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4" r:id="rId4"/>
    <p:sldId id="285" r:id="rId5"/>
    <p:sldId id="287" r:id="rId6"/>
    <p:sldId id="288" r:id="rId7"/>
    <p:sldId id="291" r:id="rId8"/>
    <p:sldId id="289" r:id="rId9"/>
    <p:sldId id="292" r:id="rId10"/>
    <p:sldId id="290" r:id="rId11"/>
    <p:sldId id="293" r:id="rId12"/>
    <p:sldId id="294" r:id="rId13"/>
    <p:sldId id="295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4F72"/>
    <a:srgbClr val="0563C1"/>
    <a:srgbClr val="BDD7EE"/>
    <a:srgbClr val="EE99AD"/>
    <a:srgbClr val="FDF2CB"/>
    <a:srgbClr val="FEF8E2"/>
    <a:srgbClr val="FCEEBC"/>
    <a:srgbClr val="F9DC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9" d="100"/>
          <a:sy n="79" d="100"/>
        </p:scale>
        <p:origin x="420" y="-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3FBD0BD-2240-4DFF-962B-EF565CABC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F11B0CC9-A16C-41F0-BC74-36382CF23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73DC24B-940B-4B5B-AB0F-473D9C2FC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AD09-71B4-4E38-907B-55FF212E7615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298B2F8-CB2F-4769-A495-1B52FD9AD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D0D5FA1-4274-4768-B369-815FC9EA0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58D0-B73C-4C47-8E4D-A2D17BBE9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54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6ACDDA5-7B33-4BF3-A129-F2164FB4F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8B3E94DD-ACB9-40F1-A251-74C00F987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C654695-DBEB-49E7-AE6D-5DFEEA200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AD09-71B4-4E38-907B-55FF212E7615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377D5DA-7564-4AFD-AA80-00D92B1EF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A4C7893-5361-4C83-B3A6-1EE688864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58D0-B73C-4C47-8E4D-A2D17BBE9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25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5607AB4B-FD68-430D-A1D0-D40917D62E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F5FFD35C-A597-4C15-A465-9201545C9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ACB0AB6-F7B3-422B-9D4E-74B1DAA0B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AD09-71B4-4E38-907B-55FF212E7615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BAC4838-BBB1-4549-8FF4-BE95AF421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C0B2FE0-7CED-4320-8D20-029329108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58D0-B73C-4C47-8E4D-A2D17BBE9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28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85F810-9581-41E5-A3A6-1C60851BF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EDFED03-FDE7-40D9-82C4-ED7CEA2A0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CA055F4-AEB2-4525-84AF-33F444AB8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AD09-71B4-4E38-907B-55FF212E7615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6247EC9-62D4-41B8-B4F2-F92B607FA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F572D83-A8B0-4DA0-8755-EA7D3EA37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58D0-B73C-4C47-8E4D-A2D17BBE9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68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14B469E-7DD8-4264-9E41-D244EF1B7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6846FAD-6F6B-4732-8133-3F5ECA43F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99E8A25-6F70-4210-9E15-44463671A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AD09-71B4-4E38-907B-55FF212E7615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33A660E-E64D-46DA-A262-880BF07E4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A34F3B8-3C9F-4BDD-BCC1-414323DF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58D0-B73C-4C47-8E4D-A2D17BBE9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66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B5B4DD0-6987-46DD-88D7-63ADD1F20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FA5EE2A-59C3-43F5-86F6-A02173FDBB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30215CCA-3299-4103-9599-7B6AB73CE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B6A82348-DADF-4A00-BEDA-522883E42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AD09-71B4-4E38-907B-55FF212E7615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6430D7CD-4CE8-463A-A719-87317C022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85399CCA-E127-4E9C-A343-054ECB8E1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58D0-B73C-4C47-8E4D-A2D17BBE9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2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80944C6-6B72-4FB1-8AE1-3381FD4D1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892DD58-FB85-4D60-8871-C8F9004E7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4A486A5F-EFB6-497E-A7D1-329812497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799C49FB-24CF-41D8-933C-6C7161CB3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5164D36B-E9B0-43CC-88E9-34DC0F4F0B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D258B8AD-5949-4A2F-91D5-F382062CE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AD09-71B4-4E38-907B-55FF212E7615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39E45982-7692-4566-B93E-05B0D3515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1FF5ED28-0707-4BA3-83DE-FE1578ABD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58D0-B73C-4C47-8E4D-A2D17BBE9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2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1332406-E5D4-400F-8F6A-62F6601EF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C765CD71-34CF-417A-987F-E1593D967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AD09-71B4-4E38-907B-55FF212E7615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A13D8192-67D2-4278-BFD9-B9F621EC0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DB9788E6-2BE8-4238-8C85-A850724A4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58D0-B73C-4C47-8E4D-A2D17BBE9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5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E3DAC246-4E18-409A-B981-F8AEC6C30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AD09-71B4-4E38-907B-55FF212E7615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51ABFC59-48B8-4BD7-93B4-9E4FB7866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9CEF7811-7291-47F3-8BE9-AF5EC421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58D0-B73C-4C47-8E4D-A2D17BBE9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93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0E486FB-DEEC-4A54-BF62-3BFB4B1F7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20A54DE-D1EC-45FA-9E35-7C97641EA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5DBB37B0-B8EA-4FFE-A6B0-1F4E7F56B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0AB1599-ABB0-45D7-98DE-9866C3622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AD09-71B4-4E38-907B-55FF212E7615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581D972-E7E4-4331-83FD-0A32FB143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2B6A904E-C2B3-478B-B669-B6053F80B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58D0-B73C-4C47-8E4D-A2D17BBE9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52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F34D188-17EB-40DB-B39D-2C9845D03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688F418E-3EA5-47B1-B8B0-82C3A2BBE0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DEDB4EEB-46AB-466C-8EE0-933919E1C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6EDA6BB-2B9D-44AC-B49B-A297953E1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AD09-71B4-4E38-907B-55FF212E7615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30B8FE6D-101E-4863-A6E2-7928F85C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02B58DA-C7F3-4882-A6C1-B735DC88A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58D0-B73C-4C47-8E4D-A2D17BBE9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9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80ECDF52-AB0C-47DF-A676-724E88474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0F28C8E-9DB1-4677-9A7B-9A28C559C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E1FF796-E2AE-48C9-9EEE-10BE0C2AD4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EAD09-71B4-4E38-907B-55FF212E7615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49FA0B0-A3B5-4B06-A96B-915ED253B4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FECF0E7-762B-4B63-B54E-48B6F0002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158D0-B73C-4C47-8E4D-A2D17BBE9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21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สี่เหลี่ยมผืนผ้า 184">
            <a:extLst>
              <a:ext uri="{FF2B5EF4-FFF2-40B4-BE49-F238E27FC236}">
                <a16:creationId xmlns:a16="http://schemas.microsoft.com/office/drawing/2014/main" id="{8EA51EB8-B30E-498C-B21D-C9A83E49031C}"/>
              </a:ext>
            </a:extLst>
          </p:cNvPr>
          <p:cNvSpPr/>
          <p:nvPr/>
        </p:nvSpPr>
        <p:spPr>
          <a:xfrm>
            <a:off x="-11473" y="-36630"/>
            <a:ext cx="12214414" cy="6901016"/>
          </a:xfrm>
          <a:prstGeom prst="rect">
            <a:avLst/>
          </a:prstGeom>
          <a:solidFill>
            <a:srgbClr val="FDF2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aphic 1">
            <a:extLst>
              <a:ext uri="{FF2B5EF4-FFF2-40B4-BE49-F238E27FC236}">
                <a16:creationId xmlns:a16="http://schemas.microsoft.com/office/drawing/2014/main" id="{AE0187ED-BE55-487E-844F-A15360E5C849}"/>
              </a:ext>
            </a:extLst>
          </p:cNvPr>
          <p:cNvGrpSpPr/>
          <p:nvPr/>
        </p:nvGrpSpPr>
        <p:grpSpPr>
          <a:xfrm>
            <a:off x="6659889" y="4371394"/>
            <a:ext cx="4381346" cy="2512219"/>
            <a:chOff x="8599339" y="5176153"/>
            <a:chExt cx="3179935" cy="170558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A1795501-EBA1-4899-B8A1-4BF5FA947FCD}"/>
                </a:ext>
              </a:extLst>
            </p:cNvPr>
            <p:cNvGrpSpPr/>
            <p:nvPr/>
          </p:nvGrpSpPr>
          <p:grpSpPr>
            <a:xfrm>
              <a:off x="8618389" y="5195196"/>
              <a:ext cx="3160885" cy="1686539"/>
              <a:chOff x="8618389" y="5195196"/>
              <a:chExt cx="3160885" cy="1686539"/>
            </a:xfrm>
          </p:grpSpPr>
          <p:grpSp>
            <p:nvGrpSpPr>
              <p:cNvPr id="27" name="Graphic 1">
                <a:extLst>
                  <a:ext uri="{FF2B5EF4-FFF2-40B4-BE49-F238E27FC236}">
                    <a16:creationId xmlns:a16="http://schemas.microsoft.com/office/drawing/2014/main" id="{E0A1AEDE-92E6-4D3F-A6E6-5844D94D2B69}"/>
                  </a:ext>
                </a:extLst>
              </p:cNvPr>
              <p:cNvGrpSpPr/>
              <p:nvPr/>
            </p:nvGrpSpPr>
            <p:grpSpPr>
              <a:xfrm>
                <a:off x="8618389" y="5195196"/>
                <a:ext cx="3158202" cy="1686539"/>
                <a:chOff x="8618389" y="5195196"/>
                <a:chExt cx="3158202" cy="1686539"/>
              </a:xfrm>
            </p:grpSpPr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65F97F9D-1E36-4AF2-9875-8DB9251BE74A}"/>
                    </a:ext>
                  </a:extLst>
                </p:cNvPr>
                <p:cNvSpPr/>
                <p:nvPr/>
              </p:nvSpPr>
              <p:spPr>
                <a:xfrm>
                  <a:off x="8618389" y="5195196"/>
                  <a:ext cx="3158202" cy="1686539"/>
                </a:xfrm>
                <a:custGeom>
                  <a:avLst/>
                  <a:gdLst>
                    <a:gd name="connsiteX0" fmla="*/ 3152680 w 3158202"/>
                    <a:gd name="connsiteY0" fmla="*/ 58526 h 1686539"/>
                    <a:gd name="connsiteX1" fmla="*/ 3025807 w 3158202"/>
                    <a:gd name="connsiteY1" fmla="*/ 2900 h 1686539"/>
                    <a:gd name="connsiteX2" fmla="*/ 2892362 w 3158202"/>
                    <a:gd name="connsiteY2" fmla="*/ 80720 h 1686539"/>
                    <a:gd name="connsiteX3" fmla="*/ 2640235 w 3158202"/>
                    <a:gd name="connsiteY3" fmla="*/ 198258 h 1686539"/>
                    <a:gd name="connsiteX4" fmla="*/ 2145411 w 3158202"/>
                    <a:gd name="connsiteY4" fmla="*/ 399140 h 1686539"/>
                    <a:gd name="connsiteX5" fmla="*/ 2154174 w 3158202"/>
                    <a:gd name="connsiteY5" fmla="*/ 227595 h 1686539"/>
                    <a:gd name="connsiteX6" fmla="*/ 1997012 w 3158202"/>
                    <a:gd name="connsiteY6" fmla="*/ 185685 h 1686539"/>
                    <a:gd name="connsiteX7" fmla="*/ 1829372 w 3158202"/>
                    <a:gd name="connsiteY7" fmla="*/ 259028 h 1686539"/>
                    <a:gd name="connsiteX8" fmla="*/ 1191863 w 3158202"/>
                    <a:gd name="connsiteY8" fmla="*/ 329417 h 1686539"/>
                    <a:gd name="connsiteX9" fmla="*/ 786003 w 3158202"/>
                    <a:gd name="connsiteY9" fmla="*/ 372185 h 1686539"/>
                    <a:gd name="connsiteX10" fmla="*/ 453771 w 3158202"/>
                    <a:gd name="connsiteY10" fmla="*/ 595165 h 1686539"/>
                    <a:gd name="connsiteX11" fmla="*/ 385191 w 3158202"/>
                    <a:gd name="connsiteY11" fmla="*/ 737659 h 1686539"/>
                    <a:gd name="connsiteX12" fmla="*/ 0 w 3158202"/>
                    <a:gd name="connsiteY12" fmla="*/ 1686539 h 1686539"/>
                    <a:gd name="connsiteX13" fmla="*/ 809720 w 3158202"/>
                    <a:gd name="connsiteY13" fmla="*/ 1678824 h 1686539"/>
                    <a:gd name="connsiteX14" fmla="*/ 992791 w 3158202"/>
                    <a:gd name="connsiteY14" fmla="*/ 1256390 h 1686539"/>
                    <a:gd name="connsiteX15" fmla="*/ 1170432 w 3158202"/>
                    <a:gd name="connsiteY15" fmla="*/ 1156949 h 1686539"/>
                    <a:gd name="connsiteX16" fmla="*/ 1921097 w 3158202"/>
                    <a:gd name="connsiteY16" fmla="*/ 955972 h 1686539"/>
                    <a:gd name="connsiteX17" fmla="*/ 2195036 w 3158202"/>
                    <a:gd name="connsiteY17" fmla="*/ 844625 h 1686539"/>
                    <a:gd name="connsiteX18" fmla="*/ 2459355 w 3158202"/>
                    <a:gd name="connsiteY18" fmla="*/ 727943 h 1686539"/>
                    <a:gd name="connsiteX19" fmla="*/ 2677859 w 3158202"/>
                    <a:gd name="connsiteY19" fmla="*/ 610405 h 1686539"/>
                    <a:gd name="connsiteX20" fmla="*/ 2781395 w 3158202"/>
                    <a:gd name="connsiteY20" fmla="*/ 516584 h 1686539"/>
                    <a:gd name="connsiteX21" fmla="*/ 3083528 w 3158202"/>
                    <a:gd name="connsiteY21" fmla="*/ 217784 h 1686539"/>
                    <a:gd name="connsiteX22" fmla="*/ 3152680 w 3158202"/>
                    <a:gd name="connsiteY22" fmla="*/ 58526 h 1686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158202" h="1686539">
                      <a:moveTo>
                        <a:pt x="3152680" y="58526"/>
                      </a:moveTo>
                      <a:cubicBezTo>
                        <a:pt x="3134678" y="11473"/>
                        <a:pt x="3074956" y="-7863"/>
                        <a:pt x="3025807" y="2900"/>
                      </a:cubicBezTo>
                      <a:cubicBezTo>
                        <a:pt x="2976658" y="13664"/>
                        <a:pt x="2931033" y="48620"/>
                        <a:pt x="2892362" y="80720"/>
                      </a:cubicBezTo>
                      <a:cubicBezTo>
                        <a:pt x="2797683" y="72433"/>
                        <a:pt x="2716816" y="142061"/>
                        <a:pt x="2640235" y="198258"/>
                      </a:cubicBezTo>
                      <a:cubicBezTo>
                        <a:pt x="2494979" y="304843"/>
                        <a:pt x="2323148" y="370946"/>
                        <a:pt x="2145411" y="399140"/>
                      </a:cubicBezTo>
                      <a:cubicBezTo>
                        <a:pt x="2183321" y="335704"/>
                        <a:pt x="2196084" y="311415"/>
                        <a:pt x="2154174" y="227595"/>
                      </a:cubicBezTo>
                      <a:cubicBezTo>
                        <a:pt x="2124837" y="168921"/>
                        <a:pt x="2059210" y="164921"/>
                        <a:pt x="1997012" y="185685"/>
                      </a:cubicBezTo>
                      <a:cubicBezTo>
                        <a:pt x="1934147" y="206640"/>
                        <a:pt x="1886998" y="227786"/>
                        <a:pt x="1829372" y="259028"/>
                      </a:cubicBezTo>
                      <a:cubicBezTo>
                        <a:pt x="1643920" y="359612"/>
                        <a:pt x="1402842" y="324369"/>
                        <a:pt x="1191863" y="329417"/>
                      </a:cubicBezTo>
                      <a:cubicBezTo>
                        <a:pt x="1055561" y="332656"/>
                        <a:pt x="917543" y="336180"/>
                        <a:pt x="786003" y="372185"/>
                      </a:cubicBezTo>
                      <a:cubicBezTo>
                        <a:pt x="654463" y="408189"/>
                        <a:pt x="527876" y="480579"/>
                        <a:pt x="453771" y="595165"/>
                      </a:cubicBezTo>
                      <a:cubicBezTo>
                        <a:pt x="425101" y="639551"/>
                        <a:pt x="405098" y="688796"/>
                        <a:pt x="385191" y="737659"/>
                      </a:cubicBezTo>
                      <a:cubicBezTo>
                        <a:pt x="256794" y="1053984"/>
                        <a:pt x="128397" y="1370214"/>
                        <a:pt x="0" y="1686539"/>
                      </a:cubicBezTo>
                      <a:lnTo>
                        <a:pt x="809720" y="1678824"/>
                      </a:lnTo>
                      <a:cubicBezTo>
                        <a:pt x="839534" y="1525281"/>
                        <a:pt x="875633" y="1360118"/>
                        <a:pt x="992791" y="1256390"/>
                      </a:cubicBezTo>
                      <a:cubicBezTo>
                        <a:pt x="1043845" y="1211147"/>
                        <a:pt x="1106710" y="1181429"/>
                        <a:pt x="1170432" y="1156949"/>
                      </a:cubicBezTo>
                      <a:cubicBezTo>
                        <a:pt x="1412462" y="1063985"/>
                        <a:pt x="1675543" y="1039125"/>
                        <a:pt x="1921097" y="955972"/>
                      </a:cubicBezTo>
                      <a:cubicBezTo>
                        <a:pt x="2014442" y="924349"/>
                        <a:pt x="2104835" y="884439"/>
                        <a:pt x="2195036" y="844625"/>
                      </a:cubicBezTo>
                      <a:cubicBezTo>
                        <a:pt x="2283143" y="805763"/>
                        <a:pt x="2371249" y="766805"/>
                        <a:pt x="2459355" y="727943"/>
                      </a:cubicBezTo>
                      <a:cubicBezTo>
                        <a:pt x="2535174" y="694415"/>
                        <a:pt x="2611755" y="660506"/>
                        <a:pt x="2677859" y="610405"/>
                      </a:cubicBezTo>
                      <a:cubicBezTo>
                        <a:pt x="2715006" y="582211"/>
                        <a:pt x="2748248" y="549350"/>
                        <a:pt x="2781395" y="516584"/>
                      </a:cubicBezTo>
                      <a:cubicBezTo>
                        <a:pt x="2882075" y="416952"/>
                        <a:pt x="2982849" y="317416"/>
                        <a:pt x="3083528" y="217784"/>
                      </a:cubicBezTo>
                      <a:cubicBezTo>
                        <a:pt x="3127153" y="174541"/>
                        <a:pt x="3174587" y="115867"/>
                        <a:pt x="3152680" y="58526"/>
                      </a:cubicBez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86DFBC78-89E9-451E-9575-99CC770F654B}"/>
                    </a:ext>
                  </a:extLst>
                </p:cNvPr>
                <p:cNvSpPr/>
                <p:nvPr/>
              </p:nvSpPr>
              <p:spPr>
                <a:xfrm>
                  <a:off x="10175643" y="5897767"/>
                  <a:ext cx="26939" cy="26880"/>
                </a:xfrm>
                <a:custGeom>
                  <a:avLst/>
                  <a:gdLst>
                    <a:gd name="connsiteX0" fmla="*/ 14467 w 26939"/>
                    <a:gd name="connsiteY0" fmla="*/ 24420 h 26880"/>
                    <a:gd name="connsiteX1" fmla="*/ 21802 w 26939"/>
                    <a:gd name="connsiteY1" fmla="*/ 15657 h 26880"/>
                    <a:gd name="connsiteX2" fmla="*/ 25611 w 26939"/>
                    <a:gd name="connsiteY2" fmla="*/ 11085 h 26880"/>
                    <a:gd name="connsiteX3" fmla="*/ 26659 w 26939"/>
                    <a:gd name="connsiteY3" fmla="*/ 3941 h 26880"/>
                    <a:gd name="connsiteX4" fmla="*/ 23040 w 26939"/>
                    <a:gd name="connsiteY4" fmla="*/ 322 h 26880"/>
                    <a:gd name="connsiteX5" fmla="*/ 16277 w 26939"/>
                    <a:gd name="connsiteY5" fmla="*/ 1084 h 26880"/>
                    <a:gd name="connsiteX6" fmla="*/ 11229 w 26939"/>
                    <a:gd name="connsiteY6" fmla="*/ 5084 h 26880"/>
                    <a:gd name="connsiteX7" fmla="*/ 2466 w 26939"/>
                    <a:gd name="connsiteY7" fmla="*/ 12323 h 26880"/>
                    <a:gd name="connsiteX8" fmla="*/ 2466 w 26939"/>
                    <a:gd name="connsiteY8" fmla="*/ 24325 h 26880"/>
                    <a:gd name="connsiteX9" fmla="*/ 14467 w 26939"/>
                    <a:gd name="connsiteY9" fmla="*/ 24420 h 26880"/>
                    <a:gd name="connsiteX10" fmla="*/ 14467 w 26939"/>
                    <a:gd name="connsiteY10" fmla="*/ 24420 h 26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939" h="26880">
                      <a:moveTo>
                        <a:pt x="14467" y="24420"/>
                      </a:moveTo>
                      <a:cubicBezTo>
                        <a:pt x="16944" y="21467"/>
                        <a:pt x="19325" y="18610"/>
                        <a:pt x="21802" y="15657"/>
                      </a:cubicBezTo>
                      <a:cubicBezTo>
                        <a:pt x="23040" y="14133"/>
                        <a:pt x="24468" y="12704"/>
                        <a:pt x="25611" y="11085"/>
                      </a:cubicBezTo>
                      <a:cubicBezTo>
                        <a:pt x="27135" y="8799"/>
                        <a:pt x="27135" y="6608"/>
                        <a:pt x="26659" y="3941"/>
                      </a:cubicBezTo>
                      <a:cubicBezTo>
                        <a:pt x="26373" y="2322"/>
                        <a:pt x="24659" y="607"/>
                        <a:pt x="23040" y="322"/>
                      </a:cubicBezTo>
                      <a:cubicBezTo>
                        <a:pt x="20563" y="-155"/>
                        <a:pt x="18563" y="-250"/>
                        <a:pt x="16277" y="1084"/>
                      </a:cubicBezTo>
                      <a:cubicBezTo>
                        <a:pt x="14467" y="2131"/>
                        <a:pt x="12848" y="3751"/>
                        <a:pt x="11229" y="5084"/>
                      </a:cubicBezTo>
                      <a:cubicBezTo>
                        <a:pt x="8276" y="7465"/>
                        <a:pt x="5418" y="9942"/>
                        <a:pt x="2466" y="12323"/>
                      </a:cubicBezTo>
                      <a:cubicBezTo>
                        <a:pt x="-963" y="15181"/>
                        <a:pt x="-678" y="21372"/>
                        <a:pt x="2466" y="24325"/>
                      </a:cubicBezTo>
                      <a:cubicBezTo>
                        <a:pt x="5609" y="27373"/>
                        <a:pt x="11419" y="28039"/>
                        <a:pt x="14467" y="24420"/>
                      </a:cubicBezTo>
                      <a:lnTo>
                        <a:pt x="14467" y="24420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34FE74F-CB75-48E1-9746-23A3F43E53D3}"/>
                  </a:ext>
                </a:extLst>
              </p:cNvPr>
              <p:cNvSpPr/>
              <p:nvPr/>
            </p:nvSpPr>
            <p:spPr>
              <a:xfrm>
                <a:off x="9953659" y="5593862"/>
                <a:ext cx="819096" cy="420940"/>
              </a:xfrm>
              <a:custGeom>
                <a:avLst/>
                <a:gdLst>
                  <a:gd name="connsiteX0" fmla="*/ 814904 w 819096"/>
                  <a:gd name="connsiteY0" fmla="*/ 569 h 420940"/>
                  <a:gd name="connsiteX1" fmla="*/ 663266 w 819096"/>
                  <a:gd name="connsiteY1" fmla="*/ 115440 h 420940"/>
                  <a:gd name="connsiteX2" fmla="*/ 590305 w 819096"/>
                  <a:gd name="connsiteY2" fmla="*/ 172209 h 420940"/>
                  <a:gd name="connsiteX3" fmla="*/ 512104 w 819096"/>
                  <a:gd name="connsiteY3" fmla="*/ 208881 h 420940"/>
                  <a:gd name="connsiteX4" fmla="*/ 343893 w 819096"/>
                  <a:gd name="connsiteY4" fmla="*/ 260411 h 420940"/>
                  <a:gd name="connsiteX5" fmla="*/ 178253 w 819096"/>
                  <a:gd name="connsiteY5" fmla="*/ 325943 h 420940"/>
                  <a:gd name="connsiteX6" fmla="*/ 1088 w 819096"/>
                  <a:gd name="connsiteY6" fmla="*/ 416907 h 420940"/>
                  <a:gd name="connsiteX7" fmla="*/ 3279 w 819096"/>
                  <a:gd name="connsiteY7" fmla="*/ 420717 h 420940"/>
                  <a:gd name="connsiteX8" fmla="*/ 173491 w 819096"/>
                  <a:gd name="connsiteY8" fmla="*/ 348898 h 420940"/>
                  <a:gd name="connsiteX9" fmla="*/ 339797 w 819096"/>
                  <a:gd name="connsiteY9" fmla="*/ 287557 h 420940"/>
                  <a:gd name="connsiteX10" fmla="*/ 512200 w 819096"/>
                  <a:gd name="connsiteY10" fmla="*/ 233646 h 420940"/>
                  <a:gd name="connsiteX11" fmla="*/ 589162 w 819096"/>
                  <a:gd name="connsiteY11" fmla="*/ 199451 h 420940"/>
                  <a:gd name="connsiteX12" fmla="*/ 655551 w 819096"/>
                  <a:gd name="connsiteY12" fmla="*/ 147635 h 420940"/>
                  <a:gd name="connsiteX13" fmla="*/ 737752 w 819096"/>
                  <a:gd name="connsiteY13" fmla="*/ 76674 h 420940"/>
                  <a:gd name="connsiteX14" fmla="*/ 818238 w 819096"/>
                  <a:gd name="connsiteY14" fmla="*/ 3903 h 420940"/>
                  <a:gd name="connsiteX15" fmla="*/ 814904 w 819096"/>
                  <a:gd name="connsiteY15" fmla="*/ 569 h 420940"/>
                  <a:gd name="connsiteX16" fmla="*/ 814904 w 819096"/>
                  <a:gd name="connsiteY16" fmla="*/ 569 h 420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19096" h="420940">
                    <a:moveTo>
                      <a:pt x="814904" y="569"/>
                    </a:moveTo>
                    <a:cubicBezTo>
                      <a:pt x="765850" y="40574"/>
                      <a:pt x="712796" y="75721"/>
                      <a:pt x="663266" y="115440"/>
                    </a:cubicBezTo>
                    <a:cubicBezTo>
                      <a:pt x="639263" y="134681"/>
                      <a:pt x="615736" y="154969"/>
                      <a:pt x="590305" y="172209"/>
                    </a:cubicBezTo>
                    <a:cubicBezTo>
                      <a:pt x="566206" y="188592"/>
                      <a:pt x="539822" y="199927"/>
                      <a:pt x="512104" y="208881"/>
                    </a:cubicBezTo>
                    <a:cubicBezTo>
                      <a:pt x="456288" y="226978"/>
                      <a:pt x="399328" y="241075"/>
                      <a:pt x="343893" y="260411"/>
                    </a:cubicBezTo>
                    <a:cubicBezTo>
                      <a:pt x="287791" y="280032"/>
                      <a:pt x="232736" y="302130"/>
                      <a:pt x="178253" y="325943"/>
                    </a:cubicBezTo>
                    <a:cubicBezTo>
                      <a:pt x="117293" y="352613"/>
                      <a:pt x="58905" y="383950"/>
                      <a:pt x="1088" y="416907"/>
                    </a:cubicBezTo>
                    <a:cubicBezTo>
                      <a:pt x="-1388" y="418335"/>
                      <a:pt x="802" y="421860"/>
                      <a:pt x="3279" y="420717"/>
                    </a:cubicBezTo>
                    <a:cubicBezTo>
                      <a:pt x="59191" y="394999"/>
                      <a:pt x="116436" y="372234"/>
                      <a:pt x="173491" y="348898"/>
                    </a:cubicBezTo>
                    <a:cubicBezTo>
                      <a:pt x="228259" y="326610"/>
                      <a:pt x="283790" y="306417"/>
                      <a:pt x="339797" y="287557"/>
                    </a:cubicBezTo>
                    <a:cubicBezTo>
                      <a:pt x="396852" y="268317"/>
                      <a:pt x="454859" y="252124"/>
                      <a:pt x="512200" y="233646"/>
                    </a:cubicBezTo>
                    <a:cubicBezTo>
                      <a:pt x="538965" y="224978"/>
                      <a:pt x="565349" y="214596"/>
                      <a:pt x="589162" y="199451"/>
                    </a:cubicBezTo>
                    <a:cubicBezTo>
                      <a:pt x="612879" y="184306"/>
                      <a:pt x="634120" y="165637"/>
                      <a:pt x="655551" y="147635"/>
                    </a:cubicBezTo>
                    <a:cubicBezTo>
                      <a:pt x="683269" y="124299"/>
                      <a:pt x="710891" y="100962"/>
                      <a:pt x="737752" y="76674"/>
                    </a:cubicBezTo>
                    <a:cubicBezTo>
                      <a:pt x="764517" y="52385"/>
                      <a:pt x="790330" y="26953"/>
                      <a:pt x="818238" y="3903"/>
                    </a:cubicBezTo>
                    <a:cubicBezTo>
                      <a:pt x="820714" y="1998"/>
                      <a:pt x="817285" y="-1336"/>
                      <a:pt x="814904" y="569"/>
                    </a:cubicBezTo>
                    <a:lnTo>
                      <a:pt x="814904" y="569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36A584D-116A-4F79-AFBC-C35129B68E50}"/>
                  </a:ext>
                </a:extLst>
              </p:cNvPr>
              <p:cNvSpPr/>
              <p:nvPr/>
            </p:nvSpPr>
            <p:spPr>
              <a:xfrm>
                <a:off x="10343207" y="5271808"/>
                <a:ext cx="1324780" cy="874161"/>
              </a:xfrm>
              <a:custGeom>
                <a:avLst/>
                <a:gdLst>
                  <a:gd name="connsiteX0" fmla="*/ 1126111 w 1324780"/>
                  <a:gd name="connsiteY0" fmla="*/ 13918 h 874161"/>
                  <a:gd name="connsiteX1" fmla="*/ 1241363 w 1324780"/>
                  <a:gd name="connsiteY1" fmla="*/ 21919 h 874161"/>
                  <a:gd name="connsiteX2" fmla="*/ 1290131 w 1324780"/>
                  <a:gd name="connsiteY2" fmla="*/ 40874 h 874161"/>
                  <a:gd name="connsiteX3" fmla="*/ 1302323 w 1324780"/>
                  <a:gd name="connsiteY3" fmla="*/ 104977 h 874161"/>
                  <a:gd name="connsiteX4" fmla="*/ 1174688 w 1324780"/>
                  <a:gd name="connsiteY4" fmla="*/ 208228 h 874161"/>
                  <a:gd name="connsiteX5" fmla="*/ 1022002 w 1324780"/>
                  <a:gd name="connsiteY5" fmla="*/ 310431 h 874161"/>
                  <a:gd name="connsiteX6" fmla="*/ 722917 w 1324780"/>
                  <a:gd name="connsiteY6" fmla="*/ 524458 h 874161"/>
                  <a:gd name="connsiteX7" fmla="*/ 392400 w 1324780"/>
                  <a:gd name="connsiteY7" fmla="*/ 700575 h 874161"/>
                  <a:gd name="connsiteX8" fmla="*/ 200757 w 1324780"/>
                  <a:gd name="connsiteY8" fmla="*/ 790586 h 874161"/>
                  <a:gd name="connsiteX9" fmla="*/ 101792 w 1324780"/>
                  <a:gd name="connsiteY9" fmla="*/ 833163 h 874161"/>
                  <a:gd name="connsiteX10" fmla="*/ 2256 w 1324780"/>
                  <a:gd name="connsiteY10" fmla="*/ 868120 h 874161"/>
                  <a:gd name="connsiteX11" fmla="*/ 3875 w 1324780"/>
                  <a:gd name="connsiteY11" fmla="*/ 874121 h 874161"/>
                  <a:gd name="connsiteX12" fmla="*/ 102268 w 1324780"/>
                  <a:gd name="connsiteY12" fmla="*/ 851642 h 874161"/>
                  <a:gd name="connsiteX13" fmla="*/ 190184 w 1324780"/>
                  <a:gd name="connsiteY13" fmla="*/ 815923 h 874161"/>
                  <a:gd name="connsiteX14" fmla="*/ 370588 w 1324780"/>
                  <a:gd name="connsiteY14" fmla="*/ 732865 h 874161"/>
                  <a:gd name="connsiteX15" fmla="*/ 721679 w 1324780"/>
                  <a:gd name="connsiteY15" fmla="*/ 548461 h 874161"/>
                  <a:gd name="connsiteX16" fmla="*/ 884842 w 1324780"/>
                  <a:gd name="connsiteY16" fmla="*/ 438733 h 874161"/>
                  <a:gd name="connsiteX17" fmla="*/ 1035242 w 1324780"/>
                  <a:gd name="connsiteY17" fmla="*/ 324719 h 874161"/>
                  <a:gd name="connsiteX18" fmla="*/ 1195453 w 1324780"/>
                  <a:gd name="connsiteY18" fmla="*/ 218420 h 874161"/>
                  <a:gd name="connsiteX19" fmla="*/ 1319659 w 1324780"/>
                  <a:gd name="connsiteY19" fmla="*/ 111549 h 874161"/>
                  <a:gd name="connsiteX20" fmla="*/ 1309372 w 1324780"/>
                  <a:gd name="connsiteY20" fmla="*/ 34968 h 874161"/>
                  <a:gd name="connsiteX21" fmla="*/ 1259365 w 1324780"/>
                  <a:gd name="connsiteY21" fmla="*/ 8774 h 874161"/>
                  <a:gd name="connsiteX22" fmla="*/ 1124777 w 1324780"/>
                  <a:gd name="connsiteY22" fmla="*/ 5155 h 874161"/>
                  <a:gd name="connsiteX23" fmla="*/ 1126111 w 1324780"/>
                  <a:gd name="connsiteY23" fmla="*/ 13918 h 874161"/>
                  <a:gd name="connsiteX24" fmla="*/ 1126111 w 1324780"/>
                  <a:gd name="connsiteY24" fmla="*/ 13918 h 874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324780" h="874161">
                    <a:moveTo>
                      <a:pt x="1126111" y="13918"/>
                    </a:moveTo>
                    <a:cubicBezTo>
                      <a:pt x="1164592" y="9536"/>
                      <a:pt x="1203739" y="13918"/>
                      <a:pt x="1241363" y="21919"/>
                    </a:cubicBezTo>
                    <a:cubicBezTo>
                      <a:pt x="1257937" y="25443"/>
                      <a:pt x="1276510" y="30015"/>
                      <a:pt x="1290131" y="40874"/>
                    </a:cubicBezTo>
                    <a:cubicBezTo>
                      <a:pt x="1308991" y="55828"/>
                      <a:pt x="1309086" y="83927"/>
                      <a:pt x="1302323" y="104977"/>
                    </a:cubicBezTo>
                    <a:cubicBezTo>
                      <a:pt x="1284607" y="159936"/>
                      <a:pt x="1220313" y="182129"/>
                      <a:pt x="1174688" y="208228"/>
                    </a:cubicBezTo>
                    <a:cubicBezTo>
                      <a:pt x="1121443" y="238708"/>
                      <a:pt x="1071151" y="273855"/>
                      <a:pt x="1022002" y="310431"/>
                    </a:cubicBezTo>
                    <a:cubicBezTo>
                      <a:pt x="923418" y="383774"/>
                      <a:pt x="827788" y="459974"/>
                      <a:pt x="722917" y="524458"/>
                    </a:cubicBezTo>
                    <a:cubicBezTo>
                      <a:pt x="616428" y="589895"/>
                      <a:pt x="504985" y="646568"/>
                      <a:pt x="392400" y="700575"/>
                    </a:cubicBezTo>
                    <a:cubicBezTo>
                      <a:pt x="328773" y="731055"/>
                      <a:pt x="264765" y="760964"/>
                      <a:pt x="200757" y="790586"/>
                    </a:cubicBezTo>
                    <a:cubicBezTo>
                      <a:pt x="168086" y="805731"/>
                      <a:pt x="135225" y="819923"/>
                      <a:pt x="101792" y="833163"/>
                    </a:cubicBezTo>
                    <a:cubicBezTo>
                      <a:pt x="69121" y="846022"/>
                      <a:pt x="36165" y="858976"/>
                      <a:pt x="2256" y="868120"/>
                    </a:cubicBezTo>
                    <a:cubicBezTo>
                      <a:pt x="-1745" y="869168"/>
                      <a:pt x="65" y="874692"/>
                      <a:pt x="3875" y="874121"/>
                    </a:cubicBezTo>
                    <a:cubicBezTo>
                      <a:pt x="37594" y="869453"/>
                      <a:pt x="70074" y="862595"/>
                      <a:pt x="102268" y="851642"/>
                    </a:cubicBezTo>
                    <a:cubicBezTo>
                      <a:pt x="132177" y="841545"/>
                      <a:pt x="161323" y="828782"/>
                      <a:pt x="190184" y="815923"/>
                    </a:cubicBezTo>
                    <a:cubicBezTo>
                      <a:pt x="250668" y="789158"/>
                      <a:pt x="310675" y="761059"/>
                      <a:pt x="370588" y="732865"/>
                    </a:cubicBezTo>
                    <a:cubicBezTo>
                      <a:pt x="490222" y="676572"/>
                      <a:pt x="608713" y="617231"/>
                      <a:pt x="721679" y="548461"/>
                    </a:cubicBezTo>
                    <a:cubicBezTo>
                      <a:pt x="777686" y="514361"/>
                      <a:pt x="832169" y="477785"/>
                      <a:pt x="884842" y="438733"/>
                    </a:cubicBezTo>
                    <a:cubicBezTo>
                      <a:pt x="935420" y="401300"/>
                      <a:pt x="984759" y="362247"/>
                      <a:pt x="1035242" y="324719"/>
                    </a:cubicBezTo>
                    <a:cubicBezTo>
                      <a:pt x="1086677" y="286523"/>
                      <a:pt x="1139541" y="249757"/>
                      <a:pt x="1195453" y="218420"/>
                    </a:cubicBezTo>
                    <a:cubicBezTo>
                      <a:pt x="1243173" y="191750"/>
                      <a:pt x="1300704" y="167747"/>
                      <a:pt x="1319659" y="111549"/>
                    </a:cubicBezTo>
                    <a:cubicBezTo>
                      <a:pt x="1328136" y="86498"/>
                      <a:pt x="1326993" y="56018"/>
                      <a:pt x="1309372" y="34968"/>
                    </a:cubicBezTo>
                    <a:cubicBezTo>
                      <a:pt x="1297180" y="20395"/>
                      <a:pt x="1277177" y="13346"/>
                      <a:pt x="1259365" y="8774"/>
                    </a:cubicBezTo>
                    <a:cubicBezTo>
                      <a:pt x="1217074" y="-2179"/>
                      <a:pt x="1167735" y="-2275"/>
                      <a:pt x="1124777" y="5155"/>
                    </a:cubicBezTo>
                    <a:cubicBezTo>
                      <a:pt x="1120110" y="6107"/>
                      <a:pt x="1121158" y="14489"/>
                      <a:pt x="1126111" y="13918"/>
                    </a:cubicBezTo>
                    <a:lnTo>
                      <a:pt x="1126111" y="1391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2E3A186-FF61-4114-B961-DB3F699E6577}"/>
                  </a:ext>
                </a:extLst>
              </p:cNvPr>
              <p:cNvSpPr/>
              <p:nvPr/>
            </p:nvSpPr>
            <p:spPr>
              <a:xfrm>
                <a:off x="10458579" y="5560518"/>
                <a:ext cx="78054" cy="141633"/>
              </a:xfrm>
              <a:custGeom>
                <a:avLst/>
                <a:gdLst>
                  <a:gd name="connsiteX0" fmla="*/ 1089 w 78054"/>
                  <a:gd name="connsiteY0" fmla="*/ 8863 h 141633"/>
                  <a:gd name="connsiteX1" fmla="*/ 37188 w 78054"/>
                  <a:gd name="connsiteY1" fmla="*/ 72966 h 141633"/>
                  <a:gd name="connsiteX2" fmla="*/ 52428 w 78054"/>
                  <a:gd name="connsiteY2" fmla="*/ 106018 h 141633"/>
                  <a:gd name="connsiteX3" fmla="*/ 68430 w 78054"/>
                  <a:gd name="connsiteY3" fmla="*/ 139260 h 141633"/>
                  <a:gd name="connsiteX4" fmla="*/ 78051 w 78054"/>
                  <a:gd name="connsiteY4" fmla="*/ 136688 h 141633"/>
                  <a:gd name="connsiteX5" fmla="*/ 68621 w 78054"/>
                  <a:gd name="connsiteY5" fmla="*/ 101636 h 141633"/>
                  <a:gd name="connsiteX6" fmla="*/ 52619 w 78054"/>
                  <a:gd name="connsiteY6" fmla="*/ 66775 h 141633"/>
                  <a:gd name="connsiteX7" fmla="*/ 11757 w 78054"/>
                  <a:gd name="connsiteY7" fmla="*/ 2672 h 141633"/>
                  <a:gd name="connsiteX8" fmla="*/ 1089 w 78054"/>
                  <a:gd name="connsiteY8" fmla="*/ 8863 h 141633"/>
                  <a:gd name="connsiteX9" fmla="*/ 1089 w 78054"/>
                  <a:gd name="connsiteY9" fmla="*/ 8863 h 14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8054" h="141633">
                    <a:moveTo>
                      <a:pt x="1089" y="8863"/>
                    </a:moveTo>
                    <a:cubicBezTo>
                      <a:pt x="14614" y="29342"/>
                      <a:pt x="26711" y="50773"/>
                      <a:pt x="37188" y="72966"/>
                    </a:cubicBezTo>
                    <a:cubicBezTo>
                      <a:pt x="42332" y="83920"/>
                      <a:pt x="47666" y="94874"/>
                      <a:pt x="52428" y="106018"/>
                    </a:cubicBezTo>
                    <a:cubicBezTo>
                      <a:pt x="57191" y="117353"/>
                      <a:pt x="61096" y="129164"/>
                      <a:pt x="68430" y="139260"/>
                    </a:cubicBezTo>
                    <a:cubicBezTo>
                      <a:pt x="71193" y="143165"/>
                      <a:pt x="78241" y="142213"/>
                      <a:pt x="78051" y="136688"/>
                    </a:cubicBezTo>
                    <a:cubicBezTo>
                      <a:pt x="77670" y="124306"/>
                      <a:pt x="73288" y="112971"/>
                      <a:pt x="68621" y="101636"/>
                    </a:cubicBezTo>
                    <a:cubicBezTo>
                      <a:pt x="63668" y="89825"/>
                      <a:pt x="58620" y="78014"/>
                      <a:pt x="52619" y="66775"/>
                    </a:cubicBezTo>
                    <a:cubicBezTo>
                      <a:pt x="40713" y="44391"/>
                      <a:pt x="26901" y="23055"/>
                      <a:pt x="11757" y="2672"/>
                    </a:cubicBezTo>
                    <a:cubicBezTo>
                      <a:pt x="7089" y="-3520"/>
                      <a:pt x="-3388" y="2100"/>
                      <a:pt x="1089" y="8863"/>
                    </a:cubicBezTo>
                    <a:lnTo>
                      <a:pt x="1089" y="8863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C1842CE-0A7D-4B9A-AF94-4B07725359E3}"/>
                  </a:ext>
                </a:extLst>
              </p:cNvPr>
              <p:cNvSpPr/>
              <p:nvPr/>
            </p:nvSpPr>
            <p:spPr>
              <a:xfrm>
                <a:off x="10321727" y="5661221"/>
                <a:ext cx="64646" cy="99460"/>
              </a:xfrm>
              <a:custGeom>
                <a:avLst/>
                <a:gdLst>
                  <a:gd name="connsiteX0" fmla="*/ 2399 w 64646"/>
                  <a:gd name="connsiteY0" fmla="*/ 14268 h 99460"/>
                  <a:gd name="connsiteX1" fmla="*/ 32689 w 64646"/>
                  <a:gd name="connsiteY1" fmla="*/ 53225 h 99460"/>
                  <a:gd name="connsiteX2" fmla="*/ 44500 w 64646"/>
                  <a:gd name="connsiteY2" fmla="*/ 74942 h 99460"/>
                  <a:gd name="connsiteX3" fmla="*/ 56311 w 64646"/>
                  <a:gd name="connsiteY3" fmla="*/ 97136 h 99460"/>
                  <a:gd name="connsiteX4" fmla="*/ 64598 w 64646"/>
                  <a:gd name="connsiteY4" fmla="*/ 93611 h 99460"/>
                  <a:gd name="connsiteX5" fmla="*/ 58406 w 64646"/>
                  <a:gd name="connsiteY5" fmla="*/ 68370 h 99460"/>
                  <a:gd name="connsiteX6" fmla="*/ 46500 w 64646"/>
                  <a:gd name="connsiteY6" fmla="*/ 44462 h 99460"/>
                  <a:gd name="connsiteX7" fmla="*/ 14306 w 64646"/>
                  <a:gd name="connsiteY7" fmla="*/ 2552 h 99460"/>
                  <a:gd name="connsiteX8" fmla="*/ 2399 w 64646"/>
                  <a:gd name="connsiteY8" fmla="*/ 14268 h 99460"/>
                  <a:gd name="connsiteX9" fmla="*/ 2399 w 64646"/>
                  <a:gd name="connsiteY9" fmla="*/ 14268 h 99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646" h="99460">
                    <a:moveTo>
                      <a:pt x="2399" y="14268"/>
                    </a:moveTo>
                    <a:cubicBezTo>
                      <a:pt x="14020" y="26079"/>
                      <a:pt x="24212" y="39033"/>
                      <a:pt x="32689" y="53225"/>
                    </a:cubicBezTo>
                    <a:cubicBezTo>
                      <a:pt x="36880" y="60274"/>
                      <a:pt x="40690" y="67608"/>
                      <a:pt x="44500" y="74942"/>
                    </a:cubicBezTo>
                    <a:cubicBezTo>
                      <a:pt x="48405" y="82372"/>
                      <a:pt x="52406" y="89706"/>
                      <a:pt x="56311" y="97136"/>
                    </a:cubicBezTo>
                    <a:cubicBezTo>
                      <a:pt x="58883" y="102089"/>
                      <a:pt x="65264" y="98279"/>
                      <a:pt x="64598" y="93611"/>
                    </a:cubicBezTo>
                    <a:cubicBezTo>
                      <a:pt x="63359" y="84753"/>
                      <a:pt x="61550" y="76657"/>
                      <a:pt x="58406" y="68370"/>
                    </a:cubicBezTo>
                    <a:cubicBezTo>
                      <a:pt x="55263" y="59988"/>
                      <a:pt x="51072" y="52082"/>
                      <a:pt x="46500" y="44462"/>
                    </a:cubicBezTo>
                    <a:cubicBezTo>
                      <a:pt x="37451" y="29318"/>
                      <a:pt x="26593" y="15221"/>
                      <a:pt x="14306" y="2552"/>
                    </a:cubicBezTo>
                    <a:cubicBezTo>
                      <a:pt x="6781" y="-5258"/>
                      <a:pt x="-5125" y="6648"/>
                      <a:pt x="2399" y="14268"/>
                    </a:cubicBezTo>
                    <a:lnTo>
                      <a:pt x="2399" y="142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AFAF46B-6AF3-43C8-A400-50E1C18E8A9E}"/>
                  </a:ext>
                </a:extLst>
              </p:cNvPr>
              <p:cNvSpPr/>
              <p:nvPr/>
            </p:nvSpPr>
            <p:spPr>
              <a:xfrm>
                <a:off x="10980105" y="5537756"/>
                <a:ext cx="76303" cy="97569"/>
              </a:xfrm>
              <a:custGeom>
                <a:avLst/>
                <a:gdLst>
                  <a:gd name="connsiteX0" fmla="*/ 3056 w 76303"/>
                  <a:gd name="connsiteY0" fmla="*/ 11812 h 97569"/>
                  <a:gd name="connsiteX1" fmla="*/ 42299 w 76303"/>
                  <a:gd name="connsiteY1" fmla="*/ 48198 h 97569"/>
                  <a:gd name="connsiteX2" fmla="*/ 56301 w 76303"/>
                  <a:gd name="connsiteY2" fmla="*/ 71439 h 97569"/>
                  <a:gd name="connsiteX3" fmla="*/ 68969 w 76303"/>
                  <a:gd name="connsiteY3" fmla="*/ 95632 h 97569"/>
                  <a:gd name="connsiteX4" fmla="*/ 76304 w 76303"/>
                  <a:gd name="connsiteY4" fmla="*/ 93632 h 97569"/>
                  <a:gd name="connsiteX5" fmla="*/ 70970 w 76303"/>
                  <a:gd name="connsiteY5" fmla="*/ 65247 h 97569"/>
                  <a:gd name="connsiteX6" fmla="*/ 55539 w 76303"/>
                  <a:gd name="connsiteY6" fmla="*/ 38863 h 97569"/>
                  <a:gd name="connsiteX7" fmla="*/ 9533 w 76303"/>
                  <a:gd name="connsiteY7" fmla="*/ 668 h 97569"/>
                  <a:gd name="connsiteX8" fmla="*/ 3056 w 76303"/>
                  <a:gd name="connsiteY8" fmla="*/ 11812 h 97569"/>
                  <a:gd name="connsiteX9" fmla="*/ 3056 w 76303"/>
                  <a:gd name="connsiteY9" fmla="*/ 11812 h 97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303" h="97569">
                    <a:moveTo>
                      <a:pt x="3056" y="11812"/>
                    </a:moveTo>
                    <a:cubicBezTo>
                      <a:pt x="17820" y="21337"/>
                      <a:pt x="31822" y="34005"/>
                      <a:pt x="42299" y="48198"/>
                    </a:cubicBezTo>
                    <a:cubicBezTo>
                      <a:pt x="47729" y="55532"/>
                      <a:pt x="52015" y="63438"/>
                      <a:pt x="56301" y="71439"/>
                    </a:cubicBezTo>
                    <a:cubicBezTo>
                      <a:pt x="60682" y="79440"/>
                      <a:pt x="64969" y="87441"/>
                      <a:pt x="68969" y="95632"/>
                    </a:cubicBezTo>
                    <a:cubicBezTo>
                      <a:pt x="70684" y="99252"/>
                      <a:pt x="76304" y="97347"/>
                      <a:pt x="76304" y="93632"/>
                    </a:cubicBezTo>
                    <a:cubicBezTo>
                      <a:pt x="76208" y="83726"/>
                      <a:pt x="74684" y="74487"/>
                      <a:pt x="70970" y="65247"/>
                    </a:cubicBezTo>
                    <a:cubicBezTo>
                      <a:pt x="67159" y="55722"/>
                      <a:pt x="61730" y="47055"/>
                      <a:pt x="55539" y="38863"/>
                    </a:cubicBezTo>
                    <a:cubicBezTo>
                      <a:pt x="43061" y="22480"/>
                      <a:pt x="28202" y="9526"/>
                      <a:pt x="9533" y="668"/>
                    </a:cubicBezTo>
                    <a:cubicBezTo>
                      <a:pt x="2199" y="-2666"/>
                      <a:pt x="-3897" y="7335"/>
                      <a:pt x="3056" y="11812"/>
                    </a:cubicBezTo>
                    <a:lnTo>
                      <a:pt x="3056" y="11812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AD50961-E6A5-47CB-8B7C-B780E402FD77}"/>
                  </a:ext>
                </a:extLst>
              </p:cNvPr>
              <p:cNvSpPr/>
              <p:nvPr/>
            </p:nvSpPr>
            <p:spPr>
              <a:xfrm>
                <a:off x="11263006" y="5381313"/>
                <a:ext cx="94394" cy="81704"/>
              </a:xfrm>
              <a:custGeom>
                <a:avLst/>
                <a:gdLst>
                  <a:gd name="connsiteX0" fmla="*/ 7239 w 94394"/>
                  <a:gd name="connsiteY0" fmla="*/ 14713 h 81704"/>
                  <a:gd name="connsiteX1" fmla="*/ 26575 w 94394"/>
                  <a:gd name="connsiteY1" fmla="*/ 23190 h 81704"/>
                  <a:gd name="connsiteX2" fmla="*/ 45244 w 94394"/>
                  <a:gd name="connsiteY2" fmla="*/ 41573 h 81704"/>
                  <a:gd name="connsiteX3" fmla="*/ 63055 w 94394"/>
                  <a:gd name="connsiteY3" fmla="*/ 61290 h 81704"/>
                  <a:gd name="connsiteX4" fmla="*/ 84010 w 94394"/>
                  <a:gd name="connsiteY4" fmla="*/ 81388 h 81704"/>
                  <a:gd name="connsiteX5" fmla="*/ 94393 w 94394"/>
                  <a:gd name="connsiteY5" fmla="*/ 73482 h 81704"/>
                  <a:gd name="connsiteX6" fmla="*/ 77152 w 94394"/>
                  <a:gd name="connsiteY6" fmla="*/ 46145 h 81704"/>
                  <a:gd name="connsiteX7" fmla="*/ 56579 w 94394"/>
                  <a:gd name="connsiteY7" fmla="*/ 25095 h 81704"/>
                  <a:gd name="connsiteX8" fmla="*/ 7239 w 94394"/>
                  <a:gd name="connsiteY8" fmla="*/ 235 h 81704"/>
                  <a:gd name="connsiteX9" fmla="*/ 0 w 94394"/>
                  <a:gd name="connsiteY9" fmla="*/ 7474 h 81704"/>
                  <a:gd name="connsiteX10" fmla="*/ 7239 w 94394"/>
                  <a:gd name="connsiteY10" fmla="*/ 14713 h 81704"/>
                  <a:gd name="connsiteX11" fmla="*/ 7239 w 94394"/>
                  <a:gd name="connsiteY11" fmla="*/ 14713 h 8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4394" h="81704">
                    <a:moveTo>
                      <a:pt x="7239" y="14713"/>
                    </a:moveTo>
                    <a:cubicBezTo>
                      <a:pt x="14668" y="14713"/>
                      <a:pt x="21050" y="18523"/>
                      <a:pt x="26575" y="23190"/>
                    </a:cubicBezTo>
                    <a:cubicBezTo>
                      <a:pt x="33147" y="28810"/>
                      <a:pt x="39148" y="35287"/>
                      <a:pt x="45244" y="41573"/>
                    </a:cubicBezTo>
                    <a:cubicBezTo>
                      <a:pt x="51435" y="47955"/>
                      <a:pt x="57340" y="54527"/>
                      <a:pt x="63055" y="61290"/>
                    </a:cubicBezTo>
                    <a:cubicBezTo>
                      <a:pt x="68961" y="68243"/>
                      <a:pt x="74771" y="78626"/>
                      <a:pt x="84010" y="81388"/>
                    </a:cubicBezTo>
                    <a:cubicBezTo>
                      <a:pt x="89059" y="82912"/>
                      <a:pt x="94488" y="78721"/>
                      <a:pt x="94393" y="73482"/>
                    </a:cubicBezTo>
                    <a:cubicBezTo>
                      <a:pt x="94202" y="62814"/>
                      <a:pt x="83820" y="53575"/>
                      <a:pt x="77152" y="46145"/>
                    </a:cubicBezTo>
                    <a:cubicBezTo>
                      <a:pt x="70580" y="38906"/>
                      <a:pt x="63722" y="31858"/>
                      <a:pt x="56579" y="25095"/>
                    </a:cubicBezTo>
                    <a:cubicBezTo>
                      <a:pt x="43529" y="12808"/>
                      <a:pt x="26479" y="-2051"/>
                      <a:pt x="7239" y="235"/>
                    </a:cubicBezTo>
                    <a:cubicBezTo>
                      <a:pt x="3334" y="711"/>
                      <a:pt x="0" y="3283"/>
                      <a:pt x="0" y="7474"/>
                    </a:cubicBezTo>
                    <a:cubicBezTo>
                      <a:pt x="0" y="11379"/>
                      <a:pt x="3334" y="14713"/>
                      <a:pt x="7239" y="14713"/>
                    </a:cubicBezTo>
                    <a:lnTo>
                      <a:pt x="7239" y="14713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5FCF7CE-650C-435C-8903-65ECDBC3FACF}"/>
                  </a:ext>
                </a:extLst>
              </p:cNvPr>
              <p:cNvSpPr/>
              <p:nvPr/>
            </p:nvSpPr>
            <p:spPr>
              <a:xfrm>
                <a:off x="11533171" y="5320668"/>
                <a:ext cx="125055" cy="148846"/>
              </a:xfrm>
              <a:custGeom>
                <a:avLst/>
                <a:gdLst>
                  <a:gd name="connsiteX0" fmla="*/ 113978 w 125055"/>
                  <a:gd name="connsiteY0" fmla="*/ 1158 h 148846"/>
                  <a:gd name="connsiteX1" fmla="*/ 16919 w 125055"/>
                  <a:gd name="connsiteY1" fmla="*/ 72024 h 148846"/>
                  <a:gd name="connsiteX2" fmla="*/ 1107 w 125055"/>
                  <a:gd name="connsiteY2" fmla="*/ 87835 h 148846"/>
                  <a:gd name="connsiteX3" fmla="*/ 3679 w 125055"/>
                  <a:gd name="connsiteY3" fmla="*/ 111457 h 148846"/>
                  <a:gd name="connsiteX4" fmla="*/ 33016 w 125055"/>
                  <a:gd name="connsiteY4" fmla="*/ 148510 h 148846"/>
                  <a:gd name="connsiteX5" fmla="*/ 43589 w 125055"/>
                  <a:gd name="connsiteY5" fmla="*/ 134794 h 148846"/>
                  <a:gd name="connsiteX6" fmla="*/ 29016 w 125055"/>
                  <a:gd name="connsiteY6" fmla="*/ 120030 h 148846"/>
                  <a:gd name="connsiteX7" fmla="*/ 19014 w 125055"/>
                  <a:gd name="connsiteY7" fmla="*/ 104028 h 148846"/>
                  <a:gd name="connsiteX8" fmla="*/ 16061 w 125055"/>
                  <a:gd name="connsiteY8" fmla="*/ 95360 h 148846"/>
                  <a:gd name="connsiteX9" fmla="*/ 20729 w 125055"/>
                  <a:gd name="connsiteY9" fmla="*/ 88978 h 148846"/>
                  <a:gd name="connsiteX10" fmla="*/ 41874 w 125055"/>
                  <a:gd name="connsiteY10" fmla="*/ 73643 h 148846"/>
                  <a:gd name="connsiteX11" fmla="*/ 122742 w 125055"/>
                  <a:gd name="connsiteY11" fmla="*/ 12588 h 148846"/>
                  <a:gd name="connsiteX12" fmla="*/ 113978 w 125055"/>
                  <a:gd name="connsiteY12" fmla="*/ 1158 h 148846"/>
                  <a:gd name="connsiteX13" fmla="*/ 113978 w 125055"/>
                  <a:gd name="connsiteY13" fmla="*/ 1158 h 148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5055" h="148846">
                    <a:moveTo>
                      <a:pt x="113978" y="1158"/>
                    </a:moveTo>
                    <a:cubicBezTo>
                      <a:pt x="81212" y="24208"/>
                      <a:pt x="48732" y="47640"/>
                      <a:pt x="16919" y="72024"/>
                    </a:cubicBezTo>
                    <a:cubicBezTo>
                      <a:pt x="11204" y="76405"/>
                      <a:pt x="3679" y="80692"/>
                      <a:pt x="1107" y="87835"/>
                    </a:cubicBezTo>
                    <a:cubicBezTo>
                      <a:pt x="-1560" y="95265"/>
                      <a:pt x="1107" y="104314"/>
                      <a:pt x="3679" y="111457"/>
                    </a:cubicBezTo>
                    <a:cubicBezTo>
                      <a:pt x="8346" y="124507"/>
                      <a:pt x="18633" y="144319"/>
                      <a:pt x="33016" y="148510"/>
                    </a:cubicBezTo>
                    <a:cubicBezTo>
                      <a:pt x="40731" y="150700"/>
                      <a:pt x="47875" y="141747"/>
                      <a:pt x="43589" y="134794"/>
                    </a:cubicBezTo>
                    <a:cubicBezTo>
                      <a:pt x="39969" y="128983"/>
                      <a:pt x="33587" y="125173"/>
                      <a:pt x="29016" y="120030"/>
                    </a:cubicBezTo>
                    <a:cubicBezTo>
                      <a:pt x="24920" y="115267"/>
                      <a:pt x="21491" y="109743"/>
                      <a:pt x="19014" y="104028"/>
                    </a:cubicBezTo>
                    <a:cubicBezTo>
                      <a:pt x="17871" y="101361"/>
                      <a:pt x="16443" y="98313"/>
                      <a:pt x="16061" y="95360"/>
                    </a:cubicBezTo>
                    <a:cubicBezTo>
                      <a:pt x="15585" y="91836"/>
                      <a:pt x="18062" y="90979"/>
                      <a:pt x="20729" y="88978"/>
                    </a:cubicBezTo>
                    <a:cubicBezTo>
                      <a:pt x="27777" y="83930"/>
                      <a:pt x="34921" y="78882"/>
                      <a:pt x="41874" y="73643"/>
                    </a:cubicBezTo>
                    <a:cubicBezTo>
                      <a:pt x="68925" y="53450"/>
                      <a:pt x="96071" y="33257"/>
                      <a:pt x="122742" y="12588"/>
                    </a:cubicBezTo>
                    <a:cubicBezTo>
                      <a:pt x="129218" y="7540"/>
                      <a:pt x="120741" y="-3605"/>
                      <a:pt x="113978" y="1158"/>
                    </a:cubicBezTo>
                    <a:lnTo>
                      <a:pt x="113978" y="115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3D8844B-3CAC-45CA-9F32-1CB61190F67C}"/>
                  </a:ext>
                </a:extLst>
              </p:cNvPr>
              <p:cNvSpPr/>
              <p:nvPr/>
            </p:nvSpPr>
            <p:spPr>
              <a:xfrm>
                <a:off x="11613226" y="5432093"/>
                <a:ext cx="39448" cy="37378"/>
              </a:xfrm>
              <a:custGeom>
                <a:avLst/>
                <a:gdLst>
                  <a:gd name="connsiteX0" fmla="*/ 1062 w 39448"/>
                  <a:gd name="connsiteY0" fmla="*/ 13177 h 37378"/>
                  <a:gd name="connsiteX1" fmla="*/ 11063 w 39448"/>
                  <a:gd name="connsiteY1" fmla="*/ 27179 h 37378"/>
                  <a:gd name="connsiteX2" fmla="*/ 18683 w 39448"/>
                  <a:gd name="connsiteY2" fmla="*/ 33180 h 37378"/>
                  <a:gd name="connsiteX3" fmla="*/ 21922 w 39448"/>
                  <a:gd name="connsiteY3" fmla="*/ 34989 h 37378"/>
                  <a:gd name="connsiteX4" fmla="*/ 23732 w 39448"/>
                  <a:gd name="connsiteY4" fmla="*/ 35847 h 37378"/>
                  <a:gd name="connsiteX5" fmla="*/ 29161 w 39448"/>
                  <a:gd name="connsiteY5" fmla="*/ 37371 h 37378"/>
                  <a:gd name="connsiteX6" fmla="*/ 34495 w 39448"/>
                  <a:gd name="connsiteY6" fmla="*/ 35847 h 37378"/>
                  <a:gd name="connsiteX7" fmla="*/ 39067 w 39448"/>
                  <a:gd name="connsiteY7" fmla="*/ 29941 h 37378"/>
                  <a:gd name="connsiteX8" fmla="*/ 39448 w 39448"/>
                  <a:gd name="connsiteY8" fmla="*/ 27274 h 37378"/>
                  <a:gd name="connsiteX9" fmla="*/ 38114 w 39448"/>
                  <a:gd name="connsiteY9" fmla="*/ 22226 h 37378"/>
                  <a:gd name="connsiteX10" fmla="*/ 28780 w 39448"/>
                  <a:gd name="connsiteY10" fmla="*/ 16130 h 37378"/>
                  <a:gd name="connsiteX11" fmla="*/ 31161 w 39448"/>
                  <a:gd name="connsiteY11" fmla="*/ 17178 h 37378"/>
                  <a:gd name="connsiteX12" fmla="*/ 22493 w 39448"/>
                  <a:gd name="connsiteY12" fmla="*/ 12129 h 37378"/>
                  <a:gd name="connsiteX13" fmla="*/ 24398 w 39448"/>
                  <a:gd name="connsiteY13" fmla="*/ 13653 h 37378"/>
                  <a:gd name="connsiteX14" fmla="*/ 17731 w 39448"/>
                  <a:gd name="connsiteY14" fmla="*/ 6986 h 37378"/>
                  <a:gd name="connsiteX15" fmla="*/ 19160 w 39448"/>
                  <a:gd name="connsiteY15" fmla="*/ 8796 h 37378"/>
                  <a:gd name="connsiteX16" fmla="*/ 16207 w 39448"/>
                  <a:gd name="connsiteY16" fmla="*/ 4319 h 37378"/>
                  <a:gd name="connsiteX17" fmla="*/ 4301 w 39448"/>
                  <a:gd name="connsiteY17" fmla="*/ 1176 h 37378"/>
                  <a:gd name="connsiteX18" fmla="*/ 300 w 39448"/>
                  <a:gd name="connsiteY18" fmla="*/ 6414 h 37378"/>
                  <a:gd name="connsiteX19" fmla="*/ 14 w 39448"/>
                  <a:gd name="connsiteY19" fmla="*/ 8700 h 37378"/>
                  <a:gd name="connsiteX20" fmla="*/ 1062 w 39448"/>
                  <a:gd name="connsiteY20" fmla="*/ 13177 h 37378"/>
                  <a:gd name="connsiteX21" fmla="*/ 1062 w 39448"/>
                  <a:gd name="connsiteY21" fmla="*/ 13177 h 3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9448" h="37378">
                    <a:moveTo>
                      <a:pt x="1062" y="13177"/>
                    </a:moveTo>
                    <a:cubicBezTo>
                      <a:pt x="3348" y="18416"/>
                      <a:pt x="6872" y="23274"/>
                      <a:pt x="11063" y="27179"/>
                    </a:cubicBezTo>
                    <a:cubicBezTo>
                      <a:pt x="13445" y="29370"/>
                      <a:pt x="16016" y="31370"/>
                      <a:pt x="18683" y="33180"/>
                    </a:cubicBezTo>
                    <a:cubicBezTo>
                      <a:pt x="19731" y="33846"/>
                      <a:pt x="20779" y="34418"/>
                      <a:pt x="21922" y="34989"/>
                    </a:cubicBezTo>
                    <a:cubicBezTo>
                      <a:pt x="22493" y="35275"/>
                      <a:pt x="23160" y="35561"/>
                      <a:pt x="23732" y="35847"/>
                    </a:cubicBezTo>
                    <a:cubicBezTo>
                      <a:pt x="25541" y="36704"/>
                      <a:pt x="27065" y="37466"/>
                      <a:pt x="29161" y="37371"/>
                    </a:cubicBezTo>
                    <a:cubicBezTo>
                      <a:pt x="31161" y="37275"/>
                      <a:pt x="32685" y="36704"/>
                      <a:pt x="34495" y="35847"/>
                    </a:cubicBezTo>
                    <a:cubicBezTo>
                      <a:pt x="36495" y="34894"/>
                      <a:pt x="38591" y="32037"/>
                      <a:pt x="39067" y="29941"/>
                    </a:cubicBezTo>
                    <a:cubicBezTo>
                      <a:pt x="39162" y="29084"/>
                      <a:pt x="39257" y="28131"/>
                      <a:pt x="39448" y="27274"/>
                    </a:cubicBezTo>
                    <a:cubicBezTo>
                      <a:pt x="39448" y="25464"/>
                      <a:pt x="38972" y="23845"/>
                      <a:pt x="38114" y="22226"/>
                    </a:cubicBezTo>
                    <a:cubicBezTo>
                      <a:pt x="36305" y="18416"/>
                      <a:pt x="32304" y="17654"/>
                      <a:pt x="28780" y="16130"/>
                    </a:cubicBezTo>
                    <a:cubicBezTo>
                      <a:pt x="29542" y="16511"/>
                      <a:pt x="30399" y="16797"/>
                      <a:pt x="31161" y="17178"/>
                    </a:cubicBezTo>
                    <a:cubicBezTo>
                      <a:pt x="28018" y="15844"/>
                      <a:pt x="25161" y="14130"/>
                      <a:pt x="22493" y="12129"/>
                    </a:cubicBezTo>
                    <a:cubicBezTo>
                      <a:pt x="23160" y="12606"/>
                      <a:pt x="23732" y="13082"/>
                      <a:pt x="24398" y="13653"/>
                    </a:cubicBezTo>
                    <a:cubicBezTo>
                      <a:pt x="21922" y="11748"/>
                      <a:pt x="19731" y="9462"/>
                      <a:pt x="17731" y="6986"/>
                    </a:cubicBezTo>
                    <a:cubicBezTo>
                      <a:pt x="18207" y="7557"/>
                      <a:pt x="18683" y="8224"/>
                      <a:pt x="19160" y="8796"/>
                    </a:cubicBezTo>
                    <a:cubicBezTo>
                      <a:pt x="18017" y="7367"/>
                      <a:pt x="17064" y="5843"/>
                      <a:pt x="16207" y="4319"/>
                    </a:cubicBezTo>
                    <a:cubicBezTo>
                      <a:pt x="13921" y="318"/>
                      <a:pt x="8206" y="-1301"/>
                      <a:pt x="4301" y="1176"/>
                    </a:cubicBezTo>
                    <a:cubicBezTo>
                      <a:pt x="2396" y="2414"/>
                      <a:pt x="776" y="4128"/>
                      <a:pt x="300" y="6414"/>
                    </a:cubicBezTo>
                    <a:cubicBezTo>
                      <a:pt x="205" y="7176"/>
                      <a:pt x="110" y="7938"/>
                      <a:pt x="14" y="8700"/>
                    </a:cubicBezTo>
                    <a:cubicBezTo>
                      <a:pt x="-81" y="10415"/>
                      <a:pt x="300" y="11844"/>
                      <a:pt x="1062" y="13177"/>
                    </a:cubicBezTo>
                    <a:lnTo>
                      <a:pt x="1062" y="13177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77174CC-ABED-4157-A040-53323A23BDCE}"/>
                  </a:ext>
                </a:extLst>
              </p:cNvPr>
              <p:cNvSpPr/>
              <p:nvPr/>
            </p:nvSpPr>
            <p:spPr>
              <a:xfrm>
                <a:off x="10555784" y="5409934"/>
                <a:ext cx="247586" cy="123886"/>
              </a:xfrm>
              <a:custGeom>
                <a:avLst/>
                <a:gdLst>
                  <a:gd name="connsiteX0" fmla="*/ 11706 w 247586"/>
                  <a:gd name="connsiteY0" fmla="*/ 122489 h 123886"/>
                  <a:gd name="connsiteX1" fmla="*/ 147532 w 247586"/>
                  <a:gd name="connsiteY1" fmla="*/ 32002 h 123886"/>
                  <a:gd name="connsiteX2" fmla="*/ 213540 w 247586"/>
                  <a:gd name="connsiteY2" fmla="*/ 36478 h 123886"/>
                  <a:gd name="connsiteX3" fmla="*/ 243259 w 247586"/>
                  <a:gd name="connsiteY3" fmla="*/ 104677 h 123886"/>
                  <a:gd name="connsiteX4" fmla="*/ 247545 w 247586"/>
                  <a:gd name="connsiteY4" fmla="*/ 102868 h 123886"/>
                  <a:gd name="connsiteX5" fmla="*/ 235639 w 247586"/>
                  <a:gd name="connsiteY5" fmla="*/ 58291 h 123886"/>
                  <a:gd name="connsiteX6" fmla="*/ 221542 w 247586"/>
                  <a:gd name="connsiteY6" fmla="*/ 23715 h 123886"/>
                  <a:gd name="connsiteX7" fmla="*/ 160010 w 247586"/>
                  <a:gd name="connsiteY7" fmla="*/ 3522 h 123886"/>
                  <a:gd name="connsiteX8" fmla="*/ 85144 w 247586"/>
                  <a:gd name="connsiteY8" fmla="*/ 50575 h 123886"/>
                  <a:gd name="connsiteX9" fmla="*/ 3705 w 247586"/>
                  <a:gd name="connsiteY9" fmla="*/ 108487 h 123886"/>
                  <a:gd name="connsiteX10" fmla="*/ 11706 w 247586"/>
                  <a:gd name="connsiteY10" fmla="*/ 122489 h 123886"/>
                  <a:gd name="connsiteX11" fmla="*/ 11706 w 247586"/>
                  <a:gd name="connsiteY11" fmla="*/ 122489 h 123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586" h="123886">
                    <a:moveTo>
                      <a:pt x="11706" y="122489"/>
                    </a:moveTo>
                    <a:cubicBezTo>
                      <a:pt x="57331" y="92866"/>
                      <a:pt x="101812" y="61434"/>
                      <a:pt x="147532" y="32002"/>
                    </a:cubicBezTo>
                    <a:cubicBezTo>
                      <a:pt x="170011" y="17524"/>
                      <a:pt x="195538" y="12475"/>
                      <a:pt x="213540" y="36478"/>
                    </a:cubicBezTo>
                    <a:cubicBezTo>
                      <a:pt x="228590" y="56576"/>
                      <a:pt x="233543" y="81817"/>
                      <a:pt x="243259" y="104677"/>
                    </a:cubicBezTo>
                    <a:cubicBezTo>
                      <a:pt x="244306" y="107249"/>
                      <a:pt x="248021" y="105344"/>
                      <a:pt x="247545" y="102868"/>
                    </a:cubicBezTo>
                    <a:cubicBezTo>
                      <a:pt x="244306" y="87913"/>
                      <a:pt x="240020" y="72959"/>
                      <a:pt x="235639" y="58291"/>
                    </a:cubicBezTo>
                    <a:cubicBezTo>
                      <a:pt x="232019" y="46289"/>
                      <a:pt x="228685" y="34097"/>
                      <a:pt x="221542" y="23715"/>
                    </a:cubicBezTo>
                    <a:cubicBezTo>
                      <a:pt x="206968" y="2665"/>
                      <a:pt x="184394" y="-5241"/>
                      <a:pt x="160010" y="3522"/>
                    </a:cubicBezTo>
                    <a:cubicBezTo>
                      <a:pt x="132769" y="13333"/>
                      <a:pt x="108670" y="34192"/>
                      <a:pt x="85144" y="50575"/>
                    </a:cubicBezTo>
                    <a:cubicBezTo>
                      <a:pt x="57807" y="69625"/>
                      <a:pt x="30756" y="88961"/>
                      <a:pt x="3705" y="108487"/>
                    </a:cubicBezTo>
                    <a:cubicBezTo>
                      <a:pt x="-4773" y="114488"/>
                      <a:pt x="2752" y="128299"/>
                      <a:pt x="11706" y="122489"/>
                    </a:cubicBezTo>
                    <a:lnTo>
                      <a:pt x="11706" y="122489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35AEDA76-4870-42DA-921B-9D03E984F88A}"/>
                  </a:ext>
                </a:extLst>
              </p:cNvPr>
              <p:cNvSpPr/>
              <p:nvPr/>
            </p:nvSpPr>
            <p:spPr>
              <a:xfrm>
                <a:off x="9032165" y="5853224"/>
                <a:ext cx="187257" cy="293465"/>
              </a:xfrm>
              <a:custGeom>
                <a:avLst/>
                <a:gdLst>
                  <a:gd name="connsiteX0" fmla="*/ 2467 w 187257"/>
                  <a:gd name="connsiteY0" fmla="*/ 3717 h 293465"/>
                  <a:gd name="connsiteX1" fmla="*/ 45901 w 187257"/>
                  <a:gd name="connsiteY1" fmla="*/ 168975 h 293465"/>
                  <a:gd name="connsiteX2" fmla="*/ 102384 w 187257"/>
                  <a:gd name="connsiteY2" fmla="*/ 236698 h 293465"/>
                  <a:gd name="connsiteX3" fmla="*/ 175536 w 187257"/>
                  <a:gd name="connsiteY3" fmla="*/ 292800 h 293465"/>
                  <a:gd name="connsiteX4" fmla="*/ 184776 w 187257"/>
                  <a:gd name="connsiteY4" fmla="*/ 280799 h 293465"/>
                  <a:gd name="connsiteX5" fmla="*/ 120387 w 187257"/>
                  <a:gd name="connsiteY5" fmla="*/ 227364 h 293465"/>
                  <a:gd name="connsiteX6" fmla="*/ 64570 w 187257"/>
                  <a:gd name="connsiteY6" fmla="*/ 162784 h 293465"/>
                  <a:gd name="connsiteX7" fmla="*/ 12754 w 187257"/>
                  <a:gd name="connsiteY7" fmla="*/ 5050 h 293465"/>
                  <a:gd name="connsiteX8" fmla="*/ 2467 w 187257"/>
                  <a:gd name="connsiteY8" fmla="*/ 3717 h 293465"/>
                  <a:gd name="connsiteX9" fmla="*/ 2467 w 187257"/>
                  <a:gd name="connsiteY9" fmla="*/ 3717 h 29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7257" h="293465">
                    <a:moveTo>
                      <a:pt x="2467" y="3717"/>
                    </a:moveTo>
                    <a:cubicBezTo>
                      <a:pt x="-7249" y="63534"/>
                      <a:pt x="12659" y="119636"/>
                      <a:pt x="45901" y="168975"/>
                    </a:cubicBezTo>
                    <a:cubicBezTo>
                      <a:pt x="62284" y="193359"/>
                      <a:pt x="81429" y="216029"/>
                      <a:pt x="102384" y="236698"/>
                    </a:cubicBezTo>
                    <a:cubicBezTo>
                      <a:pt x="123530" y="257463"/>
                      <a:pt x="148009" y="281085"/>
                      <a:pt x="175536" y="292800"/>
                    </a:cubicBezTo>
                    <a:cubicBezTo>
                      <a:pt x="182871" y="295944"/>
                      <a:pt x="191634" y="287276"/>
                      <a:pt x="184776" y="280799"/>
                    </a:cubicBezTo>
                    <a:cubicBezTo>
                      <a:pt x="164583" y="261654"/>
                      <a:pt x="140675" y="246699"/>
                      <a:pt x="120387" y="227364"/>
                    </a:cubicBezTo>
                    <a:cubicBezTo>
                      <a:pt x="99813" y="207742"/>
                      <a:pt x="80763" y="186216"/>
                      <a:pt x="64570" y="162784"/>
                    </a:cubicBezTo>
                    <a:cubicBezTo>
                      <a:pt x="32947" y="117255"/>
                      <a:pt x="9135" y="61438"/>
                      <a:pt x="12754" y="5050"/>
                    </a:cubicBezTo>
                    <a:cubicBezTo>
                      <a:pt x="12945" y="-665"/>
                      <a:pt x="3420" y="-2094"/>
                      <a:pt x="2467" y="3717"/>
                    </a:cubicBezTo>
                    <a:lnTo>
                      <a:pt x="2467" y="3717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C1F7FA88-66C8-45F4-98CA-6ABA824212E7}"/>
                  </a:ext>
                </a:extLst>
              </p:cNvPr>
              <p:cNvSpPr/>
              <p:nvPr/>
            </p:nvSpPr>
            <p:spPr>
              <a:xfrm>
                <a:off x="11655942" y="5248938"/>
                <a:ext cx="123332" cy="86928"/>
              </a:xfrm>
              <a:custGeom>
                <a:avLst/>
                <a:gdLst>
                  <a:gd name="connsiteX0" fmla="*/ 5304 w 123332"/>
                  <a:gd name="connsiteY0" fmla="*/ 86318 h 86928"/>
                  <a:gd name="connsiteX1" fmla="*/ 41118 w 123332"/>
                  <a:gd name="connsiteY1" fmla="*/ 59648 h 86928"/>
                  <a:gd name="connsiteX2" fmla="*/ 76646 w 123332"/>
                  <a:gd name="connsiteY2" fmla="*/ 31263 h 86928"/>
                  <a:gd name="connsiteX3" fmla="*/ 93506 w 123332"/>
                  <a:gd name="connsiteY3" fmla="*/ 18024 h 86928"/>
                  <a:gd name="connsiteX4" fmla="*/ 106936 w 123332"/>
                  <a:gd name="connsiteY4" fmla="*/ 17357 h 86928"/>
                  <a:gd name="connsiteX5" fmla="*/ 112937 w 123332"/>
                  <a:gd name="connsiteY5" fmla="*/ 33454 h 86928"/>
                  <a:gd name="connsiteX6" fmla="*/ 116461 w 123332"/>
                  <a:gd name="connsiteY6" fmla="*/ 55933 h 86928"/>
                  <a:gd name="connsiteX7" fmla="*/ 118461 w 123332"/>
                  <a:gd name="connsiteY7" fmla="*/ 56219 h 86928"/>
                  <a:gd name="connsiteX8" fmla="*/ 123033 w 123332"/>
                  <a:gd name="connsiteY8" fmla="*/ 32121 h 86928"/>
                  <a:gd name="connsiteX9" fmla="*/ 118842 w 123332"/>
                  <a:gd name="connsiteY9" fmla="*/ 11166 h 86928"/>
                  <a:gd name="connsiteX10" fmla="*/ 103697 w 123332"/>
                  <a:gd name="connsiteY10" fmla="*/ 117 h 86928"/>
                  <a:gd name="connsiteX11" fmla="*/ 83409 w 123332"/>
                  <a:gd name="connsiteY11" fmla="*/ 7737 h 86928"/>
                  <a:gd name="connsiteX12" fmla="*/ 42452 w 123332"/>
                  <a:gd name="connsiteY12" fmla="*/ 42789 h 86928"/>
                  <a:gd name="connsiteX13" fmla="*/ 22545 w 123332"/>
                  <a:gd name="connsiteY13" fmla="*/ 60886 h 86928"/>
                  <a:gd name="connsiteX14" fmla="*/ 1018 w 123332"/>
                  <a:gd name="connsiteY14" fmla="*/ 80508 h 86928"/>
                  <a:gd name="connsiteX15" fmla="*/ 5304 w 123332"/>
                  <a:gd name="connsiteY15" fmla="*/ 86318 h 86928"/>
                  <a:gd name="connsiteX16" fmla="*/ 5304 w 123332"/>
                  <a:gd name="connsiteY16" fmla="*/ 86318 h 86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3332" h="86928">
                    <a:moveTo>
                      <a:pt x="5304" y="86318"/>
                    </a:moveTo>
                    <a:cubicBezTo>
                      <a:pt x="17496" y="77841"/>
                      <a:pt x="29212" y="68601"/>
                      <a:pt x="41118" y="59648"/>
                    </a:cubicBezTo>
                    <a:cubicBezTo>
                      <a:pt x="53215" y="50504"/>
                      <a:pt x="64836" y="40693"/>
                      <a:pt x="76646" y="31263"/>
                    </a:cubicBezTo>
                    <a:cubicBezTo>
                      <a:pt x="82171" y="26787"/>
                      <a:pt x="87505" y="21929"/>
                      <a:pt x="93506" y="18024"/>
                    </a:cubicBezTo>
                    <a:cubicBezTo>
                      <a:pt x="97792" y="15261"/>
                      <a:pt x="103221" y="12499"/>
                      <a:pt x="106936" y="17357"/>
                    </a:cubicBezTo>
                    <a:cubicBezTo>
                      <a:pt x="110460" y="22024"/>
                      <a:pt x="110460" y="28311"/>
                      <a:pt x="112937" y="33454"/>
                    </a:cubicBezTo>
                    <a:cubicBezTo>
                      <a:pt x="116461" y="40884"/>
                      <a:pt x="117128" y="47837"/>
                      <a:pt x="116461" y="55933"/>
                    </a:cubicBezTo>
                    <a:cubicBezTo>
                      <a:pt x="116366" y="57076"/>
                      <a:pt x="118176" y="57267"/>
                      <a:pt x="118461" y="56219"/>
                    </a:cubicBezTo>
                    <a:cubicBezTo>
                      <a:pt x="120366" y="48313"/>
                      <a:pt x="121604" y="40122"/>
                      <a:pt x="123033" y="32121"/>
                    </a:cubicBezTo>
                    <a:cubicBezTo>
                      <a:pt x="124176" y="25548"/>
                      <a:pt x="121890" y="17166"/>
                      <a:pt x="118842" y="11166"/>
                    </a:cubicBezTo>
                    <a:cubicBezTo>
                      <a:pt x="115794" y="5165"/>
                      <a:pt x="110460" y="879"/>
                      <a:pt x="103697" y="117"/>
                    </a:cubicBezTo>
                    <a:cubicBezTo>
                      <a:pt x="96078" y="-741"/>
                      <a:pt x="89220" y="3260"/>
                      <a:pt x="83409" y="7737"/>
                    </a:cubicBezTo>
                    <a:cubicBezTo>
                      <a:pt x="69312" y="18690"/>
                      <a:pt x="56072" y="31168"/>
                      <a:pt x="42452" y="42789"/>
                    </a:cubicBezTo>
                    <a:cubicBezTo>
                      <a:pt x="35689" y="48694"/>
                      <a:pt x="29117" y="54790"/>
                      <a:pt x="22545" y="60886"/>
                    </a:cubicBezTo>
                    <a:cubicBezTo>
                      <a:pt x="15496" y="67554"/>
                      <a:pt x="7876" y="73650"/>
                      <a:pt x="1018" y="80508"/>
                    </a:cubicBezTo>
                    <a:cubicBezTo>
                      <a:pt x="-1839" y="83556"/>
                      <a:pt x="1875" y="88699"/>
                      <a:pt x="5304" y="86318"/>
                    </a:cubicBezTo>
                    <a:lnTo>
                      <a:pt x="5304" y="8631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2664F04-A785-4DC0-8ACD-F8B579D4C3DA}"/>
                  </a:ext>
                </a:extLst>
              </p:cNvPr>
              <p:cNvSpPr/>
              <p:nvPr/>
            </p:nvSpPr>
            <p:spPr>
              <a:xfrm>
                <a:off x="10558152" y="5517213"/>
                <a:ext cx="109293" cy="174046"/>
              </a:xfrm>
              <a:custGeom>
                <a:avLst/>
                <a:gdLst>
                  <a:gd name="connsiteX0" fmla="*/ 576 w 109293"/>
                  <a:gd name="connsiteY0" fmla="*/ 11495 h 174046"/>
                  <a:gd name="connsiteX1" fmla="*/ 36199 w 109293"/>
                  <a:gd name="connsiteY1" fmla="*/ 96839 h 174046"/>
                  <a:gd name="connsiteX2" fmla="*/ 60869 w 109293"/>
                  <a:gd name="connsiteY2" fmla="*/ 135416 h 174046"/>
                  <a:gd name="connsiteX3" fmla="*/ 91444 w 109293"/>
                  <a:gd name="connsiteY3" fmla="*/ 171230 h 174046"/>
                  <a:gd name="connsiteX4" fmla="*/ 106398 w 109293"/>
                  <a:gd name="connsiteY4" fmla="*/ 156275 h 174046"/>
                  <a:gd name="connsiteX5" fmla="*/ 77062 w 109293"/>
                  <a:gd name="connsiteY5" fmla="*/ 124462 h 174046"/>
                  <a:gd name="connsiteX6" fmla="*/ 51249 w 109293"/>
                  <a:gd name="connsiteY6" fmla="*/ 87981 h 174046"/>
                  <a:gd name="connsiteX7" fmla="*/ 18292 w 109293"/>
                  <a:gd name="connsiteY7" fmla="*/ 6542 h 174046"/>
                  <a:gd name="connsiteX8" fmla="*/ 576 w 109293"/>
                  <a:gd name="connsiteY8" fmla="*/ 11495 h 174046"/>
                  <a:gd name="connsiteX9" fmla="*/ 576 w 109293"/>
                  <a:gd name="connsiteY9" fmla="*/ 11495 h 174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293" h="174046">
                    <a:moveTo>
                      <a:pt x="576" y="11495"/>
                    </a:moveTo>
                    <a:cubicBezTo>
                      <a:pt x="11339" y="40451"/>
                      <a:pt x="21340" y="69598"/>
                      <a:pt x="36199" y="96839"/>
                    </a:cubicBezTo>
                    <a:cubicBezTo>
                      <a:pt x="43533" y="110270"/>
                      <a:pt x="51820" y="123128"/>
                      <a:pt x="60869" y="135416"/>
                    </a:cubicBezTo>
                    <a:cubicBezTo>
                      <a:pt x="69918" y="147703"/>
                      <a:pt x="79729" y="161514"/>
                      <a:pt x="91444" y="171230"/>
                    </a:cubicBezTo>
                    <a:cubicBezTo>
                      <a:pt x="101922" y="179897"/>
                      <a:pt x="115257" y="166753"/>
                      <a:pt x="106398" y="156275"/>
                    </a:cubicBezTo>
                    <a:cubicBezTo>
                      <a:pt x="97159" y="145322"/>
                      <a:pt x="86205" y="135701"/>
                      <a:pt x="77062" y="124462"/>
                    </a:cubicBezTo>
                    <a:cubicBezTo>
                      <a:pt x="67632" y="112937"/>
                      <a:pt x="59059" y="100649"/>
                      <a:pt x="51249" y="87981"/>
                    </a:cubicBezTo>
                    <a:cubicBezTo>
                      <a:pt x="35913" y="62930"/>
                      <a:pt x="22959" y="35689"/>
                      <a:pt x="18292" y="6542"/>
                    </a:cubicBezTo>
                    <a:cubicBezTo>
                      <a:pt x="16387" y="-5078"/>
                      <a:pt x="-3615" y="161"/>
                      <a:pt x="576" y="11495"/>
                    </a:cubicBezTo>
                    <a:lnTo>
                      <a:pt x="576" y="11495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F5397A1-8A95-4CA3-B33B-F0DF98736954}"/>
                  </a:ext>
                </a:extLst>
              </p:cNvPr>
              <p:cNvSpPr/>
              <p:nvPr/>
            </p:nvSpPr>
            <p:spPr>
              <a:xfrm>
                <a:off x="10381800" y="5606466"/>
                <a:ext cx="94405" cy="144909"/>
              </a:xfrm>
              <a:custGeom>
                <a:avLst/>
                <a:gdLst>
                  <a:gd name="connsiteX0" fmla="*/ 1572 w 94405"/>
                  <a:gd name="connsiteY0" fmla="*/ 7968 h 144909"/>
                  <a:gd name="connsiteX1" fmla="*/ 84154 w 94405"/>
                  <a:gd name="connsiteY1" fmla="*/ 142270 h 144909"/>
                  <a:gd name="connsiteX2" fmla="*/ 94060 w 94405"/>
                  <a:gd name="connsiteY2" fmla="*/ 138079 h 144909"/>
                  <a:gd name="connsiteX3" fmla="*/ 8335 w 94405"/>
                  <a:gd name="connsiteY3" fmla="*/ 1205 h 144909"/>
                  <a:gd name="connsiteX4" fmla="*/ 1572 w 94405"/>
                  <a:gd name="connsiteY4" fmla="*/ 7968 h 144909"/>
                  <a:gd name="connsiteX5" fmla="*/ 1572 w 94405"/>
                  <a:gd name="connsiteY5" fmla="*/ 7968 h 144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405" h="144909">
                    <a:moveTo>
                      <a:pt x="1572" y="7968"/>
                    </a:moveTo>
                    <a:cubicBezTo>
                      <a:pt x="42339" y="43877"/>
                      <a:pt x="62532" y="93883"/>
                      <a:pt x="84154" y="142270"/>
                    </a:cubicBezTo>
                    <a:cubicBezTo>
                      <a:pt x="86631" y="147795"/>
                      <a:pt x="96346" y="143794"/>
                      <a:pt x="94060" y="138079"/>
                    </a:cubicBezTo>
                    <a:cubicBezTo>
                      <a:pt x="74343" y="88359"/>
                      <a:pt x="50626" y="35876"/>
                      <a:pt x="8335" y="1205"/>
                    </a:cubicBezTo>
                    <a:cubicBezTo>
                      <a:pt x="3668" y="-2700"/>
                      <a:pt x="-3095" y="3777"/>
                      <a:pt x="1572" y="7968"/>
                    </a:cubicBezTo>
                    <a:lnTo>
                      <a:pt x="1572" y="79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3F572D0D-FB99-41BC-A1BB-BAD79B792E76}"/>
                  </a:ext>
                </a:extLst>
              </p:cNvPr>
              <p:cNvSpPr/>
              <p:nvPr/>
            </p:nvSpPr>
            <p:spPr>
              <a:xfrm>
                <a:off x="10758975" y="5336148"/>
                <a:ext cx="586865" cy="274222"/>
              </a:xfrm>
              <a:custGeom>
                <a:avLst/>
                <a:gdLst>
                  <a:gd name="connsiteX0" fmla="*/ 6255 w 586865"/>
                  <a:gd name="connsiteY0" fmla="*/ 274095 h 274222"/>
                  <a:gd name="connsiteX1" fmla="*/ 243713 w 586865"/>
                  <a:gd name="connsiteY1" fmla="*/ 199419 h 274222"/>
                  <a:gd name="connsiteX2" fmla="*/ 464216 w 586865"/>
                  <a:gd name="connsiteY2" fmla="*/ 85024 h 274222"/>
                  <a:gd name="connsiteX3" fmla="*/ 522319 w 586865"/>
                  <a:gd name="connsiteY3" fmla="*/ 45114 h 274222"/>
                  <a:gd name="connsiteX4" fmla="*/ 584708 w 586865"/>
                  <a:gd name="connsiteY4" fmla="*/ 8633 h 274222"/>
                  <a:gd name="connsiteX5" fmla="*/ 581183 w 586865"/>
                  <a:gd name="connsiteY5" fmla="*/ 251 h 274222"/>
                  <a:gd name="connsiteX6" fmla="*/ 526986 w 586865"/>
                  <a:gd name="connsiteY6" fmla="*/ 27874 h 274222"/>
                  <a:gd name="connsiteX7" fmla="*/ 474408 w 586865"/>
                  <a:gd name="connsiteY7" fmla="*/ 60354 h 274222"/>
                  <a:gd name="connsiteX8" fmla="*/ 367919 w 586865"/>
                  <a:gd name="connsiteY8" fmla="*/ 125315 h 274222"/>
                  <a:gd name="connsiteX9" fmla="*/ 140081 w 586865"/>
                  <a:gd name="connsiteY9" fmla="*/ 227327 h 274222"/>
                  <a:gd name="connsiteX10" fmla="*/ 3588 w 586865"/>
                  <a:gd name="connsiteY10" fmla="*/ 264475 h 274222"/>
                  <a:gd name="connsiteX11" fmla="*/ 6255 w 586865"/>
                  <a:gd name="connsiteY11" fmla="*/ 274095 h 274222"/>
                  <a:gd name="connsiteX12" fmla="*/ 6255 w 586865"/>
                  <a:gd name="connsiteY12" fmla="*/ 274095 h 274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86865" h="274222">
                    <a:moveTo>
                      <a:pt x="6255" y="274095"/>
                    </a:moveTo>
                    <a:cubicBezTo>
                      <a:pt x="87217" y="256283"/>
                      <a:pt x="166846" y="230375"/>
                      <a:pt x="243713" y="199419"/>
                    </a:cubicBezTo>
                    <a:cubicBezTo>
                      <a:pt x="320199" y="168653"/>
                      <a:pt x="395351" y="130458"/>
                      <a:pt x="464216" y="85024"/>
                    </a:cubicBezTo>
                    <a:cubicBezTo>
                      <a:pt x="483838" y="72070"/>
                      <a:pt x="503079" y="58640"/>
                      <a:pt x="522319" y="45114"/>
                    </a:cubicBezTo>
                    <a:cubicBezTo>
                      <a:pt x="542131" y="31112"/>
                      <a:pt x="563848" y="20825"/>
                      <a:pt x="584708" y="8633"/>
                    </a:cubicBezTo>
                    <a:cubicBezTo>
                      <a:pt x="589089" y="6062"/>
                      <a:pt x="586232" y="-1463"/>
                      <a:pt x="581183" y="251"/>
                    </a:cubicBezTo>
                    <a:cubicBezTo>
                      <a:pt x="562038" y="6633"/>
                      <a:pt x="544322" y="17587"/>
                      <a:pt x="526986" y="27874"/>
                    </a:cubicBezTo>
                    <a:cubicBezTo>
                      <a:pt x="509174" y="38447"/>
                      <a:pt x="491744" y="49115"/>
                      <a:pt x="474408" y="60354"/>
                    </a:cubicBezTo>
                    <a:cubicBezTo>
                      <a:pt x="439547" y="83119"/>
                      <a:pt x="404304" y="105122"/>
                      <a:pt x="367919" y="125315"/>
                    </a:cubicBezTo>
                    <a:cubicBezTo>
                      <a:pt x="295433" y="165510"/>
                      <a:pt x="219138" y="201896"/>
                      <a:pt x="140081" y="227327"/>
                    </a:cubicBezTo>
                    <a:cubicBezTo>
                      <a:pt x="95218" y="241805"/>
                      <a:pt x="49498" y="253997"/>
                      <a:pt x="3588" y="264475"/>
                    </a:cubicBezTo>
                    <a:cubicBezTo>
                      <a:pt x="-2699" y="265904"/>
                      <a:pt x="-32" y="275429"/>
                      <a:pt x="6255" y="274095"/>
                    </a:cubicBezTo>
                    <a:lnTo>
                      <a:pt x="6255" y="274095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525CE72-310A-491A-B6FD-9EE357285A05}"/>
                  </a:ext>
                </a:extLst>
              </p:cNvPr>
              <p:cNvSpPr/>
              <p:nvPr/>
            </p:nvSpPr>
            <p:spPr>
              <a:xfrm>
                <a:off x="9110065" y="5525903"/>
                <a:ext cx="697695" cy="228373"/>
              </a:xfrm>
              <a:custGeom>
                <a:avLst/>
                <a:gdLst>
                  <a:gd name="connsiteX0" fmla="*/ 8959 w 697695"/>
                  <a:gd name="connsiteY0" fmla="*/ 226167 h 228373"/>
                  <a:gd name="connsiteX1" fmla="*/ 218033 w 697695"/>
                  <a:gd name="connsiteY1" fmla="*/ 71862 h 228373"/>
                  <a:gd name="connsiteX2" fmla="*/ 514546 w 697695"/>
                  <a:gd name="connsiteY2" fmla="*/ 24332 h 228373"/>
                  <a:gd name="connsiteX3" fmla="*/ 606176 w 697695"/>
                  <a:gd name="connsiteY3" fmla="*/ 19379 h 228373"/>
                  <a:gd name="connsiteX4" fmla="*/ 649610 w 697695"/>
                  <a:gd name="connsiteY4" fmla="*/ 16426 h 228373"/>
                  <a:gd name="connsiteX5" fmla="*/ 694283 w 697695"/>
                  <a:gd name="connsiteY5" fmla="*/ 10140 h 228373"/>
                  <a:gd name="connsiteX6" fmla="*/ 693044 w 697695"/>
                  <a:gd name="connsiteY6" fmla="*/ 710 h 228373"/>
                  <a:gd name="connsiteX7" fmla="*/ 651992 w 697695"/>
                  <a:gd name="connsiteY7" fmla="*/ 1758 h 228373"/>
                  <a:gd name="connsiteX8" fmla="*/ 608558 w 697695"/>
                  <a:gd name="connsiteY8" fmla="*/ 4329 h 228373"/>
                  <a:gd name="connsiteX9" fmla="*/ 523880 w 697695"/>
                  <a:gd name="connsiteY9" fmla="*/ 8425 h 228373"/>
                  <a:gd name="connsiteX10" fmla="*/ 358050 w 697695"/>
                  <a:gd name="connsiteY10" fmla="*/ 24046 h 228373"/>
                  <a:gd name="connsiteX11" fmla="*/ 103066 w 697695"/>
                  <a:gd name="connsiteY11" fmla="*/ 117010 h 228373"/>
                  <a:gd name="connsiteX12" fmla="*/ 863 w 697695"/>
                  <a:gd name="connsiteY12" fmla="*/ 221214 h 228373"/>
                  <a:gd name="connsiteX13" fmla="*/ 8959 w 697695"/>
                  <a:gd name="connsiteY13" fmla="*/ 226167 h 228373"/>
                  <a:gd name="connsiteX14" fmla="*/ 8959 w 697695"/>
                  <a:gd name="connsiteY14" fmla="*/ 226167 h 228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7695" h="228373">
                    <a:moveTo>
                      <a:pt x="8959" y="226167"/>
                    </a:moveTo>
                    <a:cubicBezTo>
                      <a:pt x="58203" y="152062"/>
                      <a:pt x="135546" y="102151"/>
                      <a:pt x="218033" y="71862"/>
                    </a:cubicBezTo>
                    <a:cubicBezTo>
                      <a:pt x="313092" y="37000"/>
                      <a:pt x="414248" y="29761"/>
                      <a:pt x="514546" y="24332"/>
                    </a:cubicBezTo>
                    <a:cubicBezTo>
                      <a:pt x="545121" y="22713"/>
                      <a:pt x="575601" y="21284"/>
                      <a:pt x="606176" y="19379"/>
                    </a:cubicBezTo>
                    <a:cubicBezTo>
                      <a:pt x="620654" y="18522"/>
                      <a:pt x="635132" y="17569"/>
                      <a:pt x="649610" y="16426"/>
                    </a:cubicBezTo>
                    <a:cubicBezTo>
                      <a:pt x="664374" y="15283"/>
                      <a:pt x="680090" y="14807"/>
                      <a:pt x="694283" y="10140"/>
                    </a:cubicBezTo>
                    <a:cubicBezTo>
                      <a:pt x="699712" y="8330"/>
                      <a:pt x="698188" y="1377"/>
                      <a:pt x="693044" y="710"/>
                    </a:cubicBezTo>
                    <a:cubicBezTo>
                      <a:pt x="679519" y="-1005"/>
                      <a:pt x="665517" y="805"/>
                      <a:pt x="651992" y="1758"/>
                    </a:cubicBezTo>
                    <a:cubicBezTo>
                      <a:pt x="637514" y="2710"/>
                      <a:pt x="623036" y="3567"/>
                      <a:pt x="608558" y="4329"/>
                    </a:cubicBezTo>
                    <a:cubicBezTo>
                      <a:pt x="580364" y="5853"/>
                      <a:pt x="552074" y="6996"/>
                      <a:pt x="523880" y="8425"/>
                    </a:cubicBezTo>
                    <a:cubicBezTo>
                      <a:pt x="468350" y="11283"/>
                      <a:pt x="413009" y="15188"/>
                      <a:pt x="358050" y="24046"/>
                    </a:cubicBezTo>
                    <a:cubicBezTo>
                      <a:pt x="268420" y="38429"/>
                      <a:pt x="178313" y="64813"/>
                      <a:pt x="103066" y="117010"/>
                    </a:cubicBezTo>
                    <a:cubicBezTo>
                      <a:pt x="62680" y="145014"/>
                      <a:pt x="27533" y="179875"/>
                      <a:pt x="863" y="221214"/>
                    </a:cubicBezTo>
                    <a:cubicBezTo>
                      <a:pt x="-2662" y="226548"/>
                      <a:pt x="5530" y="231310"/>
                      <a:pt x="8959" y="226167"/>
                    </a:cubicBezTo>
                    <a:lnTo>
                      <a:pt x="8959" y="226167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54C5B65-B99D-4E26-A1F2-242F32CB286D}"/>
                  </a:ext>
                </a:extLst>
              </p:cNvPr>
              <p:cNvSpPr/>
              <p:nvPr/>
            </p:nvSpPr>
            <p:spPr>
              <a:xfrm>
                <a:off x="10760780" y="5522553"/>
                <a:ext cx="33881" cy="76964"/>
              </a:xfrm>
              <a:custGeom>
                <a:avLst/>
                <a:gdLst>
                  <a:gd name="connsiteX0" fmla="*/ 26356 w 33881"/>
                  <a:gd name="connsiteY0" fmla="*/ 3679 h 76964"/>
                  <a:gd name="connsiteX1" fmla="*/ 19213 w 33881"/>
                  <a:gd name="connsiteY1" fmla="*/ 39398 h 76964"/>
                  <a:gd name="connsiteX2" fmla="*/ 734 w 33881"/>
                  <a:gd name="connsiteY2" fmla="*/ 70735 h 76964"/>
                  <a:gd name="connsiteX3" fmla="*/ 7211 w 33881"/>
                  <a:gd name="connsiteY3" fmla="*/ 75783 h 76964"/>
                  <a:gd name="connsiteX4" fmla="*/ 33881 w 33881"/>
                  <a:gd name="connsiteY4" fmla="*/ 3679 h 76964"/>
                  <a:gd name="connsiteX5" fmla="*/ 26356 w 33881"/>
                  <a:gd name="connsiteY5" fmla="*/ 3679 h 76964"/>
                  <a:gd name="connsiteX6" fmla="*/ 26356 w 33881"/>
                  <a:gd name="connsiteY6" fmla="*/ 3679 h 76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81" h="76964">
                    <a:moveTo>
                      <a:pt x="26356" y="3679"/>
                    </a:moveTo>
                    <a:cubicBezTo>
                      <a:pt x="26071" y="15966"/>
                      <a:pt x="23689" y="27968"/>
                      <a:pt x="19213" y="39398"/>
                    </a:cubicBezTo>
                    <a:cubicBezTo>
                      <a:pt x="14831" y="50828"/>
                      <a:pt x="8164" y="61020"/>
                      <a:pt x="734" y="70735"/>
                    </a:cubicBezTo>
                    <a:cubicBezTo>
                      <a:pt x="-2123" y="74450"/>
                      <a:pt x="4068" y="79212"/>
                      <a:pt x="7211" y="75783"/>
                    </a:cubicBezTo>
                    <a:cubicBezTo>
                      <a:pt x="24832" y="56638"/>
                      <a:pt x="33691" y="29397"/>
                      <a:pt x="33881" y="3679"/>
                    </a:cubicBezTo>
                    <a:cubicBezTo>
                      <a:pt x="33976" y="-1274"/>
                      <a:pt x="26547" y="-1179"/>
                      <a:pt x="26356" y="3679"/>
                    </a:cubicBezTo>
                    <a:lnTo>
                      <a:pt x="26356" y="3679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8E68685-E28C-4115-82B4-F1298BFDE7F8}"/>
                  </a:ext>
                </a:extLst>
              </p:cNvPr>
              <p:cNvSpPr/>
              <p:nvPr/>
            </p:nvSpPr>
            <p:spPr>
              <a:xfrm>
                <a:off x="11281557" y="5706909"/>
                <a:ext cx="30570" cy="96165"/>
              </a:xfrm>
              <a:custGeom>
                <a:avLst/>
                <a:gdLst>
                  <a:gd name="connsiteX0" fmla="*/ 28026 w 30570"/>
                  <a:gd name="connsiteY0" fmla="*/ 91167 h 96165"/>
                  <a:gd name="connsiteX1" fmla="*/ 11643 w 30570"/>
                  <a:gd name="connsiteY1" fmla="*/ 2870 h 96165"/>
                  <a:gd name="connsiteX2" fmla="*/ 785 w 30570"/>
                  <a:gd name="connsiteY2" fmla="*/ 9157 h 96165"/>
                  <a:gd name="connsiteX3" fmla="*/ 14691 w 30570"/>
                  <a:gd name="connsiteY3" fmla="*/ 87452 h 96165"/>
                  <a:gd name="connsiteX4" fmla="*/ 19549 w 30570"/>
                  <a:gd name="connsiteY4" fmla="*/ 95929 h 96165"/>
                  <a:gd name="connsiteX5" fmla="*/ 28026 w 30570"/>
                  <a:gd name="connsiteY5" fmla="*/ 91167 h 96165"/>
                  <a:gd name="connsiteX6" fmla="*/ 28026 w 30570"/>
                  <a:gd name="connsiteY6" fmla="*/ 91167 h 96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570" h="96165">
                    <a:moveTo>
                      <a:pt x="28026" y="91167"/>
                    </a:moveTo>
                    <a:cubicBezTo>
                      <a:pt x="34027" y="61354"/>
                      <a:pt x="29741" y="27921"/>
                      <a:pt x="11643" y="2870"/>
                    </a:cubicBezTo>
                    <a:cubicBezTo>
                      <a:pt x="6976" y="-3607"/>
                      <a:pt x="-2835" y="1918"/>
                      <a:pt x="785" y="9157"/>
                    </a:cubicBezTo>
                    <a:cubicBezTo>
                      <a:pt x="13072" y="33445"/>
                      <a:pt x="19549" y="60401"/>
                      <a:pt x="14691" y="87452"/>
                    </a:cubicBezTo>
                    <a:cubicBezTo>
                      <a:pt x="14025" y="91167"/>
                      <a:pt x="15644" y="94882"/>
                      <a:pt x="19549" y="95929"/>
                    </a:cubicBezTo>
                    <a:cubicBezTo>
                      <a:pt x="22978" y="96882"/>
                      <a:pt x="27264" y="94882"/>
                      <a:pt x="28026" y="91167"/>
                    </a:cubicBezTo>
                    <a:lnTo>
                      <a:pt x="28026" y="91167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F26A8147-B1F5-4836-89B5-07268280A12B}"/>
                </a:ext>
              </a:extLst>
            </p:cNvPr>
            <p:cNvGrpSpPr/>
            <p:nvPr/>
          </p:nvGrpSpPr>
          <p:grpSpPr>
            <a:xfrm>
              <a:off x="8599339" y="5176153"/>
              <a:ext cx="3160885" cy="1686531"/>
              <a:chOff x="8599339" y="5176153"/>
              <a:chExt cx="3160885" cy="1686531"/>
            </a:xfrm>
          </p:grpSpPr>
          <p:grpSp>
            <p:nvGrpSpPr>
              <p:cNvPr id="7" name="Graphic 1">
                <a:extLst>
                  <a:ext uri="{FF2B5EF4-FFF2-40B4-BE49-F238E27FC236}">
                    <a16:creationId xmlns:a16="http://schemas.microsoft.com/office/drawing/2014/main" id="{88A0E665-2E79-461E-9209-3019BD207620}"/>
                  </a:ext>
                </a:extLst>
              </p:cNvPr>
              <p:cNvGrpSpPr/>
              <p:nvPr/>
            </p:nvGrpSpPr>
            <p:grpSpPr>
              <a:xfrm>
                <a:off x="8599339" y="5176153"/>
                <a:ext cx="3158202" cy="1686531"/>
                <a:chOff x="8599339" y="5176153"/>
                <a:chExt cx="3158202" cy="1686531"/>
              </a:xfrm>
            </p:grpSpPr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A8392028-1437-4DED-9D71-D5BB915BE69C}"/>
                    </a:ext>
                  </a:extLst>
                </p:cNvPr>
                <p:cNvSpPr/>
                <p:nvPr/>
              </p:nvSpPr>
              <p:spPr>
                <a:xfrm>
                  <a:off x="8599339" y="5176153"/>
                  <a:ext cx="3158202" cy="1686531"/>
                </a:xfrm>
                <a:custGeom>
                  <a:avLst/>
                  <a:gdLst>
                    <a:gd name="connsiteX0" fmla="*/ 3152680 w 3158202"/>
                    <a:gd name="connsiteY0" fmla="*/ 58519 h 1686531"/>
                    <a:gd name="connsiteX1" fmla="*/ 3025807 w 3158202"/>
                    <a:gd name="connsiteY1" fmla="*/ 2893 h 1686531"/>
                    <a:gd name="connsiteX2" fmla="*/ 2892362 w 3158202"/>
                    <a:gd name="connsiteY2" fmla="*/ 80712 h 1686531"/>
                    <a:gd name="connsiteX3" fmla="*/ 2640235 w 3158202"/>
                    <a:gd name="connsiteY3" fmla="*/ 198251 h 1686531"/>
                    <a:gd name="connsiteX4" fmla="*/ 2145411 w 3158202"/>
                    <a:gd name="connsiteY4" fmla="*/ 399133 h 1686531"/>
                    <a:gd name="connsiteX5" fmla="*/ 2154174 w 3158202"/>
                    <a:gd name="connsiteY5" fmla="*/ 227588 h 1686531"/>
                    <a:gd name="connsiteX6" fmla="*/ 1997012 w 3158202"/>
                    <a:gd name="connsiteY6" fmla="*/ 185678 h 1686531"/>
                    <a:gd name="connsiteX7" fmla="*/ 1829372 w 3158202"/>
                    <a:gd name="connsiteY7" fmla="*/ 259020 h 1686531"/>
                    <a:gd name="connsiteX8" fmla="*/ 1191863 w 3158202"/>
                    <a:gd name="connsiteY8" fmla="*/ 329410 h 1686531"/>
                    <a:gd name="connsiteX9" fmla="*/ 786003 w 3158202"/>
                    <a:gd name="connsiteY9" fmla="*/ 372177 h 1686531"/>
                    <a:gd name="connsiteX10" fmla="*/ 453771 w 3158202"/>
                    <a:gd name="connsiteY10" fmla="*/ 595157 h 1686531"/>
                    <a:gd name="connsiteX11" fmla="*/ 385191 w 3158202"/>
                    <a:gd name="connsiteY11" fmla="*/ 737651 h 1686531"/>
                    <a:gd name="connsiteX12" fmla="*/ 0 w 3158202"/>
                    <a:gd name="connsiteY12" fmla="*/ 1686532 h 1686531"/>
                    <a:gd name="connsiteX13" fmla="*/ 809720 w 3158202"/>
                    <a:gd name="connsiteY13" fmla="*/ 1678817 h 1686531"/>
                    <a:gd name="connsiteX14" fmla="*/ 992791 w 3158202"/>
                    <a:gd name="connsiteY14" fmla="*/ 1256383 h 1686531"/>
                    <a:gd name="connsiteX15" fmla="*/ 1170432 w 3158202"/>
                    <a:gd name="connsiteY15" fmla="*/ 1156942 h 1686531"/>
                    <a:gd name="connsiteX16" fmla="*/ 1921097 w 3158202"/>
                    <a:gd name="connsiteY16" fmla="*/ 955964 h 1686531"/>
                    <a:gd name="connsiteX17" fmla="*/ 2195036 w 3158202"/>
                    <a:gd name="connsiteY17" fmla="*/ 844617 h 1686531"/>
                    <a:gd name="connsiteX18" fmla="*/ 2459355 w 3158202"/>
                    <a:gd name="connsiteY18" fmla="*/ 727936 h 1686531"/>
                    <a:gd name="connsiteX19" fmla="*/ 2677859 w 3158202"/>
                    <a:gd name="connsiteY19" fmla="*/ 610397 h 1686531"/>
                    <a:gd name="connsiteX20" fmla="*/ 2781395 w 3158202"/>
                    <a:gd name="connsiteY20" fmla="*/ 516576 h 1686531"/>
                    <a:gd name="connsiteX21" fmla="*/ 3083528 w 3158202"/>
                    <a:gd name="connsiteY21" fmla="*/ 217777 h 1686531"/>
                    <a:gd name="connsiteX22" fmla="*/ 3152680 w 3158202"/>
                    <a:gd name="connsiteY22" fmla="*/ 58519 h 1686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158202" h="1686531">
                      <a:moveTo>
                        <a:pt x="3152680" y="58519"/>
                      </a:moveTo>
                      <a:cubicBezTo>
                        <a:pt x="3134678" y="11561"/>
                        <a:pt x="3074956" y="-7870"/>
                        <a:pt x="3025807" y="2893"/>
                      </a:cubicBezTo>
                      <a:cubicBezTo>
                        <a:pt x="2976658" y="13656"/>
                        <a:pt x="2931033" y="48613"/>
                        <a:pt x="2892362" y="80712"/>
                      </a:cubicBezTo>
                      <a:cubicBezTo>
                        <a:pt x="2797683" y="72425"/>
                        <a:pt x="2716816" y="142053"/>
                        <a:pt x="2640235" y="198251"/>
                      </a:cubicBezTo>
                      <a:cubicBezTo>
                        <a:pt x="2494979" y="304835"/>
                        <a:pt x="2323148" y="370939"/>
                        <a:pt x="2145411" y="399133"/>
                      </a:cubicBezTo>
                      <a:cubicBezTo>
                        <a:pt x="2183321" y="335696"/>
                        <a:pt x="2196084" y="311408"/>
                        <a:pt x="2154174" y="227588"/>
                      </a:cubicBezTo>
                      <a:cubicBezTo>
                        <a:pt x="2124837" y="168914"/>
                        <a:pt x="2059210" y="164913"/>
                        <a:pt x="1997012" y="185678"/>
                      </a:cubicBezTo>
                      <a:cubicBezTo>
                        <a:pt x="1934147" y="206633"/>
                        <a:pt x="1886998" y="227778"/>
                        <a:pt x="1829372" y="259020"/>
                      </a:cubicBezTo>
                      <a:cubicBezTo>
                        <a:pt x="1643920" y="359604"/>
                        <a:pt x="1402842" y="324362"/>
                        <a:pt x="1191863" y="329410"/>
                      </a:cubicBezTo>
                      <a:cubicBezTo>
                        <a:pt x="1055561" y="332648"/>
                        <a:pt x="917543" y="336173"/>
                        <a:pt x="786003" y="372177"/>
                      </a:cubicBezTo>
                      <a:cubicBezTo>
                        <a:pt x="654463" y="408182"/>
                        <a:pt x="527876" y="480572"/>
                        <a:pt x="453771" y="595157"/>
                      </a:cubicBezTo>
                      <a:cubicBezTo>
                        <a:pt x="425101" y="639544"/>
                        <a:pt x="405098" y="688788"/>
                        <a:pt x="385191" y="737651"/>
                      </a:cubicBezTo>
                      <a:cubicBezTo>
                        <a:pt x="256794" y="1053977"/>
                        <a:pt x="128397" y="1370207"/>
                        <a:pt x="0" y="1686532"/>
                      </a:cubicBezTo>
                      <a:lnTo>
                        <a:pt x="809720" y="1678817"/>
                      </a:lnTo>
                      <a:cubicBezTo>
                        <a:pt x="839534" y="1525274"/>
                        <a:pt x="875633" y="1360110"/>
                        <a:pt x="992791" y="1256383"/>
                      </a:cubicBezTo>
                      <a:cubicBezTo>
                        <a:pt x="1043845" y="1211139"/>
                        <a:pt x="1106710" y="1181421"/>
                        <a:pt x="1170432" y="1156942"/>
                      </a:cubicBezTo>
                      <a:cubicBezTo>
                        <a:pt x="1412462" y="1063978"/>
                        <a:pt x="1675543" y="1039118"/>
                        <a:pt x="1921097" y="955964"/>
                      </a:cubicBezTo>
                      <a:cubicBezTo>
                        <a:pt x="2014442" y="924341"/>
                        <a:pt x="2104835" y="884432"/>
                        <a:pt x="2195036" y="844617"/>
                      </a:cubicBezTo>
                      <a:cubicBezTo>
                        <a:pt x="2283143" y="805755"/>
                        <a:pt x="2371249" y="766798"/>
                        <a:pt x="2459355" y="727936"/>
                      </a:cubicBezTo>
                      <a:cubicBezTo>
                        <a:pt x="2535174" y="694408"/>
                        <a:pt x="2611755" y="660499"/>
                        <a:pt x="2677859" y="610397"/>
                      </a:cubicBezTo>
                      <a:cubicBezTo>
                        <a:pt x="2715006" y="582203"/>
                        <a:pt x="2748248" y="549342"/>
                        <a:pt x="2781395" y="516576"/>
                      </a:cubicBezTo>
                      <a:cubicBezTo>
                        <a:pt x="2882075" y="416945"/>
                        <a:pt x="2982849" y="317408"/>
                        <a:pt x="3083528" y="217777"/>
                      </a:cubicBezTo>
                      <a:cubicBezTo>
                        <a:pt x="3127153" y="174533"/>
                        <a:pt x="3174587" y="115859"/>
                        <a:pt x="3152680" y="58519"/>
                      </a:cubicBezTo>
                      <a:close/>
                    </a:path>
                  </a:pathLst>
                </a:custGeom>
                <a:solidFill>
                  <a:srgbClr val="D89E6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B946880E-DBAA-4A81-A530-31E0A6FF4C05}"/>
                    </a:ext>
                  </a:extLst>
                </p:cNvPr>
                <p:cNvSpPr/>
                <p:nvPr/>
              </p:nvSpPr>
              <p:spPr>
                <a:xfrm>
                  <a:off x="10156593" y="5878717"/>
                  <a:ext cx="26939" cy="26880"/>
                </a:xfrm>
                <a:custGeom>
                  <a:avLst/>
                  <a:gdLst>
                    <a:gd name="connsiteX0" fmla="*/ 14467 w 26939"/>
                    <a:gd name="connsiteY0" fmla="*/ 24420 h 26880"/>
                    <a:gd name="connsiteX1" fmla="*/ 21802 w 26939"/>
                    <a:gd name="connsiteY1" fmla="*/ 15657 h 26880"/>
                    <a:gd name="connsiteX2" fmla="*/ 25611 w 26939"/>
                    <a:gd name="connsiteY2" fmla="*/ 11085 h 26880"/>
                    <a:gd name="connsiteX3" fmla="*/ 26659 w 26939"/>
                    <a:gd name="connsiteY3" fmla="*/ 3941 h 26880"/>
                    <a:gd name="connsiteX4" fmla="*/ 23040 w 26939"/>
                    <a:gd name="connsiteY4" fmla="*/ 322 h 26880"/>
                    <a:gd name="connsiteX5" fmla="*/ 16277 w 26939"/>
                    <a:gd name="connsiteY5" fmla="*/ 1084 h 26880"/>
                    <a:gd name="connsiteX6" fmla="*/ 11229 w 26939"/>
                    <a:gd name="connsiteY6" fmla="*/ 5084 h 26880"/>
                    <a:gd name="connsiteX7" fmla="*/ 2466 w 26939"/>
                    <a:gd name="connsiteY7" fmla="*/ 12323 h 26880"/>
                    <a:gd name="connsiteX8" fmla="*/ 2466 w 26939"/>
                    <a:gd name="connsiteY8" fmla="*/ 24325 h 26880"/>
                    <a:gd name="connsiteX9" fmla="*/ 14467 w 26939"/>
                    <a:gd name="connsiteY9" fmla="*/ 24420 h 26880"/>
                    <a:gd name="connsiteX10" fmla="*/ 14467 w 26939"/>
                    <a:gd name="connsiteY10" fmla="*/ 24420 h 26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939" h="26880">
                      <a:moveTo>
                        <a:pt x="14467" y="24420"/>
                      </a:moveTo>
                      <a:cubicBezTo>
                        <a:pt x="16944" y="21467"/>
                        <a:pt x="19325" y="18610"/>
                        <a:pt x="21802" y="15657"/>
                      </a:cubicBezTo>
                      <a:cubicBezTo>
                        <a:pt x="23040" y="14133"/>
                        <a:pt x="24468" y="12704"/>
                        <a:pt x="25611" y="11085"/>
                      </a:cubicBezTo>
                      <a:cubicBezTo>
                        <a:pt x="27135" y="8799"/>
                        <a:pt x="27135" y="6608"/>
                        <a:pt x="26659" y="3941"/>
                      </a:cubicBezTo>
                      <a:cubicBezTo>
                        <a:pt x="26373" y="2322"/>
                        <a:pt x="24659" y="607"/>
                        <a:pt x="23040" y="322"/>
                      </a:cubicBezTo>
                      <a:cubicBezTo>
                        <a:pt x="20563" y="-155"/>
                        <a:pt x="18563" y="-250"/>
                        <a:pt x="16277" y="1084"/>
                      </a:cubicBezTo>
                      <a:cubicBezTo>
                        <a:pt x="14467" y="2131"/>
                        <a:pt x="12848" y="3751"/>
                        <a:pt x="11229" y="5084"/>
                      </a:cubicBezTo>
                      <a:cubicBezTo>
                        <a:pt x="8276" y="7465"/>
                        <a:pt x="5418" y="9942"/>
                        <a:pt x="2466" y="12323"/>
                      </a:cubicBezTo>
                      <a:cubicBezTo>
                        <a:pt x="-963" y="15181"/>
                        <a:pt x="-678" y="21372"/>
                        <a:pt x="2466" y="24325"/>
                      </a:cubicBezTo>
                      <a:cubicBezTo>
                        <a:pt x="5609" y="27373"/>
                        <a:pt x="11419" y="28039"/>
                        <a:pt x="14467" y="24420"/>
                      </a:cubicBezTo>
                      <a:lnTo>
                        <a:pt x="14467" y="2442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8610B555-A765-412F-A5BB-18CB171E5E01}"/>
                  </a:ext>
                </a:extLst>
              </p:cNvPr>
              <p:cNvSpPr/>
              <p:nvPr/>
            </p:nvSpPr>
            <p:spPr>
              <a:xfrm>
                <a:off x="9934609" y="5574812"/>
                <a:ext cx="819096" cy="420940"/>
              </a:xfrm>
              <a:custGeom>
                <a:avLst/>
                <a:gdLst>
                  <a:gd name="connsiteX0" fmla="*/ 814904 w 819096"/>
                  <a:gd name="connsiteY0" fmla="*/ 569 h 420940"/>
                  <a:gd name="connsiteX1" fmla="*/ 663266 w 819096"/>
                  <a:gd name="connsiteY1" fmla="*/ 115440 h 420940"/>
                  <a:gd name="connsiteX2" fmla="*/ 590305 w 819096"/>
                  <a:gd name="connsiteY2" fmla="*/ 172209 h 420940"/>
                  <a:gd name="connsiteX3" fmla="*/ 512104 w 819096"/>
                  <a:gd name="connsiteY3" fmla="*/ 208881 h 420940"/>
                  <a:gd name="connsiteX4" fmla="*/ 343893 w 819096"/>
                  <a:gd name="connsiteY4" fmla="*/ 260411 h 420940"/>
                  <a:gd name="connsiteX5" fmla="*/ 178253 w 819096"/>
                  <a:gd name="connsiteY5" fmla="*/ 325943 h 420940"/>
                  <a:gd name="connsiteX6" fmla="*/ 1088 w 819096"/>
                  <a:gd name="connsiteY6" fmla="*/ 416907 h 420940"/>
                  <a:gd name="connsiteX7" fmla="*/ 3279 w 819096"/>
                  <a:gd name="connsiteY7" fmla="*/ 420717 h 420940"/>
                  <a:gd name="connsiteX8" fmla="*/ 173491 w 819096"/>
                  <a:gd name="connsiteY8" fmla="*/ 348898 h 420940"/>
                  <a:gd name="connsiteX9" fmla="*/ 339797 w 819096"/>
                  <a:gd name="connsiteY9" fmla="*/ 287557 h 420940"/>
                  <a:gd name="connsiteX10" fmla="*/ 512200 w 819096"/>
                  <a:gd name="connsiteY10" fmla="*/ 233646 h 420940"/>
                  <a:gd name="connsiteX11" fmla="*/ 589162 w 819096"/>
                  <a:gd name="connsiteY11" fmla="*/ 199451 h 420940"/>
                  <a:gd name="connsiteX12" fmla="*/ 655551 w 819096"/>
                  <a:gd name="connsiteY12" fmla="*/ 147635 h 420940"/>
                  <a:gd name="connsiteX13" fmla="*/ 737752 w 819096"/>
                  <a:gd name="connsiteY13" fmla="*/ 76674 h 420940"/>
                  <a:gd name="connsiteX14" fmla="*/ 818238 w 819096"/>
                  <a:gd name="connsiteY14" fmla="*/ 3903 h 420940"/>
                  <a:gd name="connsiteX15" fmla="*/ 814904 w 819096"/>
                  <a:gd name="connsiteY15" fmla="*/ 569 h 420940"/>
                  <a:gd name="connsiteX16" fmla="*/ 814904 w 819096"/>
                  <a:gd name="connsiteY16" fmla="*/ 569 h 420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19096" h="420940">
                    <a:moveTo>
                      <a:pt x="814904" y="569"/>
                    </a:moveTo>
                    <a:cubicBezTo>
                      <a:pt x="765850" y="40574"/>
                      <a:pt x="712796" y="75721"/>
                      <a:pt x="663266" y="115440"/>
                    </a:cubicBezTo>
                    <a:cubicBezTo>
                      <a:pt x="639263" y="134681"/>
                      <a:pt x="615736" y="154969"/>
                      <a:pt x="590305" y="172209"/>
                    </a:cubicBezTo>
                    <a:cubicBezTo>
                      <a:pt x="566206" y="188592"/>
                      <a:pt x="539822" y="199927"/>
                      <a:pt x="512104" y="208881"/>
                    </a:cubicBezTo>
                    <a:cubicBezTo>
                      <a:pt x="456288" y="226978"/>
                      <a:pt x="399328" y="241075"/>
                      <a:pt x="343893" y="260411"/>
                    </a:cubicBezTo>
                    <a:cubicBezTo>
                      <a:pt x="287791" y="280032"/>
                      <a:pt x="232736" y="302130"/>
                      <a:pt x="178253" y="325943"/>
                    </a:cubicBezTo>
                    <a:cubicBezTo>
                      <a:pt x="117293" y="352613"/>
                      <a:pt x="58905" y="383950"/>
                      <a:pt x="1088" y="416907"/>
                    </a:cubicBezTo>
                    <a:cubicBezTo>
                      <a:pt x="-1388" y="418335"/>
                      <a:pt x="802" y="421860"/>
                      <a:pt x="3279" y="420717"/>
                    </a:cubicBezTo>
                    <a:cubicBezTo>
                      <a:pt x="59191" y="394999"/>
                      <a:pt x="116436" y="372234"/>
                      <a:pt x="173491" y="348898"/>
                    </a:cubicBezTo>
                    <a:cubicBezTo>
                      <a:pt x="228259" y="326610"/>
                      <a:pt x="283790" y="306417"/>
                      <a:pt x="339797" y="287557"/>
                    </a:cubicBezTo>
                    <a:cubicBezTo>
                      <a:pt x="396852" y="268317"/>
                      <a:pt x="454859" y="252124"/>
                      <a:pt x="512200" y="233646"/>
                    </a:cubicBezTo>
                    <a:cubicBezTo>
                      <a:pt x="538965" y="224978"/>
                      <a:pt x="565349" y="214596"/>
                      <a:pt x="589162" y="199451"/>
                    </a:cubicBezTo>
                    <a:cubicBezTo>
                      <a:pt x="612879" y="184306"/>
                      <a:pt x="634120" y="165637"/>
                      <a:pt x="655551" y="147635"/>
                    </a:cubicBezTo>
                    <a:cubicBezTo>
                      <a:pt x="683269" y="124299"/>
                      <a:pt x="710891" y="100962"/>
                      <a:pt x="737752" y="76674"/>
                    </a:cubicBezTo>
                    <a:cubicBezTo>
                      <a:pt x="764517" y="52385"/>
                      <a:pt x="790330" y="26953"/>
                      <a:pt x="818238" y="3903"/>
                    </a:cubicBezTo>
                    <a:cubicBezTo>
                      <a:pt x="820714" y="1998"/>
                      <a:pt x="817285" y="-1336"/>
                      <a:pt x="814904" y="569"/>
                    </a:cubicBezTo>
                    <a:lnTo>
                      <a:pt x="814904" y="569"/>
                    </a:lnTo>
                    <a:close/>
                  </a:path>
                </a:pathLst>
              </a:custGeom>
              <a:solidFill>
                <a:srgbClr val="AD6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6BB70C9A-F371-4922-A4DF-DF0D141371C6}"/>
                  </a:ext>
                </a:extLst>
              </p:cNvPr>
              <p:cNvSpPr/>
              <p:nvPr/>
            </p:nvSpPr>
            <p:spPr>
              <a:xfrm>
                <a:off x="10324157" y="5252758"/>
                <a:ext cx="1324780" cy="874161"/>
              </a:xfrm>
              <a:custGeom>
                <a:avLst/>
                <a:gdLst>
                  <a:gd name="connsiteX0" fmla="*/ 1126111 w 1324780"/>
                  <a:gd name="connsiteY0" fmla="*/ 13918 h 874161"/>
                  <a:gd name="connsiteX1" fmla="*/ 1241363 w 1324780"/>
                  <a:gd name="connsiteY1" fmla="*/ 21919 h 874161"/>
                  <a:gd name="connsiteX2" fmla="*/ 1290131 w 1324780"/>
                  <a:gd name="connsiteY2" fmla="*/ 40874 h 874161"/>
                  <a:gd name="connsiteX3" fmla="*/ 1302323 w 1324780"/>
                  <a:gd name="connsiteY3" fmla="*/ 104977 h 874161"/>
                  <a:gd name="connsiteX4" fmla="*/ 1174688 w 1324780"/>
                  <a:gd name="connsiteY4" fmla="*/ 208228 h 874161"/>
                  <a:gd name="connsiteX5" fmla="*/ 1022002 w 1324780"/>
                  <a:gd name="connsiteY5" fmla="*/ 310431 h 874161"/>
                  <a:gd name="connsiteX6" fmla="*/ 722917 w 1324780"/>
                  <a:gd name="connsiteY6" fmla="*/ 524458 h 874161"/>
                  <a:gd name="connsiteX7" fmla="*/ 392400 w 1324780"/>
                  <a:gd name="connsiteY7" fmla="*/ 700575 h 874161"/>
                  <a:gd name="connsiteX8" fmla="*/ 200757 w 1324780"/>
                  <a:gd name="connsiteY8" fmla="*/ 790586 h 874161"/>
                  <a:gd name="connsiteX9" fmla="*/ 101792 w 1324780"/>
                  <a:gd name="connsiteY9" fmla="*/ 833163 h 874161"/>
                  <a:gd name="connsiteX10" fmla="*/ 2256 w 1324780"/>
                  <a:gd name="connsiteY10" fmla="*/ 868120 h 874161"/>
                  <a:gd name="connsiteX11" fmla="*/ 3875 w 1324780"/>
                  <a:gd name="connsiteY11" fmla="*/ 874121 h 874161"/>
                  <a:gd name="connsiteX12" fmla="*/ 102268 w 1324780"/>
                  <a:gd name="connsiteY12" fmla="*/ 851642 h 874161"/>
                  <a:gd name="connsiteX13" fmla="*/ 190184 w 1324780"/>
                  <a:gd name="connsiteY13" fmla="*/ 815923 h 874161"/>
                  <a:gd name="connsiteX14" fmla="*/ 370588 w 1324780"/>
                  <a:gd name="connsiteY14" fmla="*/ 732865 h 874161"/>
                  <a:gd name="connsiteX15" fmla="*/ 721679 w 1324780"/>
                  <a:gd name="connsiteY15" fmla="*/ 548461 h 874161"/>
                  <a:gd name="connsiteX16" fmla="*/ 884842 w 1324780"/>
                  <a:gd name="connsiteY16" fmla="*/ 438733 h 874161"/>
                  <a:gd name="connsiteX17" fmla="*/ 1035242 w 1324780"/>
                  <a:gd name="connsiteY17" fmla="*/ 324719 h 874161"/>
                  <a:gd name="connsiteX18" fmla="*/ 1195453 w 1324780"/>
                  <a:gd name="connsiteY18" fmla="*/ 218420 h 874161"/>
                  <a:gd name="connsiteX19" fmla="*/ 1319659 w 1324780"/>
                  <a:gd name="connsiteY19" fmla="*/ 111549 h 874161"/>
                  <a:gd name="connsiteX20" fmla="*/ 1309372 w 1324780"/>
                  <a:gd name="connsiteY20" fmla="*/ 34968 h 874161"/>
                  <a:gd name="connsiteX21" fmla="*/ 1259365 w 1324780"/>
                  <a:gd name="connsiteY21" fmla="*/ 8774 h 874161"/>
                  <a:gd name="connsiteX22" fmla="*/ 1124777 w 1324780"/>
                  <a:gd name="connsiteY22" fmla="*/ 5155 h 874161"/>
                  <a:gd name="connsiteX23" fmla="*/ 1126111 w 1324780"/>
                  <a:gd name="connsiteY23" fmla="*/ 13918 h 874161"/>
                  <a:gd name="connsiteX24" fmla="*/ 1126111 w 1324780"/>
                  <a:gd name="connsiteY24" fmla="*/ 13918 h 874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324780" h="874161">
                    <a:moveTo>
                      <a:pt x="1126111" y="13918"/>
                    </a:moveTo>
                    <a:cubicBezTo>
                      <a:pt x="1164592" y="9536"/>
                      <a:pt x="1203739" y="13918"/>
                      <a:pt x="1241363" y="21919"/>
                    </a:cubicBezTo>
                    <a:cubicBezTo>
                      <a:pt x="1257937" y="25443"/>
                      <a:pt x="1276510" y="30015"/>
                      <a:pt x="1290131" y="40874"/>
                    </a:cubicBezTo>
                    <a:cubicBezTo>
                      <a:pt x="1308991" y="55828"/>
                      <a:pt x="1309086" y="83927"/>
                      <a:pt x="1302323" y="104977"/>
                    </a:cubicBezTo>
                    <a:cubicBezTo>
                      <a:pt x="1284607" y="159936"/>
                      <a:pt x="1220313" y="182129"/>
                      <a:pt x="1174688" y="208228"/>
                    </a:cubicBezTo>
                    <a:cubicBezTo>
                      <a:pt x="1121443" y="238708"/>
                      <a:pt x="1071151" y="273855"/>
                      <a:pt x="1022002" y="310431"/>
                    </a:cubicBezTo>
                    <a:cubicBezTo>
                      <a:pt x="923418" y="383774"/>
                      <a:pt x="827788" y="459974"/>
                      <a:pt x="722917" y="524458"/>
                    </a:cubicBezTo>
                    <a:cubicBezTo>
                      <a:pt x="616428" y="589895"/>
                      <a:pt x="504985" y="646568"/>
                      <a:pt x="392400" y="700575"/>
                    </a:cubicBezTo>
                    <a:cubicBezTo>
                      <a:pt x="328773" y="731055"/>
                      <a:pt x="264765" y="760964"/>
                      <a:pt x="200757" y="790586"/>
                    </a:cubicBezTo>
                    <a:cubicBezTo>
                      <a:pt x="168086" y="805731"/>
                      <a:pt x="135225" y="819923"/>
                      <a:pt x="101792" y="833163"/>
                    </a:cubicBezTo>
                    <a:cubicBezTo>
                      <a:pt x="69121" y="846022"/>
                      <a:pt x="36165" y="858976"/>
                      <a:pt x="2256" y="868120"/>
                    </a:cubicBezTo>
                    <a:cubicBezTo>
                      <a:pt x="-1745" y="869168"/>
                      <a:pt x="65" y="874692"/>
                      <a:pt x="3875" y="874121"/>
                    </a:cubicBezTo>
                    <a:cubicBezTo>
                      <a:pt x="37594" y="869453"/>
                      <a:pt x="70074" y="862595"/>
                      <a:pt x="102268" y="851642"/>
                    </a:cubicBezTo>
                    <a:cubicBezTo>
                      <a:pt x="132177" y="841545"/>
                      <a:pt x="161323" y="828782"/>
                      <a:pt x="190184" y="815923"/>
                    </a:cubicBezTo>
                    <a:cubicBezTo>
                      <a:pt x="250668" y="789158"/>
                      <a:pt x="310675" y="761059"/>
                      <a:pt x="370588" y="732865"/>
                    </a:cubicBezTo>
                    <a:cubicBezTo>
                      <a:pt x="490222" y="676572"/>
                      <a:pt x="608713" y="617231"/>
                      <a:pt x="721679" y="548461"/>
                    </a:cubicBezTo>
                    <a:cubicBezTo>
                      <a:pt x="777686" y="514361"/>
                      <a:pt x="832169" y="477785"/>
                      <a:pt x="884842" y="438733"/>
                    </a:cubicBezTo>
                    <a:cubicBezTo>
                      <a:pt x="935420" y="401300"/>
                      <a:pt x="984759" y="362247"/>
                      <a:pt x="1035242" y="324719"/>
                    </a:cubicBezTo>
                    <a:cubicBezTo>
                      <a:pt x="1086677" y="286523"/>
                      <a:pt x="1139541" y="249757"/>
                      <a:pt x="1195453" y="218420"/>
                    </a:cubicBezTo>
                    <a:cubicBezTo>
                      <a:pt x="1243173" y="191750"/>
                      <a:pt x="1300704" y="167747"/>
                      <a:pt x="1319659" y="111549"/>
                    </a:cubicBezTo>
                    <a:cubicBezTo>
                      <a:pt x="1328136" y="86498"/>
                      <a:pt x="1326993" y="56018"/>
                      <a:pt x="1309372" y="34968"/>
                    </a:cubicBezTo>
                    <a:cubicBezTo>
                      <a:pt x="1297180" y="20395"/>
                      <a:pt x="1277177" y="13346"/>
                      <a:pt x="1259365" y="8774"/>
                    </a:cubicBezTo>
                    <a:cubicBezTo>
                      <a:pt x="1217074" y="-2179"/>
                      <a:pt x="1167735" y="-2275"/>
                      <a:pt x="1124777" y="5155"/>
                    </a:cubicBezTo>
                    <a:cubicBezTo>
                      <a:pt x="1120110" y="6107"/>
                      <a:pt x="1121158" y="14489"/>
                      <a:pt x="1126111" y="13918"/>
                    </a:cubicBezTo>
                    <a:lnTo>
                      <a:pt x="1126111" y="13918"/>
                    </a:lnTo>
                    <a:close/>
                  </a:path>
                </a:pathLst>
              </a:custGeom>
              <a:solidFill>
                <a:srgbClr val="AD6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A543F1A4-6C30-421F-8FBA-8042935D4E59}"/>
                  </a:ext>
                </a:extLst>
              </p:cNvPr>
              <p:cNvSpPr/>
              <p:nvPr/>
            </p:nvSpPr>
            <p:spPr>
              <a:xfrm>
                <a:off x="10439529" y="5541468"/>
                <a:ext cx="78054" cy="141633"/>
              </a:xfrm>
              <a:custGeom>
                <a:avLst/>
                <a:gdLst>
                  <a:gd name="connsiteX0" fmla="*/ 1089 w 78054"/>
                  <a:gd name="connsiteY0" fmla="*/ 8863 h 141633"/>
                  <a:gd name="connsiteX1" fmla="*/ 37188 w 78054"/>
                  <a:gd name="connsiteY1" fmla="*/ 72966 h 141633"/>
                  <a:gd name="connsiteX2" fmla="*/ 52428 w 78054"/>
                  <a:gd name="connsiteY2" fmla="*/ 106018 h 141633"/>
                  <a:gd name="connsiteX3" fmla="*/ 68430 w 78054"/>
                  <a:gd name="connsiteY3" fmla="*/ 139260 h 141633"/>
                  <a:gd name="connsiteX4" fmla="*/ 78051 w 78054"/>
                  <a:gd name="connsiteY4" fmla="*/ 136688 h 141633"/>
                  <a:gd name="connsiteX5" fmla="*/ 68621 w 78054"/>
                  <a:gd name="connsiteY5" fmla="*/ 101636 h 141633"/>
                  <a:gd name="connsiteX6" fmla="*/ 52619 w 78054"/>
                  <a:gd name="connsiteY6" fmla="*/ 66775 h 141633"/>
                  <a:gd name="connsiteX7" fmla="*/ 11757 w 78054"/>
                  <a:gd name="connsiteY7" fmla="*/ 2672 h 141633"/>
                  <a:gd name="connsiteX8" fmla="*/ 1089 w 78054"/>
                  <a:gd name="connsiteY8" fmla="*/ 8863 h 141633"/>
                  <a:gd name="connsiteX9" fmla="*/ 1089 w 78054"/>
                  <a:gd name="connsiteY9" fmla="*/ 8863 h 14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8054" h="141633">
                    <a:moveTo>
                      <a:pt x="1089" y="8863"/>
                    </a:moveTo>
                    <a:cubicBezTo>
                      <a:pt x="14614" y="29342"/>
                      <a:pt x="26711" y="50773"/>
                      <a:pt x="37188" y="72966"/>
                    </a:cubicBezTo>
                    <a:cubicBezTo>
                      <a:pt x="42332" y="83920"/>
                      <a:pt x="47666" y="94874"/>
                      <a:pt x="52428" y="106018"/>
                    </a:cubicBezTo>
                    <a:cubicBezTo>
                      <a:pt x="57191" y="117353"/>
                      <a:pt x="61096" y="129164"/>
                      <a:pt x="68430" y="139260"/>
                    </a:cubicBezTo>
                    <a:cubicBezTo>
                      <a:pt x="71193" y="143165"/>
                      <a:pt x="78241" y="142213"/>
                      <a:pt x="78051" y="136688"/>
                    </a:cubicBezTo>
                    <a:cubicBezTo>
                      <a:pt x="77670" y="124306"/>
                      <a:pt x="73288" y="112971"/>
                      <a:pt x="68621" y="101636"/>
                    </a:cubicBezTo>
                    <a:cubicBezTo>
                      <a:pt x="63668" y="89825"/>
                      <a:pt x="58620" y="78014"/>
                      <a:pt x="52619" y="66775"/>
                    </a:cubicBezTo>
                    <a:cubicBezTo>
                      <a:pt x="40713" y="44391"/>
                      <a:pt x="26901" y="23055"/>
                      <a:pt x="11757" y="2672"/>
                    </a:cubicBezTo>
                    <a:cubicBezTo>
                      <a:pt x="7089" y="-3520"/>
                      <a:pt x="-3388" y="2100"/>
                      <a:pt x="1089" y="8863"/>
                    </a:cubicBezTo>
                    <a:lnTo>
                      <a:pt x="1089" y="8863"/>
                    </a:lnTo>
                    <a:close/>
                  </a:path>
                </a:pathLst>
              </a:custGeom>
              <a:solidFill>
                <a:srgbClr val="AD6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BBB75CE2-1711-4E85-B0F9-814EBC433C38}"/>
                  </a:ext>
                </a:extLst>
              </p:cNvPr>
              <p:cNvSpPr/>
              <p:nvPr/>
            </p:nvSpPr>
            <p:spPr>
              <a:xfrm>
                <a:off x="10302677" y="5642171"/>
                <a:ext cx="64646" cy="99460"/>
              </a:xfrm>
              <a:custGeom>
                <a:avLst/>
                <a:gdLst>
                  <a:gd name="connsiteX0" fmla="*/ 2399 w 64646"/>
                  <a:gd name="connsiteY0" fmla="*/ 14268 h 99460"/>
                  <a:gd name="connsiteX1" fmla="*/ 32689 w 64646"/>
                  <a:gd name="connsiteY1" fmla="*/ 53225 h 99460"/>
                  <a:gd name="connsiteX2" fmla="*/ 44500 w 64646"/>
                  <a:gd name="connsiteY2" fmla="*/ 74942 h 99460"/>
                  <a:gd name="connsiteX3" fmla="*/ 56311 w 64646"/>
                  <a:gd name="connsiteY3" fmla="*/ 97136 h 99460"/>
                  <a:gd name="connsiteX4" fmla="*/ 64598 w 64646"/>
                  <a:gd name="connsiteY4" fmla="*/ 93611 h 99460"/>
                  <a:gd name="connsiteX5" fmla="*/ 58406 w 64646"/>
                  <a:gd name="connsiteY5" fmla="*/ 68370 h 99460"/>
                  <a:gd name="connsiteX6" fmla="*/ 46500 w 64646"/>
                  <a:gd name="connsiteY6" fmla="*/ 44462 h 99460"/>
                  <a:gd name="connsiteX7" fmla="*/ 14306 w 64646"/>
                  <a:gd name="connsiteY7" fmla="*/ 2552 h 99460"/>
                  <a:gd name="connsiteX8" fmla="*/ 2399 w 64646"/>
                  <a:gd name="connsiteY8" fmla="*/ 14268 h 99460"/>
                  <a:gd name="connsiteX9" fmla="*/ 2399 w 64646"/>
                  <a:gd name="connsiteY9" fmla="*/ 14268 h 99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646" h="99460">
                    <a:moveTo>
                      <a:pt x="2399" y="14268"/>
                    </a:moveTo>
                    <a:cubicBezTo>
                      <a:pt x="14020" y="26079"/>
                      <a:pt x="24212" y="39033"/>
                      <a:pt x="32689" y="53225"/>
                    </a:cubicBezTo>
                    <a:cubicBezTo>
                      <a:pt x="36880" y="60274"/>
                      <a:pt x="40690" y="67608"/>
                      <a:pt x="44500" y="74942"/>
                    </a:cubicBezTo>
                    <a:cubicBezTo>
                      <a:pt x="48405" y="82372"/>
                      <a:pt x="52406" y="89706"/>
                      <a:pt x="56311" y="97136"/>
                    </a:cubicBezTo>
                    <a:cubicBezTo>
                      <a:pt x="58883" y="102089"/>
                      <a:pt x="65264" y="98279"/>
                      <a:pt x="64598" y="93611"/>
                    </a:cubicBezTo>
                    <a:cubicBezTo>
                      <a:pt x="63359" y="84753"/>
                      <a:pt x="61550" y="76657"/>
                      <a:pt x="58406" y="68370"/>
                    </a:cubicBezTo>
                    <a:cubicBezTo>
                      <a:pt x="55263" y="59988"/>
                      <a:pt x="51072" y="52082"/>
                      <a:pt x="46500" y="44462"/>
                    </a:cubicBezTo>
                    <a:cubicBezTo>
                      <a:pt x="37451" y="29318"/>
                      <a:pt x="26593" y="15221"/>
                      <a:pt x="14306" y="2552"/>
                    </a:cubicBezTo>
                    <a:cubicBezTo>
                      <a:pt x="6781" y="-5258"/>
                      <a:pt x="-5125" y="6648"/>
                      <a:pt x="2399" y="14268"/>
                    </a:cubicBezTo>
                    <a:lnTo>
                      <a:pt x="2399" y="14268"/>
                    </a:lnTo>
                    <a:close/>
                  </a:path>
                </a:pathLst>
              </a:custGeom>
              <a:solidFill>
                <a:srgbClr val="AD6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C0616D0-CEEE-451B-BE1C-4EB68C719A4B}"/>
                  </a:ext>
                </a:extLst>
              </p:cNvPr>
              <p:cNvSpPr/>
              <p:nvPr/>
            </p:nvSpPr>
            <p:spPr>
              <a:xfrm>
                <a:off x="10961055" y="5518706"/>
                <a:ext cx="76303" cy="97569"/>
              </a:xfrm>
              <a:custGeom>
                <a:avLst/>
                <a:gdLst>
                  <a:gd name="connsiteX0" fmla="*/ 3056 w 76303"/>
                  <a:gd name="connsiteY0" fmla="*/ 11812 h 97569"/>
                  <a:gd name="connsiteX1" fmla="*/ 42299 w 76303"/>
                  <a:gd name="connsiteY1" fmla="*/ 48198 h 97569"/>
                  <a:gd name="connsiteX2" fmla="*/ 56301 w 76303"/>
                  <a:gd name="connsiteY2" fmla="*/ 71439 h 97569"/>
                  <a:gd name="connsiteX3" fmla="*/ 68969 w 76303"/>
                  <a:gd name="connsiteY3" fmla="*/ 95632 h 97569"/>
                  <a:gd name="connsiteX4" fmla="*/ 76304 w 76303"/>
                  <a:gd name="connsiteY4" fmla="*/ 93632 h 97569"/>
                  <a:gd name="connsiteX5" fmla="*/ 70970 w 76303"/>
                  <a:gd name="connsiteY5" fmla="*/ 65247 h 97569"/>
                  <a:gd name="connsiteX6" fmla="*/ 55539 w 76303"/>
                  <a:gd name="connsiteY6" fmla="*/ 38863 h 97569"/>
                  <a:gd name="connsiteX7" fmla="*/ 9533 w 76303"/>
                  <a:gd name="connsiteY7" fmla="*/ 668 h 97569"/>
                  <a:gd name="connsiteX8" fmla="*/ 3056 w 76303"/>
                  <a:gd name="connsiteY8" fmla="*/ 11812 h 97569"/>
                  <a:gd name="connsiteX9" fmla="*/ 3056 w 76303"/>
                  <a:gd name="connsiteY9" fmla="*/ 11812 h 97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303" h="97569">
                    <a:moveTo>
                      <a:pt x="3056" y="11812"/>
                    </a:moveTo>
                    <a:cubicBezTo>
                      <a:pt x="17820" y="21337"/>
                      <a:pt x="31822" y="34005"/>
                      <a:pt x="42299" y="48198"/>
                    </a:cubicBezTo>
                    <a:cubicBezTo>
                      <a:pt x="47729" y="55532"/>
                      <a:pt x="52015" y="63438"/>
                      <a:pt x="56301" y="71439"/>
                    </a:cubicBezTo>
                    <a:cubicBezTo>
                      <a:pt x="60682" y="79440"/>
                      <a:pt x="64969" y="87441"/>
                      <a:pt x="68969" y="95632"/>
                    </a:cubicBezTo>
                    <a:cubicBezTo>
                      <a:pt x="70684" y="99252"/>
                      <a:pt x="76304" y="97347"/>
                      <a:pt x="76304" y="93632"/>
                    </a:cubicBezTo>
                    <a:cubicBezTo>
                      <a:pt x="76208" y="83726"/>
                      <a:pt x="74684" y="74487"/>
                      <a:pt x="70970" y="65247"/>
                    </a:cubicBezTo>
                    <a:cubicBezTo>
                      <a:pt x="67159" y="55722"/>
                      <a:pt x="61730" y="47055"/>
                      <a:pt x="55539" y="38863"/>
                    </a:cubicBezTo>
                    <a:cubicBezTo>
                      <a:pt x="43061" y="22480"/>
                      <a:pt x="28202" y="9526"/>
                      <a:pt x="9533" y="668"/>
                    </a:cubicBezTo>
                    <a:cubicBezTo>
                      <a:pt x="2199" y="-2666"/>
                      <a:pt x="-3897" y="7335"/>
                      <a:pt x="3056" y="11812"/>
                    </a:cubicBezTo>
                    <a:lnTo>
                      <a:pt x="3056" y="11812"/>
                    </a:lnTo>
                    <a:close/>
                  </a:path>
                </a:pathLst>
              </a:custGeom>
              <a:solidFill>
                <a:srgbClr val="AD6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4DD747A-A28C-4B7D-9C77-8C08F155BA54}"/>
                  </a:ext>
                </a:extLst>
              </p:cNvPr>
              <p:cNvSpPr/>
              <p:nvPr/>
            </p:nvSpPr>
            <p:spPr>
              <a:xfrm>
                <a:off x="11243956" y="5362263"/>
                <a:ext cx="94394" cy="81704"/>
              </a:xfrm>
              <a:custGeom>
                <a:avLst/>
                <a:gdLst>
                  <a:gd name="connsiteX0" fmla="*/ 7239 w 94394"/>
                  <a:gd name="connsiteY0" fmla="*/ 14713 h 81704"/>
                  <a:gd name="connsiteX1" fmla="*/ 26575 w 94394"/>
                  <a:gd name="connsiteY1" fmla="*/ 23190 h 81704"/>
                  <a:gd name="connsiteX2" fmla="*/ 45244 w 94394"/>
                  <a:gd name="connsiteY2" fmla="*/ 41573 h 81704"/>
                  <a:gd name="connsiteX3" fmla="*/ 63055 w 94394"/>
                  <a:gd name="connsiteY3" fmla="*/ 61290 h 81704"/>
                  <a:gd name="connsiteX4" fmla="*/ 84010 w 94394"/>
                  <a:gd name="connsiteY4" fmla="*/ 81388 h 81704"/>
                  <a:gd name="connsiteX5" fmla="*/ 94393 w 94394"/>
                  <a:gd name="connsiteY5" fmla="*/ 73482 h 81704"/>
                  <a:gd name="connsiteX6" fmla="*/ 77152 w 94394"/>
                  <a:gd name="connsiteY6" fmla="*/ 46145 h 81704"/>
                  <a:gd name="connsiteX7" fmla="*/ 56579 w 94394"/>
                  <a:gd name="connsiteY7" fmla="*/ 25095 h 81704"/>
                  <a:gd name="connsiteX8" fmla="*/ 7239 w 94394"/>
                  <a:gd name="connsiteY8" fmla="*/ 235 h 81704"/>
                  <a:gd name="connsiteX9" fmla="*/ 0 w 94394"/>
                  <a:gd name="connsiteY9" fmla="*/ 7474 h 81704"/>
                  <a:gd name="connsiteX10" fmla="*/ 7239 w 94394"/>
                  <a:gd name="connsiteY10" fmla="*/ 14713 h 81704"/>
                  <a:gd name="connsiteX11" fmla="*/ 7239 w 94394"/>
                  <a:gd name="connsiteY11" fmla="*/ 14713 h 8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4394" h="81704">
                    <a:moveTo>
                      <a:pt x="7239" y="14713"/>
                    </a:moveTo>
                    <a:cubicBezTo>
                      <a:pt x="14668" y="14713"/>
                      <a:pt x="21050" y="18523"/>
                      <a:pt x="26575" y="23190"/>
                    </a:cubicBezTo>
                    <a:cubicBezTo>
                      <a:pt x="33147" y="28810"/>
                      <a:pt x="39148" y="35287"/>
                      <a:pt x="45244" y="41573"/>
                    </a:cubicBezTo>
                    <a:cubicBezTo>
                      <a:pt x="51435" y="47955"/>
                      <a:pt x="57340" y="54527"/>
                      <a:pt x="63055" y="61290"/>
                    </a:cubicBezTo>
                    <a:cubicBezTo>
                      <a:pt x="68961" y="68243"/>
                      <a:pt x="74771" y="78626"/>
                      <a:pt x="84010" y="81388"/>
                    </a:cubicBezTo>
                    <a:cubicBezTo>
                      <a:pt x="89059" y="82912"/>
                      <a:pt x="94488" y="78721"/>
                      <a:pt x="94393" y="73482"/>
                    </a:cubicBezTo>
                    <a:cubicBezTo>
                      <a:pt x="94202" y="62814"/>
                      <a:pt x="83820" y="53575"/>
                      <a:pt x="77152" y="46145"/>
                    </a:cubicBezTo>
                    <a:cubicBezTo>
                      <a:pt x="70580" y="38906"/>
                      <a:pt x="63722" y="31858"/>
                      <a:pt x="56579" y="25095"/>
                    </a:cubicBezTo>
                    <a:cubicBezTo>
                      <a:pt x="43529" y="12808"/>
                      <a:pt x="26479" y="-2051"/>
                      <a:pt x="7239" y="235"/>
                    </a:cubicBezTo>
                    <a:cubicBezTo>
                      <a:pt x="3334" y="711"/>
                      <a:pt x="0" y="3283"/>
                      <a:pt x="0" y="7474"/>
                    </a:cubicBezTo>
                    <a:cubicBezTo>
                      <a:pt x="0" y="11379"/>
                      <a:pt x="3334" y="14713"/>
                      <a:pt x="7239" y="14713"/>
                    </a:cubicBezTo>
                    <a:lnTo>
                      <a:pt x="7239" y="14713"/>
                    </a:lnTo>
                    <a:close/>
                  </a:path>
                </a:pathLst>
              </a:custGeom>
              <a:solidFill>
                <a:srgbClr val="AD6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7ABBBD28-C027-41D9-8AEF-6ECDED90E7D4}"/>
                  </a:ext>
                </a:extLst>
              </p:cNvPr>
              <p:cNvSpPr/>
              <p:nvPr/>
            </p:nvSpPr>
            <p:spPr>
              <a:xfrm>
                <a:off x="11514121" y="5301618"/>
                <a:ext cx="125055" cy="148846"/>
              </a:xfrm>
              <a:custGeom>
                <a:avLst/>
                <a:gdLst>
                  <a:gd name="connsiteX0" fmla="*/ 113978 w 125055"/>
                  <a:gd name="connsiteY0" fmla="*/ 1158 h 148846"/>
                  <a:gd name="connsiteX1" fmla="*/ 16919 w 125055"/>
                  <a:gd name="connsiteY1" fmla="*/ 72024 h 148846"/>
                  <a:gd name="connsiteX2" fmla="*/ 1107 w 125055"/>
                  <a:gd name="connsiteY2" fmla="*/ 87835 h 148846"/>
                  <a:gd name="connsiteX3" fmla="*/ 3679 w 125055"/>
                  <a:gd name="connsiteY3" fmla="*/ 111457 h 148846"/>
                  <a:gd name="connsiteX4" fmla="*/ 33016 w 125055"/>
                  <a:gd name="connsiteY4" fmla="*/ 148510 h 148846"/>
                  <a:gd name="connsiteX5" fmla="*/ 43589 w 125055"/>
                  <a:gd name="connsiteY5" fmla="*/ 134794 h 148846"/>
                  <a:gd name="connsiteX6" fmla="*/ 29016 w 125055"/>
                  <a:gd name="connsiteY6" fmla="*/ 120030 h 148846"/>
                  <a:gd name="connsiteX7" fmla="*/ 19014 w 125055"/>
                  <a:gd name="connsiteY7" fmla="*/ 104028 h 148846"/>
                  <a:gd name="connsiteX8" fmla="*/ 16061 w 125055"/>
                  <a:gd name="connsiteY8" fmla="*/ 95360 h 148846"/>
                  <a:gd name="connsiteX9" fmla="*/ 20729 w 125055"/>
                  <a:gd name="connsiteY9" fmla="*/ 88978 h 148846"/>
                  <a:gd name="connsiteX10" fmla="*/ 41874 w 125055"/>
                  <a:gd name="connsiteY10" fmla="*/ 73643 h 148846"/>
                  <a:gd name="connsiteX11" fmla="*/ 122742 w 125055"/>
                  <a:gd name="connsiteY11" fmla="*/ 12588 h 148846"/>
                  <a:gd name="connsiteX12" fmla="*/ 113978 w 125055"/>
                  <a:gd name="connsiteY12" fmla="*/ 1158 h 148846"/>
                  <a:gd name="connsiteX13" fmla="*/ 113978 w 125055"/>
                  <a:gd name="connsiteY13" fmla="*/ 1158 h 148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5055" h="148846">
                    <a:moveTo>
                      <a:pt x="113978" y="1158"/>
                    </a:moveTo>
                    <a:cubicBezTo>
                      <a:pt x="81212" y="24208"/>
                      <a:pt x="48732" y="47640"/>
                      <a:pt x="16919" y="72024"/>
                    </a:cubicBezTo>
                    <a:cubicBezTo>
                      <a:pt x="11204" y="76405"/>
                      <a:pt x="3679" y="80692"/>
                      <a:pt x="1107" y="87835"/>
                    </a:cubicBezTo>
                    <a:cubicBezTo>
                      <a:pt x="-1560" y="95265"/>
                      <a:pt x="1107" y="104314"/>
                      <a:pt x="3679" y="111457"/>
                    </a:cubicBezTo>
                    <a:cubicBezTo>
                      <a:pt x="8346" y="124507"/>
                      <a:pt x="18633" y="144319"/>
                      <a:pt x="33016" y="148510"/>
                    </a:cubicBezTo>
                    <a:cubicBezTo>
                      <a:pt x="40731" y="150700"/>
                      <a:pt x="47875" y="141747"/>
                      <a:pt x="43589" y="134794"/>
                    </a:cubicBezTo>
                    <a:cubicBezTo>
                      <a:pt x="39969" y="128983"/>
                      <a:pt x="33587" y="125173"/>
                      <a:pt x="29016" y="120030"/>
                    </a:cubicBezTo>
                    <a:cubicBezTo>
                      <a:pt x="24920" y="115267"/>
                      <a:pt x="21491" y="109743"/>
                      <a:pt x="19014" y="104028"/>
                    </a:cubicBezTo>
                    <a:cubicBezTo>
                      <a:pt x="17871" y="101361"/>
                      <a:pt x="16443" y="98313"/>
                      <a:pt x="16061" y="95360"/>
                    </a:cubicBezTo>
                    <a:cubicBezTo>
                      <a:pt x="15585" y="91836"/>
                      <a:pt x="18062" y="90979"/>
                      <a:pt x="20729" y="88978"/>
                    </a:cubicBezTo>
                    <a:cubicBezTo>
                      <a:pt x="27777" y="83930"/>
                      <a:pt x="34921" y="78882"/>
                      <a:pt x="41874" y="73643"/>
                    </a:cubicBezTo>
                    <a:cubicBezTo>
                      <a:pt x="68925" y="53450"/>
                      <a:pt x="96071" y="33257"/>
                      <a:pt x="122742" y="12588"/>
                    </a:cubicBezTo>
                    <a:cubicBezTo>
                      <a:pt x="129218" y="7540"/>
                      <a:pt x="120741" y="-3605"/>
                      <a:pt x="113978" y="1158"/>
                    </a:cubicBezTo>
                    <a:lnTo>
                      <a:pt x="113978" y="1158"/>
                    </a:lnTo>
                    <a:close/>
                  </a:path>
                </a:pathLst>
              </a:custGeom>
              <a:solidFill>
                <a:srgbClr val="AD6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DE5BBD0-54AB-4A32-AD65-7AF16788C20D}"/>
                  </a:ext>
                </a:extLst>
              </p:cNvPr>
              <p:cNvSpPr/>
              <p:nvPr/>
            </p:nvSpPr>
            <p:spPr>
              <a:xfrm>
                <a:off x="11594176" y="5413043"/>
                <a:ext cx="39448" cy="37378"/>
              </a:xfrm>
              <a:custGeom>
                <a:avLst/>
                <a:gdLst>
                  <a:gd name="connsiteX0" fmla="*/ 1062 w 39448"/>
                  <a:gd name="connsiteY0" fmla="*/ 13177 h 37378"/>
                  <a:gd name="connsiteX1" fmla="*/ 11063 w 39448"/>
                  <a:gd name="connsiteY1" fmla="*/ 27179 h 37378"/>
                  <a:gd name="connsiteX2" fmla="*/ 18683 w 39448"/>
                  <a:gd name="connsiteY2" fmla="*/ 33180 h 37378"/>
                  <a:gd name="connsiteX3" fmla="*/ 21922 w 39448"/>
                  <a:gd name="connsiteY3" fmla="*/ 34989 h 37378"/>
                  <a:gd name="connsiteX4" fmla="*/ 23732 w 39448"/>
                  <a:gd name="connsiteY4" fmla="*/ 35847 h 37378"/>
                  <a:gd name="connsiteX5" fmla="*/ 29161 w 39448"/>
                  <a:gd name="connsiteY5" fmla="*/ 37371 h 37378"/>
                  <a:gd name="connsiteX6" fmla="*/ 34495 w 39448"/>
                  <a:gd name="connsiteY6" fmla="*/ 35847 h 37378"/>
                  <a:gd name="connsiteX7" fmla="*/ 39067 w 39448"/>
                  <a:gd name="connsiteY7" fmla="*/ 29941 h 37378"/>
                  <a:gd name="connsiteX8" fmla="*/ 39448 w 39448"/>
                  <a:gd name="connsiteY8" fmla="*/ 27274 h 37378"/>
                  <a:gd name="connsiteX9" fmla="*/ 38114 w 39448"/>
                  <a:gd name="connsiteY9" fmla="*/ 22226 h 37378"/>
                  <a:gd name="connsiteX10" fmla="*/ 28780 w 39448"/>
                  <a:gd name="connsiteY10" fmla="*/ 16130 h 37378"/>
                  <a:gd name="connsiteX11" fmla="*/ 31161 w 39448"/>
                  <a:gd name="connsiteY11" fmla="*/ 17178 h 37378"/>
                  <a:gd name="connsiteX12" fmla="*/ 22493 w 39448"/>
                  <a:gd name="connsiteY12" fmla="*/ 12129 h 37378"/>
                  <a:gd name="connsiteX13" fmla="*/ 24398 w 39448"/>
                  <a:gd name="connsiteY13" fmla="*/ 13653 h 37378"/>
                  <a:gd name="connsiteX14" fmla="*/ 17731 w 39448"/>
                  <a:gd name="connsiteY14" fmla="*/ 6986 h 37378"/>
                  <a:gd name="connsiteX15" fmla="*/ 19160 w 39448"/>
                  <a:gd name="connsiteY15" fmla="*/ 8796 h 37378"/>
                  <a:gd name="connsiteX16" fmla="*/ 16207 w 39448"/>
                  <a:gd name="connsiteY16" fmla="*/ 4319 h 37378"/>
                  <a:gd name="connsiteX17" fmla="*/ 4301 w 39448"/>
                  <a:gd name="connsiteY17" fmla="*/ 1176 h 37378"/>
                  <a:gd name="connsiteX18" fmla="*/ 300 w 39448"/>
                  <a:gd name="connsiteY18" fmla="*/ 6414 h 37378"/>
                  <a:gd name="connsiteX19" fmla="*/ 14 w 39448"/>
                  <a:gd name="connsiteY19" fmla="*/ 8700 h 37378"/>
                  <a:gd name="connsiteX20" fmla="*/ 1062 w 39448"/>
                  <a:gd name="connsiteY20" fmla="*/ 13177 h 37378"/>
                  <a:gd name="connsiteX21" fmla="*/ 1062 w 39448"/>
                  <a:gd name="connsiteY21" fmla="*/ 13177 h 3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9448" h="37378">
                    <a:moveTo>
                      <a:pt x="1062" y="13177"/>
                    </a:moveTo>
                    <a:cubicBezTo>
                      <a:pt x="3348" y="18416"/>
                      <a:pt x="6872" y="23274"/>
                      <a:pt x="11063" y="27179"/>
                    </a:cubicBezTo>
                    <a:cubicBezTo>
                      <a:pt x="13445" y="29370"/>
                      <a:pt x="16016" y="31370"/>
                      <a:pt x="18683" y="33180"/>
                    </a:cubicBezTo>
                    <a:cubicBezTo>
                      <a:pt x="19731" y="33846"/>
                      <a:pt x="20779" y="34418"/>
                      <a:pt x="21922" y="34989"/>
                    </a:cubicBezTo>
                    <a:cubicBezTo>
                      <a:pt x="22493" y="35275"/>
                      <a:pt x="23160" y="35561"/>
                      <a:pt x="23732" y="35847"/>
                    </a:cubicBezTo>
                    <a:cubicBezTo>
                      <a:pt x="25541" y="36704"/>
                      <a:pt x="27065" y="37466"/>
                      <a:pt x="29161" y="37371"/>
                    </a:cubicBezTo>
                    <a:cubicBezTo>
                      <a:pt x="31161" y="37275"/>
                      <a:pt x="32685" y="36704"/>
                      <a:pt x="34495" y="35847"/>
                    </a:cubicBezTo>
                    <a:cubicBezTo>
                      <a:pt x="36495" y="34894"/>
                      <a:pt x="38591" y="32037"/>
                      <a:pt x="39067" y="29941"/>
                    </a:cubicBezTo>
                    <a:cubicBezTo>
                      <a:pt x="39162" y="29084"/>
                      <a:pt x="39257" y="28131"/>
                      <a:pt x="39448" y="27274"/>
                    </a:cubicBezTo>
                    <a:cubicBezTo>
                      <a:pt x="39448" y="25464"/>
                      <a:pt x="38972" y="23845"/>
                      <a:pt x="38114" y="22226"/>
                    </a:cubicBezTo>
                    <a:cubicBezTo>
                      <a:pt x="36305" y="18416"/>
                      <a:pt x="32304" y="17654"/>
                      <a:pt x="28780" y="16130"/>
                    </a:cubicBezTo>
                    <a:cubicBezTo>
                      <a:pt x="29542" y="16511"/>
                      <a:pt x="30399" y="16797"/>
                      <a:pt x="31161" y="17178"/>
                    </a:cubicBezTo>
                    <a:cubicBezTo>
                      <a:pt x="28018" y="15844"/>
                      <a:pt x="25161" y="14130"/>
                      <a:pt x="22493" y="12129"/>
                    </a:cubicBezTo>
                    <a:cubicBezTo>
                      <a:pt x="23160" y="12606"/>
                      <a:pt x="23732" y="13082"/>
                      <a:pt x="24398" y="13653"/>
                    </a:cubicBezTo>
                    <a:cubicBezTo>
                      <a:pt x="21922" y="11748"/>
                      <a:pt x="19731" y="9462"/>
                      <a:pt x="17731" y="6986"/>
                    </a:cubicBezTo>
                    <a:cubicBezTo>
                      <a:pt x="18207" y="7557"/>
                      <a:pt x="18683" y="8224"/>
                      <a:pt x="19160" y="8796"/>
                    </a:cubicBezTo>
                    <a:cubicBezTo>
                      <a:pt x="18017" y="7367"/>
                      <a:pt x="17064" y="5843"/>
                      <a:pt x="16207" y="4319"/>
                    </a:cubicBezTo>
                    <a:cubicBezTo>
                      <a:pt x="13921" y="318"/>
                      <a:pt x="8206" y="-1301"/>
                      <a:pt x="4301" y="1176"/>
                    </a:cubicBezTo>
                    <a:cubicBezTo>
                      <a:pt x="2396" y="2414"/>
                      <a:pt x="776" y="4128"/>
                      <a:pt x="300" y="6414"/>
                    </a:cubicBezTo>
                    <a:cubicBezTo>
                      <a:pt x="205" y="7176"/>
                      <a:pt x="110" y="7938"/>
                      <a:pt x="14" y="8700"/>
                    </a:cubicBezTo>
                    <a:cubicBezTo>
                      <a:pt x="-81" y="10415"/>
                      <a:pt x="300" y="11844"/>
                      <a:pt x="1062" y="13177"/>
                    </a:cubicBezTo>
                    <a:lnTo>
                      <a:pt x="1062" y="13177"/>
                    </a:lnTo>
                    <a:close/>
                  </a:path>
                </a:pathLst>
              </a:custGeom>
              <a:solidFill>
                <a:srgbClr val="AD6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3E69FFF-1DA0-455A-AE74-CE834C9CCBCA}"/>
                  </a:ext>
                </a:extLst>
              </p:cNvPr>
              <p:cNvSpPr/>
              <p:nvPr/>
            </p:nvSpPr>
            <p:spPr>
              <a:xfrm>
                <a:off x="10536734" y="5390884"/>
                <a:ext cx="247586" cy="123886"/>
              </a:xfrm>
              <a:custGeom>
                <a:avLst/>
                <a:gdLst>
                  <a:gd name="connsiteX0" fmla="*/ 11706 w 247586"/>
                  <a:gd name="connsiteY0" fmla="*/ 122489 h 123886"/>
                  <a:gd name="connsiteX1" fmla="*/ 147532 w 247586"/>
                  <a:gd name="connsiteY1" fmla="*/ 32002 h 123886"/>
                  <a:gd name="connsiteX2" fmla="*/ 213540 w 247586"/>
                  <a:gd name="connsiteY2" fmla="*/ 36478 h 123886"/>
                  <a:gd name="connsiteX3" fmla="*/ 243259 w 247586"/>
                  <a:gd name="connsiteY3" fmla="*/ 104677 h 123886"/>
                  <a:gd name="connsiteX4" fmla="*/ 247545 w 247586"/>
                  <a:gd name="connsiteY4" fmla="*/ 102868 h 123886"/>
                  <a:gd name="connsiteX5" fmla="*/ 235639 w 247586"/>
                  <a:gd name="connsiteY5" fmla="*/ 58291 h 123886"/>
                  <a:gd name="connsiteX6" fmla="*/ 221542 w 247586"/>
                  <a:gd name="connsiteY6" fmla="*/ 23715 h 123886"/>
                  <a:gd name="connsiteX7" fmla="*/ 160010 w 247586"/>
                  <a:gd name="connsiteY7" fmla="*/ 3522 h 123886"/>
                  <a:gd name="connsiteX8" fmla="*/ 85144 w 247586"/>
                  <a:gd name="connsiteY8" fmla="*/ 50575 h 123886"/>
                  <a:gd name="connsiteX9" fmla="*/ 3705 w 247586"/>
                  <a:gd name="connsiteY9" fmla="*/ 108487 h 123886"/>
                  <a:gd name="connsiteX10" fmla="*/ 11706 w 247586"/>
                  <a:gd name="connsiteY10" fmla="*/ 122489 h 123886"/>
                  <a:gd name="connsiteX11" fmla="*/ 11706 w 247586"/>
                  <a:gd name="connsiteY11" fmla="*/ 122489 h 123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586" h="123886">
                    <a:moveTo>
                      <a:pt x="11706" y="122489"/>
                    </a:moveTo>
                    <a:cubicBezTo>
                      <a:pt x="57331" y="92866"/>
                      <a:pt x="101812" y="61434"/>
                      <a:pt x="147532" y="32002"/>
                    </a:cubicBezTo>
                    <a:cubicBezTo>
                      <a:pt x="170011" y="17524"/>
                      <a:pt x="195538" y="12475"/>
                      <a:pt x="213540" y="36478"/>
                    </a:cubicBezTo>
                    <a:cubicBezTo>
                      <a:pt x="228590" y="56576"/>
                      <a:pt x="233543" y="81817"/>
                      <a:pt x="243259" y="104677"/>
                    </a:cubicBezTo>
                    <a:cubicBezTo>
                      <a:pt x="244306" y="107249"/>
                      <a:pt x="248021" y="105344"/>
                      <a:pt x="247545" y="102868"/>
                    </a:cubicBezTo>
                    <a:cubicBezTo>
                      <a:pt x="244306" y="87913"/>
                      <a:pt x="240020" y="72959"/>
                      <a:pt x="235639" y="58291"/>
                    </a:cubicBezTo>
                    <a:cubicBezTo>
                      <a:pt x="232019" y="46289"/>
                      <a:pt x="228685" y="34097"/>
                      <a:pt x="221542" y="23715"/>
                    </a:cubicBezTo>
                    <a:cubicBezTo>
                      <a:pt x="206968" y="2665"/>
                      <a:pt x="184394" y="-5241"/>
                      <a:pt x="160010" y="3522"/>
                    </a:cubicBezTo>
                    <a:cubicBezTo>
                      <a:pt x="132769" y="13333"/>
                      <a:pt x="108670" y="34192"/>
                      <a:pt x="85144" y="50575"/>
                    </a:cubicBezTo>
                    <a:cubicBezTo>
                      <a:pt x="57807" y="69625"/>
                      <a:pt x="30756" y="88961"/>
                      <a:pt x="3705" y="108487"/>
                    </a:cubicBezTo>
                    <a:cubicBezTo>
                      <a:pt x="-4773" y="114488"/>
                      <a:pt x="2752" y="128299"/>
                      <a:pt x="11706" y="122489"/>
                    </a:cubicBezTo>
                    <a:lnTo>
                      <a:pt x="11706" y="122489"/>
                    </a:lnTo>
                    <a:close/>
                  </a:path>
                </a:pathLst>
              </a:custGeom>
              <a:solidFill>
                <a:srgbClr val="AD6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3AA2010-FF39-447E-9113-CD1878440983}"/>
                  </a:ext>
                </a:extLst>
              </p:cNvPr>
              <p:cNvSpPr/>
              <p:nvPr/>
            </p:nvSpPr>
            <p:spPr>
              <a:xfrm>
                <a:off x="9013115" y="5834174"/>
                <a:ext cx="187257" cy="293465"/>
              </a:xfrm>
              <a:custGeom>
                <a:avLst/>
                <a:gdLst>
                  <a:gd name="connsiteX0" fmla="*/ 2467 w 187257"/>
                  <a:gd name="connsiteY0" fmla="*/ 3717 h 293465"/>
                  <a:gd name="connsiteX1" fmla="*/ 45901 w 187257"/>
                  <a:gd name="connsiteY1" fmla="*/ 168975 h 293465"/>
                  <a:gd name="connsiteX2" fmla="*/ 102384 w 187257"/>
                  <a:gd name="connsiteY2" fmla="*/ 236698 h 293465"/>
                  <a:gd name="connsiteX3" fmla="*/ 175536 w 187257"/>
                  <a:gd name="connsiteY3" fmla="*/ 292800 h 293465"/>
                  <a:gd name="connsiteX4" fmla="*/ 184776 w 187257"/>
                  <a:gd name="connsiteY4" fmla="*/ 280799 h 293465"/>
                  <a:gd name="connsiteX5" fmla="*/ 120387 w 187257"/>
                  <a:gd name="connsiteY5" fmla="*/ 227364 h 293465"/>
                  <a:gd name="connsiteX6" fmla="*/ 64570 w 187257"/>
                  <a:gd name="connsiteY6" fmla="*/ 162784 h 293465"/>
                  <a:gd name="connsiteX7" fmla="*/ 12754 w 187257"/>
                  <a:gd name="connsiteY7" fmla="*/ 5050 h 293465"/>
                  <a:gd name="connsiteX8" fmla="*/ 2467 w 187257"/>
                  <a:gd name="connsiteY8" fmla="*/ 3717 h 293465"/>
                  <a:gd name="connsiteX9" fmla="*/ 2467 w 187257"/>
                  <a:gd name="connsiteY9" fmla="*/ 3717 h 29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7257" h="293465">
                    <a:moveTo>
                      <a:pt x="2467" y="3717"/>
                    </a:moveTo>
                    <a:cubicBezTo>
                      <a:pt x="-7249" y="63534"/>
                      <a:pt x="12659" y="119636"/>
                      <a:pt x="45901" y="168975"/>
                    </a:cubicBezTo>
                    <a:cubicBezTo>
                      <a:pt x="62284" y="193359"/>
                      <a:pt x="81429" y="216029"/>
                      <a:pt x="102384" y="236698"/>
                    </a:cubicBezTo>
                    <a:cubicBezTo>
                      <a:pt x="123530" y="257463"/>
                      <a:pt x="148009" y="281085"/>
                      <a:pt x="175536" y="292800"/>
                    </a:cubicBezTo>
                    <a:cubicBezTo>
                      <a:pt x="182871" y="295944"/>
                      <a:pt x="191634" y="287276"/>
                      <a:pt x="184776" y="280799"/>
                    </a:cubicBezTo>
                    <a:cubicBezTo>
                      <a:pt x="164583" y="261654"/>
                      <a:pt x="140675" y="246699"/>
                      <a:pt x="120387" y="227364"/>
                    </a:cubicBezTo>
                    <a:cubicBezTo>
                      <a:pt x="99813" y="207742"/>
                      <a:pt x="80763" y="186216"/>
                      <a:pt x="64570" y="162784"/>
                    </a:cubicBezTo>
                    <a:cubicBezTo>
                      <a:pt x="32947" y="117255"/>
                      <a:pt x="9135" y="61438"/>
                      <a:pt x="12754" y="5050"/>
                    </a:cubicBezTo>
                    <a:cubicBezTo>
                      <a:pt x="12945" y="-665"/>
                      <a:pt x="3420" y="-2094"/>
                      <a:pt x="2467" y="3717"/>
                    </a:cubicBezTo>
                    <a:lnTo>
                      <a:pt x="2467" y="3717"/>
                    </a:lnTo>
                    <a:close/>
                  </a:path>
                </a:pathLst>
              </a:custGeom>
              <a:solidFill>
                <a:srgbClr val="AD6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0B033BE-16C4-4DCF-9C27-F91666F6B910}"/>
                  </a:ext>
                </a:extLst>
              </p:cNvPr>
              <p:cNvSpPr/>
              <p:nvPr/>
            </p:nvSpPr>
            <p:spPr>
              <a:xfrm>
                <a:off x="11636892" y="5229888"/>
                <a:ext cx="123332" cy="86928"/>
              </a:xfrm>
              <a:custGeom>
                <a:avLst/>
                <a:gdLst>
                  <a:gd name="connsiteX0" fmla="*/ 5304 w 123332"/>
                  <a:gd name="connsiteY0" fmla="*/ 86318 h 86928"/>
                  <a:gd name="connsiteX1" fmla="*/ 41118 w 123332"/>
                  <a:gd name="connsiteY1" fmla="*/ 59648 h 86928"/>
                  <a:gd name="connsiteX2" fmla="*/ 76646 w 123332"/>
                  <a:gd name="connsiteY2" fmla="*/ 31263 h 86928"/>
                  <a:gd name="connsiteX3" fmla="*/ 93506 w 123332"/>
                  <a:gd name="connsiteY3" fmla="*/ 18024 h 86928"/>
                  <a:gd name="connsiteX4" fmla="*/ 106936 w 123332"/>
                  <a:gd name="connsiteY4" fmla="*/ 17357 h 86928"/>
                  <a:gd name="connsiteX5" fmla="*/ 112937 w 123332"/>
                  <a:gd name="connsiteY5" fmla="*/ 33454 h 86928"/>
                  <a:gd name="connsiteX6" fmla="*/ 116461 w 123332"/>
                  <a:gd name="connsiteY6" fmla="*/ 55933 h 86928"/>
                  <a:gd name="connsiteX7" fmla="*/ 118461 w 123332"/>
                  <a:gd name="connsiteY7" fmla="*/ 56219 h 86928"/>
                  <a:gd name="connsiteX8" fmla="*/ 123033 w 123332"/>
                  <a:gd name="connsiteY8" fmla="*/ 32121 h 86928"/>
                  <a:gd name="connsiteX9" fmla="*/ 118842 w 123332"/>
                  <a:gd name="connsiteY9" fmla="*/ 11166 h 86928"/>
                  <a:gd name="connsiteX10" fmla="*/ 103697 w 123332"/>
                  <a:gd name="connsiteY10" fmla="*/ 117 h 86928"/>
                  <a:gd name="connsiteX11" fmla="*/ 83409 w 123332"/>
                  <a:gd name="connsiteY11" fmla="*/ 7737 h 86928"/>
                  <a:gd name="connsiteX12" fmla="*/ 42452 w 123332"/>
                  <a:gd name="connsiteY12" fmla="*/ 42789 h 86928"/>
                  <a:gd name="connsiteX13" fmla="*/ 22545 w 123332"/>
                  <a:gd name="connsiteY13" fmla="*/ 60886 h 86928"/>
                  <a:gd name="connsiteX14" fmla="*/ 1018 w 123332"/>
                  <a:gd name="connsiteY14" fmla="*/ 80508 h 86928"/>
                  <a:gd name="connsiteX15" fmla="*/ 5304 w 123332"/>
                  <a:gd name="connsiteY15" fmla="*/ 86318 h 86928"/>
                  <a:gd name="connsiteX16" fmla="*/ 5304 w 123332"/>
                  <a:gd name="connsiteY16" fmla="*/ 86318 h 86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3332" h="86928">
                    <a:moveTo>
                      <a:pt x="5304" y="86318"/>
                    </a:moveTo>
                    <a:cubicBezTo>
                      <a:pt x="17496" y="77841"/>
                      <a:pt x="29212" y="68601"/>
                      <a:pt x="41118" y="59648"/>
                    </a:cubicBezTo>
                    <a:cubicBezTo>
                      <a:pt x="53215" y="50504"/>
                      <a:pt x="64836" y="40693"/>
                      <a:pt x="76646" y="31263"/>
                    </a:cubicBezTo>
                    <a:cubicBezTo>
                      <a:pt x="82171" y="26787"/>
                      <a:pt x="87505" y="21929"/>
                      <a:pt x="93506" y="18024"/>
                    </a:cubicBezTo>
                    <a:cubicBezTo>
                      <a:pt x="97792" y="15261"/>
                      <a:pt x="103221" y="12499"/>
                      <a:pt x="106936" y="17357"/>
                    </a:cubicBezTo>
                    <a:cubicBezTo>
                      <a:pt x="110460" y="22024"/>
                      <a:pt x="110460" y="28311"/>
                      <a:pt x="112937" y="33454"/>
                    </a:cubicBezTo>
                    <a:cubicBezTo>
                      <a:pt x="116461" y="40884"/>
                      <a:pt x="117128" y="47837"/>
                      <a:pt x="116461" y="55933"/>
                    </a:cubicBezTo>
                    <a:cubicBezTo>
                      <a:pt x="116366" y="57076"/>
                      <a:pt x="118176" y="57267"/>
                      <a:pt x="118461" y="56219"/>
                    </a:cubicBezTo>
                    <a:cubicBezTo>
                      <a:pt x="120366" y="48313"/>
                      <a:pt x="121604" y="40122"/>
                      <a:pt x="123033" y="32121"/>
                    </a:cubicBezTo>
                    <a:cubicBezTo>
                      <a:pt x="124176" y="25548"/>
                      <a:pt x="121890" y="17166"/>
                      <a:pt x="118842" y="11166"/>
                    </a:cubicBezTo>
                    <a:cubicBezTo>
                      <a:pt x="115794" y="5165"/>
                      <a:pt x="110460" y="879"/>
                      <a:pt x="103697" y="117"/>
                    </a:cubicBezTo>
                    <a:cubicBezTo>
                      <a:pt x="96078" y="-741"/>
                      <a:pt x="89220" y="3260"/>
                      <a:pt x="83409" y="7737"/>
                    </a:cubicBezTo>
                    <a:cubicBezTo>
                      <a:pt x="69312" y="18690"/>
                      <a:pt x="56072" y="31168"/>
                      <a:pt x="42452" y="42789"/>
                    </a:cubicBezTo>
                    <a:cubicBezTo>
                      <a:pt x="35689" y="48694"/>
                      <a:pt x="29117" y="54790"/>
                      <a:pt x="22545" y="60886"/>
                    </a:cubicBezTo>
                    <a:cubicBezTo>
                      <a:pt x="15496" y="67554"/>
                      <a:pt x="7876" y="73650"/>
                      <a:pt x="1018" y="80508"/>
                    </a:cubicBezTo>
                    <a:cubicBezTo>
                      <a:pt x="-1839" y="83556"/>
                      <a:pt x="1875" y="88699"/>
                      <a:pt x="5304" y="86318"/>
                    </a:cubicBezTo>
                    <a:lnTo>
                      <a:pt x="5304" y="86318"/>
                    </a:lnTo>
                    <a:close/>
                  </a:path>
                </a:pathLst>
              </a:custGeom>
              <a:solidFill>
                <a:srgbClr val="AD6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1602D07-618C-4D9C-84D3-F2DA183164E5}"/>
                  </a:ext>
                </a:extLst>
              </p:cNvPr>
              <p:cNvSpPr/>
              <p:nvPr/>
            </p:nvSpPr>
            <p:spPr>
              <a:xfrm>
                <a:off x="10539102" y="5498163"/>
                <a:ext cx="109293" cy="174046"/>
              </a:xfrm>
              <a:custGeom>
                <a:avLst/>
                <a:gdLst>
                  <a:gd name="connsiteX0" fmla="*/ 576 w 109293"/>
                  <a:gd name="connsiteY0" fmla="*/ 11495 h 174046"/>
                  <a:gd name="connsiteX1" fmla="*/ 36199 w 109293"/>
                  <a:gd name="connsiteY1" fmla="*/ 96839 h 174046"/>
                  <a:gd name="connsiteX2" fmla="*/ 60869 w 109293"/>
                  <a:gd name="connsiteY2" fmla="*/ 135416 h 174046"/>
                  <a:gd name="connsiteX3" fmla="*/ 91444 w 109293"/>
                  <a:gd name="connsiteY3" fmla="*/ 171230 h 174046"/>
                  <a:gd name="connsiteX4" fmla="*/ 106398 w 109293"/>
                  <a:gd name="connsiteY4" fmla="*/ 156275 h 174046"/>
                  <a:gd name="connsiteX5" fmla="*/ 77062 w 109293"/>
                  <a:gd name="connsiteY5" fmla="*/ 124462 h 174046"/>
                  <a:gd name="connsiteX6" fmla="*/ 51249 w 109293"/>
                  <a:gd name="connsiteY6" fmla="*/ 87981 h 174046"/>
                  <a:gd name="connsiteX7" fmla="*/ 18292 w 109293"/>
                  <a:gd name="connsiteY7" fmla="*/ 6542 h 174046"/>
                  <a:gd name="connsiteX8" fmla="*/ 576 w 109293"/>
                  <a:gd name="connsiteY8" fmla="*/ 11495 h 174046"/>
                  <a:gd name="connsiteX9" fmla="*/ 576 w 109293"/>
                  <a:gd name="connsiteY9" fmla="*/ 11495 h 174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293" h="174046">
                    <a:moveTo>
                      <a:pt x="576" y="11495"/>
                    </a:moveTo>
                    <a:cubicBezTo>
                      <a:pt x="11339" y="40451"/>
                      <a:pt x="21340" y="69598"/>
                      <a:pt x="36199" y="96839"/>
                    </a:cubicBezTo>
                    <a:cubicBezTo>
                      <a:pt x="43533" y="110270"/>
                      <a:pt x="51820" y="123128"/>
                      <a:pt x="60869" y="135416"/>
                    </a:cubicBezTo>
                    <a:cubicBezTo>
                      <a:pt x="69918" y="147703"/>
                      <a:pt x="79729" y="161514"/>
                      <a:pt x="91444" y="171230"/>
                    </a:cubicBezTo>
                    <a:cubicBezTo>
                      <a:pt x="101922" y="179897"/>
                      <a:pt x="115257" y="166753"/>
                      <a:pt x="106398" y="156275"/>
                    </a:cubicBezTo>
                    <a:cubicBezTo>
                      <a:pt x="97159" y="145322"/>
                      <a:pt x="86205" y="135701"/>
                      <a:pt x="77062" y="124462"/>
                    </a:cubicBezTo>
                    <a:cubicBezTo>
                      <a:pt x="67632" y="112937"/>
                      <a:pt x="59059" y="100649"/>
                      <a:pt x="51249" y="87981"/>
                    </a:cubicBezTo>
                    <a:cubicBezTo>
                      <a:pt x="35913" y="62930"/>
                      <a:pt x="22959" y="35689"/>
                      <a:pt x="18292" y="6542"/>
                    </a:cubicBezTo>
                    <a:cubicBezTo>
                      <a:pt x="16387" y="-5078"/>
                      <a:pt x="-3615" y="161"/>
                      <a:pt x="576" y="11495"/>
                    </a:cubicBezTo>
                    <a:lnTo>
                      <a:pt x="576" y="11495"/>
                    </a:lnTo>
                    <a:close/>
                  </a:path>
                </a:pathLst>
              </a:custGeom>
              <a:solidFill>
                <a:srgbClr val="AD6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75DD51F-D327-4DDF-A38D-74FFC8E87298}"/>
                  </a:ext>
                </a:extLst>
              </p:cNvPr>
              <p:cNvSpPr/>
              <p:nvPr/>
            </p:nvSpPr>
            <p:spPr>
              <a:xfrm>
                <a:off x="10362750" y="5587416"/>
                <a:ext cx="94405" cy="144909"/>
              </a:xfrm>
              <a:custGeom>
                <a:avLst/>
                <a:gdLst>
                  <a:gd name="connsiteX0" fmla="*/ 1572 w 94405"/>
                  <a:gd name="connsiteY0" fmla="*/ 7968 h 144909"/>
                  <a:gd name="connsiteX1" fmla="*/ 84154 w 94405"/>
                  <a:gd name="connsiteY1" fmla="*/ 142270 h 144909"/>
                  <a:gd name="connsiteX2" fmla="*/ 94060 w 94405"/>
                  <a:gd name="connsiteY2" fmla="*/ 138079 h 144909"/>
                  <a:gd name="connsiteX3" fmla="*/ 8335 w 94405"/>
                  <a:gd name="connsiteY3" fmla="*/ 1205 h 144909"/>
                  <a:gd name="connsiteX4" fmla="*/ 1572 w 94405"/>
                  <a:gd name="connsiteY4" fmla="*/ 7968 h 144909"/>
                  <a:gd name="connsiteX5" fmla="*/ 1572 w 94405"/>
                  <a:gd name="connsiteY5" fmla="*/ 7968 h 144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405" h="144909">
                    <a:moveTo>
                      <a:pt x="1572" y="7968"/>
                    </a:moveTo>
                    <a:cubicBezTo>
                      <a:pt x="42339" y="43877"/>
                      <a:pt x="62532" y="93883"/>
                      <a:pt x="84154" y="142270"/>
                    </a:cubicBezTo>
                    <a:cubicBezTo>
                      <a:pt x="86631" y="147795"/>
                      <a:pt x="96346" y="143794"/>
                      <a:pt x="94060" y="138079"/>
                    </a:cubicBezTo>
                    <a:cubicBezTo>
                      <a:pt x="74343" y="88359"/>
                      <a:pt x="50626" y="35876"/>
                      <a:pt x="8335" y="1205"/>
                    </a:cubicBezTo>
                    <a:cubicBezTo>
                      <a:pt x="3668" y="-2700"/>
                      <a:pt x="-3095" y="3777"/>
                      <a:pt x="1572" y="7968"/>
                    </a:cubicBezTo>
                    <a:lnTo>
                      <a:pt x="1572" y="7968"/>
                    </a:lnTo>
                    <a:close/>
                  </a:path>
                </a:pathLst>
              </a:custGeom>
              <a:solidFill>
                <a:srgbClr val="AD6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4786A2E-D4E0-43BD-AA9D-6D11871DBE0D}"/>
                  </a:ext>
                </a:extLst>
              </p:cNvPr>
              <p:cNvSpPr/>
              <p:nvPr/>
            </p:nvSpPr>
            <p:spPr>
              <a:xfrm>
                <a:off x="10739925" y="5317098"/>
                <a:ext cx="586865" cy="274222"/>
              </a:xfrm>
              <a:custGeom>
                <a:avLst/>
                <a:gdLst>
                  <a:gd name="connsiteX0" fmla="*/ 6255 w 586865"/>
                  <a:gd name="connsiteY0" fmla="*/ 274095 h 274222"/>
                  <a:gd name="connsiteX1" fmla="*/ 243713 w 586865"/>
                  <a:gd name="connsiteY1" fmla="*/ 199419 h 274222"/>
                  <a:gd name="connsiteX2" fmla="*/ 464216 w 586865"/>
                  <a:gd name="connsiteY2" fmla="*/ 85024 h 274222"/>
                  <a:gd name="connsiteX3" fmla="*/ 522319 w 586865"/>
                  <a:gd name="connsiteY3" fmla="*/ 45114 h 274222"/>
                  <a:gd name="connsiteX4" fmla="*/ 584708 w 586865"/>
                  <a:gd name="connsiteY4" fmla="*/ 8633 h 274222"/>
                  <a:gd name="connsiteX5" fmla="*/ 581183 w 586865"/>
                  <a:gd name="connsiteY5" fmla="*/ 251 h 274222"/>
                  <a:gd name="connsiteX6" fmla="*/ 526986 w 586865"/>
                  <a:gd name="connsiteY6" fmla="*/ 27874 h 274222"/>
                  <a:gd name="connsiteX7" fmla="*/ 474408 w 586865"/>
                  <a:gd name="connsiteY7" fmla="*/ 60354 h 274222"/>
                  <a:gd name="connsiteX8" fmla="*/ 367919 w 586865"/>
                  <a:gd name="connsiteY8" fmla="*/ 125315 h 274222"/>
                  <a:gd name="connsiteX9" fmla="*/ 140081 w 586865"/>
                  <a:gd name="connsiteY9" fmla="*/ 227327 h 274222"/>
                  <a:gd name="connsiteX10" fmla="*/ 3588 w 586865"/>
                  <a:gd name="connsiteY10" fmla="*/ 264475 h 274222"/>
                  <a:gd name="connsiteX11" fmla="*/ 6255 w 586865"/>
                  <a:gd name="connsiteY11" fmla="*/ 274095 h 274222"/>
                  <a:gd name="connsiteX12" fmla="*/ 6255 w 586865"/>
                  <a:gd name="connsiteY12" fmla="*/ 274095 h 274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86865" h="274222">
                    <a:moveTo>
                      <a:pt x="6255" y="274095"/>
                    </a:moveTo>
                    <a:cubicBezTo>
                      <a:pt x="87217" y="256283"/>
                      <a:pt x="166846" y="230375"/>
                      <a:pt x="243713" y="199419"/>
                    </a:cubicBezTo>
                    <a:cubicBezTo>
                      <a:pt x="320199" y="168653"/>
                      <a:pt x="395351" y="130458"/>
                      <a:pt x="464216" y="85024"/>
                    </a:cubicBezTo>
                    <a:cubicBezTo>
                      <a:pt x="483838" y="72070"/>
                      <a:pt x="503079" y="58640"/>
                      <a:pt x="522319" y="45114"/>
                    </a:cubicBezTo>
                    <a:cubicBezTo>
                      <a:pt x="542131" y="31112"/>
                      <a:pt x="563848" y="20825"/>
                      <a:pt x="584708" y="8633"/>
                    </a:cubicBezTo>
                    <a:cubicBezTo>
                      <a:pt x="589089" y="6062"/>
                      <a:pt x="586232" y="-1463"/>
                      <a:pt x="581183" y="251"/>
                    </a:cubicBezTo>
                    <a:cubicBezTo>
                      <a:pt x="562038" y="6633"/>
                      <a:pt x="544322" y="17587"/>
                      <a:pt x="526986" y="27874"/>
                    </a:cubicBezTo>
                    <a:cubicBezTo>
                      <a:pt x="509174" y="38447"/>
                      <a:pt x="491744" y="49115"/>
                      <a:pt x="474408" y="60354"/>
                    </a:cubicBezTo>
                    <a:cubicBezTo>
                      <a:pt x="439547" y="83119"/>
                      <a:pt x="404304" y="105122"/>
                      <a:pt x="367919" y="125315"/>
                    </a:cubicBezTo>
                    <a:cubicBezTo>
                      <a:pt x="295433" y="165510"/>
                      <a:pt x="219138" y="201896"/>
                      <a:pt x="140081" y="227327"/>
                    </a:cubicBezTo>
                    <a:cubicBezTo>
                      <a:pt x="95218" y="241805"/>
                      <a:pt x="49498" y="253997"/>
                      <a:pt x="3588" y="264475"/>
                    </a:cubicBezTo>
                    <a:cubicBezTo>
                      <a:pt x="-2699" y="265904"/>
                      <a:pt x="-32" y="275429"/>
                      <a:pt x="6255" y="274095"/>
                    </a:cubicBezTo>
                    <a:lnTo>
                      <a:pt x="6255" y="274095"/>
                    </a:lnTo>
                    <a:close/>
                  </a:path>
                </a:pathLst>
              </a:custGeom>
              <a:solidFill>
                <a:srgbClr val="AD6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705896D-5858-4AFF-A999-70AF6FEF9980}"/>
                  </a:ext>
                </a:extLst>
              </p:cNvPr>
              <p:cNvSpPr/>
              <p:nvPr/>
            </p:nvSpPr>
            <p:spPr>
              <a:xfrm>
                <a:off x="9091015" y="5506853"/>
                <a:ext cx="697695" cy="228373"/>
              </a:xfrm>
              <a:custGeom>
                <a:avLst/>
                <a:gdLst>
                  <a:gd name="connsiteX0" fmla="*/ 8959 w 697695"/>
                  <a:gd name="connsiteY0" fmla="*/ 226167 h 228373"/>
                  <a:gd name="connsiteX1" fmla="*/ 218033 w 697695"/>
                  <a:gd name="connsiteY1" fmla="*/ 71862 h 228373"/>
                  <a:gd name="connsiteX2" fmla="*/ 514546 w 697695"/>
                  <a:gd name="connsiteY2" fmla="*/ 24332 h 228373"/>
                  <a:gd name="connsiteX3" fmla="*/ 606176 w 697695"/>
                  <a:gd name="connsiteY3" fmla="*/ 19379 h 228373"/>
                  <a:gd name="connsiteX4" fmla="*/ 649610 w 697695"/>
                  <a:gd name="connsiteY4" fmla="*/ 16426 h 228373"/>
                  <a:gd name="connsiteX5" fmla="*/ 694283 w 697695"/>
                  <a:gd name="connsiteY5" fmla="*/ 10140 h 228373"/>
                  <a:gd name="connsiteX6" fmla="*/ 693044 w 697695"/>
                  <a:gd name="connsiteY6" fmla="*/ 710 h 228373"/>
                  <a:gd name="connsiteX7" fmla="*/ 651992 w 697695"/>
                  <a:gd name="connsiteY7" fmla="*/ 1758 h 228373"/>
                  <a:gd name="connsiteX8" fmla="*/ 608558 w 697695"/>
                  <a:gd name="connsiteY8" fmla="*/ 4329 h 228373"/>
                  <a:gd name="connsiteX9" fmla="*/ 523880 w 697695"/>
                  <a:gd name="connsiteY9" fmla="*/ 8425 h 228373"/>
                  <a:gd name="connsiteX10" fmla="*/ 358050 w 697695"/>
                  <a:gd name="connsiteY10" fmla="*/ 24046 h 228373"/>
                  <a:gd name="connsiteX11" fmla="*/ 103066 w 697695"/>
                  <a:gd name="connsiteY11" fmla="*/ 117010 h 228373"/>
                  <a:gd name="connsiteX12" fmla="*/ 863 w 697695"/>
                  <a:gd name="connsiteY12" fmla="*/ 221214 h 228373"/>
                  <a:gd name="connsiteX13" fmla="*/ 8959 w 697695"/>
                  <a:gd name="connsiteY13" fmla="*/ 226167 h 228373"/>
                  <a:gd name="connsiteX14" fmla="*/ 8959 w 697695"/>
                  <a:gd name="connsiteY14" fmla="*/ 226167 h 228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7695" h="228373">
                    <a:moveTo>
                      <a:pt x="8959" y="226167"/>
                    </a:moveTo>
                    <a:cubicBezTo>
                      <a:pt x="58203" y="152062"/>
                      <a:pt x="135546" y="102151"/>
                      <a:pt x="218033" y="71862"/>
                    </a:cubicBezTo>
                    <a:cubicBezTo>
                      <a:pt x="313092" y="37000"/>
                      <a:pt x="414248" y="29761"/>
                      <a:pt x="514546" y="24332"/>
                    </a:cubicBezTo>
                    <a:cubicBezTo>
                      <a:pt x="545121" y="22713"/>
                      <a:pt x="575601" y="21284"/>
                      <a:pt x="606176" y="19379"/>
                    </a:cubicBezTo>
                    <a:cubicBezTo>
                      <a:pt x="620654" y="18522"/>
                      <a:pt x="635132" y="17569"/>
                      <a:pt x="649610" y="16426"/>
                    </a:cubicBezTo>
                    <a:cubicBezTo>
                      <a:pt x="664374" y="15283"/>
                      <a:pt x="680090" y="14807"/>
                      <a:pt x="694283" y="10140"/>
                    </a:cubicBezTo>
                    <a:cubicBezTo>
                      <a:pt x="699712" y="8330"/>
                      <a:pt x="698188" y="1377"/>
                      <a:pt x="693044" y="710"/>
                    </a:cubicBezTo>
                    <a:cubicBezTo>
                      <a:pt x="679519" y="-1005"/>
                      <a:pt x="665517" y="805"/>
                      <a:pt x="651992" y="1758"/>
                    </a:cubicBezTo>
                    <a:cubicBezTo>
                      <a:pt x="637514" y="2710"/>
                      <a:pt x="623036" y="3567"/>
                      <a:pt x="608558" y="4329"/>
                    </a:cubicBezTo>
                    <a:cubicBezTo>
                      <a:pt x="580364" y="5853"/>
                      <a:pt x="552074" y="6996"/>
                      <a:pt x="523880" y="8425"/>
                    </a:cubicBezTo>
                    <a:cubicBezTo>
                      <a:pt x="468350" y="11283"/>
                      <a:pt x="413009" y="15188"/>
                      <a:pt x="358050" y="24046"/>
                    </a:cubicBezTo>
                    <a:cubicBezTo>
                      <a:pt x="268420" y="38429"/>
                      <a:pt x="178313" y="64813"/>
                      <a:pt x="103066" y="117010"/>
                    </a:cubicBezTo>
                    <a:cubicBezTo>
                      <a:pt x="62680" y="145014"/>
                      <a:pt x="27533" y="179875"/>
                      <a:pt x="863" y="221214"/>
                    </a:cubicBezTo>
                    <a:cubicBezTo>
                      <a:pt x="-2662" y="226548"/>
                      <a:pt x="5530" y="231310"/>
                      <a:pt x="8959" y="226167"/>
                    </a:cubicBezTo>
                    <a:lnTo>
                      <a:pt x="8959" y="226167"/>
                    </a:lnTo>
                    <a:close/>
                  </a:path>
                </a:pathLst>
              </a:custGeom>
              <a:solidFill>
                <a:srgbClr val="AD6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83AE197-40A0-4009-8FA2-7628AC329AB5}"/>
                  </a:ext>
                </a:extLst>
              </p:cNvPr>
              <p:cNvSpPr/>
              <p:nvPr/>
            </p:nvSpPr>
            <p:spPr>
              <a:xfrm>
                <a:off x="10741730" y="5503503"/>
                <a:ext cx="33881" cy="76964"/>
              </a:xfrm>
              <a:custGeom>
                <a:avLst/>
                <a:gdLst>
                  <a:gd name="connsiteX0" fmla="*/ 26356 w 33881"/>
                  <a:gd name="connsiteY0" fmla="*/ 3679 h 76964"/>
                  <a:gd name="connsiteX1" fmla="*/ 19213 w 33881"/>
                  <a:gd name="connsiteY1" fmla="*/ 39398 h 76964"/>
                  <a:gd name="connsiteX2" fmla="*/ 734 w 33881"/>
                  <a:gd name="connsiteY2" fmla="*/ 70735 h 76964"/>
                  <a:gd name="connsiteX3" fmla="*/ 7211 w 33881"/>
                  <a:gd name="connsiteY3" fmla="*/ 75783 h 76964"/>
                  <a:gd name="connsiteX4" fmla="*/ 33881 w 33881"/>
                  <a:gd name="connsiteY4" fmla="*/ 3679 h 76964"/>
                  <a:gd name="connsiteX5" fmla="*/ 26356 w 33881"/>
                  <a:gd name="connsiteY5" fmla="*/ 3679 h 76964"/>
                  <a:gd name="connsiteX6" fmla="*/ 26356 w 33881"/>
                  <a:gd name="connsiteY6" fmla="*/ 3679 h 76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81" h="76964">
                    <a:moveTo>
                      <a:pt x="26356" y="3679"/>
                    </a:moveTo>
                    <a:cubicBezTo>
                      <a:pt x="26071" y="15966"/>
                      <a:pt x="23689" y="27968"/>
                      <a:pt x="19213" y="39398"/>
                    </a:cubicBezTo>
                    <a:cubicBezTo>
                      <a:pt x="14831" y="50828"/>
                      <a:pt x="8164" y="61020"/>
                      <a:pt x="734" y="70735"/>
                    </a:cubicBezTo>
                    <a:cubicBezTo>
                      <a:pt x="-2123" y="74450"/>
                      <a:pt x="4068" y="79212"/>
                      <a:pt x="7211" y="75783"/>
                    </a:cubicBezTo>
                    <a:cubicBezTo>
                      <a:pt x="24832" y="56638"/>
                      <a:pt x="33691" y="29397"/>
                      <a:pt x="33881" y="3679"/>
                    </a:cubicBezTo>
                    <a:cubicBezTo>
                      <a:pt x="33976" y="-1274"/>
                      <a:pt x="26547" y="-1179"/>
                      <a:pt x="26356" y="3679"/>
                    </a:cubicBezTo>
                    <a:lnTo>
                      <a:pt x="26356" y="3679"/>
                    </a:lnTo>
                    <a:close/>
                  </a:path>
                </a:pathLst>
              </a:custGeom>
              <a:solidFill>
                <a:srgbClr val="AD6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68A7684-183C-4F5C-B469-FD7094855360}"/>
                  </a:ext>
                </a:extLst>
              </p:cNvPr>
              <p:cNvSpPr/>
              <p:nvPr/>
            </p:nvSpPr>
            <p:spPr>
              <a:xfrm>
                <a:off x="11262507" y="5687859"/>
                <a:ext cx="30570" cy="96165"/>
              </a:xfrm>
              <a:custGeom>
                <a:avLst/>
                <a:gdLst>
                  <a:gd name="connsiteX0" fmla="*/ 28026 w 30570"/>
                  <a:gd name="connsiteY0" fmla="*/ 91167 h 96165"/>
                  <a:gd name="connsiteX1" fmla="*/ 11643 w 30570"/>
                  <a:gd name="connsiteY1" fmla="*/ 2870 h 96165"/>
                  <a:gd name="connsiteX2" fmla="*/ 785 w 30570"/>
                  <a:gd name="connsiteY2" fmla="*/ 9157 h 96165"/>
                  <a:gd name="connsiteX3" fmla="*/ 14691 w 30570"/>
                  <a:gd name="connsiteY3" fmla="*/ 87452 h 96165"/>
                  <a:gd name="connsiteX4" fmla="*/ 19549 w 30570"/>
                  <a:gd name="connsiteY4" fmla="*/ 95929 h 96165"/>
                  <a:gd name="connsiteX5" fmla="*/ 28026 w 30570"/>
                  <a:gd name="connsiteY5" fmla="*/ 91167 h 96165"/>
                  <a:gd name="connsiteX6" fmla="*/ 28026 w 30570"/>
                  <a:gd name="connsiteY6" fmla="*/ 91167 h 96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570" h="96165">
                    <a:moveTo>
                      <a:pt x="28026" y="91167"/>
                    </a:moveTo>
                    <a:cubicBezTo>
                      <a:pt x="34027" y="61354"/>
                      <a:pt x="29741" y="27921"/>
                      <a:pt x="11643" y="2870"/>
                    </a:cubicBezTo>
                    <a:cubicBezTo>
                      <a:pt x="6976" y="-3607"/>
                      <a:pt x="-2835" y="1918"/>
                      <a:pt x="785" y="9157"/>
                    </a:cubicBezTo>
                    <a:cubicBezTo>
                      <a:pt x="13072" y="33445"/>
                      <a:pt x="19549" y="60401"/>
                      <a:pt x="14691" y="87452"/>
                    </a:cubicBezTo>
                    <a:cubicBezTo>
                      <a:pt x="14025" y="91167"/>
                      <a:pt x="15644" y="94882"/>
                      <a:pt x="19549" y="95929"/>
                    </a:cubicBezTo>
                    <a:cubicBezTo>
                      <a:pt x="22978" y="96882"/>
                      <a:pt x="27264" y="94882"/>
                      <a:pt x="28026" y="91167"/>
                    </a:cubicBezTo>
                    <a:lnTo>
                      <a:pt x="28026" y="91167"/>
                    </a:lnTo>
                    <a:close/>
                  </a:path>
                </a:pathLst>
              </a:custGeom>
              <a:solidFill>
                <a:srgbClr val="AD6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47" name="Graphic 222">
            <a:extLst>
              <a:ext uri="{FF2B5EF4-FFF2-40B4-BE49-F238E27FC236}">
                <a16:creationId xmlns:a16="http://schemas.microsoft.com/office/drawing/2014/main" id="{A51A6391-7CD5-44BF-AD06-AABDF06FC10D}"/>
              </a:ext>
            </a:extLst>
          </p:cNvPr>
          <p:cNvGrpSpPr/>
          <p:nvPr/>
        </p:nvGrpSpPr>
        <p:grpSpPr>
          <a:xfrm>
            <a:off x="8619729" y="135083"/>
            <a:ext cx="3583633" cy="2976212"/>
            <a:chOff x="8891046" y="2090822"/>
            <a:chExt cx="2983415" cy="2466974"/>
          </a:xfrm>
        </p:grpSpPr>
        <p:grpSp>
          <p:nvGrpSpPr>
            <p:cNvPr id="48" name="Graphic 222">
              <a:extLst>
                <a:ext uri="{FF2B5EF4-FFF2-40B4-BE49-F238E27FC236}">
                  <a16:creationId xmlns:a16="http://schemas.microsoft.com/office/drawing/2014/main" id="{87C22E0B-C612-43E8-8334-F9D6CB56AD57}"/>
                </a:ext>
              </a:extLst>
            </p:cNvPr>
            <p:cNvGrpSpPr/>
            <p:nvPr/>
          </p:nvGrpSpPr>
          <p:grpSpPr>
            <a:xfrm>
              <a:off x="8910096" y="2109872"/>
              <a:ext cx="2964365" cy="2447924"/>
              <a:chOff x="8910096" y="2109872"/>
              <a:chExt cx="2964365" cy="2447924"/>
            </a:xfrm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18FA42AD-7898-4764-9203-B1533A750AF5}"/>
                  </a:ext>
                </a:extLst>
              </p:cNvPr>
              <p:cNvSpPr/>
              <p:nvPr/>
            </p:nvSpPr>
            <p:spPr>
              <a:xfrm>
                <a:off x="8910096" y="3932894"/>
                <a:ext cx="605241" cy="624902"/>
              </a:xfrm>
              <a:custGeom>
                <a:avLst/>
                <a:gdLst>
                  <a:gd name="connsiteX0" fmla="*/ 589022 w 605241"/>
                  <a:gd name="connsiteY0" fmla="*/ 308387 h 624902"/>
                  <a:gd name="connsiteX1" fmla="*/ 416333 w 605241"/>
                  <a:gd name="connsiteY1" fmla="*/ 624903 h 624902"/>
                  <a:gd name="connsiteX2" fmla="*/ 324417 w 605241"/>
                  <a:gd name="connsiteY2" fmla="*/ 580707 h 624902"/>
                  <a:gd name="connsiteX3" fmla="*/ 133917 w 605241"/>
                  <a:gd name="connsiteY3" fmla="*/ 480599 h 624902"/>
                  <a:gd name="connsiteX4" fmla="*/ 19617 w 605241"/>
                  <a:gd name="connsiteY4" fmla="*/ 344677 h 624902"/>
                  <a:gd name="connsiteX5" fmla="*/ 17998 w 605241"/>
                  <a:gd name="connsiteY5" fmla="*/ 170655 h 624902"/>
                  <a:gd name="connsiteX6" fmla="*/ 162302 w 605241"/>
                  <a:gd name="connsiteY6" fmla="*/ 83026 h 624902"/>
                  <a:gd name="connsiteX7" fmla="*/ 289270 w 605241"/>
                  <a:gd name="connsiteY7" fmla="*/ 155987 h 624902"/>
                  <a:gd name="connsiteX8" fmla="*/ 314606 w 605241"/>
                  <a:gd name="connsiteY8" fmla="*/ 66452 h 624902"/>
                  <a:gd name="connsiteX9" fmla="*/ 355183 w 605241"/>
                  <a:gd name="connsiteY9" fmla="*/ 25018 h 624902"/>
                  <a:gd name="connsiteX10" fmla="*/ 501296 w 605241"/>
                  <a:gd name="connsiteY10" fmla="*/ 13398 h 624902"/>
                  <a:gd name="connsiteX11" fmla="*/ 598832 w 605241"/>
                  <a:gd name="connsiteY11" fmla="*/ 142652 h 624902"/>
                  <a:gd name="connsiteX12" fmla="*/ 589022 w 605241"/>
                  <a:gd name="connsiteY12" fmla="*/ 308387 h 62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241" h="624902">
                    <a:moveTo>
                      <a:pt x="589022" y="308387"/>
                    </a:moveTo>
                    <a:cubicBezTo>
                      <a:pt x="558637" y="416210"/>
                      <a:pt x="476341" y="530224"/>
                      <a:pt x="416333" y="624903"/>
                    </a:cubicBezTo>
                    <a:cubicBezTo>
                      <a:pt x="397569" y="615378"/>
                      <a:pt x="363279" y="599185"/>
                      <a:pt x="324417" y="580707"/>
                    </a:cubicBezTo>
                    <a:cubicBezTo>
                      <a:pt x="252503" y="546417"/>
                      <a:pt x="164969" y="503935"/>
                      <a:pt x="133917" y="480599"/>
                    </a:cubicBezTo>
                    <a:cubicBezTo>
                      <a:pt x="85911" y="444785"/>
                      <a:pt x="43525" y="399637"/>
                      <a:pt x="19617" y="344677"/>
                    </a:cubicBezTo>
                    <a:cubicBezTo>
                      <a:pt x="-4291" y="289813"/>
                      <a:pt x="-8101" y="224472"/>
                      <a:pt x="17998" y="170655"/>
                    </a:cubicBezTo>
                    <a:cubicBezTo>
                      <a:pt x="44096" y="116839"/>
                      <a:pt x="102675" y="77787"/>
                      <a:pt x="162302" y="83026"/>
                    </a:cubicBezTo>
                    <a:cubicBezTo>
                      <a:pt x="212022" y="87407"/>
                      <a:pt x="254885" y="119792"/>
                      <a:pt x="289270" y="155987"/>
                    </a:cubicBezTo>
                    <a:cubicBezTo>
                      <a:pt x="287841" y="124364"/>
                      <a:pt x="297176" y="92741"/>
                      <a:pt x="314606" y="66452"/>
                    </a:cubicBezTo>
                    <a:cubicBezTo>
                      <a:pt x="325274" y="50164"/>
                      <a:pt x="338990" y="35972"/>
                      <a:pt x="355183" y="25018"/>
                    </a:cubicBezTo>
                    <a:cubicBezTo>
                      <a:pt x="397474" y="-3462"/>
                      <a:pt x="454910" y="-8033"/>
                      <a:pt x="501296" y="13398"/>
                    </a:cubicBezTo>
                    <a:cubicBezTo>
                      <a:pt x="552065" y="36829"/>
                      <a:pt x="586450" y="88169"/>
                      <a:pt x="598832" y="142652"/>
                    </a:cubicBezTo>
                    <a:cubicBezTo>
                      <a:pt x="611405" y="197135"/>
                      <a:pt x="604071" y="254571"/>
                      <a:pt x="589022" y="308387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84C3B541-8ECD-48EE-A9FA-CDAF516EBEBF}"/>
                  </a:ext>
                </a:extLst>
              </p:cNvPr>
              <p:cNvSpPr/>
              <p:nvPr/>
            </p:nvSpPr>
            <p:spPr>
              <a:xfrm>
                <a:off x="9224797" y="3932798"/>
                <a:ext cx="290565" cy="624998"/>
              </a:xfrm>
              <a:custGeom>
                <a:avLst/>
                <a:gdLst>
                  <a:gd name="connsiteX0" fmla="*/ 274320 w 290565"/>
                  <a:gd name="connsiteY0" fmla="*/ 308482 h 624998"/>
                  <a:gd name="connsiteX1" fmla="*/ 101632 w 290565"/>
                  <a:gd name="connsiteY1" fmla="*/ 624998 h 624998"/>
                  <a:gd name="connsiteX2" fmla="*/ 9716 w 290565"/>
                  <a:gd name="connsiteY2" fmla="*/ 580802 h 624998"/>
                  <a:gd name="connsiteX3" fmla="*/ 109442 w 290565"/>
                  <a:gd name="connsiteY3" fmla="*/ 417162 h 624998"/>
                  <a:gd name="connsiteX4" fmla="*/ 98965 w 290565"/>
                  <a:gd name="connsiteY4" fmla="*/ 161893 h 624998"/>
                  <a:gd name="connsiteX5" fmla="*/ 0 w 290565"/>
                  <a:gd name="connsiteY5" fmla="*/ 66452 h 624998"/>
                  <a:gd name="connsiteX6" fmla="*/ 40577 w 290565"/>
                  <a:gd name="connsiteY6" fmla="*/ 25018 h 624998"/>
                  <a:gd name="connsiteX7" fmla="*/ 186690 w 290565"/>
                  <a:gd name="connsiteY7" fmla="*/ 13398 h 624998"/>
                  <a:gd name="connsiteX8" fmla="*/ 284226 w 290565"/>
                  <a:gd name="connsiteY8" fmla="*/ 142652 h 624998"/>
                  <a:gd name="connsiteX9" fmla="*/ 274320 w 290565"/>
                  <a:gd name="connsiteY9" fmla="*/ 308482 h 62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0565" h="624998">
                    <a:moveTo>
                      <a:pt x="274320" y="308482"/>
                    </a:moveTo>
                    <a:cubicBezTo>
                      <a:pt x="243935" y="416305"/>
                      <a:pt x="161639" y="530320"/>
                      <a:pt x="101632" y="624998"/>
                    </a:cubicBezTo>
                    <a:cubicBezTo>
                      <a:pt x="82868" y="615473"/>
                      <a:pt x="48578" y="599280"/>
                      <a:pt x="9716" y="580802"/>
                    </a:cubicBezTo>
                    <a:cubicBezTo>
                      <a:pt x="51816" y="531844"/>
                      <a:pt x="87535" y="477646"/>
                      <a:pt x="109442" y="417162"/>
                    </a:cubicBezTo>
                    <a:cubicBezTo>
                      <a:pt x="139351" y="334676"/>
                      <a:pt x="140780" y="239045"/>
                      <a:pt x="98965" y="161893"/>
                    </a:cubicBezTo>
                    <a:cubicBezTo>
                      <a:pt x="76867" y="121126"/>
                      <a:pt x="41339" y="87121"/>
                      <a:pt x="0" y="66452"/>
                    </a:cubicBezTo>
                    <a:cubicBezTo>
                      <a:pt x="10668" y="50164"/>
                      <a:pt x="24384" y="35972"/>
                      <a:pt x="40577" y="25018"/>
                    </a:cubicBezTo>
                    <a:cubicBezTo>
                      <a:pt x="82868" y="-3461"/>
                      <a:pt x="140303" y="-8034"/>
                      <a:pt x="186690" y="13398"/>
                    </a:cubicBezTo>
                    <a:cubicBezTo>
                      <a:pt x="237458" y="36829"/>
                      <a:pt x="271844" y="88169"/>
                      <a:pt x="284226" y="142652"/>
                    </a:cubicBezTo>
                    <a:cubicBezTo>
                      <a:pt x="296704" y="197230"/>
                      <a:pt x="289370" y="254666"/>
                      <a:pt x="274320" y="308482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72" name="Graphic 222">
                <a:extLst>
                  <a:ext uri="{FF2B5EF4-FFF2-40B4-BE49-F238E27FC236}">
                    <a16:creationId xmlns:a16="http://schemas.microsoft.com/office/drawing/2014/main" id="{30B5C9DD-A613-425B-B981-9A3A9FD5808C}"/>
                  </a:ext>
                </a:extLst>
              </p:cNvPr>
              <p:cNvGrpSpPr/>
              <p:nvPr/>
            </p:nvGrpSpPr>
            <p:grpSpPr>
              <a:xfrm>
                <a:off x="9083217" y="2109872"/>
                <a:ext cx="2791244" cy="1916494"/>
                <a:chOff x="9083217" y="2109872"/>
                <a:chExt cx="2791244" cy="1916494"/>
              </a:xfrm>
            </p:grpSpPr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0ED086B1-3CDE-4ABF-B6A0-58DE77BF6A57}"/>
                    </a:ext>
                  </a:extLst>
                </p:cNvPr>
                <p:cNvSpPr/>
                <p:nvPr/>
              </p:nvSpPr>
              <p:spPr>
                <a:xfrm>
                  <a:off x="9083217" y="2109872"/>
                  <a:ext cx="2791244" cy="1916494"/>
                </a:xfrm>
                <a:custGeom>
                  <a:avLst/>
                  <a:gdLst>
                    <a:gd name="connsiteX0" fmla="*/ 2791245 w 2791244"/>
                    <a:gd name="connsiteY0" fmla="*/ 0 h 1916494"/>
                    <a:gd name="connsiteX1" fmla="*/ 668694 w 2791244"/>
                    <a:gd name="connsiteY1" fmla="*/ 258604 h 1916494"/>
                    <a:gd name="connsiteX2" fmla="*/ 509817 w 2791244"/>
                    <a:gd name="connsiteY2" fmla="*/ 241744 h 1916494"/>
                    <a:gd name="connsiteX3" fmla="*/ 369990 w 2791244"/>
                    <a:gd name="connsiteY3" fmla="*/ 309086 h 1916494"/>
                    <a:gd name="connsiteX4" fmla="*/ 276359 w 2791244"/>
                    <a:gd name="connsiteY4" fmla="*/ 345091 h 1916494"/>
                    <a:gd name="connsiteX5" fmla="*/ 226639 w 2791244"/>
                    <a:gd name="connsiteY5" fmla="*/ 424339 h 1916494"/>
                    <a:gd name="connsiteX6" fmla="*/ 515 w 2791244"/>
                    <a:gd name="connsiteY6" fmla="*/ 1153382 h 1916494"/>
                    <a:gd name="connsiteX7" fmla="*/ 160154 w 2791244"/>
                    <a:gd name="connsiteY7" fmla="*/ 1844516 h 1916494"/>
                    <a:gd name="connsiteX8" fmla="*/ 334938 w 2791244"/>
                    <a:gd name="connsiteY8" fmla="*/ 1911477 h 1916494"/>
                    <a:gd name="connsiteX9" fmla="*/ 510960 w 2791244"/>
                    <a:gd name="connsiteY9" fmla="*/ 1812131 h 1916494"/>
                    <a:gd name="connsiteX10" fmla="*/ 919582 w 2791244"/>
                    <a:gd name="connsiteY10" fmla="*/ 1426940 h 1916494"/>
                    <a:gd name="connsiteX11" fmla="*/ 930631 w 2791244"/>
                    <a:gd name="connsiteY11" fmla="*/ 1411319 h 1916494"/>
                    <a:gd name="connsiteX12" fmla="*/ 1644625 w 2791244"/>
                    <a:gd name="connsiteY12" fmla="*/ 996125 h 1916494"/>
                    <a:gd name="connsiteX13" fmla="*/ 2791150 w 2791244"/>
                    <a:gd name="connsiteY13" fmla="*/ 847725 h 1916494"/>
                    <a:gd name="connsiteX14" fmla="*/ 2791150 w 2791244"/>
                    <a:gd name="connsiteY14" fmla="*/ 0 h 1916494"/>
                    <a:gd name="connsiteX15" fmla="*/ 344272 w 2791244"/>
                    <a:gd name="connsiteY15" fmla="*/ 1495997 h 1916494"/>
                    <a:gd name="connsiteX16" fmla="*/ 331128 w 2791244"/>
                    <a:gd name="connsiteY16" fmla="*/ 1294829 h 1916494"/>
                    <a:gd name="connsiteX17" fmla="*/ 483718 w 2791244"/>
                    <a:gd name="connsiteY17" fmla="*/ 1375220 h 1916494"/>
                    <a:gd name="connsiteX18" fmla="*/ 344272 w 2791244"/>
                    <a:gd name="connsiteY18" fmla="*/ 1495997 h 1916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791244" h="1916494">
                      <a:moveTo>
                        <a:pt x="2791245" y="0"/>
                      </a:moveTo>
                      <a:cubicBezTo>
                        <a:pt x="2248987" y="279559"/>
                        <a:pt x="1269055" y="367379"/>
                        <a:pt x="668694" y="258604"/>
                      </a:cubicBezTo>
                      <a:cubicBezTo>
                        <a:pt x="616116" y="249079"/>
                        <a:pt x="563157" y="238030"/>
                        <a:pt x="509817" y="241744"/>
                      </a:cubicBezTo>
                      <a:cubicBezTo>
                        <a:pt x="456572" y="245459"/>
                        <a:pt x="401803" y="266319"/>
                        <a:pt x="369990" y="309086"/>
                      </a:cubicBezTo>
                      <a:cubicBezTo>
                        <a:pt x="339891" y="300133"/>
                        <a:pt x="298933" y="323279"/>
                        <a:pt x="276359" y="345091"/>
                      </a:cubicBezTo>
                      <a:cubicBezTo>
                        <a:pt x="253785" y="366903"/>
                        <a:pt x="239783" y="395859"/>
                        <a:pt x="226639" y="424339"/>
                      </a:cubicBezTo>
                      <a:cubicBezTo>
                        <a:pt x="105481" y="741521"/>
                        <a:pt x="32805" y="959549"/>
                        <a:pt x="515" y="1153382"/>
                      </a:cubicBezTo>
                      <a:cubicBezTo>
                        <a:pt x="-7581" y="1306830"/>
                        <a:pt x="81287" y="1508665"/>
                        <a:pt x="160154" y="1844516"/>
                      </a:cubicBezTo>
                      <a:cubicBezTo>
                        <a:pt x="175680" y="1910715"/>
                        <a:pt x="268453" y="1925955"/>
                        <a:pt x="334938" y="1911477"/>
                      </a:cubicBezTo>
                      <a:cubicBezTo>
                        <a:pt x="401422" y="1896999"/>
                        <a:pt x="457906" y="1854708"/>
                        <a:pt x="510960" y="1812131"/>
                      </a:cubicBezTo>
                      <a:cubicBezTo>
                        <a:pt x="656978" y="1694688"/>
                        <a:pt x="793757" y="1565815"/>
                        <a:pt x="919582" y="1426940"/>
                      </a:cubicBezTo>
                      <a:cubicBezTo>
                        <a:pt x="923297" y="1421702"/>
                        <a:pt x="926917" y="1416558"/>
                        <a:pt x="930631" y="1411319"/>
                      </a:cubicBezTo>
                      <a:cubicBezTo>
                        <a:pt x="1207047" y="1370933"/>
                        <a:pt x="1465460" y="1210532"/>
                        <a:pt x="1644625" y="996125"/>
                      </a:cubicBezTo>
                      <a:cubicBezTo>
                        <a:pt x="1963713" y="925544"/>
                        <a:pt x="2464633" y="860679"/>
                        <a:pt x="2791150" y="847725"/>
                      </a:cubicBezTo>
                      <a:lnTo>
                        <a:pt x="2791150" y="0"/>
                      </a:lnTo>
                      <a:close/>
                      <a:moveTo>
                        <a:pt x="344272" y="1495997"/>
                      </a:moveTo>
                      <a:cubicBezTo>
                        <a:pt x="339891" y="1428941"/>
                        <a:pt x="335509" y="1361885"/>
                        <a:pt x="331128" y="1294829"/>
                      </a:cubicBezTo>
                      <a:cubicBezTo>
                        <a:pt x="387992" y="1308354"/>
                        <a:pt x="437332" y="1339691"/>
                        <a:pt x="483718" y="1375220"/>
                      </a:cubicBezTo>
                      <a:cubicBezTo>
                        <a:pt x="434665" y="1414177"/>
                        <a:pt x="393231" y="1457039"/>
                        <a:pt x="344272" y="1495997"/>
                      </a:cubicBez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3FD1DFA3-4716-49F6-B8B3-EF2E153F7BE3}"/>
                    </a:ext>
                  </a:extLst>
                </p:cNvPr>
                <p:cNvSpPr/>
                <p:nvPr/>
              </p:nvSpPr>
              <p:spPr>
                <a:xfrm>
                  <a:off x="9226887" y="3247540"/>
                  <a:ext cx="162620" cy="70623"/>
                </a:xfrm>
                <a:custGeom>
                  <a:avLst/>
                  <a:gdLst>
                    <a:gd name="connsiteX0" fmla="*/ 10293 w 162620"/>
                    <a:gd name="connsiteY0" fmla="*/ 51337 h 70623"/>
                    <a:gd name="connsiteX1" fmla="*/ 152120 w 162620"/>
                    <a:gd name="connsiteY1" fmla="*/ 46289 h 70623"/>
                    <a:gd name="connsiteX2" fmla="*/ 127641 w 162620"/>
                    <a:gd name="connsiteY2" fmla="*/ 4379 h 70623"/>
                    <a:gd name="connsiteX3" fmla="*/ 31343 w 162620"/>
                    <a:gd name="connsiteY3" fmla="*/ 15428 h 70623"/>
                    <a:gd name="connsiteX4" fmla="*/ 10293 w 162620"/>
                    <a:gd name="connsiteY4" fmla="*/ 51337 h 70623"/>
                    <a:gd name="connsiteX5" fmla="*/ 10293 w 162620"/>
                    <a:gd name="connsiteY5" fmla="*/ 51337 h 70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2620" h="70623">
                      <a:moveTo>
                        <a:pt x="10293" y="51337"/>
                      </a:moveTo>
                      <a:cubicBezTo>
                        <a:pt x="54394" y="78293"/>
                        <a:pt x="110210" y="77340"/>
                        <a:pt x="152120" y="46289"/>
                      </a:cubicBezTo>
                      <a:cubicBezTo>
                        <a:pt x="176695" y="28096"/>
                        <a:pt x="153835" y="-13528"/>
                        <a:pt x="127641" y="4379"/>
                      </a:cubicBezTo>
                      <a:cubicBezTo>
                        <a:pt x="99447" y="23524"/>
                        <a:pt x="63157" y="29906"/>
                        <a:pt x="31343" y="15428"/>
                      </a:cubicBezTo>
                      <a:cubicBezTo>
                        <a:pt x="7340" y="4474"/>
                        <a:pt x="-13043" y="37050"/>
                        <a:pt x="10293" y="51337"/>
                      </a:cubicBezTo>
                      <a:lnTo>
                        <a:pt x="10293" y="51337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0AF716AA-937E-4F6A-B097-F68D0D357292}"/>
                    </a:ext>
                  </a:extLst>
                </p:cNvPr>
                <p:cNvSpPr/>
                <p:nvPr/>
              </p:nvSpPr>
              <p:spPr>
                <a:xfrm>
                  <a:off x="9237555" y="3556030"/>
                  <a:ext cx="240295" cy="94718"/>
                </a:xfrm>
                <a:custGeom>
                  <a:avLst/>
                  <a:gdLst>
                    <a:gd name="connsiteX0" fmla="*/ 16961 w 240295"/>
                    <a:gd name="connsiteY0" fmla="*/ 88509 h 94718"/>
                    <a:gd name="connsiteX1" fmla="*/ 125736 w 240295"/>
                    <a:gd name="connsiteY1" fmla="*/ 80127 h 94718"/>
                    <a:gd name="connsiteX2" fmla="*/ 232321 w 240295"/>
                    <a:gd name="connsiteY2" fmla="*/ 34979 h 94718"/>
                    <a:gd name="connsiteX3" fmla="*/ 232321 w 240295"/>
                    <a:gd name="connsiteY3" fmla="*/ 6880 h 94718"/>
                    <a:gd name="connsiteX4" fmla="*/ 29915 w 240295"/>
                    <a:gd name="connsiteY4" fmla="*/ 41742 h 94718"/>
                    <a:gd name="connsiteX5" fmla="*/ 16961 w 240295"/>
                    <a:gd name="connsiteY5" fmla="*/ 88509 h 94718"/>
                    <a:gd name="connsiteX6" fmla="*/ 16961 w 240295"/>
                    <a:gd name="connsiteY6" fmla="*/ 88509 h 94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0295" h="94718">
                      <a:moveTo>
                        <a:pt x="16961" y="88509"/>
                      </a:moveTo>
                      <a:cubicBezTo>
                        <a:pt x="54108" y="100320"/>
                        <a:pt x="89922" y="94034"/>
                        <a:pt x="125736" y="80127"/>
                      </a:cubicBezTo>
                      <a:cubicBezTo>
                        <a:pt x="161264" y="66316"/>
                        <a:pt x="198603" y="52886"/>
                        <a:pt x="232321" y="34979"/>
                      </a:cubicBezTo>
                      <a:cubicBezTo>
                        <a:pt x="242227" y="29740"/>
                        <a:pt x="243656" y="11738"/>
                        <a:pt x="232321" y="6880"/>
                      </a:cubicBezTo>
                      <a:cubicBezTo>
                        <a:pt x="159836" y="-24172"/>
                        <a:pt x="102686" y="61077"/>
                        <a:pt x="29915" y="41742"/>
                      </a:cubicBezTo>
                      <a:cubicBezTo>
                        <a:pt x="-375" y="33740"/>
                        <a:pt x="-12662" y="79080"/>
                        <a:pt x="16961" y="88509"/>
                      </a:cubicBezTo>
                      <a:lnTo>
                        <a:pt x="16961" y="88509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1507830B-5B2B-48AF-8D57-96B2C0CCBB48}"/>
                    </a:ext>
                  </a:extLst>
                </p:cNvPr>
                <p:cNvSpPr/>
                <p:nvPr/>
              </p:nvSpPr>
              <p:spPr>
                <a:xfrm>
                  <a:off x="9304274" y="2932908"/>
                  <a:ext cx="463560" cy="237024"/>
                </a:xfrm>
                <a:custGeom>
                  <a:avLst/>
                  <a:gdLst>
                    <a:gd name="connsiteX0" fmla="*/ 3486 w 463560"/>
                    <a:gd name="connsiteY0" fmla="*/ 37261 h 237024"/>
                    <a:gd name="connsiteX1" fmla="*/ 181889 w 463560"/>
                    <a:gd name="connsiteY1" fmla="*/ 153466 h 237024"/>
                    <a:gd name="connsiteX2" fmla="*/ 237801 w 463560"/>
                    <a:gd name="connsiteY2" fmla="*/ 163277 h 237024"/>
                    <a:gd name="connsiteX3" fmla="*/ 299428 w 463560"/>
                    <a:gd name="connsiteY3" fmla="*/ 188994 h 237024"/>
                    <a:gd name="connsiteX4" fmla="*/ 340004 w 463560"/>
                    <a:gd name="connsiteY4" fmla="*/ 207473 h 237024"/>
                    <a:gd name="connsiteX5" fmla="*/ 401822 w 463560"/>
                    <a:gd name="connsiteY5" fmla="*/ 222141 h 237024"/>
                    <a:gd name="connsiteX6" fmla="*/ 458019 w 463560"/>
                    <a:gd name="connsiteY6" fmla="*/ 189280 h 237024"/>
                    <a:gd name="connsiteX7" fmla="*/ 392011 w 463560"/>
                    <a:gd name="connsiteY7" fmla="*/ 148608 h 237024"/>
                    <a:gd name="connsiteX8" fmla="*/ 332765 w 463560"/>
                    <a:gd name="connsiteY8" fmla="*/ 132987 h 237024"/>
                    <a:gd name="connsiteX9" fmla="*/ 292284 w 463560"/>
                    <a:gd name="connsiteY9" fmla="*/ 107651 h 237024"/>
                    <a:gd name="connsiteX10" fmla="*/ 168173 w 463560"/>
                    <a:gd name="connsiteY10" fmla="*/ 82505 h 237024"/>
                    <a:gd name="connsiteX11" fmla="*/ 47301 w 463560"/>
                    <a:gd name="connsiteY11" fmla="*/ 11639 h 237024"/>
                    <a:gd name="connsiteX12" fmla="*/ 3486 w 463560"/>
                    <a:gd name="connsiteY12" fmla="*/ 37261 h 237024"/>
                    <a:gd name="connsiteX13" fmla="*/ 3486 w 463560"/>
                    <a:gd name="connsiteY13" fmla="*/ 37261 h 237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63560" h="237024">
                      <a:moveTo>
                        <a:pt x="3486" y="37261"/>
                      </a:moveTo>
                      <a:cubicBezTo>
                        <a:pt x="38157" y="101936"/>
                        <a:pt x="113405" y="136416"/>
                        <a:pt x="181889" y="153466"/>
                      </a:cubicBezTo>
                      <a:cubicBezTo>
                        <a:pt x="200368" y="158038"/>
                        <a:pt x="219037" y="160705"/>
                        <a:pt x="237801" y="163277"/>
                      </a:cubicBezTo>
                      <a:cubicBezTo>
                        <a:pt x="264566" y="166896"/>
                        <a:pt x="277711" y="174421"/>
                        <a:pt x="299428" y="188994"/>
                      </a:cubicBezTo>
                      <a:cubicBezTo>
                        <a:pt x="312572" y="197853"/>
                        <a:pt x="324383" y="203949"/>
                        <a:pt x="340004" y="207473"/>
                      </a:cubicBezTo>
                      <a:cubicBezTo>
                        <a:pt x="356768" y="211283"/>
                        <a:pt x="391249" y="206235"/>
                        <a:pt x="401822" y="222141"/>
                      </a:cubicBezTo>
                      <a:cubicBezTo>
                        <a:pt x="424872" y="257003"/>
                        <a:pt x="481355" y="224237"/>
                        <a:pt x="458019" y="189280"/>
                      </a:cubicBezTo>
                      <a:cubicBezTo>
                        <a:pt x="441827" y="164991"/>
                        <a:pt x="420776" y="153276"/>
                        <a:pt x="392011" y="148608"/>
                      </a:cubicBezTo>
                      <a:cubicBezTo>
                        <a:pt x="370103" y="145084"/>
                        <a:pt x="351815" y="146513"/>
                        <a:pt x="332765" y="132987"/>
                      </a:cubicBezTo>
                      <a:cubicBezTo>
                        <a:pt x="318954" y="123177"/>
                        <a:pt x="308858" y="113461"/>
                        <a:pt x="292284" y="107651"/>
                      </a:cubicBezTo>
                      <a:cubicBezTo>
                        <a:pt x="252946" y="93744"/>
                        <a:pt x="208559" y="95078"/>
                        <a:pt x="168173" y="82505"/>
                      </a:cubicBezTo>
                      <a:cubicBezTo>
                        <a:pt x="125978" y="69360"/>
                        <a:pt x="73781" y="49167"/>
                        <a:pt x="47301" y="11639"/>
                      </a:cubicBezTo>
                      <a:cubicBezTo>
                        <a:pt x="28727" y="-14745"/>
                        <a:pt x="-12135" y="8019"/>
                        <a:pt x="3486" y="37261"/>
                      </a:cubicBezTo>
                      <a:lnTo>
                        <a:pt x="3486" y="37261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D38B038C-4D7E-4A93-8A45-F7486C70BB18}"/>
                  </a:ext>
                </a:extLst>
              </p:cNvPr>
              <p:cNvSpPr/>
              <p:nvPr/>
            </p:nvSpPr>
            <p:spPr>
              <a:xfrm>
                <a:off x="9256412" y="3142184"/>
                <a:ext cx="507440" cy="831134"/>
              </a:xfrm>
              <a:custGeom>
                <a:avLst/>
                <a:gdLst>
                  <a:gd name="connsiteX0" fmla="*/ 495975 w 507440"/>
                  <a:gd name="connsiteY0" fmla="*/ 2960 h 831134"/>
                  <a:gd name="connsiteX1" fmla="*/ 298617 w 507440"/>
                  <a:gd name="connsiteY1" fmla="*/ 338716 h 831134"/>
                  <a:gd name="connsiteX2" fmla="*/ 151932 w 507440"/>
                  <a:gd name="connsiteY2" fmla="*/ 473209 h 831134"/>
                  <a:gd name="connsiteX3" fmla="*/ 34489 w 507440"/>
                  <a:gd name="connsiteY3" fmla="*/ 623323 h 831134"/>
                  <a:gd name="connsiteX4" fmla="*/ 4675 w 507440"/>
                  <a:gd name="connsiteY4" fmla="*/ 723241 h 831134"/>
                  <a:gd name="connsiteX5" fmla="*/ 1342 w 507440"/>
                  <a:gd name="connsiteY5" fmla="*/ 775247 h 831134"/>
                  <a:gd name="connsiteX6" fmla="*/ 389 w 507440"/>
                  <a:gd name="connsiteY6" fmla="*/ 829921 h 831134"/>
                  <a:gd name="connsiteX7" fmla="*/ 2866 w 507440"/>
                  <a:gd name="connsiteY7" fmla="*/ 829921 h 831134"/>
                  <a:gd name="connsiteX8" fmla="*/ 4771 w 507440"/>
                  <a:gd name="connsiteY8" fmla="*/ 783058 h 831134"/>
                  <a:gd name="connsiteX9" fmla="*/ 16201 w 507440"/>
                  <a:gd name="connsiteY9" fmla="*/ 734480 h 831134"/>
                  <a:gd name="connsiteX10" fmla="*/ 50014 w 507440"/>
                  <a:gd name="connsiteY10" fmla="*/ 645802 h 831134"/>
                  <a:gd name="connsiteX11" fmla="*/ 166410 w 507440"/>
                  <a:gd name="connsiteY11" fmla="*/ 493498 h 831134"/>
                  <a:gd name="connsiteX12" fmla="*/ 311285 w 507440"/>
                  <a:gd name="connsiteY12" fmla="*/ 362529 h 831134"/>
                  <a:gd name="connsiteX13" fmla="*/ 419299 w 507440"/>
                  <a:gd name="connsiteY13" fmla="*/ 204985 h 831134"/>
                  <a:gd name="connsiteX14" fmla="*/ 507119 w 507440"/>
                  <a:gd name="connsiteY14" fmla="*/ 7627 h 831134"/>
                  <a:gd name="connsiteX15" fmla="*/ 495975 w 507440"/>
                  <a:gd name="connsiteY15" fmla="*/ 2960 h 831134"/>
                  <a:gd name="connsiteX16" fmla="*/ 495975 w 507440"/>
                  <a:gd name="connsiteY16" fmla="*/ 2960 h 83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7440" h="831134">
                    <a:moveTo>
                      <a:pt x="495975" y="2960"/>
                    </a:moveTo>
                    <a:cubicBezTo>
                      <a:pt x="441873" y="121451"/>
                      <a:pt x="385294" y="240133"/>
                      <a:pt x="298617" y="338716"/>
                    </a:cubicBezTo>
                    <a:cubicBezTo>
                      <a:pt x="254516" y="388913"/>
                      <a:pt x="201652" y="429109"/>
                      <a:pt x="151932" y="473209"/>
                    </a:cubicBezTo>
                    <a:cubicBezTo>
                      <a:pt x="103640" y="516072"/>
                      <a:pt x="62302" y="564649"/>
                      <a:pt x="34489" y="623323"/>
                    </a:cubicBezTo>
                    <a:cubicBezTo>
                      <a:pt x="19439" y="655137"/>
                      <a:pt x="10105" y="688570"/>
                      <a:pt x="4675" y="723241"/>
                    </a:cubicBezTo>
                    <a:cubicBezTo>
                      <a:pt x="1913" y="740671"/>
                      <a:pt x="2389" y="757721"/>
                      <a:pt x="1342" y="775247"/>
                    </a:cubicBezTo>
                    <a:cubicBezTo>
                      <a:pt x="199" y="793535"/>
                      <a:pt x="-468" y="811633"/>
                      <a:pt x="389" y="829921"/>
                    </a:cubicBezTo>
                    <a:cubicBezTo>
                      <a:pt x="484" y="831540"/>
                      <a:pt x="2866" y="831540"/>
                      <a:pt x="2866" y="829921"/>
                    </a:cubicBezTo>
                    <a:cubicBezTo>
                      <a:pt x="2675" y="814300"/>
                      <a:pt x="3247" y="798583"/>
                      <a:pt x="4771" y="783058"/>
                    </a:cubicBezTo>
                    <a:cubicBezTo>
                      <a:pt x="6390" y="766389"/>
                      <a:pt x="11819" y="750577"/>
                      <a:pt x="16201" y="734480"/>
                    </a:cubicBezTo>
                    <a:cubicBezTo>
                      <a:pt x="24583" y="703810"/>
                      <a:pt x="36679" y="674663"/>
                      <a:pt x="50014" y="645802"/>
                    </a:cubicBezTo>
                    <a:cubicBezTo>
                      <a:pt x="77446" y="586462"/>
                      <a:pt x="117928" y="536836"/>
                      <a:pt x="166410" y="493498"/>
                    </a:cubicBezTo>
                    <a:cubicBezTo>
                      <a:pt x="215083" y="450064"/>
                      <a:pt x="267661" y="411297"/>
                      <a:pt x="311285" y="362529"/>
                    </a:cubicBezTo>
                    <a:cubicBezTo>
                      <a:pt x="353957" y="314904"/>
                      <a:pt x="388724" y="260897"/>
                      <a:pt x="419299" y="204985"/>
                    </a:cubicBezTo>
                    <a:cubicBezTo>
                      <a:pt x="453970" y="141644"/>
                      <a:pt x="481783" y="75064"/>
                      <a:pt x="507119" y="7627"/>
                    </a:cubicBezTo>
                    <a:cubicBezTo>
                      <a:pt x="509405" y="1246"/>
                      <a:pt x="498832" y="-3231"/>
                      <a:pt x="495975" y="2960"/>
                    </a:cubicBezTo>
                    <a:lnTo>
                      <a:pt x="495975" y="2960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CCC5425D-9F34-4D28-B868-40E19D0F87B5}"/>
                  </a:ext>
                </a:extLst>
              </p:cNvPr>
              <p:cNvSpPr/>
              <p:nvPr/>
            </p:nvSpPr>
            <p:spPr>
              <a:xfrm>
                <a:off x="9421830" y="2823942"/>
                <a:ext cx="324309" cy="357902"/>
              </a:xfrm>
              <a:custGeom>
                <a:avLst/>
                <a:gdLst>
                  <a:gd name="connsiteX0" fmla="*/ 611 w 324309"/>
                  <a:gd name="connsiteY0" fmla="*/ 7258 h 357902"/>
                  <a:gd name="connsiteX1" fmla="*/ 140533 w 324309"/>
                  <a:gd name="connsiteY1" fmla="*/ 222618 h 357902"/>
                  <a:gd name="connsiteX2" fmla="*/ 219210 w 324309"/>
                  <a:gd name="connsiteY2" fmla="*/ 310438 h 357902"/>
                  <a:gd name="connsiteX3" fmla="*/ 314460 w 324309"/>
                  <a:gd name="connsiteY3" fmla="*/ 357873 h 357902"/>
                  <a:gd name="connsiteX4" fmla="*/ 317127 w 324309"/>
                  <a:gd name="connsiteY4" fmla="*/ 337966 h 357902"/>
                  <a:gd name="connsiteX5" fmla="*/ 227020 w 324309"/>
                  <a:gd name="connsiteY5" fmla="*/ 286626 h 357902"/>
                  <a:gd name="connsiteX6" fmla="*/ 152440 w 324309"/>
                  <a:gd name="connsiteY6" fmla="*/ 201472 h 357902"/>
                  <a:gd name="connsiteX7" fmla="*/ 8993 w 324309"/>
                  <a:gd name="connsiteY7" fmla="*/ 2305 h 357902"/>
                  <a:gd name="connsiteX8" fmla="*/ 611 w 324309"/>
                  <a:gd name="connsiteY8" fmla="*/ 7258 h 357902"/>
                  <a:gd name="connsiteX9" fmla="*/ 611 w 324309"/>
                  <a:gd name="connsiteY9" fmla="*/ 7258 h 35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4309" h="357902">
                    <a:moveTo>
                      <a:pt x="611" y="7258"/>
                    </a:moveTo>
                    <a:cubicBezTo>
                      <a:pt x="40045" y="83743"/>
                      <a:pt x="87193" y="155086"/>
                      <a:pt x="140533" y="222618"/>
                    </a:cubicBezTo>
                    <a:cubicBezTo>
                      <a:pt x="164822" y="253288"/>
                      <a:pt x="189873" y="284435"/>
                      <a:pt x="219210" y="310438"/>
                    </a:cubicBezTo>
                    <a:cubicBezTo>
                      <a:pt x="245785" y="333965"/>
                      <a:pt x="278074" y="355301"/>
                      <a:pt x="314460" y="357873"/>
                    </a:cubicBezTo>
                    <a:cubicBezTo>
                      <a:pt x="326080" y="358730"/>
                      <a:pt x="327985" y="341014"/>
                      <a:pt x="317127" y="337966"/>
                    </a:cubicBezTo>
                    <a:cubicBezTo>
                      <a:pt x="282170" y="328250"/>
                      <a:pt x="253405" y="311677"/>
                      <a:pt x="227020" y="286626"/>
                    </a:cubicBezTo>
                    <a:cubicBezTo>
                      <a:pt x="199684" y="260718"/>
                      <a:pt x="176062" y="230809"/>
                      <a:pt x="152440" y="201472"/>
                    </a:cubicBezTo>
                    <a:cubicBezTo>
                      <a:pt x="101195" y="137750"/>
                      <a:pt x="53761" y="70694"/>
                      <a:pt x="8993" y="2305"/>
                    </a:cubicBezTo>
                    <a:cubicBezTo>
                      <a:pt x="5659" y="-2934"/>
                      <a:pt x="-2246" y="1638"/>
                      <a:pt x="611" y="7258"/>
                    </a:cubicBezTo>
                    <a:lnTo>
                      <a:pt x="611" y="725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B2CC971E-BD34-4822-A9DA-B96D7C96CE4D}"/>
                  </a:ext>
                </a:extLst>
              </p:cNvPr>
              <p:cNvSpPr/>
              <p:nvPr/>
            </p:nvSpPr>
            <p:spPr>
              <a:xfrm>
                <a:off x="9313993" y="2958419"/>
                <a:ext cx="298850" cy="155593"/>
              </a:xfrm>
              <a:custGeom>
                <a:avLst/>
                <a:gdLst>
                  <a:gd name="connsiteX0" fmla="*/ 1101 w 298850"/>
                  <a:gd name="connsiteY0" fmla="*/ 4321 h 155593"/>
                  <a:gd name="connsiteX1" fmla="*/ 108162 w 298850"/>
                  <a:gd name="connsiteY1" fmla="*/ 130241 h 155593"/>
                  <a:gd name="connsiteX2" fmla="*/ 195697 w 298850"/>
                  <a:gd name="connsiteY2" fmla="*/ 155387 h 155593"/>
                  <a:gd name="connsiteX3" fmla="*/ 251228 w 298850"/>
                  <a:gd name="connsiteY3" fmla="*/ 152339 h 155593"/>
                  <a:gd name="connsiteX4" fmla="*/ 297710 w 298850"/>
                  <a:gd name="connsiteY4" fmla="*/ 138719 h 155593"/>
                  <a:gd name="connsiteX5" fmla="*/ 296948 w 298850"/>
                  <a:gd name="connsiteY5" fmla="*/ 132432 h 155593"/>
                  <a:gd name="connsiteX6" fmla="*/ 251228 w 298850"/>
                  <a:gd name="connsiteY6" fmla="*/ 132718 h 155593"/>
                  <a:gd name="connsiteX7" fmla="*/ 197983 w 298850"/>
                  <a:gd name="connsiteY7" fmla="*/ 135480 h 155593"/>
                  <a:gd name="connsiteX8" fmla="*/ 109686 w 298850"/>
                  <a:gd name="connsiteY8" fmla="*/ 108334 h 155593"/>
                  <a:gd name="connsiteX9" fmla="*/ 3483 w 298850"/>
                  <a:gd name="connsiteY9" fmla="*/ 320 h 155593"/>
                  <a:gd name="connsiteX10" fmla="*/ 1101 w 298850"/>
                  <a:gd name="connsiteY10" fmla="*/ 4321 h 155593"/>
                  <a:gd name="connsiteX11" fmla="*/ 1101 w 298850"/>
                  <a:gd name="connsiteY11" fmla="*/ 4321 h 155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8850" h="155593">
                    <a:moveTo>
                      <a:pt x="1101" y="4321"/>
                    </a:moveTo>
                    <a:cubicBezTo>
                      <a:pt x="47298" y="36610"/>
                      <a:pt x="59680" y="99475"/>
                      <a:pt x="108162" y="130241"/>
                    </a:cubicBezTo>
                    <a:cubicBezTo>
                      <a:pt x="134070" y="146624"/>
                      <a:pt x="165312" y="154054"/>
                      <a:pt x="195697" y="155387"/>
                    </a:cubicBezTo>
                    <a:cubicBezTo>
                      <a:pt x="214271" y="156149"/>
                      <a:pt x="232845" y="154721"/>
                      <a:pt x="251228" y="152339"/>
                    </a:cubicBezTo>
                    <a:cubicBezTo>
                      <a:pt x="267420" y="150244"/>
                      <a:pt x="285327" y="150244"/>
                      <a:pt x="297710" y="138719"/>
                    </a:cubicBezTo>
                    <a:cubicBezTo>
                      <a:pt x="299424" y="137099"/>
                      <a:pt x="299234" y="133480"/>
                      <a:pt x="296948" y="132432"/>
                    </a:cubicBezTo>
                    <a:cubicBezTo>
                      <a:pt x="282089" y="125860"/>
                      <a:pt x="266944" y="130813"/>
                      <a:pt x="251228" y="132718"/>
                    </a:cubicBezTo>
                    <a:cubicBezTo>
                      <a:pt x="233607" y="134813"/>
                      <a:pt x="215795" y="136147"/>
                      <a:pt x="197983" y="135480"/>
                    </a:cubicBezTo>
                    <a:cubicBezTo>
                      <a:pt x="166836" y="134337"/>
                      <a:pt x="135118" y="127098"/>
                      <a:pt x="109686" y="108334"/>
                    </a:cubicBezTo>
                    <a:cubicBezTo>
                      <a:pt x="68157" y="77663"/>
                      <a:pt x="51584" y="23466"/>
                      <a:pt x="3483" y="320"/>
                    </a:cubicBezTo>
                    <a:cubicBezTo>
                      <a:pt x="720" y="-1108"/>
                      <a:pt x="-1375" y="2606"/>
                      <a:pt x="1101" y="4321"/>
                    </a:cubicBezTo>
                    <a:lnTo>
                      <a:pt x="1101" y="4321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261A9F2A-8984-439A-8E65-CDFC112775FD}"/>
                  </a:ext>
                </a:extLst>
              </p:cNvPr>
              <p:cNvSpPr/>
              <p:nvPr/>
            </p:nvSpPr>
            <p:spPr>
              <a:xfrm>
                <a:off x="9393295" y="3098812"/>
                <a:ext cx="109906" cy="528442"/>
              </a:xfrm>
              <a:custGeom>
                <a:avLst/>
                <a:gdLst>
                  <a:gd name="connsiteX0" fmla="*/ 95345 w 109906"/>
                  <a:gd name="connsiteY0" fmla="*/ 4041 h 528442"/>
                  <a:gd name="connsiteX1" fmla="*/ 20765 w 109906"/>
                  <a:gd name="connsiteY1" fmla="*/ 115864 h 528442"/>
                  <a:gd name="connsiteX2" fmla="*/ 1143 w 109906"/>
                  <a:gd name="connsiteY2" fmla="*/ 167204 h 528442"/>
                  <a:gd name="connsiteX3" fmla="*/ 0 w 109906"/>
                  <a:gd name="connsiteY3" fmla="*/ 236927 h 528442"/>
                  <a:gd name="connsiteX4" fmla="*/ 21050 w 109906"/>
                  <a:gd name="connsiteY4" fmla="*/ 522106 h 528442"/>
                  <a:gd name="connsiteX5" fmla="*/ 38481 w 109906"/>
                  <a:gd name="connsiteY5" fmla="*/ 519724 h 528442"/>
                  <a:gd name="connsiteX6" fmla="*/ 19717 w 109906"/>
                  <a:gd name="connsiteY6" fmla="*/ 243880 h 528442"/>
                  <a:gd name="connsiteX7" fmla="*/ 20098 w 109906"/>
                  <a:gd name="connsiteY7" fmla="*/ 176443 h 528442"/>
                  <a:gd name="connsiteX8" fmla="*/ 24955 w 109906"/>
                  <a:gd name="connsiteY8" fmla="*/ 141963 h 528442"/>
                  <a:gd name="connsiteX9" fmla="*/ 41624 w 109906"/>
                  <a:gd name="connsiteY9" fmla="*/ 119389 h 528442"/>
                  <a:gd name="connsiteX10" fmla="*/ 108966 w 109906"/>
                  <a:gd name="connsiteY10" fmla="*/ 11947 h 528442"/>
                  <a:gd name="connsiteX11" fmla="*/ 95345 w 109906"/>
                  <a:gd name="connsiteY11" fmla="*/ 4041 h 528442"/>
                  <a:gd name="connsiteX12" fmla="*/ 95345 w 109906"/>
                  <a:gd name="connsiteY12" fmla="*/ 4041 h 52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9906" h="528442">
                    <a:moveTo>
                      <a:pt x="95345" y="4041"/>
                    </a:moveTo>
                    <a:cubicBezTo>
                      <a:pt x="74390" y="43855"/>
                      <a:pt x="49149" y="80908"/>
                      <a:pt x="20765" y="115864"/>
                    </a:cubicBezTo>
                    <a:cubicBezTo>
                      <a:pt x="7715" y="131962"/>
                      <a:pt x="2000" y="146344"/>
                      <a:pt x="1143" y="167204"/>
                    </a:cubicBezTo>
                    <a:cubicBezTo>
                      <a:pt x="191" y="190445"/>
                      <a:pt x="0" y="213686"/>
                      <a:pt x="0" y="236927"/>
                    </a:cubicBezTo>
                    <a:cubicBezTo>
                      <a:pt x="0" y="332082"/>
                      <a:pt x="5810" y="428189"/>
                      <a:pt x="21050" y="522106"/>
                    </a:cubicBezTo>
                    <a:cubicBezTo>
                      <a:pt x="22669" y="531916"/>
                      <a:pt x="39624" y="529726"/>
                      <a:pt x="38481" y="519724"/>
                    </a:cubicBezTo>
                    <a:cubicBezTo>
                      <a:pt x="28480" y="427903"/>
                      <a:pt x="20669" y="336273"/>
                      <a:pt x="19717" y="243880"/>
                    </a:cubicBezTo>
                    <a:cubicBezTo>
                      <a:pt x="19431" y="221401"/>
                      <a:pt x="19621" y="198922"/>
                      <a:pt x="20098" y="176443"/>
                    </a:cubicBezTo>
                    <a:cubicBezTo>
                      <a:pt x="20383" y="164918"/>
                      <a:pt x="19526" y="152536"/>
                      <a:pt x="24955" y="141963"/>
                    </a:cubicBezTo>
                    <a:cubicBezTo>
                      <a:pt x="29242" y="133676"/>
                      <a:pt x="35909" y="126723"/>
                      <a:pt x="41624" y="119389"/>
                    </a:cubicBezTo>
                    <a:cubicBezTo>
                      <a:pt x="67913" y="85956"/>
                      <a:pt x="90297" y="50142"/>
                      <a:pt x="108966" y="11947"/>
                    </a:cubicBezTo>
                    <a:cubicBezTo>
                      <a:pt x="113538" y="2898"/>
                      <a:pt x="100203" y="-5103"/>
                      <a:pt x="95345" y="4041"/>
                    </a:cubicBezTo>
                    <a:lnTo>
                      <a:pt x="95345" y="4041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48C91D4-A569-4970-97B7-AF0B800743F9}"/>
                  </a:ext>
                </a:extLst>
              </p:cNvPr>
              <p:cNvSpPr/>
              <p:nvPr/>
            </p:nvSpPr>
            <p:spPr>
              <a:xfrm>
                <a:off x="9640619" y="3134963"/>
                <a:ext cx="36020" cy="104349"/>
              </a:xfrm>
              <a:custGeom>
                <a:avLst/>
                <a:gdLst>
                  <a:gd name="connsiteX0" fmla="*/ 22519 w 36020"/>
                  <a:gd name="connsiteY0" fmla="*/ 6180 h 104349"/>
                  <a:gd name="connsiteX1" fmla="*/ 17661 w 36020"/>
                  <a:gd name="connsiteY1" fmla="*/ 51519 h 104349"/>
                  <a:gd name="connsiteX2" fmla="*/ 10517 w 36020"/>
                  <a:gd name="connsiteY2" fmla="*/ 72760 h 104349"/>
                  <a:gd name="connsiteX3" fmla="*/ 421 w 36020"/>
                  <a:gd name="connsiteY3" fmla="*/ 94191 h 104349"/>
                  <a:gd name="connsiteX4" fmla="*/ 5088 w 36020"/>
                  <a:gd name="connsiteY4" fmla="*/ 103716 h 104349"/>
                  <a:gd name="connsiteX5" fmla="*/ 15089 w 36020"/>
                  <a:gd name="connsiteY5" fmla="*/ 100382 h 104349"/>
                  <a:gd name="connsiteX6" fmla="*/ 25853 w 36020"/>
                  <a:gd name="connsiteY6" fmla="*/ 78094 h 104349"/>
                  <a:gd name="connsiteX7" fmla="*/ 32520 w 36020"/>
                  <a:gd name="connsiteY7" fmla="*/ 54757 h 104349"/>
                  <a:gd name="connsiteX8" fmla="*/ 35378 w 36020"/>
                  <a:gd name="connsiteY8" fmla="*/ 6180 h 104349"/>
                  <a:gd name="connsiteX9" fmla="*/ 22519 w 36020"/>
                  <a:gd name="connsiteY9" fmla="*/ 6180 h 104349"/>
                  <a:gd name="connsiteX10" fmla="*/ 22519 w 36020"/>
                  <a:gd name="connsiteY10" fmla="*/ 6180 h 10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20" h="104349">
                    <a:moveTo>
                      <a:pt x="22519" y="6180"/>
                    </a:moveTo>
                    <a:cubicBezTo>
                      <a:pt x="23090" y="21515"/>
                      <a:pt x="21566" y="36660"/>
                      <a:pt x="17661" y="51519"/>
                    </a:cubicBezTo>
                    <a:cubicBezTo>
                      <a:pt x="15756" y="58758"/>
                      <a:pt x="13375" y="65902"/>
                      <a:pt x="10517" y="72760"/>
                    </a:cubicBezTo>
                    <a:cubicBezTo>
                      <a:pt x="7469" y="79999"/>
                      <a:pt x="3374" y="86857"/>
                      <a:pt x="421" y="94191"/>
                    </a:cubicBezTo>
                    <a:cubicBezTo>
                      <a:pt x="-1103" y="97810"/>
                      <a:pt x="1754" y="102382"/>
                      <a:pt x="5088" y="103716"/>
                    </a:cubicBezTo>
                    <a:cubicBezTo>
                      <a:pt x="9089" y="105335"/>
                      <a:pt x="12708" y="103716"/>
                      <a:pt x="15089" y="100382"/>
                    </a:cubicBezTo>
                    <a:cubicBezTo>
                      <a:pt x="19947" y="93905"/>
                      <a:pt x="23090" y="85714"/>
                      <a:pt x="25853" y="78094"/>
                    </a:cubicBezTo>
                    <a:cubicBezTo>
                      <a:pt x="28615" y="70474"/>
                      <a:pt x="30901" y="62758"/>
                      <a:pt x="32520" y="54757"/>
                    </a:cubicBezTo>
                    <a:cubicBezTo>
                      <a:pt x="35854" y="38755"/>
                      <a:pt x="36806" y="22372"/>
                      <a:pt x="35378" y="6180"/>
                    </a:cubicBezTo>
                    <a:cubicBezTo>
                      <a:pt x="34616" y="-1916"/>
                      <a:pt x="22138" y="-2202"/>
                      <a:pt x="22519" y="6180"/>
                    </a:cubicBezTo>
                    <a:lnTo>
                      <a:pt x="22519" y="6180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A95847D5-D086-4F3B-B278-BD8060719B8D}"/>
                  </a:ext>
                </a:extLst>
              </p:cNvPr>
              <p:cNvSpPr/>
              <p:nvPr/>
            </p:nvSpPr>
            <p:spPr>
              <a:xfrm>
                <a:off x="9452897" y="3224773"/>
                <a:ext cx="260467" cy="49909"/>
              </a:xfrm>
              <a:custGeom>
                <a:avLst/>
                <a:gdLst>
                  <a:gd name="connsiteX0" fmla="*/ 5263 w 260467"/>
                  <a:gd name="connsiteY0" fmla="*/ 45529 h 49909"/>
                  <a:gd name="connsiteX1" fmla="*/ 135184 w 260467"/>
                  <a:gd name="connsiteY1" fmla="*/ 32861 h 49909"/>
                  <a:gd name="connsiteX2" fmla="*/ 197858 w 260467"/>
                  <a:gd name="connsiteY2" fmla="*/ 19812 h 49909"/>
                  <a:gd name="connsiteX3" fmla="*/ 224147 w 260467"/>
                  <a:gd name="connsiteY3" fmla="*/ 25431 h 49909"/>
                  <a:gd name="connsiteX4" fmla="*/ 242435 w 260467"/>
                  <a:gd name="connsiteY4" fmla="*/ 45529 h 49909"/>
                  <a:gd name="connsiteX5" fmla="*/ 260437 w 260467"/>
                  <a:gd name="connsiteY5" fmla="*/ 40671 h 49909"/>
                  <a:gd name="connsiteX6" fmla="*/ 225862 w 260467"/>
                  <a:gd name="connsiteY6" fmla="*/ 3905 h 49909"/>
                  <a:gd name="connsiteX7" fmla="*/ 160711 w 260467"/>
                  <a:gd name="connsiteY7" fmla="*/ 6858 h 49909"/>
                  <a:gd name="connsiteX8" fmla="*/ 5167 w 260467"/>
                  <a:gd name="connsiteY8" fmla="*/ 34766 h 49909"/>
                  <a:gd name="connsiteX9" fmla="*/ 5263 w 260467"/>
                  <a:gd name="connsiteY9" fmla="*/ 45529 h 49909"/>
                  <a:gd name="connsiteX10" fmla="*/ 5263 w 260467"/>
                  <a:gd name="connsiteY10" fmla="*/ 45529 h 4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0467" h="49909">
                    <a:moveTo>
                      <a:pt x="5263" y="45529"/>
                    </a:moveTo>
                    <a:cubicBezTo>
                      <a:pt x="49363" y="45624"/>
                      <a:pt x="92131" y="42862"/>
                      <a:pt x="135184" y="32861"/>
                    </a:cubicBezTo>
                    <a:cubicBezTo>
                      <a:pt x="155758" y="28098"/>
                      <a:pt x="176617" y="20193"/>
                      <a:pt x="197858" y="19812"/>
                    </a:cubicBezTo>
                    <a:cubicBezTo>
                      <a:pt x="207002" y="19621"/>
                      <a:pt x="216051" y="21145"/>
                      <a:pt x="224147" y="25431"/>
                    </a:cubicBezTo>
                    <a:cubicBezTo>
                      <a:pt x="233291" y="30289"/>
                      <a:pt x="236815" y="37338"/>
                      <a:pt x="242435" y="45529"/>
                    </a:cubicBezTo>
                    <a:cubicBezTo>
                      <a:pt x="247388" y="52768"/>
                      <a:pt x="261199" y="50958"/>
                      <a:pt x="260437" y="40671"/>
                    </a:cubicBezTo>
                    <a:cubicBezTo>
                      <a:pt x="259104" y="22383"/>
                      <a:pt x="241959" y="9525"/>
                      <a:pt x="225862" y="3905"/>
                    </a:cubicBezTo>
                    <a:cubicBezTo>
                      <a:pt x="204621" y="-3620"/>
                      <a:pt x="181761" y="1047"/>
                      <a:pt x="160711" y="6858"/>
                    </a:cubicBezTo>
                    <a:cubicBezTo>
                      <a:pt x="110133" y="20859"/>
                      <a:pt x="57650" y="32099"/>
                      <a:pt x="5167" y="34766"/>
                    </a:cubicBezTo>
                    <a:cubicBezTo>
                      <a:pt x="-1691" y="35052"/>
                      <a:pt x="-1786" y="45529"/>
                      <a:pt x="5263" y="45529"/>
                    </a:cubicBezTo>
                    <a:lnTo>
                      <a:pt x="5263" y="45529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CEF70202-FC27-4498-8704-77B9363A4C5D}"/>
                  </a:ext>
                </a:extLst>
              </p:cNvPr>
              <p:cNvSpPr/>
              <p:nvPr/>
            </p:nvSpPr>
            <p:spPr>
              <a:xfrm>
                <a:off x="9230295" y="3258625"/>
                <a:ext cx="175194" cy="46173"/>
              </a:xfrm>
              <a:custGeom>
                <a:avLst/>
                <a:gdLst>
                  <a:gd name="connsiteX0" fmla="*/ 166238 w 175194"/>
                  <a:gd name="connsiteY0" fmla="*/ 1009 h 46173"/>
                  <a:gd name="connsiteX1" fmla="*/ 86609 w 175194"/>
                  <a:gd name="connsiteY1" fmla="*/ 28251 h 46173"/>
                  <a:gd name="connsiteX2" fmla="*/ 4122 w 175194"/>
                  <a:gd name="connsiteY2" fmla="*/ 23679 h 46173"/>
                  <a:gd name="connsiteX3" fmla="*/ 1931 w 175194"/>
                  <a:gd name="connsiteY3" fmla="*/ 31584 h 46173"/>
                  <a:gd name="connsiteX4" fmla="*/ 42794 w 175194"/>
                  <a:gd name="connsiteY4" fmla="*/ 45205 h 46173"/>
                  <a:gd name="connsiteX5" fmla="*/ 88895 w 175194"/>
                  <a:gd name="connsiteY5" fmla="*/ 44253 h 46173"/>
                  <a:gd name="connsiteX6" fmla="*/ 172334 w 175194"/>
                  <a:gd name="connsiteY6" fmla="*/ 11677 h 46173"/>
                  <a:gd name="connsiteX7" fmla="*/ 166238 w 175194"/>
                  <a:gd name="connsiteY7" fmla="*/ 1009 h 46173"/>
                  <a:gd name="connsiteX8" fmla="*/ 166238 w 175194"/>
                  <a:gd name="connsiteY8" fmla="*/ 1009 h 46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194" h="46173">
                    <a:moveTo>
                      <a:pt x="166238" y="1009"/>
                    </a:moveTo>
                    <a:cubicBezTo>
                      <a:pt x="142044" y="16249"/>
                      <a:pt x="114993" y="25393"/>
                      <a:pt x="86609" y="28251"/>
                    </a:cubicBezTo>
                    <a:cubicBezTo>
                      <a:pt x="59081" y="31013"/>
                      <a:pt x="31459" y="26727"/>
                      <a:pt x="4122" y="23679"/>
                    </a:cubicBezTo>
                    <a:cubicBezTo>
                      <a:pt x="-259" y="23202"/>
                      <a:pt x="-1402" y="29584"/>
                      <a:pt x="1931" y="31584"/>
                    </a:cubicBezTo>
                    <a:cubicBezTo>
                      <a:pt x="14885" y="39204"/>
                      <a:pt x="27839" y="43586"/>
                      <a:pt x="42794" y="45205"/>
                    </a:cubicBezTo>
                    <a:cubicBezTo>
                      <a:pt x="58034" y="46824"/>
                      <a:pt x="73655" y="46348"/>
                      <a:pt x="88895" y="44253"/>
                    </a:cubicBezTo>
                    <a:cubicBezTo>
                      <a:pt x="118708" y="40062"/>
                      <a:pt x="147569" y="28632"/>
                      <a:pt x="172334" y="11677"/>
                    </a:cubicBezTo>
                    <a:cubicBezTo>
                      <a:pt x="178906" y="7200"/>
                      <a:pt x="173000" y="-3277"/>
                      <a:pt x="166238" y="1009"/>
                    </a:cubicBezTo>
                    <a:lnTo>
                      <a:pt x="166238" y="1009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593A40B9-B3B2-4519-924B-AF909B661E39}"/>
                  </a:ext>
                </a:extLst>
              </p:cNvPr>
              <p:cNvSpPr/>
              <p:nvPr/>
            </p:nvSpPr>
            <p:spPr>
              <a:xfrm>
                <a:off x="9518026" y="3646042"/>
                <a:ext cx="153736" cy="119652"/>
              </a:xfrm>
              <a:custGeom>
                <a:avLst/>
                <a:gdLst>
                  <a:gd name="connsiteX0" fmla="*/ 1189 w 153736"/>
                  <a:gd name="connsiteY0" fmla="*/ 4403 h 119652"/>
                  <a:gd name="connsiteX1" fmla="*/ 83104 w 153736"/>
                  <a:gd name="connsiteY1" fmla="*/ 55267 h 119652"/>
                  <a:gd name="connsiteX2" fmla="*/ 117490 w 153736"/>
                  <a:gd name="connsiteY2" fmla="*/ 87747 h 119652"/>
                  <a:gd name="connsiteX3" fmla="*/ 133111 w 153736"/>
                  <a:gd name="connsiteY3" fmla="*/ 105559 h 119652"/>
                  <a:gd name="connsiteX4" fmla="*/ 149589 w 153736"/>
                  <a:gd name="connsiteY4" fmla="*/ 119561 h 119652"/>
                  <a:gd name="connsiteX5" fmla="*/ 153685 w 153736"/>
                  <a:gd name="connsiteY5" fmla="*/ 116417 h 119652"/>
                  <a:gd name="connsiteX6" fmla="*/ 143969 w 153736"/>
                  <a:gd name="connsiteY6" fmla="*/ 96320 h 119652"/>
                  <a:gd name="connsiteX7" fmla="*/ 128253 w 153736"/>
                  <a:gd name="connsiteY7" fmla="*/ 78603 h 119652"/>
                  <a:gd name="connsiteX8" fmla="*/ 90534 w 153736"/>
                  <a:gd name="connsiteY8" fmla="*/ 45456 h 119652"/>
                  <a:gd name="connsiteX9" fmla="*/ 2809 w 153736"/>
                  <a:gd name="connsiteY9" fmla="*/ 117 h 119652"/>
                  <a:gd name="connsiteX10" fmla="*/ 1189 w 153736"/>
                  <a:gd name="connsiteY10" fmla="*/ 4403 h 119652"/>
                  <a:gd name="connsiteX11" fmla="*/ 1189 w 153736"/>
                  <a:gd name="connsiteY11" fmla="*/ 4403 h 11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736" h="119652">
                    <a:moveTo>
                      <a:pt x="1189" y="4403"/>
                    </a:moveTo>
                    <a:cubicBezTo>
                      <a:pt x="30622" y="17453"/>
                      <a:pt x="58149" y="34883"/>
                      <a:pt x="83104" y="55267"/>
                    </a:cubicBezTo>
                    <a:cubicBezTo>
                      <a:pt x="95392" y="65268"/>
                      <a:pt x="106726" y="76222"/>
                      <a:pt x="117490" y="87747"/>
                    </a:cubicBezTo>
                    <a:cubicBezTo>
                      <a:pt x="122919" y="93557"/>
                      <a:pt x="128062" y="99463"/>
                      <a:pt x="133111" y="105559"/>
                    </a:cubicBezTo>
                    <a:cubicBezTo>
                      <a:pt x="137397" y="110798"/>
                      <a:pt x="142636" y="117941"/>
                      <a:pt x="149589" y="119561"/>
                    </a:cubicBezTo>
                    <a:cubicBezTo>
                      <a:pt x="151780" y="120037"/>
                      <a:pt x="153494" y="118608"/>
                      <a:pt x="153685" y="116417"/>
                    </a:cubicBezTo>
                    <a:cubicBezTo>
                      <a:pt x="154351" y="108988"/>
                      <a:pt x="148446" y="101749"/>
                      <a:pt x="143969" y="96320"/>
                    </a:cubicBezTo>
                    <a:cubicBezTo>
                      <a:pt x="139016" y="90224"/>
                      <a:pt x="133777" y="84318"/>
                      <a:pt x="128253" y="78603"/>
                    </a:cubicBezTo>
                    <a:cubicBezTo>
                      <a:pt x="116728" y="66506"/>
                      <a:pt x="103869" y="55553"/>
                      <a:pt x="90534" y="45456"/>
                    </a:cubicBezTo>
                    <a:cubicBezTo>
                      <a:pt x="64054" y="25454"/>
                      <a:pt x="34241" y="10595"/>
                      <a:pt x="2809" y="117"/>
                    </a:cubicBezTo>
                    <a:cubicBezTo>
                      <a:pt x="523" y="-740"/>
                      <a:pt x="-1287" y="3356"/>
                      <a:pt x="1189" y="4403"/>
                    </a:cubicBezTo>
                    <a:lnTo>
                      <a:pt x="1189" y="4403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5F7C6AD-DD91-4FA0-98BF-33BFF0B83EFA}"/>
                  </a:ext>
                </a:extLst>
              </p:cNvPr>
              <p:cNvSpPr/>
              <p:nvPr/>
            </p:nvSpPr>
            <p:spPr>
              <a:xfrm>
                <a:off x="9583451" y="3609757"/>
                <a:ext cx="128402" cy="89051"/>
              </a:xfrm>
              <a:custGeom>
                <a:avLst/>
                <a:gdLst>
                  <a:gd name="connsiteX0" fmla="*/ 3582 w 128402"/>
                  <a:gd name="connsiteY0" fmla="*/ 9827 h 89051"/>
                  <a:gd name="connsiteX1" fmla="*/ 65494 w 128402"/>
                  <a:gd name="connsiteY1" fmla="*/ 41355 h 89051"/>
                  <a:gd name="connsiteX2" fmla="*/ 91116 w 128402"/>
                  <a:gd name="connsiteY2" fmla="*/ 64787 h 89051"/>
                  <a:gd name="connsiteX3" fmla="*/ 103308 w 128402"/>
                  <a:gd name="connsiteY3" fmla="*/ 77264 h 89051"/>
                  <a:gd name="connsiteX4" fmla="*/ 117882 w 128402"/>
                  <a:gd name="connsiteY4" fmla="*/ 88885 h 89051"/>
                  <a:gd name="connsiteX5" fmla="*/ 128169 w 128402"/>
                  <a:gd name="connsiteY5" fmla="*/ 78598 h 89051"/>
                  <a:gd name="connsiteX6" fmla="*/ 116072 w 128402"/>
                  <a:gd name="connsiteY6" fmla="*/ 64405 h 89051"/>
                  <a:gd name="connsiteX7" fmla="*/ 101975 w 128402"/>
                  <a:gd name="connsiteY7" fmla="*/ 52499 h 89051"/>
                  <a:gd name="connsiteX8" fmla="*/ 71876 w 128402"/>
                  <a:gd name="connsiteY8" fmla="*/ 30020 h 89051"/>
                  <a:gd name="connsiteX9" fmla="*/ 6344 w 128402"/>
                  <a:gd name="connsiteY9" fmla="*/ 112 h 89051"/>
                  <a:gd name="connsiteX10" fmla="*/ 3582 w 128402"/>
                  <a:gd name="connsiteY10" fmla="*/ 9827 h 89051"/>
                  <a:gd name="connsiteX11" fmla="*/ 3582 w 128402"/>
                  <a:gd name="connsiteY11" fmla="*/ 9827 h 89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402" h="89051">
                    <a:moveTo>
                      <a:pt x="3582" y="9827"/>
                    </a:moveTo>
                    <a:cubicBezTo>
                      <a:pt x="26346" y="15352"/>
                      <a:pt x="47492" y="26496"/>
                      <a:pt x="65494" y="41355"/>
                    </a:cubicBezTo>
                    <a:cubicBezTo>
                      <a:pt x="74448" y="48689"/>
                      <a:pt x="82925" y="56595"/>
                      <a:pt x="91116" y="64787"/>
                    </a:cubicBezTo>
                    <a:cubicBezTo>
                      <a:pt x="95212" y="68882"/>
                      <a:pt x="99308" y="73073"/>
                      <a:pt x="103308" y="77264"/>
                    </a:cubicBezTo>
                    <a:cubicBezTo>
                      <a:pt x="107499" y="81550"/>
                      <a:pt x="111690" y="87742"/>
                      <a:pt x="117882" y="88885"/>
                    </a:cubicBezTo>
                    <a:cubicBezTo>
                      <a:pt x="124263" y="90028"/>
                      <a:pt x="129597" y="85170"/>
                      <a:pt x="128169" y="78598"/>
                    </a:cubicBezTo>
                    <a:cubicBezTo>
                      <a:pt x="126835" y="72311"/>
                      <a:pt x="120739" y="68406"/>
                      <a:pt x="116072" y="64405"/>
                    </a:cubicBezTo>
                    <a:cubicBezTo>
                      <a:pt x="111405" y="60405"/>
                      <a:pt x="106737" y="56405"/>
                      <a:pt x="101975" y="52499"/>
                    </a:cubicBezTo>
                    <a:cubicBezTo>
                      <a:pt x="92259" y="44593"/>
                      <a:pt x="82258" y="36878"/>
                      <a:pt x="71876" y="30020"/>
                    </a:cubicBezTo>
                    <a:cubicBezTo>
                      <a:pt x="51683" y="16590"/>
                      <a:pt x="30252" y="5160"/>
                      <a:pt x="6344" y="112"/>
                    </a:cubicBezTo>
                    <a:cubicBezTo>
                      <a:pt x="-38" y="-1126"/>
                      <a:pt x="-2705" y="8303"/>
                      <a:pt x="3582" y="9827"/>
                    </a:cubicBezTo>
                    <a:lnTo>
                      <a:pt x="3582" y="9827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AD371EED-A389-4EAA-9125-BCD1EAD87513}"/>
                  </a:ext>
                </a:extLst>
              </p:cNvPr>
              <p:cNvSpPr/>
              <p:nvPr/>
            </p:nvSpPr>
            <p:spPr>
              <a:xfrm>
                <a:off x="9668062" y="2998807"/>
                <a:ext cx="66659" cy="151035"/>
              </a:xfrm>
              <a:custGeom>
                <a:avLst/>
                <a:gdLst>
                  <a:gd name="connsiteX0" fmla="*/ 66418 w 66659"/>
                  <a:gd name="connsiteY0" fmla="*/ 144527 h 151035"/>
                  <a:gd name="connsiteX1" fmla="*/ 41748 w 66659"/>
                  <a:gd name="connsiteY1" fmla="*/ 69565 h 151035"/>
                  <a:gd name="connsiteX2" fmla="*/ 27175 w 66659"/>
                  <a:gd name="connsiteY2" fmla="*/ 34323 h 151035"/>
                  <a:gd name="connsiteX3" fmla="*/ 7649 w 66659"/>
                  <a:gd name="connsiteY3" fmla="*/ 1176 h 151035"/>
                  <a:gd name="connsiteX4" fmla="*/ 28 w 66659"/>
                  <a:gd name="connsiteY4" fmla="*/ 4319 h 151035"/>
                  <a:gd name="connsiteX5" fmla="*/ 12601 w 66659"/>
                  <a:gd name="connsiteY5" fmla="*/ 39752 h 151035"/>
                  <a:gd name="connsiteX6" fmla="*/ 28032 w 66659"/>
                  <a:gd name="connsiteY6" fmla="*/ 74709 h 151035"/>
                  <a:gd name="connsiteX7" fmla="*/ 56226 w 66659"/>
                  <a:gd name="connsiteY7" fmla="*/ 147289 h 151035"/>
                  <a:gd name="connsiteX8" fmla="*/ 66418 w 66659"/>
                  <a:gd name="connsiteY8" fmla="*/ 144527 h 151035"/>
                  <a:gd name="connsiteX9" fmla="*/ 66418 w 66659"/>
                  <a:gd name="connsiteY9" fmla="*/ 144527 h 151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59" h="151035">
                    <a:moveTo>
                      <a:pt x="66418" y="144527"/>
                    </a:moveTo>
                    <a:cubicBezTo>
                      <a:pt x="59179" y="119286"/>
                      <a:pt x="51273" y="94044"/>
                      <a:pt x="41748" y="69565"/>
                    </a:cubicBezTo>
                    <a:cubicBezTo>
                      <a:pt x="37081" y="57754"/>
                      <a:pt x="32223" y="45943"/>
                      <a:pt x="27175" y="34323"/>
                    </a:cubicBezTo>
                    <a:cubicBezTo>
                      <a:pt x="22126" y="22607"/>
                      <a:pt x="16888" y="10320"/>
                      <a:pt x="7649" y="1176"/>
                    </a:cubicBezTo>
                    <a:cubicBezTo>
                      <a:pt x="5172" y="-1301"/>
                      <a:pt x="-448" y="318"/>
                      <a:pt x="28" y="4319"/>
                    </a:cubicBezTo>
                    <a:cubicBezTo>
                      <a:pt x="1648" y="16892"/>
                      <a:pt x="7268" y="28417"/>
                      <a:pt x="12601" y="39752"/>
                    </a:cubicBezTo>
                    <a:cubicBezTo>
                      <a:pt x="17935" y="51277"/>
                      <a:pt x="23079" y="62993"/>
                      <a:pt x="28032" y="74709"/>
                    </a:cubicBezTo>
                    <a:cubicBezTo>
                      <a:pt x="38033" y="98712"/>
                      <a:pt x="47749" y="122715"/>
                      <a:pt x="56226" y="147289"/>
                    </a:cubicBezTo>
                    <a:cubicBezTo>
                      <a:pt x="58417" y="153766"/>
                      <a:pt x="68323" y="151194"/>
                      <a:pt x="66418" y="144527"/>
                    </a:cubicBezTo>
                    <a:lnTo>
                      <a:pt x="66418" y="144527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9C6112FD-DA7A-4DD1-8E81-518D89244A7F}"/>
                  </a:ext>
                </a:extLst>
              </p:cNvPr>
              <p:cNvSpPr/>
              <p:nvPr/>
            </p:nvSpPr>
            <p:spPr>
              <a:xfrm>
                <a:off x="9782520" y="3028275"/>
                <a:ext cx="60700" cy="89455"/>
              </a:xfrm>
              <a:custGeom>
                <a:avLst/>
                <a:gdLst>
                  <a:gd name="connsiteX0" fmla="*/ 8919 w 60700"/>
                  <a:gd name="connsiteY0" fmla="*/ 87532 h 89455"/>
                  <a:gd name="connsiteX1" fmla="*/ 37685 w 60700"/>
                  <a:gd name="connsiteY1" fmla="*/ 47241 h 89455"/>
                  <a:gd name="connsiteX2" fmla="*/ 50639 w 60700"/>
                  <a:gd name="connsiteY2" fmla="*/ 26667 h 89455"/>
                  <a:gd name="connsiteX3" fmla="*/ 60640 w 60700"/>
                  <a:gd name="connsiteY3" fmla="*/ 4188 h 89455"/>
                  <a:gd name="connsiteX4" fmla="*/ 55116 w 60700"/>
                  <a:gd name="connsiteY4" fmla="*/ 950 h 89455"/>
                  <a:gd name="connsiteX5" fmla="*/ 41495 w 60700"/>
                  <a:gd name="connsiteY5" fmla="*/ 20381 h 89455"/>
                  <a:gd name="connsiteX6" fmla="*/ 28636 w 60700"/>
                  <a:gd name="connsiteY6" fmla="*/ 41907 h 89455"/>
                  <a:gd name="connsiteX7" fmla="*/ 919 w 60700"/>
                  <a:gd name="connsiteY7" fmla="*/ 82770 h 89455"/>
                  <a:gd name="connsiteX8" fmla="*/ 8919 w 60700"/>
                  <a:gd name="connsiteY8" fmla="*/ 87532 h 89455"/>
                  <a:gd name="connsiteX9" fmla="*/ 8919 w 60700"/>
                  <a:gd name="connsiteY9" fmla="*/ 87532 h 89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700" h="89455">
                    <a:moveTo>
                      <a:pt x="8919" y="87532"/>
                    </a:moveTo>
                    <a:cubicBezTo>
                      <a:pt x="19016" y="74483"/>
                      <a:pt x="28636" y="61053"/>
                      <a:pt x="37685" y="47241"/>
                    </a:cubicBezTo>
                    <a:cubicBezTo>
                      <a:pt x="42162" y="40478"/>
                      <a:pt x="46448" y="33620"/>
                      <a:pt x="50639" y="26667"/>
                    </a:cubicBezTo>
                    <a:cubicBezTo>
                      <a:pt x="54640" y="20000"/>
                      <a:pt x="59116" y="11999"/>
                      <a:pt x="60640" y="4188"/>
                    </a:cubicBezTo>
                    <a:cubicBezTo>
                      <a:pt x="61212" y="1045"/>
                      <a:pt x="57592" y="-1432"/>
                      <a:pt x="55116" y="950"/>
                    </a:cubicBezTo>
                    <a:cubicBezTo>
                      <a:pt x="49687" y="6284"/>
                      <a:pt x="45305" y="13809"/>
                      <a:pt x="41495" y="20381"/>
                    </a:cubicBezTo>
                    <a:cubicBezTo>
                      <a:pt x="37399" y="27620"/>
                      <a:pt x="33113" y="34859"/>
                      <a:pt x="28636" y="41907"/>
                    </a:cubicBezTo>
                    <a:cubicBezTo>
                      <a:pt x="19969" y="55909"/>
                      <a:pt x="10634" y="69530"/>
                      <a:pt x="919" y="82770"/>
                    </a:cubicBezTo>
                    <a:cubicBezTo>
                      <a:pt x="-2701" y="87722"/>
                      <a:pt x="5300" y="92104"/>
                      <a:pt x="8919" y="87532"/>
                    </a:cubicBezTo>
                    <a:lnTo>
                      <a:pt x="8919" y="87532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326F3C5D-7242-4D48-AC2D-9019BB0CC27C}"/>
                  </a:ext>
                </a:extLst>
              </p:cNvPr>
              <p:cNvSpPr/>
              <p:nvPr/>
            </p:nvSpPr>
            <p:spPr>
              <a:xfrm>
                <a:off x="9249562" y="3588447"/>
                <a:ext cx="169158" cy="51789"/>
              </a:xfrm>
              <a:custGeom>
                <a:avLst/>
                <a:gdLst>
                  <a:gd name="connsiteX0" fmla="*/ 160592 w 169158"/>
                  <a:gd name="connsiteY0" fmla="*/ 752 h 51789"/>
                  <a:gd name="connsiteX1" fmla="*/ 84392 w 169158"/>
                  <a:gd name="connsiteY1" fmla="*/ 30566 h 51789"/>
                  <a:gd name="connsiteX2" fmla="*/ 44768 w 169158"/>
                  <a:gd name="connsiteY2" fmla="*/ 36471 h 51789"/>
                  <a:gd name="connsiteX3" fmla="*/ 4287 w 169158"/>
                  <a:gd name="connsiteY3" fmla="*/ 38948 h 51789"/>
                  <a:gd name="connsiteX4" fmla="*/ 4287 w 169158"/>
                  <a:gd name="connsiteY4" fmla="*/ 50473 h 51789"/>
                  <a:gd name="connsiteX5" fmla="*/ 46578 w 169158"/>
                  <a:gd name="connsiteY5" fmla="*/ 49330 h 51789"/>
                  <a:gd name="connsiteX6" fmla="*/ 87440 w 169158"/>
                  <a:gd name="connsiteY6" fmla="*/ 41138 h 51789"/>
                  <a:gd name="connsiteX7" fmla="*/ 166497 w 169158"/>
                  <a:gd name="connsiteY7" fmla="*/ 10468 h 51789"/>
                  <a:gd name="connsiteX8" fmla="*/ 160592 w 169158"/>
                  <a:gd name="connsiteY8" fmla="*/ 752 h 51789"/>
                  <a:gd name="connsiteX9" fmla="*/ 160592 w 169158"/>
                  <a:gd name="connsiteY9" fmla="*/ 752 h 51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9158" h="51789">
                    <a:moveTo>
                      <a:pt x="160592" y="752"/>
                    </a:moveTo>
                    <a:cubicBezTo>
                      <a:pt x="136779" y="13897"/>
                      <a:pt x="111062" y="24755"/>
                      <a:pt x="84392" y="30566"/>
                    </a:cubicBezTo>
                    <a:cubicBezTo>
                      <a:pt x="71343" y="33423"/>
                      <a:pt x="58103" y="35423"/>
                      <a:pt x="44768" y="36471"/>
                    </a:cubicBezTo>
                    <a:cubicBezTo>
                      <a:pt x="31242" y="37614"/>
                      <a:pt x="17622" y="36852"/>
                      <a:pt x="4287" y="38948"/>
                    </a:cubicBezTo>
                    <a:cubicBezTo>
                      <a:pt x="-1524" y="39900"/>
                      <a:pt x="-1333" y="49425"/>
                      <a:pt x="4287" y="50473"/>
                    </a:cubicBezTo>
                    <a:cubicBezTo>
                      <a:pt x="18193" y="53140"/>
                      <a:pt x="32576" y="51235"/>
                      <a:pt x="46578" y="49330"/>
                    </a:cubicBezTo>
                    <a:cubicBezTo>
                      <a:pt x="60389" y="47425"/>
                      <a:pt x="74010" y="44758"/>
                      <a:pt x="87440" y="41138"/>
                    </a:cubicBezTo>
                    <a:cubicBezTo>
                      <a:pt x="114967" y="33804"/>
                      <a:pt x="141351" y="24089"/>
                      <a:pt x="166497" y="10468"/>
                    </a:cubicBezTo>
                    <a:cubicBezTo>
                      <a:pt x="172689" y="7039"/>
                      <a:pt x="166974" y="-2772"/>
                      <a:pt x="160592" y="752"/>
                    </a:cubicBezTo>
                    <a:lnTo>
                      <a:pt x="160592" y="752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BA89F738-680F-47C8-BA5F-9835D478D125}"/>
                  </a:ext>
                </a:extLst>
              </p:cNvPr>
              <p:cNvSpPr/>
              <p:nvPr/>
            </p:nvSpPr>
            <p:spPr>
              <a:xfrm>
                <a:off x="9259114" y="3812419"/>
                <a:ext cx="265957" cy="213435"/>
              </a:xfrm>
              <a:custGeom>
                <a:avLst/>
                <a:gdLst>
                  <a:gd name="connsiteX0" fmla="*/ 156754 w 265957"/>
                  <a:gd name="connsiteY0" fmla="*/ 212930 h 213435"/>
                  <a:gd name="connsiteX1" fmla="*/ 222001 w 265957"/>
                  <a:gd name="connsiteY1" fmla="*/ 175211 h 213435"/>
                  <a:gd name="connsiteX2" fmla="*/ 247813 w 265957"/>
                  <a:gd name="connsiteY2" fmla="*/ 154446 h 213435"/>
                  <a:gd name="connsiteX3" fmla="*/ 265911 w 265957"/>
                  <a:gd name="connsiteY3" fmla="*/ 129967 h 213435"/>
                  <a:gd name="connsiteX4" fmla="*/ 245813 w 265957"/>
                  <a:gd name="connsiteY4" fmla="*/ 71293 h 213435"/>
                  <a:gd name="connsiteX5" fmla="*/ 206284 w 265957"/>
                  <a:gd name="connsiteY5" fmla="*/ 27002 h 213435"/>
                  <a:gd name="connsiteX6" fmla="*/ 148944 w 265957"/>
                  <a:gd name="connsiteY6" fmla="*/ 46 h 213435"/>
                  <a:gd name="connsiteX7" fmla="*/ 130561 w 265957"/>
                  <a:gd name="connsiteY7" fmla="*/ 5475 h 213435"/>
                  <a:gd name="connsiteX8" fmla="*/ 33787 w 265957"/>
                  <a:gd name="connsiteY8" fmla="*/ 83009 h 213435"/>
                  <a:gd name="connsiteX9" fmla="*/ 1306 w 265957"/>
                  <a:gd name="connsiteY9" fmla="*/ 142159 h 213435"/>
                  <a:gd name="connsiteX10" fmla="*/ 5497 w 265957"/>
                  <a:gd name="connsiteY10" fmla="*/ 181688 h 213435"/>
                  <a:gd name="connsiteX11" fmla="*/ 8641 w 265957"/>
                  <a:gd name="connsiteY11" fmla="*/ 179878 h 213435"/>
                  <a:gd name="connsiteX12" fmla="*/ 12070 w 265957"/>
                  <a:gd name="connsiteY12" fmla="*/ 145207 h 213435"/>
                  <a:gd name="connsiteX13" fmla="*/ 36358 w 265957"/>
                  <a:gd name="connsiteY13" fmla="*/ 100249 h 213435"/>
                  <a:gd name="connsiteX14" fmla="*/ 123512 w 265957"/>
                  <a:gd name="connsiteY14" fmla="*/ 24620 h 213435"/>
                  <a:gd name="connsiteX15" fmla="*/ 146467 w 265957"/>
                  <a:gd name="connsiteY15" fmla="*/ 15857 h 213435"/>
                  <a:gd name="connsiteX16" fmla="*/ 149706 w 265957"/>
                  <a:gd name="connsiteY16" fmla="*/ 16905 h 213435"/>
                  <a:gd name="connsiteX17" fmla="*/ 175709 w 265957"/>
                  <a:gd name="connsiteY17" fmla="*/ 28716 h 213435"/>
                  <a:gd name="connsiteX18" fmla="*/ 241717 w 265957"/>
                  <a:gd name="connsiteY18" fmla="*/ 106535 h 213435"/>
                  <a:gd name="connsiteX19" fmla="*/ 241432 w 265957"/>
                  <a:gd name="connsiteY19" fmla="*/ 136634 h 213435"/>
                  <a:gd name="connsiteX20" fmla="*/ 215047 w 265957"/>
                  <a:gd name="connsiteY20" fmla="*/ 159780 h 213435"/>
                  <a:gd name="connsiteX21" fmla="*/ 152754 w 265957"/>
                  <a:gd name="connsiteY21" fmla="*/ 198928 h 213435"/>
                  <a:gd name="connsiteX22" fmla="*/ 156754 w 265957"/>
                  <a:gd name="connsiteY22" fmla="*/ 212930 h 213435"/>
                  <a:gd name="connsiteX23" fmla="*/ 156754 w 265957"/>
                  <a:gd name="connsiteY23" fmla="*/ 212930 h 21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65957" h="213435">
                    <a:moveTo>
                      <a:pt x="156754" y="212930"/>
                    </a:moveTo>
                    <a:cubicBezTo>
                      <a:pt x="180662" y="203976"/>
                      <a:pt x="201903" y="190641"/>
                      <a:pt x="222001" y="175211"/>
                    </a:cubicBezTo>
                    <a:cubicBezTo>
                      <a:pt x="230764" y="168448"/>
                      <a:pt x="239336" y="161495"/>
                      <a:pt x="247813" y="154446"/>
                    </a:cubicBezTo>
                    <a:cubicBezTo>
                      <a:pt x="255814" y="147779"/>
                      <a:pt x="265339" y="141302"/>
                      <a:pt x="265911" y="129967"/>
                    </a:cubicBezTo>
                    <a:cubicBezTo>
                      <a:pt x="266768" y="110536"/>
                      <a:pt x="255529" y="87485"/>
                      <a:pt x="245813" y="71293"/>
                    </a:cubicBezTo>
                    <a:cubicBezTo>
                      <a:pt x="235526" y="54148"/>
                      <a:pt x="222191" y="39098"/>
                      <a:pt x="206284" y="27002"/>
                    </a:cubicBezTo>
                    <a:cubicBezTo>
                      <a:pt x="190759" y="15095"/>
                      <a:pt x="169042" y="1570"/>
                      <a:pt x="148944" y="46"/>
                    </a:cubicBezTo>
                    <a:cubicBezTo>
                      <a:pt x="142562" y="-430"/>
                      <a:pt x="136276" y="2903"/>
                      <a:pt x="130561" y="5475"/>
                    </a:cubicBezTo>
                    <a:cubicBezTo>
                      <a:pt x="92651" y="22049"/>
                      <a:pt x="59314" y="50814"/>
                      <a:pt x="33787" y="83009"/>
                    </a:cubicBezTo>
                    <a:cubicBezTo>
                      <a:pt x="20452" y="99773"/>
                      <a:pt x="5878" y="120728"/>
                      <a:pt x="1306" y="142159"/>
                    </a:cubicBezTo>
                    <a:cubicBezTo>
                      <a:pt x="-1170" y="153875"/>
                      <a:pt x="-313" y="170924"/>
                      <a:pt x="5497" y="181688"/>
                    </a:cubicBezTo>
                    <a:cubicBezTo>
                      <a:pt x="6640" y="183783"/>
                      <a:pt x="9498" y="181973"/>
                      <a:pt x="8641" y="179878"/>
                    </a:cubicBezTo>
                    <a:cubicBezTo>
                      <a:pt x="2926" y="167400"/>
                      <a:pt x="7498" y="157018"/>
                      <a:pt x="12070" y="145207"/>
                    </a:cubicBezTo>
                    <a:cubicBezTo>
                      <a:pt x="18451" y="128919"/>
                      <a:pt x="25881" y="114441"/>
                      <a:pt x="36358" y="100249"/>
                    </a:cubicBezTo>
                    <a:cubicBezTo>
                      <a:pt x="58933" y="69578"/>
                      <a:pt x="89317" y="41765"/>
                      <a:pt x="123512" y="24620"/>
                    </a:cubicBezTo>
                    <a:cubicBezTo>
                      <a:pt x="129894" y="21382"/>
                      <a:pt x="139133" y="16143"/>
                      <a:pt x="146467" y="15857"/>
                    </a:cubicBezTo>
                    <a:cubicBezTo>
                      <a:pt x="150468" y="15667"/>
                      <a:pt x="146372" y="15667"/>
                      <a:pt x="149706" y="16905"/>
                    </a:cubicBezTo>
                    <a:cubicBezTo>
                      <a:pt x="158659" y="20239"/>
                      <a:pt x="167422" y="23954"/>
                      <a:pt x="175709" y="28716"/>
                    </a:cubicBezTo>
                    <a:cubicBezTo>
                      <a:pt x="205618" y="45671"/>
                      <a:pt x="230383" y="73960"/>
                      <a:pt x="241717" y="106535"/>
                    </a:cubicBezTo>
                    <a:cubicBezTo>
                      <a:pt x="245242" y="116727"/>
                      <a:pt x="250385" y="128348"/>
                      <a:pt x="241432" y="136634"/>
                    </a:cubicBezTo>
                    <a:cubicBezTo>
                      <a:pt x="232859" y="144540"/>
                      <a:pt x="224096" y="152255"/>
                      <a:pt x="215047" y="159780"/>
                    </a:cubicBezTo>
                    <a:cubicBezTo>
                      <a:pt x="196093" y="175496"/>
                      <a:pt x="175614" y="189689"/>
                      <a:pt x="152754" y="198928"/>
                    </a:cubicBezTo>
                    <a:cubicBezTo>
                      <a:pt x="144181" y="202166"/>
                      <a:pt x="147706" y="216263"/>
                      <a:pt x="156754" y="212930"/>
                    </a:cubicBezTo>
                    <a:lnTo>
                      <a:pt x="156754" y="212930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359EC9D1-61D6-4FC8-8631-02E356EFAF1F}"/>
                  </a:ext>
                </a:extLst>
              </p:cNvPr>
              <p:cNvSpPr/>
              <p:nvPr/>
            </p:nvSpPr>
            <p:spPr>
              <a:xfrm>
                <a:off x="9392222" y="2414753"/>
                <a:ext cx="238435" cy="31180"/>
              </a:xfrm>
              <a:custGeom>
                <a:avLst/>
                <a:gdLst>
                  <a:gd name="connsiteX0" fmla="*/ 234435 w 238435"/>
                  <a:gd name="connsiteY0" fmla="*/ 22874 h 31180"/>
                  <a:gd name="connsiteX1" fmla="*/ 106895 w 238435"/>
                  <a:gd name="connsiteY1" fmla="*/ 6014 h 31180"/>
                  <a:gd name="connsiteX2" fmla="*/ 46506 w 238435"/>
                  <a:gd name="connsiteY2" fmla="*/ 109 h 31180"/>
                  <a:gd name="connsiteX3" fmla="*/ 1263 w 238435"/>
                  <a:gd name="connsiteY3" fmla="*/ 12587 h 31180"/>
                  <a:gd name="connsiteX4" fmla="*/ 5358 w 238435"/>
                  <a:gd name="connsiteY4" fmla="*/ 19730 h 31180"/>
                  <a:gd name="connsiteX5" fmla="*/ 115848 w 238435"/>
                  <a:gd name="connsiteY5" fmla="*/ 22969 h 31180"/>
                  <a:gd name="connsiteX6" fmla="*/ 234435 w 238435"/>
                  <a:gd name="connsiteY6" fmla="*/ 31160 h 31180"/>
                  <a:gd name="connsiteX7" fmla="*/ 234435 w 238435"/>
                  <a:gd name="connsiteY7" fmla="*/ 22874 h 31180"/>
                  <a:gd name="connsiteX8" fmla="*/ 234435 w 238435"/>
                  <a:gd name="connsiteY8" fmla="*/ 22874 h 3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435" h="31180">
                    <a:moveTo>
                      <a:pt x="234435" y="22874"/>
                    </a:moveTo>
                    <a:cubicBezTo>
                      <a:pt x="191858" y="17921"/>
                      <a:pt x="149567" y="10682"/>
                      <a:pt x="106895" y="6014"/>
                    </a:cubicBezTo>
                    <a:cubicBezTo>
                      <a:pt x="86797" y="3824"/>
                      <a:pt x="66604" y="871"/>
                      <a:pt x="46506" y="109"/>
                    </a:cubicBezTo>
                    <a:cubicBezTo>
                      <a:pt x="30314" y="-463"/>
                      <a:pt x="13359" y="871"/>
                      <a:pt x="1263" y="12587"/>
                    </a:cubicBezTo>
                    <a:cubicBezTo>
                      <a:pt x="-1881" y="15635"/>
                      <a:pt x="1358" y="20683"/>
                      <a:pt x="5358" y="19730"/>
                    </a:cubicBezTo>
                    <a:cubicBezTo>
                      <a:pt x="41172" y="10777"/>
                      <a:pt x="79653" y="19635"/>
                      <a:pt x="115848" y="22969"/>
                    </a:cubicBezTo>
                    <a:cubicBezTo>
                      <a:pt x="155282" y="26588"/>
                      <a:pt x="195001" y="27731"/>
                      <a:pt x="234435" y="31160"/>
                    </a:cubicBezTo>
                    <a:cubicBezTo>
                      <a:pt x="239864" y="31637"/>
                      <a:pt x="239673" y="23445"/>
                      <a:pt x="234435" y="22874"/>
                    </a:cubicBezTo>
                    <a:lnTo>
                      <a:pt x="234435" y="22874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D65621B9-D812-48C7-BC16-6EE12706F7A2}"/>
                  </a:ext>
                </a:extLst>
              </p:cNvPr>
              <p:cNvSpPr/>
              <p:nvPr/>
            </p:nvSpPr>
            <p:spPr>
              <a:xfrm>
                <a:off x="10124002" y="3326136"/>
                <a:ext cx="61508" cy="170818"/>
              </a:xfrm>
              <a:custGeom>
                <a:avLst/>
                <a:gdLst>
                  <a:gd name="connsiteX0" fmla="*/ 8908 w 61508"/>
                  <a:gd name="connsiteY0" fmla="*/ 168384 h 170818"/>
                  <a:gd name="connsiteX1" fmla="*/ 61486 w 61508"/>
                  <a:gd name="connsiteY1" fmla="*/ 3888 h 170818"/>
                  <a:gd name="connsiteX2" fmla="*/ 53676 w 61508"/>
                  <a:gd name="connsiteY2" fmla="*/ 2840 h 170818"/>
                  <a:gd name="connsiteX3" fmla="*/ 526 w 61508"/>
                  <a:gd name="connsiteY3" fmla="*/ 163527 h 170818"/>
                  <a:gd name="connsiteX4" fmla="*/ 8908 w 61508"/>
                  <a:gd name="connsiteY4" fmla="*/ 168384 h 170818"/>
                  <a:gd name="connsiteX5" fmla="*/ 8908 w 61508"/>
                  <a:gd name="connsiteY5" fmla="*/ 168384 h 17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508" h="170818">
                    <a:moveTo>
                      <a:pt x="8908" y="168384"/>
                    </a:moveTo>
                    <a:cubicBezTo>
                      <a:pt x="35673" y="117426"/>
                      <a:pt x="55771" y="61419"/>
                      <a:pt x="61486" y="3888"/>
                    </a:cubicBezTo>
                    <a:cubicBezTo>
                      <a:pt x="61963" y="-589"/>
                      <a:pt x="54628" y="-1542"/>
                      <a:pt x="53676" y="2840"/>
                    </a:cubicBezTo>
                    <a:cubicBezTo>
                      <a:pt x="41865" y="58561"/>
                      <a:pt x="26244" y="112568"/>
                      <a:pt x="526" y="163527"/>
                    </a:cubicBezTo>
                    <a:cubicBezTo>
                      <a:pt x="-2141" y="169051"/>
                      <a:pt x="6051" y="173909"/>
                      <a:pt x="8908" y="168384"/>
                    </a:cubicBezTo>
                    <a:lnTo>
                      <a:pt x="8908" y="168384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49" name="Graphic 222">
              <a:extLst>
                <a:ext uri="{FF2B5EF4-FFF2-40B4-BE49-F238E27FC236}">
                  <a16:creationId xmlns:a16="http://schemas.microsoft.com/office/drawing/2014/main" id="{2CA6F74D-AAA5-4B04-BDBF-8CD3DB85949B}"/>
                </a:ext>
              </a:extLst>
            </p:cNvPr>
            <p:cNvGrpSpPr/>
            <p:nvPr/>
          </p:nvGrpSpPr>
          <p:grpSpPr>
            <a:xfrm>
              <a:off x="8891046" y="2090822"/>
              <a:ext cx="2964365" cy="2447924"/>
              <a:chOff x="8891046" y="2090822"/>
              <a:chExt cx="2964365" cy="2447924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A6510F4D-F1E3-424E-9210-36889DF272E6}"/>
                  </a:ext>
                </a:extLst>
              </p:cNvPr>
              <p:cNvSpPr/>
              <p:nvPr/>
            </p:nvSpPr>
            <p:spPr>
              <a:xfrm>
                <a:off x="8891046" y="3913844"/>
                <a:ext cx="605241" cy="624902"/>
              </a:xfrm>
              <a:custGeom>
                <a:avLst/>
                <a:gdLst>
                  <a:gd name="connsiteX0" fmla="*/ 589022 w 605241"/>
                  <a:gd name="connsiteY0" fmla="*/ 308387 h 624902"/>
                  <a:gd name="connsiteX1" fmla="*/ 416333 w 605241"/>
                  <a:gd name="connsiteY1" fmla="*/ 624903 h 624902"/>
                  <a:gd name="connsiteX2" fmla="*/ 324417 w 605241"/>
                  <a:gd name="connsiteY2" fmla="*/ 580707 h 624902"/>
                  <a:gd name="connsiteX3" fmla="*/ 133917 w 605241"/>
                  <a:gd name="connsiteY3" fmla="*/ 480599 h 624902"/>
                  <a:gd name="connsiteX4" fmla="*/ 19617 w 605241"/>
                  <a:gd name="connsiteY4" fmla="*/ 344677 h 624902"/>
                  <a:gd name="connsiteX5" fmla="*/ 17998 w 605241"/>
                  <a:gd name="connsiteY5" fmla="*/ 170655 h 624902"/>
                  <a:gd name="connsiteX6" fmla="*/ 162302 w 605241"/>
                  <a:gd name="connsiteY6" fmla="*/ 83026 h 624902"/>
                  <a:gd name="connsiteX7" fmla="*/ 289270 w 605241"/>
                  <a:gd name="connsiteY7" fmla="*/ 155987 h 624902"/>
                  <a:gd name="connsiteX8" fmla="*/ 314606 w 605241"/>
                  <a:gd name="connsiteY8" fmla="*/ 66452 h 624902"/>
                  <a:gd name="connsiteX9" fmla="*/ 355183 w 605241"/>
                  <a:gd name="connsiteY9" fmla="*/ 25018 h 624902"/>
                  <a:gd name="connsiteX10" fmla="*/ 501296 w 605241"/>
                  <a:gd name="connsiteY10" fmla="*/ 13398 h 624902"/>
                  <a:gd name="connsiteX11" fmla="*/ 598832 w 605241"/>
                  <a:gd name="connsiteY11" fmla="*/ 142652 h 624902"/>
                  <a:gd name="connsiteX12" fmla="*/ 589022 w 605241"/>
                  <a:gd name="connsiteY12" fmla="*/ 308387 h 62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241" h="624902">
                    <a:moveTo>
                      <a:pt x="589022" y="308387"/>
                    </a:moveTo>
                    <a:cubicBezTo>
                      <a:pt x="558637" y="416210"/>
                      <a:pt x="476341" y="530224"/>
                      <a:pt x="416333" y="624903"/>
                    </a:cubicBezTo>
                    <a:cubicBezTo>
                      <a:pt x="397569" y="615378"/>
                      <a:pt x="363279" y="599185"/>
                      <a:pt x="324417" y="580707"/>
                    </a:cubicBezTo>
                    <a:cubicBezTo>
                      <a:pt x="252503" y="546417"/>
                      <a:pt x="164969" y="503935"/>
                      <a:pt x="133917" y="480599"/>
                    </a:cubicBezTo>
                    <a:cubicBezTo>
                      <a:pt x="85911" y="444785"/>
                      <a:pt x="43525" y="399637"/>
                      <a:pt x="19617" y="344677"/>
                    </a:cubicBezTo>
                    <a:cubicBezTo>
                      <a:pt x="-4291" y="289813"/>
                      <a:pt x="-8101" y="224472"/>
                      <a:pt x="17998" y="170655"/>
                    </a:cubicBezTo>
                    <a:cubicBezTo>
                      <a:pt x="44096" y="116839"/>
                      <a:pt x="102675" y="77787"/>
                      <a:pt x="162302" y="83026"/>
                    </a:cubicBezTo>
                    <a:cubicBezTo>
                      <a:pt x="212022" y="87407"/>
                      <a:pt x="254885" y="119792"/>
                      <a:pt x="289270" y="155987"/>
                    </a:cubicBezTo>
                    <a:cubicBezTo>
                      <a:pt x="287841" y="124364"/>
                      <a:pt x="297176" y="92741"/>
                      <a:pt x="314606" y="66452"/>
                    </a:cubicBezTo>
                    <a:cubicBezTo>
                      <a:pt x="325274" y="50164"/>
                      <a:pt x="338990" y="35972"/>
                      <a:pt x="355183" y="25018"/>
                    </a:cubicBezTo>
                    <a:cubicBezTo>
                      <a:pt x="397474" y="-3462"/>
                      <a:pt x="454910" y="-8033"/>
                      <a:pt x="501296" y="13398"/>
                    </a:cubicBezTo>
                    <a:cubicBezTo>
                      <a:pt x="552065" y="36829"/>
                      <a:pt x="586450" y="88169"/>
                      <a:pt x="598832" y="142652"/>
                    </a:cubicBezTo>
                    <a:cubicBezTo>
                      <a:pt x="611405" y="197135"/>
                      <a:pt x="604071" y="254571"/>
                      <a:pt x="589022" y="308387"/>
                    </a:cubicBezTo>
                    <a:close/>
                  </a:path>
                </a:pathLst>
              </a:custGeom>
              <a:solidFill>
                <a:srgbClr val="C94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5190310-7D89-4BF8-8E01-2E347D14FA35}"/>
                  </a:ext>
                </a:extLst>
              </p:cNvPr>
              <p:cNvSpPr/>
              <p:nvPr/>
            </p:nvSpPr>
            <p:spPr>
              <a:xfrm>
                <a:off x="9064167" y="2090822"/>
                <a:ext cx="2791244" cy="1916494"/>
              </a:xfrm>
              <a:custGeom>
                <a:avLst/>
                <a:gdLst>
                  <a:gd name="connsiteX0" fmla="*/ 2791245 w 2791244"/>
                  <a:gd name="connsiteY0" fmla="*/ 0 h 1916494"/>
                  <a:gd name="connsiteX1" fmla="*/ 668694 w 2791244"/>
                  <a:gd name="connsiteY1" fmla="*/ 258604 h 1916494"/>
                  <a:gd name="connsiteX2" fmla="*/ 509817 w 2791244"/>
                  <a:gd name="connsiteY2" fmla="*/ 241744 h 1916494"/>
                  <a:gd name="connsiteX3" fmla="*/ 369990 w 2791244"/>
                  <a:gd name="connsiteY3" fmla="*/ 309086 h 1916494"/>
                  <a:gd name="connsiteX4" fmla="*/ 276359 w 2791244"/>
                  <a:gd name="connsiteY4" fmla="*/ 345091 h 1916494"/>
                  <a:gd name="connsiteX5" fmla="*/ 226639 w 2791244"/>
                  <a:gd name="connsiteY5" fmla="*/ 424339 h 1916494"/>
                  <a:gd name="connsiteX6" fmla="*/ 515 w 2791244"/>
                  <a:gd name="connsiteY6" fmla="*/ 1153382 h 1916494"/>
                  <a:gd name="connsiteX7" fmla="*/ 160154 w 2791244"/>
                  <a:gd name="connsiteY7" fmla="*/ 1844516 h 1916494"/>
                  <a:gd name="connsiteX8" fmla="*/ 334938 w 2791244"/>
                  <a:gd name="connsiteY8" fmla="*/ 1911477 h 1916494"/>
                  <a:gd name="connsiteX9" fmla="*/ 510960 w 2791244"/>
                  <a:gd name="connsiteY9" fmla="*/ 1812131 h 1916494"/>
                  <a:gd name="connsiteX10" fmla="*/ 919582 w 2791244"/>
                  <a:gd name="connsiteY10" fmla="*/ 1426940 h 1916494"/>
                  <a:gd name="connsiteX11" fmla="*/ 930631 w 2791244"/>
                  <a:gd name="connsiteY11" fmla="*/ 1411319 h 1916494"/>
                  <a:gd name="connsiteX12" fmla="*/ 1644625 w 2791244"/>
                  <a:gd name="connsiteY12" fmla="*/ 996125 h 1916494"/>
                  <a:gd name="connsiteX13" fmla="*/ 2791150 w 2791244"/>
                  <a:gd name="connsiteY13" fmla="*/ 847725 h 1916494"/>
                  <a:gd name="connsiteX14" fmla="*/ 2791150 w 2791244"/>
                  <a:gd name="connsiteY14" fmla="*/ 0 h 1916494"/>
                  <a:gd name="connsiteX15" fmla="*/ 344272 w 2791244"/>
                  <a:gd name="connsiteY15" fmla="*/ 1495997 h 1916494"/>
                  <a:gd name="connsiteX16" fmla="*/ 331128 w 2791244"/>
                  <a:gd name="connsiteY16" fmla="*/ 1294829 h 1916494"/>
                  <a:gd name="connsiteX17" fmla="*/ 483718 w 2791244"/>
                  <a:gd name="connsiteY17" fmla="*/ 1375220 h 1916494"/>
                  <a:gd name="connsiteX18" fmla="*/ 344272 w 2791244"/>
                  <a:gd name="connsiteY18" fmla="*/ 1495997 h 191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791244" h="1916494">
                    <a:moveTo>
                      <a:pt x="2791245" y="0"/>
                    </a:moveTo>
                    <a:cubicBezTo>
                      <a:pt x="2248987" y="279559"/>
                      <a:pt x="1269055" y="367379"/>
                      <a:pt x="668694" y="258604"/>
                    </a:cubicBezTo>
                    <a:cubicBezTo>
                      <a:pt x="616116" y="249079"/>
                      <a:pt x="563157" y="238030"/>
                      <a:pt x="509817" y="241744"/>
                    </a:cubicBezTo>
                    <a:cubicBezTo>
                      <a:pt x="456572" y="245459"/>
                      <a:pt x="401803" y="266319"/>
                      <a:pt x="369990" y="309086"/>
                    </a:cubicBezTo>
                    <a:cubicBezTo>
                      <a:pt x="339891" y="300133"/>
                      <a:pt x="298933" y="323279"/>
                      <a:pt x="276359" y="345091"/>
                    </a:cubicBezTo>
                    <a:cubicBezTo>
                      <a:pt x="253785" y="366903"/>
                      <a:pt x="239783" y="395859"/>
                      <a:pt x="226639" y="424339"/>
                    </a:cubicBezTo>
                    <a:cubicBezTo>
                      <a:pt x="105481" y="741521"/>
                      <a:pt x="32805" y="959549"/>
                      <a:pt x="515" y="1153382"/>
                    </a:cubicBezTo>
                    <a:cubicBezTo>
                      <a:pt x="-7581" y="1306830"/>
                      <a:pt x="81287" y="1508665"/>
                      <a:pt x="160154" y="1844516"/>
                    </a:cubicBezTo>
                    <a:cubicBezTo>
                      <a:pt x="175680" y="1910715"/>
                      <a:pt x="268453" y="1925955"/>
                      <a:pt x="334938" y="1911477"/>
                    </a:cubicBezTo>
                    <a:cubicBezTo>
                      <a:pt x="401422" y="1896999"/>
                      <a:pt x="457906" y="1854708"/>
                      <a:pt x="510960" y="1812131"/>
                    </a:cubicBezTo>
                    <a:cubicBezTo>
                      <a:pt x="656978" y="1694688"/>
                      <a:pt x="793757" y="1565815"/>
                      <a:pt x="919582" y="1426940"/>
                    </a:cubicBezTo>
                    <a:cubicBezTo>
                      <a:pt x="923297" y="1421702"/>
                      <a:pt x="926917" y="1416558"/>
                      <a:pt x="930631" y="1411319"/>
                    </a:cubicBezTo>
                    <a:cubicBezTo>
                      <a:pt x="1207047" y="1370933"/>
                      <a:pt x="1465460" y="1210532"/>
                      <a:pt x="1644625" y="996125"/>
                    </a:cubicBezTo>
                    <a:cubicBezTo>
                      <a:pt x="1963713" y="925544"/>
                      <a:pt x="2464633" y="860679"/>
                      <a:pt x="2791150" y="847725"/>
                    </a:cubicBezTo>
                    <a:lnTo>
                      <a:pt x="2791150" y="0"/>
                    </a:lnTo>
                    <a:close/>
                    <a:moveTo>
                      <a:pt x="344272" y="1495997"/>
                    </a:moveTo>
                    <a:cubicBezTo>
                      <a:pt x="339891" y="1428941"/>
                      <a:pt x="335509" y="1361885"/>
                      <a:pt x="331128" y="1294829"/>
                    </a:cubicBezTo>
                    <a:cubicBezTo>
                      <a:pt x="387992" y="1308354"/>
                      <a:pt x="437332" y="1339691"/>
                      <a:pt x="483718" y="1375220"/>
                    </a:cubicBezTo>
                    <a:cubicBezTo>
                      <a:pt x="434665" y="1414177"/>
                      <a:pt x="393231" y="1457039"/>
                      <a:pt x="344272" y="1495997"/>
                    </a:cubicBezTo>
                    <a:close/>
                  </a:path>
                </a:pathLst>
              </a:custGeom>
              <a:solidFill>
                <a:srgbClr val="D684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B548DADC-75BA-49FA-8C16-DC2532817C39}"/>
                  </a:ext>
                </a:extLst>
              </p:cNvPr>
              <p:cNvSpPr/>
              <p:nvPr/>
            </p:nvSpPr>
            <p:spPr>
              <a:xfrm>
                <a:off x="9237362" y="3123134"/>
                <a:ext cx="507440" cy="831134"/>
              </a:xfrm>
              <a:custGeom>
                <a:avLst/>
                <a:gdLst>
                  <a:gd name="connsiteX0" fmla="*/ 495975 w 507440"/>
                  <a:gd name="connsiteY0" fmla="*/ 2960 h 831134"/>
                  <a:gd name="connsiteX1" fmla="*/ 298617 w 507440"/>
                  <a:gd name="connsiteY1" fmla="*/ 338716 h 831134"/>
                  <a:gd name="connsiteX2" fmla="*/ 151932 w 507440"/>
                  <a:gd name="connsiteY2" fmla="*/ 473209 h 831134"/>
                  <a:gd name="connsiteX3" fmla="*/ 34489 w 507440"/>
                  <a:gd name="connsiteY3" fmla="*/ 623323 h 831134"/>
                  <a:gd name="connsiteX4" fmla="*/ 4675 w 507440"/>
                  <a:gd name="connsiteY4" fmla="*/ 723241 h 831134"/>
                  <a:gd name="connsiteX5" fmla="*/ 1342 w 507440"/>
                  <a:gd name="connsiteY5" fmla="*/ 775247 h 831134"/>
                  <a:gd name="connsiteX6" fmla="*/ 389 w 507440"/>
                  <a:gd name="connsiteY6" fmla="*/ 829921 h 831134"/>
                  <a:gd name="connsiteX7" fmla="*/ 2866 w 507440"/>
                  <a:gd name="connsiteY7" fmla="*/ 829921 h 831134"/>
                  <a:gd name="connsiteX8" fmla="*/ 4771 w 507440"/>
                  <a:gd name="connsiteY8" fmla="*/ 783058 h 831134"/>
                  <a:gd name="connsiteX9" fmla="*/ 16201 w 507440"/>
                  <a:gd name="connsiteY9" fmla="*/ 734480 h 831134"/>
                  <a:gd name="connsiteX10" fmla="*/ 50014 w 507440"/>
                  <a:gd name="connsiteY10" fmla="*/ 645802 h 831134"/>
                  <a:gd name="connsiteX11" fmla="*/ 166410 w 507440"/>
                  <a:gd name="connsiteY11" fmla="*/ 493498 h 831134"/>
                  <a:gd name="connsiteX12" fmla="*/ 311285 w 507440"/>
                  <a:gd name="connsiteY12" fmla="*/ 362529 h 831134"/>
                  <a:gd name="connsiteX13" fmla="*/ 419299 w 507440"/>
                  <a:gd name="connsiteY13" fmla="*/ 204985 h 831134"/>
                  <a:gd name="connsiteX14" fmla="*/ 507119 w 507440"/>
                  <a:gd name="connsiteY14" fmla="*/ 7627 h 831134"/>
                  <a:gd name="connsiteX15" fmla="*/ 495975 w 507440"/>
                  <a:gd name="connsiteY15" fmla="*/ 2960 h 831134"/>
                  <a:gd name="connsiteX16" fmla="*/ 495975 w 507440"/>
                  <a:gd name="connsiteY16" fmla="*/ 2960 h 83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7440" h="831134">
                    <a:moveTo>
                      <a:pt x="495975" y="2960"/>
                    </a:moveTo>
                    <a:cubicBezTo>
                      <a:pt x="441873" y="121451"/>
                      <a:pt x="385294" y="240133"/>
                      <a:pt x="298617" y="338716"/>
                    </a:cubicBezTo>
                    <a:cubicBezTo>
                      <a:pt x="254516" y="388913"/>
                      <a:pt x="201652" y="429109"/>
                      <a:pt x="151932" y="473209"/>
                    </a:cubicBezTo>
                    <a:cubicBezTo>
                      <a:pt x="103640" y="516072"/>
                      <a:pt x="62302" y="564649"/>
                      <a:pt x="34489" y="623323"/>
                    </a:cubicBezTo>
                    <a:cubicBezTo>
                      <a:pt x="19439" y="655137"/>
                      <a:pt x="10105" y="688570"/>
                      <a:pt x="4675" y="723241"/>
                    </a:cubicBezTo>
                    <a:cubicBezTo>
                      <a:pt x="1913" y="740671"/>
                      <a:pt x="2389" y="757721"/>
                      <a:pt x="1342" y="775247"/>
                    </a:cubicBezTo>
                    <a:cubicBezTo>
                      <a:pt x="199" y="793535"/>
                      <a:pt x="-468" y="811633"/>
                      <a:pt x="389" y="829921"/>
                    </a:cubicBezTo>
                    <a:cubicBezTo>
                      <a:pt x="484" y="831540"/>
                      <a:pt x="2866" y="831540"/>
                      <a:pt x="2866" y="829921"/>
                    </a:cubicBezTo>
                    <a:cubicBezTo>
                      <a:pt x="2675" y="814300"/>
                      <a:pt x="3247" y="798583"/>
                      <a:pt x="4771" y="783058"/>
                    </a:cubicBezTo>
                    <a:cubicBezTo>
                      <a:pt x="6390" y="766389"/>
                      <a:pt x="11819" y="750577"/>
                      <a:pt x="16201" y="734480"/>
                    </a:cubicBezTo>
                    <a:cubicBezTo>
                      <a:pt x="24583" y="703810"/>
                      <a:pt x="36679" y="674663"/>
                      <a:pt x="50014" y="645802"/>
                    </a:cubicBezTo>
                    <a:cubicBezTo>
                      <a:pt x="77446" y="586462"/>
                      <a:pt x="117928" y="536836"/>
                      <a:pt x="166410" y="493498"/>
                    </a:cubicBezTo>
                    <a:cubicBezTo>
                      <a:pt x="215083" y="450064"/>
                      <a:pt x="267661" y="411297"/>
                      <a:pt x="311285" y="362529"/>
                    </a:cubicBezTo>
                    <a:cubicBezTo>
                      <a:pt x="353957" y="314904"/>
                      <a:pt x="388724" y="260897"/>
                      <a:pt x="419299" y="204985"/>
                    </a:cubicBezTo>
                    <a:cubicBezTo>
                      <a:pt x="453970" y="141644"/>
                      <a:pt x="481783" y="75064"/>
                      <a:pt x="507119" y="7627"/>
                    </a:cubicBezTo>
                    <a:cubicBezTo>
                      <a:pt x="509405" y="1246"/>
                      <a:pt x="498832" y="-3231"/>
                      <a:pt x="495975" y="2960"/>
                    </a:cubicBezTo>
                    <a:lnTo>
                      <a:pt x="495975" y="2960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7A69D285-A190-48FA-AA59-FB7F5CD32333}"/>
                  </a:ext>
                </a:extLst>
              </p:cNvPr>
              <p:cNvSpPr/>
              <p:nvPr/>
            </p:nvSpPr>
            <p:spPr>
              <a:xfrm>
                <a:off x="9402780" y="2804892"/>
                <a:ext cx="324309" cy="357902"/>
              </a:xfrm>
              <a:custGeom>
                <a:avLst/>
                <a:gdLst>
                  <a:gd name="connsiteX0" fmla="*/ 611 w 324309"/>
                  <a:gd name="connsiteY0" fmla="*/ 7258 h 357902"/>
                  <a:gd name="connsiteX1" fmla="*/ 140533 w 324309"/>
                  <a:gd name="connsiteY1" fmla="*/ 222618 h 357902"/>
                  <a:gd name="connsiteX2" fmla="*/ 219210 w 324309"/>
                  <a:gd name="connsiteY2" fmla="*/ 310438 h 357902"/>
                  <a:gd name="connsiteX3" fmla="*/ 314460 w 324309"/>
                  <a:gd name="connsiteY3" fmla="*/ 357873 h 357902"/>
                  <a:gd name="connsiteX4" fmla="*/ 317127 w 324309"/>
                  <a:gd name="connsiteY4" fmla="*/ 337966 h 357902"/>
                  <a:gd name="connsiteX5" fmla="*/ 227020 w 324309"/>
                  <a:gd name="connsiteY5" fmla="*/ 286626 h 357902"/>
                  <a:gd name="connsiteX6" fmla="*/ 152440 w 324309"/>
                  <a:gd name="connsiteY6" fmla="*/ 201472 h 357902"/>
                  <a:gd name="connsiteX7" fmla="*/ 8993 w 324309"/>
                  <a:gd name="connsiteY7" fmla="*/ 2305 h 357902"/>
                  <a:gd name="connsiteX8" fmla="*/ 611 w 324309"/>
                  <a:gd name="connsiteY8" fmla="*/ 7258 h 357902"/>
                  <a:gd name="connsiteX9" fmla="*/ 611 w 324309"/>
                  <a:gd name="connsiteY9" fmla="*/ 7258 h 35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4309" h="357902">
                    <a:moveTo>
                      <a:pt x="611" y="7258"/>
                    </a:moveTo>
                    <a:cubicBezTo>
                      <a:pt x="40045" y="83743"/>
                      <a:pt x="87193" y="155086"/>
                      <a:pt x="140533" y="222618"/>
                    </a:cubicBezTo>
                    <a:cubicBezTo>
                      <a:pt x="164822" y="253288"/>
                      <a:pt x="189873" y="284435"/>
                      <a:pt x="219210" y="310438"/>
                    </a:cubicBezTo>
                    <a:cubicBezTo>
                      <a:pt x="245785" y="333965"/>
                      <a:pt x="278074" y="355301"/>
                      <a:pt x="314460" y="357873"/>
                    </a:cubicBezTo>
                    <a:cubicBezTo>
                      <a:pt x="326080" y="358730"/>
                      <a:pt x="327985" y="341014"/>
                      <a:pt x="317127" y="337966"/>
                    </a:cubicBezTo>
                    <a:cubicBezTo>
                      <a:pt x="282170" y="328250"/>
                      <a:pt x="253405" y="311677"/>
                      <a:pt x="227020" y="286626"/>
                    </a:cubicBezTo>
                    <a:cubicBezTo>
                      <a:pt x="199684" y="260718"/>
                      <a:pt x="176062" y="230809"/>
                      <a:pt x="152440" y="201472"/>
                    </a:cubicBezTo>
                    <a:cubicBezTo>
                      <a:pt x="101195" y="137750"/>
                      <a:pt x="53761" y="70694"/>
                      <a:pt x="8993" y="2305"/>
                    </a:cubicBezTo>
                    <a:cubicBezTo>
                      <a:pt x="5659" y="-2934"/>
                      <a:pt x="-2246" y="1638"/>
                      <a:pt x="611" y="7258"/>
                    </a:cubicBezTo>
                    <a:lnTo>
                      <a:pt x="611" y="7258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2F26AB92-A7B3-44CA-B99E-8617DF2C966E}"/>
                  </a:ext>
                </a:extLst>
              </p:cNvPr>
              <p:cNvSpPr/>
              <p:nvPr/>
            </p:nvSpPr>
            <p:spPr>
              <a:xfrm>
                <a:off x="9294943" y="2939369"/>
                <a:ext cx="298850" cy="155593"/>
              </a:xfrm>
              <a:custGeom>
                <a:avLst/>
                <a:gdLst>
                  <a:gd name="connsiteX0" fmla="*/ 1101 w 298850"/>
                  <a:gd name="connsiteY0" fmla="*/ 4321 h 155593"/>
                  <a:gd name="connsiteX1" fmla="*/ 108162 w 298850"/>
                  <a:gd name="connsiteY1" fmla="*/ 130241 h 155593"/>
                  <a:gd name="connsiteX2" fmla="*/ 195697 w 298850"/>
                  <a:gd name="connsiteY2" fmla="*/ 155387 h 155593"/>
                  <a:gd name="connsiteX3" fmla="*/ 251228 w 298850"/>
                  <a:gd name="connsiteY3" fmla="*/ 152339 h 155593"/>
                  <a:gd name="connsiteX4" fmla="*/ 297710 w 298850"/>
                  <a:gd name="connsiteY4" fmla="*/ 138719 h 155593"/>
                  <a:gd name="connsiteX5" fmla="*/ 296948 w 298850"/>
                  <a:gd name="connsiteY5" fmla="*/ 132432 h 155593"/>
                  <a:gd name="connsiteX6" fmla="*/ 251228 w 298850"/>
                  <a:gd name="connsiteY6" fmla="*/ 132718 h 155593"/>
                  <a:gd name="connsiteX7" fmla="*/ 197983 w 298850"/>
                  <a:gd name="connsiteY7" fmla="*/ 135480 h 155593"/>
                  <a:gd name="connsiteX8" fmla="*/ 109686 w 298850"/>
                  <a:gd name="connsiteY8" fmla="*/ 108334 h 155593"/>
                  <a:gd name="connsiteX9" fmla="*/ 3483 w 298850"/>
                  <a:gd name="connsiteY9" fmla="*/ 320 h 155593"/>
                  <a:gd name="connsiteX10" fmla="*/ 1101 w 298850"/>
                  <a:gd name="connsiteY10" fmla="*/ 4321 h 155593"/>
                  <a:gd name="connsiteX11" fmla="*/ 1101 w 298850"/>
                  <a:gd name="connsiteY11" fmla="*/ 4321 h 155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8850" h="155593">
                    <a:moveTo>
                      <a:pt x="1101" y="4321"/>
                    </a:moveTo>
                    <a:cubicBezTo>
                      <a:pt x="47298" y="36610"/>
                      <a:pt x="59680" y="99475"/>
                      <a:pt x="108162" y="130241"/>
                    </a:cubicBezTo>
                    <a:cubicBezTo>
                      <a:pt x="134070" y="146624"/>
                      <a:pt x="165312" y="154054"/>
                      <a:pt x="195697" y="155387"/>
                    </a:cubicBezTo>
                    <a:cubicBezTo>
                      <a:pt x="214271" y="156149"/>
                      <a:pt x="232845" y="154721"/>
                      <a:pt x="251228" y="152339"/>
                    </a:cubicBezTo>
                    <a:cubicBezTo>
                      <a:pt x="267420" y="150244"/>
                      <a:pt x="285327" y="150244"/>
                      <a:pt x="297710" y="138719"/>
                    </a:cubicBezTo>
                    <a:cubicBezTo>
                      <a:pt x="299424" y="137099"/>
                      <a:pt x="299234" y="133480"/>
                      <a:pt x="296948" y="132432"/>
                    </a:cubicBezTo>
                    <a:cubicBezTo>
                      <a:pt x="282089" y="125860"/>
                      <a:pt x="266944" y="130813"/>
                      <a:pt x="251228" y="132718"/>
                    </a:cubicBezTo>
                    <a:cubicBezTo>
                      <a:pt x="233607" y="134813"/>
                      <a:pt x="215795" y="136147"/>
                      <a:pt x="197983" y="135480"/>
                    </a:cubicBezTo>
                    <a:cubicBezTo>
                      <a:pt x="166836" y="134337"/>
                      <a:pt x="135118" y="127098"/>
                      <a:pt x="109686" y="108334"/>
                    </a:cubicBezTo>
                    <a:cubicBezTo>
                      <a:pt x="68157" y="77663"/>
                      <a:pt x="51584" y="23466"/>
                      <a:pt x="3483" y="320"/>
                    </a:cubicBezTo>
                    <a:cubicBezTo>
                      <a:pt x="720" y="-1108"/>
                      <a:pt x="-1375" y="2606"/>
                      <a:pt x="1101" y="4321"/>
                    </a:cubicBezTo>
                    <a:lnTo>
                      <a:pt x="1101" y="4321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AAF82A1D-37C3-4284-833E-276776D7F2F8}"/>
                  </a:ext>
                </a:extLst>
              </p:cNvPr>
              <p:cNvSpPr/>
              <p:nvPr/>
            </p:nvSpPr>
            <p:spPr>
              <a:xfrm>
                <a:off x="9374245" y="3079762"/>
                <a:ext cx="109905" cy="528442"/>
              </a:xfrm>
              <a:custGeom>
                <a:avLst/>
                <a:gdLst>
                  <a:gd name="connsiteX0" fmla="*/ 95345 w 109905"/>
                  <a:gd name="connsiteY0" fmla="*/ 4041 h 528442"/>
                  <a:gd name="connsiteX1" fmla="*/ 20765 w 109905"/>
                  <a:gd name="connsiteY1" fmla="*/ 115864 h 528442"/>
                  <a:gd name="connsiteX2" fmla="*/ 1143 w 109905"/>
                  <a:gd name="connsiteY2" fmla="*/ 167204 h 528442"/>
                  <a:gd name="connsiteX3" fmla="*/ 0 w 109905"/>
                  <a:gd name="connsiteY3" fmla="*/ 236927 h 528442"/>
                  <a:gd name="connsiteX4" fmla="*/ 21050 w 109905"/>
                  <a:gd name="connsiteY4" fmla="*/ 522106 h 528442"/>
                  <a:gd name="connsiteX5" fmla="*/ 38481 w 109905"/>
                  <a:gd name="connsiteY5" fmla="*/ 519724 h 528442"/>
                  <a:gd name="connsiteX6" fmla="*/ 19717 w 109905"/>
                  <a:gd name="connsiteY6" fmla="*/ 243880 h 528442"/>
                  <a:gd name="connsiteX7" fmla="*/ 20098 w 109905"/>
                  <a:gd name="connsiteY7" fmla="*/ 176443 h 528442"/>
                  <a:gd name="connsiteX8" fmla="*/ 24955 w 109905"/>
                  <a:gd name="connsiteY8" fmla="*/ 141963 h 528442"/>
                  <a:gd name="connsiteX9" fmla="*/ 41624 w 109905"/>
                  <a:gd name="connsiteY9" fmla="*/ 119389 h 528442"/>
                  <a:gd name="connsiteX10" fmla="*/ 108966 w 109905"/>
                  <a:gd name="connsiteY10" fmla="*/ 11947 h 528442"/>
                  <a:gd name="connsiteX11" fmla="*/ 95345 w 109905"/>
                  <a:gd name="connsiteY11" fmla="*/ 4041 h 528442"/>
                  <a:gd name="connsiteX12" fmla="*/ 95345 w 109905"/>
                  <a:gd name="connsiteY12" fmla="*/ 4041 h 52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9905" h="528442">
                    <a:moveTo>
                      <a:pt x="95345" y="4041"/>
                    </a:moveTo>
                    <a:cubicBezTo>
                      <a:pt x="74390" y="43855"/>
                      <a:pt x="49149" y="80908"/>
                      <a:pt x="20765" y="115864"/>
                    </a:cubicBezTo>
                    <a:cubicBezTo>
                      <a:pt x="7715" y="131962"/>
                      <a:pt x="2000" y="146344"/>
                      <a:pt x="1143" y="167204"/>
                    </a:cubicBezTo>
                    <a:cubicBezTo>
                      <a:pt x="191" y="190445"/>
                      <a:pt x="0" y="213686"/>
                      <a:pt x="0" y="236927"/>
                    </a:cubicBezTo>
                    <a:cubicBezTo>
                      <a:pt x="0" y="332082"/>
                      <a:pt x="5810" y="428189"/>
                      <a:pt x="21050" y="522106"/>
                    </a:cubicBezTo>
                    <a:cubicBezTo>
                      <a:pt x="22669" y="531916"/>
                      <a:pt x="39624" y="529726"/>
                      <a:pt x="38481" y="519724"/>
                    </a:cubicBezTo>
                    <a:cubicBezTo>
                      <a:pt x="28480" y="427903"/>
                      <a:pt x="20669" y="336273"/>
                      <a:pt x="19717" y="243880"/>
                    </a:cubicBezTo>
                    <a:cubicBezTo>
                      <a:pt x="19431" y="221401"/>
                      <a:pt x="19621" y="198922"/>
                      <a:pt x="20098" y="176443"/>
                    </a:cubicBezTo>
                    <a:cubicBezTo>
                      <a:pt x="20383" y="164918"/>
                      <a:pt x="19526" y="152536"/>
                      <a:pt x="24955" y="141963"/>
                    </a:cubicBezTo>
                    <a:cubicBezTo>
                      <a:pt x="29242" y="133676"/>
                      <a:pt x="35909" y="126723"/>
                      <a:pt x="41624" y="119389"/>
                    </a:cubicBezTo>
                    <a:cubicBezTo>
                      <a:pt x="67913" y="85956"/>
                      <a:pt x="90297" y="50142"/>
                      <a:pt x="108966" y="11947"/>
                    </a:cubicBezTo>
                    <a:cubicBezTo>
                      <a:pt x="113538" y="2898"/>
                      <a:pt x="100203" y="-5103"/>
                      <a:pt x="95345" y="4041"/>
                    </a:cubicBezTo>
                    <a:lnTo>
                      <a:pt x="95345" y="4041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DAA458BE-C037-427E-B943-D1557E1C15EE}"/>
                  </a:ext>
                </a:extLst>
              </p:cNvPr>
              <p:cNvSpPr/>
              <p:nvPr/>
            </p:nvSpPr>
            <p:spPr>
              <a:xfrm>
                <a:off x="9621569" y="3115913"/>
                <a:ext cx="36020" cy="104349"/>
              </a:xfrm>
              <a:custGeom>
                <a:avLst/>
                <a:gdLst>
                  <a:gd name="connsiteX0" fmla="*/ 22519 w 36020"/>
                  <a:gd name="connsiteY0" fmla="*/ 6180 h 104349"/>
                  <a:gd name="connsiteX1" fmla="*/ 17661 w 36020"/>
                  <a:gd name="connsiteY1" fmla="*/ 51519 h 104349"/>
                  <a:gd name="connsiteX2" fmla="*/ 10517 w 36020"/>
                  <a:gd name="connsiteY2" fmla="*/ 72760 h 104349"/>
                  <a:gd name="connsiteX3" fmla="*/ 421 w 36020"/>
                  <a:gd name="connsiteY3" fmla="*/ 94191 h 104349"/>
                  <a:gd name="connsiteX4" fmla="*/ 5088 w 36020"/>
                  <a:gd name="connsiteY4" fmla="*/ 103716 h 104349"/>
                  <a:gd name="connsiteX5" fmla="*/ 15089 w 36020"/>
                  <a:gd name="connsiteY5" fmla="*/ 100382 h 104349"/>
                  <a:gd name="connsiteX6" fmla="*/ 25853 w 36020"/>
                  <a:gd name="connsiteY6" fmla="*/ 78094 h 104349"/>
                  <a:gd name="connsiteX7" fmla="*/ 32520 w 36020"/>
                  <a:gd name="connsiteY7" fmla="*/ 54757 h 104349"/>
                  <a:gd name="connsiteX8" fmla="*/ 35378 w 36020"/>
                  <a:gd name="connsiteY8" fmla="*/ 6180 h 104349"/>
                  <a:gd name="connsiteX9" fmla="*/ 22519 w 36020"/>
                  <a:gd name="connsiteY9" fmla="*/ 6180 h 104349"/>
                  <a:gd name="connsiteX10" fmla="*/ 22519 w 36020"/>
                  <a:gd name="connsiteY10" fmla="*/ 6180 h 10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20" h="104349">
                    <a:moveTo>
                      <a:pt x="22519" y="6180"/>
                    </a:moveTo>
                    <a:cubicBezTo>
                      <a:pt x="23090" y="21515"/>
                      <a:pt x="21566" y="36660"/>
                      <a:pt x="17661" y="51519"/>
                    </a:cubicBezTo>
                    <a:cubicBezTo>
                      <a:pt x="15756" y="58758"/>
                      <a:pt x="13375" y="65902"/>
                      <a:pt x="10517" y="72760"/>
                    </a:cubicBezTo>
                    <a:cubicBezTo>
                      <a:pt x="7469" y="79999"/>
                      <a:pt x="3374" y="86857"/>
                      <a:pt x="421" y="94191"/>
                    </a:cubicBezTo>
                    <a:cubicBezTo>
                      <a:pt x="-1103" y="97810"/>
                      <a:pt x="1754" y="102382"/>
                      <a:pt x="5088" y="103716"/>
                    </a:cubicBezTo>
                    <a:cubicBezTo>
                      <a:pt x="9089" y="105335"/>
                      <a:pt x="12708" y="103716"/>
                      <a:pt x="15089" y="100382"/>
                    </a:cubicBezTo>
                    <a:cubicBezTo>
                      <a:pt x="19947" y="93905"/>
                      <a:pt x="23090" y="85714"/>
                      <a:pt x="25853" y="78094"/>
                    </a:cubicBezTo>
                    <a:cubicBezTo>
                      <a:pt x="28615" y="70474"/>
                      <a:pt x="30901" y="62758"/>
                      <a:pt x="32520" y="54757"/>
                    </a:cubicBezTo>
                    <a:cubicBezTo>
                      <a:pt x="35854" y="38755"/>
                      <a:pt x="36806" y="22372"/>
                      <a:pt x="35378" y="6180"/>
                    </a:cubicBezTo>
                    <a:cubicBezTo>
                      <a:pt x="34616" y="-1916"/>
                      <a:pt x="22138" y="-2202"/>
                      <a:pt x="22519" y="6180"/>
                    </a:cubicBezTo>
                    <a:lnTo>
                      <a:pt x="22519" y="6180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7E96BD61-52DA-4FF0-8B0F-F7471E775023}"/>
                  </a:ext>
                </a:extLst>
              </p:cNvPr>
              <p:cNvSpPr/>
              <p:nvPr/>
            </p:nvSpPr>
            <p:spPr>
              <a:xfrm>
                <a:off x="9433847" y="3205723"/>
                <a:ext cx="260467" cy="49909"/>
              </a:xfrm>
              <a:custGeom>
                <a:avLst/>
                <a:gdLst>
                  <a:gd name="connsiteX0" fmla="*/ 5263 w 260467"/>
                  <a:gd name="connsiteY0" fmla="*/ 45529 h 49909"/>
                  <a:gd name="connsiteX1" fmla="*/ 135184 w 260467"/>
                  <a:gd name="connsiteY1" fmla="*/ 32861 h 49909"/>
                  <a:gd name="connsiteX2" fmla="*/ 197858 w 260467"/>
                  <a:gd name="connsiteY2" fmla="*/ 19812 h 49909"/>
                  <a:gd name="connsiteX3" fmla="*/ 224147 w 260467"/>
                  <a:gd name="connsiteY3" fmla="*/ 25431 h 49909"/>
                  <a:gd name="connsiteX4" fmla="*/ 242435 w 260467"/>
                  <a:gd name="connsiteY4" fmla="*/ 45529 h 49909"/>
                  <a:gd name="connsiteX5" fmla="*/ 260437 w 260467"/>
                  <a:gd name="connsiteY5" fmla="*/ 40671 h 49909"/>
                  <a:gd name="connsiteX6" fmla="*/ 225862 w 260467"/>
                  <a:gd name="connsiteY6" fmla="*/ 3905 h 49909"/>
                  <a:gd name="connsiteX7" fmla="*/ 160711 w 260467"/>
                  <a:gd name="connsiteY7" fmla="*/ 6858 h 49909"/>
                  <a:gd name="connsiteX8" fmla="*/ 5167 w 260467"/>
                  <a:gd name="connsiteY8" fmla="*/ 34766 h 49909"/>
                  <a:gd name="connsiteX9" fmla="*/ 5263 w 260467"/>
                  <a:gd name="connsiteY9" fmla="*/ 45529 h 49909"/>
                  <a:gd name="connsiteX10" fmla="*/ 5263 w 260467"/>
                  <a:gd name="connsiteY10" fmla="*/ 45529 h 4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0467" h="49909">
                    <a:moveTo>
                      <a:pt x="5263" y="45529"/>
                    </a:moveTo>
                    <a:cubicBezTo>
                      <a:pt x="49363" y="45624"/>
                      <a:pt x="92131" y="42862"/>
                      <a:pt x="135184" y="32861"/>
                    </a:cubicBezTo>
                    <a:cubicBezTo>
                      <a:pt x="155758" y="28098"/>
                      <a:pt x="176617" y="20193"/>
                      <a:pt x="197858" y="19812"/>
                    </a:cubicBezTo>
                    <a:cubicBezTo>
                      <a:pt x="207002" y="19621"/>
                      <a:pt x="216051" y="21145"/>
                      <a:pt x="224147" y="25431"/>
                    </a:cubicBezTo>
                    <a:cubicBezTo>
                      <a:pt x="233291" y="30289"/>
                      <a:pt x="236815" y="37338"/>
                      <a:pt x="242435" y="45529"/>
                    </a:cubicBezTo>
                    <a:cubicBezTo>
                      <a:pt x="247388" y="52768"/>
                      <a:pt x="261199" y="50958"/>
                      <a:pt x="260437" y="40671"/>
                    </a:cubicBezTo>
                    <a:cubicBezTo>
                      <a:pt x="259104" y="22383"/>
                      <a:pt x="241959" y="9525"/>
                      <a:pt x="225862" y="3905"/>
                    </a:cubicBezTo>
                    <a:cubicBezTo>
                      <a:pt x="204621" y="-3620"/>
                      <a:pt x="181761" y="1047"/>
                      <a:pt x="160711" y="6858"/>
                    </a:cubicBezTo>
                    <a:cubicBezTo>
                      <a:pt x="110133" y="20859"/>
                      <a:pt x="57650" y="32099"/>
                      <a:pt x="5167" y="34766"/>
                    </a:cubicBezTo>
                    <a:cubicBezTo>
                      <a:pt x="-1691" y="35052"/>
                      <a:pt x="-1786" y="45529"/>
                      <a:pt x="5263" y="45529"/>
                    </a:cubicBezTo>
                    <a:lnTo>
                      <a:pt x="5263" y="45529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64132223-A31E-48D5-97B6-F0CB6025B6D5}"/>
                  </a:ext>
                </a:extLst>
              </p:cNvPr>
              <p:cNvSpPr/>
              <p:nvPr/>
            </p:nvSpPr>
            <p:spPr>
              <a:xfrm>
                <a:off x="9211245" y="3239575"/>
                <a:ext cx="175194" cy="46173"/>
              </a:xfrm>
              <a:custGeom>
                <a:avLst/>
                <a:gdLst>
                  <a:gd name="connsiteX0" fmla="*/ 166238 w 175194"/>
                  <a:gd name="connsiteY0" fmla="*/ 1009 h 46173"/>
                  <a:gd name="connsiteX1" fmla="*/ 86609 w 175194"/>
                  <a:gd name="connsiteY1" fmla="*/ 28251 h 46173"/>
                  <a:gd name="connsiteX2" fmla="*/ 4122 w 175194"/>
                  <a:gd name="connsiteY2" fmla="*/ 23679 h 46173"/>
                  <a:gd name="connsiteX3" fmla="*/ 1931 w 175194"/>
                  <a:gd name="connsiteY3" fmla="*/ 31584 h 46173"/>
                  <a:gd name="connsiteX4" fmla="*/ 42794 w 175194"/>
                  <a:gd name="connsiteY4" fmla="*/ 45205 h 46173"/>
                  <a:gd name="connsiteX5" fmla="*/ 88895 w 175194"/>
                  <a:gd name="connsiteY5" fmla="*/ 44253 h 46173"/>
                  <a:gd name="connsiteX6" fmla="*/ 172334 w 175194"/>
                  <a:gd name="connsiteY6" fmla="*/ 11677 h 46173"/>
                  <a:gd name="connsiteX7" fmla="*/ 166238 w 175194"/>
                  <a:gd name="connsiteY7" fmla="*/ 1009 h 46173"/>
                  <a:gd name="connsiteX8" fmla="*/ 166238 w 175194"/>
                  <a:gd name="connsiteY8" fmla="*/ 1009 h 46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194" h="46173">
                    <a:moveTo>
                      <a:pt x="166238" y="1009"/>
                    </a:moveTo>
                    <a:cubicBezTo>
                      <a:pt x="142044" y="16249"/>
                      <a:pt x="114993" y="25393"/>
                      <a:pt x="86609" y="28251"/>
                    </a:cubicBezTo>
                    <a:cubicBezTo>
                      <a:pt x="59081" y="31013"/>
                      <a:pt x="31459" y="26727"/>
                      <a:pt x="4122" y="23679"/>
                    </a:cubicBezTo>
                    <a:cubicBezTo>
                      <a:pt x="-259" y="23202"/>
                      <a:pt x="-1402" y="29584"/>
                      <a:pt x="1931" y="31584"/>
                    </a:cubicBezTo>
                    <a:cubicBezTo>
                      <a:pt x="14885" y="39204"/>
                      <a:pt x="27839" y="43586"/>
                      <a:pt x="42794" y="45205"/>
                    </a:cubicBezTo>
                    <a:cubicBezTo>
                      <a:pt x="58034" y="46824"/>
                      <a:pt x="73655" y="46348"/>
                      <a:pt x="88895" y="44253"/>
                    </a:cubicBezTo>
                    <a:cubicBezTo>
                      <a:pt x="118708" y="40062"/>
                      <a:pt x="147569" y="28632"/>
                      <a:pt x="172334" y="11677"/>
                    </a:cubicBezTo>
                    <a:cubicBezTo>
                      <a:pt x="178906" y="7200"/>
                      <a:pt x="173000" y="-3277"/>
                      <a:pt x="166238" y="1009"/>
                    </a:cubicBezTo>
                    <a:lnTo>
                      <a:pt x="166238" y="1009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187C7509-0198-4262-B92E-452BF036D84C}"/>
                  </a:ext>
                </a:extLst>
              </p:cNvPr>
              <p:cNvSpPr/>
              <p:nvPr/>
            </p:nvSpPr>
            <p:spPr>
              <a:xfrm>
                <a:off x="9498976" y="3626992"/>
                <a:ext cx="153736" cy="119652"/>
              </a:xfrm>
              <a:custGeom>
                <a:avLst/>
                <a:gdLst>
                  <a:gd name="connsiteX0" fmla="*/ 1189 w 153736"/>
                  <a:gd name="connsiteY0" fmla="*/ 4403 h 119652"/>
                  <a:gd name="connsiteX1" fmla="*/ 83104 w 153736"/>
                  <a:gd name="connsiteY1" fmla="*/ 55267 h 119652"/>
                  <a:gd name="connsiteX2" fmla="*/ 117490 w 153736"/>
                  <a:gd name="connsiteY2" fmla="*/ 87747 h 119652"/>
                  <a:gd name="connsiteX3" fmla="*/ 133111 w 153736"/>
                  <a:gd name="connsiteY3" fmla="*/ 105559 h 119652"/>
                  <a:gd name="connsiteX4" fmla="*/ 149589 w 153736"/>
                  <a:gd name="connsiteY4" fmla="*/ 119561 h 119652"/>
                  <a:gd name="connsiteX5" fmla="*/ 153685 w 153736"/>
                  <a:gd name="connsiteY5" fmla="*/ 116417 h 119652"/>
                  <a:gd name="connsiteX6" fmla="*/ 143969 w 153736"/>
                  <a:gd name="connsiteY6" fmla="*/ 96320 h 119652"/>
                  <a:gd name="connsiteX7" fmla="*/ 128253 w 153736"/>
                  <a:gd name="connsiteY7" fmla="*/ 78603 h 119652"/>
                  <a:gd name="connsiteX8" fmla="*/ 90534 w 153736"/>
                  <a:gd name="connsiteY8" fmla="*/ 45456 h 119652"/>
                  <a:gd name="connsiteX9" fmla="*/ 2809 w 153736"/>
                  <a:gd name="connsiteY9" fmla="*/ 117 h 119652"/>
                  <a:gd name="connsiteX10" fmla="*/ 1189 w 153736"/>
                  <a:gd name="connsiteY10" fmla="*/ 4403 h 119652"/>
                  <a:gd name="connsiteX11" fmla="*/ 1189 w 153736"/>
                  <a:gd name="connsiteY11" fmla="*/ 4403 h 11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736" h="119652">
                    <a:moveTo>
                      <a:pt x="1189" y="4403"/>
                    </a:moveTo>
                    <a:cubicBezTo>
                      <a:pt x="30622" y="17453"/>
                      <a:pt x="58149" y="34883"/>
                      <a:pt x="83104" y="55267"/>
                    </a:cubicBezTo>
                    <a:cubicBezTo>
                      <a:pt x="95392" y="65268"/>
                      <a:pt x="106726" y="76222"/>
                      <a:pt x="117490" y="87747"/>
                    </a:cubicBezTo>
                    <a:cubicBezTo>
                      <a:pt x="122919" y="93557"/>
                      <a:pt x="128062" y="99463"/>
                      <a:pt x="133111" y="105559"/>
                    </a:cubicBezTo>
                    <a:cubicBezTo>
                      <a:pt x="137397" y="110798"/>
                      <a:pt x="142636" y="117941"/>
                      <a:pt x="149589" y="119561"/>
                    </a:cubicBezTo>
                    <a:cubicBezTo>
                      <a:pt x="151780" y="120037"/>
                      <a:pt x="153494" y="118608"/>
                      <a:pt x="153685" y="116417"/>
                    </a:cubicBezTo>
                    <a:cubicBezTo>
                      <a:pt x="154351" y="108988"/>
                      <a:pt x="148446" y="101749"/>
                      <a:pt x="143969" y="96320"/>
                    </a:cubicBezTo>
                    <a:cubicBezTo>
                      <a:pt x="139016" y="90224"/>
                      <a:pt x="133777" y="84318"/>
                      <a:pt x="128253" y="78603"/>
                    </a:cubicBezTo>
                    <a:cubicBezTo>
                      <a:pt x="116728" y="66506"/>
                      <a:pt x="103869" y="55553"/>
                      <a:pt x="90534" y="45456"/>
                    </a:cubicBezTo>
                    <a:cubicBezTo>
                      <a:pt x="64054" y="25454"/>
                      <a:pt x="34241" y="10595"/>
                      <a:pt x="2809" y="117"/>
                    </a:cubicBezTo>
                    <a:cubicBezTo>
                      <a:pt x="523" y="-740"/>
                      <a:pt x="-1287" y="3356"/>
                      <a:pt x="1189" y="4403"/>
                    </a:cubicBezTo>
                    <a:lnTo>
                      <a:pt x="1189" y="4403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3939FDB1-8EA5-4DA6-9C85-32DC82FD428B}"/>
                  </a:ext>
                </a:extLst>
              </p:cNvPr>
              <p:cNvSpPr/>
              <p:nvPr/>
            </p:nvSpPr>
            <p:spPr>
              <a:xfrm>
                <a:off x="9564401" y="3590707"/>
                <a:ext cx="128402" cy="89051"/>
              </a:xfrm>
              <a:custGeom>
                <a:avLst/>
                <a:gdLst>
                  <a:gd name="connsiteX0" fmla="*/ 3582 w 128402"/>
                  <a:gd name="connsiteY0" fmla="*/ 9827 h 89051"/>
                  <a:gd name="connsiteX1" fmla="*/ 65494 w 128402"/>
                  <a:gd name="connsiteY1" fmla="*/ 41355 h 89051"/>
                  <a:gd name="connsiteX2" fmla="*/ 91116 w 128402"/>
                  <a:gd name="connsiteY2" fmla="*/ 64787 h 89051"/>
                  <a:gd name="connsiteX3" fmla="*/ 103308 w 128402"/>
                  <a:gd name="connsiteY3" fmla="*/ 77264 h 89051"/>
                  <a:gd name="connsiteX4" fmla="*/ 117882 w 128402"/>
                  <a:gd name="connsiteY4" fmla="*/ 88885 h 89051"/>
                  <a:gd name="connsiteX5" fmla="*/ 128169 w 128402"/>
                  <a:gd name="connsiteY5" fmla="*/ 78598 h 89051"/>
                  <a:gd name="connsiteX6" fmla="*/ 116072 w 128402"/>
                  <a:gd name="connsiteY6" fmla="*/ 64405 h 89051"/>
                  <a:gd name="connsiteX7" fmla="*/ 101975 w 128402"/>
                  <a:gd name="connsiteY7" fmla="*/ 52499 h 89051"/>
                  <a:gd name="connsiteX8" fmla="*/ 71876 w 128402"/>
                  <a:gd name="connsiteY8" fmla="*/ 30020 h 89051"/>
                  <a:gd name="connsiteX9" fmla="*/ 6344 w 128402"/>
                  <a:gd name="connsiteY9" fmla="*/ 112 h 89051"/>
                  <a:gd name="connsiteX10" fmla="*/ 3582 w 128402"/>
                  <a:gd name="connsiteY10" fmla="*/ 9827 h 89051"/>
                  <a:gd name="connsiteX11" fmla="*/ 3582 w 128402"/>
                  <a:gd name="connsiteY11" fmla="*/ 9827 h 89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402" h="89051">
                    <a:moveTo>
                      <a:pt x="3582" y="9827"/>
                    </a:moveTo>
                    <a:cubicBezTo>
                      <a:pt x="26346" y="15352"/>
                      <a:pt x="47492" y="26496"/>
                      <a:pt x="65494" y="41355"/>
                    </a:cubicBezTo>
                    <a:cubicBezTo>
                      <a:pt x="74448" y="48689"/>
                      <a:pt x="82925" y="56595"/>
                      <a:pt x="91116" y="64787"/>
                    </a:cubicBezTo>
                    <a:cubicBezTo>
                      <a:pt x="95212" y="68882"/>
                      <a:pt x="99308" y="73073"/>
                      <a:pt x="103308" y="77264"/>
                    </a:cubicBezTo>
                    <a:cubicBezTo>
                      <a:pt x="107499" y="81550"/>
                      <a:pt x="111690" y="87742"/>
                      <a:pt x="117882" y="88885"/>
                    </a:cubicBezTo>
                    <a:cubicBezTo>
                      <a:pt x="124263" y="90028"/>
                      <a:pt x="129597" y="85170"/>
                      <a:pt x="128169" y="78598"/>
                    </a:cubicBezTo>
                    <a:cubicBezTo>
                      <a:pt x="126835" y="72311"/>
                      <a:pt x="120739" y="68406"/>
                      <a:pt x="116072" y="64405"/>
                    </a:cubicBezTo>
                    <a:cubicBezTo>
                      <a:pt x="111405" y="60405"/>
                      <a:pt x="106737" y="56405"/>
                      <a:pt x="101975" y="52499"/>
                    </a:cubicBezTo>
                    <a:cubicBezTo>
                      <a:pt x="92259" y="44593"/>
                      <a:pt x="82258" y="36878"/>
                      <a:pt x="71876" y="30020"/>
                    </a:cubicBezTo>
                    <a:cubicBezTo>
                      <a:pt x="51683" y="16590"/>
                      <a:pt x="30252" y="5160"/>
                      <a:pt x="6344" y="112"/>
                    </a:cubicBezTo>
                    <a:cubicBezTo>
                      <a:pt x="-38" y="-1126"/>
                      <a:pt x="-2705" y="8303"/>
                      <a:pt x="3582" y="9827"/>
                    </a:cubicBezTo>
                    <a:lnTo>
                      <a:pt x="3582" y="9827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ECECB9F4-B265-4EFE-92D8-9A95281FDA99}"/>
                  </a:ext>
                </a:extLst>
              </p:cNvPr>
              <p:cNvSpPr/>
              <p:nvPr/>
            </p:nvSpPr>
            <p:spPr>
              <a:xfrm>
                <a:off x="9649012" y="2979757"/>
                <a:ext cx="66659" cy="151035"/>
              </a:xfrm>
              <a:custGeom>
                <a:avLst/>
                <a:gdLst>
                  <a:gd name="connsiteX0" fmla="*/ 66418 w 66659"/>
                  <a:gd name="connsiteY0" fmla="*/ 144527 h 151035"/>
                  <a:gd name="connsiteX1" fmla="*/ 41748 w 66659"/>
                  <a:gd name="connsiteY1" fmla="*/ 69565 h 151035"/>
                  <a:gd name="connsiteX2" fmla="*/ 27175 w 66659"/>
                  <a:gd name="connsiteY2" fmla="*/ 34323 h 151035"/>
                  <a:gd name="connsiteX3" fmla="*/ 7649 w 66659"/>
                  <a:gd name="connsiteY3" fmla="*/ 1176 h 151035"/>
                  <a:gd name="connsiteX4" fmla="*/ 28 w 66659"/>
                  <a:gd name="connsiteY4" fmla="*/ 4319 h 151035"/>
                  <a:gd name="connsiteX5" fmla="*/ 12601 w 66659"/>
                  <a:gd name="connsiteY5" fmla="*/ 39752 h 151035"/>
                  <a:gd name="connsiteX6" fmla="*/ 28032 w 66659"/>
                  <a:gd name="connsiteY6" fmla="*/ 74709 h 151035"/>
                  <a:gd name="connsiteX7" fmla="*/ 56226 w 66659"/>
                  <a:gd name="connsiteY7" fmla="*/ 147289 h 151035"/>
                  <a:gd name="connsiteX8" fmla="*/ 66418 w 66659"/>
                  <a:gd name="connsiteY8" fmla="*/ 144527 h 151035"/>
                  <a:gd name="connsiteX9" fmla="*/ 66418 w 66659"/>
                  <a:gd name="connsiteY9" fmla="*/ 144527 h 151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59" h="151035">
                    <a:moveTo>
                      <a:pt x="66418" y="144527"/>
                    </a:moveTo>
                    <a:cubicBezTo>
                      <a:pt x="59179" y="119286"/>
                      <a:pt x="51273" y="94044"/>
                      <a:pt x="41748" y="69565"/>
                    </a:cubicBezTo>
                    <a:cubicBezTo>
                      <a:pt x="37081" y="57754"/>
                      <a:pt x="32223" y="45943"/>
                      <a:pt x="27175" y="34323"/>
                    </a:cubicBezTo>
                    <a:cubicBezTo>
                      <a:pt x="22126" y="22607"/>
                      <a:pt x="16888" y="10320"/>
                      <a:pt x="7649" y="1176"/>
                    </a:cubicBezTo>
                    <a:cubicBezTo>
                      <a:pt x="5172" y="-1301"/>
                      <a:pt x="-448" y="318"/>
                      <a:pt x="28" y="4319"/>
                    </a:cubicBezTo>
                    <a:cubicBezTo>
                      <a:pt x="1648" y="16892"/>
                      <a:pt x="7268" y="28417"/>
                      <a:pt x="12601" y="39752"/>
                    </a:cubicBezTo>
                    <a:cubicBezTo>
                      <a:pt x="17935" y="51277"/>
                      <a:pt x="23079" y="62993"/>
                      <a:pt x="28032" y="74709"/>
                    </a:cubicBezTo>
                    <a:cubicBezTo>
                      <a:pt x="38033" y="98712"/>
                      <a:pt x="47749" y="122715"/>
                      <a:pt x="56226" y="147289"/>
                    </a:cubicBezTo>
                    <a:cubicBezTo>
                      <a:pt x="58417" y="153766"/>
                      <a:pt x="68323" y="151194"/>
                      <a:pt x="66418" y="144527"/>
                    </a:cubicBezTo>
                    <a:lnTo>
                      <a:pt x="66418" y="144527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3AD56C92-FF7A-40CC-BFCF-67DDF3E81D15}"/>
                  </a:ext>
                </a:extLst>
              </p:cNvPr>
              <p:cNvSpPr/>
              <p:nvPr/>
            </p:nvSpPr>
            <p:spPr>
              <a:xfrm>
                <a:off x="9763470" y="3009225"/>
                <a:ext cx="60700" cy="89455"/>
              </a:xfrm>
              <a:custGeom>
                <a:avLst/>
                <a:gdLst>
                  <a:gd name="connsiteX0" fmla="*/ 8919 w 60700"/>
                  <a:gd name="connsiteY0" fmla="*/ 87532 h 89455"/>
                  <a:gd name="connsiteX1" fmla="*/ 37685 w 60700"/>
                  <a:gd name="connsiteY1" fmla="*/ 47241 h 89455"/>
                  <a:gd name="connsiteX2" fmla="*/ 50639 w 60700"/>
                  <a:gd name="connsiteY2" fmla="*/ 26667 h 89455"/>
                  <a:gd name="connsiteX3" fmla="*/ 60640 w 60700"/>
                  <a:gd name="connsiteY3" fmla="*/ 4188 h 89455"/>
                  <a:gd name="connsiteX4" fmla="*/ 55116 w 60700"/>
                  <a:gd name="connsiteY4" fmla="*/ 950 h 89455"/>
                  <a:gd name="connsiteX5" fmla="*/ 41495 w 60700"/>
                  <a:gd name="connsiteY5" fmla="*/ 20381 h 89455"/>
                  <a:gd name="connsiteX6" fmla="*/ 28636 w 60700"/>
                  <a:gd name="connsiteY6" fmla="*/ 41907 h 89455"/>
                  <a:gd name="connsiteX7" fmla="*/ 919 w 60700"/>
                  <a:gd name="connsiteY7" fmla="*/ 82770 h 89455"/>
                  <a:gd name="connsiteX8" fmla="*/ 8919 w 60700"/>
                  <a:gd name="connsiteY8" fmla="*/ 87532 h 89455"/>
                  <a:gd name="connsiteX9" fmla="*/ 8919 w 60700"/>
                  <a:gd name="connsiteY9" fmla="*/ 87532 h 89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700" h="89455">
                    <a:moveTo>
                      <a:pt x="8919" y="87532"/>
                    </a:moveTo>
                    <a:cubicBezTo>
                      <a:pt x="19016" y="74483"/>
                      <a:pt x="28636" y="61053"/>
                      <a:pt x="37685" y="47241"/>
                    </a:cubicBezTo>
                    <a:cubicBezTo>
                      <a:pt x="42162" y="40478"/>
                      <a:pt x="46448" y="33620"/>
                      <a:pt x="50639" y="26667"/>
                    </a:cubicBezTo>
                    <a:cubicBezTo>
                      <a:pt x="54640" y="20000"/>
                      <a:pt x="59116" y="11999"/>
                      <a:pt x="60640" y="4188"/>
                    </a:cubicBezTo>
                    <a:cubicBezTo>
                      <a:pt x="61212" y="1045"/>
                      <a:pt x="57592" y="-1432"/>
                      <a:pt x="55116" y="950"/>
                    </a:cubicBezTo>
                    <a:cubicBezTo>
                      <a:pt x="49687" y="6284"/>
                      <a:pt x="45305" y="13809"/>
                      <a:pt x="41495" y="20381"/>
                    </a:cubicBezTo>
                    <a:cubicBezTo>
                      <a:pt x="37399" y="27620"/>
                      <a:pt x="33113" y="34859"/>
                      <a:pt x="28636" y="41907"/>
                    </a:cubicBezTo>
                    <a:cubicBezTo>
                      <a:pt x="19969" y="55909"/>
                      <a:pt x="10634" y="69530"/>
                      <a:pt x="919" y="82770"/>
                    </a:cubicBezTo>
                    <a:cubicBezTo>
                      <a:pt x="-2701" y="87722"/>
                      <a:pt x="5300" y="92104"/>
                      <a:pt x="8919" y="87532"/>
                    </a:cubicBezTo>
                    <a:lnTo>
                      <a:pt x="8919" y="87532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EDD15DB9-CEBA-47AA-BB49-BA2A73256C63}"/>
                  </a:ext>
                </a:extLst>
              </p:cNvPr>
              <p:cNvSpPr/>
              <p:nvPr/>
            </p:nvSpPr>
            <p:spPr>
              <a:xfrm>
                <a:off x="9230512" y="3569397"/>
                <a:ext cx="169158" cy="51789"/>
              </a:xfrm>
              <a:custGeom>
                <a:avLst/>
                <a:gdLst>
                  <a:gd name="connsiteX0" fmla="*/ 160592 w 169158"/>
                  <a:gd name="connsiteY0" fmla="*/ 752 h 51789"/>
                  <a:gd name="connsiteX1" fmla="*/ 84392 w 169158"/>
                  <a:gd name="connsiteY1" fmla="*/ 30566 h 51789"/>
                  <a:gd name="connsiteX2" fmla="*/ 44768 w 169158"/>
                  <a:gd name="connsiteY2" fmla="*/ 36471 h 51789"/>
                  <a:gd name="connsiteX3" fmla="*/ 4287 w 169158"/>
                  <a:gd name="connsiteY3" fmla="*/ 38948 h 51789"/>
                  <a:gd name="connsiteX4" fmla="*/ 4287 w 169158"/>
                  <a:gd name="connsiteY4" fmla="*/ 50473 h 51789"/>
                  <a:gd name="connsiteX5" fmla="*/ 46578 w 169158"/>
                  <a:gd name="connsiteY5" fmla="*/ 49330 h 51789"/>
                  <a:gd name="connsiteX6" fmla="*/ 87440 w 169158"/>
                  <a:gd name="connsiteY6" fmla="*/ 41138 h 51789"/>
                  <a:gd name="connsiteX7" fmla="*/ 166497 w 169158"/>
                  <a:gd name="connsiteY7" fmla="*/ 10468 h 51789"/>
                  <a:gd name="connsiteX8" fmla="*/ 160592 w 169158"/>
                  <a:gd name="connsiteY8" fmla="*/ 752 h 51789"/>
                  <a:gd name="connsiteX9" fmla="*/ 160592 w 169158"/>
                  <a:gd name="connsiteY9" fmla="*/ 752 h 51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9158" h="51789">
                    <a:moveTo>
                      <a:pt x="160592" y="752"/>
                    </a:moveTo>
                    <a:cubicBezTo>
                      <a:pt x="136779" y="13897"/>
                      <a:pt x="111062" y="24755"/>
                      <a:pt x="84392" y="30566"/>
                    </a:cubicBezTo>
                    <a:cubicBezTo>
                      <a:pt x="71343" y="33423"/>
                      <a:pt x="58103" y="35423"/>
                      <a:pt x="44768" y="36471"/>
                    </a:cubicBezTo>
                    <a:cubicBezTo>
                      <a:pt x="31242" y="37614"/>
                      <a:pt x="17622" y="36852"/>
                      <a:pt x="4287" y="38948"/>
                    </a:cubicBezTo>
                    <a:cubicBezTo>
                      <a:pt x="-1524" y="39900"/>
                      <a:pt x="-1333" y="49425"/>
                      <a:pt x="4287" y="50473"/>
                    </a:cubicBezTo>
                    <a:cubicBezTo>
                      <a:pt x="18193" y="53140"/>
                      <a:pt x="32576" y="51235"/>
                      <a:pt x="46578" y="49330"/>
                    </a:cubicBezTo>
                    <a:cubicBezTo>
                      <a:pt x="60389" y="47425"/>
                      <a:pt x="74010" y="44758"/>
                      <a:pt x="87440" y="41138"/>
                    </a:cubicBezTo>
                    <a:cubicBezTo>
                      <a:pt x="114967" y="33804"/>
                      <a:pt x="141351" y="24089"/>
                      <a:pt x="166497" y="10468"/>
                    </a:cubicBezTo>
                    <a:cubicBezTo>
                      <a:pt x="172689" y="7039"/>
                      <a:pt x="166974" y="-2772"/>
                      <a:pt x="160592" y="752"/>
                    </a:cubicBezTo>
                    <a:lnTo>
                      <a:pt x="160592" y="752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EC5CB1AE-B327-4326-9CE2-A6F6C5D27DF5}"/>
                  </a:ext>
                </a:extLst>
              </p:cNvPr>
              <p:cNvSpPr/>
              <p:nvPr/>
            </p:nvSpPr>
            <p:spPr>
              <a:xfrm>
                <a:off x="9240064" y="3793369"/>
                <a:ext cx="265957" cy="213435"/>
              </a:xfrm>
              <a:custGeom>
                <a:avLst/>
                <a:gdLst>
                  <a:gd name="connsiteX0" fmla="*/ 156754 w 265957"/>
                  <a:gd name="connsiteY0" fmla="*/ 212930 h 213435"/>
                  <a:gd name="connsiteX1" fmla="*/ 222001 w 265957"/>
                  <a:gd name="connsiteY1" fmla="*/ 175211 h 213435"/>
                  <a:gd name="connsiteX2" fmla="*/ 247813 w 265957"/>
                  <a:gd name="connsiteY2" fmla="*/ 154446 h 213435"/>
                  <a:gd name="connsiteX3" fmla="*/ 265911 w 265957"/>
                  <a:gd name="connsiteY3" fmla="*/ 129967 h 213435"/>
                  <a:gd name="connsiteX4" fmla="*/ 245813 w 265957"/>
                  <a:gd name="connsiteY4" fmla="*/ 71293 h 213435"/>
                  <a:gd name="connsiteX5" fmla="*/ 206284 w 265957"/>
                  <a:gd name="connsiteY5" fmla="*/ 27002 h 213435"/>
                  <a:gd name="connsiteX6" fmla="*/ 148944 w 265957"/>
                  <a:gd name="connsiteY6" fmla="*/ 46 h 213435"/>
                  <a:gd name="connsiteX7" fmla="*/ 130561 w 265957"/>
                  <a:gd name="connsiteY7" fmla="*/ 5475 h 213435"/>
                  <a:gd name="connsiteX8" fmla="*/ 33787 w 265957"/>
                  <a:gd name="connsiteY8" fmla="*/ 83009 h 213435"/>
                  <a:gd name="connsiteX9" fmla="*/ 1306 w 265957"/>
                  <a:gd name="connsiteY9" fmla="*/ 142159 h 213435"/>
                  <a:gd name="connsiteX10" fmla="*/ 5497 w 265957"/>
                  <a:gd name="connsiteY10" fmla="*/ 181688 h 213435"/>
                  <a:gd name="connsiteX11" fmla="*/ 8641 w 265957"/>
                  <a:gd name="connsiteY11" fmla="*/ 179878 h 213435"/>
                  <a:gd name="connsiteX12" fmla="*/ 12070 w 265957"/>
                  <a:gd name="connsiteY12" fmla="*/ 145207 h 213435"/>
                  <a:gd name="connsiteX13" fmla="*/ 36358 w 265957"/>
                  <a:gd name="connsiteY13" fmla="*/ 100249 h 213435"/>
                  <a:gd name="connsiteX14" fmla="*/ 123512 w 265957"/>
                  <a:gd name="connsiteY14" fmla="*/ 24620 h 213435"/>
                  <a:gd name="connsiteX15" fmla="*/ 146467 w 265957"/>
                  <a:gd name="connsiteY15" fmla="*/ 15857 h 213435"/>
                  <a:gd name="connsiteX16" fmla="*/ 149706 w 265957"/>
                  <a:gd name="connsiteY16" fmla="*/ 16905 h 213435"/>
                  <a:gd name="connsiteX17" fmla="*/ 175709 w 265957"/>
                  <a:gd name="connsiteY17" fmla="*/ 28716 h 213435"/>
                  <a:gd name="connsiteX18" fmla="*/ 241717 w 265957"/>
                  <a:gd name="connsiteY18" fmla="*/ 106535 h 213435"/>
                  <a:gd name="connsiteX19" fmla="*/ 241432 w 265957"/>
                  <a:gd name="connsiteY19" fmla="*/ 136634 h 213435"/>
                  <a:gd name="connsiteX20" fmla="*/ 215047 w 265957"/>
                  <a:gd name="connsiteY20" fmla="*/ 159780 h 213435"/>
                  <a:gd name="connsiteX21" fmla="*/ 152754 w 265957"/>
                  <a:gd name="connsiteY21" fmla="*/ 198928 h 213435"/>
                  <a:gd name="connsiteX22" fmla="*/ 156754 w 265957"/>
                  <a:gd name="connsiteY22" fmla="*/ 212930 h 213435"/>
                  <a:gd name="connsiteX23" fmla="*/ 156754 w 265957"/>
                  <a:gd name="connsiteY23" fmla="*/ 212930 h 21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65957" h="213435">
                    <a:moveTo>
                      <a:pt x="156754" y="212930"/>
                    </a:moveTo>
                    <a:cubicBezTo>
                      <a:pt x="180662" y="203976"/>
                      <a:pt x="201903" y="190641"/>
                      <a:pt x="222001" y="175211"/>
                    </a:cubicBezTo>
                    <a:cubicBezTo>
                      <a:pt x="230764" y="168448"/>
                      <a:pt x="239336" y="161495"/>
                      <a:pt x="247813" y="154446"/>
                    </a:cubicBezTo>
                    <a:cubicBezTo>
                      <a:pt x="255814" y="147779"/>
                      <a:pt x="265339" y="141302"/>
                      <a:pt x="265911" y="129967"/>
                    </a:cubicBezTo>
                    <a:cubicBezTo>
                      <a:pt x="266768" y="110536"/>
                      <a:pt x="255529" y="87485"/>
                      <a:pt x="245813" y="71293"/>
                    </a:cubicBezTo>
                    <a:cubicBezTo>
                      <a:pt x="235526" y="54148"/>
                      <a:pt x="222191" y="39098"/>
                      <a:pt x="206284" y="27002"/>
                    </a:cubicBezTo>
                    <a:cubicBezTo>
                      <a:pt x="190759" y="15095"/>
                      <a:pt x="169042" y="1570"/>
                      <a:pt x="148944" y="46"/>
                    </a:cubicBezTo>
                    <a:cubicBezTo>
                      <a:pt x="142562" y="-430"/>
                      <a:pt x="136276" y="2903"/>
                      <a:pt x="130561" y="5475"/>
                    </a:cubicBezTo>
                    <a:cubicBezTo>
                      <a:pt x="92651" y="22049"/>
                      <a:pt x="59314" y="50814"/>
                      <a:pt x="33787" y="83009"/>
                    </a:cubicBezTo>
                    <a:cubicBezTo>
                      <a:pt x="20452" y="99773"/>
                      <a:pt x="5878" y="120728"/>
                      <a:pt x="1306" y="142159"/>
                    </a:cubicBezTo>
                    <a:cubicBezTo>
                      <a:pt x="-1170" y="153875"/>
                      <a:pt x="-313" y="170924"/>
                      <a:pt x="5497" y="181688"/>
                    </a:cubicBezTo>
                    <a:cubicBezTo>
                      <a:pt x="6640" y="183783"/>
                      <a:pt x="9498" y="181973"/>
                      <a:pt x="8641" y="179878"/>
                    </a:cubicBezTo>
                    <a:cubicBezTo>
                      <a:pt x="2926" y="167400"/>
                      <a:pt x="7498" y="157018"/>
                      <a:pt x="12070" y="145207"/>
                    </a:cubicBezTo>
                    <a:cubicBezTo>
                      <a:pt x="18451" y="128919"/>
                      <a:pt x="25881" y="114441"/>
                      <a:pt x="36358" y="100249"/>
                    </a:cubicBezTo>
                    <a:cubicBezTo>
                      <a:pt x="58933" y="69578"/>
                      <a:pt x="89317" y="41765"/>
                      <a:pt x="123512" y="24620"/>
                    </a:cubicBezTo>
                    <a:cubicBezTo>
                      <a:pt x="129894" y="21382"/>
                      <a:pt x="139133" y="16143"/>
                      <a:pt x="146467" y="15857"/>
                    </a:cubicBezTo>
                    <a:cubicBezTo>
                      <a:pt x="150468" y="15667"/>
                      <a:pt x="146372" y="15667"/>
                      <a:pt x="149706" y="16905"/>
                    </a:cubicBezTo>
                    <a:cubicBezTo>
                      <a:pt x="158659" y="20239"/>
                      <a:pt x="167422" y="23954"/>
                      <a:pt x="175709" y="28716"/>
                    </a:cubicBezTo>
                    <a:cubicBezTo>
                      <a:pt x="205618" y="45671"/>
                      <a:pt x="230383" y="73960"/>
                      <a:pt x="241717" y="106535"/>
                    </a:cubicBezTo>
                    <a:cubicBezTo>
                      <a:pt x="245242" y="116727"/>
                      <a:pt x="250385" y="128348"/>
                      <a:pt x="241432" y="136634"/>
                    </a:cubicBezTo>
                    <a:cubicBezTo>
                      <a:pt x="232859" y="144540"/>
                      <a:pt x="224096" y="152255"/>
                      <a:pt x="215047" y="159780"/>
                    </a:cubicBezTo>
                    <a:cubicBezTo>
                      <a:pt x="196093" y="175496"/>
                      <a:pt x="175614" y="189689"/>
                      <a:pt x="152754" y="198928"/>
                    </a:cubicBezTo>
                    <a:cubicBezTo>
                      <a:pt x="144181" y="202166"/>
                      <a:pt x="147706" y="216263"/>
                      <a:pt x="156754" y="212930"/>
                    </a:cubicBezTo>
                    <a:lnTo>
                      <a:pt x="156754" y="212930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479425A0-B707-4F65-A551-E315A37EFADC}"/>
                  </a:ext>
                </a:extLst>
              </p:cNvPr>
              <p:cNvSpPr/>
              <p:nvPr/>
            </p:nvSpPr>
            <p:spPr>
              <a:xfrm>
                <a:off x="9373172" y="2395703"/>
                <a:ext cx="238435" cy="31180"/>
              </a:xfrm>
              <a:custGeom>
                <a:avLst/>
                <a:gdLst>
                  <a:gd name="connsiteX0" fmla="*/ 234435 w 238435"/>
                  <a:gd name="connsiteY0" fmla="*/ 22874 h 31180"/>
                  <a:gd name="connsiteX1" fmla="*/ 106895 w 238435"/>
                  <a:gd name="connsiteY1" fmla="*/ 6014 h 31180"/>
                  <a:gd name="connsiteX2" fmla="*/ 46506 w 238435"/>
                  <a:gd name="connsiteY2" fmla="*/ 109 h 31180"/>
                  <a:gd name="connsiteX3" fmla="*/ 1263 w 238435"/>
                  <a:gd name="connsiteY3" fmla="*/ 12587 h 31180"/>
                  <a:gd name="connsiteX4" fmla="*/ 5358 w 238435"/>
                  <a:gd name="connsiteY4" fmla="*/ 19730 h 31180"/>
                  <a:gd name="connsiteX5" fmla="*/ 115848 w 238435"/>
                  <a:gd name="connsiteY5" fmla="*/ 22969 h 31180"/>
                  <a:gd name="connsiteX6" fmla="*/ 234435 w 238435"/>
                  <a:gd name="connsiteY6" fmla="*/ 31160 h 31180"/>
                  <a:gd name="connsiteX7" fmla="*/ 234435 w 238435"/>
                  <a:gd name="connsiteY7" fmla="*/ 22874 h 31180"/>
                  <a:gd name="connsiteX8" fmla="*/ 234435 w 238435"/>
                  <a:gd name="connsiteY8" fmla="*/ 22874 h 3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435" h="31180">
                    <a:moveTo>
                      <a:pt x="234435" y="22874"/>
                    </a:moveTo>
                    <a:cubicBezTo>
                      <a:pt x="191858" y="17921"/>
                      <a:pt x="149567" y="10682"/>
                      <a:pt x="106895" y="6014"/>
                    </a:cubicBezTo>
                    <a:cubicBezTo>
                      <a:pt x="86797" y="3824"/>
                      <a:pt x="66604" y="871"/>
                      <a:pt x="46506" y="109"/>
                    </a:cubicBezTo>
                    <a:cubicBezTo>
                      <a:pt x="30314" y="-463"/>
                      <a:pt x="13359" y="871"/>
                      <a:pt x="1263" y="12587"/>
                    </a:cubicBezTo>
                    <a:cubicBezTo>
                      <a:pt x="-1881" y="15635"/>
                      <a:pt x="1358" y="20683"/>
                      <a:pt x="5358" y="19730"/>
                    </a:cubicBezTo>
                    <a:cubicBezTo>
                      <a:pt x="41172" y="10777"/>
                      <a:pt x="79653" y="19635"/>
                      <a:pt x="115848" y="22969"/>
                    </a:cubicBezTo>
                    <a:cubicBezTo>
                      <a:pt x="155282" y="26588"/>
                      <a:pt x="195001" y="27731"/>
                      <a:pt x="234435" y="31160"/>
                    </a:cubicBezTo>
                    <a:cubicBezTo>
                      <a:pt x="239864" y="31637"/>
                      <a:pt x="239673" y="23445"/>
                      <a:pt x="234435" y="22874"/>
                    </a:cubicBezTo>
                    <a:lnTo>
                      <a:pt x="234435" y="22874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482A2049-67F0-4EFC-A07B-A9A6B0FFC1A5}"/>
                  </a:ext>
                </a:extLst>
              </p:cNvPr>
              <p:cNvSpPr/>
              <p:nvPr/>
            </p:nvSpPr>
            <p:spPr>
              <a:xfrm>
                <a:off x="10104952" y="3307086"/>
                <a:ext cx="61508" cy="170818"/>
              </a:xfrm>
              <a:custGeom>
                <a:avLst/>
                <a:gdLst>
                  <a:gd name="connsiteX0" fmla="*/ 8908 w 61508"/>
                  <a:gd name="connsiteY0" fmla="*/ 168384 h 170818"/>
                  <a:gd name="connsiteX1" fmla="*/ 61486 w 61508"/>
                  <a:gd name="connsiteY1" fmla="*/ 3888 h 170818"/>
                  <a:gd name="connsiteX2" fmla="*/ 53676 w 61508"/>
                  <a:gd name="connsiteY2" fmla="*/ 2840 h 170818"/>
                  <a:gd name="connsiteX3" fmla="*/ 526 w 61508"/>
                  <a:gd name="connsiteY3" fmla="*/ 163527 h 170818"/>
                  <a:gd name="connsiteX4" fmla="*/ 8908 w 61508"/>
                  <a:gd name="connsiteY4" fmla="*/ 168384 h 170818"/>
                  <a:gd name="connsiteX5" fmla="*/ 8908 w 61508"/>
                  <a:gd name="connsiteY5" fmla="*/ 168384 h 17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508" h="170818">
                    <a:moveTo>
                      <a:pt x="8908" y="168384"/>
                    </a:moveTo>
                    <a:cubicBezTo>
                      <a:pt x="35674" y="117426"/>
                      <a:pt x="55771" y="61419"/>
                      <a:pt x="61486" y="3888"/>
                    </a:cubicBezTo>
                    <a:cubicBezTo>
                      <a:pt x="61963" y="-589"/>
                      <a:pt x="54628" y="-1542"/>
                      <a:pt x="53676" y="2840"/>
                    </a:cubicBezTo>
                    <a:cubicBezTo>
                      <a:pt x="41865" y="58561"/>
                      <a:pt x="26244" y="112568"/>
                      <a:pt x="526" y="163527"/>
                    </a:cubicBezTo>
                    <a:cubicBezTo>
                      <a:pt x="-2141" y="169051"/>
                      <a:pt x="6051" y="173909"/>
                      <a:pt x="8908" y="168384"/>
                    </a:cubicBezTo>
                    <a:lnTo>
                      <a:pt x="8908" y="168384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7A318174-76D6-41B9-A77A-10CD2F4ECA6B}"/>
              </a:ext>
            </a:extLst>
          </p:cNvPr>
          <p:cNvSpPr txBox="1"/>
          <p:nvPr/>
        </p:nvSpPr>
        <p:spPr>
          <a:xfrm>
            <a:off x="1808385" y="2113464"/>
            <a:ext cx="79600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Rounded MT Bold" panose="020F0704030504030204" pitchFamily="34" charset="0"/>
              </a:rPr>
              <a:t>ลำดับเลขคณิต</a:t>
            </a:r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08DF78E2-EB78-4545-9961-B50ED41B96D7}"/>
              </a:ext>
            </a:extLst>
          </p:cNvPr>
          <p:cNvGrpSpPr/>
          <p:nvPr/>
        </p:nvGrpSpPr>
        <p:grpSpPr>
          <a:xfrm>
            <a:off x="-846614" y="-999589"/>
            <a:ext cx="4356730" cy="3597988"/>
            <a:chOff x="-846614" y="-999589"/>
            <a:chExt cx="4356730" cy="3597988"/>
          </a:xfrm>
        </p:grpSpPr>
        <p:sp>
          <p:nvSpPr>
            <p:cNvPr id="106" name="Graphic 104">
              <a:extLst>
                <a:ext uri="{FF2B5EF4-FFF2-40B4-BE49-F238E27FC236}">
                  <a16:creationId xmlns:a16="http://schemas.microsoft.com/office/drawing/2014/main" id="{98F715D1-A312-4EFE-A4E5-9BFD8F7170C7}"/>
                </a:ext>
              </a:extLst>
            </p:cNvPr>
            <p:cNvSpPr/>
            <p:nvPr/>
          </p:nvSpPr>
          <p:spPr>
            <a:xfrm>
              <a:off x="-846614" y="-999589"/>
              <a:ext cx="4356730" cy="3353166"/>
            </a:xfrm>
            <a:custGeom>
              <a:avLst/>
              <a:gdLst>
                <a:gd name="connsiteX0" fmla="*/ 3789279 w 4001311"/>
                <a:gd name="connsiteY0" fmla="*/ 479141 h 3382294"/>
                <a:gd name="connsiteX1" fmla="*/ 3566226 w 4001311"/>
                <a:gd name="connsiteY1" fmla="*/ 435822 h 3382294"/>
                <a:gd name="connsiteX2" fmla="*/ 2154053 w 4001311"/>
                <a:gd name="connsiteY2" fmla="*/ 2631 h 3382294"/>
                <a:gd name="connsiteX3" fmla="*/ 1029104 w 4001311"/>
                <a:gd name="connsiteY3" fmla="*/ 209271 h 3382294"/>
                <a:gd name="connsiteX4" fmla="*/ 303577 w 4001311"/>
                <a:gd name="connsiteY4" fmla="*/ 689144 h 3382294"/>
                <a:gd name="connsiteX5" fmla="*/ 95861 w 4001311"/>
                <a:gd name="connsiteY5" fmla="*/ 1166595 h 3382294"/>
                <a:gd name="connsiteX6" fmla="*/ 114427 w 4001311"/>
                <a:gd name="connsiteY6" fmla="*/ 2734286 h 3382294"/>
                <a:gd name="connsiteX7" fmla="*/ 310977 w 4001311"/>
                <a:gd name="connsiteY7" fmla="*/ 3124830 h 3382294"/>
                <a:gd name="connsiteX8" fmla="*/ 680399 w 4001311"/>
                <a:gd name="connsiteY8" fmla="*/ 3324743 h 3382294"/>
                <a:gd name="connsiteX9" fmla="*/ 1648754 w 4001311"/>
                <a:gd name="connsiteY9" fmla="*/ 3271738 h 3382294"/>
                <a:gd name="connsiteX10" fmla="*/ 2325311 w 4001311"/>
                <a:gd name="connsiteY10" fmla="*/ 2586571 h 3382294"/>
                <a:gd name="connsiteX11" fmla="*/ 2494013 w 4001311"/>
                <a:gd name="connsiteY11" fmla="*/ 2135622 h 3382294"/>
                <a:gd name="connsiteX12" fmla="*/ 2929625 w 4001311"/>
                <a:gd name="connsiteY12" fmla="*/ 1832658 h 3382294"/>
                <a:gd name="connsiteX13" fmla="*/ 3582639 w 4001311"/>
                <a:gd name="connsiteY13" fmla="*/ 1796738 h 3382294"/>
                <a:gd name="connsiteX14" fmla="*/ 3999282 w 4001311"/>
                <a:gd name="connsiteY14" fmla="*/ 1205743 h 3382294"/>
                <a:gd name="connsiteX15" fmla="*/ 3789279 w 4001311"/>
                <a:gd name="connsiteY15" fmla="*/ 479141 h 338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01311" h="3382294">
                  <a:moveTo>
                    <a:pt x="3789279" y="479141"/>
                  </a:moveTo>
                  <a:lnTo>
                    <a:pt x="3566226" y="435822"/>
                  </a:lnTo>
                  <a:cubicBezTo>
                    <a:pt x="3114067" y="233487"/>
                    <a:pt x="2648858" y="27789"/>
                    <a:pt x="2154053" y="2631"/>
                  </a:cubicBezTo>
                  <a:cubicBezTo>
                    <a:pt x="1770639" y="-16876"/>
                    <a:pt x="1388571" y="74067"/>
                    <a:pt x="1029104" y="209271"/>
                  </a:cubicBezTo>
                  <a:cubicBezTo>
                    <a:pt x="753853" y="312860"/>
                    <a:pt x="477257" y="451696"/>
                    <a:pt x="303577" y="689144"/>
                  </a:cubicBezTo>
                  <a:cubicBezTo>
                    <a:pt x="200527" y="830132"/>
                    <a:pt x="139988" y="997624"/>
                    <a:pt x="95861" y="1166595"/>
                  </a:cubicBezTo>
                  <a:cubicBezTo>
                    <a:pt x="-37997" y="1678217"/>
                    <a:pt x="-31540" y="2225893"/>
                    <a:pt x="114427" y="2734286"/>
                  </a:cubicBezTo>
                  <a:cubicBezTo>
                    <a:pt x="155055" y="2875813"/>
                    <a:pt x="209002" y="3018685"/>
                    <a:pt x="310977" y="3124830"/>
                  </a:cubicBezTo>
                  <a:cubicBezTo>
                    <a:pt x="409184" y="3226939"/>
                    <a:pt x="543985" y="3286267"/>
                    <a:pt x="680399" y="3324743"/>
                  </a:cubicBezTo>
                  <a:cubicBezTo>
                    <a:pt x="997624" y="3414341"/>
                    <a:pt x="1345790" y="3401291"/>
                    <a:pt x="1648754" y="3271738"/>
                  </a:cubicBezTo>
                  <a:cubicBezTo>
                    <a:pt x="1951853" y="3142184"/>
                    <a:pt x="2205578" y="2893705"/>
                    <a:pt x="2325311" y="2586571"/>
                  </a:cubicBezTo>
                  <a:cubicBezTo>
                    <a:pt x="2383698" y="2436703"/>
                    <a:pt x="2411545" y="2273786"/>
                    <a:pt x="2494013" y="2135622"/>
                  </a:cubicBezTo>
                  <a:cubicBezTo>
                    <a:pt x="2587512" y="1979028"/>
                    <a:pt x="2750429" y="1865753"/>
                    <a:pt x="2929625" y="1832658"/>
                  </a:cubicBezTo>
                  <a:cubicBezTo>
                    <a:pt x="3144875" y="1792837"/>
                    <a:pt x="3374116" y="1863466"/>
                    <a:pt x="3582639" y="1796738"/>
                  </a:cubicBezTo>
                  <a:cubicBezTo>
                    <a:pt x="3826544" y="1718710"/>
                    <a:pt x="3981793" y="1461083"/>
                    <a:pt x="3999282" y="1205743"/>
                  </a:cubicBezTo>
                  <a:cubicBezTo>
                    <a:pt x="4016771" y="950403"/>
                    <a:pt x="3919101" y="699772"/>
                    <a:pt x="3789279" y="479141"/>
                  </a:cubicBezTo>
                  <a:close/>
                </a:path>
              </a:pathLst>
            </a:custGeom>
            <a:solidFill>
              <a:srgbClr val="EE99AD"/>
            </a:solidFill>
            <a:ln w="13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8" name="Graphic 106">
              <a:extLst>
                <a:ext uri="{FF2B5EF4-FFF2-40B4-BE49-F238E27FC236}">
                  <a16:creationId xmlns:a16="http://schemas.microsoft.com/office/drawing/2014/main" id="{489EE484-DCE9-4AF0-AE89-6A4ECF9EC1A5}"/>
                </a:ext>
              </a:extLst>
            </p:cNvPr>
            <p:cNvSpPr/>
            <p:nvPr/>
          </p:nvSpPr>
          <p:spPr>
            <a:xfrm>
              <a:off x="-51979" y="-377813"/>
              <a:ext cx="3388634" cy="2976212"/>
            </a:xfrm>
            <a:custGeom>
              <a:avLst/>
              <a:gdLst>
                <a:gd name="connsiteX0" fmla="*/ 3065582 w 3236455"/>
                <a:gd name="connsiteY0" fmla="*/ 0 h 2696027"/>
                <a:gd name="connsiteX1" fmla="*/ 3221525 w 3236455"/>
                <a:gd name="connsiteY1" fmla="*/ 565306 h 2696027"/>
                <a:gd name="connsiteX2" fmla="*/ 2834951 w 3236455"/>
                <a:gd name="connsiteY2" fmla="*/ 1006130 h 2696027"/>
                <a:gd name="connsiteX3" fmla="*/ 2357588 w 3236455"/>
                <a:gd name="connsiteY3" fmla="*/ 1068805 h 2696027"/>
                <a:gd name="connsiteX4" fmla="*/ 1911933 w 3236455"/>
                <a:gd name="connsiteY4" fmla="*/ 1227472 h 2696027"/>
                <a:gd name="connsiteX5" fmla="*/ 1714992 w 3236455"/>
                <a:gd name="connsiteY5" fmla="*/ 1670897 h 2696027"/>
                <a:gd name="connsiteX6" fmla="*/ 1059267 w 3236455"/>
                <a:gd name="connsiteY6" fmla="*/ 2571621 h 2696027"/>
                <a:gd name="connsiteX7" fmla="*/ 0 w 3236455"/>
                <a:gd name="connsiteY7" fmla="*/ 2473151 h 269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36455" h="2696027">
                  <a:moveTo>
                    <a:pt x="3065582" y="0"/>
                  </a:moveTo>
                  <a:cubicBezTo>
                    <a:pt x="3206413" y="147024"/>
                    <a:pt x="3267106" y="366755"/>
                    <a:pt x="3221525" y="565306"/>
                  </a:cubicBezTo>
                  <a:cubicBezTo>
                    <a:pt x="3176067" y="763856"/>
                    <a:pt x="3025823" y="935157"/>
                    <a:pt x="2834951" y="1006130"/>
                  </a:cubicBezTo>
                  <a:cubicBezTo>
                    <a:pt x="2683964" y="1062364"/>
                    <a:pt x="2518360" y="1057409"/>
                    <a:pt x="2357588" y="1068805"/>
                  </a:cubicBezTo>
                  <a:cubicBezTo>
                    <a:pt x="2196815" y="1080200"/>
                    <a:pt x="2026505" y="1114014"/>
                    <a:pt x="1911933" y="1227472"/>
                  </a:cubicBezTo>
                  <a:cubicBezTo>
                    <a:pt x="1795626" y="1342663"/>
                    <a:pt x="1761316" y="1513840"/>
                    <a:pt x="1714992" y="1670897"/>
                  </a:cubicBezTo>
                  <a:cubicBezTo>
                    <a:pt x="1607108" y="2036166"/>
                    <a:pt x="1391465" y="2385333"/>
                    <a:pt x="1059267" y="2571621"/>
                  </a:cubicBezTo>
                  <a:cubicBezTo>
                    <a:pt x="727069" y="2757910"/>
                    <a:pt x="269028" y="2742798"/>
                    <a:pt x="0" y="2473151"/>
                  </a:cubicBezTo>
                </a:path>
              </a:pathLst>
            </a:custGeom>
            <a:noFill/>
            <a:ln w="12361" cap="flat">
              <a:solidFill>
                <a:schemeClr val="tx1">
                  <a:lumMod val="95000"/>
                  <a:lumOff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10" name="Graphic 108">
            <a:extLst>
              <a:ext uri="{FF2B5EF4-FFF2-40B4-BE49-F238E27FC236}">
                <a16:creationId xmlns:a16="http://schemas.microsoft.com/office/drawing/2014/main" id="{5F9C7942-CD5D-4C03-91FA-6B64C2C0A2CE}"/>
              </a:ext>
            </a:extLst>
          </p:cNvPr>
          <p:cNvSpPr/>
          <p:nvPr/>
        </p:nvSpPr>
        <p:spPr>
          <a:xfrm>
            <a:off x="-577969" y="3560067"/>
            <a:ext cx="1321036" cy="2484158"/>
          </a:xfrm>
          <a:custGeom>
            <a:avLst/>
            <a:gdLst>
              <a:gd name="connsiteX0" fmla="*/ 177451 w 754210"/>
              <a:gd name="connsiteY0" fmla="*/ 17622 h 1619831"/>
              <a:gd name="connsiteX1" fmla="*/ 579215 w 754210"/>
              <a:gd name="connsiteY1" fmla="*/ 50864 h 1619831"/>
              <a:gd name="connsiteX2" fmla="*/ 742664 w 754210"/>
              <a:gd name="connsiteY2" fmla="*/ 391002 h 1619831"/>
              <a:gd name="connsiteX3" fmla="*/ 565595 w 754210"/>
              <a:gd name="connsiteY3" fmla="*/ 609315 h 1619831"/>
              <a:gd name="connsiteX4" fmla="*/ 472154 w 754210"/>
              <a:gd name="connsiteY4" fmla="*/ 861727 h 1619831"/>
              <a:gd name="connsiteX5" fmla="*/ 662273 w 754210"/>
              <a:gd name="connsiteY5" fmla="*/ 1060895 h 1619831"/>
              <a:gd name="connsiteX6" fmla="*/ 665607 w 754210"/>
              <a:gd name="connsiteY6" fmla="*/ 1403033 h 1619831"/>
              <a:gd name="connsiteX7" fmla="*/ 364427 w 754210"/>
              <a:gd name="connsiteY7" fmla="*/ 1595438 h 1619831"/>
              <a:gd name="connsiteX8" fmla="*/ 0 w 754210"/>
              <a:gd name="connsiteY8" fmla="*/ 1618298 h 161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4210" h="1619831">
                <a:moveTo>
                  <a:pt x="177451" y="17622"/>
                </a:moveTo>
                <a:cubicBezTo>
                  <a:pt x="311944" y="-8096"/>
                  <a:pt x="457676" y="-12287"/>
                  <a:pt x="579215" y="50864"/>
                </a:cubicBezTo>
                <a:cubicBezTo>
                  <a:pt x="700754" y="114110"/>
                  <a:pt x="786289" y="261081"/>
                  <a:pt x="742664" y="391002"/>
                </a:cubicBezTo>
                <a:cubicBezTo>
                  <a:pt x="712565" y="480727"/>
                  <a:pt x="631984" y="541782"/>
                  <a:pt x="565595" y="609315"/>
                </a:cubicBezTo>
                <a:cubicBezTo>
                  <a:pt x="499205" y="676752"/>
                  <a:pt x="441103" y="772287"/>
                  <a:pt x="472154" y="861727"/>
                </a:cubicBezTo>
                <a:cubicBezTo>
                  <a:pt x="502634" y="949452"/>
                  <a:pt x="603409" y="989076"/>
                  <a:pt x="662273" y="1060895"/>
                </a:cubicBezTo>
                <a:cubicBezTo>
                  <a:pt x="739616" y="1155383"/>
                  <a:pt x="732473" y="1300925"/>
                  <a:pt x="665607" y="1403033"/>
                </a:cubicBezTo>
                <a:cubicBezTo>
                  <a:pt x="598742" y="1505141"/>
                  <a:pt x="483203" y="1567434"/>
                  <a:pt x="364427" y="1595438"/>
                </a:cubicBezTo>
                <a:cubicBezTo>
                  <a:pt x="245650" y="1623441"/>
                  <a:pt x="122015" y="1620965"/>
                  <a:pt x="0" y="1618298"/>
                </a:cubicBezTo>
              </a:path>
            </a:pathLst>
          </a:custGeom>
          <a:noFill/>
          <a:ln w="9525" cap="flat">
            <a:solidFill>
              <a:schemeClr val="tx1">
                <a:lumMod val="95000"/>
                <a:lumOff val="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F906E7D9-96DA-462C-8E20-1C733637F1E5}"/>
              </a:ext>
            </a:extLst>
          </p:cNvPr>
          <p:cNvGrpSpPr/>
          <p:nvPr/>
        </p:nvGrpSpPr>
        <p:grpSpPr>
          <a:xfrm rot="955317">
            <a:off x="1174769" y="4433175"/>
            <a:ext cx="2201197" cy="2600661"/>
            <a:chOff x="5067300" y="2024062"/>
            <a:chExt cx="2061686" cy="2817196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44B20FB-B3BB-4512-ACEE-86C4D6AA5D37}"/>
                </a:ext>
              </a:extLst>
            </p:cNvPr>
            <p:cNvSpPr/>
            <p:nvPr/>
          </p:nvSpPr>
          <p:spPr>
            <a:xfrm>
              <a:off x="5480494" y="4602098"/>
              <a:ext cx="1235202" cy="208978"/>
            </a:xfrm>
            <a:custGeom>
              <a:avLst/>
              <a:gdLst>
                <a:gd name="connsiteX0" fmla="*/ 1235202 w 1235202"/>
                <a:gd name="connsiteY0" fmla="*/ 104489 h 208978"/>
                <a:gd name="connsiteX1" fmla="*/ 617601 w 1235202"/>
                <a:gd name="connsiteY1" fmla="*/ 208979 h 208978"/>
                <a:gd name="connsiteX2" fmla="*/ 0 w 1235202"/>
                <a:gd name="connsiteY2" fmla="*/ 104489 h 208978"/>
                <a:gd name="connsiteX3" fmla="*/ 617601 w 1235202"/>
                <a:gd name="connsiteY3" fmla="*/ 0 h 208978"/>
                <a:gd name="connsiteX4" fmla="*/ 1235202 w 1235202"/>
                <a:gd name="connsiteY4" fmla="*/ 104489 h 2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5202" h="208978">
                  <a:moveTo>
                    <a:pt x="1235202" y="104489"/>
                  </a:moveTo>
                  <a:cubicBezTo>
                    <a:pt x="1235202" y="162197"/>
                    <a:pt x="958693" y="208979"/>
                    <a:pt x="617601" y="208979"/>
                  </a:cubicBezTo>
                  <a:cubicBezTo>
                    <a:pt x="276509" y="208979"/>
                    <a:pt x="0" y="162197"/>
                    <a:pt x="0" y="104489"/>
                  </a:cubicBezTo>
                  <a:cubicBezTo>
                    <a:pt x="0" y="46781"/>
                    <a:pt x="276509" y="0"/>
                    <a:pt x="617601" y="0"/>
                  </a:cubicBezTo>
                  <a:cubicBezTo>
                    <a:pt x="958693" y="0"/>
                    <a:pt x="1235202" y="46781"/>
                    <a:pt x="1235202" y="104489"/>
                  </a:cubicBezTo>
                  <a:close/>
                </a:path>
              </a:pathLst>
            </a:custGeom>
            <a:solidFill>
              <a:srgbClr val="21B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C681AE-7C2F-4226-8DB4-92B35D9159E5}"/>
                </a:ext>
              </a:extLst>
            </p:cNvPr>
            <p:cNvSpPr/>
            <p:nvPr/>
          </p:nvSpPr>
          <p:spPr>
            <a:xfrm>
              <a:off x="5722538" y="3837347"/>
              <a:ext cx="466760" cy="402694"/>
            </a:xfrm>
            <a:custGeom>
              <a:avLst/>
              <a:gdLst>
                <a:gd name="connsiteX0" fmla="*/ 227443 w 466760"/>
                <a:gd name="connsiteY0" fmla="*/ 400610 h 402694"/>
                <a:gd name="connsiteX1" fmla="*/ 244303 w 466760"/>
                <a:gd name="connsiteY1" fmla="*/ 400419 h 402694"/>
                <a:gd name="connsiteX2" fmla="*/ 423563 w 466760"/>
                <a:gd name="connsiteY2" fmla="*/ 29897 h 402694"/>
                <a:gd name="connsiteX3" fmla="*/ 232777 w 466760"/>
                <a:gd name="connsiteY3" fmla="*/ 56472 h 402694"/>
                <a:gd name="connsiteX4" fmla="*/ 41515 w 466760"/>
                <a:gd name="connsiteY4" fmla="*/ 33326 h 402694"/>
                <a:gd name="connsiteX5" fmla="*/ 227443 w 466760"/>
                <a:gd name="connsiteY5" fmla="*/ 400610 h 40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760" h="402694">
                  <a:moveTo>
                    <a:pt x="227443" y="400610"/>
                  </a:moveTo>
                  <a:cubicBezTo>
                    <a:pt x="232682" y="403467"/>
                    <a:pt x="239159" y="403372"/>
                    <a:pt x="244303" y="400419"/>
                  </a:cubicBezTo>
                  <a:cubicBezTo>
                    <a:pt x="450138" y="283262"/>
                    <a:pt x="521099" y="109716"/>
                    <a:pt x="423563" y="29897"/>
                  </a:cubicBezTo>
                  <a:cubicBezTo>
                    <a:pt x="325551" y="-50399"/>
                    <a:pt x="232777" y="56472"/>
                    <a:pt x="232777" y="56472"/>
                  </a:cubicBezTo>
                  <a:cubicBezTo>
                    <a:pt x="232777" y="56472"/>
                    <a:pt x="138099" y="-48684"/>
                    <a:pt x="41515" y="33326"/>
                  </a:cubicBezTo>
                  <a:cubicBezTo>
                    <a:pt x="-54497" y="114860"/>
                    <a:pt x="19513" y="287167"/>
                    <a:pt x="227443" y="400610"/>
                  </a:cubicBezTo>
                  <a:close/>
                </a:path>
              </a:pathLst>
            </a:custGeom>
            <a:solidFill>
              <a:srgbClr val="BC2A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B75F6DA-532B-433E-B5ED-3704B4B67257}"/>
                </a:ext>
              </a:extLst>
            </p:cNvPr>
            <p:cNvSpPr/>
            <p:nvPr/>
          </p:nvSpPr>
          <p:spPr>
            <a:xfrm>
              <a:off x="6378308" y="3814130"/>
              <a:ext cx="282938" cy="260373"/>
            </a:xfrm>
            <a:custGeom>
              <a:avLst/>
              <a:gdLst>
                <a:gd name="connsiteX0" fmla="*/ 88023 w 282938"/>
                <a:gd name="connsiteY0" fmla="*/ 257140 h 260373"/>
                <a:gd name="connsiteX1" fmla="*/ 98024 w 282938"/>
                <a:gd name="connsiteY1" fmla="*/ 260093 h 260373"/>
                <a:gd name="connsiteX2" fmla="*/ 270713 w 282938"/>
                <a:gd name="connsiteY2" fmla="*/ 74355 h 260373"/>
                <a:gd name="connsiteX3" fmla="*/ 153555 w 282938"/>
                <a:gd name="connsiteY3" fmla="*/ 55401 h 260373"/>
                <a:gd name="connsiteX4" fmla="*/ 45161 w 282938"/>
                <a:gd name="connsiteY4" fmla="*/ 7109 h 260373"/>
                <a:gd name="connsiteX5" fmla="*/ 88023 w 282938"/>
                <a:gd name="connsiteY5" fmla="*/ 257140 h 26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938" h="260373">
                  <a:moveTo>
                    <a:pt x="88023" y="257140"/>
                  </a:moveTo>
                  <a:cubicBezTo>
                    <a:pt x="90595" y="259807"/>
                    <a:pt x="94405" y="260950"/>
                    <a:pt x="98024" y="260093"/>
                  </a:cubicBezTo>
                  <a:cubicBezTo>
                    <a:pt x="240423" y="228375"/>
                    <a:pt x="313671" y="139030"/>
                    <a:pt x="270713" y="74355"/>
                  </a:cubicBezTo>
                  <a:cubicBezTo>
                    <a:pt x="227564" y="9300"/>
                    <a:pt x="153555" y="55401"/>
                    <a:pt x="153555" y="55401"/>
                  </a:cubicBezTo>
                  <a:cubicBezTo>
                    <a:pt x="153555" y="55401"/>
                    <a:pt x="116884" y="-23657"/>
                    <a:pt x="45161" y="7109"/>
                  </a:cubicBezTo>
                  <a:cubicBezTo>
                    <a:pt x="-26182" y="37875"/>
                    <a:pt x="-13799" y="152746"/>
                    <a:pt x="88023" y="257140"/>
                  </a:cubicBezTo>
                  <a:close/>
                </a:path>
              </a:pathLst>
            </a:custGeom>
            <a:solidFill>
              <a:srgbClr val="BC2A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1501D83-7BA0-4F8E-9924-3E5110AD4A38}"/>
                </a:ext>
              </a:extLst>
            </p:cNvPr>
            <p:cNvSpPr/>
            <p:nvPr/>
          </p:nvSpPr>
          <p:spPr>
            <a:xfrm>
              <a:off x="5840975" y="3240137"/>
              <a:ext cx="284667" cy="258722"/>
            </a:xfrm>
            <a:custGeom>
              <a:avLst/>
              <a:gdLst>
                <a:gd name="connsiteX0" fmla="*/ 175301 w 284667"/>
                <a:gd name="connsiteY0" fmla="*/ 258300 h 258722"/>
                <a:gd name="connsiteX1" fmla="*/ 185492 w 284667"/>
                <a:gd name="connsiteY1" fmla="*/ 256014 h 258722"/>
                <a:gd name="connsiteX2" fmla="*/ 244262 w 284667"/>
                <a:gd name="connsiteY2" fmla="*/ 9316 h 258722"/>
                <a:gd name="connsiteX3" fmla="*/ 133010 w 284667"/>
                <a:gd name="connsiteY3" fmla="*/ 50559 h 258722"/>
                <a:gd name="connsiteX4" fmla="*/ 14900 w 284667"/>
                <a:gd name="connsiteY4" fmla="*/ 61989 h 258722"/>
                <a:gd name="connsiteX5" fmla="*/ 175301 w 284667"/>
                <a:gd name="connsiteY5" fmla="*/ 258300 h 25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667" h="258722">
                  <a:moveTo>
                    <a:pt x="175301" y="258300"/>
                  </a:moveTo>
                  <a:cubicBezTo>
                    <a:pt x="178825" y="259347"/>
                    <a:pt x="182730" y="258395"/>
                    <a:pt x="185492" y="256014"/>
                  </a:cubicBezTo>
                  <a:cubicBezTo>
                    <a:pt x="293792" y="158192"/>
                    <a:pt x="313413" y="44368"/>
                    <a:pt x="244262" y="9316"/>
                  </a:cubicBezTo>
                  <a:cubicBezTo>
                    <a:pt x="174634" y="-26022"/>
                    <a:pt x="133010" y="50559"/>
                    <a:pt x="133010" y="50559"/>
                  </a:cubicBezTo>
                  <a:cubicBezTo>
                    <a:pt x="133010" y="50559"/>
                    <a:pt x="62144" y="-114"/>
                    <a:pt x="14900" y="61989"/>
                  </a:cubicBezTo>
                  <a:cubicBezTo>
                    <a:pt x="-32154" y="123807"/>
                    <a:pt x="35188" y="217628"/>
                    <a:pt x="175301" y="258300"/>
                  </a:cubicBezTo>
                  <a:close/>
                </a:path>
              </a:pathLst>
            </a:custGeom>
            <a:solidFill>
              <a:srgbClr val="BC2A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6A8B2BE-FDA6-40ED-B656-235BA4D522F4}"/>
                </a:ext>
              </a:extLst>
            </p:cNvPr>
            <p:cNvSpPr/>
            <p:nvPr/>
          </p:nvSpPr>
          <p:spPr>
            <a:xfrm>
              <a:off x="6094859" y="2714803"/>
              <a:ext cx="210748" cy="191488"/>
            </a:xfrm>
            <a:custGeom>
              <a:avLst/>
              <a:gdLst>
                <a:gd name="connsiteX0" fmla="*/ 129823 w 210748"/>
                <a:gd name="connsiteY0" fmla="*/ 191178 h 191488"/>
                <a:gd name="connsiteX1" fmla="*/ 137348 w 210748"/>
                <a:gd name="connsiteY1" fmla="*/ 189464 h 191488"/>
                <a:gd name="connsiteX2" fmla="*/ 180782 w 210748"/>
                <a:gd name="connsiteY2" fmla="*/ 6870 h 191488"/>
                <a:gd name="connsiteX3" fmla="*/ 98391 w 210748"/>
                <a:gd name="connsiteY3" fmla="*/ 37445 h 191488"/>
                <a:gd name="connsiteX4" fmla="*/ 10951 w 210748"/>
                <a:gd name="connsiteY4" fmla="*/ 45922 h 191488"/>
                <a:gd name="connsiteX5" fmla="*/ 129823 w 210748"/>
                <a:gd name="connsiteY5" fmla="*/ 191178 h 1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748" h="191488">
                  <a:moveTo>
                    <a:pt x="129823" y="191178"/>
                  </a:moveTo>
                  <a:cubicBezTo>
                    <a:pt x="132395" y="191940"/>
                    <a:pt x="135348" y="191274"/>
                    <a:pt x="137348" y="189464"/>
                  </a:cubicBezTo>
                  <a:cubicBezTo>
                    <a:pt x="217548" y="117074"/>
                    <a:pt x="232026" y="32873"/>
                    <a:pt x="180782" y="6870"/>
                  </a:cubicBezTo>
                  <a:cubicBezTo>
                    <a:pt x="129252" y="-19229"/>
                    <a:pt x="98391" y="37445"/>
                    <a:pt x="98391" y="37445"/>
                  </a:cubicBezTo>
                  <a:cubicBezTo>
                    <a:pt x="98391" y="37445"/>
                    <a:pt x="45908" y="-83"/>
                    <a:pt x="10951" y="45922"/>
                  </a:cubicBezTo>
                  <a:cubicBezTo>
                    <a:pt x="-23720" y="91642"/>
                    <a:pt x="26096" y="161080"/>
                    <a:pt x="129823" y="191178"/>
                  </a:cubicBezTo>
                  <a:close/>
                </a:path>
              </a:pathLst>
            </a:custGeom>
            <a:solidFill>
              <a:srgbClr val="D645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176DC7FB-5C70-4332-A760-3AB826367780}"/>
                </a:ext>
              </a:extLst>
            </p:cNvPr>
            <p:cNvSpPr/>
            <p:nvPr/>
          </p:nvSpPr>
          <p:spPr>
            <a:xfrm>
              <a:off x="6427773" y="3955995"/>
              <a:ext cx="392021" cy="348728"/>
            </a:xfrm>
            <a:custGeom>
              <a:avLst/>
              <a:gdLst>
                <a:gd name="connsiteX0" fmla="*/ 159431 w 392021"/>
                <a:gd name="connsiteY0" fmla="*/ 345875 h 348728"/>
                <a:gd name="connsiteX1" fmla="*/ 173528 w 392021"/>
                <a:gd name="connsiteY1" fmla="*/ 347685 h 348728"/>
                <a:gd name="connsiteX2" fmla="*/ 365457 w 392021"/>
                <a:gd name="connsiteY2" fmla="*/ 58697 h 348728"/>
                <a:gd name="connsiteX3" fmla="*/ 203151 w 392021"/>
                <a:gd name="connsiteY3" fmla="*/ 59078 h 348728"/>
                <a:gd name="connsiteX4" fmla="*/ 46179 w 392021"/>
                <a:gd name="connsiteY4" fmla="*/ 18025 h 348728"/>
                <a:gd name="connsiteX5" fmla="*/ 159431 w 392021"/>
                <a:gd name="connsiteY5" fmla="*/ 345875 h 34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2021" h="348728">
                  <a:moveTo>
                    <a:pt x="159431" y="345875"/>
                  </a:moveTo>
                  <a:cubicBezTo>
                    <a:pt x="163432" y="348828"/>
                    <a:pt x="168861" y="349590"/>
                    <a:pt x="173528" y="347685"/>
                  </a:cubicBezTo>
                  <a:cubicBezTo>
                    <a:pt x="358789" y="273295"/>
                    <a:pt x="437752" y="136516"/>
                    <a:pt x="365457" y="58697"/>
                  </a:cubicBezTo>
                  <a:cubicBezTo>
                    <a:pt x="292781" y="-19504"/>
                    <a:pt x="203151" y="59078"/>
                    <a:pt x="203151" y="59078"/>
                  </a:cubicBezTo>
                  <a:cubicBezTo>
                    <a:pt x="203151" y="59078"/>
                    <a:pt x="136095" y="-39506"/>
                    <a:pt x="46179" y="18025"/>
                  </a:cubicBezTo>
                  <a:cubicBezTo>
                    <a:pt x="-43356" y="75175"/>
                    <a:pt x="-1160" y="227384"/>
                    <a:pt x="159431" y="345875"/>
                  </a:cubicBezTo>
                  <a:close/>
                </a:path>
              </a:pathLst>
            </a:custGeom>
            <a:solidFill>
              <a:srgbClr val="F241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96" name="Graphic 1">
              <a:extLst>
                <a:ext uri="{FF2B5EF4-FFF2-40B4-BE49-F238E27FC236}">
                  <a16:creationId xmlns:a16="http://schemas.microsoft.com/office/drawing/2014/main" id="{F906E7D9-96DA-462C-8E20-1C733637F1E5}"/>
                </a:ext>
              </a:extLst>
            </p:cNvPr>
            <p:cNvGrpSpPr/>
            <p:nvPr/>
          </p:nvGrpSpPr>
          <p:grpSpPr>
            <a:xfrm>
              <a:off x="5973963" y="3830438"/>
              <a:ext cx="673845" cy="673845"/>
              <a:chOff x="5973963" y="3830438"/>
              <a:chExt cx="673845" cy="673845"/>
            </a:xfrm>
          </p:grpSpPr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6F18C0A-59AD-4F4C-80AA-42279118865E}"/>
                  </a:ext>
                </a:extLst>
              </p:cNvPr>
              <p:cNvSpPr/>
              <p:nvPr/>
            </p:nvSpPr>
            <p:spPr>
              <a:xfrm rot="-3868519">
                <a:off x="6058187" y="3914662"/>
                <a:ext cx="505396" cy="505396"/>
              </a:xfrm>
              <a:custGeom>
                <a:avLst/>
                <a:gdLst>
                  <a:gd name="connsiteX0" fmla="*/ 505397 w 505396"/>
                  <a:gd name="connsiteY0" fmla="*/ 252698 h 505396"/>
                  <a:gd name="connsiteX1" fmla="*/ 252698 w 505396"/>
                  <a:gd name="connsiteY1" fmla="*/ 505397 h 505396"/>
                  <a:gd name="connsiteX2" fmla="*/ 0 w 505396"/>
                  <a:gd name="connsiteY2" fmla="*/ 252698 h 505396"/>
                  <a:gd name="connsiteX3" fmla="*/ 252698 w 505396"/>
                  <a:gd name="connsiteY3" fmla="*/ 0 h 505396"/>
                  <a:gd name="connsiteX4" fmla="*/ 505397 w 505396"/>
                  <a:gd name="connsiteY4" fmla="*/ 252698 h 505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5396" h="505396">
                    <a:moveTo>
                      <a:pt x="505397" y="252698"/>
                    </a:moveTo>
                    <a:cubicBezTo>
                      <a:pt x="505397" y="392260"/>
                      <a:pt x="392260" y="505397"/>
                      <a:pt x="252698" y="505397"/>
                    </a:cubicBezTo>
                    <a:cubicBezTo>
                      <a:pt x="113137" y="505397"/>
                      <a:pt x="0" y="392260"/>
                      <a:pt x="0" y="252698"/>
                    </a:cubicBezTo>
                    <a:cubicBezTo>
                      <a:pt x="0" y="113137"/>
                      <a:pt x="113137" y="0"/>
                      <a:pt x="252698" y="0"/>
                    </a:cubicBezTo>
                    <a:cubicBezTo>
                      <a:pt x="392260" y="0"/>
                      <a:pt x="505397" y="113137"/>
                      <a:pt x="505397" y="252698"/>
                    </a:cubicBez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05F16082-C922-4533-AF1F-081D93EA62CB}"/>
                  </a:ext>
                </a:extLst>
              </p:cNvPr>
              <p:cNvSpPr/>
              <p:nvPr/>
            </p:nvSpPr>
            <p:spPr>
              <a:xfrm rot="-4508632">
                <a:off x="6101002" y="3957435"/>
                <a:ext cx="419873" cy="419873"/>
              </a:xfrm>
              <a:custGeom>
                <a:avLst/>
                <a:gdLst>
                  <a:gd name="connsiteX0" fmla="*/ 419874 w 419873"/>
                  <a:gd name="connsiteY0" fmla="*/ 209937 h 419873"/>
                  <a:gd name="connsiteX1" fmla="*/ 209937 w 419873"/>
                  <a:gd name="connsiteY1" fmla="*/ 419874 h 419873"/>
                  <a:gd name="connsiteX2" fmla="*/ 0 w 419873"/>
                  <a:gd name="connsiteY2" fmla="*/ 209937 h 419873"/>
                  <a:gd name="connsiteX3" fmla="*/ 209937 w 419873"/>
                  <a:gd name="connsiteY3" fmla="*/ 0 h 419873"/>
                  <a:gd name="connsiteX4" fmla="*/ 419874 w 419873"/>
                  <a:gd name="connsiteY4" fmla="*/ 209937 h 4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873" h="419873">
                    <a:moveTo>
                      <a:pt x="419874" y="209937"/>
                    </a:moveTo>
                    <a:cubicBezTo>
                      <a:pt x="419874" y="325882"/>
                      <a:pt x="325882" y="419874"/>
                      <a:pt x="209937" y="419874"/>
                    </a:cubicBezTo>
                    <a:cubicBezTo>
                      <a:pt x="93992" y="419874"/>
                      <a:pt x="0" y="325882"/>
                      <a:pt x="0" y="209937"/>
                    </a:cubicBezTo>
                    <a:cubicBezTo>
                      <a:pt x="0" y="93992"/>
                      <a:pt x="93992" y="0"/>
                      <a:pt x="209937" y="0"/>
                    </a:cubicBezTo>
                    <a:cubicBezTo>
                      <a:pt x="325882" y="0"/>
                      <a:pt x="419874" y="93992"/>
                      <a:pt x="419874" y="209937"/>
                    </a:cubicBezTo>
                    <a:close/>
                  </a:path>
                </a:pathLst>
              </a:custGeom>
              <a:solidFill>
                <a:srgbClr val="FFAC2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D4A0AD5-CA5B-4982-95F0-B89AD0B82624}"/>
                  </a:ext>
                </a:extLst>
              </p:cNvPr>
              <p:cNvSpPr/>
              <p:nvPr/>
            </p:nvSpPr>
            <p:spPr>
              <a:xfrm>
                <a:off x="6204743" y="4012348"/>
                <a:ext cx="212386" cy="310057"/>
              </a:xfrm>
              <a:custGeom>
                <a:avLst/>
                <a:gdLst>
                  <a:gd name="connsiteX0" fmla="*/ 201676 w 212386"/>
                  <a:gd name="connsiteY0" fmla="*/ 231895 h 310057"/>
                  <a:gd name="connsiteX1" fmla="*/ 150336 w 212386"/>
                  <a:gd name="connsiteY1" fmla="*/ 268948 h 310057"/>
                  <a:gd name="connsiteX2" fmla="*/ 155099 w 212386"/>
                  <a:gd name="connsiteY2" fmla="*/ 289331 h 310057"/>
                  <a:gd name="connsiteX3" fmla="*/ 142431 w 212386"/>
                  <a:gd name="connsiteY3" fmla="*/ 309620 h 310057"/>
                  <a:gd name="connsiteX4" fmla="*/ 142431 w 212386"/>
                  <a:gd name="connsiteY4" fmla="*/ 309620 h 310057"/>
                  <a:gd name="connsiteX5" fmla="*/ 122142 w 212386"/>
                  <a:gd name="connsiteY5" fmla="*/ 296951 h 310057"/>
                  <a:gd name="connsiteX6" fmla="*/ 117666 w 212386"/>
                  <a:gd name="connsiteY6" fmla="*/ 277520 h 310057"/>
                  <a:gd name="connsiteX7" fmla="*/ 69279 w 212386"/>
                  <a:gd name="connsiteY7" fmla="*/ 279806 h 310057"/>
                  <a:gd name="connsiteX8" fmla="*/ 51276 w 212386"/>
                  <a:gd name="connsiteY8" fmla="*/ 277235 h 310057"/>
                  <a:gd name="connsiteX9" fmla="*/ 33560 w 212386"/>
                  <a:gd name="connsiteY9" fmla="*/ 250565 h 310057"/>
                  <a:gd name="connsiteX10" fmla="*/ 33560 w 212386"/>
                  <a:gd name="connsiteY10" fmla="*/ 250565 h 310057"/>
                  <a:gd name="connsiteX11" fmla="*/ 59563 w 212386"/>
                  <a:gd name="connsiteY11" fmla="*/ 232657 h 310057"/>
                  <a:gd name="connsiteX12" fmla="*/ 71279 w 212386"/>
                  <a:gd name="connsiteY12" fmla="*/ 234658 h 310057"/>
                  <a:gd name="connsiteX13" fmla="*/ 107664 w 212386"/>
                  <a:gd name="connsiteY13" fmla="*/ 234562 h 310057"/>
                  <a:gd name="connsiteX14" fmla="*/ 94901 w 212386"/>
                  <a:gd name="connsiteY14" fmla="*/ 179699 h 310057"/>
                  <a:gd name="connsiteX15" fmla="*/ 52515 w 212386"/>
                  <a:gd name="connsiteY15" fmla="*/ 176365 h 310057"/>
                  <a:gd name="connsiteX16" fmla="*/ 20892 w 212386"/>
                  <a:gd name="connsiteY16" fmla="*/ 162363 h 310057"/>
                  <a:gd name="connsiteX17" fmla="*/ 1842 w 212386"/>
                  <a:gd name="connsiteY17" fmla="*/ 129502 h 310057"/>
                  <a:gd name="connsiteX18" fmla="*/ 10795 w 212386"/>
                  <a:gd name="connsiteY18" fmla="*/ 77971 h 310057"/>
                  <a:gd name="connsiteX19" fmla="*/ 62611 w 212386"/>
                  <a:gd name="connsiteY19" fmla="*/ 40824 h 310057"/>
                  <a:gd name="connsiteX20" fmla="*/ 57944 w 212386"/>
                  <a:gd name="connsiteY20" fmla="*/ 20726 h 310057"/>
                  <a:gd name="connsiteX21" fmla="*/ 70612 w 212386"/>
                  <a:gd name="connsiteY21" fmla="*/ 438 h 310057"/>
                  <a:gd name="connsiteX22" fmla="*/ 70612 w 212386"/>
                  <a:gd name="connsiteY22" fmla="*/ 438 h 310057"/>
                  <a:gd name="connsiteX23" fmla="*/ 90900 w 212386"/>
                  <a:gd name="connsiteY23" fmla="*/ 13106 h 310057"/>
                  <a:gd name="connsiteX24" fmla="*/ 95377 w 212386"/>
                  <a:gd name="connsiteY24" fmla="*/ 32537 h 310057"/>
                  <a:gd name="connsiteX25" fmla="*/ 145383 w 212386"/>
                  <a:gd name="connsiteY25" fmla="*/ 31870 h 310057"/>
                  <a:gd name="connsiteX26" fmla="*/ 163481 w 212386"/>
                  <a:gd name="connsiteY26" fmla="*/ 57778 h 310057"/>
                  <a:gd name="connsiteX27" fmla="*/ 163481 w 212386"/>
                  <a:gd name="connsiteY27" fmla="*/ 57778 h 310057"/>
                  <a:gd name="connsiteX28" fmla="*/ 137573 w 212386"/>
                  <a:gd name="connsiteY28" fmla="*/ 76543 h 310057"/>
                  <a:gd name="connsiteX29" fmla="*/ 105378 w 212386"/>
                  <a:gd name="connsiteY29" fmla="*/ 76066 h 310057"/>
                  <a:gd name="connsiteX30" fmla="*/ 118332 w 212386"/>
                  <a:gd name="connsiteY30" fmla="*/ 131978 h 310057"/>
                  <a:gd name="connsiteX31" fmla="*/ 160052 w 212386"/>
                  <a:gd name="connsiteY31" fmla="*/ 134931 h 310057"/>
                  <a:gd name="connsiteX32" fmla="*/ 191484 w 212386"/>
                  <a:gd name="connsiteY32" fmla="*/ 148742 h 310057"/>
                  <a:gd name="connsiteX33" fmla="*/ 210439 w 212386"/>
                  <a:gd name="connsiteY33" fmla="*/ 181223 h 310057"/>
                  <a:gd name="connsiteX34" fmla="*/ 201676 w 212386"/>
                  <a:gd name="connsiteY34" fmla="*/ 231895 h 310057"/>
                  <a:gd name="connsiteX35" fmla="*/ 63468 w 212386"/>
                  <a:gd name="connsiteY35" fmla="*/ 126549 h 310057"/>
                  <a:gd name="connsiteX36" fmla="*/ 83566 w 212386"/>
                  <a:gd name="connsiteY36" fmla="*/ 131216 h 310057"/>
                  <a:gd name="connsiteX37" fmla="*/ 72708 w 212386"/>
                  <a:gd name="connsiteY37" fmla="*/ 84544 h 310057"/>
                  <a:gd name="connsiteX38" fmla="*/ 56515 w 212386"/>
                  <a:gd name="connsiteY38" fmla="*/ 98165 h 310057"/>
                  <a:gd name="connsiteX39" fmla="*/ 54039 w 212386"/>
                  <a:gd name="connsiteY39" fmla="*/ 114548 h 310057"/>
                  <a:gd name="connsiteX40" fmla="*/ 63468 w 212386"/>
                  <a:gd name="connsiteY40" fmla="*/ 126549 h 310057"/>
                  <a:gd name="connsiteX41" fmla="*/ 155956 w 212386"/>
                  <a:gd name="connsiteY41" fmla="*/ 212845 h 310057"/>
                  <a:gd name="connsiteX42" fmla="*/ 158623 w 212386"/>
                  <a:gd name="connsiteY42" fmla="*/ 197320 h 310057"/>
                  <a:gd name="connsiteX43" fmla="*/ 149384 w 212386"/>
                  <a:gd name="connsiteY43" fmla="*/ 185223 h 310057"/>
                  <a:gd name="connsiteX44" fmla="*/ 129667 w 212386"/>
                  <a:gd name="connsiteY44" fmla="*/ 180079 h 310057"/>
                  <a:gd name="connsiteX45" fmla="*/ 140240 w 212386"/>
                  <a:gd name="connsiteY45" fmla="*/ 225419 h 310057"/>
                  <a:gd name="connsiteX46" fmla="*/ 155956 w 212386"/>
                  <a:gd name="connsiteY46" fmla="*/ 212845 h 310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12386" h="310057">
                    <a:moveTo>
                      <a:pt x="201676" y="231895"/>
                    </a:moveTo>
                    <a:cubicBezTo>
                      <a:pt x="191484" y="247802"/>
                      <a:pt x="174339" y="260090"/>
                      <a:pt x="150336" y="268948"/>
                    </a:cubicBezTo>
                    <a:lnTo>
                      <a:pt x="155099" y="289331"/>
                    </a:lnTo>
                    <a:cubicBezTo>
                      <a:pt x="157194" y="298380"/>
                      <a:pt x="151575" y="307524"/>
                      <a:pt x="142431" y="309620"/>
                    </a:cubicBezTo>
                    <a:lnTo>
                      <a:pt x="142431" y="309620"/>
                    </a:lnTo>
                    <a:cubicBezTo>
                      <a:pt x="133382" y="311715"/>
                      <a:pt x="124238" y="306095"/>
                      <a:pt x="122142" y="296951"/>
                    </a:cubicBezTo>
                    <a:lnTo>
                      <a:pt x="117666" y="277520"/>
                    </a:lnTo>
                    <a:cubicBezTo>
                      <a:pt x="101283" y="280473"/>
                      <a:pt x="85090" y="281140"/>
                      <a:pt x="69279" y="279806"/>
                    </a:cubicBezTo>
                    <a:cubicBezTo>
                      <a:pt x="62802" y="279235"/>
                      <a:pt x="56801" y="278378"/>
                      <a:pt x="51276" y="277235"/>
                    </a:cubicBezTo>
                    <a:cubicBezTo>
                      <a:pt x="39084" y="274663"/>
                      <a:pt x="31179" y="262852"/>
                      <a:pt x="33560" y="250565"/>
                    </a:cubicBezTo>
                    <a:lnTo>
                      <a:pt x="33560" y="250565"/>
                    </a:lnTo>
                    <a:cubicBezTo>
                      <a:pt x="35941" y="238563"/>
                      <a:pt x="47562" y="230086"/>
                      <a:pt x="59563" y="232657"/>
                    </a:cubicBezTo>
                    <a:cubicBezTo>
                      <a:pt x="63373" y="233515"/>
                      <a:pt x="67278" y="234182"/>
                      <a:pt x="71279" y="234658"/>
                    </a:cubicBezTo>
                    <a:cubicBezTo>
                      <a:pt x="83376" y="236277"/>
                      <a:pt x="95568" y="236182"/>
                      <a:pt x="107664" y="234562"/>
                    </a:cubicBezTo>
                    <a:lnTo>
                      <a:pt x="94901" y="179699"/>
                    </a:lnTo>
                    <a:cubicBezTo>
                      <a:pt x="78518" y="179603"/>
                      <a:pt x="64326" y="178460"/>
                      <a:pt x="52515" y="176365"/>
                    </a:cubicBezTo>
                    <a:cubicBezTo>
                      <a:pt x="40704" y="174269"/>
                      <a:pt x="30131" y="169602"/>
                      <a:pt x="20892" y="162363"/>
                    </a:cubicBezTo>
                    <a:cubicBezTo>
                      <a:pt x="11557" y="155219"/>
                      <a:pt x="5271" y="144266"/>
                      <a:pt x="1842" y="129502"/>
                    </a:cubicBezTo>
                    <a:cubicBezTo>
                      <a:pt x="-2349" y="111309"/>
                      <a:pt x="603" y="94164"/>
                      <a:pt x="10795" y="77971"/>
                    </a:cubicBezTo>
                    <a:cubicBezTo>
                      <a:pt x="20987" y="61874"/>
                      <a:pt x="38322" y="49492"/>
                      <a:pt x="62611" y="40824"/>
                    </a:cubicBezTo>
                    <a:lnTo>
                      <a:pt x="57944" y="20726"/>
                    </a:lnTo>
                    <a:cubicBezTo>
                      <a:pt x="55848" y="11678"/>
                      <a:pt x="61468" y="2533"/>
                      <a:pt x="70612" y="438"/>
                    </a:cubicBezTo>
                    <a:lnTo>
                      <a:pt x="70612" y="438"/>
                    </a:lnTo>
                    <a:cubicBezTo>
                      <a:pt x="79661" y="-1657"/>
                      <a:pt x="88805" y="3962"/>
                      <a:pt x="90900" y="13106"/>
                    </a:cubicBezTo>
                    <a:lnTo>
                      <a:pt x="95377" y="32537"/>
                    </a:lnTo>
                    <a:cubicBezTo>
                      <a:pt x="113665" y="29870"/>
                      <a:pt x="130334" y="29585"/>
                      <a:pt x="145383" y="31870"/>
                    </a:cubicBezTo>
                    <a:cubicBezTo>
                      <a:pt x="157480" y="33680"/>
                      <a:pt x="165386" y="45682"/>
                      <a:pt x="163481" y="57778"/>
                    </a:cubicBezTo>
                    <a:lnTo>
                      <a:pt x="163481" y="57778"/>
                    </a:lnTo>
                    <a:cubicBezTo>
                      <a:pt x="161481" y="70066"/>
                      <a:pt x="149955" y="78257"/>
                      <a:pt x="137573" y="76543"/>
                    </a:cubicBezTo>
                    <a:cubicBezTo>
                      <a:pt x="126619" y="75019"/>
                      <a:pt x="115951" y="74828"/>
                      <a:pt x="105378" y="76066"/>
                    </a:cubicBezTo>
                    <a:lnTo>
                      <a:pt x="118332" y="131978"/>
                    </a:lnTo>
                    <a:cubicBezTo>
                      <a:pt x="134525" y="131883"/>
                      <a:pt x="148431" y="132931"/>
                      <a:pt x="160052" y="134931"/>
                    </a:cubicBezTo>
                    <a:cubicBezTo>
                      <a:pt x="171768" y="136931"/>
                      <a:pt x="182245" y="141599"/>
                      <a:pt x="191484" y="148742"/>
                    </a:cubicBezTo>
                    <a:cubicBezTo>
                      <a:pt x="200819" y="155886"/>
                      <a:pt x="207105" y="166745"/>
                      <a:pt x="210439" y="181223"/>
                    </a:cubicBezTo>
                    <a:cubicBezTo>
                      <a:pt x="214821" y="199034"/>
                      <a:pt x="211773" y="215989"/>
                      <a:pt x="201676" y="231895"/>
                    </a:cubicBezTo>
                    <a:close/>
                    <a:moveTo>
                      <a:pt x="63468" y="126549"/>
                    </a:moveTo>
                    <a:cubicBezTo>
                      <a:pt x="68421" y="129121"/>
                      <a:pt x="75184" y="130645"/>
                      <a:pt x="83566" y="131216"/>
                    </a:cubicBezTo>
                    <a:lnTo>
                      <a:pt x="72708" y="84544"/>
                    </a:lnTo>
                    <a:cubicBezTo>
                      <a:pt x="64802" y="88449"/>
                      <a:pt x="59468" y="93021"/>
                      <a:pt x="56515" y="98165"/>
                    </a:cubicBezTo>
                    <a:cubicBezTo>
                      <a:pt x="53562" y="103308"/>
                      <a:pt x="52705" y="108832"/>
                      <a:pt x="54039" y="114548"/>
                    </a:cubicBezTo>
                    <a:cubicBezTo>
                      <a:pt x="55372" y="120072"/>
                      <a:pt x="58515" y="124073"/>
                      <a:pt x="63468" y="126549"/>
                    </a:cubicBezTo>
                    <a:close/>
                    <a:moveTo>
                      <a:pt x="155956" y="212845"/>
                    </a:moveTo>
                    <a:cubicBezTo>
                      <a:pt x="159004" y="207988"/>
                      <a:pt x="159861" y="202844"/>
                      <a:pt x="158623" y="197320"/>
                    </a:cubicBezTo>
                    <a:cubicBezTo>
                      <a:pt x="157385" y="191891"/>
                      <a:pt x="154242" y="187795"/>
                      <a:pt x="149384" y="185223"/>
                    </a:cubicBezTo>
                    <a:cubicBezTo>
                      <a:pt x="144526" y="182651"/>
                      <a:pt x="137954" y="180937"/>
                      <a:pt x="129667" y="180079"/>
                    </a:cubicBezTo>
                    <a:lnTo>
                      <a:pt x="140240" y="225419"/>
                    </a:lnTo>
                    <a:cubicBezTo>
                      <a:pt x="147669" y="221990"/>
                      <a:pt x="152908" y="217703"/>
                      <a:pt x="155956" y="212845"/>
                    </a:cubicBezTo>
                    <a:close/>
                  </a:path>
                </a:pathLst>
              </a:custGeom>
              <a:solidFill>
                <a:srgbClr val="FFDE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00" name="Graphic 1">
              <a:extLst>
                <a:ext uri="{FF2B5EF4-FFF2-40B4-BE49-F238E27FC236}">
                  <a16:creationId xmlns:a16="http://schemas.microsoft.com/office/drawing/2014/main" id="{F906E7D9-96DA-462C-8E20-1C733637F1E5}"/>
                </a:ext>
              </a:extLst>
            </p:cNvPr>
            <p:cNvGrpSpPr/>
            <p:nvPr/>
          </p:nvGrpSpPr>
          <p:grpSpPr>
            <a:xfrm>
              <a:off x="5216503" y="3808012"/>
              <a:ext cx="714276" cy="714276"/>
              <a:chOff x="5216503" y="3808012"/>
              <a:chExt cx="714276" cy="714276"/>
            </a:xfrm>
          </p:grpSpPr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26B274C1-70A1-4E23-9EF7-FBFA9E015553}"/>
                  </a:ext>
                </a:extLst>
              </p:cNvPr>
              <p:cNvSpPr/>
              <p:nvPr/>
            </p:nvSpPr>
            <p:spPr>
              <a:xfrm rot="-2818898">
                <a:off x="5320955" y="3912464"/>
                <a:ext cx="505372" cy="505372"/>
              </a:xfrm>
              <a:custGeom>
                <a:avLst/>
                <a:gdLst>
                  <a:gd name="connsiteX0" fmla="*/ 505372 w 505372"/>
                  <a:gd name="connsiteY0" fmla="*/ 252686 h 505372"/>
                  <a:gd name="connsiteX1" fmla="*/ 252686 w 505372"/>
                  <a:gd name="connsiteY1" fmla="*/ 505372 h 505372"/>
                  <a:gd name="connsiteX2" fmla="*/ 0 w 505372"/>
                  <a:gd name="connsiteY2" fmla="*/ 252686 h 505372"/>
                  <a:gd name="connsiteX3" fmla="*/ 252686 w 505372"/>
                  <a:gd name="connsiteY3" fmla="*/ 0 h 505372"/>
                  <a:gd name="connsiteX4" fmla="*/ 505372 w 505372"/>
                  <a:gd name="connsiteY4" fmla="*/ 252686 h 505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5372" h="505372">
                    <a:moveTo>
                      <a:pt x="505372" y="252686"/>
                    </a:moveTo>
                    <a:cubicBezTo>
                      <a:pt x="505372" y="392241"/>
                      <a:pt x="392241" y="505372"/>
                      <a:pt x="252686" y="505372"/>
                    </a:cubicBezTo>
                    <a:cubicBezTo>
                      <a:pt x="113131" y="505372"/>
                      <a:pt x="0" y="392241"/>
                      <a:pt x="0" y="252686"/>
                    </a:cubicBezTo>
                    <a:cubicBezTo>
                      <a:pt x="0" y="113131"/>
                      <a:pt x="113131" y="0"/>
                      <a:pt x="252686" y="0"/>
                    </a:cubicBezTo>
                    <a:cubicBezTo>
                      <a:pt x="392241" y="0"/>
                      <a:pt x="505372" y="113131"/>
                      <a:pt x="505372" y="252686"/>
                    </a:cubicBez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7DFCF08A-F478-411C-9E25-6A1977A10BFA}"/>
                  </a:ext>
                </a:extLst>
              </p:cNvPr>
              <p:cNvSpPr/>
              <p:nvPr/>
            </p:nvSpPr>
            <p:spPr>
              <a:xfrm rot="-461017">
                <a:off x="5363745" y="3955237"/>
                <a:ext cx="419852" cy="419852"/>
              </a:xfrm>
              <a:custGeom>
                <a:avLst/>
                <a:gdLst>
                  <a:gd name="connsiteX0" fmla="*/ 419853 w 419852"/>
                  <a:gd name="connsiteY0" fmla="*/ 209926 h 419852"/>
                  <a:gd name="connsiteX1" fmla="*/ 209926 w 419852"/>
                  <a:gd name="connsiteY1" fmla="*/ 419853 h 419852"/>
                  <a:gd name="connsiteX2" fmla="*/ 0 w 419852"/>
                  <a:gd name="connsiteY2" fmla="*/ 209926 h 419852"/>
                  <a:gd name="connsiteX3" fmla="*/ 209926 w 419852"/>
                  <a:gd name="connsiteY3" fmla="*/ 0 h 419852"/>
                  <a:gd name="connsiteX4" fmla="*/ 419853 w 419852"/>
                  <a:gd name="connsiteY4" fmla="*/ 209926 h 419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852" h="419852">
                    <a:moveTo>
                      <a:pt x="419853" y="209926"/>
                    </a:moveTo>
                    <a:cubicBezTo>
                      <a:pt x="419853" y="325866"/>
                      <a:pt x="325866" y="419853"/>
                      <a:pt x="209926" y="419853"/>
                    </a:cubicBezTo>
                    <a:cubicBezTo>
                      <a:pt x="93987" y="419853"/>
                      <a:pt x="0" y="325866"/>
                      <a:pt x="0" y="209926"/>
                    </a:cubicBezTo>
                    <a:cubicBezTo>
                      <a:pt x="0" y="93987"/>
                      <a:pt x="93987" y="0"/>
                      <a:pt x="209926" y="0"/>
                    </a:cubicBezTo>
                    <a:cubicBezTo>
                      <a:pt x="325866" y="0"/>
                      <a:pt x="419853" y="93987"/>
                      <a:pt x="419853" y="209926"/>
                    </a:cubicBezTo>
                    <a:close/>
                  </a:path>
                </a:pathLst>
              </a:custGeom>
              <a:solidFill>
                <a:srgbClr val="FFAC2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B531A5C1-5020-4990-90DE-CB0FD51801D8}"/>
                  </a:ext>
                </a:extLst>
              </p:cNvPr>
              <p:cNvSpPr/>
              <p:nvPr/>
            </p:nvSpPr>
            <p:spPr>
              <a:xfrm>
                <a:off x="5468328" y="4007967"/>
                <a:ext cx="196888" cy="314723"/>
              </a:xfrm>
              <a:custGeom>
                <a:avLst/>
                <a:gdLst>
                  <a:gd name="connsiteX0" fmla="*/ 167328 w 196888"/>
                  <a:gd name="connsiteY0" fmla="*/ 262946 h 314723"/>
                  <a:gd name="connsiteX1" fmla="*/ 106178 w 196888"/>
                  <a:gd name="connsiteY1" fmla="*/ 279329 h 314723"/>
                  <a:gd name="connsiteX2" fmla="*/ 103320 w 196888"/>
                  <a:gd name="connsiteY2" fmla="*/ 300094 h 314723"/>
                  <a:gd name="connsiteX3" fmla="*/ 84270 w 196888"/>
                  <a:gd name="connsiteY3" fmla="*/ 314572 h 314723"/>
                  <a:gd name="connsiteX4" fmla="*/ 84270 w 196888"/>
                  <a:gd name="connsiteY4" fmla="*/ 314572 h 314723"/>
                  <a:gd name="connsiteX5" fmla="*/ 69792 w 196888"/>
                  <a:gd name="connsiteY5" fmla="*/ 295522 h 314723"/>
                  <a:gd name="connsiteX6" fmla="*/ 72459 w 196888"/>
                  <a:gd name="connsiteY6" fmla="*/ 275805 h 314723"/>
                  <a:gd name="connsiteX7" fmla="*/ 26453 w 196888"/>
                  <a:gd name="connsiteY7" fmla="*/ 260660 h 314723"/>
                  <a:gd name="connsiteX8" fmla="*/ 10547 w 196888"/>
                  <a:gd name="connsiteY8" fmla="*/ 251802 h 314723"/>
                  <a:gd name="connsiteX9" fmla="*/ 3498 w 196888"/>
                  <a:gd name="connsiteY9" fmla="*/ 220560 h 314723"/>
                  <a:gd name="connsiteX10" fmla="*/ 3498 w 196888"/>
                  <a:gd name="connsiteY10" fmla="*/ 220560 h 314723"/>
                  <a:gd name="connsiteX11" fmla="*/ 34169 w 196888"/>
                  <a:gd name="connsiteY11" fmla="*/ 213035 h 314723"/>
                  <a:gd name="connsiteX12" fmla="*/ 44456 w 196888"/>
                  <a:gd name="connsiteY12" fmla="*/ 219036 h 314723"/>
                  <a:gd name="connsiteX13" fmla="*/ 78460 w 196888"/>
                  <a:gd name="connsiteY13" fmla="*/ 231895 h 314723"/>
                  <a:gd name="connsiteX14" fmla="*/ 86080 w 196888"/>
                  <a:gd name="connsiteY14" fmla="*/ 176078 h 314723"/>
                  <a:gd name="connsiteX15" fmla="*/ 47694 w 196888"/>
                  <a:gd name="connsiteY15" fmla="*/ 157886 h 314723"/>
                  <a:gd name="connsiteX16" fmla="*/ 23120 w 196888"/>
                  <a:gd name="connsiteY16" fmla="*/ 133597 h 314723"/>
                  <a:gd name="connsiteX17" fmla="*/ 17024 w 196888"/>
                  <a:gd name="connsiteY17" fmla="*/ 96164 h 314723"/>
                  <a:gd name="connsiteX18" fmla="*/ 43789 w 196888"/>
                  <a:gd name="connsiteY18" fmla="*/ 51301 h 314723"/>
                  <a:gd name="connsiteX19" fmla="*/ 105416 w 196888"/>
                  <a:gd name="connsiteY19" fmla="*/ 35013 h 314723"/>
                  <a:gd name="connsiteX20" fmla="*/ 108178 w 196888"/>
                  <a:gd name="connsiteY20" fmla="*/ 14630 h 314723"/>
                  <a:gd name="connsiteX21" fmla="*/ 127228 w 196888"/>
                  <a:gd name="connsiteY21" fmla="*/ 152 h 314723"/>
                  <a:gd name="connsiteX22" fmla="*/ 127228 w 196888"/>
                  <a:gd name="connsiteY22" fmla="*/ 152 h 314723"/>
                  <a:gd name="connsiteX23" fmla="*/ 141706 w 196888"/>
                  <a:gd name="connsiteY23" fmla="*/ 19202 h 314723"/>
                  <a:gd name="connsiteX24" fmla="*/ 139039 w 196888"/>
                  <a:gd name="connsiteY24" fmla="*/ 38918 h 314723"/>
                  <a:gd name="connsiteX25" fmla="*/ 186092 w 196888"/>
                  <a:gd name="connsiteY25" fmla="*/ 56063 h 314723"/>
                  <a:gd name="connsiteX26" fmla="*/ 193808 w 196888"/>
                  <a:gd name="connsiteY26" fmla="*/ 86639 h 314723"/>
                  <a:gd name="connsiteX27" fmla="*/ 193808 w 196888"/>
                  <a:gd name="connsiteY27" fmla="*/ 86639 h 314723"/>
                  <a:gd name="connsiteX28" fmla="*/ 162947 w 196888"/>
                  <a:gd name="connsiteY28" fmla="*/ 94925 h 314723"/>
                  <a:gd name="connsiteX29" fmla="*/ 133038 w 196888"/>
                  <a:gd name="connsiteY29" fmla="*/ 83019 h 314723"/>
                  <a:gd name="connsiteX30" fmla="*/ 125228 w 196888"/>
                  <a:gd name="connsiteY30" fmla="*/ 139883 h 314723"/>
                  <a:gd name="connsiteX31" fmla="*/ 163137 w 196888"/>
                  <a:gd name="connsiteY31" fmla="*/ 157505 h 314723"/>
                  <a:gd name="connsiteX32" fmla="*/ 187616 w 196888"/>
                  <a:gd name="connsiteY32" fmla="*/ 181603 h 314723"/>
                  <a:gd name="connsiteX33" fmla="*/ 193808 w 196888"/>
                  <a:gd name="connsiteY33" fmla="*/ 218750 h 314723"/>
                  <a:gd name="connsiteX34" fmla="*/ 167328 w 196888"/>
                  <a:gd name="connsiteY34" fmla="*/ 262946 h 314723"/>
                  <a:gd name="connsiteX35" fmla="*/ 75698 w 196888"/>
                  <a:gd name="connsiteY35" fmla="*/ 115309 h 314723"/>
                  <a:gd name="connsiteX36" fmla="*/ 92843 w 196888"/>
                  <a:gd name="connsiteY36" fmla="*/ 126834 h 314723"/>
                  <a:gd name="connsiteX37" fmla="*/ 99320 w 196888"/>
                  <a:gd name="connsiteY37" fmla="*/ 79304 h 314723"/>
                  <a:gd name="connsiteX38" fmla="*/ 79317 w 196888"/>
                  <a:gd name="connsiteY38" fmla="*/ 86258 h 314723"/>
                  <a:gd name="connsiteX39" fmla="*/ 71221 w 196888"/>
                  <a:gd name="connsiteY39" fmla="*/ 100641 h 314723"/>
                  <a:gd name="connsiteX40" fmla="*/ 75698 w 196888"/>
                  <a:gd name="connsiteY40" fmla="*/ 115309 h 314723"/>
                  <a:gd name="connsiteX41" fmla="*/ 131419 w 196888"/>
                  <a:gd name="connsiteY41" fmla="*/ 228942 h 314723"/>
                  <a:gd name="connsiteX42" fmla="*/ 139420 w 196888"/>
                  <a:gd name="connsiteY42" fmla="*/ 215417 h 314723"/>
                  <a:gd name="connsiteX43" fmla="*/ 135134 w 196888"/>
                  <a:gd name="connsiteY43" fmla="*/ 200843 h 314723"/>
                  <a:gd name="connsiteX44" fmla="*/ 118560 w 196888"/>
                  <a:gd name="connsiteY44" fmla="*/ 189032 h 314723"/>
                  <a:gd name="connsiteX45" fmla="*/ 112274 w 196888"/>
                  <a:gd name="connsiteY45" fmla="*/ 235229 h 314723"/>
                  <a:gd name="connsiteX46" fmla="*/ 131419 w 196888"/>
                  <a:gd name="connsiteY46" fmla="*/ 228942 h 314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96888" h="314723">
                    <a:moveTo>
                      <a:pt x="167328" y="262946"/>
                    </a:moveTo>
                    <a:cubicBezTo>
                      <a:pt x="152183" y="274186"/>
                      <a:pt x="131800" y="279615"/>
                      <a:pt x="106178" y="279329"/>
                    </a:cubicBezTo>
                    <a:lnTo>
                      <a:pt x="103320" y="300094"/>
                    </a:lnTo>
                    <a:cubicBezTo>
                      <a:pt x="102082" y="309333"/>
                      <a:pt x="93509" y="315810"/>
                      <a:pt x="84270" y="314572"/>
                    </a:cubicBezTo>
                    <a:lnTo>
                      <a:pt x="84270" y="314572"/>
                    </a:lnTo>
                    <a:cubicBezTo>
                      <a:pt x="75031" y="313334"/>
                      <a:pt x="68554" y="304761"/>
                      <a:pt x="69792" y="295522"/>
                    </a:cubicBezTo>
                    <a:lnTo>
                      <a:pt x="72459" y="275805"/>
                    </a:lnTo>
                    <a:cubicBezTo>
                      <a:pt x="56076" y="272662"/>
                      <a:pt x="40741" y="267614"/>
                      <a:pt x="26453" y="260660"/>
                    </a:cubicBezTo>
                    <a:cubicBezTo>
                      <a:pt x="20643" y="257803"/>
                      <a:pt x="15309" y="254850"/>
                      <a:pt x="10547" y="251802"/>
                    </a:cubicBezTo>
                    <a:cubicBezTo>
                      <a:pt x="-26" y="245039"/>
                      <a:pt x="-3169" y="231228"/>
                      <a:pt x="3498" y="220560"/>
                    </a:cubicBezTo>
                    <a:lnTo>
                      <a:pt x="3498" y="220560"/>
                    </a:lnTo>
                    <a:cubicBezTo>
                      <a:pt x="9975" y="210178"/>
                      <a:pt x="23882" y="206368"/>
                      <a:pt x="34169" y="213035"/>
                    </a:cubicBezTo>
                    <a:cubicBezTo>
                      <a:pt x="37407" y="215131"/>
                      <a:pt x="40836" y="217131"/>
                      <a:pt x="44456" y="219036"/>
                    </a:cubicBezTo>
                    <a:cubicBezTo>
                      <a:pt x="55219" y="224846"/>
                      <a:pt x="66554" y="229133"/>
                      <a:pt x="78460" y="231895"/>
                    </a:cubicBezTo>
                    <a:lnTo>
                      <a:pt x="86080" y="176078"/>
                    </a:lnTo>
                    <a:cubicBezTo>
                      <a:pt x="70745" y="170173"/>
                      <a:pt x="57981" y="164077"/>
                      <a:pt x="47694" y="157886"/>
                    </a:cubicBezTo>
                    <a:cubicBezTo>
                      <a:pt x="37407" y="151695"/>
                      <a:pt x="29216" y="143598"/>
                      <a:pt x="23120" y="133597"/>
                    </a:cubicBezTo>
                    <a:cubicBezTo>
                      <a:pt x="17024" y="123596"/>
                      <a:pt x="14928" y="111118"/>
                      <a:pt x="17024" y="96164"/>
                    </a:cubicBezTo>
                    <a:cubicBezTo>
                      <a:pt x="19595" y="77685"/>
                      <a:pt x="28454" y="62731"/>
                      <a:pt x="43789" y="51301"/>
                    </a:cubicBezTo>
                    <a:cubicBezTo>
                      <a:pt x="59124" y="39871"/>
                      <a:pt x="79698" y="34442"/>
                      <a:pt x="105416" y="35013"/>
                    </a:cubicBezTo>
                    <a:lnTo>
                      <a:pt x="108178" y="14630"/>
                    </a:lnTo>
                    <a:cubicBezTo>
                      <a:pt x="109416" y="5391"/>
                      <a:pt x="117989" y="-1087"/>
                      <a:pt x="127228" y="152"/>
                    </a:cubicBezTo>
                    <a:lnTo>
                      <a:pt x="127228" y="152"/>
                    </a:lnTo>
                    <a:cubicBezTo>
                      <a:pt x="136467" y="1390"/>
                      <a:pt x="142944" y="9962"/>
                      <a:pt x="141706" y="19202"/>
                    </a:cubicBezTo>
                    <a:lnTo>
                      <a:pt x="139039" y="38918"/>
                    </a:lnTo>
                    <a:cubicBezTo>
                      <a:pt x="157136" y="42919"/>
                      <a:pt x="172757" y="48634"/>
                      <a:pt x="186092" y="56063"/>
                    </a:cubicBezTo>
                    <a:cubicBezTo>
                      <a:pt x="196760" y="62064"/>
                      <a:pt x="199904" y="76066"/>
                      <a:pt x="193808" y="86639"/>
                    </a:cubicBezTo>
                    <a:lnTo>
                      <a:pt x="193808" y="86639"/>
                    </a:lnTo>
                    <a:cubicBezTo>
                      <a:pt x="187616" y="97497"/>
                      <a:pt x="173900" y="100926"/>
                      <a:pt x="162947" y="94925"/>
                    </a:cubicBezTo>
                    <a:cubicBezTo>
                      <a:pt x="153326" y="89591"/>
                      <a:pt x="143325" y="85591"/>
                      <a:pt x="133038" y="83019"/>
                    </a:cubicBezTo>
                    <a:lnTo>
                      <a:pt x="125228" y="139883"/>
                    </a:lnTo>
                    <a:cubicBezTo>
                      <a:pt x="140372" y="145599"/>
                      <a:pt x="153041" y="151409"/>
                      <a:pt x="163137" y="157505"/>
                    </a:cubicBezTo>
                    <a:cubicBezTo>
                      <a:pt x="173329" y="163505"/>
                      <a:pt x="181520" y="171602"/>
                      <a:pt x="187616" y="181603"/>
                    </a:cubicBezTo>
                    <a:cubicBezTo>
                      <a:pt x="193712" y="191604"/>
                      <a:pt x="195808" y="203987"/>
                      <a:pt x="193808" y="218750"/>
                    </a:cubicBezTo>
                    <a:cubicBezTo>
                      <a:pt x="191236" y="236943"/>
                      <a:pt x="182473" y="251707"/>
                      <a:pt x="167328" y="262946"/>
                    </a:cubicBezTo>
                    <a:close/>
                    <a:moveTo>
                      <a:pt x="75698" y="115309"/>
                    </a:moveTo>
                    <a:cubicBezTo>
                      <a:pt x="79412" y="119500"/>
                      <a:pt x="85223" y="123310"/>
                      <a:pt x="92843" y="126834"/>
                    </a:cubicBezTo>
                    <a:lnTo>
                      <a:pt x="99320" y="79304"/>
                    </a:lnTo>
                    <a:cubicBezTo>
                      <a:pt x="90557" y="80162"/>
                      <a:pt x="83889" y="82543"/>
                      <a:pt x="79317" y="86258"/>
                    </a:cubicBezTo>
                    <a:cubicBezTo>
                      <a:pt x="74745" y="90068"/>
                      <a:pt x="71983" y="94830"/>
                      <a:pt x="71221" y="100641"/>
                    </a:cubicBezTo>
                    <a:cubicBezTo>
                      <a:pt x="70459" y="106355"/>
                      <a:pt x="71983" y="111213"/>
                      <a:pt x="75698" y="115309"/>
                    </a:cubicBezTo>
                    <a:close/>
                    <a:moveTo>
                      <a:pt x="131419" y="228942"/>
                    </a:moveTo>
                    <a:cubicBezTo>
                      <a:pt x="135991" y="225513"/>
                      <a:pt x="138658" y="220941"/>
                      <a:pt x="139420" y="215417"/>
                    </a:cubicBezTo>
                    <a:cubicBezTo>
                      <a:pt x="140182" y="209892"/>
                      <a:pt x="138753" y="204939"/>
                      <a:pt x="135134" y="200843"/>
                    </a:cubicBezTo>
                    <a:cubicBezTo>
                      <a:pt x="131514" y="196748"/>
                      <a:pt x="125990" y="192747"/>
                      <a:pt x="118560" y="189032"/>
                    </a:cubicBezTo>
                    <a:lnTo>
                      <a:pt x="112274" y="235229"/>
                    </a:lnTo>
                    <a:cubicBezTo>
                      <a:pt x="120370" y="234467"/>
                      <a:pt x="126847" y="232371"/>
                      <a:pt x="131419" y="228942"/>
                    </a:cubicBezTo>
                    <a:close/>
                  </a:path>
                </a:pathLst>
              </a:custGeom>
              <a:solidFill>
                <a:srgbClr val="FFDE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733F56F-2262-4557-BE1E-5DB35E2F9997}"/>
                </a:ext>
              </a:extLst>
            </p:cNvPr>
            <p:cNvSpPr/>
            <p:nvPr/>
          </p:nvSpPr>
          <p:spPr>
            <a:xfrm>
              <a:off x="6307167" y="4165198"/>
              <a:ext cx="444813" cy="400282"/>
            </a:xfrm>
            <a:custGeom>
              <a:avLst/>
              <a:gdLst>
                <a:gd name="connsiteX0" fmla="*/ 167356 w 444813"/>
                <a:gd name="connsiteY0" fmla="*/ 396514 h 400282"/>
                <a:gd name="connsiteX1" fmla="*/ 183262 w 444813"/>
                <a:gd name="connsiteY1" fmla="*/ 399372 h 400282"/>
                <a:gd name="connsiteX2" fmla="*/ 418435 w 444813"/>
                <a:gd name="connsiteY2" fmla="*/ 82284 h 400282"/>
                <a:gd name="connsiteX3" fmla="*/ 233935 w 444813"/>
                <a:gd name="connsiteY3" fmla="*/ 73236 h 400282"/>
                <a:gd name="connsiteX4" fmla="*/ 57913 w 444813"/>
                <a:gd name="connsiteY4" fmla="*/ 17229 h 400282"/>
                <a:gd name="connsiteX5" fmla="*/ 167356 w 444813"/>
                <a:gd name="connsiteY5" fmla="*/ 396514 h 400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4813" h="400282">
                  <a:moveTo>
                    <a:pt x="167356" y="396514"/>
                  </a:moveTo>
                  <a:cubicBezTo>
                    <a:pt x="171737" y="400134"/>
                    <a:pt x="177928" y="401277"/>
                    <a:pt x="183262" y="399372"/>
                  </a:cubicBezTo>
                  <a:cubicBezTo>
                    <a:pt x="398146" y="325743"/>
                    <a:pt x="495968" y="174867"/>
                    <a:pt x="418435" y="82284"/>
                  </a:cubicBezTo>
                  <a:cubicBezTo>
                    <a:pt x="340425" y="-10870"/>
                    <a:pt x="233935" y="73236"/>
                    <a:pt x="233935" y="73236"/>
                  </a:cubicBezTo>
                  <a:cubicBezTo>
                    <a:pt x="233935" y="73236"/>
                    <a:pt x="163546" y="-42779"/>
                    <a:pt x="57913" y="17229"/>
                  </a:cubicBezTo>
                  <a:cubicBezTo>
                    <a:pt x="-47243" y="76950"/>
                    <a:pt x="-8285" y="252401"/>
                    <a:pt x="167356" y="396514"/>
                  </a:cubicBezTo>
                  <a:close/>
                </a:path>
              </a:pathLst>
            </a:custGeom>
            <a:solidFill>
              <a:srgbClr val="BC2A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AD5C911-F3B0-45F9-A3EF-4A84108788DC}"/>
                </a:ext>
              </a:extLst>
            </p:cNvPr>
            <p:cNvSpPr/>
            <p:nvPr/>
          </p:nvSpPr>
          <p:spPr>
            <a:xfrm>
              <a:off x="5924012" y="4083631"/>
              <a:ext cx="325052" cy="306180"/>
            </a:xfrm>
            <a:custGeom>
              <a:avLst/>
              <a:gdLst>
                <a:gd name="connsiteX0" fmla="*/ 242663 w 325052"/>
                <a:gd name="connsiteY0" fmla="*/ 306155 h 306180"/>
                <a:gd name="connsiteX1" fmla="*/ 253617 w 325052"/>
                <a:gd name="connsiteY1" fmla="*/ 300821 h 306180"/>
                <a:gd name="connsiteX2" fmla="*/ 256379 w 325052"/>
                <a:gd name="connsiteY2" fmla="*/ 3260 h 306180"/>
                <a:gd name="connsiteX3" fmla="*/ 139888 w 325052"/>
                <a:gd name="connsiteY3" fmla="*/ 79460 h 306180"/>
                <a:gd name="connsiteX4" fmla="*/ 7776 w 325052"/>
                <a:gd name="connsiteY4" fmla="*/ 123370 h 306180"/>
                <a:gd name="connsiteX5" fmla="*/ 242663 w 325052"/>
                <a:gd name="connsiteY5" fmla="*/ 306155 h 3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052" h="306180">
                  <a:moveTo>
                    <a:pt x="242663" y="306155"/>
                  </a:moveTo>
                  <a:cubicBezTo>
                    <a:pt x="246949" y="306441"/>
                    <a:pt x="251140" y="304345"/>
                    <a:pt x="253617" y="300821"/>
                  </a:cubicBezTo>
                  <a:cubicBezTo>
                    <a:pt x="352010" y="160708"/>
                    <a:pt x="344771" y="25358"/>
                    <a:pt x="256379" y="3260"/>
                  </a:cubicBezTo>
                  <a:cubicBezTo>
                    <a:pt x="167511" y="-18933"/>
                    <a:pt x="139888" y="79460"/>
                    <a:pt x="139888" y="79460"/>
                  </a:cubicBezTo>
                  <a:cubicBezTo>
                    <a:pt x="139888" y="79460"/>
                    <a:pt x="45591" y="39931"/>
                    <a:pt x="7776" y="123370"/>
                  </a:cubicBezTo>
                  <a:cubicBezTo>
                    <a:pt x="-29752" y="206428"/>
                    <a:pt x="71784" y="296154"/>
                    <a:pt x="242663" y="306155"/>
                  </a:cubicBezTo>
                  <a:close/>
                </a:path>
              </a:pathLst>
            </a:custGeom>
            <a:solidFill>
              <a:srgbClr val="F241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10F3FA0C-FB52-4B0A-9CA9-8C64126B240C}"/>
                </a:ext>
              </a:extLst>
            </p:cNvPr>
            <p:cNvSpPr/>
            <p:nvPr/>
          </p:nvSpPr>
          <p:spPr>
            <a:xfrm>
              <a:off x="5621635" y="3959472"/>
              <a:ext cx="330326" cy="306110"/>
            </a:xfrm>
            <a:custGeom>
              <a:avLst/>
              <a:gdLst>
                <a:gd name="connsiteX0" fmla="*/ 223953 w 330326"/>
                <a:gd name="connsiteY0" fmla="*/ 305917 h 306110"/>
                <a:gd name="connsiteX1" fmla="*/ 235478 w 330326"/>
                <a:gd name="connsiteY1" fmla="*/ 301917 h 306110"/>
                <a:gd name="connsiteX2" fmla="*/ 273578 w 330326"/>
                <a:gd name="connsiteY2" fmla="*/ 6832 h 306110"/>
                <a:gd name="connsiteX3" fmla="*/ 148896 w 330326"/>
                <a:gd name="connsiteY3" fmla="*/ 68745 h 306110"/>
                <a:gd name="connsiteX4" fmla="*/ 12498 w 330326"/>
                <a:gd name="connsiteY4" fmla="*/ 96653 h 306110"/>
                <a:gd name="connsiteX5" fmla="*/ 223953 w 330326"/>
                <a:gd name="connsiteY5" fmla="*/ 305917 h 306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326" h="306110">
                  <a:moveTo>
                    <a:pt x="223953" y="305917"/>
                  </a:moveTo>
                  <a:cubicBezTo>
                    <a:pt x="228239" y="306679"/>
                    <a:pt x="232620" y="305155"/>
                    <a:pt x="235478" y="301917"/>
                  </a:cubicBezTo>
                  <a:cubicBezTo>
                    <a:pt x="349778" y="174472"/>
                    <a:pt x="358636" y="39217"/>
                    <a:pt x="273578" y="6832"/>
                  </a:cubicBezTo>
                  <a:cubicBezTo>
                    <a:pt x="188043" y="-25743"/>
                    <a:pt x="148896" y="68745"/>
                    <a:pt x="148896" y="68745"/>
                  </a:cubicBezTo>
                  <a:cubicBezTo>
                    <a:pt x="148896" y="68745"/>
                    <a:pt x="59932" y="18358"/>
                    <a:pt x="12498" y="96653"/>
                  </a:cubicBezTo>
                  <a:cubicBezTo>
                    <a:pt x="-34746" y="174568"/>
                    <a:pt x="55455" y="275723"/>
                    <a:pt x="223953" y="305917"/>
                  </a:cubicBezTo>
                  <a:close/>
                </a:path>
              </a:pathLst>
            </a:custGeom>
            <a:solidFill>
              <a:srgbClr val="F241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BF0E715-0136-4FFD-969A-8F18B0C555A8}"/>
                </a:ext>
              </a:extLst>
            </p:cNvPr>
            <p:cNvSpPr/>
            <p:nvPr/>
          </p:nvSpPr>
          <p:spPr>
            <a:xfrm>
              <a:off x="5369786" y="4202354"/>
              <a:ext cx="330334" cy="306116"/>
            </a:xfrm>
            <a:custGeom>
              <a:avLst/>
              <a:gdLst>
                <a:gd name="connsiteX0" fmla="*/ 223960 w 330334"/>
                <a:gd name="connsiteY0" fmla="*/ 305923 h 306116"/>
                <a:gd name="connsiteX1" fmla="*/ 235485 w 330334"/>
                <a:gd name="connsiteY1" fmla="*/ 301923 h 306116"/>
                <a:gd name="connsiteX2" fmla="*/ 273585 w 330334"/>
                <a:gd name="connsiteY2" fmla="*/ 6838 h 306116"/>
                <a:gd name="connsiteX3" fmla="*/ 148903 w 330334"/>
                <a:gd name="connsiteY3" fmla="*/ 68655 h 306116"/>
                <a:gd name="connsiteX4" fmla="*/ 12505 w 330334"/>
                <a:gd name="connsiteY4" fmla="*/ 96563 h 306116"/>
                <a:gd name="connsiteX5" fmla="*/ 223960 w 330334"/>
                <a:gd name="connsiteY5" fmla="*/ 305923 h 306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334" h="306116">
                  <a:moveTo>
                    <a:pt x="223960" y="305923"/>
                  </a:moveTo>
                  <a:cubicBezTo>
                    <a:pt x="228246" y="306685"/>
                    <a:pt x="232628" y="305161"/>
                    <a:pt x="235485" y="301923"/>
                  </a:cubicBezTo>
                  <a:cubicBezTo>
                    <a:pt x="349785" y="174478"/>
                    <a:pt x="358644" y="39223"/>
                    <a:pt x="273585" y="6838"/>
                  </a:cubicBezTo>
                  <a:cubicBezTo>
                    <a:pt x="188051" y="-25737"/>
                    <a:pt x="148903" y="68655"/>
                    <a:pt x="148903" y="68655"/>
                  </a:cubicBezTo>
                  <a:cubicBezTo>
                    <a:pt x="148903" y="68655"/>
                    <a:pt x="59940" y="18268"/>
                    <a:pt x="12505" y="96563"/>
                  </a:cubicBezTo>
                  <a:cubicBezTo>
                    <a:pt x="-34739" y="174573"/>
                    <a:pt x="55368" y="275729"/>
                    <a:pt x="223960" y="305923"/>
                  </a:cubicBezTo>
                  <a:close/>
                </a:path>
              </a:pathLst>
            </a:custGeom>
            <a:solidFill>
              <a:srgbClr val="F241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11" name="Graphic 1">
              <a:extLst>
                <a:ext uri="{FF2B5EF4-FFF2-40B4-BE49-F238E27FC236}">
                  <a16:creationId xmlns:a16="http://schemas.microsoft.com/office/drawing/2014/main" id="{F906E7D9-96DA-462C-8E20-1C733637F1E5}"/>
                </a:ext>
              </a:extLst>
            </p:cNvPr>
            <p:cNvGrpSpPr/>
            <p:nvPr/>
          </p:nvGrpSpPr>
          <p:grpSpPr>
            <a:xfrm>
              <a:off x="5942820" y="4135219"/>
              <a:ext cx="706038" cy="706038"/>
              <a:chOff x="5942820" y="4135219"/>
              <a:chExt cx="706038" cy="706038"/>
            </a:xfrm>
          </p:grpSpPr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C11D8F98-B9AE-4464-A292-4C969BFD463D}"/>
                  </a:ext>
                </a:extLst>
              </p:cNvPr>
              <p:cNvSpPr/>
              <p:nvPr/>
            </p:nvSpPr>
            <p:spPr>
              <a:xfrm rot="-2162552">
                <a:off x="6043135" y="4235534"/>
                <a:ext cx="505408" cy="505408"/>
              </a:xfrm>
              <a:custGeom>
                <a:avLst/>
                <a:gdLst>
                  <a:gd name="connsiteX0" fmla="*/ 505409 w 505408"/>
                  <a:gd name="connsiteY0" fmla="*/ 252704 h 505408"/>
                  <a:gd name="connsiteX1" fmla="*/ 252704 w 505408"/>
                  <a:gd name="connsiteY1" fmla="*/ 505409 h 505408"/>
                  <a:gd name="connsiteX2" fmla="*/ 0 w 505408"/>
                  <a:gd name="connsiteY2" fmla="*/ 252704 h 505408"/>
                  <a:gd name="connsiteX3" fmla="*/ 252704 w 505408"/>
                  <a:gd name="connsiteY3" fmla="*/ 0 h 505408"/>
                  <a:gd name="connsiteX4" fmla="*/ 505409 w 505408"/>
                  <a:gd name="connsiteY4" fmla="*/ 252704 h 505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5408" h="505408">
                    <a:moveTo>
                      <a:pt x="505409" y="252704"/>
                    </a:moveTo>
                    <a:cubicBezTo>
                      <a:pt x="505409" y="392269"/>
                      <a:pt x="392269" y="505409"/>
                      <a:pt x="252704" y="505409"/>
                    </a:cubicBezTo>
                    <a:cubicBezTo>
                      <a:pt x="113140" y="505409"/>
                      <a:pt x="0" y="392269"/>
                      <a:pt x="0" y="252704"/>
                    </a:cubicBezTo>
                    <a:cubicBezTo>
                      <a:pt x="0" y="113140"/>
                      <a:pt x="113140" y="0"/>
                      <a:pt x="252704" y="0"/>
                    </a:cubicBezTo>
                    <a:cubicBezTo>
                      <a:pt x="392269" y="0"/>
                      <a:pt x="505409" y="113140"/>
                      <a:pt x="505409" y="252704"/>
                    </a:cubicBez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31112A66-A2DF-4839-83E2-D527F0877A54}"/>
                  </a:ext>
                </a:extLst>
              </p:cNvPr>
              <p:cNvSpPr/>
              <p:nvPr/>
            </p:nvSpPr>
            <p:spPr>
              <a:xfrm>
                <a:off x="6085867" y="4278117"/>
                <a:ext cx="419998" cy="420029"/>
              </a:xfrm>
              <a:custGeom>
                <a:avLst/>
                <a:gdLst>
                  <a:gd name="connsiteX0" fmla="*/ 370844 w 419998"/>
                  <a:gd name="connsiteY0" fmla="*/ 345031 h 420029"/>
                  <a:gd name="connsiteX1" fmla="*/ 74998 w 419998"/>
                  <a:gd name="connsiteY1" fmla="*/ 370844 h 420029"/>
                  <a:gd name="connsiteX2" fmla="*/ 49185 w 419998"/>
                  <a:gd name="connsiteY2" fmla="*/ 74998 h 420029"/>
                  <a:gd name="connsiteX3" fmla="*/ 345032 w 419998"/>
                  <a:gd name="connsiteY3" fmla="*/ 49185 h 420029"/>
                  <a:gd name="connsiteX4" fmla="*/ 370844 w 419998"/>
                  <a:gd name="connsiteY4" fmla="*/ 345031 h 420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998" h="420029">
                    <a:moveTo>
                      <a:pt x="370844" y="345031"/>
                    </a:moveTo>
                    <a:cubicBezTo>
                      <a:pt x="296263" y="433900"/>
                      <a:pt x="163866" y="445425"/>
                      <a:pt x="74998" y="370844"/>
                    </a:cubicBezTo>
                    <a:cubicBezTo>
                      <a:pt x="-13870" y="296264"/>
                      <a:pt x="-25396" y="163866"/>
                      <a:pt x="49185" y="74998"/>
                    </a:cubicBezTo>
                    <a:cubicBezTo>
                      <a:pt x="123766" y="-13870"/>
                      <a:pt x="256163" y="-25396"/>
                      <a:pt x="345032" y="49185"/>
                    </a:cubicBezTo>
                    <a:cubicBezTo>
                      <a:pt x="433804" y="123766"/>
                      <a:pt x="445425" y="256163"/>
                      <a:pt x="370844" y="345031"/>
                    </a:cubicBezTo>
                    <a:close/>
                  </a:path>
                </a:pathLst>
              </a:custGeom>
              <a:solidFill>
                <a:srgbClr val="FFAC2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3F048279-A13D-4F91-9692-3FBFF6604E00}"/>
                  </a:ext>
                </a:extLst>
              </p:cNvPr>
              <p:cNvSpPr/>
              <p:nvPr/>
            </p:nvSpPr>
            <p:spPr>
              <a:xfrm>
                <a:off x="6165112" y="4355483"/>
                <a:ext cx="252208" cy="265676"/>
              </a:xfrm>
              <a:custGeom>
                <a:avLst/>
                <a:gdLst>
                  <a:gd name="connsiteX0" fmla="*/ 137104 w 252208"/>
                  <a:gd name="connsiteY0" fmla="*/ 254997 h 265676"/>
                  <a:gd name="connsiteX1" fmla="*/ 75286 w 252208"/>
                  <a:gd name="connsiteY1" fmla="*/ 241376 h 265676"/>
                  <a:gd name="connsiteX2" fmla="*/ 63285 w 252208"/>
                  <a:gd name="connsiteY2" fmla="*/ 258521 h 265676"/>
                  <a:gd name="connsiteX3" fmla="*/ 39758 w 252208"/>
                  <a:gd name="connsiteY3" fmla="*/ 262617 h 265676"/>
                  <a:gd name="connsiteX4" fmla="*/ 39758 w 252208"/>
                  <a:gd name="connsiteY4" fmla="*/ 262617 h 265676"/>
                  <a:gd name="connsiteX5" fmla="*/ 35662 w 252208"/>
                  <a:gd name="connsiteY5" fmla="*/ 239090 h 265676"/>
                  <a:gd name="connsiteX6" fmla="*/ 47092 w 252208"/>
                  <a:gd name="connsiteY6" fmla="*/ 222802 h 265676"/>
                  <a:gd name="connsiteX7" fmla="*/ 13183 w 252208"/>
                  <a:gd name="connsiteY7" fmla="*/ 188226 h 265676"/>
                  <a:gd name="connsiteX8" fmla="*/ 3087 w 252208"/>
                  <a:gd name="connsiteY8" fmla="*/ 173082 h 265676"/>
                  <a:gd name="connsiteX9" fmla="*/ 11183 w 252208"/>
                  <a:gd name="connsiteY9" fmla="*/ 142125 h 265676"/>
                  <a:gd name="connsiteX10" fmla="*/ 11183 w 252208"/>
                  <a:gd name="connsiteY10" fmla="*/ 142125 h 265676"/>
                  <a:gd name="connsiteX11" fmla="*/ 41854 w 252208"/>
                  <a:gd name="connsiteY11" fmla="*/ 149555 h 265676"/>
                  <a:gd name="connsiteX12" fmla="*/ 48140 w 252208"/>
                  <a:gd name="connsiteY12" fmla="*/ 159651 h 265676"/>
                  <a:gd name="connsiteX13" fmla="*/ 72429 w 252208"/>
                  <a:gd name="connsiteY13" fmla="*/ 186702 h 265676"/>
                  <a:gd name="connsiteX14" fmla="*/ 104909 w 252208"/>
                  <a:gd name="connsiteY14" fmla="*/ 140601 h 265676"/>
                  <a:gd name="connsiteX15" fmla="*/ 79192 w 252208"/>
                  <a:gd name="connsiteY15" fmla="*/ 106788 h 265676"/>
                  <a:gd name="connsiteX16" fmla="*/ 68524 w 252208"/>
                  <a:gd name="connsiteY16" fmla="*/ 73831 h 265676"/>
                  <a:gd name="connsiteX17" fmla="*/ 80335 w 252208"/>
                  <a:gd name="connsiteY17" fmla="*/ 37731 h 265676"/>
                  <a:gd name="connsiteX18" fmla="*/ 124721 w 252208"/>
                  <a:gd name="connsiteY18" fmla="*/ 10109 h 265676"/>
                  <a:gd name="connsiteX19" fmla="*/ 187015 w 252208"/>
                  <a:gd name="connsiteY19" fmla="*/ 24015 h 265676"/>
                  <a:gd name="connsiteX20" fmla="*/ 198826 w 252208"/>
                  <a:gd name="connsiteY20" fmla="*/ 7156 h 265676"/>
                  <a:gd name="connsiteX21" fmla="*/ 222352 w 252208"/>
                  <a:gd name="connsiteY21" fmla="*/ 3060 h 265676"/>
                  <a:gd name="connsiteX22" fmla="*/ 222352 w 252208"/>
                  <a:gd name="connsiteY22" fmla="*/ 3060 h 265676"/>
                  <a:gd name="connsiteX23" fmla="*/ 226448 w 252208"/>
                  <a:gd name="connsiteY23" fmla="*/ 26587 h 265676"/>
                  <a:gd name="connsiteX24" fmla="*/ 215018 w 252208"/>
                  <a:gd name="connsiteY24" fmla="*/ 42875 h 265676"/>
                  <a:gd name="connsiteX25" fmla="*/ 248832 w 252208"/>
                  <a:gd name="connsiteY25" fmla="*/ 79737 h 265676"/>
                  <a:gd name="connsiteX26" fmla="*/ 241593 w 252208"/>
                  <a:gd name="connsiteY26" fmla="*/ 110407 h 265676"/>
                  <a:gd name="connsiteX27" fmla="*/ 241593 w 252208"/>
                  <a:gd name="connsiteY27" fmla="*/ 110407 h 265676"/>
                  <a:gd name="connsiteX28" fmla="*/ 210351 w 252208"/>
                  <a:gd name="connsiteY28" fmla="*/ 103644 h 265676"/>
                  <a:gd name="connsiteX29" fmla="*/ 189301 w 252208"/>
                  <a:gd name="connsiteY29" fmla="*/ 79356 h 265676"/>
                  <a:gd name="connsiteX30" fmla="*/ 156249 w 252208"/>
                  <a:gd name="connsiteY30" fmla="*/ 126314 h 265676"/>
                  <a:gd name="connsiteX31" fmla="*/ 181871 w 252208"/>
                  <a:gd name="connsiteY31" fmla="*/ 159366 h 265676"/>
                  <a:gd name="connsiteX32" fmla="*/ 192539 w 252208"/>
                  <a:gd name="connsiteY32" fmla="*/ 192036 h 265676"/>
                  <a:gd name="connsiteX33" fmla="*/ 180919 w 252208"/>
                  <a:gd name="connsiteY33" fmla="*/ 227850 h 265676"/>
                  <a:gd name="connsiteX34" fmla="*/ 137104 w 252208"/>
                  <a:gd name="connsiteY34" fmla="*/ 254997 h 265676"/>
                  <a:gd name="connsiteX35" fmla="*/ 123578 w 252208"/>
                  <a:gd name="connsiteY35" fmla="*/ 81737 h 265676"/>
                  <a:gd name="connsiteX36" fmla="*/ 133484 w 252208"/>
                  <a:gd name="connsiteY36" fmla="*/ 99834 h 265676"/>
                  <a:gd name="connsiteX37" fmla="*/ 161107 w 252208"/>
                  <a:gd name="connsiteY37" fmla="*/ 60591 h 265676"/>
                  <a:gd name="connsiteX38" fmla="*/ 140152 w 252208"/>
                  <a:gd name="connsiteY38" fmla="*/ 57543 h 265676"/>
                  <a:gd name="connsiteX39" fmla="*/ 126340 w 252208"/>
                  <a:gd name="connsiteY39" fmla="*/ 66592 h 265676"/>
                  <a:gd name="connsiteX40" fmla="*/ 123578 w 252208"/>
                  <a:gd name="connsiteY40" fmla="*/ 81737 h 265676"/>
                  <a:gd name="connsiteX41" fmla="*/ 120911 w 252208"/>
                  <a:gd name="connsiteY41" fmla="*/ 208229 h 265676"/>
                  <a:gd name="connsiteX42" fmla="*/ 134246 w 252208"/>
                  <a:gd name="connsiteY42" fmla="*/ 199847 h 265676"/>
                  <a:gd name="connsiteX43" fmla="*/ 137104 w 252208"/>
                  <a:gd name="connsiteY43" fmla="*/ 184893 h 265676"/>
                  <a:gd name="connsiteX44" fmla="*/ 127769 w 252208"/>
                  <a:gd name="connsiteY44" fmla="*/ 166795 h 265676"/>
                  <a:gd name="connsiteX45" fmla="*/ 100909 w 252208"/>
                  <a:gd name="connsiteY45" fmla="*/ 204895 h 265676"/>
                  <a:gd name="connsiteX46" fmla="*/ 120911 w 252208"/>
                  <a:gd name="connsiteY46" fmla="*/ 208229 h 26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52208" h="265676">
                    <a:moveTo>
                      <a:pt x="137104" y="254997"/>
                    </a:moveTo>
                    <a:cubicBezTo>
                      <a:pt x="118435" y="257949"/>
                      <a:pt x="97861" y="253473"/>
                      <a:pt x="75286" y="241376"/>
                    </a:cubicBezTo>
                    <a:lnTo>
                      <a:pt x="63285" y="258521"/>
                    </a:lnTo>
                    <a:cubicBezTo>
                      <a:pt x="57951" y="266141"/>
                      <a:pt x="47378" y="267951"/>
                      <a:pt x="39758" y="262617"/>
                    </a:cubicBezTo>
                    <a:lnTo>
                      <a:pt x="39758" y="262617"/>
                    </a:lnTo>
                    <a:cubicBezTo>
                      <a:pt x="32138" y="257283"/>
                      <a:pt x="30328" y="246710"/>
                      <a:pt x="35662" y="239090"/>
                    </a:cubicBezTo>
                    <a:lnTo>
                      <a:pt x="47092" y="222802"/>
                    </a:lnTo>
                    <a:cubicBezTo>
                      <a:pt x="33948" y="212515"/>
                      <a:pt x="22708" y="200990"/>
                      <a:pt x="13183" y="188226"/>
                    </a:cubicBezTo>
                    <a:cubicBezTo>
                      <a:pt x="9373" y="183083"/>
                      <a:pt x="5944" y="177939"/>
                      <a:pt x="3087" y="173082"/>
                    </a:cubicBezTo>
                    <a:cubicBezTo>
                      <a:pt x="-3200" y="162223"/>
                      <a:pt x="420" y="148507"/>
                      <a:pt x="11183" y="142125"/>
                    </a:cubicBezTo>
                    <a:lnTo>
                      <a:pt x="11183" y="142125"/>
                    </a:lnTo>
                    <a:cubicBezTo>
                      <a:pt x="21756" y="135934"/>
                      <a:pt x="35758" y="138887"/>
                      <a:pt x="41854" y="149555"/>
                    </a:cubicBezTo>
                    <a:cubicBezTo>
                      <a:pt x="43759" y="152889"/>
                      <a:pt x="45854" y="156318"/>
                      <a:pt x="48140" y="159651"/>
                    </a:cubicBezTo>
                    <a:cubicBezTo>
                      <a:pt x="55093" y="169748"/>
                      <a:pt x="63190" y="178797"/>
                      <a:pt x="72429" y="186702"/>
                    </a:cubicBezTo>
                    <a:lnTo>
                      <a:pt x="104909" y="140601"/>
                    </a:lnTo>
                    <a:cubicBezTo>
                      <a:pt x="94051" y="128314"/>
                      <a:pt x="85478" y="116979"/>
                      <a:pt x="79192" y="106788"/>
                    </a:cubicBezTo>
                    <a:cubicBezTo>
                      <a:pt x="72905" y="96596"/>
                      <a:pt x="69381" y="85642"/>
                      <a:pt x="68524" y="73831"/>
                    </a:cubicBezTo>
                    <a:cubicBezTo>
                      <a:pt x="67666" y="62115"/>
                      <a:pt x="71667" y="50114"/>
                      <a:pt x="80335" y="37731"/>
                    </a:cubicBezTo>
                    <a:cubicBezTo>
                      <a:pt x="91098" y="22491"/>
                      <a:pt x="105862" y="13252"/>
                      <a:pt x="124721" y="10109"/>
                    </a:cubicBezTo>
                    <a:cubicBezTo>
                      <a:pt x="143581" y="6966"/>
                      <a:pt x="164345" y="11633"/>
                      <a:pt x="187015" y="24015"/>
                    </a:cubicBezTo>
                    <a:lnTo>
                      <a:pt x="198826" y="7156"/>
                    </a:lnTo>
                    <a:cubicBezTo>
                      <a:pt x="204160" y="-464"/>
                      <a:pt x="214732" y="-2274"/>
                      <a:pt x="222352" y="3060"/>
                    </a:cubicBezTo>
                    <a:lnTo>
                      <a:pt x="222352" y="3060"/>
                    </a:lnTo>
                    <a:cubicBezTo>
                      <a:pt x="229972" y="8394"/>
                      <a:pt x="231782" y="18967"/>
                      <a:pt x="226448" y="26587"/>
                    </a:cubicBezTo>
                    <a:lnTo>
                      <a:pt x="215018" y="42875"/>
                    </a:lnTo>
                    <a:cubicBezTo>
                      <a:pt x="229210" y="54686"/>
                      <a:pt x="240545" y="66973"/>
                      <a:pt x="248832" y="79737"/>
                    </a:cubicBezTo>
                    <a:cubicBezTo>
                      <a:pt x="255499" y="89928"/>
                      <a:pt x="251880" y="103835"/>
                      <a:pt x="241593" y="110407"/>
                    </a:cubicBezTo>
                    <a:lnTo>
                      <a:pt x="241593" y="110407"/>
                    </a:lnTo>
                    <a:cubicBezTo>
                      <a:pt x="231115" y="117170"/>
                      <a:pt x="217304" y="114026"/>
                      <a:pt x="210351" y="103644"/>
                    </a:cubicBezTo>
                    <a:cubicBezTo>
                      <a:pt x="204255" y="94500"/>
                      <a:pt x="197206" y="86404"/>
                      <a:pt x="189301" y="79356"/>
                    </a:cubicBezTo>
                    <a:lnTo>
                      <a:pt x="156249" y="126314"/>
                    </a:lnTo>
                    <a:cubicBezTo>
                      <a:pt x="167012" y="138315"/>
                      <a:pt x="175585" y="149364"/>
                      <a:pt x="181871" y="159366"/>
                    </a:cubicBezTo>
                    <a:cubicBezTo>
                      <a:pt x="188158" y="169462"/>
                      <a:pt x="191682" y="180321"/>
                      <a:pt x="192539" y="192036"/>
                    </a:cubicBezTo>
                    <a:cubicBezTo>
                      <a:pt x="193396" y="203752"/>
                      <a:pt x="189491" y="215658"/>
                      <a:pt x="180919" y="227850"/>
                    </a:cubicBezTo>
                    <a:cubicBezTo>
                      <a:pt x="170346" y="242900"/>
                      <a:pt x="155773" y="251949"/>
                      <a:pt x="137104" y="254997"/>
                    </a:cubicBezTo>
                    <a:close/>
                    <a:moveTo>
                      <a:pt x="123578" y="81737"/>
                    </a:moveTo>
                    <a:cubicBezTo>
                      <a:pt x="125007" y="87166"/>
                      <a:pt x="128341" y="93167"/>
                      <a:pt x="133484" y="99834"/>
                    </a:cubicBezTo>
                    <a:lnTo>
                      <a:pt x="161107" y="60591"/>
                    </a:lnTo>
                    <a:cubicBezTo>
                      <a:pt x="152915" y="57353"/>
                      <a:pt x="145962" y="56305"/>
                      <a:pt x="140152" y="57543"/>
                    </a:cubicBezTo>
                    <a:cubicBezTo>
                      <a:pt x="134341" y="58782"/>
                      <a:pt x="129674" y="61830"/>
                      <a:pt x="126340" y="66592"/>
                    </a:cubicBezTo>
                    <a:cubicBezTo>
                      <a:pt x="123102" y="71355"/>
                      <a:pt x="122245" y="76403"/>
                      <a:pt x="123578" y="81737"/>
                    </a:cubicBezTo>
                    <a:close/>
                    <a:moveTo>
                      <a:pt x="120911" y="208229"/>
                    </a:moveTo>
                    <a:cubicBezTo>
                      <a:pt x="126531" y="207276"/>
                      <a:pt x="131008" y="204514"/>
                      <a:pt x="134246" y="199847"/>
                    </a:cubicBezTo>
                    <a:cubicBezTo>
                      <a:pt x="137485" y="195275"/>
                      <a:pt x="138437" y="190227"/>
                      <a:pt x="137104" y="184893"/>
                    </a:cubicBezTo>
                    <a:cubicBezTo>
                      <a:pt x="135770" y="179559"/>
                      <a:pt x="132722" y="173558"/>
                      <a:pt x="127769" y="166795"/>
                    </a:cubicBezTo>
                    <a:lnTo>
                      <a:pt x="100909" y="204895"/>
                    </a:lnTo>
                    <a:cubicBezTo>
                      <a:pt x="108624" y="208134"/>
                      <a:pt x="115196" y="209181"/>
                      <a:pt x="120911" y="208229"/>
                    </a:cubicBezTo>
                    <a:close/>
                  </a:path>
                </a:pathLst>
              </a:custGeom>
              <a:solidFill>
                <a:srgbClr val="FFDE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15" name="Graphic 1">
              <a:extLst>
                <a:ext uri="{FF2B5EF4-FFF2-40B4-BE49-F238E27FC236}">
                  <a16:creationId xmlns:a16="http://schemas.microsoft.com/office/drawing/2014/main" id="{F906E7D9-96DA-462C-8E20-1C733637F1E5}"/>
                </a:ext>
              </a:extLst>
            </p:cNvPr>
            <p:cNvGrpSpPr/>
            <p:nvPr/>
          </p:nvGrpSpPr>
          <p:grpSpPr>
            <a:xfrm>
              <a:off x="5545826" y="4074917"/>
              <a:ext cx="561192" cy="561192"/>
              <a:chOff x="5545826" y="4074917"/>
              <a:chExt cx="561192" cy="561192"/>
            </a:xfrm>
          </p:grpSpPr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0C910676-6076-46EC-9C57-9C914E1B0E7D}"/>
                  </a:ext>
                </a:extLst>
              </p:cNvPr>
              <p:cNvSpPr/>
              <p:nvPr/>
            </p:nvSpPr>
            <p:spPr>
              <a:xfrm rot="-404177">
                <a:off x="5573723" y="4102815"/>
                <a:ext cx="505398" cy="505398"/>
              </a:xfrm>
              <a:custGeom>
                <a:avLst/>
                <a:gdLst>
                  <a:gd name="connsiteX0" fmla="*/ 505398 w 505398"/>
                  <a:gd name="connsiteY0" fmla="*/ 252699 h 505398"/>
                  <a:gd name="connsiteX1" fmla="*/ 252699 w 505398"/>
                  <a:gd name="connsiteY1" fmla="*/ 505398 h 505398"/>
                  <a:gd name="connsiteX2" fmla="*/ 0 w 505398"/>
                  <a:gd name="connsiteY2" fmla="*/ 252699 h 505398"/>
                  <a:gd name="connsiteX3" fmla="*/ 252699 w 505398"/>
                  <a:gd name="connsiteY3" fmla="*/ 0 h 505398"/>
                  <a:gd name="connsiteX4" fmla="*/ 505398 w 505398"/>
                  <a:gd name="connsiteY4" fmla="*/ 252699 h 505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5398" h="505398">
                    <a:moveTo>
                      <a:pt x="505398" y="252699"/>
                    </a:moveTo>
                    <a:cubicBezTo>
                      <a:pt x="505398" y="392261"/>
                      <a:pt x="392261" y="505398"/>
                      <a:pt x="252699" y="505398"/>
                    </a:cubicBezTo>
                    <a:cubicBezTo>
                      <a:pt x="113137" y="505398"/>
                      <a:pt x="0" y="392261"/>
                      <a:pt x="0" y="252699"/>
                    </a:cubicBezTo>
                    <a:cubicBezTo>
                      <a:pt x="0" y="113137"/>
                      <a:pt x="113137" y="0"/>
                      <a:pt x="252699" y="0"/>
                    </a:cubicBezTo>
                    <a:cubicBezTo>
                      <a:pt x="392261" y="0"/>
                      <a:pt x="505398" y="113137"/>
                      <a:pt x="505398" y="252699"/>
                    </a:cubicBezTo>
                    <a:close/>
                  </a:path>
                </a:pathLst>
              </a:custGeom>
              <a:solidFill>
                <a:srgbClr val="FFBC2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5AD288C-217E-4F64-B7D4-B1DF9CCD60CB}"/>
                  </a:ext>
                </a:extLst>
              </p:cNvPr>
              <p:cNvSpPr/>
              <p:nvPr/>
            </p:nvSpPr>
            <p:spPr>
              <a:xfrm rot="-1541783">
                <a:off x="5616446" y="4145611"/>
                <a:ext cx="419859" cy="419859"/>
              </a:xfrm>
              <a:custGeom>
                <a:avLst/>
                <a:gdLst>
                  <a:gd name="connsiteX0" fmla="*/ 419860 w 419859"/>
                  <a:gd name="connsiteY0" fmla="*/ 209930 h 419859"/>
                  <a:gd name="connsiteX1" fmla="*/ 209930 w 419859"/>
                  <a:gd name="connsiteY1" fmla="*/ 419860 h 419859"/>
                  <a:gd name="connsiteX2" fmla="*/ 0 w 419859"/>
                  <a:gd name="connsiteY2" fmla="*/ 209930 h 419859"/>
                  <a:gd name="connsiteX3" fmla="*/ 209930 w 419859"/>
                  <a:gd name="connsiteY3" fmla="*/ 0 h 419859"/>
                  <a:gd name="connsiteX4" fmla="*/ 419860 w 419859"/>
                  <a:gd name="connsiteY4" fmla="*/ 209930 h 419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859" h="419859">
                    <a:moveTo>
                      <a:pt x="419860" y="209930"/>
                    </a:moveTo>
                    <a:cubicBezTo>
                      <a:pt x="419860" y="325871"/>
                      <a:pt x="325871" y="419860"/>
                      <a:pt x="209930" y="419860"/>
                    </a:cubicBezTo>
                    <a:cubicBezTo>
                      <a:pt x="93989" y="419860"/>
                      <a:pt x="0" y="325871"/>
                      <a:pt x="0" y="209930"/>
                    </a:cubicBezTo>
                    <a:cubicBezTo>
                      <a:pt x="0" y="93989"/>
                      <a:pt x="93989" y="0"/>
                      <a:pt x="209930" y="0"/>
                    </a:cubicBezTo>
                    <a:cubicBezTo>
                      <a:pt x="325871" y="0"/>
                      <a:pt x="419860" y="93989"/>
                      <a:pt x="419860" y="209930"/>
                    </a:cubicBezTo>
                    <a:close/>
                  </a:path>
                </a:pathLst>
              </a:custGeom>
              <a:solidFill>
                <a:srgbClr val="FF99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0A24F819-0D23-4EA0-9143-64985734E641}"/>
                  </a:ext>
                </a:extLst>
              </p:cNvPr>
              <p:cNvSpPr/>
              <p:nvPr/>
            </p:nvSpPr>
            <p:spPr>
              <a:xfrm>
                <a:off x="5720482" y="4200091"/>
                <a:ext cx="211888" cy="310523"/>
              </a:xfrm>
              <a:custGeom>
                <a:avLst/>
                <a:gdLst>
                  <a:gd name="connsiteX0" fmla="*/ 200924 w 211888"/>
                  <a:gd name="connsiteY0" fmla="*/ 232843 h 310523"/>
                  <a:gd name="connsiteX1" fmla="*/ 149299 w 211888"/>
                  <a:gd name="connsiteY1" fmla="*/ 269514 h 310523"/>
                  <a:gd name="connsiteX2" fmla="*/ 153871 w 211888"/>
                  <a:gd name="connsiteY2" fmla="*/ 289898 h 310523"/>
                  <a:gd name="connsiteX3" fmla="*/ 141107 w 211888"/>
                  <a:gd name="connsiteY3" fmla="*/ 310091 h 310523"/>
                  <a:gd name="connsiteX4" fmla="*/ 141107 w 211888"/>
                  <a:gd name="connsiteY4" fmla="*/ 310091 h 310523"/>
                  <a:gd name="connsiteX5" fmla="*/ 120914 w 211888"/>
                  <a:gd name="connsiteY5" fmla="*/ 297327 h 310523"/>
                  <a:gd name="connsiteX6" fmla="*/ 116533 w 211888"/>
                  <a:gd name="connsiteY6" fmla="*/ 277896 h 310523"/>
                  <a:gd name="connsiteX7" fmla="*/ 68146 w 211888"/>
                  <a:gd name="connsiteY7" fmla="*/ 279801 h 310523"/>
                  <a:gd name="connsiteX8" fmla="*/ 50144 w 211888"/>
                  <a:gd name="connsiteY8" fmla="*/ 277039 h 310523"/>
                  <a:gd name="connsiteX9" fmla="*/ 32618 w 211888"/>
                  <a:gd name="connsiteY9" fmla="*/ 250274 h 310523"/>
                  <a:gd name="connsiteX10" fmla="*/ 32618 w 211888"/>
                  <a:gd name="connsiteY10" fmla="*/ 250274 h 310523"/>
                  <a:gd name="connsiteX11" fmla="*/ 58716 w 211888"/>
                  <a:gd name="connsiteY11" fmla="*/ 232557 h 310523"/>
                  <a:gd name="connsiteX12" fmla="*/ 70432 w 211888"/>
                  <a:gd name="connsiteY12" fmla="*/ 234653 h 310523"/>
                  <a:gd name="connsiteX13" fmla="*/ 106817 w 211888"/>
                  <a:gd name="connsiteY13" fmla="*/ 234748 h 310523"/>
                  <a:gd name="connsiteX14" fmla="*/ 94435 w 211888"/>
                  <a:gd name="connsiteY14" fmla="*/ 179789 h 310523"/>
                  <a:gd name="connsiteX15" fmla="*/ 52144 w 211888"/>
                  <a:gd name="connsiteY15" fmla="*/ 176169 h 310523"/>
                  <a:gd name="connsiteX16" fmla="*/ 20616 w 211888"/>
                  <a:gd name="connsiteY16" fmla="*/ 161977 h 310523"/>
                  <a:gd name="connsiteX17" fmla="*/ 1757 w 211888"/>
                  <a:gd name="connsiteY17" fmla="*/ 129020 h 310523"/>
                  <a:gd name="connsiteX18" fmla="*/ 11091 w 211888"/>
                  <a:gd name="connsiteY18" fmla="*/ 77585 h 310523"/>
                  <a:gd name="connsiteX19" fmla="*/ 63193 w 211888"/>
                  <a:gd name="connsiteY19" fmla="*/ 40724 h 310523"/>
                  <a:gd name="connsiteX20" fmla="*/ 58621 w 211888"/>
                  <a:gd name="connsiteY20" fmla="*/ 20626 h 310523"/>
                  <a:gd name="connsiteX21" fmla="*/ 71384 w 211888"/>
                  <a:gd name="connsiteY21" fmla="*/ 433 h 310523"/>
                  <a:gd name="connsiteX22" fmla="*/ 71384 w 211888"/>
                  <a:gd name="connsiteY22" fmla="*/ 433 h 310523"/>
                  <a:gd name="connsiteX23" fmla="*/ 91577 w 211888"/>
                  <a:gd name="connsiteY23" fmla="*/ 13196 h 310523"/>
                  <a:gd name="connsiteX24" fmla="*/ 95959 w 211888"/>
                  <a:gd name="connsiteY24" fmla="*/ 32627 h 310523"/>
                  <a:gd name="connsiteX25" fmla="*/ 145965 w 211888"/>
                  <a:gd name="connsiteY25" fmla="*/ 32246 h 310523"/>
                  <a:gd name="connsiteX26" fmla="*/ 163872 w 211888"/>
                  <a:gd name="connsiteY26" fmla="*/ 58250 h 310523"/>
                  <a:gd name="connsiteX27" fmla="*/ 163872 w 211888"/>
                  <a:gd name="connsiteY27" fmla="*/ 58250 h 310523"/>
                  <a:gd name="connsiteX28" fmla="*/ 137869 w 211888"/>
                  <a:gd name="connsiteY28" fmla="*/ 76823 h 310523"/>
                  <a:gd name="connsiteX29" fmla="*/ 105674 w 211888"/>
                  <a:gd name="connsiteY29" fmla="*/ 76061 h 310523"/>
                  <a:gd name="connsiteX30" fmla="*/ 118247 w 211888"/>
                  <a:gd name="connsiteY30" fmla="*/ 132068 h 310523"/>
                  <a:gd name="connsiteX31" fmla="*/ 159967 w 211888"/>
                  <a:gd name="connsiteY31" fmla="*/ 135307 h 310523"/>
                  <a:gd name="connsiteX32" fmla="*/ 191304 w 211888"/>
                  <a:gd name="connsiteY32" fmla="*/ 149309 h 310523"/>
                  <a:gd name="connsiteX33" fmla="*/ 210068 w 211888"/>
                  <a:gd name="connsiteY33" fmla="*/ 181979 h 310523"/>
                  <a:gd name="connsiteX34" fmla="*/ 200924 w 211888"/>
                  <a:gd name="connsiteY34" fmla="*/ 232843 h 310523"/>
                  <a:gd name="connsiteX35" fmla="*/ 63479 w 211888"/>
                  <a:gd name="connsiteY35" fmla="*/ 126544 h 310523"/>
                  <a:gd name="connsiteX36" fmla="*/ 83576 w 211888"/>
                  <a:gd name="connsiteY36" fmla="*/ 131306 h 310523"/>
                  <a:gd name="connsiteX37" fmla="*/ 73004 w 211888"/>
                  <a:gd name="connsiteY37" fmla="*/ 84539 h 310523"/>
                  <a:gd name="connsiteX38" fmla="*/ 56716 w 211888"/>
                  <a:gd name="connsiteY38" fmla="*/ 98064 h 310523"/>
                  <a:gd name="connsiteX39" fmla="*/ 54144 w 211888"/>
                  <a:gd name="connsiteY39" fmla="*/ 114352 h 310523"/>
                  <a:gd name="connsiteX40" fmla="*/ 63479 w 211888"/>
                  <a:gd name="connsiteY40" fmla="*/ 126544 h 310523"/>
                  <a:gd name="connsiteX41" fmla="*/ 155395 w 211888"/>
                  <a:gd name="connsiteY41" fmla="*/ 213507 h 310523"/>
                  <a:gd name="connsiteX42" fmla="*/ 158157 w 211888"/>
                  <a:gd name="connsiteY42" fmla="*/ 197981 h 310523"/>
                  <a:gd name="connsiteX43" fmla="*/ 149013 w 211888"/>
                  <a:gd name="connsiteY43" fmla="*/ 185885 h 310523"/>
                  <a:gd name="connsiteX44" fmla="*/ 129296 w 211888"/>
                  <a:gd name="connsiteY44" fmla="*/ 180646 h 310523"/>
                  <a:gd name="connsiteX45" fmla="*/ 139488 w 211888"/>
                  <a:gd name="connsiteY45" fmla="*/ 226080 h 310523"/>
                  <a:gd name="connsiteX46" fmla="*/ 155395 w 211888"/>
                  <a:gd name="connsiteY46" fmla="*/ 213507 h 310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11888" h="310523">
                    <a:moveTo>
                      <a:pt x="200924" y="232843"/>
                    </a:moveTo>
                    <a:cubicBezTo>
                      <a:pt x="190637" y="248654"/>
                      <a:pt x="173397" y="260942"/>
                      <a:pt x="149299" y="269514"/>
                    </a:cubicBezTo>
                    <a:lnTo>
                      <a:pt x="153871" y="289898"/>
                    </a:lnTo>
                    <a:cubicBezTo>
                      <a:pt x="155966" y="299042"/>
                      <a:pt x="150251" y="307995"/>
                      <a:pt x="141107" y="310091"/>
                    </a:cubicBezTo>
                    <a:lnTo>
                      <a:pt x="141107" y="310091"/>
                    </a:lnTo>
                    <a:cubicBezTo>
                      <a:pt x="131963" y="312186"/>
                      <a:pt x="123010" y="306471"/>
                      <a:pt x="120914" y="297327"/>
                    </a:cubicBezTo>
                    <a:lnTo>
                      <a:pt x="116533" y="277896"/>
                    </a:lnTo>
                    <a:cubicBezTo>
                      <a:pt x="100055" y="280659"/>
                      <a:pt x="83957" y="281325"/>
                      <a:pt x="68146" y="279801"/>
                    </a:cubicBezTo>
                    <a:cubicBezTo>
                      <a:pt x="61669" y="279134"/>
                      <a:pt x="55668" y="278277"/>
                      <a:pt x="50144" y="277039"/>
                    </a:cubicBezTo>
                    <a:cubicBezTo>
                      <a:pt x="37952" y="274372"/>
                      <a:pt x="30141" y="262466"/>
                      <a:pt x="32618" y="250274"/>
                    </a:cubicBezTo>
                    <a:lnTo>
                      <a:pt x="32618" y="250274"/>
                    </a:lnTo>
                    <a:cubicBezTo>
                      <a:pt x="35094" y="238272"/>
                      <a:pt x="46715" y="229890"/>
                      <a:pt x="58716" y="232557"/>
                    </a:cubicBezTo>
                    <a:cubicBezTo>
                      <a:pt x="62526" y="233414"/>
                      <a:pt x="66431" y="234081"/>
                      <a:pt x="70432" y="234653"/>
                    </a:cubicBezTo>
                    <a:cubicBezTo>
                      <a:pt x="82529" y="236272"/>
                      <a:pt x="94721" y="236367"/>
                      <a:pt x="106817" y="234748"/>
                    </a:cubicBezTo>
                    <a:lnTo>
                      <a:pt x="94435" y="179789"/>
                    </a:lnTo>
                    <a:cubicBezTo>
                      <a:pt x="78052" y="179598"/>
                      <a:pt x="63860" y="178360"/>
                      <a:pt x="52144" y="176169"/>
                    </a:cubicBezTo>
                    <a:cubicBezTo>
                      <a:pt x="40333" y="173978"/>
                      <a:pt x="29855" y="169311"/>
                      <a:pt x="20616" y="161977"/>
                    </a:cubicBezTo>
                    <a:cubicBezTo>
                      <a:pt x="11377" y="154738"/>
                      <a:pt x="5090" y="143689"/>
                      <a:pt x="1757" y="129020"/>
                    </a:cubicBezTo>
                    <a:cubicBezTo>
                      <a:pt x="-2339" y="110828"/>
                      <a:pt x="709" y="93683"/>
                      <a:pt x="11091" y="77585"/>
                    </a:cubicBezTo>
                    <a:cubicBezTo>
                      <a:pt x="21473" y="61583"/>
                      <a:pt x="38809" y="49296"/>
                      <a:pt x="63193" y="40724"/>
                    </a:cubicBezTo>
                    <a:lnTo>
                      <a:pt x="58621" y="20626"/>
                    </a:lnTo>
                    <a:cubicBezTo>
                      <a:pt x="56525" y="11482"/>
                      <a:pt x="62240" y="2528"/>
                      <a:pt x="71384" y="433"/>
                    </a:cubicBezTo>
                    <a:lnTo>
                      <a:pt x="71384" y="433"/>
                    </a:lnTo>
                    <a:cubicBezTo>
                      <a:pt x="80528" y="-1663"/>
                      <a:pt x="89482" y="4052"/>
                      <a:pt x="91577" y="13196"/>
                    </a:cubicBezTo>
                    <a:lnTo>
                      <a:pt x="95959" y="32627"/>
                    </a:lnTo>
                    <a:cubicBezTo>
                      <a:pt x="114247" y="30056"/>
                      <a:pt x="131011" y="29960"/>
                      <a:pt x="145965" y="32246"/>
                    </a:cubicBezTo>
                    <a:cubicBezTo>
                      <a:pt x="158062" y="34151"/>
                      <a:pt x="165872" y="46153"/>
                      <a:pt x="163872" y="58250"/>
                    </a:cubicBezTo>
                    <a:lnTo>
                      <a:pt x="163872" y="58250"/>
                    </a:lnTo>
                    <a:cubicBezTo>
                      <a:pt x="161872" y="70537"/>
                      <a:pt x="150251" y="78633"/>
                      <a:pt x="137869" y="76823"/>
                    </a:cubicBezTo>
                    <a:cubicBezTo>
                      <a:pt x="126915" y="75204"/>
                      <a:pt x="116247" y="75014"/>
                      <a:pt x="105674" y="76061"/>
                    </a:cubicBezTo>
                    <a:lnTo>
                      <a:pt x="118247" y="132068"/>
                    </a:lnTo>
                    <a:cubicBezTo>
                      <a:pt x="134440" y="132068"/>
                      <a:pt x="148346" y="133211"/>
                      <a:pt x="159967" y="135307"/>
                    </a:cubicBezTo>
                    <a:cubicBezTo>
                      <a:pt x="171683" y="137402"/>
                      <a:pt x="182065" y="142070"/>
                      <a:pt x="191304" y="149309"/>
                    </a:cubicBezTo>
                    <a:cubicBezTo>
                      <a:pt x="200543" y="156548"/>
                      <a:pt x="206830" y="167406"/>
                      <a:pt x="210068" y="181979"/>
                    </a:cubicBezTo>
                    <a:cubicBezTo>
                      <a:pt x="214259" y="200077"/>
                      <a:pt x="211211" y="217031"/>
                      <a:pt x="200924" y="232843"/>
                    </a:cubicBezTo>
                    <a:close/>
                    <a:moveTo>
                      <a:pt x="63479" y="126544"/>
                    </a:moveTo>
                    <a:cubicBezTo>
                      <a:pt x="68432" y="129116"/>
                      <a:pt x="75194" y="130735"/>
                      <a:pt x="83576" y="131306"/>
                    </a:cubicBezTo>
                    <a:lnTo>
                      <a:pt x="73004" y="84539"/>
                    </a:lnTo>
                    <a:cubicBezTo>
                      <a:pt x="65098" y="88349"/>
                      <a:pt x="59669" y="92921"/>
                      <a:pt x="56716" y="98064"/>
                    </a:cubicBezTo>
                    <a:cubicBezTo>
                      <a:pt x="53763" y="103208"/>
                      <a:pt x="52906" y="108637"/>
                      <a:pt x="54144" y="114352"/>
                    </a:cubicBezTo>
                    <a:cubicBezTo>
                      <a:pt x="55382" y="119972"/>
                      <a:pt x="58526" y="123972"/>
                      <a:pt x="63479" y="126544"/>
                    </a:cubicBezTo>
                    <a:close/>
                    <a:moveTo>
                      <a:pt x="155395" y="213507"/>
                    </a:moveTo>
                    <a:cubicBezTo>
                      <a:pt x="158443" y="208649"/>
                      <a:pt x="159395" y="203506"/>
                      <a:pt x="158157" y="197981"/>
                    </a:cubicBezTo>
                    <a:cubicBezTo>
                      <a:pt x="156919" y="192457"/>
                      <a:pt x="153871" y="188456"/>
                      <a:pt x="149013" y="185885"/>
                    </a:cubicBezTo>
                    <a:cubicBezTo>
                      <a:pt x="144155" y="183313"/>
                      <a:pt x="137583" y="181503"/>
                      <a:pt x="129296" y="180646"/>
                    </a:cubicBezTo>
                    <a:lnTo>
                      <a:pt x="139488" y="226080"/>
                    </a:lnTo>
                    <a:cubicBezTo>
                      <a:pt x="147013" y="222556"/>
                      <a:pt x="152252" y="218270"/>
                      <a:pt x="155395" y="213507"/>
                    </a:cubicBezTo>
                    <a:close/>
                  </a:path>
                </a:pathLst>
              </a:custGeom>
              <a:solidFill>
                <a:srgbClr val="FFDE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44F46401-E5A1-45CC-BFB3-7ABABFEE9583}"/>
                </a:ext>
              </a:extLst>
            </p:cNvPr>
            <p:cNvSpPr/>
            <p:nvPr/>
          </p:nvSpPr>
          <p:spPr>
            <a:xfrm>
              <a:off x="5517083" y="4335741"/>
              <a:ext cx="440279" cy="405329"/>
            </a:xfrm>
            <a:custGeom>
              <a:avLst/>
              <a:gdLst>
                <a:gd name="connsiteX0" fmla="*/ 288690 w 440279"/>
                <a:gd name="connsiteY0" fmla="*/ 404946 h 405329"/>
                <a:gd name="connsiteX1" fmla="*/ 304215 w 440279"/>
                <a:gd name="connsiteY1" fmla="*/ 400279 h 405329"/>
                <a:gd name="connsiteX2" fmla="*/ 369557 w 440279"/>
                <a:gd name="connsiteY2" fmla="*/ 10897 h 405329"/>
                <a:gd name="connsiteX3" fmla="*/ 201060 w 440279"/>
                <a:gd name="connsiteY3" fmla="*/ 86716 h 405329"/>
                <a:gd name="connsiteX4" fmla="*/ 18846 w 440279"/>
                <a:gd name="connsiteY4" fmla="*/ 116910 h 405329"/>
                <a:gd name="connsiteX5" fmla="*/ 288690 w 440279"/>
                <a:gd name="connsiteY5" fmla="*/ 404946 h 40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0279" h="405329">
                  <a:moveTo>
                    <a:pt x="288690" y="404946"/>
                  </a:moveTo>
                  <a:cubicBezTo>
                    <a:pt x="294309" y="406184"/>
                    <a:pt x="300215" y="404375"/>
                    <a:pt x="304215" y="400279"/>
                  </a:cubicBezTo>
                  <a:cubicBezTo>
                    <a:pt x="462235" y="237020"/>
                    <a:pt x="480714" y="58141"/>
                    <a:pt x="369557" y="10897"/>
                  </a:cubicBezTo>
                  <a:cubicBezTo>
                    <a:pt x="257733" y="-36633"/>
                    <a:pt x="201060" y="86716"/>
                    <a:pt x="201060" y="86716"/>
                  </a:cubicBezTo>
                  <a:cubicBezTo>
                    <a:pt x="201060" y="86716"/>
                    <a:pt x="85617" y="15374"/>
                    <a:pt x="18846" y="116910"/>
                  </a:cubicBezTo>
                  <a:cubicBezTo>
                    <a:pt x="-47733" y="217780"/>
                    <a:pt x="66757" y="356464"/>
                    <a:pt x="288690" y="404946"/>
                  </a:cubicBezTo>
                  <a:close/>
                </a:path>
              </a:pathLst>
            </a:custGeom>
            <a:solidFill>
              <a:srgbClr val="CC40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F648D047-4391-4F0A-AB9F-F9FB9D33C98A}"/>
                </a:ext>
              </a:extLst>
            </p:cNvPr>
            <p:cNvSpPr/>
            <p:nvPr/>
          </p:nvSpPr>
          <p:spPr>
            <a:xfrm>
              <a:off x="6428701" y="4435280"/>
              <a:ext cx="331768" cy="305518"/>
            </a:xfrm>
            <a:custGeom>
              <a:avLst/>
              <a:gdLst>
                <a:gd name="connsiteX0" fmla="*/ 102115 w 331768"/>
                <a:gd name="connsiteY0" fmla="*/ 301692 h 305518"/>
                <a:gd name="connsiteX1" fmla="*/ 113831 w 331768"/>
                <a:gd name="connsiteY1" fmla="*/ 305216 h 305518"/>
                <a:gd name="connsiteX2" fmla="*/ 317666 w 331768"/>
                <a:gd name="connsiteY2" fmla="*/ 88522 h 305518"/>
                <a:gd name="connsiteX3" fmla="*/ 180315 w 331768"/>
                <a:gd name="connsiteY3" fmla="*/ 65472 h 305518"/>
                <a:gd name="connsiteX4" fmla="*/ 53442 w 331768"/>
                <a:gd name="connsiteY4" fmla="*/ 8131 h 305518"/>
                <a:gd name="connsiteX5" fmla="*/ 102115 w 331768"/>
                <a:gd name="connsiteY5" fmla="*/ 301692 h 305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768" h="305518">
                  <a:moveTo>
                    <a:pt x="102115" y="301692"/>
                  </a:moveTo>
                  <a:cubicBezTo>
                    <a:pt x="105068" y="304835"/>
                    <a:pt x="109544" y="306169"/>
                    <a:pt x="113831" y="305216"/>
                  </a:cubicBezTo>
                  <a:cubicBezTo>
                    <a:pt x="281185" y="269021"/>
                    <a:pt x="367672" y="164722"/>
                    <a:pt x="317666" y="88522"/>
                  </a:cubicBezTo>
                  <a:cubicBezTo>
                    <a:pt x="267469" y="11941"/>
                    <a:pt x="180315" y="65472"/>
                    <a:pt x="180315" y="65472"/>
                  </a:cubicBezTo>
                  <a:cubicBezTo>
                    <a:pt x="180315" y="65472"/>
                    <a:pt x="137833" y="-27492"/>
                    <a:pt x="53442" y="8131"/>
                  </a:cubicBezTo>
                  <a:cubicBezTo>
                    <a:pt x="-30378" y="43564"/>
                    <a:pt x="-16662" y="178343"/>
                    <a:pt x="102115" y="301692"/>
                  </a:cubicBezTo>
                  <a:close/>
                </a:path>
              </a:pathLst>
            </a:custGeom>
            <a:solidFill>
              <a:srgbClr val="E53C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D61E65D-C097-4057-A6B4-E2C874B15F5E}"/>
                </a:ext>
              </a:extLst>
            </p:cNvPr>
            <p:cNvSpPr/>
            <p:nvPr/>
          </p:nvSpPr>
          <p:spPr>
            <a:xfrm>
              <a:off x="5852354" y="4448616"/>
              <a:ext cx="310113" cy="307108"/>
            </a:xfrm>
            <a:custGeom>
              <a:avLst/>
              <a:gdLst>
                <a:gd name="connsiteX0" fmla="*/ 278793 w 310113"/>
                <a:gd name="connsiteY0" fmla="*/ 293690 h 307108"/>
                <a:gd name="connsiteX1" fmla="*/ 287746 w 310113"/>
                <a:gd name="connsiteY1" fmla="*/ 285403 h 307108"/>
                <a:gd name="connsiteX2" fmla="*/ 203259 w 310113"/>
                <a:gd name="connsiteY2" fmla="*/ 129 h 307108"/>
                <a:gd name="connsiteX3" fmla="*/ 114201 w 310113"/>
                <a:gd name="connsiteY3" fmla="*/ 107190 h 307108"/>
                <a:gd name="connsiteX4" fmla="*/ 758 w 310113"/>
                <a:gd name="connsiteY4" fmla="*/ 187867 h 307108"/>
                <a:gd name="connsiteX5" fmla="*/ 278793 w 310113"/>
                <a:gd name="connsiteY5" fmla="*/ 293690 h 30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0113" h="307108">
                  <a:moveTo>
                    <a:pt x="278793" y="293690"/>
                  </a:moveTo>
                  <a:cubicBezTo>
                    <a:pt x="282984" y="292642"/>
                    <a:pt x="286413" y="289499"/>
                    <a:pt x="287746" y="285403"/>
                  </a:cubicBezTo>
                  <a:cubicBezTo>
                    <a:pt x="340800" y="122621"/>
                    <a:pt x="294223" y="-4633"/>
                    <a:pt x="203259" y="129"/>
                  </a:cubicBezTo>
                  <a:cubicBezTo>
                    <a:pt x="111819" y="4892"/>
                    <a:pt x="114201" y="107190"/>
                    <a:pt x="114201" y="107190"/>
                  </a:cubicBezTo>
                  <a:cubicBezTo>
                    <a:pt x="114201" y="107190"/>
                    <a:pt x="12474" y="97094"/>
                    <a:pt x="758" y="187867"/>
                  </a:cubicBezTo>
                  <a:cubicBezTo>
                    <a:pt x="-10863" y="278164"/>
                    <a:pt x="112486" y="334267"/>
                    <a:pt x="278793" y="293690"/>
                  </a:cubicBezTo>
                  <a:close/>
                </a:path>
              </a:pathLst>
            </a:custGeom>
            <a:solidFill>
              <a:srgbClr val="F241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B9B1C5BF-800D-4686-9623-CAF399C447E3}"/>
                </a:ext>
              </a:extLst>
            </p:cNvPr>
            <p:cNvSpPr/>
            <p:nvPr/>
          </p:nvSpPr>
          <p:spPr>
            <a:xfrm>
              <a:off x="5067300" y="2306478"/>
              <a:ext cx="2061686" cy="2522886"/>
            </a:xfrm>
            <a:custGeom>
              <a:avLst/>
              <a:gdLst>
                <a:gd name="connsiteX0" fmla="*/ 2061686 w 2061686"/>
                <a:gd name="connsiteY0" fmla="*/ 1085755 h 2522886"/>
                <a:gd name="connsiteX1" fmla="*/ 1640872 w 2061686"/>
                <a:gd name="connsiteY1" fmla="*/ 2470309 h 2522886"/>
                <a:gd name="connsiteX2" fmla="*/ 1030891 w 2061686"/>
                <a:gd name="connsiteY2" fmla="*/ 2522887 h 2522886"/>
                <a:gd name="connsiteX3" fmla="*/ 738664 w 2061686"/>
                <a:gd name="connsiteY3" fmla="*/ 2512505 h 2522886"/>
                <a:gd name="connsiteX4" fmla="*/ 640937 w 2061686"/>
                <a:gd name="connsiteY4" fmla="*/ 2504504 h 2522886"/>
                <a:gd name="connsiteX5" fmla="*/ 639985 w 2061686"/>
                <a:gd name="connsiteY5" fmla="*/ 2504408 h 2522886"/>
                <a:gd name="connsiteX6" fmla="*/ 620649 w 2061686"/>
                <a:gd name="connsiteY6" fmla="*/ 2502599 h 2522886"/>
                <a:gd name="connsiteX7" fmla="*/ 620459 w 2061686"/>
                <a:gd name="connsiteY7" fmla="*/ 2502599 h 2522886"/>
                <a:gd name="connsiteX8" fmla="*/ 420815 w 2061686"/>
                <a:gd name="connsiteY8" fmla="*/ 2470214 h 2522886"/>
                <a:gd name="connsiteX9" fmla="*/ 0 w 2061686"/>
                <a:gd name="connsiteY9" fmla="*/ 1085755 h 2522886"/>
                <a:gd name="connsiteX10" fmla="*/ 408718 w 2061686"/>
                <a:gd name="connsiteY10" fmla="*/ 311087 h 2522886"/>
                <a:gd name="connsiteX11" fmla="*/ 506349 w 2061686"/>
                <a:gd name="connsiteY11" fmla="*/ 0 h 2522886"/>
                <a:gd name="connsiteX12" fmla="*/ 1555337 w 2061686"/>
                <a:gd name="connsiteY12" fmla="*/ 0 h 2522886"/>
                <a:gd name="connsiteX13" fmla="*/ 1652968 w 2061686"/>
                <a:gd name="connsiteY13" fmla="*/ 311087 h 2522886"/>
                <a:gd name="connsiteX14" fmla="*/ 2061686 w 2061686"/>
                <a:gd name="connsiteY14" fmla="*/ 1085755 h 252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61686" h="2522886">
                  <a:moveTo>
                    <a:pt x="2061686" y="1085755"/>
                  </a:moveTo>
                  <a:cubicBezTo>
                    <a:pt x="2061686" y="1561529"/>
                    <a:pt x="1802606" y="2422398"/>
                    <a:pt x="1640872" y="2470309"/>
                  </a:cubicBezTo>
                  <a:cubicBezTo>
                    <a:pt x="1536383" y="2501265"/>
                    <a:pt x="1255014" y="2522887"/>
                    <a:pt x="1030891" y="2522887"/>
                  </a:cubicBezTo>
                  <a:cubicBezTo>
                    <a:pt x="937736" y="2522887"/>
                    <a:pt x="834771" y="2519172"/>
                    <a:pt x="738664" y="2512505"/>
                  </a:cubicBezTo>
                  <a:cubicBezTo>
                    <a:pt x="705040" y="2510219"/>
                    <a:pt x="672179" y="2507552"/>
                    <a:pt x="640937" y="2504504"/>
                  </a:cubicBezTo>
                  <a:cubicBezTo>
                    <a:pt x="640652" y="2504408"/>
                    <a:pt x="640271" y="2504408"/>
                    <a:pt x="639985" y="2504408"/>
                  </a:cubicBezTo>
                  <a:cubicBezTo>
                    <a:pt x="633508" y="2503742"/>
                    <a:pt x="627126" y="2503265"/>
                    <a:pt x="620649" y="2502599"/>
                  </a:cubicBezTo>
                  <a:cubicBezTo>
                    <a:pt x="620554" y="2502599"/>
                    <a:pt x="620459" y="2502599"/>
                    <a:pt x="620459" y="2502599"/>
                  </a:cubicBezTo>
                  <a:cubicBezTo>
                    <a:pt x="535210" y="2493931"/>
                    <a:pt x="463391" y="2482882"/>
                    <a:pt x="420815" y="2470214"/>
                  </a:cubicBezTo>
                  <a:cubicBezTo>
                    <a:pt x="259080" y="2422493"/>
                    <a:pt x="0" y="1561529"/>
                    <a:pt x="0" y="1085755"/>
                  </a:cubicBezTo>
                  <a:cubicBezTo>
                    <a:pt x="0" y="590169"/>
                    <a:pt x="304991" y="414814"/>
                    <a:pt x="408718" y="311087"/>
                  </a:cubicBezTo>
                  <a:cubicBezTo>
                    <a:pt x="512350" y="207455"/>
                    <a:pt x="506349" y="0"/>
                    <a:pt x="506349" y="0"/>
                  </a:cubicBezTo>
                  <a:lnTo>
                    <a:pt x="1555337" y="0"/>
                  </a:lnTo>
                  <a:cubicBezTo>
                    <a:pt x="1555337" y="0"/>
                    <a:pt x="1549337" y="207455"/>
                    <a:pt x="1652968" y="311087"/>
                  </a:cubicBezTo>
                  <a:cubicBezTo>
                    <a:pt x="1756601" y="414814"/>
                    <a:pt x="2061686" y="590169"/>
                    <a:pt x="2061686" y="1085755"/>
                  </a:cubicBezTo>
                  <a:close/>
                </a:path>
              </a:pathLst>
            </a:custGeom>
            <a:solidFill>
              <a:srgbClr val="414042">
                <a:alpha val="1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F4AB54E3-3D6F-45F8-8EE7-4CC058F849FA}"/>
                </a:ext>
              </a:extLst>
            </p:cNvPr>
            <p:cNvSpPr/>
            <p:nvPr/>
          </p:nvSpPr>
          <p:spPr>
            <a:xfrm>
              <a:off x="5188419" y="2385440"/>
              <a:ext cx="756236" cy="2321051"/>
            </a:xfrm>
            <a:custGeom>
              <a:avLst/>
              <a:gdLst>
                <a:gd name="connsiteX0" fmla="*/ 466001 w 756236"/>
                <a:gd name="connsiteY0" fmla="*/ 42291 h 2321051"/>
                <a:gd name="connsiteX1" fmla="*/ 362274 w 756236"/>
                <a:gd name="connsiteY1" fmla="*/ 294608 h 2321051"/>
                <a:gd name="connsiteX2" fmla="*/ 40519 w 756236"/>
                <a:gd name="connsiteY2" fmla="*/ 700183 h 2321051"/>
                <a:gd name="connsiteX3" fmla="*/ 77095 w 756236"/>
                <a:gd name="connsiteY3" fmla="*/ 1633347 h 2321051"/>
                <a:gd name="connsiteX4" fmla="*/ 281788 w 756236"/>
                <a:gd name="connsiteY4" fmla="*/ 2321052 h 2321051"/>
                <a:gd name="connsiteX5" fmla="*/ 236830 w 756236"/>
                <a:gd name="connsiteY5" fmla="*/ 764477 h 2321051"/>
                <a:gd name="connsiteX6" fmla="*/ 648976 w 756236"/>
                <a:gd name="connsiteY6" fmla="*/ 323660 h 2321051"/>
                <a:gd name="connsiteX7" fmla="*/ 752227 w 756236"/>
                <a:gd name="connsiteY7" fmla="*/ 0 h 232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6236" h="2321051">
                  <a:moveTo>
                    <a:pt x="466001" y="42291"/>
                  </a:moveTo>
                  <a:cubicBezTo>
                    <a:pt x="466001" y="42291"/>
                    <a:pt x="492290" y="163354"/>
                    <a:pt x="362274" y="294608"/>
                  </a:cubicBezTo>
                  <a:cubicBezTo>
                    <a:pt x="256642" y="401384"/>
                    <a:pt x="113767" y="495872"/>
                    <a:pt x="40519" y="700183"/>
                  </a:cubicBezTo>
                  <a:cubicBezTo>
                    <a:pt x="-41205" y="928402"/>
                    <a:pt x="16135" y="1395508"/>
                    <a:pt x="77095" y="1633347"/>
                  </a:cubicBezTo>
                  <a:cubicBezTo>
                    <a:pt x="138055" y="1871186"/>
                    <a:pt x="281788" y="2321052"/>
                    <a:pt x="281788" y="2321052"/>
                  </a:cubicBezTo>
                  <a:cubicBezTo>
                    <a:pt x="281788" y="2321052"/>
                    <a:pt x="45853" y="1267682"/>
                    <a:pt x="236830" y="764477"/>
                  </a:cubicBezTo>
                  <a:cubicBezTo>
                    <a:pt x="328270" y="523589"/>
                    <a:pt x="514864" y="474726"/>
                    <a:pt x="648976" y="323660"/>
                  </a:cubicBezTo>
                  <a:cubicBezTo>
                    <a:pt x="787470" y="167640"/>
                    <a:pt x="752227" y="0"/>
                    <a:pt x="752227" y="0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6B30DA5A-680A-4B66-A763-0F3B164439D6}"/>
                </a:ext>
              </a:extLst>
            </p:cNvPr>
            <p:cNvSpPr/>
            <p:nvPr/>
          </p:nvSpPr>
          <p:spPr>
            <a:xfrm>
              <a:off x="5687949" y="4809058"/>
              <a:ext cx="19335" cy="1923"/>
            </a:xfrm>
            <a:custGeom>
              <a:avLst/>
              <a:gdLst>
                <a:gd name="connsiteX0" fmla="*/ 19336 w 19335"/>
                <a:gd name="connsiteY0" fmla="*/ 1923 h 1923"/>
                <a:gd name="connsiteX1" fmla="*/ 0 w 19335"/>
                <a:gd name="connsiteY1" fmla="*/ 114 h 1923"/>
                <a:gd name="connsiteX2" fmla="*/ 19336 w 19335"/>
                <a:gd name="connsiteY2" fmla="*/ 1923 h 1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35" h="1923">
                  <a:moveTo>
                    <a:pt x="19336" y="1923"/>
                  </a:moveTo>
                  <a:cubicBezTo>
                    <a:pt x="12859" y="1257"/>
                    <a:pt x="6477" y="780"/>
                    <a:pt x="0" y="114"/>
                  </a:cubicBezTo>
                  <a:cubicBezTo>
                    <a:pt x="2000" y="-268"/>
                    <a:pt x="8382" y="304"/>
                    <a:pt x="19336" y="192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CF5FBE19-A589-4A21-AE00-6A82AB509521}"/>
                </a:ext>
              </a:extLst>
            </p:cNvPr>
            <p:cNvSpPr/>
            <p:nvPr/>
          </p:nvSpPr>
          <p:spPr>
            <a:xfrm>
              <a:off x="5805963" y="2306478"/>
              <a:ext cx="1323022" cy="2522886"/>
            </a:xfrm>
            <a:custGeom>
              <a:avLst/>
              <a:gdLst>
                <a:gd name="connsiteX0" fmla="*/ 1323023 w 1323022"/>
                <a:gd name="connsiteY0" fmla="*/ 1085755 h 2522886"/>
                <a:gd name="connsiteX1" fmla="*/ 902208 w 1323022"/>
                <a:gd name="connsiteY1" fmla="*/ 2470309 h 2522886"/>
                <a:gd name="connsiteX2" fmla="*/ 292227 w 1323022"/>
                <a:gd name="connsiteY2" fmla="*/ 2522887 h 2522886"/>
                <a:gd name="connsiteX3" fmla="*/ 0 w 1323022"/>
                <a:gd name="connsiteY3" fmla="*/ 2512505 h 2522886"/>
                <a:gd name="connsiteX4" fmla="*/ 292989 w 1323022"/>
                <a:gd name="connsiteY4" fmla="*/ 2508028 h 2522886"/>
                <a:gd name="connsiteX5" fmla="*/ 807625 w 1323022"/>
                <a:gd name="connsiteY5" fmla="*/ 2058543 h 2522886"/>
                <a:gd name="connsiteX6" fmla="*/ 909828 w 1323022"/>
                <a:gd name="connsiteY6" fmla="*/ 954595 h 2522886"/>
                <a:gd name="connsiteX7" fmla="*/ 544830 w 1323022"/>
                <a:gd name="connsiteY7" fmla="*/ 472345 h 2522886"/>
                <a:gd name="connsiteX8" fmla="*/ 450818 w 1323022"/>
                <a:gd name="connsiteY8" fmla="*/ 84582 h 2522886"/>
                <a:gd name="connsiteX9" fmla="*/ 514636 w 1323022"/>
                <a:gd name="connsiteY9" fmla="*/ 0 h 2522886"/>
                <a:gd name="connsiteX10" fmla="*/ 816769 w 1323022"/>
                <a:gd name="connsiteY10" fmla="*/ 0 h 2522886"/>
                <a:gd name="connsiteX11" fmla="*/ 914400 w 1323022"/>
                <a:gd name="connsiteY11" fmla="*/ 311087 h 2522886"/>
                <a:gd name="connsiteX12" fmla="*/ 1323023 w 1323022"/>
                <a:gd name="connsiteY12" fmla="*/ 1085755 h 252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3022" h="2522886">
                  <a:moveTo>
                    <a:pt x="1323023" y="1085755"/>
                  </a:moveTo>
                  <a:cubicBezTo>
                    <a:pt x="1323023" y="1561529"/>
                    <a:pt x="1063943" y="2422398"/>
                    <a:pt x="902208" y="2470309"/>
                  </a:cubicBezTo>
                  <a:cubicBezTo>
                    <a:pt x="797719" y="2501265"/>
                    <a:pt x="516350" y="2522887"/>
                    <a:pt x="292227" y="2522887"/>
                  </a:cubicBezTo>
                  <a:cubicBezTo>
                    <a:pt x="199072" y="2522887"/>
                    <a:pt x="96107" y="2519172"/>
                    <a:pt x="0" y="2512505"/>
                  </a:cubicBezTo>
                  <a:cubicBezTo>
                    <a:pt x="84392" y="2515648"/>
                    <a:pt x="189928" y="2512981"/>
                    <a:pt x="292989" y="2508028"/>
                  </a:cubicBezTo>
                  <a:cubicBezTo>
                    <a:pt x="529209" y="2496598"/>
                    <a:pt x="757238" y="2289620"/>
                    <a:pt x="807625" y="2058543"/>
                  </a:cubicBezTo>
                  <a:cubicBezTo>
                    <a:pt x="896112" y="1652969"/>
                    <a:pt x="961454" y="1133475"/>
                    <a:pt x="909828" y="954595"/>
                  </a:cubicBezTo>
                  <a:cubicBezTo>
                    <a:pt x="814102" y="623507"/>
                    <a:pt x="631317" y="620744"/>
                    <a:pt x="544830" y="472345"/>
                  </a:cubicBezTo>
                  <a:cubicBezTo>
                    <a:pt x="439960" y="292513"/>
                    <a:pt x="450818" y="84582"/>
                    <a:pt x="450818" y="84582"/>
                  </a:cubicBezTo>
                  <a:lnTo>
                    <a:pt x="514636" y="0"/>
                  </a:lnTo>
                  <a:lnTo>
                    <a:pt x="816769" y="0"/>
                  </a:lnTo>
                  <a:cubicBezTo>
                    <a:pt x="816769" y="0"/>
                    <a:pt x="810768" y="207455"/>
                    <a:pt x="914400" y="311087"/>
                  </a:cubicBezTo>
                  <a:cubicBezTo>
                    <a:pt x="1017937" y="414814"/>
                    <a:pt x="1323023" y="590169"/>
                    <a:pt x="1323023" y="1085755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B84434A0-BA6D-4307-BC16-192A716BEFA8}"/>
                </a:ext>
              </a:extLst>
            </p:cNvPr>
            <p:cNvSpPr/>
            <p:nvPr/>
          </p:nvSpPr>
          <p:spPr>
            <a:xfrm>
              <a:off x="6561801" y="2385440"/>
              <a:ext cx="535732" cy="2254091"/>
            </a:xfrm>
            <a:custGeom>
              <a:avLst/>
              <a:gdLst>
                <a:gd name="connsiteX0" fmla="*/ 42928 w 535732"/>
                <a:gd name="connsiteY0" fmla="*/ 50292 h 2254091"/>
                <a:gd name="connsiteX1" fmla="*/ 109603 w 535732"/>
                <a:gd name="connsiteY1" fmla="*/ 229076 h 2254091"/>
                <a:gd name="connsiteX2" fmla="*/ 386019 w 535732"/>
                <a:gd name="connsiteY2" fmla="*/ 502063 h 2254091"/>
                <a:gd name="connsiteX3" fmla="*/ 535085 w 535732"/>
                <a:gd name="connsiteY3" fmla="*/ 974789 h 2254091"/>
                <a:gd name="connsiteX4" fmla="*/ 489270 w 535732"/>
                <a:gd name="connsiteY4" fmla="*/ 1409319 h 2254091"/>
                <a:gd name="connsiteX5" fmla="*/ 230380 w 535732"/>
                <a:gd name="connsiteY5" fmla="*/ 2254091 h 2254091"/>
                <a:gd name="connsiteX6" fmla="*/ 459076 w 535732"/>
                <a:gd name="connsiteY6" fmla="*/ 1351788 h 2254091"/>
                <a:gd name="connsiteX7" fmla="*/ 348109 w 535732"/>
                <a:gd name="connsiteY7" fmla="*/ 531781 h 2254091"/>
                <a:gd name="connsiteX8" fmla="*/ 48453 w 535732"/>
                <a:gd name="connsiteY8" fmla="*/ 218408 h 2254091"/>
                <a:gd name="connsiteX9" fmla="*/ 1590 w 535732"/>
                <a:gd name="connsiteY9" fmla="*/ 0 h 225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32" h="2254091">
                  <a:moveTo>
                    <a:pt x="42928" y="50292"/>
                  </a:moveTo>
                  <a:cubicBezTo>
                    <a:pt x="42928" y="50292"/>
                    <a:pt x="34927" y="137255"/>
                    <a:pt x="109603" y="229076"/>
                  </a:cubicBezTo>
                  <a:cubicBezTo>
                    <a:pt x="159610" y="290608"/>
                    <a:pt x="296865" y="376714"/>
                    <a:pt x="386019" y="502063"/>
                  </a:cubicBezTo>
                  <a:cubicBezTo>
                    <a:pt x="470601" y="621030"/>
                    <a:pt x="528989" y="767429"/>
                    <a:pt x="535085" y="974789"/>
                  </a:cubicBezTo>
                  <a:cubicBezTo>
                    <a:pt x="540514" y="1159193"/>
                    <a:pt x="510606" y="1291971"/>
                    <a:pt x="489270" y="1409319"/>
                  </a:cubicBezTo>
                  <a:cubicBezTo>
                    <a:pt x="467934" y="1526762"/>
                    <a:pt x="344776" y="2033397"/>
                    <a:pt x="230380" y="2254091"/>
                  </a:cubicBezTo>
                  <a:cubicBezTo>
                    <a:pt x="230380" y="2254091"/>
                    <a:pt x="407926" y="1673828"/>
                    <a:pt x="459076" y="1351788"/>
                  </a:cubicBezTo>
                  <a:cubicBezTo>
                    <a:pt x="513940" y="1006412"/>
                    <a:pt x="500319" y="741902"/>
                    <a:pt x="348109" y="531781"/>
                  </a:cubicBezTo>
                  <a:cubicBezTo>
                    <a:pt x="216093" y="349472"/>
                    <a:pt x="123986" y="327089"/>
                    <a:pt x="48453" y="218408"/>
                  </a:cubicBezTo>
                  <a:cubicBezTo>
                    <a:pt x="-13364" y="129350"/>
                    <a:pt x="1590" y="0"/>
                    <a:pt x="1590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A8230409-81AD-4886-B55D-9C8BFF3F2F03}"/>
                </a:ext>
              </a:extLst>
            </p:cNvPr>
            <p:cNvSpPr/>
            <p:nvPr/>
          </p:nvSpPr>
          <p:spPr>
            <a:xfrm>
              <a:off x="5101990" y="2385440"/>
              <a:ext cx="535636" cy="2254091"/>
            </a:xfrm>
            <a:custGeom>
              <a:avLst/>
              <a:gdLst>
                <a:gd name="connsiteX0" fmla="*/ 492804 w 535636"/>
                <a:gd name="connsiteY0" fmla="*/ 50292 h 2254091"/>
                <a:gd name="connsiteX1" fmla="*/ 426129 w 535636"/>
                <a:gd name="connsiteY1" fmla="*/ 229076 h 2254091"/>
                <a:gd name="connsiteX2" fmla="*/ 149713 w 535636"/>
                <a:gd name="connsiteY2" fmla="*/ 502063 h 2254091"/>
                <a:gd name="connsiteX3" fmla="*/ 647 w 535636"/>
                <a:gd name="connsiteY3" fmla="*/ 974789 h 2254091"/>
                <a:gd name="connsiteX4" fmla="*/ 46462 w 535636"/>
                <a:gd name="connsiteY4" fmla="*/ 1409319 h 2254091"/>
                <a:gd name="connsiteX5" fmla="*/ 305257 w 535636"/>
                <a:gd name="connsiteY5" fmla="*/ 2254091 h 2254091"/>
                <a:gd name="connsiteX6" fmla="*/ 76561 w 535636"/>
                <a:gd name="connsiteY6" fmla="*/ 1351788 h 2254091"/>
                <a:gd name="connsiteX7" fmla="*/ 187528 w 535636"/>
                <a:gd name="connsiteY7" fmla="*/ 531781 h 2254091"/>
                <a:gd name="connsiteX8" fmla="*/ 487184 w 535636"/>
                <a:gd name="connsiteY8" fmla="*/ 218408 h 2254091"/>
                <a:gd name="connsiteX9" fmla="*/ 534047 w 535636"/>
                <a:gd name="connsiteY9" fmla="*/ 0 h 225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636" h="2254091">
                  <a:moveTo>
                    <a:pt x="492804" y="50292"/>
                  </a:moveTo>
                  <a:cubicBezTo>
                    <a:pt x="492804" y="50292"/>
                    <a:pt x="500805" y="137255"/>
                    <a:pt x="426129" y="229076"/>
                  </a:cubicBezTo>
                  <a:cubicBezTo>
                    <a:pt x="376123" y="290608"/>
                    <a:pt x="238867" y="376714"/>
                    <a:pt x="149713" y="502063"/>
                  </a:cubicBezTo>
                  <a:cubicBezTo>
                    <a:pt x="65131" y="621030"/>
                    <a:pt x="6743" y="767429"/>
                    <a:pt x="647" y="974789"/>
                  </a:cubicBezTo>
                  <a:cubicBezTo>
                    <a:pt x="-4782" y="1159193"/>
                    <a:pt x="25126" y="1291971"/>
                    <a:pt x="46462" y="1409319"/>
                  </a:cubicBezTo>
                  <a:cubicBezTo>
                    <a:pt x="67798" y="1526762"/>
                    <a:pt x="190957" y="2033397"/>
                    <a:pt x="305257" y="2254091"/>
                  </a:cubicBezTo>
                  <a:cubicBezTo>
                    <a:pt x="305257" y="2254091"/>
                    <a:pt x="127711" y="1673828"/>
                    <a:pt x="76561" y="1351788"/>
                  </a:cubicBezTo>
                  <a:cubicBezTo>
                    <a:pt x="21697" y="1006412"/>
                    <a:pt x="35318" y="741902"/>
                    <a:pt x="187528" y="531781"/>
                  </a:cubicBezTo>
                  <a:cubicBezTo>
                    <a:pt x="319544" y="349472"/>
                    <a:pt x="411651" y="327089"/>
                    <a:pt x="487184" y="218408"/>
                  </a:cubicBezTo>
                  <a:cubicBezTo>
                    <a:pt x="549001" y="129350"/>
                    <a:pt x="534047" y="0"/>
                    <a:pt x="534047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B0F679AC-A778-44EE-A766-F0E5F1D24FE3}"/>
                </a:ext>
              </a:extLst>
            </p:cNvPr>
            <p:cNvSpPr/>
            <p:nvPr/>
          </p:nvSpPr>
          <p:spPr>
            <a:xfrm>
              <a:off x="5470234" y="2128456"/>
              <a:ext cx="1255623" cy="399383"/>
            </a:xfrm>
            <a:custGeom>
              <a:avLst/>
              <a:gdLst>
                <a:gd name="connsiteX0" fmla="*/ 1247653 w 1255623"/>
                <a:gd name="connsiteY0" fmla="*/ 265271 h 399383"/>
                <a:gd name="connsiteX1" fmla="*/ 1241843 w 1255623"/>
                <a:gd name="connsiteY1" fmla="*/ 295561 h 399383"/>
                <a:gd name="connsiteX2" fmla="*/ 627861 w 1255623"/>
                <a:gd name="connsiteY2" fmla="*/ 399383 h 399383"/>
                <a:gd name="connsiteX3" fmla="*/ 13880 w 1255623"/>
                <a:gd name="connsiteY3" fmla="*/ 295561 h 399383"/>
                <a:gd name="connsiteX4" fmla="*/ 10260 w 1255623"/>
                <a:gd name="connsiteY4" fmla="*/ 0 h 399383"/>
                <a:gd name="connsiteX5" fmla="*/ 149897 w 1255623"/>
                <a:gd name="connsiteY5" fmla="*/ 9620 h 399383"/>
                <a:gd name="connsiteX6" fmla="*/ 627766 w 1255623"/>
                <a:gd name="connsiteY6" fmla="*/ 42672 h 399383"/>
                <a:gd name="connsiteX7" fmla="*/ 1245272 w 1255623"/>
                <a:gd name="connsiteY7" fmla="*/ 0 h 399383"/>
                <a:gd name="connsiteX8" fmla="*/ 1247653 w 1255623"/>
                <a:gd name="connsiteY8" fmla="*/ 265271 h 399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5623" h="399383">
                  <a:moveTo>
                    <a:pt x="1247653" y="265271"/>
                  </a:moveTo>
                  <a:cubicBezTo>
                    <a:pt x="1246034" y="275654"/>
                    <a:pt x="1244129" y="285750"/>
                    <a:pt x="1241843" y="295561"/>
                  </a:cubicBezTo>
                  <a:cubicBezTo>
                    <a:pt x="1241843" y="352901"/>
                    <a:pt x="966951" y="399383"/>
                    <a:pt x="627861" y="399383"/>
                  </a:cubicBezTo>
                  <a:cubicBezTo>
                    <a:pt x="288771" y="399383"/>
                    <a:pt x="13880" y="352901"/>
                    <a:pt x="13880" y="295561"/>
                  </a:cubicBezTo>
                  <a:cubicBezTo>
                    <a:pt x="-15076" y="173260"/>
                    <a:pt x="10260" y="0"/>
                    <a:pt x="10260" y="0"/>
                  </a:cubicBezTo>
                  <a:lnTo>
                    <a:pt x="149897" y="9620"/>
                  </a:lnTo>
                  <a:lnTo>
                    <a:pt x="627766" y="42672"/>
                  </a:lnTo>
                  <a:lnTo>
                    <a:pt x="1245272" y="0"/>
                  </a:lnTo>
                  <a:cubicBezTo>
                    <a:pt x="1245462" y="95"/>
                    <a:pt x="1266798" y="146590"/>
                    <a:pt x="1247653" y="265271"/>
                  </a:cubicBezTo>
                  <a:close/>
                </a:path>
              </a:pathLst>
            </a:custGeom>
            <a:solidFill>
              <a:srgbClr val="006C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29" name="Graphic 1">
              <a:extLst>
                <a:ext uri="{FF2B5EF4-FFF2-40B4-BE49-F238E27FC236}">
                  <a16:creationId xmlns:a16="http://schemas.microsoft.com/office/drawing/2014/main" id="{F906E7D9-96DA-462C-8E20-1C733637F1E5}"/>
                </a:ext>
              </a:extLst>
            </p:cNvPr>
            <p:cNvGrpSpPr/>
            <p:nvPr/>
          </p:nvGrpSpPr>
          <p:grpSpPr>
            <a:xfrm>
              <a:off x="5510218" y="2096451"/>
              <a:ext cx="1179564" cy="441007"/>
              <a:chOff x="5510218" y="2096451"/>
              <a:chExt cx="1179564" cy="441007"/>
            </a:xfrm>
            <a:noFill/>
          </p:grpSpPr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DA2E55D-3AAA-40D1-942E-8196C918E09A}"/>
                  </a:ext>
                </a:extLst>
              </p:cNvPr>
              <p:cNvSpPr/>
              <p:nvPr/>
            </p:nvSpPr>
            <p:spPr>
              <a:xfrm>
                <a:off x="5510218" y="2096451"/>
                <a:ext cx="24759" cy="441007"/>
              </a:xfrm>
              <a:custGeom>
                <a:avLst/>
                <a:gdLst>
                  <a:gd name="connsiteX0" fmla="*/ 10853 w 24759"/>
                  <a:gd name="connsiteY0" fmla="*/ 0 h 441007"/>
                  <a:gd name="connsiteX1" fmla="*/ 24759 w 24759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759" h="441007">
                    <a:moveTo>
                      <a:pt x="10853" y="0"/>
                    </a:moveTo>
                    <a:cubicBezTo>
                      <a:pt x="10853" y="0"/>
                      <a:pt x="-21151" y="246317"/>
                      <a:pt x="24759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12CF62C3-0FA1-46A2-BAC9-DF0AA35277AE}"/>
                  </a:ext>
                </a:extLst>
              </p:cNvPr>
              <p:cNvSpPr/>
              <p:nvPr/>
            </p:nvSpPr>
            <p:spPr>
              <a:xfrm>
                <a:off x="5566399" y="2096451"/>
                <a:ext cx="22393" cy="441007"/>
              </a:xfrm>
              <a:custGeom>
                <a:avLst/>
                <a:gdLst>
                  <a:gd name="connsiteX0" fmla="*/ 9821 w 22393"/>
                  <a:gd name="connsiteY0" fmla="*/ 0 h 441007"/>
                  <a:gd name="connsiteX1" fmla="*/ 22394 w 22393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393" h="441007">
                    <a:moveTo>
                      <a:pt x="9821" y="0"/>
                    </a:moveTo>
                    <a:cubicBezTo>
                      <a:pt x="9821" y="0"/>
                      <a:pt x="-19135" y="246317"/>
                      <a:pt x="22394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A383A776-ADC5-4BE8-BFBF-71EBA63529A4}"/>
                  </a:ext>
                </a:extLst>
              </p:cNvPr>
              <p:cNvSpPr/>
              <p:nvPr/>
            </p:nvSpPr>
            <p:spPr>
              <a:xfrm>
                <a:off x="5622581" y="2096451"/>
                <a:ext cx="20028" cy="441007"/>
              </a:xfrm>
              <a:custGeom>
                <a:avLst/>
                <a:gdLst>
                  <a:gd name="connsiteX0" fmla="*/ 8789 w 20028"/>
                  <a:gd name="connsiteY0" fmla="*/ 0 h 441007"/>
                  <a:gd name="connsiteX1" fmla="*/ 20028 w 20028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28" h="441007">
                    <a:moveTo>
                      <a:pt x="8789" y="0"/>
                    </a:moveTo>
                    <a:cubicBezTo>
                      <a:pt x="8789" y="0"/>
                      <a:pt x="-17119" y="246317"/>
                      <a:pt x="20028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57D925C9-E82B-43C1-90A6-B84FC84FCE77}"/>
                  </a:ext>
                </a:extLst>
              </p:cNvPr>
              <p:cNvSpPr/>
              <p:nvPr/>
            </p:nvSpPr>
            <p:spPr>
              <a:xfrm>
                <a:off x="5678763" y="2096451"/>
                <a:ext cx="17663" cy="441007"/>
              </a:xfrm>
              <a:custGeom>
                <a:avLst/>
                <a:gdLst>
                  <a:gd name="connsiteX0" fmla="*/ 7757 w 17663"/>
                  <a:gd name="connsiteY0" fmla="*/ 0 h 441007"/>
                  <a:gd name="connsiteX1" fmla="*/ 17663 w 17663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663" h="441007">
                    <a:moveTo>
                      <a:pt x="7757" y="0"/>
                    </a:moveTo>
                    <a:cubicBezTo>
                      <a:pt x="7757" y="0"/>
                      <a:pt x="-15103" y="246317"/>
                      <a:pt x="17663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A66D9DCB-6A70-49E7-9F66-49C17E21E472}"/>
                  </a:ext>
                </a:extLst>
              </p:cNvPr>
              <p:cNvSpPr/>
              <p:nvPr/>
            </p:nvSpPr>
            <p:spPr>
              <a:xfrm>
                <a:off x="5734944" y="2096451"/>
                <a:ext cx="15297" cy="441007"/>
              </a:xfrm>
              <a:custGeom>
                <a:avLst/>
                <a:gdLst>
                  <a:gd name="connsiteX0" fmla="*/ 6725 w 15297"/>
                  <a:gd name="connsiteY0" fmla="*/ 0 h 441007"/>
                  <a:gd name="connsiteX1" fmla="*/ 15298 w 15297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297" h="441007">
                    <a:moveTo>
                      <a:pt x="6725" y="0"/>
                    </a:moveTo>
                    <a:cubicBezTo>
                      <a:pt x="6725" y="0"/>
                      <a:pt x="-13087" y="246317"/>
                      <a:pt x="15298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81764E1E-4FE6-4B7D-A17B-AFF4193D0F35}"/>
                  </a:ext>
                </a:extLst>
              </p:cNvPr>
              <p:cNvSpPr/>
              <p:nvPr/>
            </p:nvSpPr>
            <p:spPr>
              <a:xfrm>
                <a:off x="5791049" y="2096451"/>
                <a:ext cx="13009" cy="441007"/>
              </a:xfrm>
              <a:custGeom>
                <a:avLst/>
                <a:gdLst>
                  <a:gd name="connsiteX0" fmla="*/ 5675 w 13009"/>
                  <a:gd name="connsiteY0" fmla="*/ 0 h 441007"/>
                  <a:gd name="connsiteX1" fmla="*/ 13009 w 13009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009" h="441007">
                    <a:moveTo>
                      <a:pt x="5675" y="0"/>
                    </a:moveTo>
                    <a:cubicBezTo>
                      <a:pt x="5675" y="0"/>
                      <a:pt x="-11089" y="246317"/>
                      <a:pt x="13009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2FA2BAB9-667C-4163-BE59-EF7505CABC0B}"/>
                  </a:ext>
                </a:extLst>
              </p:cNvPr>
              <p:cNvSpPr/>
              <p:nvPr/>
            </p:nvSpPr>
            <p:spPr>
              <a:xfrm>
                <a:off x="5847231" y="2096451"/>
                <a:ext cx="10643" cy="441007"/>
              </a:xfrm>
              <a:custGeom>
                <a:avLst/>
                <a:gdLst>
                  <a:gd name="connsiteX0" fmla="*/ 4643 w 10643"/>
                  <a:gd name="connsiteY0" fmla="*/ 0 h 441007"/>
                  <a:gd name="connsiteX1" fmla="*/ 10644 w 10643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43" h="441007">
                    <a:moveTo>
                      <a:pt x="4643" y="0"/>
                    </a:moveTo>
                    <a:cubicBezTo>
                      <a:pt x="4643" y="0"/>
                      <a:pt x="-9073" y="246317"/>
                      <a:pt x="10644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522AE19-E2F6-40EC-B754-A58CF7907EEA}"/>
                  </a:ext>
                </a:extLst>
              </p:cNvPr>
              <p:cNvSpPr/>
              <p:nvPr/>
            </p:nvSpPr>
            <p:spPr>
              <a:xfrm>
                <a:off x="5903412" y="2096451"/>
                <a:ext cx="8278" cy="441007"/>
              </a:xfrm>
              <a:custGeom>
                <a:avLst/>
                <a:gdLst>
                  <a:gd name="connsiteX0" fmla="*/ 3611 w 8278"/>
                  <a:gd name="connsiteY0" fmla="*/ 0 h 441007"/>
                  <a:gd name="connsiteX1" fmla="*/ 8278 w 8278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78" h="441007">
                    <a:moveTo>
                      <a:pt x="3611" y="0"/>
                    </a:moveTo>
                    <a:cubicBezTo>
                      <a:pt x="3611" y="0"/>
                      <a:pt x="-7057" y="246317"/>
                      <a:pt x="8278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7174EFF7-087D-4E27-9013-AC4E2C4BADC7}"/>
                  </a:ext>
                </a:extLst>
              </p:cNvPr>
              <p:cNvSpPr/>
              <p:nvPr/>
            </p:nvSpPr>
            <p:spPr>
              <a:xfrm>
                <a:off x="5959594" y="2096451"/>
                <a:ext cx="5913" cy="441007"/>
              </a:xfrm>
              <a:custGeom>
                <a:avLst/>
                <a:gdLst>
                  <a:gd name="connsiteX0" fmla="*/ 2579 w 5913"/>
                  <a:gd name="connsiteY0" fmla="*/ 0 h 441007"/>
                  <a:gd name="connsiteX1" fmla="*/ 5913 w 5913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13" h="441007">
                    <a:moveTo>
                      <a:pt x="2579" y="0"/>
                    </a:moveTo>
                    <a:cubicBezTo>
                      <a:pt x="2579" y="0"/>
                      <a:pt x="-5041" y="246317"/>
                      <a:pt x="5913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19215963-55E7-4292-ADCD-83171A13F37C}"/>
                  </a:ext>
                </a:extLst>
              </p:cNvPr>
              <p:cNvSpPr/>
              <p:nvPr/>
            </p:nvSpPr>
            <p:spPr>
              <a:xfrm>
                <a:off x="6015775" y="2096451"/>
                <a:ext cx="3547" cy="441007"/>
              </a:xfrm>
              <a:custGeom>
                <a:avLst/>
                <a:gdLst>
                  <a:gd name="connsiteX0" fmla="*/ 1548 w 3547"/>
                  <a:gd name="connsiteY0" fmla="*/ 0 h 441007"/>
                  <a:gd name="connsiteX1" fmla="*/ 3548 w 3547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47" h="441007">
                    <a:moveTo>
                      <a:pt x="1548" y="0"/>
                    </a:moveTo>
                    <a:cubicBezTo>
                      <a:pt x="1548" y="0"/>
                      <a:pt x="-3024" y="246317"/>
                      <a:pt x="3548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8E5A6A32-592A-4142-B87F-89AA2DE8597E}"/>
                  </a:ext>
                </a:extLst>
              </p:cNvPr>
              <p:cNvSpPr/>
              <p:nvPr/>
            </p:nvSpPr>
            <p:spPr>
              <a:xfrm>
                <a:off x="6071957" y="2096451"/>
                <a:ext cx="1182" cy="441007"/>
              </a:xfrm>
              <a:custGeom>
                <a:avLst/>
                <a:gdLst>
                  <a:gd name="connsiteX0" fmla="*/ 516 w 1182"/>
                  <a:gd name="connsiteY0" fmla="*/ 0 h 441007"/>
                  <a:gd name="connsiteX1" fmla="*/ 1183 w 1182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82" h="441007">
                    <a:moveTo>
                      <a:pt x="516" y="0"/>
                    </a:moveTo>
                    <a:cubicBezTo>
                      <a:pt x="516" y="0"/>
                      <a:pt x="-1008" y="246317"/>
                      <a:pt x="1183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4D554393-5593-4DDE-BF26-7F9A5C6DB68B}"/>
                  </a:ext>
                </a:extLst>
              </p:cNvPr>
              <p:cNvSpPr/>
              <p:nvPr/>
            </p:nvSpPr>
            <p:spPr>
              <a:xfrm>
                <a:off x="6126860" y="2096451"/>
                <a:ext cx="1182" cy="441007"/>
              </a:xfrm>
              <a:custGeom>
                <a:avLst/>
                <a:gdLst>
                  <a:gd name="connsiteX0" fmla="*/ 667 w 1182"/>
                  <a:gd name="connsiteY0" fmla="*/ 0 h 441007"/>
                  <a:gd name="connsiteX1" fmla="*/ 0 w 1182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82" h="441007">
                    <a:moveTo>
                      <a:pt x="667" y="0"/>
                    </a:moveTo>
                    <a:cubicBezTo>
                      <a:pt x="667" y="0"/>
                      <a:pt x="2191" y="246317"/>
                      <a:pt x="0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EE4A123A-E842-4BA5-A1F1-64CB75AAA39E}"/>
                  </a:ext>
                </a:extLst>
              </p:cNvPr>
              <p:cNvSpPr/>
              <p:nvPr/>
            </p:nvSpPr>
            <p:spPr>
              <a:xfrm>
                <a:off x="6180677" y="2096451"/>
                <a:ext cx="3547" cy="441007"/>
              </a:xfrm>
              <a:custGeom>
                <a:avLst/>
                <a:gdLst>
                  <a:gd name="connsiteX0" fmla="*/ 2000 w 3547"/>
                  <a:gd name="connsiteY0" fmla="*/ 0 h 441007"/>
                  <a:gd name="connsiteX1" fmla="*/ 0 w 3547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47" h="441007">
                    <a:moveTo>
                      <a:pt x="2000" y="0"/>
                    </a:moveTo>
                    <a:cubicBezTo>
                      <a:pt x="2000" y="0"/>
                      <a:pt x="6572" y="246317"/>
                      <a:pt x="0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68C4FB50-D1AA-4985-AE9A-6EE01AF60E9B}"/>
                  </a:ext>
                </a:extLst>
              </p:cNvPr>
              <p:cNvSpPr/>
              <p:nvPr/>
            </p:nvSpPr>
            <p:spPr>
              <a:xfrm>
                <a:off x="6234493" y="2096451"/>
                <a:ext cx="5913" cy="441007"/>
              </a:xfrm>
              <a:custGeom>
                <a:avLst/>
                <a:gdLst>
                  <a:gd name="connsiteX0" fmla="*/ 3334 w 5913"/>
                  <a:gd name="connsiteY0" fmla="*/ 0 h 441007"/>
                  <a:gd name="connsiteX1" fmla="*/ 0 w 5913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13" h="441007">
                    <a:moveTo>
                      <a:pt x="3334" y="0"/>
                    </a:moveTo>
                    <a:cubicBezTo>
                      <a:pt x="3334" y="0"/>
                      <a:pt x="10954" y="246317"/>
                      <a:pt x="0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CE52B1DE-A953-4AD8-BAB8-3151FBBBAC9F}"/>
                  </a:ext>
                </a:extLst>
              </p:cNvPr>
              <p:cNvSpPr/>
              <p:nvPr/>
            </p:nvSpPr>
            <p:spPr>
              <a:xfrm>
                <a:off x="6288309" y="2096451"/>
                <a:ext cx="8278" cy="441007"/>
              </a:xfrm>
              <a:custGeom>
                <a:avLst/>
                <a:gdLst>
                  <a:gd name="connsiteX0" fmla="*/ 4667 w 8278"/>
                  <a:gd name="connsiteY0" fmla="*/ 0 h 441007"/>
                  <a:gd name="connsiteX1" fmla="*/ 0 w 8278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78" h="441007">
                    <a:moveTo>
                      <a:pt x="4667" y="0"/>
                    </a:moveTo>
                    <a:cubicBezTo>
                      <a:pt x="4667" y="0"/>
                      <a:pt x="15335" y="246317"/>
                      <a:pt x="0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E34FF8FA-E983-480E-B1CC-F842CF493B6C}"/>
                  </a:ext>
                </a:extLst>
              </p:cNvPr>
              <p:cNvSpPr/>
              <p:nvPr/>
            </p:nvSpPr>
            <p:spPr>
              <a:xfrm>
                <a:off x="6342125" y="2096451"/>
                <a:ext cx="10643" cy="441007"/>
              </a:xfrm>
              <a:custGeom>
                <a:avLst/>
                <a:gdLst>
                  <a:gd name="connsiteX0" fmla="*/ 6001 w 10643"/>
                  <a:gd name="connsiteY0" fmla="*/ 0 h 441007"/>
                  <a:gd name="connsiteX1" fmla="*/ 0 w 10643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43" h="441007">
                    <a:moveTo>
                      <a:pt x="6001" y="0"/>
                    </a:moveTo>
                    <a:cubicBezTo>
                      <a:pt x="6001" y="0"/>
                      <a:pt x="19717" y="246317"/>
                      <a:pt x="0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B8F77A0C-851B-4B64-857A-55D6BE840D3F}"/>
                  </a:ext>
                </a:extLst>
              </p:cNvPr>
              <p:cNvSpPr/>
              <p:nvPr/>
            </p:nvSpPr>
            <p:spPr>
              <a:xfrm>
                <a:off x="6395942" y="2096451"/>
                <a:ext cx="13009" cy="441007"/>
              </a:xfrm>
              <a:custGeom>
                <a:avLst/>
                <a:gdLst>
                  <a:gd name="connsiteX0" fmla="*/ 7334 w 13009"/>
                  <a:gd name="connsiteY0" fmla="*/ 0 h 441007"/>
                  <a:gd name="connsiteX1" fmla="*/ 0 w 13009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009" h="441007">
                    <a:moveTo>
                      <a:pt x="7334" y="0"/>
                    </a:moveTo>
                    <a:cubicBezTo>
                      <a:pt x="7334" y="0"/>
                      <a:pt x="24098" y="246317"/>
                      <a:pt x="0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063B8D0E-D091-49EF-A4E2-76A39B19AF54}"/>
                  </a:ext>
                </a:extLst>
              </p:cNvPr>
              <p:cNvSpPr/>
              <p:nvPr/>
            </p:nvSpPr>
            <p:spPr>
              <a:xfrm>
                <a:off x="6449758" y="2096451"/>
                <a:ext cx="15297" cy="441007"/>
              </a:xfrm>
              <a:custGeom>
                <a:avLst/>
                <a:gdLst>
                  <a:gd name="connsiteX0" fmla="*/ 8572 w 15297"/>
                  <a:gd name="connsiteY0" fmla="*/ 0 h 441007"/>
                  <a:gd name="connsiteX1" fmla="*/ 0 w 15297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297" h="441007">
                    <a:moveTo>
                      <a:pt x="8572" y="0"/>
                    </a:moveTo>
                    <a:cubicBezTo>
                      <a:pt x="8572" y="0"/>
                      <a:pt x="28384" y="246317"/>
                      <a:pt x="0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D0D3FDC4-439F-4956-8D9A-7FDCC1C88EAB}"/>
                  </a:ext>
                </a:extLst>
              </p:cNvPr>
              <p:cNvSpPr/>
              <p:nvPr/>
            </p:nvSpPr>
            <p:spPr>
              <a:xfrm>
                <a:off x="6503574" y="2096451"/>
                <a:ext cx="17663" cy="441007"/>
              </a:xfrm>
              <a:custGeom>
                <a:avLst/>
                <a:gdLst>
                  <a:gd name="connsiteX0" fmla="*/ 9906 w 17663"/>
                  <a:gd name="connsiteY0" fmla="*/ 0 h 441007"/>
                  <a:gd name="connsiteX1" fmla="*/ 0 w 17663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663" h="441007">
                    <a:moveTo>
                      <a:pt x="9906" y="0"/>
                    </a:moveTo>
                    <a:cubicBezTo>
                      <a:pt x="9906" y="0"/>
                      <a:pt x="32766" y="246317"/>
                      <a:pt x="0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84E6F47A-C9E9-4558-820D-89D8FA99CCA9}"/>
                  </a:ext>
                </a:extLst>
              </p:cNvPr>
              <p:cNvSpPr/>
              <p:nvPr/>
            </p:nvSpPr>
            <p:spPr>
              <a:xfrm>
                <a:off x="6557391" y="2096451"/>
                <a:ext cx="20028" cy="441007"/>
              </a:xfrm>
              <a:custGeom>
                <a:avLst/>
                <a:gdLst>
                  <a:gd name="connsiteX0" fmla="*/ 11239 w 20028"/>
                  <a:gd name="connsiteY0" fmla="*/ 0 h 441007"/>
                  <a:gd name="connsiteX1" fmla="*/ 0 w 20028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28" h="441007">
                    <a:moveTo>
                      <a:pt x="11239" y="0"/>
                    </a:moveTo>
                    <a:cubicBezTo>
                      <a:pt x="11239" y="0"/>
                      <a:pt x="37147" y="246317"/>
                      <a:pt x="0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31FBDAD-E2A1-428C-AE01-C7F2B523C5C1}"/>
                  </a:ext>
                </a:extLst>
              </p:cNvPr>
              <p:cNvSpPr/>
              <p:nvPr/>
            </p:nvSpPr>
            <p:spPr>
              <a:xfrm>
                <a:off x="6611207" y="2096451"/>
                <a:ext cx="22393" cy="441007"/>
              </a:xfrm>
              <a:custGeom>
                <a:avLst/>
                <a:gdLst>
                  <a:gd name="connsiteX0" fmla="*/ 12573 w 22393"/>
                  <a:gd name="connsiteY0" fmla="*/ 0 h 441007"/>
                  <a:gd name="connsiteX1" fmla="*/ 0 w 22393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393" h="441007">
                    <a:moveTo>
                      <a:pt x="12573" y="0"/>
                    </a:moveTo>
                    <a:cubicBezTo>
                      <a:pt x="12573" y="0"/>
                      <a:pt x="41529" y="246317"/>
                      <a:pt x="0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84D99140-69D1-42DC-BECD-74E7152D47AF}"/>
                  </a:ext>
                </a:extLst>
              </p:cNvPr>
              <p:cNvSpPr/>
              <p:nvPr/>
            </p:nvSpPr>
            <p:spPr>
              <a:xfrm>
                <a:off x="6665023" y="2096451"/>
                <a:ext cx="24758" cy="441007"/>
              </a:xfrm>
              <a:custGeom>
                <a:avLst/>
                <a:gdLst>
                  <a:gd name="connsiteX0" fmla="*/ 13906 w 24758"/>
                  <a:gd name="connsiteY0" fmla="*/ 0 h 441007"/>
                  <a:gd name="connsiteX1" fmla="*/ 0 w 24758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758" h="441007">
                    <a:moveTo>
                      <a:pt x="13906" y="0"/>
                    </a:moveTo>
                    <a:cubicBezTo>
                      <a:pt x="13906" y="0"/>
                      <a:pt x="45910" y="246317"/>
                      <a:pt x="0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C95BDB6E-979C-4D22-9517-6EC54DF62B25}"/>
                </a:ext>
              </a:extLst>
            </p:cNvPr>
            <p:cNvSpPr/>
            <p:nvPr/>
          </p:nvSpPr>
          <p:spPr>
            <a:xfrm>
              <a:off x="5470234" y="2128456"/>
              <a:ext cx="1247652" cy="399383"/>
            </a:xfrm>
            <a:custGeom>
              <a:avLst/>
              <a:gdLst>
                <a:gd name="connsiteX0" fmla="*/ 1247653 w 1247652"/>
                <a:gd name="connsiteY0" fmla="*/ 265271 h 399383"/>
                <a:gd name="connsiteX1" fmla="*/ 1241843 w 1247652"/>
                <a:gd name="connsiteY1" fmla="*/ 295561 h 399383"/>
                <a:gd name="connsiteX2" fmla="*/ 627861 w 1247652"/>
                <a:gd name="connsiteY2" fmla="*/ 399383 h 399383"/>
                <a:gd name="connsiteX3" fmla="*/ 13880 w 1247652"/>
                <a:gd name="connsiteY3" fmla="*/ 295561 h 399383"/>
                <a:gd name="connsiteX4" fmla="*/ 10260 w 1247652"/>
                <a:gd name="connsiteY4" fmla="*/ 0 h 399383"/>
                <a:gd name="connsiteX5" fmla="*/ 149897 w 1247652"/>
                <a:gd name="connsiteY5" fmla="*/ 9620 h 399383"/>
                <a:gd name="connsiteX6" fmla="*/ 150945 w 1247652"/>
                <a:gd name="connsiteY6" fmla="*/ 12097 h 399383"/>
                <a:gd name="connsiteX7" fmla="*/ 647197 w 1247652"/>
                <a:gd name="connsiteY7" fmla="*/ 296418 h 399383"/>
                <a:gd name="connsiteX8" fmla="*/ 1247653 w 1247652"/>
                <a:gd name="connsiteY8" fmla="*/ 265271 h 399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7652" h="399383">
                  <a:moveTo>
                    <a:pt x="1247653" y="265271"/>
                  </a:moveTo>
                  <a:cubicBezTo>
                    <a:pt x="1246034" y="275654"/>
                    <a:pt x="1244129" y="285750"/>
                    <a:pt x="1241843" y="295561"/>
                  </a:cubicBezTo>
                  <a:cubicBezTo>
                    <a:pt x="1241843" y="352901"/>
                    <a:pt x="966951" y="399383"/>
                    <a:pt x="627861" y="399383"/>
                  </a:cubicBezTo>
                  <a:cubicBezTo>
                    <a:pt x="288771" y="399383"/>
                    <a:pt x="13880" y="352901"/>
                    <a:pt x="13880" y="295561"/>
                  </a:cubicBezTo>
                  <a:cubicBezTo>
                    <a:pt x="-15076" y="173260"/>
                    <a:pt x="10260" y="0"/>
                    <a:pt x="10260" y="0"/>
                  </a:cubicBezTo>
                  <a:lnTo>
                    <a:pt x="149897" y="9620"/>
                  </a:lnTo>
                  <a:lnTo>
                    <a:pt x="150945" y="12097"/>
                  </a:lnTo>
                  <a:cubicBezTo>
                    <a:pt x="150945" y="12097"/>
                    <a:pt x="149897" y="231267"/>
                    <a:pt x="647197" y="296418"/>
                  </a:cubicBezTo>
                  <a:cubicBezTo>
                    <a:pt x="943996" y="335375"/>
                    <a:pt x="1207934" y="277749"/>
                    <a:pt x="1247653" y="265271"/>
                  </a:cubicBezTo>
                  <a:close/>
                </a:path>
              </a:pathLst>
            </a:custGeom>
            <a:solidFill>
              <a:srgbClr val="006C89">
                <a:alpha val="2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6DE553C-9AE9-49F4-A8B0-214A435B142E}"/>
                </a:ext>
              </a:extLst>
            </p:cNvPr>
            <p:cNvSpPr/>
            <p:nvPr/>
          </p:nvSpPr>
          <p:spPr>
            <a:xfrm>
              <a:off x="5480494" y="2024062"/>
              <a:ext cx="1235202" cy="208978"/>
            </a:xfrm>
            <a:custGeom>
              <a:avLst/>
              <a:gdLst>
                <a:gd name="connsiteX0" fmla="*/ 1235202 w 1235202"/>
                <a:gd name="connsiteY0" fmla="*/ 104489 h 208978"/>
                <a:gd name="connsiteX1" fmla="*/ 617601 w 1235202"/>
                <a:gd name="connsiteY1" fmla="*/ 208979 h 208978"/>
                <a:gd name="connsiteX2" fmla="*/ 0 w 1235202"/>
                <a:gd name="connsiteY2" fmla="*/ 104489 h 208978"/>
                <a:gd name="connsiteX3" fmla="*/ 617601 w 1235202"/>
                <a:gd name="connsiteY3" fmla="*/ 0 h 208978"/>
                <a:gd name="connsiteX4" fmla="*/ 1235202 w 1235202"/>
                <a:gd name="connsiteY4" fmla="*/ 104489 h 2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5202" h="208978">
                  <a:moveTo>
                    <a:pt x="1235202" y="104489"/>
                  </a:moveTo>
                  <a:cubicBezTo>
                    <a:pt x="1235202" y="162197"/>
                    <a:pt x="958693" y="208979"/>
                    <a:pt x="617601" y="208979"/>
                  </a:cubicBezTo>
                  <a:cubicBezTo>
                    <a:pt x="276509" y="208979"/>
                    <a:pt x="0" y="162197"/>
                    <a:pt x="0" y="104489"/>
                  </a:cubicBezTo>
                  <a:cubicBezTo>
                    <a:pt x="0" y="46781"/>
                    <a:pt x="276509" y="0"/>
                    <a:pt x="617601" y="0"/>
                  </a:cubicBezTo>
                  <a:cubicBezTo>
                    <a:pt x="958693" y="0"/>
                    <a:pt x="1235202" y="46781"/>
                    <a:pt x="1235202" y="104489"/>
                  </a:cubicBezTo>
                  <a:close/>
                </a:path>
              </a:pathLst>
            </a:custGeom>
            <a:solidFill>
              <a:srgbClr val="0079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365BD545-ECB0-488D-939A-C513B9F70A50}"/>
                </a:ext>
              </a:extLst>
            </p:cNvPr>
            <p:cNvSpPr/>
            <p:nvPr/>
          </p:nvSpPr>
          <p:spPr>
            <a:xfrm>
              <a:off x="5520594" y="2044540"/>
              <a:ext cx="1155001" cy="168021"/>
            </a:xfrm>
            <a:custGeom>
              <a:avLst/>
              <a:gdLst>
                <a:gd name="connsiteX0" fmla="*/ 1155002 w 1155001"/>
                <a:gd name="connsiteY0" fmla="*/ 84011 h 168021"/>
                <a:gd name="connsiteX1" fmla="*/ 577501 w 1155001"/>
                <a:gd name="connsiteY1" fmla="*/ 168021 h 168021"/>
                <a:gd name="connsiteX2" fmla="*/ 0 w 1155001"/>
                <a:gd name="connsiteY2" fmla="*/ 84011 h 168021"/>
                <a:gd name="connsiteX3" fmla="*/ 577501 w 1155001"/>
                <a:gd name="connsiteY3" fmla="*/ 0 h 168021"/>
                <a:gd name="connsiteX4" fmla="*/ 1155002 w 1155001"/>
                <a:gd name="connsiteY4" fmla="*/ 84011 h 16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001" h="168021">
                  <a:moveTo>
                    <a:pt x="1155002" y="84011"/>
                  </a:moveTo>
                  <a:cubicBezTo>
                    <a:pt x="1155002" y="130408"/>
                    <a:pt x="896446" y="168021"/>
                    <a:pt x="577501" y="168021"/>
                  </a:cubicBezTo>
                  <a:cubicBezTo>
                    <a:pt x="258556" y="168021"/>
                    <a:pt x="0" y="130408"/>
                    <a:pt x="0" y="84011"/>
                  </a:cubicBezTo>
                  <a:cubicBezTo>
                    <a:pt x="0" y="37613"/>
                    <a:pt x="258556" y="0"/>
                    <a:pt x="577501" y="0"/>
                  </a:cubicBezTo>
                  <a:cubicBezTo>
                    <a:pt x="896446" y="0"/>
                    <a:pt x="1155002" y="37613"/>
                    <a:pt x="1155002" y="84011"/>
                  </a:cubicBezTo>
                  <a:close/>
                </a:path>
              </a:pathLst>
            </a:custGeom>
            <a:solidFill>
              <a:srgbClr val="028AB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9A2DB9AE-51FE-4F39-BF02-E7F39405B079}"/>
                </a:ext>
              </a:extLst>
            </p:cNvPr>
            <p:cNvSpPr/>
            <p:nvPr/>
          </p:nvSpPr>
          <p:spPr>
            <a:xfrm>
              <a:off x="5896737" y="2096166"/>
              <a:ext cx="402716" cy="44481"/>
            </a:xfrm>
            <a:custGeom>
              <a:avLst/>
              <a:gdLst>
                <a:gd name="connsiteX0" fmla="*/ 402717 w 402716"/>
                <a:gd name="connsiteY0" fmla="*/ 22288 h 44481"/>
                <a:gd name="connsiteX1" fmla="*/ 397192 w 402716"/>
                <a:gd name="connsiteY1" fmla="*/ 36957 h 44481"/>
                <a:gd name="connsiteX2" fmla="*/ 396145 w 402716"/>
                <a:gd name="connsiteY2" fmla="*/ 38005 h 44481"/>
                <a:gd name="connsiteX3" fmla="*/ 380428 w 402716"/>
                <a:gd name="connsiteY3" fmla="*/ 44482 h 44481"/>
                <a:gd name="connsiteX4" fmla="*/ 22193 w 402716"/>
                <a:gd name="connsiteY4" fmla="*/ 44482 h 44481"/>
                <a:gd name="connsiteX5" fmla="*/ 5525 w 402716"/>
                <a:gd name="connsiteY5" fmla="*/ 36957 h 44481"/>
                <a:gd name="connsiteX6" fmla="*/ 0 w 402716"/>
                <a:gd name="connsiteY6" fmla="*/ 22288 h 44481"/>
                <a:gd name="connsiteX7" fmla="*/ 6477 w 402716"/>
                <a:gd name="connsiteY7" fmla="*/ 6477 h 44481"/>
                <a:gd name="connsiteX8" fmla="*/ 22193 w 402716"/>
                <a:gd name="connsiteY8" fmla="*/ 0 h 44481"/>
                <a:gd name="connsiteX9" fmla="*/ 380428 w 402716"/>
                <a:gd name="connsiteY9" fmla="*/ 0 h 44481"/>
                <a:gd name="connsiteX10" fmla="*/ 402717 w 402716"/>
                <a:gd name="connsiteY10" fmla="*/ 22288 h 4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2716" h="44481">
                  <a:moveTo>
                    <a:pt x="402717" y="22288"/>
                  </a:moveTo>
                  <a:cubicBezTo>
                    <a:pt x="402717" y="27813"/>
                    <a:pt x="400621" y="32956"/>
                    <a:pt x="397192" y="36957"/>
                  </a:cubicBezTo>
                  <a:cubicBezTo>
                    <a:pt x="396812" y="37338"/>
                    <a:pt x="396430" y="37719"/>
                    <a:pt x="396145" y="38005"/>
                  </a:cubicBezTo>
                  <a:cubicBezTo>
                    <a:pt x="392144" y="41910"/>
                    <a:pt x="386620" y="44482"/>
                    <a:pt x="380428" y="44482"/>
                  </a:cubicBezTo>
                  <a:lnTo>
                    <a:pt x="22193" y="44482"/>
                  </a:lnTo>
                  <a:cubicBezTo>
                    <a:pt x="15526" y="44482"/>
                    <a:pt x="9620" y="41529"/>
                    <a:pt x="5525" y="36957"/>
                  </a:cubicBezTo>
                  <a:cubicBezTo>
                    <a:pt x="2000" y="33052"/>
                    <a:pt x="0" y="27813"/>
                    <a:pt x="0" y="22288"/>
                  </a:cubicBezTo>
                  <a:cubicBezTo>
                    <a:pt x="0" y="16097"/>
                    <a:pt x="2572" y="10573"/>
                    <a:pt x="6477" y="6477"/>
                  </a:cubicBezTo>
                  <a:cubicBezTo>
                    <a:pt x="10477" y="2476"/>
                    <a:pt x="16097" y="0"/>
                    <a:pt x="22193" y="0"/>
                  </a:cubicBezTo>
                  <a:lnTo>
                    <a:pt x="380428" y="0"/>
                  </a:lnTo>
                  <a:cubicBezTo>
                    <a:pt x="392716" y="95"/>
                    <a:pt x="402717" y="10001"/>
                    <a:pt x="402717" y="22288"/>
                  </a:cubicBezTo>
                  <a:close/>
                </a:path>
              </a:pathLst>
            </a:custGeom>
            <a:solidFill>
              <a:srgbClr val="0066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AA2AA7C1-CC2B-455B-A069-7D5B57718365}"/>
                </a:ext>
              </a:extLst>
            </p:cNvPr>
            <p:cNvSpPr/>
            <p:nvPr/>
          </p:nvSpPr>
          <p:spPr>
            <a:xfrm>
              <a:off x="5902261" y="2125408"/>
              <a:ext cx="391667" cy="15239"/>
            </a:xfrm>
            <a:custGeom>
              <a:avLst/>
              <a:gdLst>
                <a:gd name="connsiteX0" fmla="*/ 391668 w 391667"/>
                <a:gd name="connsiteY0" fmla="*/ 7715 h 15239"/>
                <a:gd name="connsiteX1" fmla="*/ 390620 w 391667"/>
                <a:gd name="connsiteY1" fmla="*/ 8763 h 15239"/>
                <a:gd name="connsiteX2" fmla="*/ 374904 w 391667"/>
                <a:gd name="connsiteY2" fmla="*/ 15240 h 15239"/>
                <a:gd name="connsiteX3" fmla="*/ 16669 w 391667"/>
                <a:gd name="connsiteY3" fmla="*/ 15240 h 15239"/>
                <a:gd name="connsiteX4" fmla="*/ 0 w 391667"/>
                <a:gd name="connsiteY4" fmla="*/ 7715 h 15239"/>
                <a:gd name="connsiteX5" fmla="*/ 952 w 391667"/>
                <a:gd name="connsiteY5" fmla="*/ 6572 h 15239"/>
                <a:gd name="connsiteX6" fmla="*/ 16669 w 391667"/>
                <a:gd name="connsiteY6" fmla="*/ 0 h 15239"/>
                <a:gd name="connsiteX7" fmla="*/ 374904 w 391667"/>
                <a:gd name="connsiteY7" fmla="*/ 0 h 15239"/>
                <a:gd name="connsiteX8" fmla="*/ 391668 w 391667"/>
                <a:gd name="connsiteY8" fmla="*/ 7715 h 1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1667" h="15239">
                  <a:moveTo>
                    <a:pt x="391668" y="7715"/>
                  </a:moveTo>
                  <a:cubicBezTo>
                    <a:pt x="391287" y="8096"/>
                    <a:pt x="390906" y="8477"/>
                    <a:pt x="390620" y="8763"/>
                  </a:cubicBezTo>
                  <a:cubicBezTo>
                    <a:pt x="386620" y="12668"/>
                    <a:pt x="381095" y="15240"/>
                    <a:pt x="374904" y="15240"/>
                  </a:cubicBezTo>
                  <a:lnTo>
                    <a:pt x="16669" y="15240"/>
                  </a:lnTo>
                  <a:cubicBezTo>
                    <a:pt x="10001" y="15240"/>
                    <a:pt x="4096" y="12287"/>
                    <a:pt x="0" y="7715"/>
                  </a:cubicBezTo>
                  <a:cubicBezTo>
                    <a:pt x="190" y="7334"/>
                    <a:pt x="667" y="6858"/>
                    <a:pt x="952" y="6572"/>
                  </a:cubicBezTo>
                  <a:cubicBezTo>
                    <a:pt x="4953" y="2572"/>
                    <a:pt x="10573" y="0"/>
                    <a:pt x="16669" y="0"/>
                  </a:cubicBezTo>
                  <a:lnTo>
                    <a:pt x="374904" y="0"/>
                  </a:lnTo>
                  <a:cubicBezTo>
                    <a:pt x="381571" y="0"/>
                    <a:pt x="387667" y="2953"/>
                    <a:pt x="391668" y="7715"/>
                  </a:cubicBezTo>
                  <a:close/>
                </a:path>
              </a:pathLst>
            </a:custGeom>
            <a:solidFill>
              <a:srgbClr val="004A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7E072913-3B6F-41F3-8954-E5F13DA47786}"/>
                </a:ext>
              </a:extLst>
            </p:cNvPr>
            <p:cNvSpPr/>
            <p:nvPr/>
          </p:nvSpPr>
          <p:spPr>
            <a:xfrm>
              <a:off x="6676453" y="3221640"/>
              <a:ext cx="224347" cy="940022"/>
            </a:xfrm>
            <a:custGeom>
              <a:avLst/>
              <a:gdLst>
                <a:gd name="connsiteX0" fmla="*/ 31051 w 224347"/>
                <a:gd name="connsiteY0" fmla="*/ 0 h 940022"/>
                <a:gd name="connsiteX1" fmla="*/ 89249 w 224347"/>
                <a:gd name="connsiteY1" fmla="*/ 221456 h 940022"/>
                <a:gd name="connsiteX2" fmla="*/ 0 w 224347"/>
                <a:gd name="connsiteY2" fmla="*/ 940022 h 940022"/>
                <a:gd name="connsiteX3" fmla="*/ 113157 w 224347"/>
                <a:gd name="connsiteY3" fmla="*/ 940022 h 940022"/>
                <a:gd name="connsiteX4" fmla="*/ 222313 w 224347"/>
                <a:gd name="connsiteY4" fmla="*/ 223075 h 940022"/>
                <a:gd name="connsiteX5" fmla="*/ 174498 w 224347"/>
                <a:gd name="connsiteY5" fmla="*/ 0 h 940022"/>
                <a:gd name="connsiteX6" fmla="*/ 31051 w 224347"/>
                <a:gd name="connsiteY6" fmla="*/ 0 h 94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347" h="940022">
                  <a:moveTo>
                    <a:pt x="31051" y="0"/>
                  </a:moveTo>
                  <a:cubicBezTo>
                    <a:pt x="31051" y="0"/>
                    <a:pt x="79248" y="67723"/>
                    <a:pt x="89249" y="221456"/>
                  </a:cubicBezTo>
                  <a:cubicBezTo>
                    <a:pt x="99155" y="375190"/>
                    <a:pt x="69342" y="657225"/>
                    <a:pt x="0" y="940022"/>
                  </a:cubicBezTo>
                  <a:lnTo>
                    <a:pt x="113157" y="940022"/>
                  </a:lnTo>
                  <a:cubicBezTo>
                    <a:pt x="113157" y="940022"/>
                    <a:pt x="241935" y="519398"/>
                    <a:pt x="222313" y="223075"/>
                  </a:cubicBezTo>
                  <a:cubicBezTo>
                    <a:pt x="210407" y="43053"/>
                    <a:pt x="174498" y="0"/>
                    <a:pt x="174498" y="0"/>
                  </a:cubicBezTo>
                  <a:lnTo>
                    <a:pt x="31051" y="0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64" name="Graphic 157">
            <a:extLst>
              <a:ext uri="{FF2B5EF4-FFF2-40B4-BE49-F238E27FC236}">
                <a16:creationId xmlns:a16="http://schemas.microsoft.com/office/drawing/2014/main" id="{DE60F102-C59A-4A41-B5FD-FA23647605DC}"/>
              </a:ext>
            </a:extLst>
          </p:cNvPr>
          <p:cNvSpPr/>
          <p:nvPr/>
        </p:nvSpPr>
        <p:spPr>
          <a:xfrm>
            <a:off x="1791975" y="2315807"/>
            <a:ext cx="577121" cy="531324"/>
          </a:xfrm>
          <a:custGeom>
            <a:avLst/>
            <a:gdLst>
              <a:gd name="connsiteX0" fmla="*/ 378412 w 577121"/>
              <a:gd name="connsiteY0" fmla="*/ 530824 h 531324"/>
              <a:gd name="connsiteX1" fmla="*/ 398700 w 577121"/>
              <a:gd name="connsiteY1" fmla="*/ 524728 h 531324"/>
              <a:gd name="connsiteX2" fmla="*/ 484425 w 577121"/>
              <a:gd name="connsiteY2" fmla="*/ 14283 h 531324"/>
              <a:gd name="connsiteX3" fmla="*/ 263540 w 577121"/>
              <a:gd name="connsiteY3" fmla="*/ 113629 h 531324"/>
              <a:gd name="connsiteX4" fmla="*/ 24653 w 577121"/>
              <a:gd name="connsiteY4" fmla="*/ 153158 h 531324"/>
              <a:gd name="connsiteX5" fmla="*/ 378412 w 577121"/>
              <a:gd name="connsiteY5" fmla="*/ 530824 h 53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121" h="531324">
                <a:moveTo>
                  <a:pt x="378412" y="530824"/>
                </a:moveTo>
                <a:cubicBezTo>
                  <a:pt x="385746" y="532443"/>
                  <a:pt x="393556" y="530062"/>
                  <a:pt x="398700" y="524728"/>
                </a:cubicBezTo>
                <a:cubicBezTo>
                  <a:pt x="605869" y="310606"/>
                  <a:pt x="630158" y="76196"/>
                  <a:pt x="484425" y="14283"/>
                </a:cubicBezTo>
                <a:cubicBezTo>
                  <a:pt x="337835" y="-48010"/>
                  <a:pt x="263540" y="113629"/>
                  <a:pt x="263540" y="113629"/>
                </a:cubicBezTo>
                <a:cubicBezTo>
                  <a:pt x="263540" y="113629"/>
                  <a:pt x="112188" y="20094"/>
                  <a:pt x="24653" y="153158"/>
                </a:cubicBezTo>
                <a:cubicBezTo>
                  <a:pt x="-62501" y="285460"/>
                  <a:pt x="87518" y="467197"/>
                  <a:pt x="378412" y="530824"/>
                </a:cubicBezTo>
                <a:close/>
              </a:path>
            </a:pathLst>
          </a:custGeom>
          <a:solidFill>
            <a:srgbClr val="E53E3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154ABDBB-744C-40C5-B8B6-57328B73AD92}"/>
              </a:ext>
            </a:extLst>
          </p:cNvPr>
          <p:cNvSpPr/>
          <p:nvPr/>
        </p:nvSpPr>
        <p:spPr>
          <a:xfrm>
            <a:off x="4872674" y="1274238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9C8A9F14-1935-4477-982E-E507481C1060}"/>
              </a:ext>
            </a:extLst>
          </p:cNvPr>
          <p:cNvSpPr/>
          <p:nvPr/>
        </p:nvSpPr>
        <p:spPr>
          <a:xfrm>
            <a:off x="5912555" y="1883109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69" name="Freeform: Shape 168">
            <a:extLst>
              <a:ext uri="{FF2B5EF4-FFF2-40B4-BE49-F238E27FC236}">
                <a16:creationId xmlns:a16="http://schemas.microsoft.com/office/drawing/2014/main" id="{339FB33A-EFBB-4F02-86B9-CAE8A558C9FF}"/>
              </a:ext>
            </a:extLst>
          </p:cNvPr>
          <p:cNvSpPr/>
          <p:nvPr/>
        </p:nvSpPr>
        <p:spPr>
          <a:xfrm>
            <a:off x="2798875" y="1927886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FE5F3982-8729-43E4-9C6B-0BE976265BC6}"/>
              </a:ext>
            </a:extLst>
          </p:cNvPr>
          <p:cNvSpPr/>
          <p:nvPr/>
        </p:nvSpPr>
        <p:spPr>
          <a:xfrm>
            <a:off x="6351222" y="4652440"/>
            <a:ext cx="401932" cy="358529"/>
          </a:xfrm>
          <a:custGeom>
            <a:avLst/>
            <a:gdLst>
              <a:gd name="connsiteX0" fmla="*/ 173293 w 272472"/>
              <a:gd name="connsiteY0" fmla="*/ 249059 h 249367"/>
              <a:gd name="connsiteX1" fmla="*/ 182913 w 272472"/>
              <a:gd name="connsiteY1" fmla="*/ 246487 h 249367"/>
              <a:gd name="connsiteX2" fmla="*/ 231300 w 272472"/>
              <a:gd name="connsiteY2" fmla="*/ 7790 h 249367"/>
              <a:gd name="connsiteX3" fmla="*/ 125858 w 272472"/>
              <a:gd name="connsiteY3" fmla="*/ 51034 h 249367"/>
              <a:gd name="connsiteX4" fmla="*/ 12892 w 272472"/>
              <a:gd name="connsiteY4" fmla="*/ 65798 h 249367"/>
              <a:gd name="connsiteX5" fmla="*/ 173293 w 272472"/>
              <a:gd name="connsiteY5" fmla="*/ 249059 h 24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472" h="249367">
                <a:moveTo>
                  <a:pt x="173293" y="249059"/>
                </a:moveTo>
                <a:cubicBezTo>
                  <a:pt x="176722" y="249916"/>
                  <a:pt x="180436" y="248963"/>
                  <a:pt x="182913" y="246487"/>
                </a:cubicBezTo>
                <a:cubicBezTo>
                  <a:pt x="283687" y="149141"/>
                  <a:pt x="298832" y="39223"/>
                  <a:pt x="231300" y="7790"/>
                </a:cubicBezTo>
                <a:cubicBezTo>
                  <a:pt x="163387" y="-23833"/>
                  <a:pt x="125858" y="51034"/>
                  <a:pt x="125858" y="51034"/>
                </a:cubicBezTo>
                <a:cubicBezTo>
                  <a:pt x="125858" y="51034"/>
                  <a:pt x="56135" y="4647"/>
                  <a:pt x="12892" y="65798"/>
                </a:cubicBezTo>
                <a:cubicBezTo>
                  <a:pt x="-30161" y="126662"/>
                  <a:pt x="37466" y="214483"/>
                  <a:pt x="173293" y="249059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D15C5E3A-476E-43ED-9A76-DBB05829E6FF}"/>
              </a:ext>
            </a:extLst>
          </p:cNvPr>
          <p:cNvSpPr/>
          <p:nvPr/>
        </p:nvSpPr>
        <p:spPr>
          <a:xfrm>
            <a:off x="1419637" y="3761443"/>
            <a:ext cx="255873" cy="233710"/>
          </a:xfrm>
          <a:custGeom>
            <a:avLst/>
            <a:gdLst>
              <a:gd name="connsiteX0" fmla="*/ 125478 w 173458"/>
              <a:gd name="connsiteY0" fmla="*/ 162529 h 162552"/>
              <a:gd name="connsiteX1" fmla="*/ 131384 w 173458"/>
              <a:gd name="connsiteY1" fmla="*/ 159957 h 162552"/>
              <a:gd name="connsiteX2" fmla="*/ 139290 w 173458"/>
              <a:gd name="connsiteY2" fmla="*/ 2318 h 162552"/>
              <a:gd name="connsiteX3" fmla="*/ 75853 w 173458"/>
              <a:gd name="connsiteY3" fmla="*/ 40228 h 162552"/>
              <a:gd name="connsiteX4" fmla="*/ 4892 w 173458"/>
              <a:gd name="connsiteY4" fmla="*/ 60611 h 162552"/>
              <a:gd name="connsiteX5" fmla="*/ 125478 w 173458"/>
              <a:gd name="connsiteY5" fmla="*/ 162529 h 16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458" h="162552">
                <a:moveTo>
                  <a:pt x="125478" y="162529"/>
                </a:moveTo>
                <a:cubicBezTo>
                  <a:pt x="127764" y="162719"/>
                  <a:pt x="130050" y="161767"/>
                  <a:pt x="131384" y="159957"/>
                </a:cubicBezTo>
                <a:cubicBezTo>
                  <a:pt x="186534" y="87853"/>
                  <a:pt x="185676" y="15939"/>
                  <a:pt x="139290" y="2318"/>
                </a:cubicBezTo>
                <a:cubicBezTo>
                  <a:pt x="92712" y="-11398"/>
                  <a:pt x="75853" y="40228"/>
                  <a:pt x="75853" y="40228"/>
                </a:cubicBezTo>
                <a:cubicBezTo>
                  <a:pt x="75853" y="40228"/>
                  <a:pt x="26704" y="17272"/>
                  <a:pt x="4892" y="60611"/>
                </a:cubicBezTo>
                <a:cubicBezTo>
                  <a:pt x="-16730" y="103759"/>
                  <a:pt x="35086" y="153575"/>
                  <a:pt x="125478" y="162529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88" name="Graphic 104">
            <a:extLst>
              <a:ext uri="{FF2B5EF4-FFF2-40B4-BE49-F238E27FC236}">
                <a16:creationId xmlns:a16="http://schemas.microsoft.com/office/drawing/2014/main" id="{E65B6B7B-6295-4B6B-9BD1-9AC578EA5432}"/>
              </a:ext>
            </a:extLst>
          </p:cNvPr>
          <p:cNvSpPr/>
          <p:nvPr/>
        </p:nvSpPr>
        <p:spPr>
          <a:xfrm rot="2956414">
            <a:off x="5750153" y="-1645228"/>
            <a:ext cx="2948797" cy="2500924"/>
          </a:xfrm>
          <a:custGeom>
            <a:avLst/>
            <a:gdLst>
              <a:gd name="connsiteX0" fmla="*/ 3789279 w 4001311"/>
              <a:gd name="connsiteY0" fmla="*/ 479141 h 3382294"/>
              <a:gd name="connsiteX1" fmla="*/ 3566226 w 4001311"/>
              <a:gd name="connsiteY1" fmla="*/ 435822 h 3382294"/>
              <a:gd name="connsiteX2" fmla="*/ 2154053 w 4001311"/>
              <a:gd name="connsiteY2" fmla="*/ 2631 h 3382294"/>
              <a:gd name="connsiteX3" fmla="*/ 1029104 w 4001311"/>
              <a:gd name="connsiteY3" fmla="*/ 209271 h 3382294"/>
              <a:gd name="connsiteX4" fmla="*/ 303577 w 4001311"/>
              <a:gd name="connsiteY4" fmla="*/ 689144 h 3382294"/>
              <a:gd name="connsiteX5" fmla="*/ 95861 w 4001311"/>
              <a:gd name="connsiteY5" fmla="*/ 1166595 h 3382294"/>
              <a:gd name="connsiteX6" fmla="*/ 114427 w 4001311"/>
              <a:gd name="connsiteY6" fmla="*/ 2734286 h 3382294"/>
              <a:gd name="connsiteX7" fmla="*/ 310977 w 4001311"/>
              <a:gd name="connsiteY7" fmla="*/ 3124830 h 3382294"/>
              <a:gd name="connsiteX8" fmla="*/ 680399 w 4001311"/>
              <a:gd name="connsiteY8" fmla="*/ 3324743 h 3382294"/>
              <a:gd name="connsiteX9" fmla="*/ 1648754 w 4001311"/>
              <a:gd name="connsiteY9" fmla="*/ 3271738 h 3382294"/>
              <a:gd name="connsiteX10" fmla="*/ 2325311 w 4001311"/>
              <a:gd name="connsiteY10" fmla="*/ 2586571 h 3382294"/>
              <a:gd name="connsiteX11" fmla="*/ 2494013 w 4001311"/>
              <a:gd name="connsiteY11" fmla="*/ 2135622 h 3382294"/>
              <a:gd name="connsiteX12" fmla="*/ 2929625 w 4001311"/>
              <a:gd name="connsiteY12" fmla="*/ 1832658 h 3382294"/>
              <a:gd name="connsiteX13" fmla="*/ 3582639 w 4001311"/>
              <a:gd name="connsiteY13" fmla="*/ 1796738 h 3382294"/>
              <a:gd name="connsiteX14" fmla="*/ 3999282 w 4001311"/>
              <a:gd name="connsiteY14" fmla="*/ 1205743 h 3382294"/>
              <a:gd name="connsiteX15" fmla="*/ 3789279 w 4001311"/>
              <a:gd name="connsiteY15" fmla="*/ 479141 h 3382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01311" h="3382294">
                <a:moveTo>
                  <a:pt x="3789279" y="479141"/>
                </a:moveTo>
                <a:lnTo>
                  <a:pt x="3566226" y="435822"/>
                </a:lnTo>
                <a:cubicBezTo>
                  <a:pt x="3114067" y="233487"/>
                  <a:pt x="2648858" y="27789"/>
                  <a:pt x="2154053" y="2631"/>
                </a:cubicBezTo>
                <a:cubicBezTo>
                  <a:pt x="1770639" y="-16876"/>
                  <a:pt x="1388571" y="74067"/>
                  <a:pt x="1029104" y="209271"/>
                </a:cubicBezTo>
                <a:cubicBezTo>
                  <a:pt x="753853" y="312860"/>
                  <a:pt x="477257" y="451696"/>
                  <a:pt x="303577" y="689144"/>
                </a:cubicBezTo>
                <a:cubicBezTo>
                  <a:pt x="200527" y="830132"/>
                  <a:pt x="139988" y="997624"/>
                  <a:pt x="95861" y="1166595"/>
                </a:cubicBezTo>
                <a:cubicBezTo>
                  <a:pt x="-37997" y="1678217"/>
                  <a:pt x="-31540" y="2225893"/>
                  <a:pt x="114427" y="2734286"/>
                </a:cubicBezTo>
                <a:cubicBezTo>
                  <a:pt x="155055" y="2875813"/>
                  <a:pt x="209002" y="3018685"/>
                  <a:pt x="310977" y="3124830"/>
                </a:cubicBezTo>
                <a:cubicBezTo>
                  <a:pt x="409184" y="3226939"/>
                  <a:pt x="543985" y="3286267"/>
                  <a:pt x="680399" y="3324743"/>
                </a:cubicBezTo>
                <a:cubicBezTo>
                  <a:pt x="997624" y="3414341"/>
                  <a:pt x="1345790" y="3401291"/>
                  <a:pt x="1648754" y="3271738"/>
                </a:cubicBezTo>
                <a:cubicBezTo>
                  <a:pt x="1951853" y="3142184"/>
                  <a:pt x="2205578" y="2893705"/>
                  <a:pt x="2325311" y="2586571"/>
                </a:cubicBezTo>
                <a:cubicBezTo>
                  <a:pt x="2383698" y="2436703"/>
                  <a:pt x="2411545" y="2273786"/>
                  <a:pt x="2494013" y="2135622"/>
                </a:cubicBezTo>
                <a:cubicBezTo>
                  <a:pt x="2587512" y="1979028"/>
                  <a:pt x="2750429" y="1865753"/>
                  <a:pt x="2929625" y="1832658"/>
                </a:cubicBezTo>
                <a:cubicBezTo>
                  <a:pt x="3144875" y="1792837"/>
                  <a:pt x="3374116" y="1863466"/>
                  <a:pt x="3582639" y="1796738"/>
                </a:cubicBezTo>
                <a:cubicBezTo>
                  <a:pt x="3826544" y="1718710"/>
                  <a:pt x="3981793" y="1461083"/>
                  <a:pt x="3999282" y="1205743"/>
                </a:cubicBezTo>
                <a:cubicBezTo>
                  <a:pt x="4016771" y="950403"/>
                  <a:pt x="3919101" y="699772"/>
                  <a:pt x="3789279" y="47914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3438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190" name="Graphic 31">
            <a:extLst>
              <a:ext uri="{FF2B5EF4-FFF2-40B4-BE49-F238E27FC236}">
                <a16:creationId xmlns:a16="http://schemas.microsoft.com/office/drawing/2014/main" id="{9FA6953A-F7A4-4972-B9F6-8C7C1B6F4852}"/>
              </a:ext>
            </a:extLst>
          </p:cNvPr>
          <p:cNvGrpSpPr/>
          <p:nvPr/>
        </p:nvGrpSpPr>
        <p:grpSpPr>
          <a:xfrm rot="511330">
            <a:off x="9992749" y="2336185"/>
            <a:ext cx="2235054" cy="1306974"/>
            <a:chOff x="4978799" y="2776537"/>
            <a:chExt cx="2235054" cy="1306974"/>
          </a:xfrm>
        </p:grpSpPr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048DAE39-485F-4A9E-ADF5-8DD8AB22B25A}"/>
                </a:ext>
              </a:extLst>
            </p:cNvPr>
            <p:cNvSpPr/>
            <p:nvPr/>
          </p:nvSpPr>
          <p:spPr>
            <a:xfrm>
              <a:off x="5163897" y="3207230"/>
              <a:ext cx="695310" cy="597910"/>
            </a:xfrm>
            <a:custGeom>
              <a:avLst/>
              <a:gdLst>
                <a:gd name="connsiteX0" fmla="*/ 1796 w 695310"/>
                <a:gd name="connsiteY0" fmla="*/ 349499 h 597910"/>
                <a:gd name="connsiteX1" fmla="*/ 2843 w 695310"/>
                <a:gd name="connsiteY1" fmla="*/ 566860 h 597910"/>
                <a:gd name="connsiteX2" fmla="*/ 128478 w 695310"/>
                <a:gd name="connsiteY2" fmla="*/ 545143 h 597910"/>
                <a:gd name="connsiteX3" fmla="*/ 211631 w 695310"/>
                <a:gd name="connsiteY3" fmla="*/ 526283 h 597910"/>
                <a:gd name="connsiteX4" fmla="*/ 265448 w 695310"/>
                <a:gd name="connsiteY4" fmla="*/ 444082 h 597910"/>
                <a:gd name="connsiteX5" fmla="*/ 343838 w 695310"/>
                <a:gd name="connsiteY5" fmla="*/ 431700 h 597910"/>
                <a:gd name="connsiteX6" fmla="*/ 447756 w 695310"/>
                <a:gd name="connsiteY6" fmla="*/ 315590 h 597910"/>
                <a:gd name="connsiteX7" fmla="*/ 545959 w 695310"/>
                <a:gd name="connsiteY7" fmla="*/ 210625 h 597910"/>
                <a:gd name="connsiteX8" fmla="*/ 695311 w 695310"/>
                <a:gd name="connsiteY8" fmla="*/ 125471 h 597910"/>
                <a:gd name="connsiteX9" fmla="*/ 661211 w 695310"/>
                <a:gd name="connsiteY9" fmla="*/ 46414 h 597910"/>
                <a:gd name="connsiteX10" fmla="*/ 466616 w 695310"/>
                <a:gd name="connsiteY10" fmla="*/ 122 h 597910"/>
                <a:gd name="connsiteX11" fmla="*/ 213441 w 695310"/>
                <a:gd name="connsiteY11" fmla="*/ 27554 h 597910"/>
                <a:gd name="connsiteX12" fmla="*/ 35895 w 695310"/>
                <a:gd name="connsiteY12" fmla="*/ 158809 h 597910"/>
                <a:gd name="connsiteX13" fmla="*/ 1796 w 695310"/>
                <a:gd name="connsiteY13" fmla="*/ 349499 h 597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5310" h="597910">
                  <a:moveTo>
                    <a:pt x="1796" y="349499"/>
                  </a:moveTo>
                  <a:cubicBezTo>
                    <a:pt x="1796" y="349499"/>
                    <a:pt x="-2872" y="521521"/>
                    <a:pt x="2843" y="566860"/>
                  </a:cubicBezTo>
                  <a:cubicBezTo>
                    <a:pt x="8558" y="612199"/>
                    <a:pt x="79329" y="610294"/>
                    <a:pt x="128478" y="545143"/>
                  </a:cubicBezTo>
                  <a:cubicBezTo>
                    <a:pt x="128478" y="545143"/>
                    <a:pt x="181342" y="553620"/>
                    <a:pt x="211631" y="526283"/>
                  </a:cubicBezTo>
                  <a:cubicBezTo>
                    <a:pt x="241826" y="498851"/>
                    <a:pt x="265448" y="444082"/>
                    <a:pt x="265448" y="444082"/>
                  </a:cubicBezTo>
                  <a:cubicBezTo>
                    <a:pt x="265448" y="444082"/>
                    <a:pt x="310501" y="449131"/>
                    <a:pt x="343838" y="431700"/>
                  </a:cubicBezTo>
                  <a:cubicBezTo>
                    <a:pt x="401465" y="401506"/>
                    <a:pt x="447756" y="315590"/>
                    <a:pt x="447756" y="315590"/>
                  </a:cubicBezTo>
                  <a:lnTo>
                    <a:pt x="545959" y="210625"/>
                  </a:lnTo>
                  <a:lnTo>
                    <a:pt x="695311" y="125471"/>
                  </a:lnTo>
                  <a:cubicBezTo>
                    <a:pt x="695311" y="125471"/>
                    <a:pt x="668736" y="47366"/>
                    <a:pt x="661211" y="46414"/>
                  </a:cubicBezTo>
                  <a:cubicBezTo>
                    <a:pt x="653687" y="45461"/>
                    <a:pt x="498715" y="-2735"/>
                    <a:pt x="466616" y="122"/>
                  </a:cubicBezTo>
                  <a:cubicBezTo>
                    <a:pt x="434516" y="2980"/>
                    <a:pt x="243635" y="17172"/>
                    <a:pt x="213441" y="27554"/>
                  </a:cubicBezTo>
                  <a:cubicBezTo>
                    <a:pt x="183247" y="37936"/>
                    <a:pt x="37800" y="155094"/>
                    <a:pt x="35895" y="158809"/>
                  </a:cubicBezTo>
                  <a:cubicBezTo>
                    <a:pt x="33990" y="162619"/>
                    <a:pt x="1796" y="349499"/>
                    <a:pt x="1796" y="349499"/>
                  </a:cubicBezTo>
                  <a:close/>
                </a:path>
              </a:pathLst>
            </a:custGeom>
            <a:solidFill>
              <a:srgbClr val="EF8A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6C867F92-C293-4211-BE7E-49CF022EE51D}"/>
                </a:ext>
              </a:extLst>
            </p:cNvPr>
            <p:cNvSpPr/>
            <p:nvPr/>
          </p:nvSpPr>
          <p:spPr>
            <a:xfrm>
              <a:off x="5292375" y="3248786"/>
              <a:ext cx="358997" cy="503681"/>
            </a:xfrm>
            <a:custGeom>
              <a:avLst/>
              <a:gdLst>
                <a:gd name="connsiteX0" fmla="*/ 0 w 358997"/>
                <a:gd name="connsiteY0" fmla="*/ 503682 h 503681"/>
                <a:gd name="connsiteX1" fmla="*/ 24289 w 358997"/>
                <a:gd name="connsiteY1" fmla="*/ 419481 h 503681"/>
                <a:gd name="connsiteX2" fmla="*/ 47530 w 358997"/>
                <a:gd name="connsiteY2" fmla="*/ 335185 h 503681"/>
                <a:gd name="connsiteX3" fmla="*/ 47720 w 358997"/>
                <a:gd name="connsiteY3" fmla="*/ 334423 h 503681"/>
                <a:gd name="connsiteX4" fmla="*/ 48196 w 358997"/>
                <a:gd name="connsiteY4" fmla="*/ 333661 h 503681"/>
                <a:gd name="connsiteX5" fmla="*/ 111919 w 358997"/>
                <a:gd name="connsiteY5" fmla="*/ 235363 h 503681"/>
                <a:gd name="connsiteX6" fmla="*/ 142208 w 358997"/>
                <a:gd name="connsiteY6" fmla="*/ 185356 h 503681"/>
                <a:gd name="connsiteX7" fmla="*/ 169069 w 358997"/>
                <a:gd name="connsiteY7" fmla="*/ 134112 h 503681"/>
                <a:gd name="connsiteX8" fmla="*/ 169831 w 358997"/>
                <a:gd name="connsiteY8" fmla="*/ 132397 h 503681"/>
                <a:gd name="connsiteX9" fmla="*/ 171355 w 358997"/>
                <a:gd name="connsiteY9" fmla="*/ 131540 h 503681"/>
                <a:gd name="connsiteX10" fmla="*/ 221456 w 358997"/>
                <a:gd name="connsiteY10" fmla="*/ 103156 h 503681"/>
                <a:gd name="connsiteX11" fmla="*/ 270510 w 358997"/>
                <a:gd name="connsiteY11" fmla="*/ 72962 h 503681"/>
                <a:gd name="connsiteX12" fmla="*/ 317564 w 358997"/>
                <a:gd name="connsiteY12" fmla="*/ 39814 h 503681"/>
                <a:gd name="connsiteX13" fmla="*/ 358997 w 358997"/>
                <a:gd name="connsiteY13" fmla="*/ 0 h 503681"/>
                <a:gd name="connsiteX14" fmla="*/ 320231 w 358997"/>
                <a:gd name="connsiteY14" fmla="*/ 42958 h 503681"/>
                <a:gd name="connsiteX15" fmla="*/ 274511 w 358997"/>
                <a:gd name="connsiteY15" fmla="*/ 78772 h 503681"/>
                <a:gd name="connsiteX16" fmla="*/ 176213 w 358997"/>
                <a:gd name="connsiteY16" fmla="*/ 140494 h 503681"/>
                <a:gd name="connsiteX17" fmla="*/ 178498 w 358997"/>
                <a:gd name="connsiteY17" fmla="*/ 137922 h 503681"/>
                <a:gd name="connsiteX18" fmla="*/ 151638 w 358997"/>
                <a:gd name="connsiteY18" fmla="*/ 190881 h 503681"/>
                <a:gd name="connsiteX19" fmla="*/ 121063 w 358997"/>
                <a:gd name="connsiteY19" fmla="*/ 241268 h 503681"/>
                <a:gd name="connsiteX20" fmla="*/ 55626 w 358997"/>
                <a:gd name="connsiteY20" fmla="*/ 338995 h 503681"/>
                <a:gd name="connsiteX21" fmla="*/ 56293 w 358997"/>
                <a:gd name="connsiteY21" fmla="*/ 337566 h 503681"/>
                <a:gd name="connsiteX22" fmla="*/ 29718 w 358997"/>
                <a:gd name="connsiteY22" fmla="*/ 421291 h 503681"/>
                <a:gd name="connsiteX23" fmla="*/ 0 w 358997"/>
                <a:gd name="connsiteY23" fmla="*/ 503682 h 503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58997" h="503681">
                  <a:moveTo>
                    <a:pt x="0" y="503682"/>
                  </a:moveTo>
                  <a:lnTo>
                    <a:pt x="24289" y="419481"/>
                  </a:lnTo>
                  <a:cubicBezTo>
                    <a:pt x="32480" y="391478"/>
                    <a:pt x="40576" y="363379"/>
                    <a:pt x="47530" y="335185"/>
                  </a:cubicBezTo>
                  <a:lnTo>
                    <a:pt x="47720" y="334423"/>
                  </a:lnTo>
                  <a:lnTo>
                    <a:pt x="48196" y="333661"/>
                  </a:lnTo>
                  <a:cubicBezTo>
                    <a:pt x="69914" y="301180"/>
                    <a:pt x="91345" y="268510"/>
                    <a:pt x="111919" y="235363"/>
                  </a:cubicBezTo>
                  <a:cubicBezTo>
                    <a:pt x="122111" y="218789"/>
                    <a:pt x="132302" y="202121"/>
                    <a:pt x="142208" y="185356"/>
                  </a:cubicBezTo>
                  <a:cubicBezTo>
                    <a:pt x="152019" y="168592"/>
                    <a:pt x="161639" y="151543"/>
                    <a:pt x="169069" y="134112"/>
                  </a:cubicBezTo>
                  <a:lnTo>
                    <a:pt x="169831" y="132397"/>
                  </a:lnTo>
                  <a:lnTo>
                    <a:pt x="171355" y="131540"/>
                  </a:lnTo>
                  <a:cubicBezTo>
                    <a:pt x="188214" y="122491"/>
                    <a:pt x="204883" y="112776"/>
                    <a:pt x="221456" y="103156"/>
                  </a:cubicBezTo>
                  <a:cubicBezTo>
                    <a:pt x="238030" y="93536"/>
                    <a:pt x="254413" y="83439"/>
                    <a:pt x="270510" y="72962"/>
                  </a:cubicBezTo>
                  <a:cubicBezTo>
                    <a:pt x="286607" y="62484"/>
                    <a:pt x="302228" y="51340"/>
                    <a:pt x="317564" y="39814"/>
                  </a:cubicBezTo>
                  <a:cubicBezTo>
                    <a:pt x="332708" y="28099"/>
                    <a:pt x="347472" y="15526"/>
                    <a:pt x="358997" y="0"/>
                  </a:cubicBezTo>
                  <a:cubicBezTo>
                    <a:pt x="348901" y="16573"/>
                    <a:pt x="334708" y="30194"/>
                    <a:pt x="320231" y="42958"/>
                  </a:cubicBezTo>
                  <a:cubicBezTo>
                    <a:pt x="305657" y="55816"/>
                    <a:pt x="290322" y="67627"/>
                    <a:pt x="274511" y="78772"/>
                  </a:cubicBezTo>
                  <a:cubicBezTo>
                    <a:pt x="242888" y="101155"/>
                    <a:pt x="210217" y="121825"/>
                    <a:pt x="176213" y="140494"/>
                  </a:cubicBezTo>
                  <a:lnTo>
                    <a:pt x="178498" y="137922"/>
                  </a:lnTo>
                  <a:cubicBezTo>
                    <a:pt x="170783" y="156591"/>
                    <a:pt x="161353" y="173831"/>
                    <a:pt x="151638" y="190881"/>
                  </a:cubicBezTo>
                  <a:cubicBezTo>
                    <a:pt x="141922" y="208026"/>
                    <a:pt x="131731" y="224790"/>
                    <a:pt x="121063" y="241268"/>
                  </a:cubicBezTo>
                  <a:cubicBezTo>
                    <a:pt x="99917" y="274320"/>
                    <a:pt x="78200" y="306896"/>
                    <a:pt x="55626" y="338995"/>
                  </a:cubicBezTo>
                  <a:lnTo>
                    <a:pt x="56293" y="337566"/>
                  </a:lnTo>
                  <a:cubicBezTo>
                    <a:pt x="48196" y="365760"/>
                    <a:pt x="39052" y="393573"/>
                    <a:pt x="29718" y="421291"/>
                  </a:cubicBezTo>
                  <a:cubicBezTo>
                    <a:pt x="20193" y="448818"/>
                    <a:pt x="10477" y="476345"/>
                    <a:pt x="0" y="503682"/>
                  </a:cubicBezTo>
                  <a:close/>
                </a:path>
              </a:pathLst>
            </a:custGeom>
            <a:solidFill>
              <a:srgbClr val="CE6C6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40F6C262-CEB7-4F29-97E4-19BFB89F8E7B}"/>
                </a:ext>
              </a:extLst>
            </p:cNvPr>
            <p:cNvSpPr/>
            <p:nvPr/>
          </p:nvSpPr>
          <p:spPr>
            <a:xfrm>
              <a:off x="5429345" y="3265645"/>
              <a:ext cx="314610" cy="385762"/>
            </a:xfrm>
            <a:custGeom>
              <a:avLst/>
              <a:gdLst>
                <a:gd name="connsiteX0" fmla="*/ 0 w 314610"/>
                <a:gd name="connsiteY0" fmla="*/ 385763 h 385762"/>
                <a:gd name="connsiteX1" fmla="*/ 16478 w 314610"/>
                <a:gd name="connsiteY1" fmla="*/ 340043 h 385762"/>
                <a:gd name="connsiteX2" fmla="*/ 33528 w 314610"/>
                <a:gd name="connsiteY2" fmla="*/ 294513 h 385762"/>
                <a:gd name="connsiteX3" fmla="*/ 33719 w 314610"/>
                <a:gd name="connsiteY3" fmla="*/ 294132 h 385762"/>
                <a:gd name="connsiteX4" fmla="*/ 34100 w 314610"/>
                <a:gd name="connsiteY4" fmla="*/ 293656 h 385762"/>
                <a:gd name="connsiteX5" fmla="*/ 63627 w 314610"/>
                <a:gd name="connsiteY5" fmla="*/ 252413 h 385762"/>
                <a:gd name="connsiteX6" fmla="*/ 91821 w 314610"/>
                <a:gd name="connsiteY6" fmla="*/ 210312 h 385762"/>
                <a:gd name="connsiteX7" fmla="*/ 117920 w 314610"/>
                <a:gd name="connsiteY7" fmla="*/ 167069 h 385762"/>
                <a:gd name="connsiteX8" fmla="*/ 139446 w 314610"/>
                <a:gd name="connsiteY8" fmla="*/ 122015 h 385762"/>
                <a:gd name="connsiteX9" fmla="*/ 140303 w 314610"/>
                <a:gd name="connsiteY9" fmla="*/ 119729 h 385762"/>
                <a:gd name="connsiteX10" fmla="*/ 142494 w 314610"/>
                <a:gd name="connsiteY10" fmla="*/ 118777 h 385762"/>
                <a:gd name="connsiteX11" fmla="*/ 190119 w 314610"/>
                <a:gd name="connsiteY11" fmla="*/ 96107 h 385762"/>
                <a:gd name="connsiteX12" fmla="*/ 235934 w 314610"/>
                <a:gd name="connsiteY12" fmla="*/ 69818 h 385762"/>
                <a:gd name="connsiteX13" fmla="*/ 314611 w 314610"/>
                <a:gd name="connsiteY13" fmla="*/ 0 h 385762"/>
                <a:gd name="connsiteX14" fmla="*/ 281749 w 314610"/>
                <a:gd name="connsiteY14" fmla="*/ 42101 h 385762"/>
                <a:gd name="connsiteX15" fmla="*/ 240221 w 314610"/>
                <a:gd name="connsiteY15" fmla="*/ 76105 h 385762"/>
                <a:gd name="connsiteX16" fmla="*/ 194786 w 314610"/>
                <a:gd name="connsiteY16" fmla="*/ 104775 h 385762"/>
                <a:gd name="connsiteX17" fmla="*/ 146685 w 314610"/>
                <a:gd name="connsiteY17" fmla="*/ 128778 h 385762"/>
                <a:gd name="connsiteX18" fmla="*/ 149733 w 314610"/>
                <a:gd name="connsiteY18" fmla="*/ 125540 h 385762"/>
                <a:gd name="connsiteX19" fmla="*/ 127730 w 314610"/>
                <a:gd name="connsiteY19" fmla="*/ 172307 h 385762"/>
                <a:gd name="connsiteX20" fmla="*/ 100870 w 314610"/>
                <a:gd name="connsiteY20" fmla="*/ 216027 h 385762"/>
                <a:gd name="connsiteX21" fmla="*/ 39624 w 314610"/>
                <a:gd name="connsiteY21" fmla="*/ 297847 h 385762"/>
                <a:gd name="connsiteX22" fmla="*/ 40100 w 314610"/>
                <a:gd name="connsiteY22" fmla="*/ 296990 h 385762"/>
                <a:gd name="connsiteX23" fmla="*/ 20384 w 314610"/>
                <a:gd name="connsiteY23" fmla="*/ 341376 h 385762"/>
                <a:gd name="connsiteX24" fmla="*/ 0 w 314610"/>
                <a:gd name="connsiteY24" fmla="*/ 385763 h 38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14610" h="385762">
                  <a:moveTo>
                    <a:pt x="0" y="385763"/>
                  </a:moveTo>
                  <a:cubicBezTo>
                    <a:pt x="5239" y="370427"/>
                    <a:pt x="10859" y="355283"/>
                    <a:pt x="16478" y="340043"/>
                  </a:cubicBezTo>
                  <a:cubicBezTo>
                    <a:pt x="21908" y="324803"/>
                    <a:pt x="27813" y="309658"/>
                    <a:pt x="33528" y="294513"/>
                  </a:cubicBezTo>
                  <a:lnTo>
                    <a:pt x="33719" y="294132"/>
                  </a:lnTo>
                  <a:lnTo>
                    <a:pt x="34100" y="293656"/>
                  </a:lnTo>
                  <a:cubicBezTo>
                    <a:pt x="44196" y="280225"/>
                    <a:pt x="54007" y="266319"/>
                    <a:pt x="63627" y="252413"/>
                  </a:cubicBezTo>
                  <a:cubicBezTo>
                    <a:pt x="73343" y="238601"/>
                    <a:pt x="82772" y="224600"/>
                    <a:pt x="91821" y="210312"/>
                  </a:cubicBezTo>
                  <a:cubicBezTo>
                    <a:pt x="100965" y="196120"/>
                    <a:pt x="109823" y="181832"/>
                    <a:pt x="117920" y="167069"/>
                  </a:cubicBezTo>
                  <a:cubicBezTo>
                    <a:pt x="125921" y="152400"/>
                    <a:pt x="133731" y="137446"/>
                    <a:pt x="139446" y="122015"/>
                  </a:cubicBezTo>
                  <a:lnTo>
                    <a:pt x="140303" y="119729"/>
                  </a:lnTo>
                  <a:lnTo>
                    <a:pt x="142494" y="118777"/>
                  </a:lnTo>
                  <a:cubicBezTo>
                    <a:pt x="158496" y="111919"/>
                    <a:pt x="174498" y="104299"/>
                    <a:pt x="190119" y="96107"/>
                  </a:cubicBezTo>
                  <a:cubicBezTo>
                    <a:pt x="205645" y="87821"/>
                    <a:pt x="221171" y="79439"/>
                    <a:pt x="235934" y="69818"/>
                  </a:cubicBezTo>
                  <a:cubicBezTo>
                    <a:pt x="265367" y="50673"/>
                    <a:pt x="293942" y="29147"/>
                    <a:pt x="314611" y="0"/>
                  </a:cubicBezTo>
                  <a:cubicBezTo>
                    <a:pt x="306134" y="15716"/>
                    <a:pt x="294323" y="29432"/>
                    <a:pt x="281749" y="42101"/>
                  </a:cubicBezTo>
                  <a:cubicBezTo>
                    <a:pt x="269176" y="54959"/>
                    <a:pt x="254699" y="65627"/>
                    <a:pt x="240221" y="76105"/>
                  </a:cubicBezTo>
                  <a:cubicBezTo>
                    <a:pt x="225647" y="86487"/>
                    <a:pt x="210503" y="96107"/>
                    <a:pt x="194786" y="104775"/>
                  </a:cubicBezTo>
                  <a:cubicBezTo>
                    <a:pt x="179070" y="113443"/>
                    <a:pt x="163354" y="121729"/>
                    <a:pt x="146685" y="128778"/>
                  </a:cubicBezTo>
                  <a:lnTo>
                    <a:pt x="149733" y="125540"/>
                  </a:lnTo>
                  <a:cubicBezTo>
                    <a:pt x="143732" y="141923"/>
                    <a:pt x="136017" y="157353"/>
                    <a:pt x="127730" y="172307"/>
                  </a:cubicBezTo>
                  <a:cubicBezTo>
                    <a:pt x="119444" y="187262"/>
                    <a:pt x="110300" y="201740"/>
                    <a:pt x="100870" y="216027"/>
                  </a:cubicBezTo>
                  <a:cubicBezTo>
                    <a:pt x="81915" y="244412"/>
                    <a:pt x="61436" y="271558"/>
                    <a:pt x="39624" y="297847"/>
                  </a:cubicBezTo>
                  <a:lnTo>
                    <a:pt x="40100" y="296990"/>
                  </a:lnTo>
                  <a:cubicBezTo>
                    <a:pt x="33623" y="311848"/>
                    <a:pt x="27146" y="326708"/>
                    <a:pt x="20384" y="341376"/>
                  </a:cubicBezTo>
                  <a:cubicBezTo>
                    <a:pt x="13621" y="356330"/>
                    <a:pt x="7049" y="371094"/>
                    <a:pt x="0" y="385763"/>
                  </a:cubicBezTo>
                  <a:close/>
                </a:path>
              </a:pathLst>
            </a:custGeom>
            <a:solidFill>
              <a:srgbClr val="CE6C6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0A285739-B2EF-4320-88E7-C6D9EC20F5C3}"/>
                </a:ext>
              </a:extLst>
            </p:cNvPr>
            <p:cNvSpPr/>
            <p:nvPr/>
          </p:nvSpPr>
          <p:spPr>
            <a:xfrm>
              <a:off x="4988972" y="2776537"/>
              <a:ext cx="2224881" cy="1294688"/>
            </a:xfrm>
            <a:custGeom>
              <a:avLst/>
              <a:gdLst>
                <a:gd name="connsiteX0" fmla="*/ 2224881 w 2224881"/>
                <a:gd name="connsiteY0" fmla="*/ 0 h 1294688"/>
                <a:gd name="connsiteX1" fmla="*/ 2224881 w 2224881"/>
                <a:gd name="connsiteY1" fmla="*/ 682085 h 1294688"/>
                <a:gd name="connsiteX2" fmla="*/ 1922558 w 2224881"/>
                <a:gd name="connsiteY2" fmla="*/ 850202 h 1294688"/>
                <a:gd name="connsiteX3" fmla="*/ 1465358 w 2224881"/>
                <a:gd name="connsiteY3" fmla="*/ 1124236 h 1294688"/>
                <a:gd name="connsiteX4" fmla="*/ 1093216 w 2224881"/>
                <a:gd name="connsiteY4" fmla="*/ 1131856 h 1294688"/>
                <a:gd name="connsiteX5" fmla="*/ 683165 w 2224881"/>
                <a:gd name="connsiteY5" fmla="*/ 1196340 h 1294688"/>
                <a:gd name="connsiteX6" fmla="*/ 464566 w 2224881"/>
                <a:gd name="connsiteY6" fmla="*/ 1266158 h 1294688"/>
                <a:gd name="connsiteX7" fmla="*/ 348742 w 2224881"/>
                <a:gd name="connsiteY7" fmla="*/ 1294257 h 1294688"/>
                <a:gd name="connsiteX8" fmla="*/ 243110 w 2224881"/>
                <a:gd name="connsiteY8" fmla="*/ 1141095 h 1294688"/>
                <a:gd name="connsiteX9" fmla="*/ 251015 w 2224881"/>
                <a:gd name="connsiteY9" fmla="*/ 1122712 h 1294688"/>
                <a:gd name="connsiteX10" fmla="*/ 497999 w 2224881"/>
                <a:gd name="connsiteY10" fmla="*/ 942785 h 1294688"/>
                <a:gd name="connsiteX11" fmla="*/ 535432 w 2224881"/>
                <a:gd name="connsiteY11" fmla="*/ 932212 h 1294688"/>
                <a:gd name="connsiteX12" fmla="*/ 762508 w 2224881"/>
                <a:gd name="connsiteY12" fmla="*/ 867156 h 1294688"/>
                <a:gd name="connsiteX13" fmla="*/ 854424 w 2224881"/>
                <a:gd name="connsiteY13" fmla="*/ 616077 h 1294688"/>
                <a:gd name="connsiteX14" fmla="*/ 854043 w 2224881"/>
                <a:gd name="connsiteY14" fmla="*/ 614648 h 1294688"/>
                <a:gd name="connsiteX15" fmla="*/ 838517 w 2224881"/>
                <a:gd name="connsiteY15" fmla="*/ 575405 h 1294688"/>
                <a:gd name="connsiteX16" fmla="*/ 822896 w 2224881"/>
                <a:gd name="connsiteY16" fmla="*/ 551688 h 1294688"/>
                <a:gd name="connsiteX17" fmla="*/ 806323 w 2224881"/>
                <a:gd name="connsiteY17" fmla="*/ 536353 h 1294688"/>
                <a:gd name="connsiteX18" fmla="*/ 584771 w 2224881"/>
                <a:gd name="connsiteY18" fmla="*/ 504349 h 1294688"/>
                <a:gd name="connsiteX19" fmla="*/ 461994 w 2224881"/>
                <a:gd name="connsiteY19" fmla="*/ 543116 h 1294688"/>
                <a:gd name="connsiteX20" fmla="*/ 343884 w 2224881"/>
                <a:gd name="connsiteY20" fmla="*/ 642176 h 1294688"/>
                <a:gd name="connsiteX21" fmla="*/ 138906 w 2224881"/>
                <a:gd name="connsiteY21" fmla="*/ 874681 h 1294688"/>
                <a:gd name="connsiteX22" fmla="*/ 53086 w 2224881"/>
                <a:gd name="connsiteY22" fmla="*/ 894588 h 1294688"/>
                <a:gd name="connsiteX23" fmla="*/ 52991 w 2224881"/>
                <a:gd name="connsiteY23" fmla="*/ 894588 h 1294688"/>
                <a:gd name="connsiteX24" fmla="*/ 6604 w 2224881"/>
                <a:gd name="connsiteY24" fmla="*/ 791528 h 1294688"/>
                <a:gd name="connsiteX25" fmla="*/ 111950 w 2224881"/>
                <a:gd name="connsiteY25" fmla="*/ 560927 h 1294688"/>
                <a:gd name="connsiteX26" fmla="*/ 243776 w 2224881"/>
                <a:gd name="connsiteY26" fmla="*/ 320516 h 1294688"/>
                <a:gd name="connsiteX27" fmla="*/ 281972 w 2224881"/>
                <a:gd name="connsiteY27" fmla="*/ 288322 h 1294688"/>
                <a:gd name="connsiteX28" fmla="*/ 572484 w 2224881"/>
                <a:gd name="connsiteY28" fmla="*/ 174498 h 1294688"/>
                <a:gd name="connsiteX29" fmla="*/ 790226 w 2224881"/>
                <a:gd name="connsiteY29" fmla="*/ 100108 h 1294688"/>
                <a:gd name="connsiteX30" fmla="*/ 790702 w 2224881"/>
                <a:gd name="connsiteY30" fmla="*/ 100013 h 1294688"/>
                <a:gd name="connsiteX31" fmla="*/ 915575 w 2224881"/>
                <a:gd name="connsiteY31" fmla="*/ 56674 h 1294688"/>
                <a:gd name="connsiteX32" fmla="*/ 1096931 w 2224881"/>
                <a:gd name="connsiteY32" fmla="*/ 102013 h 1294688"/>
                <a:gd name="connsiteX33" fmla="*/ 1751584 w 2224881"/>
                <a:gd name="connsiteY33" fmla="*/ 257842 h 1294688"/>
                <a:gd name="connsiteX34" fmla="*/ 2224881 w 2224881"/>
                <a:gd name="connsiteY34" fmla="*/ 0 h 129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24881" h="1294688">
                  <a:moveTo>
                    <a:pt x="2224881" y="0"/>
                  </a:moveTo>
                  <a:lnTo>
                    <a:pt x="2224881" y="682085"/>
                  </a:lnTo>
                  <a:cubicBezTo>
                    <a:pt x="2224881" y="682085"/>
                    <a:pt x="2018855" y="782193"/>
                    <a:pt x="1922558" y="850202"/>
                  </a:cubicBezTo>
                  <a:cubicBezTo>
                    <a:pt x="1826165" y="918210"/>
                    <a:pt x="1559846" y="1080802"/>
                    <a:pt x="1465358" y="1124236"/>
                  </a:cubicBezTo>
                  <a:cubicBezTo>
                    <a:pt x="1370965" y="1167670"/>
                    <a:pt x="1202658" y="1139285"/>
                    <a:pt x="1093216" y="1131856"/>
                  </a:cubicBezTo>
                  <a:cubicBezTo>
                    <a:pt x="983583" y="1124236"/>
                    <a:pt x="798036" y="1162431"/>
                    <a:pt x="683165" y="1196340"/>
                  </a:cubicBezTo>
                  <a:cubicBezTo>
                    <a:pt x="593630" y="1222724"/>
                    <a:pt x="522668" y="1247966"/>
                    <a:pt x="464566" y="1266158"/>
                  </a:cubicBezTo>
                  <a:cubicBezTo>
                    <a:pt x="418846" y="1280636"/>
                    <a:pt x="381127" y="1290828"/>
                    <a:pt x="348742" y="1294257"/>
                  </a:cubicBezTo>
                  <a:cubicBezTo>
                    <a:pt x="280257" y="1301306"/>
                    <a:pt x="215678" y="1220724"/>
                    <a:pt x="243110" y="1141095"/>
                  </a:cubicBezTo>
                  <a:cubicBezTo>
                    <a:pt x="245110" y="1134999"/>
                    <a:pt x="247872" y="1128808"/>
                    <a:pt x="251015" y="1122712"/>
                  </a:cubicBezTo>
                  <a:cubicBezTo>
                    <a:pt x="296354" y="1037654"/>
                    <a:pt x="412750" y="971074"/>
                    <a:pt x="497999" y="942785"/>
                  </a:cubicBezTo>
                  <a:cubicBezTo>
                    <a:pt x="511238" y="938403"/>
                    <a:pt x="523621" y="934974"/>
                    <a:pt x="535432" y="932212"/>
                  </a:cubicBezTo>
                  <a:cubicBezTo>
                    <a:pt x="604679" y="915638"/>
                    <a:pt x="654209" y="920401"/>
                    <a:pt x="762508" y="867156"/>
                  </a:cubicBezTo>
                  <a:cubicBezTo>
                    <a:pt x="859663" y="819340"/>
                    <a:pt x="877760" y="700373"/>
                    <a:pt x="854424" y="616077"/>
                  </a:cubicBezTo>
                  <a:cubicBezTo>
                    <a:pt x="854329" y="615601"/>
                    <a:pt x="854234" y="615029"/>
                    <a:pt x="854043" y="614648"/>
                  </a:cubicBezTo>
                  <a:cubicBezTo>
                    <a:pt x="849947" y="600361"/>
                    <a:pt x="844709" y="587121"/>
                    <a:pt x="838517" y="575405"/>
                  </a:cubicBezTo>
                  <a:cubicBezTo>
                    <a:pt x="833850" y="566547"/>
                    <a:pt x="828611" y="558641"/>
                    <a:pt x="822896" y="551688"/>
                  </a:cubicBezTo>
                  <a:cubicBezTo>
                    <a:pt x="818134" y="545973"/>
                    <a:pt x="812609" y="540925"/>
                    <a:pt x="806323" y="536353"/>
                  </a:cubicBezTo>
                  <a:cubicBezTo>
                    <a:pt x="736409" y="485204"/>
                    <a:pt x="584771" y="504349"/>
                    <a:pt x="584771" y="504349"/>
                  </a:cubicBezTo>
                  <a:cubicBezTo>
                    <a:pt x="552005" y="522637"/>
                    <a:pt x="503618" y="535115"/>
                    <a:pt x="461994" y="543116"/>
                  </a:cubicBezTo>
                  <a:cubicBezTo>
                    <a:pt x="409511" y="553403"/>
                    <a:pt x="372935" y="597218"/>
                    <a:pt x="343884" y="642176"/>
                  </a:cubicBezTo>
                  <a:cubicBezTo>
                    <a:pt x="290925" y="724662"/>
                    <a:pt x="194818" y="838772"/>
                    <a:pt x="138906" y="874681"/>
                  </a:cubicBezTo>
                  <a:cubicBezTo>
                    <a:pt x="107664" y="894874"/>
                    <a:pt x="77279" y="900208"/>
                    <a:pt x="53086" y="894588"/>
                  </a:cubicBezTo>
                  <a:cubicBezTo>
                    <a:pt x="52991" y="894588"/>
                    <a:pt x="52991" y="894588"/>
                    <a:pt x="52991" y="894588"/>
                  </a:cubicBezTo>
                  <a:cubicBezTo>
                    <a:pt x="11462" y="885063"/>
                    <a:pt x="-12351" y="843915"/>
                    <a:pt x="6604" y="791528"/>
                  </a:cubicBezTo>
                  <a:cubicBezTo>
                    <a:pt x="21939" y="749141"/>
                    <a:pt x="55467" y="657320"/>
                    <a:pt x="111950" y="560927"/>
                  </a:cubicBezTo>
                  <a:cubicBezTo>
                    <a:pt x="169005" y="463868"/>
                    <a:pt x="221012" y="364808"/>
                    <a:pt x="243776" y="320516"/>
                  </a:cubicBezTo>
                  <a:cubicBezTo>
                    <a:pt x="251682" y="305086"/>
                    <a:pt x="265398" y="293561"/>
                    <a:pt x="281972" y="288322"/>
                  </a:cubicBezTo>
                  <a:cubicBezTo>
                    <a:pt x="349409" y="267272"/>
                    <a:pt x="511524" y="192786"/>
                    <a:pt x="572484" y="174498"/>
                  </a:cubicBezTo>
                  <a:cubicBezTo>
                    <a:pt x="615918" y="161449"/>
                    <a:pt x="710597" y="128207"/>
                    <a:pt x="790226" y="100108"/>
                  </a:cubicBezTo>
                  <a:cubicBezTo>
                    <a:pt x="790226" y="100108"/>
                    <a:pt x="790321" y="100108"/>
                    <a:pt x="790702" y="100013"/>
                  </a:cubicBezTo>
                  <a:cubicBezTo>
                    <a:pt x="849852" y="79439"/>
                    <a:pt x="900335" y="61436"/>
                    <a:pt x="915575" y="56674"/>
                  </a:cubicBezTo>
                  <a:cubicBezTo>
                    <a:pt x="951484" y="45339"/>
                    <a:pt x="975106" y="59531"/>
                    <a:pt x="1096931" y="102013"/>
                  </a:cubicBezTo>
                  <a:cubicBezTo>
                    <a:pt x="1218755" y="144494"/>
                    <a:pt x="1541843" y="286226"/>
                    <a:pt x="1751584" y="257842"/>
                  </a:cubicBezTo>
                  <a:cubicBezTo>
                    <a:pt x="1961324" y="229553"/>
                    <a:pt x="2224881" y="0"/>
                    <a:pt x="2224881" y="0"/>
                  </a:cubicBezTo>
                  <a:close/>
                </a:path>
              </a:pathLst>
            </a:custGeom>
            <a:solidFill>
              <a:srgbClr val="FFC4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AE26AD85-ACCF-4BCF-9D71-EAAAC7E0F6AD}"/>
                </a:ext>
              </a:extLst>
            </p:cNvPr>
            <p:cNvSpPr/>
            <p:nvPr/>
          </p:nvSpPr>
          <p:spPr>
            <a:xfrm>
              <a:off x="4981586" y="3416331"/>
              <a:ext cx="108478" cy="194096"/>
            </a:xfrm>
            <a:custGeom>
              <a:avLst/>
              <a:gdLst>
                <a:gd name="connsiteX0" fmla="*/ 77426 w 108478"/>
                <a:gd name="connsiteY0" fmla="*/ 0 h 194096"/>
                <a:gd name="connsiteX1" fmla="*/ 108383 w 108478"/>
                <a:gd name="connsiteY1" fmla="*/ 40481 h 194096"/>
                <a:gd name="connsiteX2" fmla="*/ 22181 w 108478"/>
                <a:gd name="connsiteY2" fmla="*/ 188595 h 194096"/>
                <a:gd name="connsiteX3" fmla="*/ 1893 w 108478"/>
                <a:gd name="connsiteY3" fmla="*/ 164783 h 194096"/>
                <a:gd name="connsiteX4" fmla="*/ 77426 w 108478"/>
                <a:gd name="connsiteY4" fmla="*/ 0 h 1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478" h="194096">
                  <a:moveTo>
                    <a:pt x="77426" y="0"/>
                  </a:moveTo>
                  <a:cubicBezTo>
                    <a:pt x="77426" y="0"/>
                    <a:pt x="110478" y="15050"/>
                    <a:pt x="108383" y="40481"/>
                  </a:cubicBezTo>
                  <a:cubicBezTo>
                    <a:pt x="106287" y="66008"/>
                    <a:pt x="40279" y="171164"/>
                    <a:pt x="22181" y="188595"/>
                  </a:cubicBezTo>
                  <a:cubicBezTo>
                    <a:pt x="8370" y="201835"/>
                    <a:pt x="-5060" y="190119"/>
                    <a:pt x="1893" y="164783"/>
                  </a:cubicBezTo>
                  <a:cubicBezTo>
                    <a:pt x="12180" y="127254"/>
                    <a:pt x="77426" y="0"/>
                    <a:pt x="77426" y="0"/>
                  </a:cubicBezTo>
                  <a:close/>
                </a:path>
              </a:pathLst>
            </a:custGeom>
            <a:solidFill>
              <a:srgbClr val="FFD5C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34736EEB-2F69-48C7-92C4-91F2835C2667}"/>
                </a:ext>
              </a:extLst>
            </p:cNvPr>
            <p:cNvSpPr/>
            <p:nvPr/>
          </p:nvSpPr>
          <p:spPr>
            <a:xfrm>
              <a:off x="5453538" y="3359371"/>
              <a:ext cx="1760315" cy="683418"/>
            </a:xfrm>
            <a:custGeom>
              <a:avLst/>
              <a:gdLst>
                <a:gd name="connsiteX0" fmla="*/ 1760315 w 1760315"/>
                <a:gd name="connsiteY0" fmla="*/ 0 h 683418"/>
                <a:gd name="connsiteX1" fmla="*/ 1760315 w 1760315"/>
                <a:gd name="connsiteY1" fmla="*/ 99346 h 683418"/>
                <a:gd name="connsiteX2" fmla="*/ 1457992 w 1760315"/>
                <a:gd name="connsiteY2" fmla="*/ 267462 h 683418"/>
                <a:gd name="connsiteX3" fmla="*/ 1000792 w 1760315"/>
                <a:gd name="connsiteY3" fmla="*/ 541496 h 683418"/>
                <a:gd name="connsiteX4" fmla="*/ 628650 w 1760315"/>
                <a:gd name="connsiteY4" fmla="*/ 549116 h 683418"/>
                <a:gd name="connsiteX5" fmla="*/ 218599 w 1760315"/>
                <a:gd name="connsiteY5" fmla="*/ 613601 h 683418"/>
                <a:gd name="connsiteX6" fmla="*/ 0 w 1760315"/>
                <a:gd name="connsiteY6" fmla="*/ 683419 h 683418"/>
                <a:gd name="connsiteX7" fmla="*/ 18288 w 1760315"/>
                <a:gd name="connsiteY7" fmla="*/ 646271 h 683418"/>
                <a:gd name="connsiteX8" fmla="*/ 430244 w 1760315"/>
                <a:gd name="connsiteY8" fmla="*/ 508349 h 683418"/>
                <a:gd name="connsiteX9" fmla="*/ 874205 w 1760315"/>
                <a:gd name="connsiteY9" fmla="*/ 495205 h 683418"/>
                <a:gd name="connsiteX10" fmla="*/ 1287971 w 1760315"/>
                <a:gd name="connsiteY10" fmla="*/ 268510 h 683418"/>
                <a:gd name="connsiteX11" fmla="*/ 1760315 w 1760315"/>
                <a:gd name="connsiteY11" fmla="*/ 0 h 683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0315" h="683418">
                  <a:moveTo>
                    <a:pt x="1760315" y="0"/>
                  </a:moveTo>
                  <a:lnTo>
                    <a:pt x="1760315" y="99346"/>
                  </a:lnTo>
                  <a:cubicBezTo>
                    <a:pt x="1760315" y="99346"/>
                    <a:pt x="1554290" y="199453"/>
                    <a:pt x="1457992" y="267462"/>
                  </a:cubicBezTo>
                  <a:cubicBezTo>
                    <a:pt x="1361599" y="335471"/>
                    <a:pt x="1095280" y="498062"/>
                    <a:pt x="1000792" y="541496"/>
                  </a:cubicBezTo>
                  <a:cubicBezTo>
                    <a:pt x="906399" y="584930"/>
                    <a:pt x="738092" y="556546"/>
                    <a:pt x="628650" y="549116"/>
                  </a:cubicBezTo>
                  <a:cubicBezTo>
                    <a:pt x="519017" y="541496"/>
                    <a:pt x="333470" y="579692"/>
                    <a:pt x="218599" y="613601"/>
                  </a:cubicBezTo>
                  <a:cubicBezTo>
                    <a:pt x="129064" y="639985"/>
                    <a:pt x="58103" y="665226"/>
                    <a:pt x="0" y="683419"/>
                  </a:cubicBezTo>
                  <a:cubicBezTo>
                    <a:pt x="10573" y="661511"/>
                    <a:pt x="18288" y="646271"/>
                    <a:pt x="18288" y="646271"/>
                  </a:cubicBezTo>
                  <a:cubicBezTo>
                    <a:pt x="18288" y="646271"/>
                    <a:pt x="294227" y="527209"/>
                    <a:pt x="430244" y="508349"/>
                  </a:cubicBezTo>
                  <a:cubicBezTo>
                    <a:pt x="566261" y="489490"/>
                    <a:pt x="715423" y="498920"/>
                    <a:pt x="874205" y="495205"/>
                  </a:cubicBezTo>
                  <a:cubicBezTo>
                    <a:pt x="1032891" y="491395"/>
                    <a:pt x="1153859" y="351568"/>
                    <a:pt x="1287971" y="268510"/>
                  </a:cubicBezTo>
                  <a:cubicBezTo>
                    <a:pt x="1422178" y="185071"/>
                    <a:pt x="1760315" y="0"/>
                    <a:pt x="1760315" y="0"/>
                  </a:cubicBezTo>
                  <a:close/>
                </a:path>
              </a:pathLst>
            </a:custGeom>
            <a:solidFill>
              <a:srgbClr val="FFBA9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EAC1DF87-7C6E-486A-9007-754C643E20A6}"/>
                </a:ext>
              </a:extLst>
            </p:cNvPr>
            <p:cNvSpPr/>
            <p:nvPr/>
          </p:nvSpPr>
          <p:spPr>
            <a:xfrm>
              <a:off x="5232816" y="3885377"/>
              <a:ext cx="272405" cy="198134"/>
            </a:xfrm>
            <a:custGeom>
              <a:avLst/>
              <a:gdLst>
                <a:gd name="connsiteX0" fmla="*/ 234628 w 272405"/>
                <a:gd name="connsiteY0" fmla="*/ 20539 h 198134"/>
                <a:gd name="connsiteX1" fmla="*/ 272347 w 272405"/>
                <a:gd name="connsiteY1" fmla="*/ 140745 h 198134"/>
                <a:gd name="connsiteX2" fmla="*/ 140998 w 272405"/>
                <a:gd name="connsiteY2" fmla="*/ 188941 h 198134"/>
                <a:gd name="connsiteX3" fmla="*/ 694 w 272405"/>
                <a:gd name="connsiteY3" fmla="*/ 127314 h 198134"/>
                <a:gd name="connsiteX4" fmla="*/ 183860 w 272405"/>
                <a:gd name="connsiteY4" fmla="*/ 2251 h 198134"/>
                <a:gd name="connsiteX5" fmla="*/ 234628 w 272405"/>
                <a:gd name="connsiteY5" fmla="*/ 20539 h 19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405" h="198134">
                  <a:moveTo>
                    <a:pt x="234628" y="20539"/>
                  </a:moveTo>
                  <a:cubicBezTo>
                    <a:pt x="251773" y="47971"/>
                    <a:pt x="273681" y="92643"/>
                    <a:pt x="272347" y="140745"/>
                  </a:cubicBezTo>
                  <a:cubicBezTo>
                    <a:pt x="272347" y="140745"/>
                    <a:pt x="185860" y="174654"/>
                    <a:pt x="140998" y="188941"/>
                  </a:cubicBezTo>
                  <a:cubicBezTo>
                    <a:pt x="76513" y="209515"/>
                    <a:pt x="14220" y="198276"/>
                    <a:pt x="694" y="127314"/>
                  </a:cubicBezTo>
                  <a:cubicBezTo>
                    <a:pt x="-10736" y="67021"/>
                    <a:pt x="121852" y="22730"/>
                    <a:pt x="183860" y="2251"/>
                  </a:cubicBezTo>
                  <a:cubicBezTo>
                    <a:pt x="203101" y="-4131"/>
                    <a:pt x="223960" y="3394"/>
                    <a:pt x="234628" y="20539"/>
                  </a:cubicBezTo>
                  <a:close/>
                </a:path>
              </a:pathLst>
            </a:custGeom>
            <a:solidFill>
              <a:srgbClr val="FFD5C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48F2011F-616A-4367-A657-6B93E9D66525}"/>
                </a:ext>
              </a:extLst>
            </p:cNvPr>
            <p:cNvSpPr/>
            <p:nvPr/>
          </p:nvSpPr>
          <p:spPr>
            <a:xfrm>
              <a:off x="5779770" y="2776537"/>
              <a:ext cx="1434083" cy="335852"/>
            </a:xfrm>
            <a:custGeom>
              <a:avLst/>
              <a:gdLst>
                <a:gd name="connsiteX0" fmla="*/ 1434084 w 1434083"/>
                <a:gd name="connsiteY0" fmla="*/ 0 h 335852"/>
                <a:gd name="connsiteX1" fmla="*/ 1434084 w 1434083"/>
                <a:gd name="connsiteY1" fmla="*/ 119348 h 335852"/>
                <a:gd name="connsiteX2" fmla="*/ 1184719 w 1434083"/>
                <a:gd name="connsiteY2" fmla="*/ 274796 h 335852"/>
                <a:gd name="connsiteX3" fmla="*/ 742569 w 1434083"/>
                <a:gd name="connsiteY3" fmla="*/ 314516 h 335852"/>
                <a:gd name="connsiteX4" fmla="*/ 153067 w 1434083"/>
                <a:gd name="connsiteY4" fmla="*/ 100394 h 335852"/>
                <a:gd name="connsiteX5" fmla="*/ 0 w 1434083"/>
                <a:gd name="connsiteY5" fmla="*/ 100298 h 335852"/>
                <a:gd name="connsiteX6" fmla="*/ 124777 w 1434083"/>
                <a:gd name="connsiteY6" fmla="*/ 56674 h 335852"/>
                <a:gd name="connsiteX7" fmla="*/ 306134 w 1434083"/>
                <a:gd name="connsiteY7" fmla="*/ 102013 h 335852"/>
                <a:gd name="connsiteX8" fmla="*/ 960787 w 1434083"/>
                <a:gd name="connsiteY8" fmla="*/ 257842 h 335852"/>
                <a:gd name="connsiteX9" fmla="*/ 1434084 w 1434083"/>
                <a:gd name="connsiteY9" fmla="*/ 0 h 335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4083" h="335852">
                  <a:moveTo>
                    <a:pt x="1434084" y="0"/>
                  </a:moveTo>
                  <a:lnTo>
                    <a:pt x="1434084" y="119348"/>
                  </a:lnTo>
                  <a:cubicBezTo>
                    <a:pt x="1353122" y="172879"/>
                    <a:pt x="1237202" y="248031"/>
                    <a:pt x="1184719" y="274796"/>
                  </a:cubicBezTo>
                  <a:cubicBezTo>
                    <a:pt x="1099661" y="318325"/>
                    <a:pt x="952309" y="363665"/>
                    <a:pt x="742569" y="314516"/>
                  </a:cubicBezTo>
                  <a:cubicBezTo>
                    <a:pt x="532829" y="265462"/>
                    <a:pt x="209740" y="121825"/>
                    <a:pt x="153067" y="100394"/>
                  </a:cubicBezTo>
                  <a:cubicBezTo>
                    <a:pt x="98774" y="79915"/>
                    <a:pt x="7620" y="98679"/>
                    <a:pt x="0" y="100298"/>
                  </a:cubicBezTo>
                  <a:cubicBezTo>
                    <a:pt x="59055" y="79439"/>
                    <a:pt x="109538" y="61436"/>
                    <a:pt x="124777" y="56674"/>
                  </a:cubicBezTo>
                  <a:cubicBezTo>
                    <a:pt x="160687" y="45339"/>
                    <a:pt x="184309" y="59531"/>
                    <a:pt x="306134" y="102013"/>
                  </a:cubicBezTo>
                  <a:cubicBezTo>
                    <a:pt x="427958" y="144494"/>
                    <a:pt x="751046" y="286226"/>
                    <a:pt x="960787" y="257842"/>
                  </a:cubicBezTo>
                  <a:cubicBezTo>
                    <a:pt x="1170527" y="229553"/>
                    <a:pt x="1434084" y="0"/>
                    <a:pt x="1434084" y="0"/>
                  </a:cubicBezTo>
                  <a:close/>
                </a:path>
              </a:pathLst>
            </a:custGeom>
            <a:solidFill>
              <a:srgbClr val="FFCB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EFB1C2A4-8B29-4D25-B471-F3815C2B162F}"/>
                </a:ext>
              </a:extLst>
            </p:cNvPr>
            <p:cNvSpPr/>
            <p:nvPr/>
          </p:nvSpPr>
          <p:spPr>
            <a:xfrm>
              <a:off x="5042154" y="3248186"/>
              <a:ext cx="753237" cy="425134"/>
            </a:xfrm>
            <a:custGeom>
              <a:avLst/>
              <a:gdLst>
                <a:gd name="connsiteX0" fmla="*/ 753237 w 753237"/>
                <a:gd name="connsiteY0" fmla="*/ 64798 h 425134"/>
                <a:gd name="connsiteX1" fmla="*/ 531686 w 753237"/>
                <a:gd name="connsiteY1" fmla="*/ 32794 h 425134"/>
                <a:gd name="connsiteX2" fmla="*/ 408908 w 753237"/>
                <a:gd name="connsiteY2" fmla="*/ 71561 h 425134"/>
                <a:gd name="connsiteX3" fmla="*/ 290798 w 753237"/>
                <a:gd name="connsiteY3" fmla="*/ 170621 h 425134"/>
                <a:gd name="connsiteX4" fmla="*/ 85820 w 753237"/>
                <a:gd name="connsiteY4" fmla="*/ 403126 h 425134"/>
                <a:gd name="connsiteX5" fmla="*/ 0 w 753237"/>
                <a:gd name="connsiteY5" fmla="*/ 423034 h 425134"/>
                <a:gd name="connsiteX6" fmla="*/ 115538 w 753237"/>
                <a:gd name="connsiteY6" fmla="*/ 329308 h 425134"/>
                <a:gd name="connsiteX7" fmla="*/ 306896 w 753237"/>
                <a:gd name="connsiteY7" fmla="*/ 81372 h 425134"/>
                <a:gd name="connsiteX8" fmla="*/ 463106 w 753237"/>
                <a:gd name="connsiteY8" fmla="*/ 11839 h 425134"/>
                <a:gd name="connsiteX9" fmla="*/ 753237 w 753237"/>
                <a:gd name="connsiteY9" fmla="*/ 64798 h 42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3237" h="425134">
                  <a:moveTo>
                    <a:pt x="753237" y="64798"/>
                  </a:moveTo>
                  <a:cubicBezTo>
                    <a:pt x="683324" y="13649"/>
                    <a:pt x="531686" y="32794"/>
                    <a:pt x="531686" y="32794"/>
                  </a:cubicBezTo>
                  <a:cubicBezTo>
                    <a:pt x="498920" y="51083"/>
                    <a:pt x="450533" y="63560"/>
                    <a:pt x="408908" y="71561"/>
                  </a:cubicBezTo>
                  <a:cubicBezTo>
                    <a:pt x="356426" y="81848"/>
                    <a:pt x="319850" y="125663"/>
                    <a:pt x="290798" y="170621"/>
                  </a:cubicBezTo>
                  <a:cubicBezTo>
                    <a:pt x="237839" y="253108"/>
                    <a:pt x="141732" y="367217"/>
                    <a:pt x="85820" y="403126"/>
                  </a:cubicBezTo>
                  <a:cubicBezTo>
                    <a:pt x="54578" y="423319"/>
                    <a:pt x="24193" y="428653"/>
                    <a:pt x="0" y="423034"/>
                  </a:cubicBezTo>
                  <a:cubicBezTo>
                    <a:pt x="2572" y="422462"/>
                    <a:pt x="46958" y="413128"/>
                    <a:pt x="115538" y="329308"/>
                  </a:cubicBezTo>
                  <a:cubicBezTo>
                    <a:pt x="186500" y="242821"/>
                    <a:pt x="291275" y="99755"/>
                    <a:pt x="306896" y="81372"/>
                  </a:cubicBezTo>
                  <a:cubicBezTo>
                    <a:pt x="322517" y="62893"/>
                    <a:pt x="420815" y="36033"/>
                    <a:pt x="463106" y="11839"/>
                  </a:cubicBezTo>
                  <a:cubicBezTo>
                    <a:pt x="496443" y="-7115"/>
                    <a:pt x="665893" y="-11973"/>
                    <a:pt x="753237" y="64798"/>
                  </a:cubicBezTo>
                  <a:close/>
                </a:path>
              </a:pathLst>
            </a:custGeom>
            <a:solidFill>
              <a:srgbClr val="FFBA9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57DCAA00-EC03-47A6-A260-08D9E4967280}"/>
                </a:ext>
              </a:extLst>
            </p:cNvPr>
            <p:cNvSpPr/>
            <p:nvPr/>
          </p:nvSpPr>
          <p:spPr>
            <a:xfrm>
              <a:off x="5827585" y="3351942"/>
              <a:ext cx="15525" cy="39242"/>
            </a:xfrm>
            <a:custGeom>
              <a:avLst/>
              <a:gdLst>
                <a:gd name="connsiteX0" fmla="*/ 15526 w 15525"/>
                <a:gd name="connsiteY0" fmla="*/ 39243 h 39242"/>
                <a:gd name="connsiteX1" fmla="*/ 0 w 15525"/>
                <a:gd name="connsiteY1" fmla="*/ 0 h 39242"/>
                <a:gd name="connsiteX2" fmla="*/ 15526 w 15525"/>
                <a:gd name="connsiteY2" fmla="*/ 39243 h 3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25" h="39242">
                  <a:moveTo>
                    <a:pt x="15526" y="39243"/>
                  </a:moveTo>
                  <a:cubicBezTo>
                    <a:pt x="11430" y="24955"/>
                    <a:pt x="6191" y="11716"/>
                    <a:pt x="0" y="0"/>
                  </a:cubicBezTo>
                  <a:cubicBezTo>
                    <a:pt x="6858" y="11811"/>
                    <a:pt x="12097" y="24860"/>
                    <a:pt x="15526" y="39243"/>
                  </a:cubicBezTo>
                  <a:close/>
                </a:path>
              </a:pathLst>
            </a:custGeom>
            <a:solidFill>
              <a:srgbClr val="FFCB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01" name="Graphic 31">
              <a:extLst>
                <a:ext uri="{FF2B5EF4-FFF2-40B4-BE49-F238E27FC236}">
                  <a16:creationId xmlns:a16="http://schemas.microsoft.com/office/drawing/2014/main" id="{1E752B4E-D5E0-40EA-8589-F40F7A05954D}"/>
                </a:ext>
              </a:extLst>
            </p:cNvPr>
            <p:cNvGrpSpPr/>
            <p:nvPr/>
          </p:nvGrpSpPr>
          <p:grpSpPr>
            <a:xfrm>
              <a:off x="4978799" y="3379569"/>
              <a:ext cx="601680" cy="601680"/>
              <a:chOff x="4978799" y="3379569"/>
              <a:chExt cx="601680" cy="601680"/>
            </a:xfrm>
          </p:grpSpPr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364FFBA3-2626-4B53-8A1E-395F0005659F}"/>
                  </a:ext>
                </a:extLst>
              </p:cNvPr>
              <p:cNvSpPr/>
              <p:nvPr/>
            </p:nvSpPr>
            <p:spPr>
              <a:xfrm rot="-2782657">
                <a:off x="5066851" y="3467621"/>
                <a:ext cx="425575" cy="425575"/>
              </a:xfrm>
              <a:custGeom>
                <a:avLst/>
                <a:gdLst>
                  <a:gd name="connsiteX0" fmla="*/ 425576 w 425575"/>
                  <a:gd name="connsiteY0" fmla="*/ 212788 h 425575"/>
                  <a:gd name="connsiteX1" fmla="*/ 212788 w 425575"/>
                  <a:gd name="connsiteY1" fmla="*/ 425576 h 425575"/>
                  <a:gd name="connsiteX2" fmla="*/ 0 w 425575"/>
                  <a:gd name="connsiteY2" fmla="*/ 212788 h 425575"/>
                  <a:gd name="connsiteX3" fmla="*/ 212788 w 425575"/>
                  <a:gd name="connsiteY3" fmla="*/ 0 h 425575"/>
                  <a:gd name="connsiteX4" fmla="*/ 425576 w 425575"/>
                  <a:gd name="connsiteY4" fmla="*/ 212788 h 425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5575" h="425575">
                    <a:moveTo>
                      <a:pt x="425576" y="212788"/>
                    </a:moveTo>
                    <a:cubicBezTo>
                      <a:pt x="425576" y="330307"/>
                      <a:pt x="330307" y="425576"/>
                      <a:pt x="212788" y="425576"/>
                    </a:cubicBezTo>
                    <a:cubicBezTo>
                      <a:pt x="95268" y="425576"/>
                      <a:pt x="0" y="330307"/>
                      <a:pt x="0" y="212788"/>
                    </a:cubicBezTo>
                    <a:cubicBezTo>
                      <a:pt x="0" y="95268"/>
                      <a:pt x="95268" y="0"/>
                      <a:pt x="212788" y="0"/>
                    </a:cubicBezTo>
                    <a:cubicBezTo>
                      <a:pt x="330307" y="0"/>
                      <a:pt x="425576" y="95268"/>
                      <a:pt x="425576" y="212788"/>
                    </a:cubicBez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9DB9B97D-4783-4DB2-A5ED-D9D9C7B7DF3C}"/>
                  </a:ext>
                </a:extLst>
              </p:cNvPr>
              <p:cNvSpPr/>
              <p:nvPr/>
            </p:nvSpPr>
            <p:spPr>
              <a:xfrm rot="-2121630">
                <a:off x="5102702" y="3503590"/>
                <a:ext cx="353746" cy="353746"/>
              </a:xfrm>
              <a:custGeom>
                <a:avLst/>
                <a:gdLst>
                  <a:gd name="connsiteX0" fmla="*/ 353747 w 353746"/>
                  <a:gd name="connsiteY0" fmla="*/ 176873 h 353746"/>
                  <a:gd name="connsiteX1" fmla="*/ 176873 w 353746"/>
                  <a:gd name="connsiteY1" fmla="*/ 353747 h 353746"/>
                  <a:gd name="connsiteX2" fmla="*/ 0 w 353746"/>
                  <a:gd name="connsiteY2" fmla="*/ 176873 h 353746"/>
                  <a:gd name="connsiteX3" fmla="*/ 176873 w 353746"/>
                  <a:gd name="connsiteY3" fmla="*/ 0 h 353746"/>
                  <a:gd name="connsiteX4" fmla="*/ 353747 w 353746"/>
                  <a:gd name="connsiteY4" fmla="*/ 176873 h 353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3746" h="353746">
                    <a:moveTo>
                      <a:pt x="353747" y="176873"/>
                    </a:moveTo>
                    <a:cubicBezTo>
                      <a:pt x="353747" y="274558"/>
                      <a:pt x="274558" y="353747"/>
                      <a:pt x="176873" y="353747"/>
                    </a:cubicBezTo>
                    <a:cubicBezTo>
                      <a:pt x="79189" y="353747"/>
                      <a:pt x="0" y="274558"/>
                      <a:pt x="0" y="176873"/>
                    </a:cubicBezTo>
                    <a:cubicBezTo>
                      <a:pt x="0" y="79189"/>
                      <a:pt x="79189" y="0"/>
                      <a:pt x="176873" y="0"/>
                    </a:cubicBezTo>
                    <a:cubicBezTo>
                      <a:pt x="274558" y="0"/>
                      <a:pt x="353747" y="79189"/>
                      <a:pt x="353747" y="176873"/>
                    </a:cubicBezTo>
                    <a:close/>
                  </a:path>
                </a:pathLst>
              </a:custGeom>
              <a:solidFill>
                <a:srgbClr val="FFAC2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337B1476-918F-42B9-9DCD-F6623115A1CD}"/>
                  </a:ext>
                </a:extLst>
              </p:cNvPr>
              <p:cNvSpPr/>
              <p:nvPr/>
            </p:nvSpPr>
            <p:spPr>
              <a:xfrm>
                <a:off x="5183203" y="3558538"/>
                <a:ext cx="192794" cy="243270"/>
              </a:xfrm>
              <a:custGeom>
                <a:avLst/>
                <a:gdLst>
                  <a:gd name="connsiteX0" fmla="*/ 189278 w 192794"/>
                  <a:gd name="connsiteY0" fmla="*/ 166879 h 243270"/>
                  <a:gd name="connsiteX1" fmla="*/ 154130 w 192794"/>
                  <a:gd name="connsiteY1" fmla="*/ 206979 h 243270"/>
                  <a:gd name="connsiteX2" fmla="*/ 161846 w 192794"/>
                  <a:gd name="connsiteY2" fmla="*/ 222791 h 243270"/>
                  <a:gd name="connsiteX3" fmla="*/ 155273 w 192794"/>
                  <a:gd name="connsiteY3" fmla="*/ 241841 h 243270"/>
                  <a:gd name="connsiteX4" fmla="*/ 155273 w 192794"/>
                  <a:gd name="connsiteY4" fmla="*/ 241841 h 243270"/>
                  <a:gd name="connsiteX5" fmla="*/ 136223 w 192794"/>
                  <a:gd name="connsiteY5" fmla="*/ 235269 h 243270"/>
                  <a:gd name="connsiteX6" fmla="*/ 128889 w 192794"/>
                  <a:gd name="connsiteY6" fmla="*/ 220219 h 243270"/>
                  <a:gd name="connsiteX7" fmla="*/ 89646 w 192794"/>
                  <a:gd name="connsiteY7" fmla="*/ 231173 h 243270"/>
                  <a:gd name="connsiteX8" fmla="*/ 74311 w 192794"/>
                  <a:gd name="connsiteY8" fmla="*/ 232411 h 243270"/>
                  <a:gd name="connsiteX9" fmla="*/ 54785 w 192794"/>
                  <a:gd name="connsiteY9" fmla="*/ 213837 h 243270"/>
                  <a:gd name="connsiteX10" fmla="*/ 54785 w 192794"/>
                  <a:gd name="connsiteY10" fmla="*/ 213837 h 243270"/>
                  <a:gd name="connsiteX11" fmla="*/ 72692 w 192794"/>
                  <a:gd name="connsiteY11" fmla="*/ 194216 h 243270"/>
                  <a:gd name="connsiteX12" fmla="*/ 82693 w 192794"/>
                  <a:gd name="connsiteY12" fmla="*/ 193644 h 243270"/>
                  <a:gd name="connsiteX13" fmla="*/ 112506 w 192794"/>
                  <a:gd name="connsiteY13" fmla="*/ 186691 h 243270"/>
                  <a:gd name="connsiteX14" fmla="*/ 91646 w 192794"/>
                  <a:gd name="connsiteY14" fmla="*/ 144019 h 243270"/>
                  <a:gd name="connsiteX15" fmla="*/ 56213 w 192794"/>
                  <a:gd name="connsiteY15" fmla="*/ 149258 h 243270"/>
                  <a:gd name="connsiteX16" fmla="*/ 27638 w 192794"/>
                  <a:gd name="connsiteY16" fmla="*/ 143733 h 243270"/>
                  <a:gd name="connsiteX17" fmla="*/ 5826 w 192794"/>
                  <a:gd name="connsiteY17" fmla="*/ 120397 h 243270"/>
                  <a:gd name="connsiteX18" fmla="*/ 3540 w 192794"/>
                  <a:gd name="connsiteY18" fmla="*/ 76391 h 243270"/>
                  <a:gd name="connsiteX19" fmla="*/ 39068 w 192794"/>
                  <a:gd name="connsiteY19" fmla="*/ 36101 h 243270"/>
                  <a:gd name="connsiteX20" fmla="*/ 31448 w 192794"/>
                  <a:gd name="connsiteY20" fmla="*/ 20480 h 243270"/>
                  <a:gd name="connsiteX21" fmla="*/ 38021 w 192794"/>
                  <a:gd name="connsiteY21" fmla="*/ 1430 h 243270"/>
                  <a:gd name="connsiteX22" fmla="*/ 38021 w 192794"/>
                  <a:gd name="connsiteY22" fmla="*/ 1430 h 243270"/>
                  <a:gd name="connsiteX23" fmla="*/ 57071 w 192794"/>
                  <a:gd name="connsiteY23" fmla="*/ 8002 h 243270"/>
                  <a:gd name="connsiteX24" fmla="*/ 64405 w 192794"/>
                  <a:gd name="connsiteY24" fmla="*/ 23051 h 243270"/>
                  <a:gd name="connsiteX25" fmla="*/ 105362 w 192794"/>
                  <a:gd name="connsiteY25" fmla="*/ 13050 h 243270"/>
                  <a:gd name="connsiteX26" fmla="*/ 125079 w 192794"/>
                  <a:gd name="connsiteY26" fmla="*/ 30862 h 243270"/>
                  <a:gd name="connsiteX27" fmla="*/ 125079 w 192794"/>
                  <a:gd name="connsiteY27" fmla="*/ 30862 h 243270"/>
                  <a:gd name="connsiteX28" fmla="*/ 107363 w 192794"/>
                  <a:gd name="connsiteY28" fmla="*/ 51150 h 243270"/>
                  <a:gd name="connsiteX29" fmla="*/ 80883 w 192794"/>
                  <a:gd name="connsiteY29" fmla="*/ 56770 h 243270"/>
                  <a:gd name="connsiteX30" fmla="*/ 102124 w 192794"/>
                  <a:gd name="connsiteY30" fmla="*/ 100204 h 243270"/>
                  <a:gd name="connsiteX31" fmla="*/ 136985 w 192794"/>
                  <a:gd name="connsiteY31" fmla="*/ 94775 h 243270"/>
                  <a:gd name="connsiteX32" fmla="*/ 165465 w 192794"/>
                  <a:gd name="connsiteY32" fmla="*/ 100204 h 243270"/>
                  <a:gd name="connsiteX33" fmla="*/ 187182 w 192794"/>
                  <a:gd name="connsiteY33" fmla="*/ 123350 h 243270"/>
                  <a:gd name="connsiteX34" fmla="*/ 189278 w 192794"/>
                  <a:gd name="connsiteY34" fmla="*/ 166879 h 243270"/>
                  <a:gd name="connsiteX35" fmla="*/ 56023 w 192794"/>
                  <a:gd name="connsiteY35" fmla="*/ 106490 h 243270"/>
                  <a:gd name="connsiteX36" fmla="*/ 73454 w 192794"/>
                  <a:gd name="connsiteY36" fmla="*/ 106490 h 243270"/>
                  <a:gd name="connsiteX37" fmla="*/ 55737 w 192794"/>
                  <a:gd name="connsiteY37" fmla="*/ 70200 h 243270"/>
                  <a:gd name="connsiteX38" fmla="*/ 44974 w 192794"/>
                  <a:gd name="connsiteY38" fmla="*/ 84488 h 243270"/>
                  <a:gd name="connsiteX39" fmla="*/ 46022 w 192794"/>
                  <a:gd name="connsiteY39" fmla="*/ 98394 h 243270"/>
                  <a:gd name="connsiteX40" fmla="*/ 56023 w 192794"/>
                  <a:gd name="connsiteY40" fmla="*/ 106490 h 243270"/>
                  <a:gd name="connsiteX41" fmla="*/ 148225 w 192794"/>
                  <a:gd name="connsiteY41" fmla="*/ 159926 h 243270"/>
                  <a:gd name="connsiteX42" fmla="*/ 147463 w 192794"/>
                  <a:gd name="connsiteY42" fmla="*/ 146686 h 243270"/>
                  <a:gd name="connsiteX43" fmla="*/ 137652 w 192794"/>
                  <a:gd name="connsiteY43" fmla="*/ 138494 h 243270"/>
                  <a:gd name="connsiteX44" fmla="*/ 120507 w 192794"/>
                  <a:gd name="connsiteY44" fmla="*/ 138018 h 243270"/>
                  <a:gd name="connsiteX45" fmla="*/ 137747 w 192794"/>
                  <a:gd name="connsiteY45" fmla="*/ 173261 h 243270"/>
                  <a:gd name="connsiteX46" fmla="*/ 148225 w 192794"/>
                  <a:gd name="connsiteY46" fmla="*/ 159926 h 24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92794" h="243270">
                    <a:moveTo>
                      <a:pt x="189278" y="166879"/>
                    </a:moveTo>
                    <a:cubicBezTo>
                      <a:pt x="183944" y="181833"/>
                      <a:pt x="172228" y="195168"/>
                      <a:pt x="154130" y="206979"/>
                    </a:cubicBezTo>
                    <a:lnTo>
                      <a:pt x="161846" y="222791"/>
                    </a:lnTo>
                    <a:cubicBezTo>
                      <a:pt x="165275" y="229839"/>
                      <a:pt x="162322" y="238412"/>
                      <a:pt x="155273" y="241841"/>
                    </a:cubicBezTo>
                    <a:lnTo>
                      <a:pt x="155273" y="241841"/>
                    </a:lnTo>
                    <a:cubicBezTo>
                      <a:pt x="148225" y="245270"/>
                      <a:pt x="139652" y="242317"/>
                      <a:pt x="136223" y="235269"/>
                    </a:cubicBezTo>
                    <a:lnTo>
                      <a:pt x="128889" y="220219"/>
                    </a:lnTo>
                    <a:cubicBezTo>
                      <a:pt x="115935" y="225744"/>
                      <a:pt x="102886" y="229363"/>
                      <a:pt x="89646" y="231173"/>
                    </a:cubicBezTo>
                    <a:cubicBezTo>
                      <a:pt x="84217" y="231935"/>
                      <a:pt x="79169" y="232316"/>
                      <a:pt x="74311" y="232411"/>
                    </a:cubicBezTo>
                    <a:cubicBezTo>
                      <a:pt x="63833" y="232601"/>
                      <a:pt x="55070" y="224410"/>
                      <a:pt x="54785" y="213837"/>
                    </a:cubicBezTo>
                    <a:lnTo>
                      <a:pt x="54785" y="213837"/>
                    </a:lnTo>
                    <a:cubicBezTo>
                      <a:pt x="54499" y="203550"/>
                      <a:pt x="62405" y="194406"/>
                      <a:pt x="72692" y="194216"/>
                    </a:cubicBezTo>
                    <a:cubicBezTo>
                      <a:pt x="75930" y="194216"/>
                      <a:pt x="79264" y="193930"/>
                      <a:pt x="82693" y="193644"/>
                    </a:cubicBezTo>
                    <a:cubicBezTo>
                      <a:pt x="92980" y="192692"/>
                      <a:pt x="102886" y="190310"/>
                      <a:pt x="112506" y="186691"/>
                    </a:cubicBezTo>
                    <a:lnTo>
                      <a:pt x="91646" y="144019"/>
                    </a:lnTo>
                    <a:cubicBezTo>
                      <a:pt x="78121" y="147067"/>
                      <a:pt x="66310" y="148781"/>
                      <a:pt x="56213" y="149258"/>
                    </a:cubicBezTo>
                    <a:cubicBezTo>
                      <a:pt x="46117" y="149734"/>
                      <a:pt x="36592" y="147924"/>
                      <a:pt x="27638" y="143733"/>
                    </a:cubicBezTo>
                    <a:cubicBezTo>
                      <a:pt x="18685" y="139542"/>
                      <a:pt x="11351" y="131827"/>
                      <a:pt x="5826" y="120397"/>
                    </a:cubicBezTo>
                    <a:cubicBezTo>
                      <a:pt x="-1032" y="106300"/>
                      <a:pt x="-1889" y="91631"/>
                      <a:pt x="3540" y="76391"/>
                    </a:cubicBezTo>
                    <a:cubicBezTo>
                      <a:pt x="8874" y="61247"/>
                      <a:pt x="20780" y="47816"/>
                      <a:pt x="39068" y="36101"/>
                    </a:cubicBezTo>
                    <a:lnTo>
                      <a:pt x="31448" y="20480"/>
                    </a:lnTo>
                    <a:cubicBezTo>
                      <a:pt x="28019" y="13431"/>
                      <a:pt x="30972" y="4859"/>
                      <a:pt x="38021" y="1430"/>
                    </a:cubicBezTo>
                    <a:lnTo>
                      <a:pt x="38021" y="1430"/>
                    </a:lnTo>
                    <a:cubicBezTo>
                      <a:pt x="45069" y="-1999"/>
                      <a:pt x="53642" y="953"/>
                      <a:pt x="57071" y="8002"/>
                    </a:cubicBezTo>
                    <a:lnTo>
                      <a:pt x="64405" y="23051"/>
                    </a:lnTo>
                    <a:cubicBezTo>
                      <a:pt x="78883" y="17336"/>
                      <a:pt x="92599" y="14003"/>
                      <a:pt x="105362" y="13050"/>
                    </a:cubicBezTo>
                    <a:cubicBezTo>
                      <a:pt x="115649" y="12288"/>
                      <a:pt x="124412" y="20575"/>
                      <a:pt x="125079" y="30862"/>
                    </a:cubicBezTo>
                    <a:lnTo>
                      <a:pt x="125079" y="30862"/>
                    </a:lnTo>
                    <a:cubicBezTo>
                      <a:pt x="125841" y="41339"/>
                      <a:pt x="117840" y="50198"/>
                      <a:pt x="107363" y="51150"/>
                    </a:cubicBezTo>
                    <a:cubicBezTo>
                      <a:pt x="98123" y="51912"/>
                      <a:pt x="89265" y="53817"/>
                      <a:pt x="80883" y="56770"/>
                    </a:cubicBezTo>
                    <a:lnTo>
                      <a:pt x="102124" y="100204"/>
                    </a:lnTo>
                    <a:cubicBezTo>
                      <a:pt x="115364" y="97061"/>
                      <a:pt x="126984" y="95251"/>
                      <a:pt x="136985" y="94775"/>
                    </a:cubicBezTo>
                    <a:cubicBezTo>
                      <a:pt x="146987" y="94203"/>
                      <a:pt x="156416" y="96013"/>
                      <a:pt x="165465" y="100204"/>
                    </a:cubicBezTo>
                    <a:cubicBezTo>
                      <a:pt x="174419" y="104395"/>
                      <a:pt x="181658" y="112015"/>
                      <a:pt x="187182" y="123350"/>
                    </a:cubicBezTo>
                    <a:cubicBezTo>
                      <a:pt x="193850" y="137542"/>
                      <a:pt x="194612" y="152020"/>
                      <a:pt x="189278" y="166879"/>
                    </a:cubicBezTo>
                    <a:close/>
                    <a:moveTo>
                      <a:pt x="56023" y="106490"/>
                    </a:moveTo>
                    <a:cubicBezTo>
                      <a:pt x="60595" y="107633"/>
                      <a:pt x="66405" y="107633"/>
                      <a:pt x="73454" y="106490"/>
                    </a:cubicBezTo>
                    <a:lnTo>
                      <a:pt x="55737" y="70200"/>
                    </a:lnTo>
                    <a:cubicBezTo>
                      <a:pt x="50022" y="74867"/>
                      <a:pt x="46403" y="79630"/>
                      <a:pt x="44974" y="84488"/>
                    </a:cubicBezTo>
                    <a:cubicBezTo>
                      <a:pt x="43545" y="89346"/>
                      <a:pt x="43926" y="93917"/>
                      <a:pt x="46022" y="98394"/>
                    </a:cubicBezTo>
                    <a:cubicBezTo>
                      <a:pt x="48117" y="102680"/>
                      <a:pt x="51451" y="105443"/>
                      <a:pt x="56023" y="106490"/>
                    </a:cubicBezTo>
                    <a:close/>
                    <a:moveTo>
                      <a:pt x="148225" y="159926"/>
                    </a:moveTo>
                    <a:cubicBezTo>
                      <a:pt x="149749" y="155354"/>
                      <a:pt x="149558" y="150972"/>
                      <a:pt x="147463" y="146686"/>
                    </a:cubicBezTo>
                    <a:cubicBezTo>
                      <a:pt x="145367" y="142400"/>
                      <a:pt x="142129" y="139733"/>
                      <a:pt x="137652" y="138494"/>
                    </a:cubicBezTo>
                    <a:cubicBezTo>
                      <a:pt x="133175" y="137256"/>
                      <a:pt x="127460" y="137161"/>
                      <a:pt x="120507" y="138018"/>
                    </a:cubicBezTo>
                    <a:lnTo>
                      <a:pt x="137747" y="173261"/>
                    </a:lnTo>
                    <a:cubicBezTo>
                      <a:pt x="143081" y="168974"/>
                      <a:pt x="146606" y="164498"/>
                      <a:pt x="148225" y="159926"/>
                    </a:cubicBezTo>
                    <a:close/>
                  </a:path>
                </a:pathLst>
              </a:custGeom>
              <a:solidFill>
                <a:srgbClr val="FFDE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</p:grp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D5678F19-80FA-4A88-94B8-20292B22D8B5}"/>
                </a:ext>
              </a:extLst>
            </p:cNvPr>
            <p:cNvSpPr/>
            <p:nvPr/>
          </p:nvSpPr>
          <p:spPr>
            <a:xfrm>
              <a:off x="5231987" y="3708843"/>
              <a:ext cx="292417" cy="209294"/>
            </a:xfrm>
            <a:custGeom>
              <a:avLst/>
              <a:gdLst>
                <a:gd name="connsiteX0" fmla="*/ 292418 w 292417"/>
                <a:gd name="connsiteY0" fmla="*/ 0 h 209294"/>
                <a:gd name="connsiteX1" fmla="*/ 136969 w 292417"/>
                <a:gd name="connsiteY1" fmla="*/ 184595 h 209294"/>
                <a:gd name="connsiteX2" fmla="*/ 0 w 292417"/>
                <a:gd name="connsiteY2" fmla="*/ 208883 h 209294"/>
                <a:gd name="connsiteX3" fmla="*/ 7906 w 292417"/>
                <a:gd name="connsiteY3" fmla="*/ 190500 h 209294"/>
                <a:gd name="connsiteX4" fmla="*/ 254889 w 292417"/>
                <a:gd name="connsiteY4" fmla="*/ 10573 h 209294"/>
                <a:gd name="connsiteX5" fmla="*/ 292418 w 292417"/>
                <a:gd name="connsiteY5" fmla="*/ 0 h 209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2417" h="209294">
                  <a:moveTo>
                    <a:pt x="292418" y="0"/>
                  </a:moveTo>
                  <a:cubicBezTo>
                    <a:pt x="273177" y="31814"/>
                    <a:pt x="198120" y="151638"/>
                    <a:pt x="136969" y="184595"/>
                  </a:cubicBezTo>
                  <a:cubicBezTo>
                    <a:pt x="97155" y="206026"/>
                    <a:pt x="40481" y="210884"/>
                    <a:pt x="0" y="208883"/>
                  </a:cubicBezTo>
                  <a:cubicBezTo>
                    <a:pt x="2000" y="202787"/>
                    <a:pt x="4763" y="196596"/>
                    <a:pt x="7906" y="190500"/>
                  </a:cubicBezTo>
                  <a:cubicBezTo>
                    <a:pt x="53245" y="105442"/>
                    <a:pt x="169640" y="38862"/>
                    <a:pt x="254889" y="10573"/>
                  </a:cubicBezTo>
                  <a:cubicBezTo>
                    <a:pt x="268319" y="6096"/>
                    <a:pt x="280607" y="2667"/>
                    <a:pt x="292418" y="0"/>
                  </a:cubicBezTo>
                  <a:close/>
                </a:path>
              </a:pathLst>
            </a:custGeom>
            <a:solidFill>
              <a:srgbClr val="FFC4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7E597E5-3777-48A4-B2DF-BE2835FBFA92}"/>
              </a:ext>
            </a:extLst>
          </p:cNvPr>
          <p:cNvSpPr txBox="1"/>
          <p:nvPr/>
        </p:nvSpPr>
        <p:spPr>
          <a:xfrm>
            <a:off x="1805191" y="3681657"/>
            <a:ext cx="7960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ARITHMETIC SEQUENCE</a:t>
            </a:r>
            <a:endParaRPr lang="th-TH" sz="20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6" name="Freeform: Shape 407">
            <a:extLst>
              <a:ext uri="{FF2B5EF4-FFF2-40B4-BE49-F238E27FC236}">
                <a16:creationId xmlns:a16="http://schemas.microsoft.com/office/drawing/2014/main" id="{02A52E42-5D62-4E15-AC29-08E8E5F8AED0}"/>
              </a:ext>
            </a:extLst>
          </p:cNvPr>
          <p:cNvSpPr/>
          <p:nvPr/>
        </p:nvSpPr>
        <p:spPr>
          <a:xfrm>
            <a:off x="3542821" y="4088264"/>
            <a:ext cx="434522" cy="407131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07" name="Graphic 157">
            <a:extLst>
              <a:ext uri="{FF2B5EF4-FFF2-40B4-BE49-F238E27FC236}">
                <a16:creationId xmlns:a16="http://schemas.microsoft.com/office/drawing/2014/main" id="{1ABD59B3-C697-4EA6-A758-97F541A0E6CA}"/>
              </a:ext>
            </a:extLst>
          </p:cNvPr>
          <p:cNvSpPr/>
          <p:nvPr/>
        </p:nvSpPr>
        <p:spPr>
          <a:xfrm>
            <a:off x="9929546" y="2877124"/>
            <a:ext cx="547450" cy="427991"/>
          </a:xfrm>
          <a:custGeom>
            <a:avLst/>
            <a:gdLst>
              <a:gd name="connsiteX0" fmla="*/ 378412 w 577121"/>
              <a:gd name="connsiteY0" fmla="*/ 530824 h 531324"/>
              <a:gd name="connsiteX1" fmla="*/ 398700 w 577121"/>
              <a:gd name="connsiteY1" fmla="*/ 524728 h 531324"/>
              <a:gd name="connsiteX2" fmla="*/ 484425 w 577121"/>
              <a:gd name="connsiteY2" fmla="*/ 14283 h 531324"/>
              <a:gd name="connsiteX3" fmla="*/ 263540 w 577121"/>
              <a:gd name="connsiteY3" fmla="*/ 113629 h 531324"/>
              <a:gd name="connsiteX4" fmla="*/ 24653 w 577121"/>
              <a:gd name="connsiteY4" fmla="*/ 153158 h 531324"/>
              <a:gd name="connsiteX5" fmla="*/ 378412 w 577121"/>
              <a:gd name="connsiteY5" fmla="*/ 530824 h 53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121" h="531324">
                <a:moveTo>
                  <a:pt x="378412" y="530824"/>
                </a:moveTo>
                <a:cubicBezTo>
                  <a:pt x="385746" y="532443"/>
                  <a:pt x="393556" y="530062"/>
                  <a:pt x="398700" y="524728"/>
                </a:cubicBezTo>
                <a:cubicBezTo>
                  <a:pt x="605869" y="310606"/>
                  <a:pt x="630158" y="76196"/>
                  <a:pt x="484425" y="14283"/>
                </a:cubicBezTo>
                <a:cubicBezTo>
                  <a:pt x="337835" y="-48010"/>
                  <a:pt x="263540" y="113629"/>
                  <a:pt x="263540" y="113629"/>
                </a:cubicBezTo>
                <a:cubicBezTo>
                  <a:pt x="263540" y="113629"/>
                  <a:pt x="112188" y="20094"/>
                  <a:pt x="24653" y="153158"/>
                </a:cubicBezTo>
                <a:cubicBezTo>
                  <a:pt x="-62501" y="285460"/>
                  <a:pt x="87518" y="467197"/>
                  <a:pt x="378412" y="530824"/>
                </a:cubicBezTo>
                <a:close/>
              </a:path>
            </a:pathLst>
          </a:custGeom>
          <a:solidFill>
            <a:srgbClr val="E53E3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186" name="Graphic 484">
            <a:extLst>
              <a:ext uri="{FF2B5EF4-FFF2-40B4-BE49-F238E27FC236}">
                <a16:creationId xmlns:a16="http://schemas.microsoft.com/office/drawing/2014/main" id="{6446EA37-FCB4-4061-88AB-2A3293D7BE1B}"/>
              </a:ext>
            </a:extLst>
          </p:cNvPr>
          <p:cNvGrpSpPr/>
          <p:nvPr/>
        </p:nvGrpSpPr>
        <p:grpSpPr>
          <a:xfrm rot="20218435">
            <a:off x="5030380" y="5551689"/>
            <a:ext cx="1384526" cy="1740521"/>
            <a:chOff x="11309350" y="670010"/>
            <a:chExt cx="1378511" cy="1931054"/>
          </a:xfrm>
        </p:grpSpPr>
        <p:sp>
          <p:nvSpPr>
            <p:cNvPr id="187" name="Freeform: Shape 486">
              <a:extLst>
                <a:ext uri="{FF2B5EF4-FFF2-40B4-BE49-F238E27FC236}">
                  <a16:creationId xmlns:a16="http://schemas.microsoft.com/office/drawing/2014/main" id="{75BF2265-B947-48E1-89F5-547A7A4E9F65}"/>
                </a:ext>
              </a:extLst>
            </p:cNvPr>
            <p:cNvSpPr/>
            <p:nvPr/>
          </p:nvSpPr>
          <p:spPr>
            <a:xfrm>
              <a:off x="11309350" y="670010"/>
              <a:ext cx="1378511" cy="1931054"/>
            </a:xfrm>
            <a:custGeom>
              <a:avLst/>
              <a:gdLst>
                <a:gd name="connsiteX0" fmla="*/ 1378387 w 1378511"/>
                <a:gd name="connsiteY0" fmla="*/ 1588536 h 1931054"/>
                <a:gd name="connsiteX1" fmla="*/ 1356099 w 1378511"/>
                <a:gd name="connsiteY1" fmla="*/ 598698 h 1931054"/>
                <a:gd name="connsiteX2" fmla="*/ 1217986 w 1378511"/>
                <a:gd name="connsiteY2" fmla="*/ 291898 h 1931054"/>
                <a:gd name="connsiteX3" fmla="*/ 1173790 w 1378511"/>
                <a:gd name="connsiteY3" fmla="*/ 227699 h 1931054"/>
                <a:gd name="connsiteX4" fmla="*/ 1185316 w 1378511"/>
                <a:gd name="connsiteY4" fmla="*/ 226461 h 1931054"/>
                <a:gd name="connsiteX5" fmla="*/ 1232464 w 1378511"/>
                <a:gd name="connsiteY5" fmla="*/ 184741 h 1931054"/>
                <a:gd name="connsiteX6" fmla="*/ 1229321 w 1378511"/>
                <a:gd name="connsiteY6" fmla="*/ 175978 h 1931054"/>
                <a:gd name="connsiteX7" fmla="*/ 1238179 w 1378511"/>
                <a:gd name="connsiteY7" fmla="*/ 141212 h 1931054"/>
                <a:gd name="connsiteX8" fmla="*/ 1266183 w 1378511"/>
                <a:gd name="connsiteY8" fmla="*/ 92254 h 1931054"/>
                <a:gd name="connsiteX9" fmla="*/ 1209700 w 1378511"/>
                <a:gd name="connsiteY9" fmla="*/ 18721 h 1931054"/>
                <a:gd name="connsiteX10" fmla="*/ 1172076 w 1378511"/>
                <a:gd name="connsiteY10" fmla="*/ 14149 h 1931054"/>
                <a:gd name="connsiteX11" fmla="*/ 779932 w 1378511"/>
                <a:gd name="connsiteY11" fmla="*/ 13006 h 1931054"/>
                <a:gd name="connsiteX12" fmla="*/ 554380 w 1378511"/>
                <a:gd name="connsiteY12" fmla="*/ 9577 h 1931054"/>
                <a:gd name="connsiteX13" fmla="*/ 554380 w 1378511"/>
                <a:gd name="connsiteY13" fmla="*/ 9577 h 1931054"/>
                <a:gd name="connsiteX14" fmla="*/ 184048 w 1378511"/>
                <a:gd name="connsiteY14" fmla="*/ 52 h 1931054"/>
                <a:gd name="connsiteX15" fmla="*/ 145662 w 1378511"/>
                <a:gd name="connsiteY15" fmla="*/ 3671 h 1931054"/>
                <a:gd name="connsiteX16" fmla="*/ 87654 w 1378511"/>
                <a:gd name="connsiteY16" fmla="*/ 75394 h 1931054"/>
                <a:gd name="connsiteX17" fmla="*/ 111467 w 1378511"/>
                <a:gd name="connsiteY17" fmla="*/ 123019 h 1931054"/>
                <a:gd name="connsiteX18" fmla="*/ 120516 w 1378511"/>
                <a:gd name="connsiteY18" fmla="*/ 163501 h 1931054"/>
                <a:gd name="connsiteX19" fmla="*/ 118611 w 1378511"/>
                <a:gd name="connsiteY19" fmla="*/ 168930 h 1931054"/>
                <a:gd name="connsiteX20" fmla="*/ 164521 w 1378511"/>
                <a:gd name="connsiteY20" fmla="*/ 211983 h 1931054"/>
                <a:gd name="connsiteX21" fmla="*/ 198716 w 1378511"/>
                <a:gd name="connsiteY21" fmla="*/ 216174 h 1931054"/>
                <a:gd name="connsiteX22" fmla="*/ 153853 w 1378511"/>
                <a:gd name="connsiteY22" fmla="*/ 291802 h 1931054"/>
                <a:gd name="connsiteX23" fmla="*/ 21551 w 1378511"/>
                <a:gd name="connsiteY23" fmla="*/ 598603 h 1931054"/>
                <a:gd name="connsiteX24" fmla="*/ 120 w 1378511"/>
                <a:gd name="connsiteY24" fmla="*/ 1588536 h 1931054"/>
                <a:gd name="connsiteX25" fmla="*/ 467416 w 1378511"/>
                <a:gd name="connsiteY25" fmla="*/ 1931055 h 1931054"/>
                <a:gd name="connsiteX26" fmla="*/ 509517 w 1378511"/>
                <a:gd name="connsiteY26" fmla="*/ 1931055 h 1931054"/>
                <a:gd name="connsiteX27" fmla="*/ 639152 w 1378511"/>
                <a:gd name="connsiteY27" fmla="*/ 1931055 h 1931054"/>
                <a:gd name="connsiteX28" fmla="*/ 711352 w 1378511"/>
                <a:gd name="connsiteY28" fmla="*/ 1931055 h 1931054"/>
                <a:gd name="connsiteX29" fmla="*/ 851941 w 1378511"/>
                <a:gd name="connsiteY29" fmla="*/ 1931055 h 1931054"/>
                <a:gd name="connsiteX30" fmla="*/ 890612 w 1378511"/>
                <a:gd name="connsiteY30" fmla="*/ 1931055 h 1931054"/>
                <a:gd name="connsiteX31" fmla="*/ 1378387 w 1378511"/>
                <a:gd name="connsiteY31" fmla="*/ 1588536 h 193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78511" h="1931054">
                  <a:moveTo>
                    <a:pt x="1378387" y="1588536"/>
                  </a:moveTo>
                  <a:cubicBezTo>
                    <a:pt x="1378387" y="1588536"/>
                    <a:pt x="1372863" y="838252"/>
                    <a:pt x="1356099" y="598698"/>
                  </a:cubicBezTo>
                  <a:cubicBezTo>
                    <a:pt x="1339430" y="359144"/>
                    <a:pt x="1272565" y="329712"/>
                    <a:pt x="1217986" y="291898"/>
                  </a:cubicBezTo>
                  <a:cubicBezTo>
                    <a:pt x="1191793" y="273705"/>
                    <a:pt x="1179505" y="248749"/>
                    <a:pt x="1173790" y="227699"/>
                  </a:cubicBezTo>
                  <a:cubicBezTo>
                    <a:pt x="1179410" y="227128"/>
                    <a:pt x="1183315" y="226747"/>
                    <a:pt x="1185316" y="226461"/>
                  </a:cubicBezTo>
                  <a:cubicBezTo>
                    <a:pt x="1206175" y="223889"/>
                    <a:pt x="1241037" y="218555"/>
                    <a:pt x="1232464" y="184741"/>
                  </a:cubicBezTo>
                  <a:cubicBezTo>
                    <a:pt x="1231607" y="181503"/>
                    <a:pt x="1230559" y="178550"/>
                    <a:pt x="1229321" y="175978"/>
                  </a:cubicBezTo>
                  <a:cubicBezTo>
                    <a:pt x="1223511" y="163882"/>
                    <a:pt x="1227035" y="148927"/>
                    <a:pt x="1238179" y="141212"/>
                  </a:cubicBezTo>
                  <a:cubicBezTo>
                    <a:pt x="1250467" y="132735"/>
                    <a:pt x="1261516" y="117781"/>
                    <a:pt x="1266183" y="92254"/>
                  </a:cubicBezTo>
                  <a:cubicBezTo>
                    <a:pt x="1274851" y="44629"/>
                    <a:pt x="1237132" y="25960"/>
                    <a:pt x="1209700" y="18721"/>
                  </a:cubicBezTo>
                  <a:cubicBezTo>
                    <a:pt x="1197412" y="15482"/>
                    <a:pt x="1184744" y="14244"/>
                    <a:pt x="1172076" y="14149"/>
                  </a:cubicBezTo>
                  <a:lnTo>
                    <a:pt x="779932" y="13006"/>
                  </a:lnTo>
                  <a:lnTo>
                    <a:pt x="554380" y="9577"/>
                  </a:lnTo>
                  <a:lnTo>
                    <a:pt x="554380" y="9577"/>
                  </a:lnTo>
                  <a:lnTo>
                    <a:pt x="184048" y="52"/>
                  </a:lnTo>
                  <a:cubicBezTo>
                    <a:pt x="171189" y="-234"/>
                    <a:pt x="158140" y="623"/>
                    <a:pt x="145662" y="3671"/>
                  </a:cubicBezTo>
                  <a:cubicBezTo>
                    <a:pt x="118039" y="10243"/>
                    <a:pt x="80415" y="27960"/>
                    <a:pt x="87654" y="75394"/>
                  </a:cubicBezTo>
                  <a:cubicBezTo>
                    <a:pt x="91274" y="99112"/>
                    <a:pt x="100513" y="113875"/>
                    <a:pt x="111467" y="123019"/>
                  </a:cubicBezTo>
                  <a:cubicBezTo>
                    <a:pt x="123469" y="133021"/>
                    <a:pt x="126516" y="149118"/>
                    <a:pt x="120516" y="163501"/>
                  </a:cubicBezTo>
                  <a:cubicBezTo>
                    <a:pt x="119754" y="165215"/>
                    <a:pt x="119182" y="167025"/>
                    <a:pt x="118611" y="168930"/>
                  </a:cubicBezTo>
                  <a:cubicBezTo>
                    <a:pt x="108990" y="202553"/>
                    <a:pt x="143662" y="208840"/>
                    <a:pt x="164521" y="211983"/>
                  </a:cubicBezTo>
                  <a:cubicBezTo>
                    <a:pt x="168427" y="212554"/>
                    <a:pt x="180333" y="214078"/>
                    <a:pt x="198716" y="216174"/>
                  </a:cubicBezTo>
                  <a:cubicBezTo>
                    <a:pt x="194716" y="238939"/>
                    <a:pt x="183667" y="270181"/>
                    <a:pt x="153853" y="291802"/>
                  </a:cubicBezTo>
                  <a:cubicBezTo>
                    <a:pt x="101561" y="329617"/>
                    <a:pt x="37553" y="359049"/>
                    <a:pt x="21551" y="598603"/>
                  </a:cubicBezTo>
                  <a:cubicBezTo>
                    <a:pt x="5549" y="838156"/>
                    <a:pt x="120" y="1588536"/>
                    <a:pt x="120" y="1588536"/>
                  </a:cubicBezTo>
                  <a:cubicBezTo>
                    <a:pt x="120" y="1588536"/>
                    <a:pt x="-20169" y="1919530"/>
                    <a:pt x="467416" y="1931055"/>
                  </a:cubicBezTo>
                  <a:lnTo>
                    <a:pt x="509517" y="1931055"/>
                  </a:lnTo>
                  <a:lnTo>
                    <a:pt x="639152" y="1931055"/>
                  </a:lnTo>
                  <a:lnTo>
                    <a:pt x="711352" y="1931055"/>
                  </a:lnTo>
                  <a:lnTo>
                    <a:pt x="851941" y="1931055"/>
                  </a:lnTo>
                  <a:lnTo>
                    <a:pt x="890612" y="1931055"/>
                  </a:lnTo>
                  <a:cubicBezTo>
                    <a:pt x="1399533" y="1919530"/>
                    <a:pt x="1378387" y="1588536"/>
                    <a:pt x="1378387" y="1588536"/>
                  </a:cubicBezTo>
                  <a:close/>
                </a:path>
              </a:pathLst>
            </a:custGeom>
            <a:solidFill>
              <a:srgbClr val="739DD9">
                <a:alpha val="54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8" name="Freeform: Shape 487">
              <a:extLst>
                <a:ext uri="{FF2B5EF4-FFF2-40B4-BE49-F238E27FC236}">
                  <a16:creationId xmlns:a16="http://schemas.microsoft.com/office/drawing/2014/main" id="{91BC49C1-039D-4F08-885E-4C96D557688D}"/>
                </a:ext>
              </a:extLst>
            </p:cNvPr>
            <p:cNvSpPr/>
            <p:nvPr/>
          </p:nvSpPr>
          <p:spPr>
            <a:xfrm>
              <a:off x="11339550" y="681345"/>
              <a:ext cx="1312681" cy="1867047"/>
            </a:xfrm>
            <a:custGeom>
              <a:avLst/>
              <a:gdLst>
                <a:gd name="connsiteX0" fmla="*/ 1312564 w 1312681"/>
                <a:gd name="connsiteY0" fmla="*/ 1535863 h 1867047"/>
                <a:gd name="connsiteX1" fmla="*/ 1291323 w 1312681"/>
                <a:gd name="connsiteY1" fmla="*/ 578886 h 1867047"/>
                <a:gd name="connsiteX2" fmla="*/ 1159878 w 1312681"/>
                <a:gd name="connsiteY2" fmla="*/ 282278 h 1867047"/>
                <a:gd name="connsiteX3" fmla="*/ 1117778 w 1312681"/>
                <a:gd name="connsiteY3" fmla="*/ 220175 h 1867047"/>
                <a:gd name="connsiteX4" fmla="*/ 1128732 w 1312681"/>
                <a:gd name="connsiteY4" fmla="*/ 219032 h 1867047"/>
                <a:gd name="connsiteX5" fmla="*/ 1173594 w 1312681"/>
                <a:gd name="connsiteY5" fmla="*/ 178646 h 1867047"/>
                <a:gd name="connsiteX6" fmla="*/ 1170546 w 1312681"/>
                <a:gd name="connsiteY6" fmla="*/ 170168 h 1867047"/>
                <a:gd name="connsiteX7" fmla="*/ 1178928 w 1312681"/>
                <a:gd name="connsiteY7" fmla="*/ 136545 h 1867047"/>
                <a:gd name="connsiteX8" fmla="*/ 1205598 w 1312681"/>
                <a:gd name="connsiteY8" fmla="*/ 89206 h 1867047"/>
                <a:gd name="connsiteX9" fmla="*/ 1151782 w 1312681"/>
                <a:gd name="connsiteY9" fmla="*/ 18149 h 1867047"/>
                <a:gd name="connsiteX10" fmla="*/ 1115873 w 1312681"/>
                <a:gd name="connsiteY10" fmla="*/ 13768 h 1867047"/>
                <a:gd name="connsiteX11" fmla="*/ 742683 w 1312681"/>
                <a:gd name="connsiteY11" fmla="*/ 12815 h 1867047"/>
                <a:gd name="connsiteX12" fmla="*/ 527895 w 1312681"/>
                <a:gd name="connsiteY12" fmla="*/ 9291 h 1867047"/>
                <a:gd name="connsiteX13" fmla="*/ 527895 w 1312681"/>
                <a:gd name="connsiteY13" fmla="*/ 9291 h 1867047"/>
                <a:gd name="connsiteX14" fmla="*/ 175279 w 1312681"/>
                <a:gd name="connsiteY14" fmla="*/ 52 h 1867047"/>
                <a:gd name="connsiteX15" fmla="*/ 138703 w 1312681"/>
                <a:gd name="connsiteY15" fmla="*/ 3576 h 1867047"/>
                <a:gd name="connsiteX16" fmla="*/ 83458 w 1312681"/>
                <a:gd name="connsiteY16" fmla="*/ 72918 h 1867047"/>
                <a:gd name="connsiteX17" fmla="*/ 106128 w 1312681"/>
                <a:gd name="connsiteY17" fmla="*/ 118924 h 1867047"/>
                <a:gd name="connsiteX18" fmla="*/ 114795 w 1312681"/>
                <a:gd name="connsiteY18" fmla="*/ 157976 h 1867047"/>
                <a:gd name="connsiteX19" fmla="*/ 112986 w 1312681"/>
                <a:gd name="connsiteY19" fmla="*/ 163310 h 1867047"/>
                <a:gd name="connsiteX20" fmla="*/ 156705 w 1312681"/>
                <a:gd name="connsiteY20" fmla="*/ 204935 h 1867047"/>
                <a:gd name="connsiteX21" fmla="*/ 189281 w 1312681"/>
                <a:gd name="connsiteY21" fmla="*/ 209030 h 1867047"/>
                <a:gd name="connsiteX22" fmla="*/ 146514 w 1312681"/>
                <a:gd name="connsiteY22" fmla="*/ 282182 h 1867047"/>
                <a:gd name="connsiteX23" fmla="*/ 20498 w 1312681"/>
                <a:gd name="connsiteY23" fmla="*/ 578791 h 1867047"/>
                <a:gd name="connsiteX24" fmla="*/ 114 w 1312681"/>
                <a:gd name="connsiteY24" fmla="*/ 1535863 h 1867047"/>
                <a:gd name="connsiteX25" fmla="*/ 445122 w 1312681"/>
                <a:gd name="connsiteY25" fmla="*/ 1867047 h 1867047"/>
                <a:gd name="connsiteX26" fmla="*/ 485223 w 1312681"/>
                <a:gd name="connsiteY26" fmla="*/ 1867047 h 1867047"/>
                <a:gd name="connsiteX27" fmla="*/ 608667 w 1312681"/>
                <a:gd name="connsiteY27" fmla="*/ 1867047 h 1867047"/>
                <a:gd name="connsiteX28" fmla="*/ 677437 w 1312681"/>
                <a:gd name="connsiteY28" fmla="*/ 1867047 h 1867047"/>
                <a:gd name="connsiteX29" fmla="*/ 811359 w 1312681"/>
                <a:gd name="connsiteY29" fmla="*/ 1867047 h 1867047"/>
                <a:gd name="connsiteX30" fmla="*/ 848125 w 1312681"/>
                <a:gd name="connsiteY30" fmla="*/ 1867047 h 1867047"/>
                <a:gd name="connsiteX31" fmla="*/ 1312564 w 1312681"/>
                <a:gd name="connsiteY31" fmla="*/ 1535863 h 1867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12681" h="1867047">
                  <a:moveTo>
                    <a:pt x="1312564" y="1535863"/>
                  </a:moveTo>
                  <a:cubicBezTo>
                    <a:pt x="1312564" y="1535863"/>
                    <a:pt x="1307230" y="810534"/>
                    <a:pt x="1291323" y="578886"/>
                  </a:cubicBezTo>
                  <a:cubicBezTo>
                    <a:pt x="1275417" y="347238"/>
                    <a:pt x="1211790" y="318854"/>
                    <a:pt x="1159878" y="282278"/>
                  </a:cubicBezTo>
                  <a:cubicBezTo>
                    <a:pt x="1134923" y="264656"/>
                    <a:pt x="1123207" y="240558"/>
                    <a:pt x="1117778" y="220175"/>
                  </a:cubicBezTo>
                  <a:cubicBezTo>
                    <a:pt x="1123207" y="219603"/>
                    <a:pt x="1126922" y="219222"/>
                    <a:pt x="1128732" y="219032"/>
                  </a:cubicBezTo>
                  <a:cubicBezTo>
                    <a:pt x="1148639" y="216555"/>
                    <a:pt x="1181786" y="211412"/>
                    <a:pt x="1173594" y="178646"/>
                  </a:cubicBezTo>
                  <a:cubicBezTo>
                    <a:pt x="1172832" y="175502"/>
                    <a:pt x="1171785" y="172740"/>
                    <a:pt x="1170546" y="170168"/>
                  </a:cubicBezTo>
                  <a:cubicBezTo>
                    <a:pt x="1165022" y="158453"/>
                    <a:pt x="1168356" y="143975"/>
                    <a:pt x="1178928" y="136545"/>
                  </a:cubicBezTo>
                  <a:cubicBezTo>
                    <a:pt x="1190644" y="128354"/>
                    <a:pt x="1201122" y="113971"/>
                    <a:pt x="1205598" y="89206"/>
                  </a:cubicBezTo>
                  <a:cubicBezTo>
                    <a:pt x="1213885" y="43200"/>
                    <a:pt x="1177976" y="25103"/>
                    <a:pt x="1151782" y="18149"/>
                  </a:cubicBezTo>
                  <a:cubicBezTo>
                    <a:pt x="1140066" y="15006"/>
                    <a:pt x="1127970" y="13768"/>
                    <a:pt x="1115873" y="13768"/>
                  </a:cubicBezTo>
                  <a:lnTo>
                    <a:pt x="742683" y="12815"/>
                  </a:lnTo>
                  <a:lnTo>
                    <a:pt x="527895" y="9291"/>
                  </a:lnTo>
                  <a:lnTo>
                    <a:pt x="527895" y="9291"/>
                  </a:lnTo>
                  <a:lnTo>
                    <a:pt x="175279" y="52"/>
                  </a:lnTo>
                  <a:cubicBezTo>
                    <a:pt x="162992" y="-234"/>
                    <a:pt x="150609" y="623"/>
                    <a:pt x="138703" y="3576"/>
                  </a:cubicBezTo>
                  <a:cubicBezTo>
                    <a:pt x="112414" y="9958"/>
                    <a:pt x="76600" y="27103"/>
                    <a:pt x="83458" y="72918"/>
                  </a:cubicBezTo>
                  <a:cubicBezTo>
                    <a:pt x="86887" y="95873"/>
                    <a:pt x="95745" y="110161"/>
                    <a:pt x="106128" y="118924"/>
                  </a:cubicBezTo>
                  <a:cubicBezTo>
                    <a:pt x="117558" y="128639"/>
                    <a:pt x="120510" y="144165"/>
                    <a:pt x="114795" y="157976"/>
                  </a:cubicBezTo>
                  <a:cubicBezTo>
                    <a:pt x="114129" y="159596"/>
                    <a:pt x="113462" y="161405"/>
                    <a:pt x="112986" y="163310"/>
                  </a:cubicBezTo>
                  <a:cubicBezTo>
                    <a:pt x="103842" y="195791"/>
                    <a:pt x="136893" y="201887"/>
                    <a:pt x="156705" y="204935"/>
                  </a:cubicBezTo>
                  <a:cubicBezTo>
                    <a:pt x="160420" y="205506"/>
                    <a:pt x="171755" y="207030"/>
                    <a:pt x="189281" y="209030"/>
                  </a:cubicBezTo>
                  <a:cubicBezTo>
                    <a:pt x="185471" y="231033"/>
                    <a:pt x="174993" y="261227"/>
                    <a:pt x="146514" y="282182"/>
                  </a:cubicBezTo>
                  <a:cubicBezTo>
                    <a:pt x="96698" y="318758"/>
                    <a:pt x="35738" y="347238"/>
                    <a:pt x="20498" y="578791"/>
                  </a:cubicBezTo>
                  <a:cubicBezTo>
                    <a:pt x="5258" y="810344"/>
                    <a:pt x="114" y="1535863"/>
                    <a:pt x="114" y="1535863"/>
                  </a:cubicBezTo>
                  <a:cubicBezTo>
                    <a:pt x="114" y="1535863"/>
                    <a:pt x="-19221" y="1855903"/>
                    <a:pt x="445122" y="1867047"/>
                  </a:cubicBezTo>
                  <a:lnTo>
                    <a:pt x="485223" y="1867047"/>
                  </a:lnTo>
                  <a:lnTo>
                    <a:pt x="608667" y="1867047"/>
                  </a:lnTo>
                  <a:lnTo>
                    <a:pt x="677437" y="1867047"/>
                  </a:lnTo>
                  <a:lnTo>
                    <a:pt x="811359" y="1867047"/>
                  </a:lnTo>
                  <a:lnTo>
                    <a:pt x="848125" y="1867047"/>
                  </a:lnTo>
                  <a:cubicBezTo>
                    <a:pt x="1332662" y="1855808"/>
                    <a:pt x="1312564" y="1535863"/>
                    <a:pt x="1312564" y="1535863"/>
                  </a:cubicBezTo>
                  <a:close/>
                </a:path>
              </a:pathLst>
            </a:custGeom>
            <a:solidFill>
              <a:srgbClr val="E1EA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09" name="Graphic 484">
              <a:extLst>
                <a:ext uri="{FF2B5EF4-FFF2-40B4-BE49-F238E27FC236}">
                  <a16:creationId xmlns:a16="http://schemas.microsoft.com/office/drawing/2014/main" id="{D294C6D5-6108-40A3-AC32-A1C02B7DB353}"/>
                </a:ext>
              </a:extLst>
            </p:cNvPr>
            <p:cNvGrpSpPr/>
            <p:nvPr/>
          </p:nvGrpSpPr>
          <p:grpSpPr>
            <a:xfrm>
              <a:off x="11339454" y="682730"/>
              <a:ext cx="1312777" cy="1865566"/>
              <a:chOff x="11339454" y="682730"/>
              <a:chExt cx="1312777" cy="1865566"/>
            </a:xfrm>
            <a:solidFill>
              <a:srgbClr val="739DD9">
                <a:alpha val="16000"/>
              </a:srgbClr>
            </a:solidFill>
          </p:grpSpPr>
          <p:sp>
            <p:nvSpPr>
              <p:cNvPr id="242" name="Freeform: Shape 489">
                <a:extLst>
                  <a:ext uri="{FF2B5EF4-FFF2-40B4-BE49-F238E27FC236}">
                    <a16:creationId xmlns:a16="http://schemas.microsoft.com/office/drawing/2014/main" id="{C742EBB4-DE94-4285-8550-60EE2A54CE2D}"/>
                  </a:ext>
                </a:extLst>
              </p:cNvPr>
              <p:cNvSpPr/>
              <p:nvPr/>
            </p:nvSpPr>
            <p:spPr>
              <a:xfrm>
                <a:off x="11628462" y="849894"/>
                <a:ext cx="693039" cy="29835"/>
              </a:xfrm>
              <a:custGeom>
                <a:avLst/>
                <a:gdLst>
                  <a:gd name="connsiteX0" fmla="*/ 138970 w 693039"/>
                  <a:gd name="connsiteY0" fmla="*/ 25241 h 29835"/>
                  <a:gd name="connsiteX1" fmla="*/ 318325 w 693039"/>
                  <a:gd name="connsiteY1" fmla="*/ 29718 h 29835"/>
                  <a:gd name="connsiteX2" fmla="*/ 507968 w 693039"/>
                  <a:gd name="connsiteY2" fmla="*/ 27622 h 29835"/>
                  <a:gd name="connsiteX3" fmla="*/ 693039 w 693039"/>
                  <a:gd name="connsiteY3" fmla="*/ 24193 h 29835"/>
                  <a:gd name="connsiteX4" fmla="*/ 689896 w 693039"/>
                  <a:gd name="connsiteY4" fmla="*/ 20669 h 29835"/>
                  <a:gd name="connsiteX5" fmla="*/ 654749 w 693039"/>
                  <a:gd name="connsiteY5" fmla="*/ 12954 h 29835"/>
                  <a:gd name="connsiteX6" fmla="*/ 540925 w 693039"/>
                  <a:gd name="connsiteY6" fmla="*/ 13811 h 29835"/>
                  <a:gd name="connsiteX7" fmla="*/ 176403 w 693039"/>
                  <a:gd name="connsiteY7" fmla="*/ 95 h 29835"/>
                  <a:gd name="connsiteX8" fmla="*/ 0 w 693039"/>
                  <a:gd name="connsiteY8" fmla="*/ 1047 h 29835"/>
                  <a:gd name="connsiteX9" fmla="*/ 138970 w 693039"/>
                  <a:gd name="connsiteY9" fmla="*/ 25241 h 29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3039" h="29835">
                    <a:moveTo>
                      <a:pt x="138970" y="25241"/>
                    </a:moveTo>
                    <a:cubicBezTo>
                      <a:pt x="198692" y="30480"/>
                      <a:pt x="258413" y="29908"/>
                      <a:pt x="318325" y="29718"/>
                    </a:cubicBezTo>
                    <a:cubicBezTo>
                      <a:pt x="381571" y="29527"/>
                      <a:pt x="444722" y="29146"/>
                      <a:pt x="507968" y="27622"/>
                    </a:cubicBezTo>
                    <a:cubicBezTo>
                      <a:pt x="567881" y="26193"/>
                      <a:pt x="633794" y="33528"/>
                      <a:pt x="693039" y="24193"/>
                    </a:cubicBezTo>
                    <a:cubicBezTo>
                      <a:pt x="691991" y="22955"/>
                      <a:pt x="691039" y="21717"/>
                      <a:pt x="689896" y="20669"/>
                    </a:cubicBezTo>
                    <a:cubicBezTo>
                      <a:pt x="683514" y="14859"/>
                      <a:pt x="668084" y="13525"/>
                      <a:pt x="654749" y="12954"/>
                    </a:cubicBezTo>
                    <a:cubicBezTo>
                      <a:pt x="616744" y="11239"/>
                      <a:pt x="578930" y="16097"/>
                      <a:pt x="540925" y="13811"/>
                    </a:cubicBezTo>
                    <a:cubicBezTo>
                      <a:pt x="419671" y="6381"/>
                      <a:pt x="297942" y="2000"/>
                      <a:pt x="176403" y="95"/>
                    </a:cubicBezTo>
                    <a:cubicBezTo>
                      <a:pt x="118110" y="-762"/>
                      <a:pt x="58388" y="4572"/>
                      <a:pt x="0" y="1047"/>
                    </a:cubicBezTo>
                    <a:cubicBezTo>
                      <a:pt x="46482" y="7620"/>
                      <a:pt x="91821" y="21145"/>
                      <a:pt x="138970" y="25241"/>
                    </a:cubicBezTo>
                    <a:close/>
                  </a:path>
                </a:pathLst>
              </a:custGeom>
              <a:solidFill>
                <a:srgbClr val="739DD9">
                  <a:alpha val="1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3" name="Freeform: Shape 490">
                <a:extLst>
                  <a:ext uri="{FF2B5EF4-FFF2-40B4-BE49-F238E27FC236}">
                    <a16:creationId xmlns:a16="http://schemas.microsoft.com/office/drawing/2014/main" id="{EAA75CCB-F25E-41F3-8562-A39BB6F45429}"/>
                  </a:ext>
                </a:extLst>
              </p:cNvPr>
              <p:cNvSpPr/>
              <p:nvPr/>
            </p:nvSpPr>
            <p:spPr>
              <a:xfrm>
                <a:off x="11422152" y="682730"/>
                <a:ext cx="130967" cy="220122"/>
              </a:xfrm>
              <a:custGeom>
                <a:avLst/>
                <a:gdLst>
                  <a:gd name="connsiteX0" fmla="*/ 23430 w 130967"/>
                  <a:gd name="connsiteY0" fmla="*/ 117539 h 220122"/>
                  <a:gd name="connsiteX1" fmla="*/ 32098 w 130967"/>
                  <a:gd name="connsiteY1" fmla="*/ 156591 h 220122"/>
                  <a:gd name="connsiteX2" fmla="*/ 30288 w 130967"/>
                  <a:gd name="connsiteY2" fmla="*/ 161925 h 220122"/>
                  <a:gd name="connsiteX3" fmla="*/ 74008 w 130967"/>
                  <a:gd name="connsiteY3" fmla="*/ 203549 h 220122"/>
                  <a:gd name="connsiteX4" fmla="*/ 106583 w 130967"/>
                  <a:gd name="connsiteY4" fmla="*/ 207645 h 220122"/>
                  <a:gd name="connsiteX5" fmla="*/ 103726 w 130967"/>
                  <a:gd name="connsiteY5" fmla="*/ 220123 h 220122"/>
                  <a:gd name="connsiteX6" fmla="*/ 121919 w 130967"/>
                  <a:gd name="connsiteY6" fmla="*/ 212122 h 220122"/>
                  <a:gd name="connsiteX7" fmla="*/ 130967 w 130967"/>
                  <a:gd name="connsiteY7" fmla="*/ 209550 h 220122"/>
                  <a:gd name="connsiteX8" fmla="*/ 99630 w 130967"/>
                  <a:gd name="connsiteY8" fmla="*/ 199168 h 220122"/>
                  <a:gd name="connsiteX9" fmla="*/ 87724 w 130967"/>
                  <a:gd name="connsiteY9" fmla="*/ 91726 h 220122"/>
                  <a:gd name="connsiteX10" fmla="*/ 67817 w 130967"/>
                  <a:gd name="connsiteY10" fmla="*/ 0 h 220122"/>
                  <a:gd name="connsiteX11" fmla="*/ 56101 w 130967"/>
                  <a:gd name="connsiteY11" fmla="*/ 2191 h 220122"/>
                  <a:gd name="connsiteX12" fmla="*/ 856 w 130967"/>
                  <a:gd name="connsiteY12" fmla="*/ 71533 h 220122"/>
                  <a:gd name="connsiteX13" fmla="*/ 23430 w 130967"/>
                  <a:gd name="connsiteY13" fmla="*/ 117539 h 220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967" h="220122">
                    <a:moveTo>
                      <a:pt x="23430" y="117539"/>
                    </a:moveTo>
                    <a:cubicBezTo>
                      <a:pt x="34860" y="127254"/>
                      <a:pt x="37813" y="142780"/>
                      <a:pt x="32098" y="156591"/>
                    </a:cubicBezTo>
                    <a:cubicBezTo>
                      <a:pt x="31431" y="158210"/>
                      <a:pt x="30764" y="160020"/>
                      <a:pt x="30288" y="161925"/>
                    </a:cubicBezTo>
                    <a:cubicBezTo>
                      <a:pt x="21144" y="194405"/>
                      <a:pt x="54196" y="200501"/>
                      <a:pt x="74008" y="203549"/>
                    </a:cubicBezTo>
                    <a:cubicBezTo>
                      <a:pt x="77723" y="204121"/>
                      <a:pt x="89057" y="205645"/>
                      <a:pt x="106583" y="207645"/>
                    </a:cubicBezTo>
                    <a:cubicBezTo>
                      <a:pt x="105917" y="211550"/>
                      <a:pt x="104964" y="215741"/>
                      <a:pt x="103726" y="220123"/>
                    </a:cubicBezTo>
                    <a:cubicBezTo>
                      <a:pt x="109536" y="217170"/>
                      <a:pt x="115537" y="214503"/>
                      <a:pt x="121919" y="212122"/>
                    </a:cubicBezTo>
                    <a:cubicBezTo>
                      <a:pt x="125062" y="210979"/>
                      <a:pt x="128015" y="210217"/>
                      <a:pt x="130967" y="209550"/>
                    </a:cubicBezTo>
                    <a:cubicBezTo>
                      <a:pt x="120395" y="206693"/>
                      <a:pt x="109917" y="203264"/>
                      <a:pt x="99630" y="199168"/>
                    </a:cubicBezTo>
                    <a:cubicBezTo>
                      <a:pt x="49148" y="179070"/>
                      <a:pt x="53529" y="111919"/>
                      <a:pt x="87724" y="91726"/>
                    </a:cubicBezTo>
                    <a:cubicBezTo>
                      <a:pt x="50957" y="77724"/>
                      <a:pt x="44290" y="27146"/>
                      <a:pt x="67817" y="0"/>
                    </a:cubicBezTo>
                    <a:cubicBezTo>
                      <a:pt x="63911" y="571"/>
                      <a:pt x="59911" y="1238"/>
                      <a:pt x="56101" y="2191"/>
                    </a:cubicBezTo>
                    <a:cubicBezTo>
                      <a:pt x="29812" y="8573"/>
                      <a:pt x="-6002" y="25718"/>
                      <a:pt x="856" y="71533"/>
                    </a:cubicBezTo>
                    <a:cubicBezTo>
                      <a:pt x="4285" y="94488"/>
                      <a:pt x="13143" y="108776"/>
                      <a:pt x="23430" y="117539"/>
                    </a:cubicBezTo>
                    <a:close/>
                  </a:path>
                </a:pathLst>
              </a:custGeom>
              <a:solidFill>
                <a:srgbClr val="739DD9">
                  <a:alpha val="1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4" name="Freeform: Shape 491">
                <a:extLst>
                  <a:ext uri="{FF2B5EF4-FFF2-40B4-BE49-F238E27FC236}">
                    <a16:creationId xmlns:a16="http://schemas.microsoft.com/office/drawing/2014/main" id="{9B9DA055-B004-4225-8D3D-8E5AE40C3BA4}"/>
                  </a:ext>
                </a:extLst>
              </p:cNvPr>
              <p:cNvSpPr/>
              <p:nvPr/>
            </p:nvSpPr>
            <p:spPr>
              <a:xfrm>
                <a:off x="11339454" y="700828"/>
                <a:ext cx="1312777" cy="1847468"/>
              </a:xfrm>
              <a:custGeom>
                <a:avLst/>
                <a:gdLst>
                  <a:gd name="connsiteX0" fmla="*/ 1312659 w 1312777"/>
                  <a:gd name="connsiteY0" fmla="*/ 1516380 h 1847468"/>
                  <a:gd name="connsiteX1" fmla="*/ 1291419 w 1312777"/>
                  <a:gd name="connsiteY1" fmla="*/ 559403 h 1847468"/>
                  <a:gd name="connsiteX2" fmla="*/ 1159974 w 1312777"/>
                  <a:gd name="connsiteY2" fmla="*/ 262795 h 1847468"/>
                  <a:gd name="connsiteX3" fmla="*/ 1117873 w 1312777"/>
                  <a:gd name="connsiteY3" fmla="*/ 200692 h 1847468"/>
                  <a:gd name="connsiteX4" fmla="*/ 1128827 w 1312777"/>
                  <a:gd name="connsiteY4" fmla="*/ 199549 h 1847468"/>
                  <a:gd name="connsiteX5" fmla="*/ 1173690 w 1312777"/>
                  <a:gd name="connsiteY5" fmla="*/ 159163 h 1847468"/>
                  <a:gd name="connsiteX6" fmla="*/ 1170642 w 1312777"/>
                  <a:gd name="connsiteY6" fmla="*/ 150686 h 1847468"/>
                  <a:gd name="connsiteX7" fmla="*/ 1179024 w 1312777"/>
                  <a:gd name="connsiteY7" fmla="*/ 117062 h 1847468"/>
                  <a:gd name="connsiteX8" fmla="*/ 1205694 w 1312777"/>
                  <a:gd name="connsiteY8" fmla="*/ 69723 h 1847468"/>
                  <a:gd name="connsiteX9" fmla="*/ 1156735 w 1312777"/>
                  <a:gd name="connsiteY9" fmla="*/ 0 h 1847468"/>
                  <a:gd name="connsiteX10" fmla="*/ 1141400 w 1312777"/>
                  <a:gd name="connsiteY10" fmla="*/ 18288 h 1847468"/>
                  <a:gd name="connsiteX11" fmla="*/ 965473 w 1312777"/>
                  <a:gd name="connsiteY11" fmla="*/ 72581 h 1847468"/>
                  <a:gd name="connsiteX12" fmla="*/ 718776 w 1312777"/>
                  <a:gd name="connsiteY12" fmla="*/ 77724 h 1847468"/>
                  <a:gd name="connsiteX13" fmla="*/ 227667 w 1312777"/>
                  <a:gd name="connsiteY13" fmla="*/ 77629 h 1847468"/>
                  <a:gd name="connsiteX14" fmla="*/ 403022 w 1312777"/>
                  <a:gd name="connsiteY14" fmla="*/ 91154 h 1847468"/>
                  <a:gd name="connsiteX15" fmla="*/ 592474 w 1312777"/>
                  <a:gd name="connsiteY15" fmla="*/ 93917 h 1847468"/>
                  <a:gd name="connsiteX16" fmla="*/ 813740 w 1312777"/>
                  <a:gd name="connsiteY16" fmla="*/ 101917 h 1847468"/>
                  <a:gd name="connsiteX17" fmla="*/ 955758 w 1312777"/>
                  <a:gd name="connsiteY17" fmla="*/ 103251 h 1847468"/>
                  <a:gd name="connsiteX18" fmla="*/ 1074534 w 1312777"/>
                  <a:gd name="connsiteY18" fmla="*/ 155543 h 1847468"/>
                  <a:gd name="connsiteX19" fmla="*/ 1105491 w 1312777"/>
                  <a:gd name="connsiteY19" fmla="*/ 213932 h 1847468"/>
                  <a:gd name="connsiteX20" fmla="*/ 1154259 w 1312777"/>
                  <a:gd name="connsiteY20" fmla="*/ 282988 h 1847468"/>
                  <a:gd name="connsiteX21" fmla="*/ 1221219 w 1312777"/>
                  <a:gd name="connsiteY21" fmla="*/ 490633 h 1847468"/>
                  <a:gd name="connsiteX22" fmla="*/ 1219124 w 1312777"/>
                  <a:gd name="connsiteY22" fmla="*/ 744474 h 1847468"/>
                  <a:gd name="connsiteX23" fmla="*/ 1187882 w 1312777"/>
                  <a:gd name="connsiteY23" fmla="*/ 1004221 h 1847468"/>
                  <a:gd name="connsiteX24" fmla="*/ 1155497 w 1312777"/>
                  <a:gd name="connsiteY24" fmla="*/ 1442276 h 1847468"/>
                  <a:gd name="connsiteX25" fmla="*/ 976236 w 1312777"/>
                  <a:gd name="connsiteY25" fmla="*/ 1728121 h 1847468"/>
                  <a:gd name="connsiteX26" fmla="*/ 651434 w 1312777"/>
                  <a:gd name="connsiteY26" fmla="*/ 1832324 h 1847468"/>
                  <a:gd name="connsiteX27" fmla="*/ 83649 w 1312777"/>
                  <a:gd name="connsiteY27" fmla="*/ 1613059 h 1847468"/>
                  <a:gd name="connsiteX28" fmla="*/ 49454 w 1312777"/>
                  <a:gd name="connsiteY28" fmla="*/ 1222343 h 1847468"/>
                  <a:gd name="connsiteX29" fmla="*/ 79839 w 1312777"/>
                  <a:gd name="connsiteY29" fmla="*/ 736664 h 1847468"/>
                  <a:gd name="connsiteX30" fmla="*/ 83077 w 1312777"/>
                  <a:gd name="connsiteY30" fmla="*/ 417481 h 1847468"/>
                  <a:gd name="connsiteX31" fmla="*/ 106985 w 1312777"/>
                  <a:gd name="connsiteY31" fmla="*/ 292608 h 1847468"/>
                  <a:gd name="connsiteX32" fmla="*/ 20403 w 1312777"/>
                  <a:gd name="connsiteY32" fmla="*/ 559308 h 1847468"/>
                  <a:gd name="connsiteX33" fmla="*/ 114 w 1312777"/>
                  <a:gd name="connsiteY33" fmla="*/ 1516285 h 1847468"/>
                  <a:gd name="connsiteX34" fmla="*/ 445122 w 1312777"/>
                  <a:gd name="connsiteY34" fmla="*/ 1847469 h 1847468"/>
                  <a:gd name="connsiteX35" fmla="*/ 848125 w 1312777"/>
                  <a:gd name="connsiteY35" fmla="*/ 1847469 h 1847468"/>
                  <a:gd name="connsiteX36" fmla="*/ 1312659 w 1312777"/>
                  <a:gd name="connsiteY36" fmla="*/ 1516380 h 1847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312777" h="1847468">
                    <a:moveTo>
                      <a:pt x="1312659" y="1516380"/>
                    </a:moveTo>
                    <a:cubicBezTo>
                      <a:pt x="1312659" y="1516380"/>
                      <a:pt x="1307325" y="791051"/>
                      <a:pt x="1291419" y="559403"/>
                    </a:cubicBezTo>
                    <a:cubicBezTo>
                      <a:pt x="1275512" y="327755"/>
                      <a:pt x="1211885" y="299371"/>
                      <a:pt x="1159974" y="262795"/>
                    </a:cubicBezTo>
                    <a:cubicBezTo>
                      <a:pt x="1135018" y="245174"/>
                      <a:pt x="1123302" y="221075"/>
                      <a:pt x="1117873" y="200692"/>
                    </a:cubicBezTo>
                    <a:cubicBezTo>
                      <a:pt x="1123302" y="200120"/>
                      <a:pt x="1127017" y="199739"/>
                      <a:pt x="1128827" y="199549"/>
                    </a:cubicBezTo>
                    <a:cubicBezTo>
                      <a:pt x="1148734" y="197072"/>
                      <a:pt x="1181881" y="191929"/>
                      <a:pt x="1173690" y="159163"/>
                    </a:cubicBezTo>
                    <a:cubicBezTo>
                      <a:pt x="1172928" y="156020"/>
                      <a:pt x="1171880" y="153257"/>
                      <a:pt x="1170642" y="150686"/>
                    </a:cubicBezTo>
                    <a:cubicBezTo>
                      <a:pt x="1165117" y="138970"/>
                      <a:pt x="1168451" y="124492"/>
                      <a:pt x="1179024" y="117062"/>
                    </a:cubicBezTo>
                    <a:cubicBezTo>
                      <a:pt x="1190739" y="108871"/>
                      <a:pt x="1201217" y="94488"/>
                      <a:pt x="1205694" y="69723"/>
                    </a:cubicBezTo>
                    <a:cubicBezTo>
                      <a:pt x="1213409" y="26480"/>
                      <a:pt x="1182262" y="7906"/>
                      <a:pt x="1156735" y="0"/>
                    </a:cubicBezTo>
                    <a:cubicBezTo>
                      <a:pt x="1153592" y="6477"/>
                      <a:pt x="1148639" y="12668"/>
                      <a:pt x="1141400" y="18288"/>
                    </a:cubicBezTo>
                    <a:cubicBezTo>
                      <a:pt x="1088441" y="60103"/>
                      <a:pt x="1031767" y="70485"/>
                      <a:pt x="965473" y="72581"/>
                    </a:cubicBezTo>
                    <a:cubicBezTo>
                      <a:pt x="883272" y="75152"/>
                      <a:pt x="800976" y="76772"/>
                      <a:pt x="718776" y="77724"/>
                    </a:cubicBezTo>
                    <a:cubicBezTo>
                      <a:pt x="555041" y="79534"/>
                      <a:pt x="391401" y="77915"/>
                      <a:pt x="227667" y="77629"/>
                    </a:cubicBezTo>
                    <a:cubicBezTo>
                      <a:pt x="284340" y="96012"/>
                      <a:pt x="343681" y="92869"/>
                      <a:pt x="403022" y="91154"/>
                    </a:cubicBezTo>
                    <a:cubicBezTo>
                      <a:pt x="466268" y="89249"/>
                      <a:pt x="529228" y="92583"/>
                      <a:pt x="592474" y="93917"/>
                    </a:cubicBezTo>
                    <a:cubicBezTo>
                      <a:pt x="666293" y="95441"/>
                      <a:pt x="740112" y="96012"/>
                      <a:pt x="813740" y="101917"/>
                    </a:cubicBezTo>
                    <a:cubicBezTo>
                      <a:pt x="861270" y="105728"/>
                      <a:pt x="908323" y="100489"/>
                      <a:pt x="955758" y="103251"/>
                    </a:cubicBezTo>
                    <a:cubicBezTo>
                      <a:pt x="1002144" y="105918"/>
                      <a:pt x="1046721" y="115062"/>
                      <a:pt x="1074534" y="155543"/>
                    </a:cubicBezTo>
                    <a:cubicBezTo>
                      <a:pt x="1087107" y="173831"/>
                      <a:pt x="1093680" y="195263"/>
                      <a:pt x="1105491" y="213932"/>
                    </a:cubicBezTo>
                    <a:cubicBezTo>
                      <a:pt x="1120540" y="237744"/>
                      <a:pt x="1139781" y="258699"/>
                      <a:pt x="1154259" y="282988"/>
                    </a:cubicBezTo>
                    <a:cubicBezTo>
                      <a:pt x="1188072" y="339947"/>
                      <a:pt x="1230744" y="420053"/>
                      <a:pt x="1221219" y="490633"/>
                    </a:cubicBezTo>
                    <a:cubicBezTo>
                      <a:pt x="1222553" y="575215"/>
                      <a:pt x="1226934" y="660083"/>
                      <a:pt x="1219124" y="744474"/>
                    </a:cubicBezTo>
                    <a:cubicBezTo>
                      <a:pt x="1211028" y="831342"/>
                      <a:pt x="1194168" y="917067"/>
                      <a:pt x="1187882" y="1004221"/>
                    </a:cubicBezTo>
                    <a:cubicBezTo>
                      <a:pt x="1177500" y="1150334"/>
                      <a:pt x="1186358" y="1298067"/>
                      <a:pt x="1155497" y="1442276"/>
                    </a:cubicBezTo>
                    <a:cubicBezTo>
                      <a:pt x="1130637" y="1558004"/>
                      <a:pt x="1076249" y="1661255"/>
                      <a:pt x="976236" y="1728121"/>
                    </a:cubicBezTo>
                    <a:cubicBezTo>
                      <a:pt x="880891" y="1791938"/>
                      <a:pt x="763543" y="1818037"/>
                      <a:pt x="651434" y="1832324"/>
                    </a:cubicBezTo>
                    <a:cubicBezTo>
                      <a:pt x="435121" y="1859852"/>
                      <a:pt x="169659" y="1853851"/>
                      <a:pt x="83649" y="1613059"/>
                    </a:cubicBezTo>
                    <a:cubicBezTo>
                      <a:pt x="39548" y="1489520"/>
                      <a:pt x="46882" y="1351217"/>
                      <a:pt x="49454" y="1222343"/>
                    </a:cubicBezTo>
                    <a:cubicBezTo>
                      <a:pt x="52788" y="1059371"/>
                      <a:pt x="67551" y="899065"/>
                      <a:pt x="79839" y="736664"/>
                    </a:cubicBezTo>
                    <a:cubicBezTo>
                      <a:pt x="88030" y="629602"/>
                      <a:pt x="77172" y="524161"/>
                      <a:pt x="83077" y="417481"/>
                    </a:cubicBezTo>
                    <a:cubicBezTo>
                      <a:pt x="85458" y="374809"/>
                      <a:pt x="91554" y="330899"/>
                      <a:pt x="106985" y="292608"/>
                    </a:cubicBezTo>
                    <a:cubicBezTo>
                      <a:pt x="68409" y="326993"/>
                      <a:pt x="31737" y="386810"/>
                      <a:pt x="20403" y="559308"/>
                    </a:cubicBezTo>
                    <a:cubicBezTo>
                      <a:pt x="5163" y="790956"/>
                      <a:pt x="114" y="1516285"/>
                      <a:pt x="114" y="1516285"/>
                    </a:cubicBezTo>
                    <a:cubicBezTo>
                      <a:pt x="114" y="1516285"/>
                      <a:pt x="-19221" y="1836325"/>
                      <a:pt x="445122" y="1847469"/>
                    </a:cubicBezTo>
                    <a:lnTo>
                      <a:pt x="848125" y="1847469"/>
                    </a:lnTo>
                    <a:cubicBezTo>
                      <a:pt x="1332757" y="1836325"/>
                      <a:pt x="1312659" y="1516380"/>
                      <a:pt x="1312659" y="1516380"/>
                    </a:cubicBezTo>
                    <a:close/>
                  </a:path>
                </a:pathLst>
              </a:custGeom>
              <a:solidFill>
                <a:srgbClr val="739DD9">
                  <a:alpha val="1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210" name="Freeform: Shape 492">
              <a:extLst>
                <a:ext uri="{FF2B5EF4-FFF2-40B4-BE49-F238E27FC236}">
                  <a16:creationId xmlns:a16="http://schemas.microsoft.com/office/drawing/2014/main" id="{0583E7FA-7596-4AC8-B829-8EEC1EB0E660}"/>
                </a:ext>
              </a:extLst>
            </p:cNvPr>
            <p:cNvSpPr/>
            <p:nvPr/>
          </p:nvSpPr>
          <p:spPr>
            <a:xfrm>
              <a:off x="11529996" y="712597"/>
              <a:ext cx="628262" cy="51799"/>
            </a:xfrm>
            <a:custGeom>
              <a:avLst/>
              <a:gdLst>
                <a:gd name="connsiteX0" fmla="*/ 10074 w 628262"/>
                <a:gd name="connsiteY0" fmla="*/ 33665 h 51799"/>
                <a:gd name="connsiteX1" fmla="*/ 34458 w 628262"/>
                <a:gd name="connsiteY1" fmla="*/ 1185 h 51799"/>
                <a:gd name="connsiteX2" fmla="*/ 597195 w 628262"/>
                <a:gd name="connsiteY2" fmla="*/ 17377 h 51799"/>
                <a:gd name="connsiteX3" fmla="*/ 548427 w 628262"/>
                <a:gd name="connsiteY3" fmla="*/ 49857 h 51799"/>
                <a:gd name="connsiteX4" fmla="*/ 10074 w 628262"/>
                <a:gd name="connsiteY4" fmla="*/ 33665 h 51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8262" h="51799">
                  <a:moveTo>
                    <a:pt x="10074" y="33665"/>
                  </a:moveTo>
                  <a:cubicBezTo>
                    <a:pt x="10074" y="33665"/>
                    <a:pt x="-24502" y="8233"/>
                    <a:pt x="34458" y="1185"/>
                  </a:cubicBezTo>
                  <a:cubicBezTo>
                    <a:pt x="93418" y="-5864"/>
                    <a:pt x="549951" y="20997"/>
                    <a:pt x="597195" y="17377"/>
                  </a:cubicBezTo>
                  <a:cubicBezTo>
                    <a:pt x="644439" y="13853"/>
                    <a:pt x="644915" y="42809"/>
                    <a:pt x="548427" y="49857"/>
                  </a:cubicBezTo>
                  <a:cubicBezTo>
                    <a:pt x="451939" y="57001"/>
                    <a:pt x="53222" y="42809"/>
                    <a:pt x="10074" y="33665"/>
                  </a:cubicBezTo>
                  <a:close/>
                </a:path>
              </a:pathLst>
            </a:custGeom>
            <a:solidFill>
              <a:srgbClr val="FCFCFC">
                <a:alpha val="71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11" name="Graphic 484">
              <a:extLst>
                <a:ext uri="{FF2B5EF4-FFF2-40B4-BE49-F238E27FC236}">
                  <a16:creationId xmlns:a16="http://schemas.microsoft.com/office/drawing/2014/main" id="{0B99FA6C-063F-41B3-B3D8-D37FD6AD6ED7}"/>
                </a:ext>
              </a:extLst>
            </p:cNvPr>
            <p:cNvGrpSpPr/>
            <p:nvPr/>
          </p:nvGrpSpPr>
          <p:grpSpPr>
            <a:xfrm>
              <a:off x="11487836" y="1285077"/>
              <a:ext cx="971253" cy="1217306"/>
              <a:chOff x="11487836" y="1285077"/>
              <a:chExt cx="971253" cy="1217306"/>
            </a:xfrm>
          </p:grpSpPr>
          <p:sp>
            <p:nvSpPr>
              <p:cNvPr id="221" name="Freeform: Shape 494">
                <a:extLst>
                  <a:ext uri="{FF2B5EF4-FFF2-40B4-BE49-F238E27FC236}">
                    <a16:creationId xmlns:a16="http://schemas.microsoft.com/office/drawing/2014/main" id="{4642D3D6-5736-42CD-8D5F-8B815BC6E443}"/>
                  </a:ext>
                </a:extLst>
              </p:cNvPr>
              <p:cNvSpPr/>
              <p:nvPr/>
            </p:nvSpPr>
            <p:spPr>
              <a:xfrm>
                <a:off x="12034577" y="1718647"/>
                <a:ext cx="424511" cy="390675"/>
              </a:xfrm>
              <a:custGeom>
                <a:avLst/>
                <a:gdLst>
                  <a:gd name="connsiteX0" fmla="*/ 132524 w 424511"/>
                  <a:gd name="connsiteY0" fmla="*/ 390357 h 390675"/>
                  <a:gd name="connsiteX1" fmla="*/ 103663 w 424511"/>
                  <a:gd name="connsiteY1" fmla="*/ 379784 h 390675"/>
                  <a:gd name="connsiteX2" fmla="*/ 1745 w 424511"/>
                  <a:gd name="connsiteY2" fmla="*/ 153756 h 390675"/>
                  <a:gd name="connsiteX3" fmla="*/ 229012 w 424511"/>
                  <a:gd name="connsiteY3" fmla="*/ 114989 h 390675"/>
                  <a:gd name="connsiteX4" fmla="*/ 397414 w 424511"/>
                  <a:gd name="connsiteY4" fmla="*/ 104511 h 390675"/>
                  <a:gd name="connsiteX5" fmla="*/ 132524 w 424511"/>
                  <a:gd name="connsiteY5" fmla="*/ 390357 h 39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4511" h="390675">
                    <a:moveTo>
                      <a:pt x="132524" y="390357"/>
                    </a:moveTo>
                    <a:cubicBezTo>
                      <a:pt x="121760" y="391881"/>
                      <a:pt x="110902" y="387880"/>
                      <a:pt x="103663" y="379784"/>
                    </a:cubicBezTo>
                    <a:cubicBezTo>
                      <a:pt x="79088" y="352638"/>
                      <a:pt x="24796" y="280629"/>
                      <a:pt x="1745" y="153756"/>
                    </a:cubicBezTo>
                    <a:cubicBezTo>
                      <a:pt x="-19686" y="35931"/>
                      <a:pt x="162051" y="-103800"/>
                      <a:pt x="229012" y="114989"/>
                    </a:cubicBezTo>
                    <a:cubicBezTo>
                      <a:pt x="229012" y="114989"/>
                      <a:pt x="318261" y="17834"/>
                      <a:pt x="397414" y="104511"/>
                    </a:cubicBezTo>
                    <a:cubicBezTo>
                      <a:pt x="467327" y="181188"/>
                      <a:pt x="409796" y="352161"/>
                      <a:pt x="132524" y="390357"/>
                    </a:cubicBezTo>
                    <a:close/>
                  </a:path>
                </a:pathLst>
              </a:custGeom>
              <a:solidFill>
                <a:srgbClr val="FF71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2" name="Freeform: Shape 495">
                <a:extLst>
                  <a:ext uri="{FF2B5EF4-FFF2-40B4-BE49-F238E27FC236}">
                    <a16:creationId xmlns:a16="http://schemas.microsoft.com/office/drawing/2014/main" id="{293B2AF2-4EC3-4720-B90A-8F05983D1DC0}"/>
                  </a:ext>
                </a:extLst>
              </p:cNvPr>
              <p:cNvSpPr/>
              <p:nvPr/>
            </p:nvSpPr>
            <p:spPr>
              <a:xfrm>
                <a:off x="12068398" y="1767612"/>
                <a:ext cx="110153" cy="108791"/>
              </a:xfrm>
              <a:custGeom>
                <a:avLst/>
                <a:gdLst>
                  <a:gd name="connsiteX0" fmla="*/ 31742 w 110153"/>
                  <a:gd name="connsiteY0" fmla="*/ 22019 h 108791"/>
                  <a:gd name="connsiteX1" fmla="*/ 215 w 110153"/>
                  <a:gd name="connsiteY1" fmla="*/ 108791 h 108791"/>
                  <a:gd name="connsiteX2" fmla="*/ 57650 w 110153"/>
                  <a:gd name="connsiteY2" fmla="*/ 63643 h 108791"/>
                  <a:gd name="connsiteX3" fmla="*/ 110133 w 110153"/>
                  <a:gd name="connsiteY3" fmla="*/ 16018 h 108791"/>
                  <a:gd name="connsiteX4" fmla="*/ 81463 w 110153"/>
                  <a:gd name="connsiteY4" fmla="*/ 16 h 108791"/>
                  <a:gd name="connsiteX5" fmla="*/ 31742 w 110153"/>
                  <a:gd name="connsiteY5" fmla="*/ 22019 h 108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153" h="108791">
                    <a:moveTo>
                      <a:pt x="31742" y="22019"/>
                    </a:moveTo>
                    <a:cubicBezTo>
                      <a:pt x="6882" y="45260"/>
                      <a:pt x="-1500" y="76787"/>
                      <a:pt x="215" y="108791"/>
                    </a:cubicBezTo>
                    <a:cubicBezTo>
                      <a:pt x="16883" y="91265"/>
                      <a:pt x="38029" y="77740"/>
                      <a:pt x="57650" y="63643"/>
                    </a:cubicBezTo>
                    <a:cubicBezTo>
                      <a:pt x="71176" y="54023"/>
                      <a:pt x="111181" y="36020"/>
                      <a:pt x="110133" y="16018"/>
                    </a:cubicBezTo>
                    <a:cubicBezTo>
                      <a:pt x="109466" y="2873"/>
                      <a:pt x="91845" y="397"/>
                      <a:pt x="81463" y="16"/>
                    </a:cubicBezTo>
                    <a:cubicBezTo>
                      <a:pt x="63175" y="-460"/>
                      <a:pt x="44887" y="9827"/>
                      <a:pt x="31742" y="22019"/>
                    </a:cubicBezTo>
                    <a:close/>
                  </a:path>
                </a:pathLst>
              </a:custGeom>
              <a:solidFill>
                <a:srgbClr val="FCFCFC">
                  <a:alpha val="1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3" name="Freeform: Shape 496">
                <a:extLst>
                  <a:ext uri="{FF2B5EF4-FFF2-40B4-BE49-F238E27FC236}">
                    <a16:creationId xmlns:a16="http://schemas.microsoft.com/office/drawing/2014/main" id="{7E900E2A-AE3D-4DED-B235-968F391CD033}"/>
                  </a:ext>
                </a:extLst>
              </p:cNvPr>
              <p:cNvSpPr/>
              <p:nvPr/>
            </p:nvSpPr>
            <p:spPr>
              <a:xfrm>
                <a:off x="12076042" y="1888690"/>
                <a:ext cx="382994" cy="220603"/>
              </a:xfrm>
              <a:custGeom>
                <a:avLst/>
                <a:gdLst>
                  <a:gd name="connsiteX0" fmla="*/ 382810 w 382994"/>
                  <a:gd name="connsiteY0" fmla="*/ 0 h 220603"/>
                  <a:gd name="connsiteX1" fmla="*/ 223171 w 382994"/>
                  <a:gd name="connsiteY1" fmla="*/ 125730 h 220603"/>
                  <a:gd name="connsiteX2" fmla="*/ 33433 w 382994"/>
                  <a:gd name="connsiteY2" fmla="*/ 126016 h 220603"/>
                  <a:gd name="connsiteX3" fmla="*/ 0 w 382994"/>
                  <a:gd name="connsiteY3" fmla="*/ 112586 h 220603"/>
                  <a:gd name="connsiteX4" fmla="*/ 62103 w 382994"/>
                  <a:gd name="connsiteY4" fmla="*/ 209741 h 220603"/>
                  <a:gd name="connsiteX5" fmla="*/ 90964 w 382994"/>
                  <a:gd name="connsiteY5" fmla="*/ 220313 h 220603"/>
                  <a:gd name="connsiteX6" fmla="*/ 382810 w 382994"/>
                  <a:gd name="connsiteY6" fmla="*/ 0 h 220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2994" h="220603">
                    <a:moveTo>
                      <a:pt x="382810" y="0"/>
                    </a:moveTo>
                    <a:cubicBezTo>
                      <a:pt x="364427" y="61246"/>
                      <a:pt x="275463" y="108395"/>
                      <a:pt x="223171" y="125730"/>
                    </a:cubicBezTo>
                    <a:cubicBezTo>
                      <a:pt x="164021" y="145256"/>
                      <a:pt x="92583" y="145066"/>
                      <a:pt x="33433" y="126016"/>
                    </a:cubicBezTo>
                    <a:cubicBezTo>
                      <a:pt x="21812" y="122301"/>
                      <a:pt x="10668" y="117729"/>
                      <a:pt x="0" y="112586"/>
                    </a:cubicBezTo>
                    <a:cubicBezTo>
                      <a:pt x="22670" y="162020"/>
                      <a:pt x="47530" y="193738"/>
                      <a:pt x="62103" y="209741"/>
                    </a:cubicBezTo>
                    <a:cubicBezTo>
                      <a:pt x="69437" y="217837"/>
                      <a:pt x="80201" y="221742"/>
                      <a:pt x="90964" y="220313"/>
                    </a:cubicBezTo>
                    <a:cubicBezTo>
                      <a:pt x="304229" y="190881"/>
                      <a:pt x="387477" y="83058"/>
                      <a:pt x="382810" y="0"/>
                    </a:cubicBezTo>
                    <a:close/>
                  </a:path>
                </a:pathLst>
              </a:custGeom>
              <a:solidFill>
                <a:srgbClr val="EF5E5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4" name="Freeform: Shape 497">
                <a:extLst>
                  <a:ext uri="{FF2B5EF4-FFF2-40B4-BE49-F238E27FC236}">
                    <a16:creationId xmlns:a16="http://schemas.microsoft.com/office/drawing/2014/main" id="{B041B80F-D139-4593-83BA-28092CC7378E}"/>
                  </a:ext>
                </a:extLst>
              </p:cNvPr>
              <p:cNvSpPr/>
              <p:nvPr/>
            </p:nvSpPr>
            <p:spPr>
              <a:xfrm>
                <a:off x="11531675" y="1890372"/>
                <a:ext cx="299979" cy="297348"/>
              </a:xfrm>
              <a:custGeom>
                <a:avLst/>
                <a:gdLst>
                  <a:gd name="connsiteX0" fmla="*/ 248330 w 299979"/>
                  <a:gd name="connsiteY0" fmla="*/ 284831 h 297348"/>
                  <a:gd name="connsiteX1" fmla="*/ 228994 w 299979"/>
                  <a:gd name="connsiteY1" fmla="*/ 296832 h 297348"/>
                  <a:gd name="connsiteX2" fmla="*/ 50876 w 299979"/>
                  <a:gd name="connsiteY2" fmla="*/ 253112 h 297348"/>
                  <a:gd name="connsiteX3" fmla="*/ 131934 w 299979"/>
                  <a:gd name="connsiteY3" fmla="*/ 103094 h 297348"/>
                  <a:gd name="connsiteX4" fmla="*/ 202610 w 299979"/>
                  <a:gd name="connsiteY4" fmla="*/ 224 h 297348"/>
                  <a:gd name="connsiteX5" fmla="*/ 248330 w 299979"/>
                  <a:gd name="connsiteY5" fmla="*/ 284831 h 297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9979" h="297348">
                    <a:moveTo>
                      <a:pt x="248330" y="284831"/>
                    </a:moveTo>
                    <a:cubicBezTo>
                      <a:pt x="244234" y="291784"/>
                      <a:pt x="236995" y="296261"/>
                      <a:pt x="228994" y="296832"/>
                    </a:cubicBezTo>
                    <a:cubicBezTo>
                      <a:pt x="201943" y="298737"/>
                      <a:pt x="135268" y="297594"/>
                      <a:pt x="50876" y="253112"/>
                    </a:cubicBezTo>
                    <a:cubicBezTo>
                      <a:pt x="-27514" y="211869"/>
                      <a:pt x="-26086" y="42229"/>
                      <a:pt x="131934" y="103094"/>
                    </a:cubicBezTo>
                    <a:cubicBezTo>
                      <a:pt x="131934" y="103094"/>
                      <a:pt x="116027" y="6796"/>
                      <a:pt x="202610" y="224"/>
                    </a:cubicBezTo>
                    <a:cubicBezTo>
                      <a:pt x="279191" y="-5682"/>
                      <a:pt x="352533" y="105856"/>
                      <a:pt x="248330" y="284831"/>
                    </a:cubicBezTo>
                    <a:close/>
                  </a:path>
                </a:pathLst>
              </a:custGeom>
              <a:solidFill>
                <a:srgbClr val="FF71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5" name="Freeform: Shape 498">
                <a:extLst>
                  <a:ext uri="{FF2B5EF4-FFF2-40B4-BE49-F238E27FC236}">
                    <a16:creationId xmlns:a16="http://schemas.microsoft.com/office/drawing/2014/main" id="{9950DDF7-0FAA-4CA4-A74C-C45CFD494E98}"/>
                  </a:ext>
                </a:extLst>
              </p:cNvPr>
              <p:cNvSpPr/>
              <p:nvPr/>
            </p:nvSpPr>
            <p:spPr>
              <a:xfrm>
                <a:off x="11563228" y="2018283"/>
                <a:ext cx="39321" cy="108151"/>
              </a:xfrm>
              <a:custGeom>
                <a:avLst/>
                <a:gdLst>
                  <a:gd name="connsiteX0" fmla="*/ 273 w 39321"/>
                  <a:gd name="connsiteY0" fmla="*/ 50239 h 108151"/>
                  <a:gd name="connsiteX1" fmla="*/ 36468 w 39321"/>
                  <a:gd name="connsiteY1" fmla="*/ 108151 h 108151"/>
                  <a:gd name="connsiteX2" fmla="*/ 36373 w 39321"/>
                  <a:gd name="connsiteY2" fmla="*/ 54049 h 108151"/>
                  <a:gd name="connsiteX3" fmla="*/ 32563 w 39321"/>
                  <a:gd name="connsiteY3" fmla="*/ 1757 h 108151"/>
                  <a:gd name="connsiteX4" fmla="*/ 10179 w 39321"/>
                  <a:gd name="connsiteY4" fmla="*/ 11187 h 108151"/>
                  <a:gd name="connsiteX5" fmla="*/ 273 w 39321"/>
                  <a:gd name="connsiteY5" fmla="*/ 50239 h 108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321" h="108151">
                    <a:moveTo>
                      <a:pt x="273" y="50239"/>
                    </a:moveTo>
                    <a:cubicBezTo>
                      <a:pt x="2464" y="75290"/>
                      <a:pt x="17037" y="94626"/>
                      <a:pt x="36468" y="108151"/>
                    </a:cubicBezTo>
                    <a:cubicBezTo>
                      <a:pt x="33896" y="90435"/>
                      <a:pt x="35611" y="71956"/>
                      <a:pt x="36373" y="54049"/>
                    </a:cubicBezTo>
                    <a:cubicBezTo>
                      <a:pt x="36944" y="41762"/>
                      <a:pt x="44660" y="10330"/>
                      <a:pt x="32563" y="1757"/>
                    </a:cubicBezTo>
                    <a:cubicBezTo>
                      <a:pt x="24562" y="-3863"/>
                      <a:pt x="15132" y="5281"/>
                      <a:pt x="10179" y="11187"/>
                    </a:cubicBezTo>
                    <a:cubicBezTo>
                      <a:pt x="1416" y="21664"/>
                      <a:pt x="-870" y="37000"/>
                      <a:pt x="273" y="50239"/>
                    </a:cubicBezTo>
                    <a:close/>
                  </a:path>
                </a:pathLst>
              </a:custGeom>
              <a:solidFill>
                <a:srgbClr val="FCFCFC">
                  <a:alpha val="1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6" name="Freeform: Shape 499">
                <a:extLst>
                  <a:ext uri="{FF2B5EF4-FFF2-40B4-BE49-F238E27FC236}">
                    <a16:creationId xmlns:a16="http://schemas.microsoft.com/office/drawing/2014/main" id="{ED69CF01-7905-4D35-BD7F-9822ABC1DAC0}"/>
                  </a:ext>
                </a:extLst>
              </p:cNvPr>
              <p:cNvSpPr/>
              <p:nvPr/>
            </p:nvSpPr>
            <p:spPr>
              <a:xfrm>
                <a:off x="11675896" y="1904692"/>
                <a:ext cx="155807" cy="282948"/>
              </a:xfrm>
              <a:custGeom>
                <a:avLst/>
                <a:gdLst>
                  <a:gd name="connsiteX0" fmla="*/ 108871 w 155807"/>
                  <a:gd name="connsiteY0" fmla="*/ 0 h 282948"/>
                  <a:gd name="connsiteX1" fmla="*/ 109347 w 155807"/>
                  <a:gd name="connsiteY1" fmla="*/ 150304 h 282948"/>
                  <a:gd name="connsiteX2" fmla="*/ 23051 w 155807"/>
                  <a:gd name="connsiteY2" fmla="*/ 260985 h 282948"/>
                  <a:gd name="connsiteX3" fmla="*/ 0 w 155807"/>
                  <a:gd name="connsiteY3" fmla="*/ 274320 h 282948"/>
                  <a:gd name="connsiteX4" fmla="*/ 84963 w 155807"/>
                  <a:gd name="connsiteY4" fmla="*/ 282416 h 282948"/>
                  <a:gd name="connsiteX5" fmla="*/ 104299 w 155807"/>
                  <a:gd name="connsiteY5" fmla="*/ 270415 h 282948"/>
                  <a:gd name="connsiteX6" fmla="*/ 108871 w 155807"/>
                  <a:gd name="connsiteY6" fmla="*/ 0 h 28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807" h="282948">
                    <a:moveTo>
                      <a:pt x="108871" y="0"/>
                    </a:moveTo>
                    <a:cubicBezTo>
                      <a:pt x="136112" y="38671"/>
                      <a:pt x="123063" y="111919"/>
                      <a:pt x="109347" y="150304"/>
                    </a:cubicBezTo>
                    <a:cubicBezTo>
                      <a:pt x="93821" y="193643"/>
                      <a:pt x="61055" y="235267"/>
                      <a:pt x="23051" y="260985"/>
                    </a:cubicBezTo>
                    <a:cubicBezTo>
                      <a:pt x="15526" y="266033"/>
                      <a:pt x="7810" y="270510"/>
                      <a:pt x="0" y="274320"/>
                    </a:cubicBezTo>
                    <a:cubicBezTo>
                      <a:pt x="39148" y="283655"/>
                      <a:pt x="68961" y="283559"/>
                      <a:pt x="84963" y="282416"/>
                    </a:cubicBezTo>
                    <a:cubicBezTo>
                      <a:pt x="92964" y="281845"/>
                      <a:pt x="100203" y="277368"/>
                      <a:pt x="104299" y="270415"/>
                    </a:cubicBezTo>
                    <a:cubicBezTo>
                      <a:pt x="184214" y="132874"/>
                      <a:pt x="159449" y="35147"/>
                      <a:pt x="108871" y="0"/>
                    </a:cubicBezTo>
                    <a:close/>
                  </a:path>
                </a:pathLst>
              </a:custGeom>
              <a:solidFill>
                <a:srgbClr val="EF5E5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7" name="Freeform: Shape 500">
                <a:extLst>
                  <a:ext uri="{FF2B5EF4-FFF2-40B4-BE49-F238E27FC236}">
                    <a16:creationId xmlns:a16="http://schemas.microsoft.com/office/drawing/2014/main" id="{2972D705-34EA-44B1-B8E1-588A65D2F7AB}"/>
                  </a:ext>
                </a:extLst>
              </p:cNvPr>
              <p:cNvSpPr/>
              <p:nvPr/>
            </p:nvSpPr>
            <p:spPr>
              <a:xfrm>
                <a:off x="11749342" y="1285077"/>
                <a:ext cx="313106" cy="291998"/>
              </a:xfrm>
              <a:custGeom>
                <a:avLst/>
                <a:gdLst>
                  <a:gd name="connsiteX0" fmla="*/ 196303 w 313106"/>
                  <a:gd name="connsiteY0" fmla="*/ 286526 h 291998"/>
                  <a:gd name="connsiteX1" fmla="*/ 174014 w 313106"/>
                  <a:gd name="connsiteY1" fmla="*/ 291003 h 291998"/>
                  <a:gd name="connsiteX2" fmla="*/ 22567 w 313106"/>
                  <a:gd name="connsiteY2" fmla="*/ 187466 h 291998"/>
                  <a:gd name="connsiteX3" fmla="*/ 151250 w 313106"/>
                  <a:gd name="connsiteY3" fmla="*/ 75452 h 291998"/>
                  <a:gd name="connsiteX4" fmla="*/ 253548 w 313106"/>
                  <a:gd name="connsiteY4" fmla="*/ 3919 h 291998"/>
                  <a:gd name="connsiteX5" fmla="*/ 196303 w 313106"/>
                  <a:gd name="connsiteY5" fmla="*/ 286526 h 291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3106" h="291998">
                    <a:moveTo>
                      <a:pt x="196303" y="286526"/>
                    </a:moveTo>
                    <a:cubicBezTo>
                      <a:pt x="190112" y="291574"/>
                      <a:pt x="181730" y="293289"/>
                      <a:pt x="174014" y="291003"/>
                    </a:cubicBezTo>
                    <a:cubicBezTo>
                      <a:pt x="148011" y="283287"/>
                      <a:pt x="86003" y="258713"/>
                      <a:pt x="22567" y="187466"/>
                    </a:cubicBezTo>
                    <a:cubicBezTo>
                      <a:pt x="-36298" y="121267"/>
                      <a:pt x="24662" y="-37038"/>
                      <a:pt x="151250" y="75452"/>
                    </a:cubicBezTo>
                    <a:cubicBezTo>
                      <a:pt x="151250" y="75452"/>
                      <a:pt x="170204" y="-20274"/>
                      <a:pt x="253548" y="3919"/>
                    </a:cubicBezTo>
                    <a:cubicBezTo>
                      <a:pt x="327367" y="25350"/>
                      <a:pt x="356799" y="155557"/>
                      <a:pt x="196303" y="286526"/>
                    </a:cubicBezTo>
                    <a:close/>
                  </a:path>
                </a:pathLst>
              </a:custGeom>
              <a:solidFill>
                <a:srgbClr val="FF71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8" name="Freeform: Shape 501">
                <a:extLst>
                  <a:ext uri="{FF2B5EF4-FFF2-40B4-BE49-F238E27FC236}">
                    <a16:creationId xmlns:a16="http://schemas.microsoft.com/office/drawing/2014/main" id="{73D115E6-390A-45EB-A1E5-7E6EF8D51C0E}"/>
                  </a:ext>
                </a:extLst>
              </p:cNvPr>
              <p:cNvSpPr/>
              <p:nvPr/>
            </p:nvSpPr>
            <p:spPr>
              <a:xfrm>
                <a:off x="11777748" y="1357408"/>
                <a:ext cx="52050" cy="105228"/>
              </a:xfrm>
              <a:custGeom>
                <a:avLst/>
                <a:gdLst>
                  <a:gd name="connsiteX0" fmla="*/ 2638 w 52050"/>
                  <a:gd name="connsiteY0" fmla="*/ 38268 h 105228"/>
                  <a:gd name="connsiteX1" fmla="*/ 16164 w 52050"/>
                  <a:gd name="connsiteY1" fmla="*/ 105229 h 105228"/>
                  <a:gd name="connsiteX2" fmla="*/ 35118 w 52050"/>
                  <a:gd name="connsiteY2" fmla="*/ 54556 h 105228"/>
                  <a:gd name="connsiteX3" fmla="*/ 49882 w 52050"/>
                  <a:gd name="connsiteY3" fmla="*/ 4264 h 105228"/>
                  <a:gd name="connsiteX4" fmla="*/ 25593 w 52050"/>
                  <a:gd name="connsiteY4" fmla="*/ 5216 h 105228"/>
                  <a:gd name="connsiteX5" fmla="*/ 2638 w 52050"/>
                  <a:gd name="connsiteY5" fmla="*/ 38268 h 105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050" h="105228">
                    <a:moveTo>
                      <a:pt x="2638" y="38268"/>
                    </a:moveTo>
                    <a:cubicBezTo>
                      <a:pt x="-4125" y="62462"/>
                      <a:pt x="2733" y="85703"/>
                      <a:pt x="16164" y="105229"/>
                    </a:cubicBezTo>
                    <a:cubicBezTo>
                      <a:pt x="19974" y="87703"/>
                      <a:pt x="28070" y="71034"/>
                      <a:pt x="35118" y="54556"/>
                    </a:cubicBezTo>
                    <a:cubicBezTo>
                      <a:pt x="39976" y="43221"/>
                      <a:pt x="58264" y="16551"/>
                      <a:pt x="49882" y="4264"/>
                    </a:cubicBezTo>
                    <a:cubicBezTo>
                      <a:pt x="44358" y="-3832"/>
                      <a:pt x="32356" y="1406"/>
                      <a:pt x="25593" y="5216"/>
                    </a:cubicBezTo>
                    <a:cubicBezTo>
                      <a:pt x="13782" y="11884"/>
                      <a:pt x="6258" y="25409"/>
                      <a:pt x="2638" y="38268"/>
                    </a:cubicBezTo>
                    <a:close/>
                  </a:path>
                </a:pathLst>
              </a:custGeom>
              <a:solidFill>
                <a:srgbClr val="FCFCFC">
                  <a:alpha val="1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9" name="Freeform: Shape 502">
                <a:extLst>
                  <a:ext uri="{FF2B5EF4-FFF2-40B4-BE49-F238E27FC236}">
                    <a16:creationId xmlns:a16="http://schemas.microsoft.com/office/drawing/2014/main" id="{F4FC81C5-68E3-44F0-B088-1B11B6A6833A}"/>
                  </a:ext>
                </a:extLst>
              </p:cNvPr>
              <p:cNvSpPr/>
              <p:nvPr/>
            </p:nvSpPr>
            <p:spPr>
              <a:xfrm>
                <a:off x="11846775" y="1320048"/>
                <a:ext cx="215677" cy="256932"/>
              </a:xfrm>
              <a:custGeom>
                <a:avLst/>
                <a:gdLst>
                  <a:gd name="connsiteX0" fmla="*/ 198406 w 215677"/>
                  <a:gd name="connsiteY0" fmla="*/ 0 h 256932"/>
                  <a:gd name="connsiteX1" fmla="*/ 146018 w 215677"/>
                  <a:gd name="connsiteY1" fmla="*/ 140875 h 256932"/>
                  <a:gd name="connsiteX2" fmla="*/ 26289 w 215677"/>
                  <a:gd name="connsiteY2" fmla="*/ 214122 h 256932"/>
                  <a:gd name="connsiteX3" fmla="*/ 0 w 215677"/>
                  <a:gd name="connsiteY3" fmla="*/ 218504 h 256932"/>
                  <a:gd name="connsiteX4" fmla="*/ 76676 w 215677"/>
                  <a:gd name="connsiteY4" fmla="*/ 255937 h 256932"/>
                  <a:gd name="connsiteX5" fmla="*/ 98965 w 215677"/>
                  <a:gd name="connsiteY5" fmla="*/ 251460 h 256932"/>
                  <a:gd name="connsiteX6" fmla="*/ 198406 w 215677"/>
                  <a:gd name="connsiteY6" fmla="*/ 0 h 256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677" h="256932">
                    <a:moveTo>
                      <a:pt x="198406" y="0"/>
                    </a:moveTo>
                    <a:cubicBezTo>
                      <a:pt x="210312" y="45815"/>
                      <a:pt x="172402" y="109823"/>
                      <a:pt x="146018" y="140875"/>
                    </a:cubicBezTo>
                    <a:cubicBezTo>
                      <a:pt x="116205" y="176022"/>
                      <a:pt x="70961" y="203359"/>
                      <a:pt x="26289" y="214122"/>
                    </a:cubicBezTo>
                    <a:cubicBezTo>
                      <a:pt x="17526" y="216217"/>
                      <a:pt x="8763" y="217646"/>
                      <a:pt x="0" y="218504"/>
                    </a:cubicBezTo>
                    <a:cubicBezTo>
                      <a:pt x="33338" y="240983"/>
                      <a:pt x="61341" y="251460"/>
                      <a:pt x="76676" y="255937"/>
                    </a:cubicBezTo>
                    <a:cubicBezTo>
                      <a:pt x="84392" y="258223"/>
                      <a:pt x="92774" y="256508"/>
                      <a:pt x="98965" y="251460"/>
                    </a:cubicBezTo>
                    <a:cubicBezTo>
                      <a:pt x="222314" y="150876"/>
                      <a:pt x="233363" y="50673"/>
                      <a:pt x="198406" y="0"/>
                    </a:cubicBezTo>
                    <a:close/>
                  </a:path>
                </a:pathLst>
              </a:custGeom>
              <a:solidFill>
                <a:srgbClr val="EF5E5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0" name="Freeform: Shape 503">
                <a:extLst>
                  <a:ext uri="{FF2B5EF4-FFF2-40B4-BE49-F238E27FC236}">
                    <a16:creationId xmlns:a16="http://schemas.microsoft.com/office/drawing/2014/main" id="{FB4AA426-66FD-4206-A1B0-A39E91AA0ECA}"/>
                  </a:ext>
                </a:extLst>
              </p:cNvPr>
              <p:cNvSpPr/>
              <p:nvPr/>
            </p:nvSpPr>
            <p:spPr>
              <a:xfrm>
                <a:off x="12149434" y="1504802"/>
                <a:ext cx="265126" cy="201819"/>
              </a:xfrm>
              <a:custGeom>
                <a:avLst/>
                <a:gdLst>
                  <a:gd name="connsiteX0" fmla="*/ 265126 w 265126"/>
                  <a:gd name="connsiteY0" fmla="*/ 151098 h 201819"/>
                  <a:gd name="connsiteX1" fmla="*/ 259792 w 265126"/>
                  <a:gd name="connsiteY1" fmla="*/ 148145 h 201819"/>
                  <a:gd name="connsiteX2" fmla="*/ 171305 w 265126"/>
                  <a:gd name="connsiteY2" fmla="*/ 29940 h 201819"/>
                  <a:gd name="connsiteX3" fmla="*/ 19286 w 265126"/>
                  <a:gd name="connsiteY3" fmla="*/ 14985 h 201819"/>
                  <a:gd name="connsiteX4" fmla="*/ 16047 w 265126"/>
                  <a:gd name="connsiteY4" fmla="*/ 13176 h 201819"/>
                  <a:gd name="connsiteX5" fmla="*/ 6808 w 265126"/>
                  <a:gd name="connsiteY5" fmla="*/ 29082 h 201819"/>
                  <a:gd name="connsiteX6" fmla="*/ 88533 w 265126"/>
                  <a:gd name="connsiteY6" fmla="*/ 171862 h 201819"/>
                  <a:gd name="connsiteX7" fmla="*/ 253030 w 265126"/>
                  <a:gd name="connsiteY7" fmla="*/ 172624 h 201819"/>
                  <a:gd name="connsiteX8" fmla="*/ 265126 w 265126"/>
                  <a:gd name="connsiteY8" fmla="*/ 151098 h 201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126" h="201819">
                    <a:moveTo>
                      <a:pt x="265126" y="151098"/>
                    </a:moveTo>
                    <a:lnTo>
                      <a:pt x="259792" y="148145"/>
                    </a:lnTo>
                    <a:cubicBezTo>
                      <a:pt x="260840" y="110235"/>
                      <a:pt x="226360" y="62134"/>
                      <a:pt x="171305" y="29940"/>
                    </a:cubicBezTo>
                    <a:cubicBezTo>
                      <a:pt x="112822" y="-4160"/>
                      <a:pt x="50242" y="-9113"/>
                      <a:pt x="19286" y="14985"/>
                    </a:cubicBezTo>
                    <a:lnTo>
                      <a:pt x="16047" y="13176"/>
                    </a:lnTo>
                    <a:lnTo>
                      <a:pt x="6808" y="29082"/>
                    </a:lnTo>
                    <a:cubicBezTo>
                      <a:pt x="-16052" y="68325"/>
                      <a:pt x="20524" y="132238"/>
                      <a:pt x="88533" y="171862"/>
                    </a:cubicBezTo>
                    <a:cubicBezTo>
                      <a:pt x="156541" y="211486"/>
                      <a:pt x="230170" y="211867"/>
                      <a:pt x="253030" y="172624"/>
                    </a:cubicBezTo>
                    <a:lnTo>
                      <a:pt x="265126" y="151098"/>
                    </a:lnTo>
                    <a:close/>
                  </a:path>
                </a:pathLst>
              </a:custGeom>
              <a:solidFill>
                <a:srgbClr val="F4AE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1" name="Freeform: Shape 504">
                <a:extLst>
                  <a:ext uri="{FF2B5EF4-FFF2-40B4-BE49-F238E27FC236}">
                    <a16:creationId xmlns:a16="http://schemas.microsoft.com/office/drawing/2014/main" id="{55A3831B-CF51-45EE-AF9F-3B1CE308C81F}"/>
                  </a:ext>
                </a:extLst>
              </p:cNvPr>
              <p:cNvSpPr/>
              <p:nvPr/>
            </p:nvSpPr>
            <p:spPr>
              <a:xfrm rot="-3585801">
                <a:off x="12206511" y="1447353"/>
                <a:ext cx="164410" cy="285003"/>
              </a:xfrm>
              <a:custGeom>
                <a:avLst/>
                <a:gdLst>
                  <a:gd name="connsiteX0" fmla="*/ 164410 w 164410"/>
                  <a:gd name="connsiteY0" fmla="*/ 142502 h 285003"/>
                  <a:gd name="connsiteX1" fmla="*/ 82205 w 164410"/>
                  <a:gd name="connsiteY1" fmla="*/ 285004 h 285003"/>
                  <a:gd name="connsiteX2" fmla="*/ 0 w 164410"/>
                  <a:gd name="connsiteY2" fmla="*/ 142502 h 285003"/>
                  <a:gd name="connsiteX3" fmla="*/ 82205 w 164410"/>
                  <a:gd name="connsiteY3" fmla="*/ 0 h 285003"/>
                  <a:gd name="connsiteX4" fmla="*/ 164410 w 164410"/>
                  <a:gd name="connsiteY4" fmla="*/ 142502 h 2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10" h="285003">
                    <a:moveTo>
                      <a:pt x="164410" y="142502"/>
                    </a:moveTo>
                    <a:cubicBezTo>
                      <a:pt x="164410" y="221203"/>
                      <a:pt x="127606" y="285004"/>
                      <a:pt x="82205" y="285004"/>
                    </a:cubicBezTo>
                    <a:cubicBezTo>
                      <a:pt x="36805" y="285004"/>
                      <a:pt x="0" y="221203"/>
                      <a:pt x="0" y="142502"/>
                    </a:cubicBezTo>
                    <a:cubicBezTo>
                      <a:pt x="0" y="63800"/>
                      <a:pt x="36805" y="0"/>
                      <a:pt x="82205" y="0"/>
                    </a:cubicBezTo>
                    <a:cubicBezTo>
                      <a:pt x="127606" y="0"/>
                      <a:pt x="164410" y="63800"/>
                      <a:pt x="164410" y="142502"/>
                    </a:cubicBezTo>
                    <a:close/>
                  </a:path>
                </a:pathLst>
              </a:custGeom>
              <a:solidFill>
                <a:srgbClr val="FFCF49"/>
              </a:solidFill>
              <a:ln w="95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2" name="Freeform: Shape 505">
                <a:extLst>
                  <a:ext uri="{FF2B5EF4-FFF2-40B4-BE49-F238E27FC236}">
                    <a16:creationId xmlns:a16="http://schemas.microsoft.com/office/drawing/2014/main" id="{5083F59C-FD7F-4286-A25D-555A5A85CDCB}"/>
                  </a:ext>
                </a:extLst>
              </p:cNvPr>
              <p:cNvSpPr/>
              <p:nvPr/>
            </p:nvSpPr>
            <p:spPr>
              <a:xfrm>
                <a:off x="12185440" y="1509665"/>
                <a:ext cx="206351" cy="160356"/>
              </a:xfrm>
              <a:custGeom>
                <a:avLst/>
                <a:gdLst>
                  <a:gd name="connsiteX0" fmla="*/ 200927 w 206351"/>
                  <a:gd name="connsiteY0" fmla="*/ 137185 h 160356"/>
                  <a:gd name="connsiteX1" fmla="*/ 70339 w 206351"/>
                  <a:gd name="connsiteY1" fmla="*/ 136518 h 160356"/>
                  <a:gd name="connsiteX2" fmla="*/ 5378 w 206351"/>
                  <a:gd name="connsiteY2" fmla="*/ 23171 h 160356"/>
                  <a:gd name="connsiteX3" fmla="*/ 135966 w 206351"/>
                  <a:gd name="connsiteY3" fmla="*/ 23838 h 160356"/>
                  <a:gd name="connsiteX4" fmla="*/ 200927 w 206351"/>
                  <a:gd name="connsiteY4" fmla="*/ 137185 h 16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351" h="160356">
                    <a:moveTo>
                      <a:pt x="200927" y="137185"/>
                    </a:moveTo>
                    <a:cubicBezTo>
                      <a:pt x="182829" y="168332"/>
                      <a:pt x="124250" y="168046"/>
                      <a:pt x="70339" y="136518"/>
                    </a:cubicBezTo>
                    <a:cubicBezTo>
                      <a:pt x="16332" y="105086"/>
                      <a:pt x="-12719" y="54318"/>
                      <a:pt x="5378" y="23171"/>
                    </a:cubicBezTo>
                    <a:cubicBezTo>
                      <a:pt x="23571" y="-7976"/>
                      <a:pt x="82055" y="-7690"/>
                      <a:pt x="135966" y="23838"/>
                    </a:cubicBezTo>
                    <a:cubicBezTo>
                      <a:pt x="190068" y="55365"/>
                      <a:pt x="219120" y="106038"/>
                      <a:pt x="200927" y="137185"/>
                    </a:cubicBezTo>
                    <a:close/>
                  </a:path>
                </a:pathLst>
              </a:custGeom>
              <a:solidFill>
                <a:srgbClr val="F4AE2C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3" name="Freeform: Shape 506">
                <a:extLst>
                  <a:ext uri="{FF2B5EF4-FFF2-40B4-BE49-F238E27FC236}">
                    <a16:creationId xmlns:a16="http://schemas.microsoft.com/office/drawing/2014/main" id="{15B3C06A-E528-4726-8B48-99F76B5B5B31}"/>
                  </a:ext>
                </a:extLst>
              </p:cNvPr>
              <p:cNvSpPr/>
              <p:nvPr/>
            </p:nvSpPr>
            <p:spPr>
              <a:xfrm>
                <a:off x="12243562" y="1539911"/>
                <a:ext cx="98809" cy="95687"/>
              </a:xfrm>
              <a:custGeom>
                <a:avLst/>
                <a:gdLst>
                  <a:gd name="connsiteX0" fmla="*/ 73939 w 98809"/>
                  <a:gd name="connsiteY0" fmla="*/ 9023 h 95687"/>
                  <a:gd name="connsiteX1" fmla="*/ 94989 w 98809"/>
                  <a:gd name="connsiteY1" fmla="*/ 29311 h 95687"/>
                  <a:gd name="connsiteX2" fmla="*/ 97180 w 98809"/>
                  <a:gd name="connsiteY2" fmla="*/ 48171 h 95687"/>
                  <a:gd name="connsiteX3" fmla="*/ 93179 w 98809"/>
                  <a:gd name="connsiteY3" fmla="*/ 50933 h 95687"/>
                  <a:gd name="connsiteX4" fmla="*/ 87750 w 98809"/>
                  <a:gd name="connsiteY4" fmla="*/ 50076 h 95687"/>
                  <a:gd name="connsiteX5" fmla="*/ 83464 w 98809"/>
                  <a:gd name="connsiteY5" fmla="*/ 45408 h 95687"/>
                  <a:gd name="connsiteX6" fmla="*/ 80130 w 98809"/>
                  <a:gd name="connsiteY6" fmla="*/ 38741 h 95687"/>
                  <a:gd name="connsiteX7" fmla="*/ 75463 w 98809"/>
                  <a:gd name="connsiteY7" fmla="*/ 31407 h 95687"/>
                  <a:gd name="connsiteX8" fmla="*/ 67652 w 98809"/>
                  <a:gd name="connsiteY8" fmla="*/ 24739 h 95687"/>
                  <a:gd name="connsiteX9" fmla="*/ 59270 w 98809"/>
                  <a:gd name="connsiteY9" fmla="*/ 24930 h 95687"/>
                  <a:gd name="connsiteX10" fmla="*/ 59937 w 98809"/>
                  <a:gd name="connsiteY10" fmla="*/ 31026 h 95687"/>
                  <a:gd name="connsiteX11" fmla="*/ 67271 w 98809"/>
                  <a:gd name="connsiteY11" fmla="*/ 39789 h 95687"/>
                  <a:gd name="connsiteX12" fmla="*/ 74606 w 98809"/>
                  <a:gd name="connsiteY12" fmla="*/ 48552 h 95687"/>
                  <a:gd name="connsiteX13" fmla="*/ 85178 w 98809"/>
                  <a:gd name="connsiteY13" fmla="*/ 67983 h 95687"/>
                  <a:gd name="connsiteX14" fmla="*/ 81463 w 98809"/>
                  <a:gd name="connsiteY14" fmla="*/ 84556 h 95687"/>
                  <a:gd name="connsiteX15" fmla="*/ 74129 w 98809"/>
                  <a:gd name="connsiteY15" fmla="*/ 91605 h 95687"/>
                  <a:gd name="connsiteX16" fmla="*/ 62413 w 98809"/>
                  <a:gd name="connsiteY16" fmla="*/ 95415 h 95687"/>
                  <a:gd name="connsiteX17" fmla="*/ 46031 w 98809"/>
                  <a:gd name="connsiteY17" fmla="*/ 93891 h 95687"/>
                  <a:gd name="connsiteX18" fmla="*/ 26123 w 98809"/>
                  <a:gd name="connsiteY18" fmla="*/ 85318 h 95687"/>
                  <a:gd name="connsiteX19" fmla="*/ 977 w 98809"/>
                  <a:gd name="connsiteY19" fmla="*/ 58172 h 95687"/>
                  <a:gd name="connsiteX20" fmla="*/ 1644 w 98809"/>
                  <a:gd name="connsiteY20" fmla="*/ 45789 h 95687"/>
                  <a:gd name="connsiteX21" fmla="*/ 6406 w 98809"/>
                  <a:gd name="connsiteY21" fmla="*/ 42170 h 95687"/>
                  <a:gd name="connsiteX22" fmla="*/ 13074 w 98809"/>
                  <a:gd name="connsiteY22" fmla="*/ 43694 h 95687"/>
                  <a:gd name="connsiteX23" fmla="*/ 22123 w 98809"/>
                  <a:gd name="connsiteY23" fmla="*/ 53695 h 95687"/>
                  <a:gd name="connsiteX24" fmla="*/ 33838 w 98809"/>
                  <a:gd name="connsiteY24" fmla="*/ 65316 h 95687"/>
                  <a:gd name="connsiteX25" fmla="*/ 45078 w 98809"/>
                  <a:gd name="connsiteY25" fmla="*/ 66078 h 95687"/>
                  <a:gd name="connsiteX26" fmla="*/ 42602 w 98809"/>
                  <a:gd name="connsiteY26" fmla="*/ 59887 h 95687"/>
                  <a:gd name="connsiteX27" fmla="*/ 32505 w 98809"/>
                  <a:gd name="connsiteY27" fmla="*/ 49599 h 95687"/>
                  <a:gd name="connsiteX28" fmla="*/ 23361 w 98809"/>
                  <a:gd name="connsiteY28" fmla="*/ 37884 h 95687"/>
                  <a:gd name="connsiteX29" fmla="*/ 18027 w 98809"/>
                  <a:gd name="connsiteY29" fmla="*/ 24644 h 95687"/>
                  <a:gd name="connsiteX30" fmla="*/ 21646 w 98809"/>
                  <a:gd name="connsiteY30" fmla="*/ 12071 h 95687"/>
                  <a:gd name="connsiteX31" fmla="*/ 42697 w 98809"/>
                  <a:gd name="connsiteY31" fmla="*/ 69 h 95687"/>
                  <a:gd name="connsiteX32" fmla="*/ 73939 w 98809"/>
                  <a:gd name="connsiteY32" fmla="*/ 9023 h 95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8809" h="95687">
                    <a:moveTo>
                      <a:pt x="73939" y="9023"/>
                    </a:moveTo>
                    <a:cubicBezTo>
                      <a:pt x="83750" y="14738"/>
                      <a:pt x="90798" y="21501"/>
                      <a:pt x="94989" y="29311"/>
                    </a:cubicBezTo>
                    <a:cubicBezTo>
                      <a:pt x="99180" y="37122"/>
                      <a:pt x="99942" y="43408"/>
                      <a:pt x="97180" y="48171"/>
                    </a:cubicBezTo>
                    <a:cubicBezTo>
                      <a:pt x="96418" y="49504"/>
                      <a:pt x="95084" y="50457"/>
                      <a:pt x="93179" y="50933"/>
                    </a:cubicBezTo>
                    <a:cubicBezTo>
                      <a:pt x="91369" y="51409"/>
                      <a:pt x="89560" y="51123"/>
                      <a:pt x="87750" y="50076"/>
                    </a:cubicBezTo>
                    <a:cubicBezTo>
                      <a:pt x="86131" y="49123"/>
                      <a:pt x="84702" y="47599"/>
                      <a:pt x="83464" y="45408"/>
                    </a:cubicBezTo>
                    <a:cubicBezTo>
                      <a:pt x="82225" y="43218"/>
                      <a:pt x="81082" y="40932"/>
                      <a:pt x="80130" y="38741"/>
                    </a:cubicBezTo>
                    <a:cubicBezTo>
                      <a:pt x="79177" y="36455"/>
                      <a:pt x="77654" y="34074"/>
                      <a:pt x="75463" y="31407"/>
                    </a:cubicBezTo>
                    <a:cubicBezTo>
                      <a:pt x="73367" y="28740"/>
                      <a:pt x="70700" y="26549"/>
                      <a:pt x="67652" y="24739"/>
                    </a:cubicBezTo>
                    <a:cubicBezTo>
                      <a:pt x="63556" y="22358"/>
                      <a:pt x="60699" y="22453"/>
                      <a:pt x="59270" y="24930"/>
                    </a:cubicBezTo>
                    <a:cubicBezTo>
                      <a:pt x="58223" y="26739"/>
                      <a:pt x="58413" y="28740"/>
                      <a:pt x="59937" y="31026"/>
                    </a:cubicBezTo>
                    <a:cubicBezTo>
                      <a:pt x="61461" y="33312"/>
                      <a:pt x="63842" y="36264"/>
                      <a:pt x="67271" y="39789"/>
                    </a:cubicBezTo>
                    <a:cubicBezTo>
                      <a:pt x="70700" y="43313"/>
                      <a:pt x="73081" y="46266"/>
                      <a:pt x="74606" y="48552"/>
                    </a:cubicBezTo>
                    <a:cubicBezTo>
                      <a:pt x="80702" y="56267"/>
                      <a:pt x="84226" y="62744"/>
                      <a:pt x="85178" y="67983"/>
                    </a:cubicBezTo>
                    <a:cubicBezTo>
                      <a:pt x="86036" y="73221"/>
                      <a:pt x="84797" y="78746"/>
                      <a:pt x="81463" y="84556"/>
                    </a:cubicBezTo>
                    <a:cubicBezTo>
                      <a:pt x="79844" y="87414"/>
                      <a:pt x="77368" y="89795"/>
                      <a:pt x="74129" y="91605"/>
                    </a:cubicBezTo>
                    <a:cubicBezTo>
                      <a:pt x="70891" y="93510"/>
                      <a:pt x="66986" y="94748"/>
                      <a:pt x="62413" y="95415"/>
                    </a:cubicBezTo>
                    <a:cubicBezTo>
                      <a:pt x="57842" y="96081"/>
                      <a:pt x="52317" y="95510"/>
                      <a:pt x="46031" y="93891"/>
                    </a:cubicBezTo>
                    <a:cubicBezTo>
                      <a:pt x="39744" y="92271"/>
                      <a:pt x="33077" y="89414"/>
                      <a:pt x="26123" y="85318"/>
                    </a:cubicBezTo>
                    <a:cubicBezTo>
                      <a:pt x="12502" y="77412"/>
                      <a:pt x="4121" y="68364"/>
                      <a:pt x="977" y="58172"/>
                    </a:cubicBezTo>
                    <a:cubicBezTo>
                      <a:pt x="-547" y="53219"/>
                      <a:pt x="-261" y="49123"/>
                      <a:pt x="1644" y="45789"/>
                    </a:cubicBezTo>
                    <a:cubicBezTo>
                      <a:pt x="2787" y="43789"/>
                      <a:pt x="4406" y="42551"/>
                      <a:pt x="6406" y="42170"/>
                    </a:cubicBezTo>
                    <a:cubicBezTo>
                      <a:pt x="8407" y="41789"/>
                      <a:pt x="10598" y="42265"/>
                      <a:pt x="13074" y="43694"/>
                    </a:cubicBezTo>
                    <a:cubicBezTo>
                      <a:pt x="15455" y="45123"/>
                      <a:pt x="18503" y="48456"/>
                      <a:pt x="22123" y="53695"/>
                    </a:cubicBezTo>
                    <a:cubicBezTo>
                      <a:pt x="25742" y="58934"/>
                      <a:pt x="29552" y="62839"/>
                      <a:pt x="33838" y="65316"/>
                    </a:cubicBezTo>
                    <a:cubicBezTo>
                      <a:pt x="39649" y="68745"/>
                      <a:pt x="43363" y="68935"/>
                      <a:pt x="45078" y="66078"/>
                    </a:cubicBezTo>
                    <a:cubicBezTo>
                      <a:pt x="45935" y="64649"/>
                      <a:pt x="45078" y="62554"/>
                      <a:pt x="42602" y="59887"/>
                    </a:cubicBezTo>
                    <a:cubicBezTo>
                      <a:pt x="40030" y="57219"/>
                      <a:pt x="36696" y="53791"/>
                      <a:pt x="32505" y="49599"/>
                    </a:cubicBezTo>
                    <a:cubicBezTo>
                      <a:pt x="28314" y="45408"/>
                      <a:pt x="25266" y="41503"/>
                      <a:pt x="23361" y="37884"/>
                    </a:cubicBezTo>
                    <a:cubicBezTo>
                      <a:pt x="19837" y="33216"/>
                      <a:pt x="18122" y="28740"/>
                      <a:pt x="18027" y="24644"/>
                    </a:cubicBezTo>
                    <a:cubicBezTo>
                      <a:pt x="17932" y="20548"/>
                      <a:pt x="19170" y="16357"/>
                      <a:pt x="21646" y="12071"/>
                    </a:cubicBezTo>
                    <a:cubicBezTo>
                      <a:pt x="25933" y="4641"/>
                      <a:pt x="32981" y="641"/>
                      <a:pt x="42697" y="69"/>
                    </a:cubicBezTo>
                    <a:cubicBezTo>
                      <a:pt x="52317" y="-502"/>
                      <a:pt x="62794" y="2451"/>
                      <a:pt x="73939" y="9023"/>
                    </a:cubicBezTo>
                    <a:close/>
                  </a:path>
                </a:pathLst>
              </a:custGeom>
              <a:solidFill>
                <a:srgbClr val="E598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4" name="Freeform: Shape 507">
                <a:extLst>
                  <a:ext uri="{FF2B5EF4-FFF2-40B4-BE49-F238E27FC236}">
                    <a16:creationId xmlns:a16="http://schemas.microsoft.com/office/drawing/2014/main" id="{AA662CD7-D03F-4523-B052-81315F2287D5}"/>
                  </a:ext>
                </a:extLst>
              </p:cNvPr>
              <p:cNvSpPr/>
              <p:nvPr/>
            </p:nvSpPr>
            <p:spPr>
              <a:xfrm>
                <a:off x="11493588" y="1610667"/>
                <a:ext cx="286644" cy="209028"/>
              </a:xfrm>
              <a:custGeom>
                <a:avLst/>
                <a:gdLst>
                  <a:gd name="connsiteX0" fmla="*/ 268415 w 286644"/>
                  <a:gd name="connsiteY0" fmla="*/ 11990 h 209028"/>
                  <a:gd name="connsiteX1" fmla="*/ 262699 w 286644"/>
                  <a:gd name="connsiteY1" fmla="*/ 15038 h 209028"/>
                  <a:gd name="connsiteX2" fmla="*/ 105061 w 286644"/>
                  <a:gd name="connsiteY2" fmla="*/ 26087 h 209028"/>
                  <a:gd name="connsiteX3" fmla="*/ 3429 w 286644"/>
                  <a:gd name="connsiteY3" fmla="*/ 154103 h 209028"/>
                  <a:gd name="connsiteX4" fmla="*/ 0 w 286644"/>
                  <a:gd name="connsiteY4" fmla="*/ 156008 h 209028"/>
                  <a:gd name="connsiteX5" fmla="*/ 8954 w 286644"/>
                  <a:gd name="connsiteY5" fmla="*/ 173630 h 209028"/>
                  <a:gd name="connsiteX6" fmla="*/ 184785 w 286644"/>
                  <a:gd name="connsiteY6" fmla="*/ 182869 h 209028"/>
                  <a:gd name="connsiteX7" fmla="*/ 280892 w 286644"/>
                  <a:gd name="connsiteY7" fmla="*/ 35327 h 209028"/>
                  <a:gd name="connsiteX8" fmla="*/ 268415 w 286644"/>
                  <a:gd name="connsiteY8" fmla="*/ 11990 h 209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644" h="209028">
                    <a:moveTo>
                      <a:pt x="268415" y="11990"/>
                    </a:moveTo>
                    <a:lnTo>
                      <a:pt x="262699" y="15038"/>
                    </a:lnTo>
                    <a:cubicBezTo>
                      <a:pt x="229172" y="-7917"/>
                      <a:pt x="165925" y="-4869"/>
                      <a:pt x="105061" y="26087"/>
                    </a:cubicBezTo>
                    <a:cubicBezTo>
                      <a:pt x="40481" y="58853"/>
                      <a:pt x="-286" y="112289"/>
                      <a:pt x="3429" y="154103"/>
                    </a:cubicBezTo>
                    <a:lnTo>
                      <a:pt x="0" y="156008"/>
                    </a:lnTo>
                    <a:lnTo>
                      <a:pt x="8954" y="173630"/>
                    </a:lnTo>
                    <a:cubicBezTo>
                      <a:pt x="30956" y="216968"/>
                      <a:pt x="109633" y="221064"/>
                      <a:pt x="184785" y="182869"/>
                    </a:cubicBezTo>
                    <a:cubicBezTo>
                      <a:pt x="259842" y="144674"/>
                      <a:pt x="302895" y="78665"/>
                      <a:pt x="280892" y="35327"/>
                    </a:cubicBezTo>
                    <a:lnTo>
                      <a:pt x="268415" y="11990"/>
                    </a:lnTo>
                    <a:close/>
                  </a:path>
                </a:pathLst>
              </a:custGeom>
              <a:solidFill>
                <a:srgbClr val="F4AE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5" name="Freeform: Shape 508">
                <a:extLst>
                  <a:ext uri="{FF2B5EF4-FFF2-40B4-BE49-F238E27FC236}">
                    <a16:creationId xmlns:a16="http://schemas.microsoft.com/office/drawing/2014/main" id="{45D81B80-7E26-4840-8A05-EBB00D19FF2F}"/>
                  </a:ext>
                </a:extLst>
              </p:cNvPr>
              <p:cNvSpPr/>
              <p:nvPr/>
            </p:nvSpPr>
            <p:spPr>
              <a:xfrm>
                <a:off x="11487836" y="1593068"/>
                <a:ext cx="283443" cy="209068"/>
              </a:xfrm>
              <a:custGeom>
                <a:avLst/>
                <a:gdLst>
                  <a:gd name="connsiteX0" fmla="*/ 277691 w 283443"/>
                  <a:gd name="connsiteY0" fmla="*/ 35399 h 209068"/>
                  <a:gd name="connsiteX1" fmla="*/ 181584 w 283443"/>
                  <a:gd name="connsiteY1" fmla="*/ 182941 h 209068"/>
                  <a:gd name="connsiteX2" fmla="*/ 5752 w 283443"/>
                  <a:gd name="connsiteY2" fmla="*/ 173702 h 209068"/>
                  <a:gd name="connsiteX3" fmla="*/ 101860 w 283443"/>
                  <a:gd name="connsiteY3" fmla="*/ 26160 h 209068"/>
                  <a:gd name="connsiteX4" fmla="*/ 277691 w 283443"/>
                  <a:gd name="connsiteY4" fmla="*/ 35399 h 209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443" h="209068">
                    <a:moveTo>
                      <a:pt x="277691" y="35399"/>
                    </a:moveTo>
                    <a:cubicBezTo>
                      <a:pt x="299694" y="78738"/>
                      <a:pt x="256641" y="144746"/>
                      <a:pt x="181584" y="182941"/>
                    </a:cubicBezTo>
                    <a:cubicBezTo>
                      <a:pt x="106527" y="221137"/>
                      <a:pt x="27755" y="216946"/>
                      <a:pt x="5752" y="173702"/>
                    </a:cubicBezTo>
                    <a:cubicBezTo>
                      <a:pt x="-16250" y="130363"/>
                      <a:pt x="26803" y="64355"/>
                      <a:pt x="101860" y="26160"/>
                    </a:cubicBezTo>
                    <a:cubicBezTo>
                      <a:pt x="176917" y="-12035"/>
                      <a:pt x="255688" y="-7940"/>
                      <a:pt x="277691" y="35399"/>
                    </a:cubicBezTo>
                    <a:close/>
                  </a:path>
                </a:pathLst>
              </a:custGeom>
              <a:solidFill>
                <a:srgbClr val="FFC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6" name="Freeform: Shape 509">
                <a:extLst>
                  <a:ext uri="{FF2B5EF4-FFF2-40B4-BE49-F238E27FC236}">
                    <a16:creationId xmlns:a16="http://schemas.microsoft.com/office/drawing/2014/main" id="{5C0B1C55-4611-494F-ABAC-1D6C7707B5BF}"/>
                  </a:ext>
                </a:extLst>
              </p:cNvPr>
              <p:cNvSpPr/>
              <p:nvPr/>
            </p:nvSpPr>
            <p:spPr>
              <a:xfrm>
                <a:off x="11516940" y="1614577"/>
                <a:ext cx="225139" cy="165987"/>
              </a:xfrm>
              <a:custGeom>
                <a:avLst/>
                <a:gdLst>
                  <a:gd name="connsiteX0" fmla="*/ 220583 w 225139"/>
                  <a:gd name="connsiteY0" fmla="*/ 28082 h 165987"/>
                  <a:gd name="connsiteX1" fmla="*/ 144193 w 225139"/>
                  <a:gd name="connsiteY1" fmla="*/ 145240 h 165987"/>
                  <a:gd name="connsiteX2" fmla="*/ 4556 w 225139"/>
                  <a:gd name="connsiteY2" fmla="*/ 137905 h 165987"/>
                  <a:gd name="connsiteX3" fmla="*/ 80947 w 225139"/>
                  <a:gd name="connsiteY3" fmla="*/ 20748 h 165987"/>
                  <a:gd name="connsiteX4" fmla="*/ 220583 w 225139"/>
                  <a:gd name="connsiteY4" fmla="*/ 28082 h 16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39" h="165987">
                    <a:moveTo>
                      <a:pt x="220583" y="28082"/>
                    </a:moveTo>
                    <a:cubicBezTo>
                      <a:pt x="238014" y="62467"/>
                      <a:pt x="203914" y="114855"/>
                      <a:pt x="144193" y="145240"/>
                    </a:cubicBezTo>
                    <a:cubicBezTo>
                      <a:pt x="84566" y="175529"/>
                      <a:pt x="22082" y="172291"/>
                      <a:pt x="4556" y="137905"/>
                    </a:cubicBezTo>
                    <a:cubicBezTo>
                      <a:pt x="-12875" y="103520"/>
                      <a:pt x="21225" y="51133"/>
                      <a:pt x="80947" y="20748"/>
                    </a:cubicBezTo>
                    <a:cubicBezTo>
                      <a:pt x="140573" y="-9542"/>
                      <a:pt x="203152" y="-6303"/>
                      <a:pt x="220583" y="28082"/>
                    </a:cubicBezTo>
                    <a:close/>
                  </a:path>
                </a:pathLst>
              </a:custGeom>
              <a:solidFill>
                <a:srgbClr val="F4AE2C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7" name="Freeform: Shape 510">
                <a:extLst>
                  <a:ext uri="{FF2B5EF4-FFF2-40B4-BE49-F238E27FC236}">
                    <a16:creationId xmlns:a16="http://schemas.microsoft.com/office/drawing/2014/main" id="{0ADE06D9-3D99-4A3B-BF36-A6DB013D2358}"/>
                  </a:ext>
                </a:extLst>
              </p:cNvPr>
              <p:cNvSpPr/>
              <p:nvPr/>
            </p:nvSpPr>
            <p:spPr>
              <a:xfrm>
                <a:off x="11579094" y="1640521"/>
                <a:ext cx="104740" cy="102695"/>
              </a:xfrm>
              <a:custGeom>
                <a:avLst/>
                <a:gdLst>
                  <a:gd name="connsiteX0" fmla="*/ 30318 w 104740"/>
                  <a:gd name="connsiteY0" fmla="*/ 7282 h 102695"/>
                  <a:gd name="connsiteX1" fmla="*/ 60798 w 104740"/>
                  <a:gd name="connsiteY1" fmla="*/ 139 h 102695"/>
                  <a:gd name="connsiteX2" fmla="*/ 78991 w 104740"/>
                  <a:gd name="connsiteY2" fmla="*/ 9187 h 102695"/>
                  <a:gd name="connsiteX3" fmla="*/ 79181 w 104740"/>
                  <a:gd name="connsiteY3" fmla="*/ 14331 h 102695"/>
                  <a:gd name="connsiteX4" fmla="*/ 75276 w 104740"/>
                  <a:gd name="connsiteY4" fmla="*/ 18712 h 102695"/>
                  <a:gd name="connsiteX5" fmla="*/ 68609 w 104740"/>
                  <a:gd name="connsiteY5" fmla="*/ 19855 h 102695"/>
                  <a:gd name="connsiteX6" fmla="*/ 60703 w 104740"/>
                  <a:gd name="connsiteY6" fmla="*/ 18903 h 102695"/>
                  <a:gd name="connsiteX7" fmla="*/ 51368 w 104740"/>
                  <a:gd name="connsiteY7" fmla="*/ 18808 h 102695"/>
                  <a:gd name="connsiteX8" fmla="*/ 40891 w 104740"/>
                  <a:gd name="connsiteY8" fmla="*/ 21951 h 102695"/>
                  <a:gd name="connsiteX9" fmla="*/ 36224 w 104740"/>
                  <a:gd name="connsiteY9" fmla="*/ 29571 h 102695"/>
                  <a:gd name="connsiteX10" fmla="*/ 42129 w 104740"/>
                  <a:gd name="connsiteY10" fmla="*/ 32523 h 102695"/>
                  <a:gd name="connsiteX11" fmla="*/ 54226 w 104740"/>
                  <a:gd name="connsiteY11" fmla="*/ 31000 h 102695"/>
                  <a:gd name="connsiteX12" fmla="*/ 66323 w 104740"/>
                  <a:gd name="connsiteY12" fmla="*/ 29475 h 102695"/>
                  <a:gd name="connsiteX13" fmla="*/ 89849 w 104740"/>
                  <a:gd name="connsiteY13" fmla="*/ 31285 h 102695"/>
                  <a:gd name="connsiteX14" fmla="*/ 102613 w 104740"/>
                  <a:gd name="connsiteY14" fmla="*/ 44239 h 102695"/>
                  <a:gd name="connsiteX15" fmla="*/ 104708 w 104740"/>
                  <a:gd name="connsiteY15" fmla="*/ 54907 h 102695"/>
                  <a:gd name="connsiteX16" fmla="*/ 101279 w 104740"/>
                  <a:gd name="connsiteY16" fmla="*/ 67671 h 102695"/>
                  <a:gd name="connsiteX17" fmla="*/ 90421 w 104740"/>
                  <a:gd name="connsiteY17" fmla="*/ 81577 h 102695"/>
                  <a:gd name="connsiteX18" fmla="*/ 71180 w 104740"/>
                  <a:gd name="connsiteY18" fmla="*/ 94531 h 102695"/>
                  <a:gd name="connsiteX19" fmla="*/ 32223 w 104740"/>
                  <a:gd name="connsiteY19" fmla="*/ 101389 h 102695"/>
                  <a:gd name="connsiteX20" fmla="*/ 21460 w 104740"/>
                  <a:gd name="connsiteY20" fmla="*/ 93674 h 102695"/>
                  <a:gd name="connsiteX21" fmla="*/ 20984 w 104740"/>
                  <a:gd name="connsiteY21" fmla="*/ 87292 h 102695"/>
                  <a:gd name="connsiteX22" fmla="*/ 26222 w 104740"/>
                  <a:gd name="connsiteY22" fmla="*/ 82244 h 102695"/>
                  <a:gd name="connsiteX23" fmla="*/ 40510 w 104740"/>
                  <a:gd name="connsiteY23" fmla="*/ 79958 h 102695"/>
                  <a:gd name="connsiteX24" fmla="*/ 57750 w 104740"/>
                  <a:gd name="connsiteY24" fmla="*/ 76148 h 102695"/>
                  <a:gd name="connsiteX25" fmla="*/ 64989 w 104740"/>
                  <a:gd name="connsiteY25" fmla="*/ 66528 h 102695"/>
                  <a:gd name="connsiteX26" fmla="*/ 57941 w 104740"/>
                  <a:gd name="connsiteY26" fmla="*/ 65194 h 102695"/>
                  <a:gd name="connsiteX27" fmla="*/ 42796 w 104740"/>
                  <a:gd name="connsiteY27" fmla="*/ 68338 h 102695"/>
                  <a:gd name="connsiteX28" fmla="*/ 26984 w 104740"/>
                  <a:gd name="connsiteY28" fmla="*/ 69766 h 102695"/>
                  <a:gd name="connsiteX29" fmla="*/ 12030 w 104740"/>
                  <a:gd name="connsiteY29" fmla="*/ 66909 h 102695"/>
                  <a:gd name="connsiteX30" fmla="*/ 2791 w 104740"/>
                  <a:gd name="connsiteY30" fmla="*/ 56336 h 102695"/>
                  <a:gd name="connsiteX31" fmla="*/ 4220 w 104740"/>
                  <a:gd name="connsiteY31" fmla="*/ 30428 h 102695"/>
                  <a:gd name="connsiteX32" fmla="*/ 30318 w 104740"/>
                  <a:gd name="connsiteY32" fmla="*/ 7282 h 102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04740" h="102695">
                    <a:moveTo>
                      <a:pt x="30318" y="7282"/>
                    </a:moveTo>
                    <a:cubicBezTo>
                      <a:pt x="41177" y="1758"/>
                      <a:pt x="51273" y="-623"/>
                      <a:pt x="60798" y="139"/>
                    </a:cubicBezTo>
                    <a:cubicBezTo>
                      <a:pt x="70323" y="900"/>
                      <a:pt x="76324" y="3853"/>
                      <a:pt x="78991" y="9187"/>
                    </a:cubicBezTo>
                    <a:cubicBezTo>
                      <a:pt x="79753" y="10711"/>
                      <a:pt x="79848" y="12426"/>
                      <a:pt x="79181" y="14331"/>
                    </a:cubicBezTo>
                    <a:cubicBezTo>
                      <a:pt x="78515" y="16236"/>
                      <a:pt x="77276" y="17760"/>
                      <a:pt x="75276" y="18712"/>
                    </a:cubicBezTo>
                    <a:cubicBezTo>
                      <a:pt x="73562" y="19569"/>
                      <a:pt x="71276" y="19950"/>
                      <a:pt x="68609" y="19855"/>
                    </a:cubicBezTo>
                    <a:cubicBezTo>
                      <a:pt x="65846" y="19665"/>
                      <a:pt x="63275" y="19379"/>
                      <a:pt x="60703" y="18903"/>
                    </a:cubicBezTo>
                    <a:cubicBezTo>
                      <a:pt x="58131" y="18427"/>
                      <a:pt x="54988" y="18427"/>
                      <a:pt x="51368" y="18808"/>
                    </a:cubicBezTo>
                    <a:cubicBezTo>
                      <a:pt x="47749" y="19189"/>
                      <a:pt x="44225" y="20236"/>
                      <a:pt x="40891" y="21951"/>
                    </a:cubicBezTo>
                    <a:cubicBezTo>
                      <a:pt x="36319" y="24237"/>
                      <a:pt x="34795" y="26809"/>
                      <a:pt x="36224" y="29571"/>
                    </a:cubicBezTo>
                    <a:cubicBezTo>
                      <a:pt x="37271" y="31571"/>
                      <a:pt x="39176" y="32523"/>
                      <a:pt x="42129" y="32523"/>
                    </a:cubicBezTo>
                    <a:cubicBezTo>
                      <a:pt x="45082" y="32523"/>
                      <a:pt x="49082" y="31952"/>
                      <a:pt x="54226" y="31000"/>
                    </a:cubicBezTo>
                    <a:cubicBezTo>
                      <a:pt x="59369" y="30047"/>
                      <a:pt x="63370" y="29475"/>
                      <a:pt x="66323" y="29475"/>
                    </a:cubicBezTo>
                    <a:cubicBezTo>
                      <a:pt x="76800" y="28428"/>
                      <a:pt x="84611" y="28999"/>
                      <a:pt x="89849" y="31285"/>
                    </a:cubicBezTo>
                    <a:cubicBezTo>
                      <a:pt x="95088" y="33571"/>
                      <a:pt x="99374" y="37858"/>
                      <a:pt x="102613" y="44239"/>
                    </a:cubicBezTo>
                    <a:cubicBezTo>
                      <a:pt x="104232" y="47383"/>
                      <a:pt x="104899" y="50907"/>
                      <a:pt x="104708" y="54907"/>
                    </a:cubicBezTo>
                    <a:cubicBezTo>
                      <a:pt x="104518" y="58908"/>
                      <a:pt x="103375" y="63099"/>
                      <a:pt x="101279" y="67671"/>
                    </a:cubicBezTo>
                    <a:cubicBezTo>
                      <a:pt x="99184" y="72148"/>
                      <a:pt x="95564" y="76815"/>
                      <a:pt x="90421" y="81577"/>
                    </a:cubicBezTo>
                    <a:cubicBezTo>
                      <a:pt x="85277" y="86340"/>
                      <a:pt x="78896" y="90626"/>
                      <a:pt x="71180" y="94531"/>
                    </a:cubicBezTo>
                    <a:cubicBezTo>
                      <a:pt x="56131" y="102151"/>
                      <a:pt x="43177" y="104437"/>
                      <a:pt x="32223" y="101389"/>
                    </a:cubicBezTo>
                    <a:cubicBezTo>
                      <a:pt x="26889" y="99865"/>
                      <a:pt x="23270" y="97294"/>
                      <a:pt x="21460" y="93674"/>
                    </a:cubicBezTo>
                    <a:cubicBezTo>
                      <a:pt x="20317" y="91483"/>
                      <a:pt x="20126" y="89388"/>
                      <a:pt x="20984" y="87292"/>
                    </a:cubicBezTo>
                    <a:cubicBezTo>
                      <a:pt x="21746" y="85292"/>
                      <a:pt x="23555" y="83578"/>
                      <a:pt x="26222" y="82244"/>
                    </a:cubicBezTo>
                    <a:cubicBezTo>
                      <a:pt x="28889" y="80911"/>
                      <a:pt x="33652" y="80148"/>
                      <a:pt x="40510" y="79958"/>
                    </a:cubicBezTo>
                    <a:cubicBezTo>
                      <a:pt x="47368" y="79767"/>
                      <a:pt x="53083" y="78529"/>
                      <a:pt x="57750" y="76148"/>
                    </a:cubicBezTo>
                    <a:cubicBezTo>
                      <a:pt x="64132" y="72910"/>
                      <a:pt x="66608" y="69671"/>
                      <a:pt x="64989" y="66528"/>
                    </a:cubicBezTo>
                    <a:cubicBezTo>
                      <a:pt x="64132" y="64909"/>
                      <a:pt x="61846" y="64432"/>
                      <a:pt x="57941" y="65194"/>
                    </a:cubicBezTo>
                    <a:cubicBezTo>
                      <a:pt x="54035" y="65956"/>
                      <a:pt x="48987" y="67004"/>
                      <a:pt x="42796" y="68338"/>
                    </a:cubicBezTo>
                    <a:cubicBezTo>
                      <a:pt x="36605" y="69766"/>
                      <a:pt x="31366" y="70242"/>
                      <a:pt x="26984" y="69766"/>
                    </a:cubicBezTo>
                    <a:cubicBezTo>
                      <a:pt x="20698" y="70147"/>
                      <a:pt x="15745" y="69195"/>
                      <a:pt x="12030" y="66909"/>
                    </a:cubicBezTo>
                    <a:cubicBezTo>
                      <a:pt x="8315" y="64623"/>
                      <a:pt x="5267" y="61098"/>
                      <a:pt x="2791" y="56336"/>
                    </a:cubicBezTo>
                    <a:cubicBezTo>
                      <a:pt x="-1400" y="48144"/>
                      <a:pt x="-829" y="39572"/>
                      <a:pt x="4220" y="30428"/>
                    </a:cubicBezTo>
                    <a:cubicBezTo>
                      <a:pt x="9268" y="21284"/>
                      <a:pt x="18031" y="13569"/>
                      <a:pt x="30318" y="7282"/>
                    </a:cubicBezTo>
                    <a:close/>
                  </a:path>
                </a:pathLst>
              </a:custGeom>
              <a:solidFill>
                <a:srgbClr val="E598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8" name="Freeform: Shape 511">
                <a:extLst>
                  <a:ext uri="{FF2B5EF4-FFF2-40B4-BE49-F238E27FC236}">
                    <a16:creationId xmlns:a16="http://schemas.microsoft.com/office/drawing/2014/main" id="{57E88831-8EE1-4706-BB9D-34FC9D6C8E79}"/>
                  </a:ext>
                </a:extLst>
              </p:cNvPr>
              <p:cNvSpPr/>
              <p:nvPr/>
            </p:nvSpPr>
            <p:spPr>
              <a:xfrm>
                <a:off x="11774099" y="2195998"/>
                <a:ext cx="455229" cy="306385"/>
              </a:xfrm>
              <a:custGeom>
                <a:avLst/>
                <a:gdLst>
                  <a:gd name="connsiteX0" fmla="*/ 433769 w 455229"/>
                  <a:gd name="connsiteY0" fmla="*/ 28734 h 306385"/>
                  <a:gd name="connsiteX1" fmla="*/ 424529 w 455229"/>
                  <a:gd name="connsiteY1" fmla="*/ 32639 h 306385"/>
                  <a:gd name="connsiteX2" fmla="*/ 180404 w 455229"/>
                  <a:gd name="connsiteY2" fmla="*/ 26829 h 306385"/>
                  <a:gd name="connsiteX3" fmla="*/ 5620 w 455229"/>
                  <a:gd name="connsiteY3" fmla="*/ 209042 h 306385"/>
                  <a:gd name="connsiteX4" fmla="*/ 0 w 455229"/>
                  <a:gd name="connsiteY4" fmla="*/ 211423 h 306385"/>
                  <a:gd name="connsiteX5" fmla="*/ 11240 w 455229"/>
                  <a:gd name="connsiteY5" fmla="*/ 239808 h 306385"/>
                  <a:gd name="connsiteX6" fmla="*/ 280321 w 455229"/>
                  <a:gd name="connsiteY6" fmla="*/ 279527 h 306385"/>
                  <a:gd name="connsiteX7" fmla="*/ 449580 w 455229"/>
                  <a:gd name="connsiteY7" fmla="*/ 66548 h 306385"/>
                  <a:gd name="connsiteX8" fmla="*/ 433769 w 455229"/>
                  <a:gd name="connsiteY8" fmla="*/ 28734 h 30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229" h="306385">
                    <a:moveTo>
                      <a:pt x="433769" y="28734"/>
                    </a:moveTo>
                    <a:lnTo>
                      <a:pt x="424529" y="32639"/>
                    </a:lnTo>
                    <a:cubicBezTo>
                      <a:pt x="376333" y="-7556"/>
                      <a:pt x="278606" y="-11938"/>
                      <a:pt x="180404" y="26829"/>
                    </a:cubicBezTo>
                    <a:cubicBezTo>
                      <a:pt x="76391" y="67977"/>
                      <a:pt x="5810" y="144177"/>
                      <a:pt x="5620" y="209042"/>
                    </a:cubicBezTo>
                    <a:lnTo>
                      <a:pt x="0" y="211423"/>
                    </a:lnTo>
                    <a:lnTo>
                      <a:pt x="11240" y="239808"/>
                    </a:lnTo>
                    <a:cubicBezTo>
                      <a:pt x="38862" y="309626"/>
                      <a:pt x="159353" y="327343"/>
                      <a:pt x="280321" y="279527"/>
                    </a:cubicBezTo>
                    <a:cubicBezTo>
                      <a:pt x="401384" y="231711"/>
                      <a:pt x="477107" y="136366"/>
                      <a:pt x="449580" y="66548"/>
                    </a:cubicBezTo>
                    <a:lnTo>
                      <a:pt x="433769" y="28734"/>
                    </a:lnTo>
                    <a:close/>
                  </a:path>
                </a:pathLst>
              </a:custGeom>
              <a:solidFill>
                <a:srgbClr val="F4AE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9" name="Freeform: Shape 512">
                <a:extLst>
                  <a:ext uri="{FF2B5EF4-FFF2-40B4-BE49-F238E27FC236}">
                    <a16:creationId xmlns:a16="http://schemas.microsoft.com/office/drawing/2014/main" id="{F6009460-EADD-4EDD-B3DB-D6A7013A1AE7}"/>
                  </a:ext>
                </a:extLst>
              </p:cNvPr>
              <p:cNvSpPr/>
              <p:nvPr/>
            </p:nvSpPr>
            <p:spPr>
              <a:xfrm>
                <a:off x="11768420" y="2167585"/>
                <a:ext cx="449698" cy="306414"/>
              </a:xfrm>
              <a:custGeom>
                <a:avLst/>
                <a:gdLst>
                  <a:gd name="connsiteX0" fmla="*/ 444020 w 449698"/>
                  <a:gd name="connsiteY0" fmla="*/ 66577 h 306414"/>
                  <a:gd name="connsiteX1" fmla="*/ 274760 w 449698"/>
                  <a:gd name="connsiteY1" fmla="*/ 279556 h 306414"/>
                  <a:gd name="connsiteX2" fmla="*/ 5679 w 449698"/>
                  <a:gd name="connsiteY2" fmla="*/ 239837 h 306414"/>
                  <a:gd name="connsiteX3" fmla="*/ 174938 w 449698"/>
                  <a:gd name="connsiteY3" fmla="*/ 26858 h 306414"/>
                  <a:gd name="connsiteX4" fmla="*/ 444020 w 449698"/>
                  <a:gd name="connsiteY4" fmla="*/ 66577 h 306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698" h="306414">
                    <a:moveTo>
                      <a:pt x="444020" y="66577"/>
                    </a:moveTo>
                    <a:cubicBezTo>
                      <a:pt x="471642" y="136396"/>
                      <a:pt x="395823" y="231741"/>
                      <a:pt x="274760" y="279556"/>
                    </a:cubicBezTo>
                    <a:cubicBezTo>
                      <a:pt x="153698" y="327372"/>
                      <a:pt x="33206" y="309655"/>
                      <a:pt x="5679" y="239837"/>
                    </a:cubicBezTo>
                    <a:cubicBezTo>
                      <a:pt x="-21943" y="170019"/>
                      <a:pt x="53876" y="74674"/>
                      <a:pt x="174938" y="26858"/>
                    </a:cubicBezTo>
                    <a:cubicBezTo>
                      <a:pt x="296001" y="-20957"/>
                      <a:pt x="416492" y="-3241"/>
                      <a:pt x="444020" y="66577"/>
                    </a:cubicBezTo>
                    <a:close/>
                  </a:path>
                </a:pathLst>
              </a:custGeom>
              <a:solidFill>
                <a:srgbClr val="FFC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0" name="Freeform: Shape 513">
                <a:extLst>
                  <a:ext uri="{FF2B5EF4-FFF2-40B4-BE49-F238E27FC236}">
                    <a16:creationId xmlns:a16="http://schemas.microsoft.com/office/drawing/2014/main" id="{F8582824-D296-4647-BEC6-1DF0C9E3C490}"/>
                  </a:ext>
                </a:extLst>
              </p:cNvPr>
              <p:cNvSpPr/>
              <p:nvPr/>
            </p:nvSpPr>
            <p:spPr>
              <a:xfrm>
                <a:off x="11814652" y="2199126"/>
                <a:ext cx="357139" cy="243357"/>
              </a:xfrm>
              <a:custGeom>
                <a:avLst/>
                <a:gdLst>
                  <a:gd name="connsiteX0" fmla="*/ 352639 w 357139"/>
                  <a:gd name="connsiteY0" fmla="*/ 52848 h 243357"/>
                  <a:gd name="connsiteX1" fmla="*/ 218241 w 357139"/>
                  <a:gd name="connsiteY1" fmla="*/ 222012 h 243357"/>
                  <a:gd name="connsiteX2" fmla="*/ 4500 w 357139"/>
                  <a:gd name="connsiteY2" fmla="*/ 190484 h 243357"/>
                  <a:gd name="connsiteX3" fmla="*/ 138898 w 357139"/>
                  <a:gd name="connsiteY3" fmla="*/ 21320 h 243357"/>
                  <a:gd name="connsiteX4" fmla="*/ 352639 w 357139"/>
                  <a:gd name="connsiteY4" fmla="*/ 52848 h 24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7139" h="243357">
                    <a:moveTo>
                      <a:pt x="352639" y="52848"/>
                    </a:moveTo>
                    <a:cubicBezTo>
                      <a:pt x="374547" y="108283"/>
                      <a:pt x="314349" y="184007"/>
                      <a:pt x="218241" y="222012"/>
                    </a:cubicBezTo>
                    <a:cubicBezTo>
                      <a:pt x="122134" y="260017"/>
                      <a:pt x="26408" y="245920"/>
                      <a:pt x="4500" y="190484"/>
                    </a:cubicBezTo>
                    <a:cubicBezTo>
                      <a:pt x="-17407" y="135049"/>
                      <a:pt x="42791" y="59325"/>
                      <a:pt x="138898" y="21320"/>
                    </a:cubicBezTo>
                    <a:cubicBezTo>
                      <a:pt x="235101" y="-16685"/>
                      <a:pt x="330732" y="-2492"/>
                      <a:pt x="352639" y="52848"/>
                    </a:cubicBezTo>
                    <a:close/>
                  </a:path>
                </a:pathLst>
              </a:custGeom>
              <a:solidFill>
                <a:srgbClr val="F4AE2C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1" name="Freeform: Shape 514">
                <a:extLst>
                  <a:ext uri="{FF2B5EF4-FFF2-40B4-BE49-F238E27FC236}">
                    <a16:creationId xmlns:a16="http://schemas.microsoft.com/office/drawing/2014/main" id="{CE3E29F6-2FEE-4377-8066-5C38A8668817}"/>
                  </a:ext>
                </a:extLst>
              </p:cNvPr>
              <p:cNvSpPr/>
              <p:nvPr/>
            </p:nvSpPr>
            <p:spPr>
              <a:xfrm>
                <a:off x="11917084" y="2233828"/>
                <a:ext cx="160582" cy="156551"/>
              </a:xfrm>
              <a:custGeom>
                <a:avLst/>
                <a:gdLst>
                  <a:gd name="connsiteX0" fmla="*/ 52469 w 160582"/>
                  <a:gd name="connsiteY0" fmla="*/ 7573 h 156551"/>
                  <a:gd name="connsiteX1" fmla="*/ 100379 w 160582"/>
                  <a:gd name="connsiteY1" fmla="*/ 1000 h 156551"/>
                  <a:gd name="connsiteX2" fmla="*/ 127145 w 160582"/>
                  <a:gd name="connsiteY2" fmla="*/ 17479 h 156551"/>
                  <a:gd name="connsiteX3" fmla="*/ 126764 w 160582"/>
                  <a:gd name="connsiteY3" fmla="*/ 25480 h 156551"/>
                  <a:gd name="connsiteX4" fmla="*/ 120096 w 160582"/>
                  <a:gd name="connsiteY4" fmla="*/ 31671 h 156551"/>
                  <a:gd name="connsiteX5" fmla="*/ 109619 w 160582"/>
                  <a:gd name="connsiteY5" fmla="*/ 32433 h 156551"/>
                  <a:gd name="connsiteX6" fmla="*/ 97522 w 160582"/>
                  <a:gd name="connsiteY6" fmla="*/ 29861 h 156551"/>
                  <a:gd name="connsiteX7" fmla="*/ 83234 w 160582"/>
                  <a:gd name="connsiteY7" fmla="*/ 28337 h 156551"/>
                  <a:gd name="connsiteX8" fmla="*/ 66661 w 160582"/>
                  <a:gd name="connsiteY8" fmla="*/ 31671 h 156551"/>
                  <a:gd name="connsiteX9" fmla="*/ 58374 w 160582"/>
                  <a:gd name="connsiteY9" fmla="*/ 42815 h 156551"/>
                  <a:gd name="connsiteX10" fmla="*/ 67042 w 160582"/>
                  <a:gd name="connsiteY10" fmla="*/ 48245 h 156551"/>
                  <a:gd name="connsiteX11" fmla="*/ 85901 w 160582"/>
                  <a:gd name="connsiteY11" fmla="*/ 47673 h 156551"/>
                  <a:gd name="connsiteX12" fmla="*/ 104761 w 160582"/>
                  <a:gd name="connsiteY12" fmla="*/ 47102 h 156551"/>
                  <a:gd name="connsiteX13" fmla="*/ 140765 w 160582"/>
                  <a:gd name="connsiteY13" fmla="*/ 53198 h 156551"/>
                  <a:gd name="connsiteX14" fmla="*/ 158482 w 160582"/>
                  <a:gd name="connsiteY14" fmla="*/ 75010 h 156551"/>
                  <a:gd name="connsiteX15" fmla="*/ 160196 w 160582"/>
                  <a:gd name="connsiteY15" fmla="*/ 91774 h 156551"/>
                  <a:gd name="connsiteX16" fmla="*/ 153053 w 160582"/>
                  <a:gd name="connsiteY16" fmla="*/ 110919 h 156551"/>
                  <a:gd name="connsiteX17" fmla="*/ 134288 w 160582"/>
                  <a:gd name="connsiteY17" fmla="*/ 130731 h 156551"/>
                  <a:gd name="connsiteX18" fmla="*/ 102761 w 160582"/>
                  <a:gd name="connsiteY18" fmla="*/ 147876 h 156551"/>
                  <a:gd name="connsiteX19" fmla="*/ 41801 w 160582"/>
                  <a:gd name="connsiteY19" fmla="*/ 152734 h 156551"/>
                  <a:gd name="connsiteX20" fmla="*/ 26370 w 160582"/>
                  <a:gd name="connsiteY20" fmla="*/ 139303 h 156551"/>
                  <a:gd name="connsiteX21" fmla="*/ 26561 w 160582"/>
                  <a:gd name="connsiteY21" fmla="*/ 129493 h 156551"/>
                  <a:gd name="connsiteX22" fmla="*/ 35324 w 160582"/>
                  <a:gd name="connsiteY22" fmla="*/ 122444 h 156551"/>
                  <a:gd name="connsiteX23" fmla="*/ 57517 w 160582"/>
                  <a:gd name="connsiteY23" fmla="*/ 121016 h 156551"/>
                  <a:gd name="connsiteX24" fmla="*/ 84568 w 160582"/>
                  <a:gd name="connsiteY24" fmla="*/ 117682 h 156551"/>
                  <a:gd name="connsiteX25" fmla="*/ 97046 w 160582"/>
                  <a:gd name="connsiteY25" fmla="*/ 103966 h 156551"/>
                  <a:gd name="connsiteX26" fmla="*/ 86378 w 160582"/>
                  <a:gd name="connsiteY26" fmla="*/ 100823 h 156551"/>
                  <a:gd name="connsiteX27" fmla="*/ 62660 w 160582"/>
                  <a:gd name="connsiteY27" fmla="*/ 103490 h 156551"/>
                  <a:gd name="connsiteX28" fmla="*/ 38181 w 160582"/>
                  <a:gd name="connsiteY28" fmla="*/ 103394 h 156551"/>
                  <a:gd name="connsiteX29" fmla="*/ 15512 w 160582"/>
                  <a:gd name="connsiteY29" fmla="*/ 96822 h 156551"/>
                  <a:gd name="connsiteX30" fmla="*/ 2843 w 160582"/>
                  <a:gd name="connsiteY30" fmla="*/ 79201 h 156551"/>
                  <a:gd name="connsiteX31" fmla="*/ 8844 w 160582"/>
                  <a:gd name="connsiteY31" fmla="*/ 39482 h 156551"/>
                  <a:gd name="connsiteX32" fmla="*/ 52469 w 160582"/>
                  <a:gd name="connsiteY32" fmla="*/ 7573 h 156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60582" h="156551">
                    <a:moveTo>
                      <a:pt x="52469" y="7573"/>
                    </a:moveTo>
                    <a:cubicBezTo>
                      <a:pt x="69899" y="620"/>
                      <a:pt x="85901" y="-1476"/>
                      <a:pt x="100379" y="1000"/>
                    </a:cubicBezTo>
                    <a:cubicBezTo>
                      <a:pt x="114857" y="3572"/>
                      <a:pt x="123716" y="9002"/>
                      <a:pt x="127145" y="17479"/>
                    </a:cubicBezTo>
                    <a:cubicBezTo>
                      <a:pt x="128097" y="19955"/>
                      <a:pt x="128002" y="22622"/>
                      <a:pt x="126764" y="25480"/>
                    </a:cubicBezTo>
                    <a:cubicBezTo>
                      <a:pt x="125525" y="28337"/>
                      <a:pt x="123335" y="30433"/>
                      <a:pt x="120096" y="31671"/>
                    </a:cubicBezTo>
                    <a:cubicBezTo>
                      <a:pt x="117239" y="32814"/>
                      <a:pt x="113810" y="33004"/>
                      <a:pt x="109619" y="32433"/>
                    </a:cubicBezTo>
                    <a:cubicBezTo>
                      <a:pt x="105428" y="31766"/>
                      <a:pt x="101427" y="30909"/>
                      <a:pt x="97522" y="29861"/>
                    </a:cubicBezTo>
                    <a:cubicBezTo>
                      <a:pt x="93617" y="28814"/>
                      <a:pt x="88854" y="28242"/>
                      <a:pt x="83234" y="28337"/>
                    </a:cubicBezTo>
                    <a:cubicBezTo>
                      <a:pt x="77615" y="28432"/>
                      <a:pt x="72090" y="29480"/>
                      <a:pt x="66661" y="31671"/>
                    </a:cubicBezTo>
                    <a:cubicBezTo>
                      <a:pt x="59327" y="34528"/>
                      <a:pt x="56564" y="38243"/>
                      <a:pt x="58374" y="42815"/>
                    </a:cubicBezTo>
                    <a:cubicBezTo>
                      <a:pt x="59612" y="46054"/>
                      <a:pt x="62565" y="47768"/>
                      <a:pt x="67042" y="48245"/>
                    </a:cubicBezTo>
                    <a:cubicBezTo>
                      <a:pt x="71519" y="48625"/>
                      <a:pt x="77805" y="48435"/>
                      <a:pt x="85901" y="47673"/>
                    </a:cubicBezTo>
                    <a:cubicBezTo>
                      <a:pt x="93998" y="46911"/>
                      <a:pt x="100189" y="46720"/>
                      <a:pt x="104761" y="47102"/>
                    </a:cubicBezTo>
                    <a:cubicBezTo>
                      <a:pt x="121049" y="47006"/>
                      <a:pt x="133050" y="49007"/>
                      <a:pt x="140765" y="53198"/>
                    </a:cubicBezTo>
                    <a:cubicBezTo>
                      <a:pt x="148481" y="57389"/>
                      <a:pt x="154481" y="64723"/>
                      <a:pt x="158482" y="75010"/>
                    </a:cubicBezTo>
                    <a:cubicBezTo>
                      <a:pt x="160482" y="80058"/>
                      <a:pt x="161054" y="85678"/>
                      <a:pt x="160196" y="91774"/>
                    </a:cubicBezTo>
                    <a:cubicBezTo>
                      <a:pt x="159339" y="97870"/>
                      <a:pt x="156958" y="104252"/>
                      <a:pt x="153053" y="110919"/>
                    </a:cubicBezTo>
                    <a:cubicBezTo>
                      <a:pt x="149147" y="117586"/>
                      <a:pt x="142956" y="124159"/>
                      <a:pt x="134288" y="130731"/>
                    </a:cubicBezTo>
                    <a:cubicBezTo>
                      <a:pt x="125716" y="137303"/>
                      <a:pt x="115143" y="143018"/>
                      <a:pt x="102761" y="147876"/>
                    </a:cubicBezTo>
                    <a:cubicBezTo>
                      <a:pt x="78567" y="157496"/>
                      <a:pt x="58184" y="159116"/>
                      <a:pt x="41801" y="152734"/>
                    </a:cubicBezTo>
                    <a:cubicBezTo>
                      <a:pt x="33800" y="149591"/>
                      <a:pt x="28656" y="145114"/>
                      <a:pt x="26370" y="139303"/>
                    </a:cubicBezTo>
                    <a:cubicBezTo>
                      <a:pt x="24941" y="135779"/>
                      <a:pt x="25037" y="132445"/>
                      <a:pt x="26561" y="129493"/>
                    </a:cubicBezTo>
                    <a:cubicBezTo>
                      <a:pt x="28085" y="126540"/>
                      <a:pt x="31037" y="124159"/>
                      <a:pt x="35324" y="122444"/>
                    </a:cubicBezTo>
                    <a:cubicBezTo>
                      <a:pt x="39610" y="120730"/>
                      <a:pt x="47039" y="120253"/>
                      <a:pt x="57517" y="121016"/>
                    </a:cubicBezTo>
                    <a:cubicBezTo>
                      <a:pt x="67994" y="121778"/>
                      <a:pt x="77043" y="120635"/>
                      <a:pt x="84568" y="117682"/>
                    </a:cubicBezTo>
                    <a:cubicBezTo>
                      <a:pt x="94855" y="113586"/>
                      <a:pt x="99046" y="109014"/>
                      <a:pt x="97046" y="103966"/>
                    </a:cubicBezTo>
                    <a:cubicBezTo>
                      <a:pt x="95998" y="101299"/>
                      <a:pt x="92474" y="100251"/>
                      <a:pt x="86378" y="100823"/>
                    </a:cubicBezTo>
                    <a:cubicBezTo>
                      <a:pt x="80282" y="101394"/>
                      <a:pt x="72376" y="102251"/>
                      <a:pt x="62660" y="103490"/>
                    </a:cubicBezTo>
                    <a:cubicBezTo>
                      <a:pt x="52945" y="104728"/>
                      <a:pt x="44753" y="104728"/>
                      <a:pt x="38181" y="103394"/>
                    </a:cubicBezTo>
                    <a:cubicBezTo>
                      <a:pt x="28466" y="103108"/>
                      <a:pt x="20941" y="100918"/>
                      <a:pt x="15512" y="96822"/>
                    </a:cubicBezTo>
                    <a:cubicBezTo>
                      <a:pt x="10082" y="92726"/>
                      <a:pt x="5891" y="86916"/>
                      <a:pt x="2843" y="79201"/>
                    </a:cubicBezTo>
                    <a:cubicBezTo>
                      <a:pt x="-2395" y="66056"/>
                      <a:pt x="-395" y="52816"/>
                      <a:pt x="8844" y="39482"/>
                    </a:cubicBezTo>
                    <a:cubicBezTo>
                      <a:pt x="17988" y="26051"/>
                      <a:pt x="32561" y="15478"/>
                      <a:pt x="52469" y="7573"/>
                    </a:cubicBezTo>
                    <a:close/>
                  </a:path>
                </a:pathLst>
              </a:custGeom>
              <a:solidFill>
                <a:srgbClr val="E598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212" name="Freeform: Shape 515">
              <a:extLst>
                <a:ext uri="{FF2B5EF4-FFF2-40B4-BE49-F238E27FC236}">
                  <a16:creationId xmlns:a16="http://schemas.microsoft.com/office/drawing/2014/main" id="{29C3939A-72DF-4A5C-ADF5-C348264A22D1}"/>
                </a:ext>
              </a:extLst>
            </p:cNvPr>
            <p:cNvSpPr/>
            <p:nvPr/>
          </p:nvSpPr>
          <p:spPr>
            <a:xfrm>
              <a:off x="11560285" y="1116594"/>
              <a:ext cx="176871" cy="1225821"/>
            </a:xfrm>
            <a:custGeom>
              <a:avLst/>
              <a:gdLst>
                <a:gd name="connsiteX0" fmla="*/ 97038 w 176871"/>
                <a:gd name="connsiteY0" fmla="*/ 214408 h 1225821"/>
                <a:gd name="connsiteX1" fmla="*/ 63891 w 176871"/>
                <a:gd name="connsiteY1" fmla="*/ 0 h 1225821"/>
                <a:gd name="connsiteX2" fmla="*/ 26172 w 176871"/>
                <a:gd name="connsiteY2" fmla="*/ 245936 h 1225821"/>
                <a:gd name="connsiteX3" fmla="*/ 5598 w 176871"/>
                <a:gd name="connsiteY3" fmla="*/ 595313 h 1225821"/>
                <a:gd name="connsiteX4" fmla="*/ 32839 w 176871"/>
                <a:gd name="connsiteY4" fmla="*/ 1072991 h 1225821"/>
                <a:gd name="connsiteX5" fmla="*/ 116659 w 176871"/>
                <a:gd name="connsiteY5" fmla="*/ 1220534 h 1225821"/>
                <a:gd name="connsiteX6" fmla="*/ 170666 w 176871"/>
                <a:gd name="connsiteY6" fmla="*/ 1130427 h 1225821"/>
                <a:gd name="connsiteX7" fmla="*/ 153712 w 176871"/>
                <a:gd name="connsiteY7" fmla="*/ 528161 h 1225821"/>
                <a:gd name="connsiteX8" fmla="*/ 97038 w 176871"/>
                <a:gd name="connsiteY8" fmla="*/ 214408 h 122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871" h="1225821">
                  <a:moveTo>
                    <a:pt x="97038" y="214408"/>
                  </a:moveTo>
                  <a:cubicBezTo>
                    <a:pt x="85798" y="142970"/>
                    <a:pt x="76178" y="71247"/>
                    <a:pt x="63891" y="0"/>
                  </a:cubicBezTo>
                  <a:cubicBezTo>
                    <a:pt x="51794" y="81725"/>
                    <a:pt x="27315" y="161830"/>
                    <a:pt x="26172" y="245936"/>
                  </a:cubicBezTo>
                  <a:cubicBezTo>
                    <a:pt x="24553" y="363188"/>
                    <a:pt x="14456" y="478441"/>
                    <a:pt x="5598" y="595313"/>
                  </a:cubicBezTo>
                  <a:cubicBezTo>
                    <a:pt x="-6308" y="752570"/>
                    <a:pt x="-117" y="918020"/>
                    <a:pt x="32839" y="1072991"/>
                  </a:cubicBezTo>
                  <a:cubicBezTo>
                    <a:pt x="44269" y="1126427"/>
                    <a:pt x="62081" y="1195388"/>
                    <a:pt x="116659" y="1220534"/>
                  </a:cubicBezTo>
                  <a:cubicBezTo>
                    <a:pt x="173619" y="1246727"/>
                    <a:pt x="169618" y="1169099"/>
                    <a:pt x="170666" y="1130427"/>
                  </a:cubicBezTo>
                  <a:cubicBezTo>
                    <a:pt x="175905" y="930878"/>
                    <a:pt x="187430" y="725805"/>
                    <a:pt x="153712" y="528161"/>
                  </a:cubicBezTo>
                  <a:cubicBezTo>
                    <a:pt x="135995" y="423386"/>
                    <a:pt x="113516" y="319469"/>
                    <a:pt x="97038" y="214408"/>
                  </a:cubicBezTo>
                  <a:close/>
                </a:path>
              </a:pathLst>
            </a:custGeom>
            <a:solidFill>
              <a:srgbClr val="FCFCFC">
                <a:alpha val="51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13" name="Graphic 484">
              <a:extLst>
                <a:ext uri="{FF2B5EF4-FFF2-40B4-BE49-F238E27FC236}">
                  <a16:creationId xmlns:a16="http://schemas.microsoft.com/office/drawing/2014/main" id="{720AA6DB-151C-4653-834E-AD7A753F2ADB}"/>
                </a:ext>
              </a:extLst>
            </p:cNvPr>
            <p:cNvGrpSpPr/>
            <p:nvPr/>
          </p:nvGrpSpPr>
          <p:grpSpPr>
            <a:xfrm>
              <a:off x="11498255" y="827405"/>
              <a:ext cx="1012888" cy="434730"/>
              <a:chOff x="11498255" y="827405"/>
              <a:chExt cx="1012888" cy="434730"/>
            </a:xfrm>
          </p:grpSpPr>
          <p:sp>
            <p:nvSpPr>
              <p:cNvPr id="214" name="Freeform: Shape 517">
                <a:extLst>
                  <a:ext uri="{FF2B5EF4-FFF2-40B4-BE49-F238E27FC236}">
                    <a16:creationId xmlns:a16="http://schemas.microsoft.com/office/drawing/2014/main" id="{8603AB00-7607-470C-90D8-FB75266C002E}"/>
                  </a:ext>
                </a:extLst>
              </p:cNvPr>
              <p:cNvSpPr/>
              <p:nvPr/>
            </p:nvSpPr>
            <p:spPr>
              <a:xfrm>
                <a:off x="11498255" y="886184"/>
                <a:ext cx="1012888" cy="98824"/>
              </a:xfrm>
              <a:custGeom>
                <a:avLst/>
                <a:gdLst>
                  <a:gd name="connsiteX0" fmla="*/ 9716 w 1012888"/>
                  <a:gd name="connsiteY0" fmla="*/ 0 h 98824"/>
                  <a:gd name="connsiteX1" fmla="*/ 992505 w 1012888"/>
                  <a:gd name="connsiteY1" fmla="*/ 32385 h 98824"/>
                  <a:gd name="connsiteX2" fmla="*/ 1012889 w 1012888"/>
                  <a:gd name="connsiteY2" fmla="*/ 62008 h 98824"/>
                  <a:gd name="connsiteX3" fmla="*/ 0 w 1012888"/>
                  <a:gd name="connsiteY3" fmla="*/ 31814 h 98824"/>
                  <a:gd name="connsiteX4" fmla="*/ 9716 w 1012888"/>
                  <a:gd name="connsiteY4" fmla="*/ 0 h 98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2888" h="98824">
                    <a:moveTo>
                      <a:pt x="9716" y="0"/>
                    </a:moveTo>
                    <a:cubicBezTo>
                      <a:pt x="9716" y="0"/>
                      <a:pt x="392430" y="77533"/>
                      <a:pt x="992505" y="32385"/>
                    </a:cubicBezTo>
                    <a:lnTo>
                      <a:pt x="1012889" y="62008"/>
                    </a:lnTo>
                    <a:cubicBezTo>
                      <a:pt x="1012889" y="62008"/>
                      <a:pt x="550640" y="162306"/>
                      <a:pt x="0" y="31814"/>
                    </a:cubicBezTo>
                    <a:lnTo>
                      <a:pt x="9716" y="0"/>
                    </a:lnTo>
                    <a:close/>
                  </a:path>
                </a:pathLst>
              </a:custGeom>
              <a:solidFill>
                <a:srgbClr val="EF5E5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15" name="Graphic 484">
                <a:extLst>
                  <a:ext uri="{FF2B5EF4-FFF2-40B4-BE49-F238E27FC236}">
                    <a16:creationId xmlns:a16="http://schemas.microsoft.com/office/drawing/2014/main" id="{E4B814C7-0EFB-47A8-96FB-5A24178C752A}"/>
                  </a:ext>
                </a:extLst>
              </p:cNvPr>
              <p:cNvGrpSpPr/>
              <p:nvPr/>
            </p:nvGrpSpPr>
            <p:grpSpPr>
              <a:xfrm>
                <a:off x="11992220" y="827405"/>
                <a:ext cx="298224" cy="434730"/>
                <a:chOff x="11992220" y="827405"/>
                <a:chExt cx="298224" cy="434730"/>
              </a:xfrm>
            </p:grpSpPr>
            <p:sp>
              <p:nvSpPr>
                <p:cNvPr id="216" name="Freeform: Shape 519">
                  <a:extLst>
                    <a:ext uri="{FF2B5EF4-FFF2-40B4-BE49-F238E27FC236}">
                      <a16:creationId xmlns:a16="http://schemas.microsoft.com/office/drawing/2014/main" id="{871D7DAE-63CE-4CA7-AA6E-57ADC3F99F11}"/>
                    </a:ext>
                  </a:extLst>
                </p:cNvPr>
                <p:cNvSpPr/>
                <p:nvPr/>
              </p:nvSpPr>
              <p:spPr>
                <a:xfrm>
                  <a:off x="12099664" y="833787"/>
                  <a:ext cx="190781" cy="130788"/>
                </a:xfrm>
                <a:custGeom>
                  <a:avLst/>
                  <a:gdLst>
                    <a:gd name="connsiteX0" fmla="*/ 89344 w 190781"/>
                    <a:gd name="connsiteY0" fmla="*/ 130788 h 130788"/>
                    <a:gd name="connsiteX1" fmla="*/ 27813 w 190781"/>
                    <a:gd name="connsiteY1" fmla="*/ 121263 h 130788"/>
                    <a:gd name="connsiteX2" fmla="*/ 0 w 190781"/>
                    <a:gd name="connsiteY2" fmla="*/ 113072 h 130788"/>
                    <a:gd name="connsiteX3" fmla="*/ 15526 w 190781"/>
                    <a:gd name="connsiteY3" fmla="*/ 88592 h 130788"/>
                    <a:gd name="connsiteX4" fmla="*/ 117253 w 190781"/>
                    <a:gd name="connsiteY4" fmla="*/ 1058 h 130788"/>
                    <a:gd name="connsiteX5" fmla="*/ 164497 w 190781"/>
                    <a:gd name="connsiteY5" fmla="*/ 12202 h 130788"/>
                    <a:gd name="connsiteX6" fmla="*/ 184785 w 190781"/>
                    <a:gd name="connsiteY6" fmla="*/ 84687 h 130788"/>
                    <a:gd name="connsiteX7" fmla="*/ 89344 w 190781"/>
                    <a:gd name="connsiteY7" fmla="*/ 130788 h 130788"/>
                    <a:gd name="connsiteX8" fmla="*/ 71723 w 190781"/>
                    <a:gd name="connsiteY8" fmla="*/ 85830 h 130788"/>
                    <a:gd name="connsiteX9" fmla="*/ 145828 w 190781"/>
                    <a:gd name="connsiteY9" fmla="*/ 64970 h 130788"/>
                    <a:gd name="connsiteX10" fmla="*/ 138208 w 190781"/>
                    <a:gd name="connsiteY10" fmla="*/ 47063 h 130788"/>
                    <a:gd name="connsiteX11" fmla="*/ 125158 w 190781"/>
                    <a:gd name="connsiteY11" fmla="*/ 44015 h 130788"/>
                    <a:gd name="connsiteX12" fmla="*/ 71723 w 190781"/>
                    <a:gd name="connsiteY12" fmla="*/ 85830 h 130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0781" h="130788">
                      <a:moveTo>
                        <a:pt x="89344" y="130788"/>
                      </a:moveTo>
                      <a:cubicBezTo>
                        <a:pt x="70961" y="130788"/>
                        <a:pt x="50387" y="127931"/>
                        <a:pt x="27813" y="121263"/>
                      </a:cubicBezTo>
                      <a:lnTo>
                        <a:pt x="0" y="113072"/>
                      </a:lnTo>
                      <a:lnTo>
                        <a:pt x="15526" y="88592"/>
                      </a:lnTo>
                      <a:cubicBezTo>
                        <a:pt x="20574" y="80591"/>
                        <a:pt x="66389" y="10297"/>
                        <a:pt x="117253" y="1058"/>
                      </a:cubicBezTo>
                      <a:cubicBezTo>
                        <a:pt x="134398" y="-2086"/>
                        <a:pt x="150781" y="1820"/>
                        <a:pt x="164497" y="12202"/>
                      </a:cubicBezTo>
                      <a:cubicBezTo>
                        <a:pt x="189548" y="31061"/>
                        <a:pt x="197548" y="59541"/>
                        <a:pt x="184785" y="84687"/>
                      </a:cubicBezTo>
                      <a:cubicBezTo>
                        <a:pt x="172117" y="110024"/>
                        <a:pt x="138684" y="130788"/>
                        <a:pt x="89344" y="130788"/>
                      </a:cubicBezTo>
                      <a:close/>
                      <a:moveTo>
                        <a:pt x="71723" y="85830"/>
                      </a:moveTo>
                      <a:cubicBezTo>
                        <a:pt x="112586" y="90497"/>
                        <a:pt x="139351" y="77829"/>
                        <a:pt x="145828" y="64970"/>
                      </a:cubicBezTo>
                      <a:cubicBezTo>
                        <a:pt x="146971" y="62780"/>
                        <a:pt x="150304" y="56112"/>
                        <a:pt x="138208" y="47063"/>
                      </a:cubicBezTo>
                      <a:cubicBezTo>
                        <a:pt x="134207" y="44015"/>
                        <a:pt x="130302" y="43158"/>
                        <a:pt x="125158" y="44015"/>
                      </a:cubicBezTo>
                      <a:cubicBezTo>
                        <a:pt x="108680" y="47063"/>
                        <a:pt x="88106" y="66304"/>
                        <a:pt x="71723" y="85830"/>
                      </a:cubicBezTo>
                      <a:close/>
                    </a:path>
                  </a:pathLst>
                </a:custGeom>
                <a:solidFill>
                  <a:srgbClr val="FF716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17" name="Freeform: Shape 520">
                  <a:extLst>
                    <a:ext uri="{FF2B5EF4-FFF2-40B4-BE49-F238E27FC236}">
                      <a16:creationId xmlns:a16="http://schemas.microsoft.com/office/drawing/2014/main" id="{A6451AC3-A315-4B75-AE5C-BF1DFF71A8E8}"/>
                    </a:ext>
                  </a:extLst>
                </p:cNvPr>
                <p:cNvSpPr/>
                <p:nvPr/>
              </p:nvSpPr>
              <p:spPr>
                <a:xfrm>
                  <a:off x="11992220" y="827405"/>
                  <a:ext cx="161831" cy="130788"/>
                </a:xfrm>
                <a:custGeom>
                  <a:avLst/>
                  <a:gdLst>
                    <a:gd name="connsiteX0" fmla="*/ 86107 w 161831"/>
                    <a:gd name="connsiteY0" fmla="*/ 130788 h 130788"/>
                    <a:gd name="connsiteX1" fmla="*/ 138304 w 161831"/>
                    <a:gd name="connsiteY1" fmla="*/ 121263 h 130788"/>
                    <a:gd name="connsiteX2" fmla="*/ 161831 w 161831"/>
                    <a:gd name="connsiteY2" fmla="*/ 113072 h 130788"/>
                    <a:gd name="connsiteX3" fmla="*/ 148687 w 161831"/>
                    <a:gd name="connsiteY3" fmla="*/ 88592 h 130788"/>
                    <a:gd name="connsiteX4" fmla="*/ 62390 w 161831"/>
                    <a:gd name="connsiteY4" fmla="*/ 1058 h 130788"/>
                    <a:gd name="connsiteX5" fmla="*/ 22290 w 161831"/>
                    <a:gd name="connsiteY5" fmla="*/ 12202 h 130788"/>
                    <a:gd name="connsiteX6" fmla="*/ 5050 w 161831"/>
                    <a:gd name="connsiteY6" fmla="*/ 84687 h 130788"/>
                    <a:gd name="connsiteX7" fmla="*/ 86107 w 161831"/>
                    <a:gd name="connsiteY7" fmla="*/ 130788 h 130788"/>
                    <a:gd name="connsiteX8" fmla="*/ 101062 w 161831"/>
                    <a:gd name="connsiteY8" fmla="*/ 85830 h 130788"/>
                    <a:gd name="connsiteX9" fmla="*/ 38292 w 161831"/>
                    <a:gd name="connsiteY9" fmla="*/ 64970 h 130788"/>
                    <a:gd name="connsiteX10" fmla="*/ 44769 w 161831"/>
                    <a:gd name="connsiteY10" fmla="*/ 47063 h 130788"/>
                    <a:gd name="connsiteX11" fmla="*/ 55818 w 161831"/>
                    <a:gd name="connsiteY11" fmla="*/ 44015 h 130788"/>
                    <a:gd name="connsiteX12" fmla="*/ 101062 w 161831"/>
                    <a:gd name="connsiteY12" fmla="*/ 85830 h 130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61831" h="130788">
                      <a:moveTo>
                        <a:pt x="86107" y="130788"/>
                      </a:moveTo>
                      <a:cubicBezTo>
                        <a:pt x="101728" y="130788"/>
                        <a:pt x="119159" y="127931"/>
                        <a:pt x="138304" y="121263"/>
                      </a:cubicBezTo>
                      <a:lnTo>
                        <a:pt x="161831" y="113072"/>
                      </a:lnTo>
                      <a:lnTo>
                        <a:pt x="148687" y="88592"/>
                      </a:lnTo>
                      <a:cubicBezTo>
                        <a:pt x="144400" y="80591"/>
                        <a:pt x="105538" y="10297"/>
                        <a:pt x="62390" y="1058"/>
                      </a:cubicBezTo>
                      <a:cubicBezTo>
                        <a:pt x="47912" y="-2086"/>
                        <a:pt x="34006" y="1820"/>
                        <a:pt x="22290" y="12202"/>
                      </a:cubicBezTo>
                      <a:cubicBezTo>
                        <a:pt x="1049" y="31061"/>
                        <a:pt x="-5714" y="59541"/>
                        <a:pt x="5050" y="84687"/>
                      </a:cubicBezTo>
                      <a:cubicBezTo>
                        <a:pt x="16003" y="110024"/>
                        <a:pt x="44388" y="130788"/>
                        <a:pt x="86107" y="130788"/>
                      </a:cubicBezTo>
                      <a:close/>
                      <a:moveTo>
                        <a:pt x="101062" y="85830"/>
                      </a:moveTo>
                      <a:cubicBezTo>
                        <a:pt x="66391" y="90497"/>
                        <a:pt x="43721" y="77829"/>
                        <a:pt x="38292" y="64970"/>
                      </a:cubicBezTo>
                      <a:cubicBezTo>
                        <a:pt x="37339" y="62780"/>
                        <a:pt x="34482" y="56112"/>
                        <a:pt x="44769" y="47063"/>
                      </a:cubicBezTo>
                      <a:cubicBezTo>
                        <a:pt x="48198" y="44015"/>
                        <a:pt x="51532" y="43158"/>
                        <a:pt x="55818" y="44015"/>
                      </a:cubicBezTo>
                      <a:cubicBezTo>
                        <a:pt x="69819" y="47063"/>
                        <a:pt x="87250" y="66304"/>
                        <a:pt x="101062" y="85830"/>
                      </a:cubicBezTo>
                      <a:close/>
                    </a:path>
                  </a:pathLst>
                </a:custGeom>
                <a:solidFill>
                  <a:srgbClr val="FF716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18" name="Freeform: Shape 521">
                  <a:extLst>
                    <a:ext uri="{FF2B5EF4-FFF2-40B4-BE49-F238E27FC236}">
                      <a16:creationId xmlns:a16="http://schemas.microsoft.com/office/drawing/2014/main" id="{D1115401-1C9F-4BCF-BFEC-177328517539}"/>
                    </a:ext>
                  </a:extLst>
                </p:cNvPr>
                <p:cNvSpPr/>
                <p:nvPr/>
              </p:nvSpPr>
              <p:spPr>
                <a:xfrm>
                  <a:off x="12131382" y="937905"/>
                  <a:ext cx="145065" cy="319278"/>
                </a:xfrm>
                <a:custGeom>
                  <a:avLst/>
                  <a:gdLst>
                    <a:gd name="connsiteX0" fmla="*/ 114586 w 145065"/>
                    <a:gd name="connsiteY0" fmla="*/ 319278 h 319278"/>
                    <a:gd name="connsiteX1" fmla="*/ 61722 w 145065"/>
                    <a:gd name="connsiteY1" fmla="*/ 177165 h 319278"/>
                    <a:gd name="connsiteX2" fmla="*/ 0 w 145065"/>
                    <a:gd name="connsiteY2" fmla="*/ 19907 h 319278"/>
                    <a:gd name="connsiteX3" fmla="*/ 31718 w 145065"/>
                    <a:gd name="connsiteY3" fmla="*/ 0 h 319278"/>
                    <a:gd name="connsiteX4" fmla="*/ 97536 w 145065"/>
                    <a:gd name="connsiteY4" fmla="*/ 166307 h 319278"/>
                    <a:gd name="connsiteX5" fmla="*/ 145066 w 145065"/>
                    <a:gd name="connsiteY5" fmla="*/ 297656 h 319278"/>
                    <a:gd name="connsiteX6" fmla="*/ 136112 w 145065"/>
                    <a:gd name="connsiteY6" fmla="*/ 303467 h 319278"/>
                    <a:gd name="connsiteX7" fmla="*/ 114586 w 145065"/>
                    <a:gd name="connsiteY7" fmla="*/ 319278 h 319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5065" h="319278">
                      <a:moveTo>
                        <a:pt x="114586" y="319278"/>
                      </a:moveTo>
                      <a:cubicBezTo>
                        <a:pt x="111919" y="315659"/>
                        <a:pt x="96583" y="291560"/>
                        <a:pt x="61722" y="177165"/>
                      </a:cubicBezTo>
                      <a:cubicBezTo>
                        <a:pt x="27527" y="64770"/>
                        <a:pt x="286" y="20288"/>
                        <a:pt x="0" y="19907"/>
                      </a:cubicBezTo>
                      <a:lnTo>
                        <a:pt x="31718" y="0"/>
                      </a:lnTo>
                      <a:cubicBezTo>
                        <a:pt x="32956" y="1905"/>
                        <a:pt x="61531" y="48101"/>
                        <a:pt x="97536" y="166307"/>
                      </a:cubicBezTo>
                      <a:cubicBezTo>
                        <a:pt x="130492" y="274606"/>
                        <a:pt x="144494" y="296704"/>
                        <a:pt x="145066" y="297656"/>
                      </a:cubicBezTo>
                      <a:lnTo>
                        <a:pt x="136112" y="303467"/>
                      </a:lnTo>
                      <a:lnTo>
                        <a:pt x="114586" y="319278"/>
                      </a:lnTo>
                      <a:close/>
                    </a:path>
                  </a:pathLst>
                </a:custGeom>
                <a:solidFill>
                  <a:srgbClr val="FF716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19" name="Freeform: Shape 522">
                  <a:extLst>
                    <a:ext uri="{FF2B5EF4-FFF2-40B4-BE49-F238E27FC236}">
                      <a16:creationId xmlns:a16="http://schemas.microsoft.com/office/drawing/2014/main" id="{B848C2E0-091E-4353-ABB6-04B8B3F18423}"/>
                    </a:ext>
                  </a:extLst>
                </p:cNvPr>
                <p:cNvSpPr/>
                <p:nvPr/>
              </p:nvSpPr>
              <p:spPr>
                <a:xfrm>
                  <a:off x="12010510" y="937810"/>
                  <a:ext cx="125444" cy="324326"/>
                </a:xfrm>
                <a:custGeom>
                  <a:avLst/>
                  <a:gdLst>
                    <a:gd name="connsiteX0" fmla="*/ 31909 w 125444"/>
                    <a:gd name="connsiteY0" fmla="*/ 324326 h 324326"/>
                    <a:gd name="connsiteX1" fmla="*/ 74771 w 125444"/>
                    <a:gd name="connsiteY1" fmla="*/ 178880 h 324326"/>
                    <a:gd name="connsiteX2" fmla="*/ 125444 w 125444"/>
                    <a:gd name="connsiteY2" fmla="*/ 17716 h 324326"/>
                    <a:gd name="connsiteX3" fmla="*/ 92392 w 125444"/>
                    <a:gd name="connsiteY3" fmla="*/ 0 h 324326"/>
                    <a:gd name="connsiteX4" fmla="*/ 38290 w 125444"/>
                    <a:gd name="connsiteY4" fmla="*/ 170402 h 324326"/>
                    <a:gd name="connsiteX5" fmla="*/ 0 w 125444"/>
                    <a:gd name="connsiteY5" fmla="*/ 304705 h 324326"/>
                    <a:gd name="connsiteX6" fmla="*/ 9334 w 125444"/>
                    <a:gd name="connsiteY6" fmla="*/ 309848 h 324326"/>
                    <a:gd name="connsiteX7" fmla="*/ 31909 w 125444"/>
                    <a:gd name="connsiteY7" fmla="*/ 324326 h 324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5444" h="324326">
                      <a:moveTo>
                        <a:pt x="31909" y="324326"/>
                      </a:moveTo>
                      <a:cubicBezTo>
                        <a:pt x="34385" y="320516"/>
                        <a:pt x="47911" y="295370"/>
                        <a:pt x="74771" y="178880"/>
                      </a:cubicBezTo>
                      <a:cubicBezTo>
                        <a:pt x="101156" y="64389"/>
                        <a:pt x="125158" y="18193"/>
                        <a:pt x="125444" y="17716"/>
                      </a:cubicBezTo>
                      <a:lnTo>
                        <a:pt x="92392" y="0"/>
                      </a:lnTo>
                      <a:cubicBezTo>
                        <a:pt x="91345" y="2000"/>
                        <a:pt x="65913" y="50102"/>
                        <a:pt x="38290" y="170402"/>
                      </a:cubicBezTo>
                      <a:cubicBezTo>
                        <a:pt x="12954" y="280702"/>
                        <a:pt x="571" y="303752"/>
                        <a:pt x="0" y="304705"/>
                      </a:cubicBezTo>
                      <a:lnTo>
                        <a:pt x="9334" y="309848"/>
                      </a:lnTo>
                      <a:lnTo>
                        <a:pt x="31909" y="324326"/>
                      </a:lnTo>
                      <a:close/>
                    </a:path>
                  </a:pathLst>
                </a:custGeom>
                <a:solidFill>
                  <a:srgbClr val="FF716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20" name="Freeform: Shape 523">
                  <a:extLst>
                    <a:ext uri="{FF2B5EF4-FFF2-40B4-BE49-F238E27FC236}">
                      <a16:creationId xmlns:a16="http://schemas.microsoft.com/office/drawing/2014/main" id="{A13EFA4C-6797-4E34-A250-F48C305DA8A9}"/>
                    </a:ext>
                  </a:extLst>
                </p:cNvPr>
                <p:cNvSpPr/>
                <p:nvPr/>
              </p:nvSpPr>
              <p:spPr>
                <a:xfrm>
                  <a:off x="12104998" y="896947"/>
                  <a:ext cx="60388" cy="76771"/>
                </a:xfrm>
                <a:custGeom>
                  <a:avLst/>
                  <a:gdLst>
                    <a:gd name="connsiteX0" fmla="*/ 60389 w 60388"/>
                    <a:gd name="connsiteY0" fmla="*/ 38386 h 76771"/>
                    <a:gd name="connsiteX1" fmla="*/ 30194 w 60388"/>
                    <a:gd name="connsiteY1" fmla="*/ 76771 h 76771"/>
                    <a:gd name="connsiteX2" fmla="*/ 0 w 60388"/>
                    <a:gd name="connsiteY2" fmla="*/ 38386 h 76771"/>
                    <a:gd name="connsiteX3" fmla="*/ 30194 w 60388"/>
                    <a:gd name="connsiteY3" fmla="*/ 0 h 76771"/>
                    <a:gd name="connsiteX4" fmla="*/ 60389 w 60388"/>
                    <a:gd name="connsiteY4" fmla="*/ 38386 h 76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388" h="76771">
                      <a:moveTo>
                        <a:pt x="60389" y="38386"/>
                      </a:moveTo>
                      <a:cubicBezTo>
                        <a:pt x="60389" y="59627"/>
                        <a:pt x="46863" y="76771"/>
                        <a:pt x="30194" y="76771"/>
                      </a:cubicBezTo>
                      <a:cubicBezTo>
                        <a:pt x="13525" y="76771"/>
                        <a:pt x="0" y="59627"/>
                        <a:pt x="0" y="38386"/>
                      </a:cubicBezTo>
                      <a:cubicBezTo>
                        <a:pt x="0" y="17145"/>
                        <a:pt x="13525" y="0"/>
                        <a:pt x="30194" y="0"/>
                      </a:cubicBezTo>
                      <a:cubicBezTo>
                        <a:pt x="46863" y="0"/>
                        <a:pt x="60389" y="17240"/>
                        <a:pt x="60389" y="38386"/>
                      </a:cubicBezTo>
                      <a:close/>
                    </a:path>
                  </a:pathLst>
                </a:custGeom>
                <a:solidFill>
                  <a:srgbClr val="EF5E5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pic>
        <p:nvPicPr>
          <p:cNvPr id="162" name="รูปภาพ 161">
            <a:extLst>
              <a:ext uri="{FF2B5EF4-FFF2-40B4-BE49-F238E27FC236}">
                <a16:creationId xmlns:a16="http://schemas.microsoft.com/office/drawing/2014/main" id="{A9D25B9A-0790-47C8-9AE3-4F0E08348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714947" y="2786482"/>
            <a:ext cx="30483" cy="2523963"/>
          </a:xfrm>
          <a:prstGeom prst="rect">
            <a:avLst/>
          </a:prstGeom>
        </p:spPr>
      </p:pic>
      <p:grpSp>
        <p:nvGrpSpPr>
          <p:cNvPr id="174" name="กลุ่ม 173">
            <a:extLst>
              <a:ext uri="{FF2B5EF4-FFF2-40B4-BE49-F238E27FC236}">
                <a16:creationId xmlns:a16="http://schemas.microsoft.com/office/drawing/2014/main" id="{D0E3C159-93AF-434C-A3FB-923676495DDE}"/>
              </a:ext>
            </a:extLst>
          </p:cNvPr>
          <p:cNvGrpSpPr/>
          <p:nvPr/>
        </p:nvGrpSpPr>
        <p:grpSpPr>
          <a:xfrm>
            <a:off x="9570221" y="5613139"/>
            <a:ext cx="3537212" cy="1125619"/>
            <a:chOff x="9570221" y="5613139"/>
            <a:chExt cx="3537212" cy="1125619"/>
          </a:xfrm>
        </p:grpSpPr>
        <p:sp>
          <p:nvSpPr>
            <p:cNvPr id="160" name="แผนผังลำดับงาน: สิ้นสุด 15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2F0E184-A53B-4EFD-A1E7-ADDFC5D5BA1E}"/>
                </a:ext>
              </a:extLst>
            </p:cNvPr>
            <p:cNvSpPr/>
            <p:nvPr/>
          </p:nvSpPr>
          <p:spPr>
            <a:xfrm>
              <a:off x="9570221" y="5613139"/>
              <a:ext cx="3537212" cy="1125619"/>
            </a:xfrm>
            <a:prstGeom prst="flowChartTerminator">
              <a:avLst/>
            </a:prstGeom>
            <a:solidFill>
              <a:srgbClr val="BDD7EE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กล่องข้อความ 160">
              <a:extLst>
                <a:ext uri="{FF2B5EF4-FFF2-40B4-BE49-F238E27FC236}">
                  <a16:creationId xmlns:a16="http://schemas.microsoft.com/office/drawing/2014/main" id="{0D93632D-2E75-417B-81AE-DBE801574F60}"/>
                </a:ext>
              </a:extLst>
            </p:cNvPr>
            <p:cNvSpPr txBox="1"/>
            <p:nvPr/>
          </p:nvSpPr>
          <p:spPr>
            <a:xfrm>
              <a:off x="10008706" y="5747791"/>
              <a:ext cx="2171773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954F7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  <a:hlinkClick r:id="" action="ppaction://hlinkshowjump?jump=nextslid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START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endParaRPr>
            </a:p>
          </p:txBody>
        </p:sp>
        <p:cxnSp>
          <p:nvCxnSpPr>
            <p:cNvPr id="165" name="ตัวเชื่อมต่อตรง 164">
              <a:extLst>
                <a:ext uri="{FF2B5EF4-FFF2-40B4-BE49-F238E27FC236}">
                  <a16:creationId xmlns:a16="http://schemas.microsoft.com/office/drawing/2014/main" id="{7773771C-7DE2-4E71-840E-BC5C1588B3EA}"/>
                </a:ext>
              </a:extLst>
            </p:cNvPr>
            <p:cNvCxnSpPr>
              <a:cxnSpLocks/>
            </p:cNvCxnSpPr>
            <p:nvPr/>
          </p:nvCxnSpPr>
          <p:spPr>
            <a:xfrm>
              <a:off x="10096638" y="6413608"/>
              <a:ext cx="1851769" cy="16487"/>
            </a:xfrm>
            <a:prstGeom prst="line">
              <a:avLst/>
            </a:prstGeom>
            <a:ln w="57150">
              <a:solidFill>
                <a:srgbClr val="954F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963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สี่เหลี่ยมผืนผ้า 214">
            <a:extLst>
              <a:ext uri="{FF2B5EF4-FFF2-40B4-BE49-F238E27FC236}">
                <a16:creationId xmlns:a16="http://schemas.microsoft.com/office/drawing/2014/main" id="{C855FBB9-B7A7-492C-AFE7-048A494FC0D1}"/>
              </a:ext>
            </a:extLst>
          </p:cNvPr>
          <p:cNvSpPr/>
          <p:nvPr/>
        </p:nvSpPr>
        <p:spPr>
          <a:xfrm>
            <a:off x="14208" y="-42123"/>
            <a:ext cx="12214414" cy="6901016"/>
          </a:xfrm>
          <a:prstGeom prst="rect">
            <a:avLst/>
          </a:prstGeom>
          <a:solidFill>
            <a:srgbClr val="FDF2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2" name="Graphic 1">
            <a:extLst>
              <a:ext uri="{FF2B5EF4-FFF2-40B4-BE49-F238E27FC236}">
                <a16:creationId xmlns:a16="http://schemas.microsoft.com/office/drawing/2014/main" id="{0D9F1EEA-BB8E-4A59-9062-35DBD3487AF5}"/>
              </a:ext>
            </a:extLst>
          </p:cNvPr>
          <p:cNvGrpSpPr/>
          <p:nvPr/>
        </p:nvGrpSpPr>
        <p:grpSpPr>
          <a:xfrm>
            <a:off x="1676401" y="5090160"/>
            <a:ext cx="1809262" cy="3191373"/>
            <a:chOff x="6189058" y="3162106"/>
            <a:chExt cx="1730882" cy="3154111"/>
          </a:xfrm>
        </p:grpSpPr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F30AEAE9-BFCE-4B4F-AC23-486F1B537C3F}"/>
                </a:ext>
              </a:extLst>
            </p:cNvPr>
            <p:cNvSpPr/>
            <p:nvPr/>
          </p:nvSpPr>
          <p:spPr>
            <a:xfrm>
              <a:off x="7809071" y="5030533"/>
              <a:ext cx="110869" cy="227171"/>
            </a:xfrm>
            <a:custGeom>
              <a:avLst/>
              <a:gdLst>
                <a:gd name="connsiteX0" fmla="*/ 0 w 110870"/>
                <a:gd name="connsiteY0" fmla="*/ 163258 h 227171"/>
                <a:gd name="connsiteX1" fmla="*/ 110871 w 110870"/>
                <a:gd name="connsiteY1" fmla="*/ 227171 h 227171"/>
                <a:gd name="connsiteX2" fmla="*/ 102965 w 110870"/>
                <a:gd name="connsiteY2" fmla="*/ 173545 h 227171"/>
                <a:gd name="connsiteX3" fmla="*/ 106108 w 110870"/>
                <a:gd name="connsiteY3" fmla="*/ 0 h 227171"/>
                <a:gd name="connsiteX4" fmla="*/ 105251 w 110870"/>
                <a:gd name="connsiteY4" fmla="*/ 2572 h 227171"/>
                <a:gd name="connsiteX5" fmla="*/ 0 w 110870"/>
                <a:gd name="connsiteY5" fmla="*/ 163258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870" h="227171">
                  <a:moveTo>
                    <a:pt x="0" y="163258"/>
                  </a:moveTo>
                  <a:cubicBezTo>
                    <a:pt x="36957" y="184594"/>
                    <a:pt x="73914" y="205930"/>
                    <a:pt x="110871" y="227171"/>
                  </a:cubicBezTo>
                  <a:cubicBezTo>
                    <a:pt x="104584" y="204121"/>
                    <a:pt x="101632" y="185738"/>
                    <a:pt x="102965" y="173545"/>
                  </a:cubicBezTo>
                  <a:cubicBezTo>
                    <a:pt x="106489" y="140208"/>
                    <a:pt x="107347" y="78105"/>
                    <a:pt x="106108" y="0"/>
                  </a:cubicBezTo>
                  <a:cubicBezTo>
                    <a:pt x="105823" y="857"/>
                    <a:pt x="105537" y="1714"/>
                    <a:pt x="105251" y="2572"/>
                  </a:cubicBezTo>
                  <a:cubicBezTo>
                    <a:pt x="83153" y="63532"/>
                    <a:pt x="49530" y="121634"/>
                    <a:pt x="0" y="163258"/>
                  </a:cubicBezTo>
                  <a:close/>
                </a:path>
              </a:pathLst>
            </a:custGeom>
            <a:solidFill>
              <a:srgbClr val="E59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96" name="Graphic 1">
              <a:extLst>
                <a:ext uri="{FF2B5EF4-FFF2-40B4-BE49-F238E27FC236}">
                  <a16:creationId xmlns:a16="http://schemas.microsoft.com/office/drawing/2014/main" id="{0D9F1EEA-BB8E-4A59-9062-35DBD3487AF5}"/>
                </a:ext>
              </a:extLst>
            </p:cNvPr>
            <p:cNvGrpSpPr/>
            <p:nvPr/>
          </p:nvGrpSpPr>
          <p:grpSpPr>
            <a:xfrm>
              <a:off x="6740616" y="3670041"/>
              <a:ext cx="862038" cy="405515"/>
              <a:chOff x="6740616" y="3670041"/>
              <a:chExt cx="862038" cy="405515"/>
            </a:xfrm>
            <a:solidFill>
              <a:srgbClr val="D17A66"/>
            </a:solidFill>
          </p:grpSpPr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D1C02763-6774-4361-B2BB-DFD46740F965}"/>
                  </a:ext>
                </a:extLst>
              </p:cNvPr>
              <p:cNvSpPr/>
              <p:nvPr/>
            </p:nvSpPr>
            <p:spPr>
              <a:xfrm>
                <a:off x="6740616" y="3670041"/>
                <a:ext cx="131791" cy="319349"/>
              </a:xfrm>
              <a:custGeom>
                <a:avLst/>
                <a:gdLst>
                  <a:gd name="connsiteX0" fmla="*/ 988 w 131791"/>
                  <a:gd name="connsiteY0" fmla="*/ 321 h 319349"/>
                  <a:gd name="connsiteX1" fmla="*/ 69854 w 131791"/>
                  <a:gd name="connsiteY1" fmla="*/ 158055 h 319349"/>
                  <a:gd name="connsiteX2" fmla="*/ 103572 w 131791"/>
                  <a:gd name="connsiteY2" fmla="*/ 237208 h 319349"/>
                  <a:gd name="connsiteX3" fmla="*/ 131767 w 131791"/>
                  <a:gd name="connsiteY3" fmla="*/ 318647 h 319349"/>
                  <a:gd name="connsiteX4" fmla="*/ 131385 w 131791"/>
                  <a:gd name="connsiteY4" fmla="*/ 319314 h 319349"/>
                  <a:gd name="connsiteX5" fmla="*/ 130719 w 131791"/>
                  <a:gd name="connsiteY5" fmla="*/ 319028 h 319349"/>
                  <a:gd name="connsiteX6" fmla="*/ 93571 w 131791"/>
                  <a:gd name="connsiteY6" fmla="*/ 241304 h 319349"/>
                  <a:gd name="connsiteX7" fmla="*/ 61853 w 131791"/>
                  <a:gd name="connsiteY7" fmla="*/ 161294 h 319349"/>
                  <a:gd name="connsiteX8" fmla="*/ 36 w 131791"/>
                  <a:gd name="connsiteY8" fmla="*/ 703 h 319349"/>
                  <a:gd name="connsiteX9" fmla="*/ 321 w 131791"/>
                  <a:gd name="connsiteY9" fmla="*/ 36 h 319349"/>
                  <a:gd name="connsiteX10" fmla="*/ 988 w 131791"/>
                  <a:gd name="connsiteY10" fmla="*/ 321 h 3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91" h="319349">
                    <a:moveTo>
                      <a:pt x="988" y="321"/>
                    </a:moveTo>
                    <a:cubicBezTo>
                      <a:pt x="24229" y="52804"/>
                      <a:pt x="47185" y="105382"/>
                      <a:pt x="69854" y="158055"/>
                    </a:cubicBezTo>
                    <a:cubicBezTo>
                      <a:pt x="81284" y="184345"/>
                      <a:pt x="93285" y="210443"/>
                      <a:pt x="103572" y="237208"/>
                    </a:cubicBezTo>
                    <a:cubicBezTo>
                      <a:pt x="113574" y="264069"/>
                      <a:pt x="123766" y="290929"/>
                      <a:pt x="131767" y="318647"/>
                    </a:cubicBezTo>
                    <a:cubicBezTo>
                      <a:pt x="131862" y="318933"/>
                      <a:pt x="131671" y="319219"/>
                      <a:pt x="131385" y="319314"/>
                    </a:cubicBezTo>
                    <a:cubicBezTo>
                      <a:pt x="131100" y="319409"/>
                      <a:pt x="130909" y="319314"/>
                      <a:pt x="130719" y="319028"/>
                    </a:cubicBezTo>
                    <a:cubicBezTo>
                      <a:pt x="117003" y="293692"/>
                      <a:pt x="105382" y="267403"/>
                      <a:pt x="93571" y="241304"/>
                    </a:cubicBezTo>
                    <a:cubicBezTo>
                      <a:pt x="82046" y="215015"/>
                      <a:pt x="72235" y="188059"/>
                      <a:pt x="61853" y="161294"/>
                    </a:cubicBezTo>
                    <a:cubicBezTo>
                      <a:pt x="40993" y="107859"/>
                      <a:pt x="20324" y="54328"/>
                      <a:pt x="36" y="703"/>
                    </a:cubicBezTo>
                    <a:cubicBezTo>
                      <a:pt x="-59" y="417"/>
                      <a:pt x="36" y="131"/>
                      <a:pt x="321" y="36"/>
                    </a:cubicBezTo>
                    <a:cubicBezTo>
                      <a:pt x="607" y="-60"/>
                      <a:pt x="893" y="36"/>
                      <a:pt x="988" y="32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8EFA4239-86AB-469F-A6C8-1857B45756EE}"/>
                  </a:ext>
                </a:extLst>
              </p:cNvPr>
              <p:cNvSpPr/>
              <p:nvPr/>
            </p:nvSpPr>
            <p:spPr>
              <a:xfrm>
                <a:off x="7072519" y="3696461"/>
                <a:ext cx="126035" cy="211301"/>
              </a:xfrm>
              <a:custGeom>
                <a:avLst/>
                <a:gdLst>
                  <a:gd name="connsiteX0" fmla="*/ 1031 w 126035"/>
                  <a:gd name="connsiteY0" fmla="*/ 381 h 211301"/>
                  <a:gd name="connsiteX1" fmla="*/ 66754 w 126035"/>
                  <a:gd name="connsiteY1" fmla="*/ 103537 h 211301"/>
                  <a:gd name="connsiteX2" fmla="*/ 98948 w 126035"/>
                  <a:gd name="connsiteY2" fmla="*/ 155543 h 211301"/>
                  <a:gd name="connsiteX3" fmla="*/ 125999 w 126035"/>
                  <a:gd name="connsiteY3" fmla="*/ 210598 h 211301"/>
                  <a:gd name="connsiteX4" fmla="*/ 125714 w 126035"/>
                  <a:gd name="connsiteY4" fmla="*/ 211265 h 211301"/>
                  <a:gd name="connsiteX5" fmla="*/ 125047 w 126035"/>
                  <a:gd name="connsiteY5" fmla="*/ 211074 h 211301"/>
                  <a:gd name="connsiteX6" fmla="*/ 89614 w 126035"/>
                  <a:gd name="connsiteY6" fmla="*/ 160973 h 211301"/>
                  <a:gd name="connsiteX7" fmla="*/ 59324 w 126035"/>
                  <a:gd name="connsiteY7" fmla="*/ 107823 h 211301"/>
                  <a:gd name="connsiteX8" fmla="*/ 79 w 126035"/>
                  <a:gd name="connsiteY8" fmla="*/ 762 h 211301"/>
                  <a:gd name="connsiteX9" fmla="*/ 269 w 126035"/>
                  <a:gd name="connsiteY9" fmla="*/ 0 h 211301"/>
                  <a:gd name="connsiteX10" fmla="*/ 1031 w 126035"/>
                  <a:gd name="connsiteY10" fmla="*/ 381 h 2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035" h="211301">
                    <a:moveTo>
                      <a:pt x="1031" y="381"/>
                    </a:moveTo>
                    <a:cubicBezTo>
                      <a:pt x="23225" y="34671"/>
                      <a:pt x="45132" y="69056"/>
                      <a:pt x="66754" y="103537"/>
                    </a:cubicBezTo>
                    <a:cubicBezTo>
                      <a:pt x="77708" y="120777"/>
                      <a:pt x="89138" y="137636"/>
                      <a:pt x="98948" y="155543"/>
                    </a:cubicBezTo>
                    <a:cubicBezTo>
                      <a:pt x="108759" y="173450"/>
                      <a:pt x="118094" y="191548"/>
                      <a:pt x="125999" y="210598"/>
                    </a:cubicBezTo>
                    <a:cubicBezTo>
                      <a:pt x="126095" y="210884"/>
                      <a:pt x="125999" y="211169"/>
                      <a:pt x="125714" y="211265"/>
                    </a:cubicBezTo>
                    <a:cubicBezTo>
                      <a:pt x="125523" y="211360"/>
                      <a:pt x="125238" y="211265"/>
                      <a:pt x="125047" y="211074"/>
                    </a:cubicBezTo>
                    <a:cubicBezTo>
                      <a:pt x="112093" y="195072"/>
                      <a:pt x="100663" y="178118"/>
                      <a:pt x="89614" y="160973"/>
                    </a:cubicBezTo>
                    <a:cubicBezTo>
                      <a:pt x="78565" y="143828"/>
                      <a:pt x="69230" y="125635"/>
                      <a:pt x="59324" y="107823"/>
                    </a:cubicBezTo>
                    <a:cubicBezTo>
                      <a:pt x="39322" y="72295"/>
                      <a:pt x="19605" y="36576"/>
                      <a:pt x="79" y="762"/>
                    </a:cubicBezTo>
                    <a:cubicBezTo>
                      <a:pt x="-112" y="476"/>
                      <a:pt x="79" y="191"/>
                      <a:pt x="269" y="0"/>
                    </a:cubicBezTo>
                    <a:cubicBezTo>
                      <a:pt x="555" y="95"/>
                      <a:pt x="841" y="95"/>
                      <a:pt x="1031" y="38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CC92E80C-DFF3-43A3-9A47-92BA4AB7FBA6}"/>
                  </a:ext>
                </a:extLst>
              </p:cNvPr>
              <p:cNvSpPr/>
              <p:nvPr/>
            </p:nvSpPr>
            <p:spPr>
              <a:xfrm>
                <a:off x="7410350" y="3753563"/>
                <a:ext cx="86145" cy="126293"/>
              </a:xfrm>
              <a:custGeom>
                <a:avLst/>
                <a:gdLst>
                  <a:gd name="connsiteX0" fmla="*/ 956 w 86145"/>
                  <a:gd name="connsiteY0" fmla="*/ 143 h 126293"/>
                  <a:gd name="connsiteX1" fmla="*/ 46676 w 86145"/>
                  <a:gd name="connsiteY1" fmla="*/ 60627 h 126293"/>
                  <a:gd name="connsiteX2" fmla="*/ 68870 w 86145"/>
                  <a:gd name="connsiteY2" fmla="*/ 91392 h 126293"/>
                  <a:gd name="connsiteX3" fmla="*/ 86110 w 86145"/>
                  <a:gd name="connsiteY3" fmla="*/ 125492 h 126293"/>
                  <a:gd name="connsiteX4" fmla="*/ 85824 w 86145"/>
                  <a:gd name="connsiteY4" fmla="*/ 126254 h 126293"/>
                  <a:gd name="connsiteX5" fmla="*/ 85253 w 86145"/>
                  <a:gd name="connsiteY5" fmla="*/ 126159 h 126293"/>
                  <a:gd name="connsiteX6" fmla="*/ 59916 w 86145"/>
                  <a:gd name="connsiteY6" fmla="*/ 97584 h 126293"/>
                  <a:gd name="connsiteX7" fmla="*/ 39533 w 86145"/>
                  <a:gd name="connsiteY7" fmla="*/ 65675 h 126293"/>
                  <a:gd name="connsiteX8" fmla="*/ 99 w 86145"/>
                  <a:gd name="connsiteY8" fmla="*/ 905 h 126293"/>
                  <a:gd name="connsiteX9" fmla="*/ 289 w 86145"/>
                  <a:gd name="connsiteY9" fmla="*/ 143 h 126293"/>
                  <a:gd name="connsiteX10" fmla="*/ 956 w 86145"/>
                  <a:gd name="connsiteY10" fmla="*/ 143 h 12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145" h="126293">
                    <a:moveTo>
                      <a:pt x="956" y="143"/>
                    </a:moveTo>
                    <a:cubicBezTo>
                      <a:pt x="16482" y="20145"/>
                      <a:pt x="31722" y="40338"/>
                      <a:pt x="46676" y="60627"/>
                    </a:cubicBezTo>
                    <a:cubicBezTo>
                      <a:pt x="54201" y="70818"/>
                      <a:pt x="62393" y="80438"/>
                      <a:pt x="68870" y="91392"/>
                    </a:cubicBezTo>
                    <a:cubicBezTo>
                      <a:pt x="75347" y="102251"/>
                      <a:pt x="81538" y="113300"/>
                      <a:pt x="86110" y="125492"/>
                    </a:cubicBezTo>
                    <a:cubicBezTo>
                      <a:pt x="86205" y="125778"/>
                      <a:pt x="86110" y="126063"/>
                      <a:pt x="85824" y="126254"/>
                    </a:cubicBezTo>
                    <a:cubicBezTo>
                      <a:pt x="85634" y="126349"/>
                      <a:pt x="85443" y="126254"/>
                      <a:pt x="85253" y="126159"/>
                    </a:cubicBezTo>
                    <a:cubicBezTo>
                      <a:pt x="75728" y="117396"/>
                      <a:pt x="67631" y="107585"/>
                      <a:pt x="59916" y="97584"/>
                    </a:cubicBezTo>
                    <a:cubicBezTo>
                      <a:pt x="52201" y="87582"/>
                      <a:pt x="46200" y="76343"/>
                      <a:pt x="39533" y="65675"/>
                    </a:cubicBezTo>
                    <a:cubicBezTo>
                      <a:pt x="26102" y="44244"/>
                      <a:pt x="12958" y="22622"/>
                      <a:pt x="99" y="905"/>
                    </a:cubicBezTo>
                    <a:cubicBezTo>
                      <a:pt x="-91" y="619"/>
                      <a:pt x="4" y="333"/>
                      <a:pt x="289" y="143"/>
                    </a:cubicBezTo>
                    <a:cubicBezTo>
                      <a:pt x="575" y="-48"/>
                      <a:pt x="861" y="-48"/>
                      <a:pt x="956" y="143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184EE0A6-CC43-408B-9CCE-EB99FB2AFE57}"/>
                  </a:ext>
                </a:extLst>
              </p:cNvPr>
              <p:cNvSpPr/>
              <p:nvPr/>
            </p:nvSpPr>
            <p:spPr>
              <a:xfrm>
                <a:off x="6901525" y="3991319"/>
                <a:ext cx="71686" cy="84236"/>
              </a:xfrm>
              <a:custGeom>
                <a:avLst/>
                <a:gdLst>
                  <a:gd name="connsiteX0" fmla="*/ 861 w 71686"/>
                  <a:gd name="connsiteY0" fmla="*/ 36 h 84236"/>
                  <a:gd name="connsiteX1" fmla="*/ 48296 w 71686"/>
                  <a:gd name="connsiteY1" fmla="*/ 31659 h 84236"/>
                  <a:gd name="connsiteX2" fmla="*/ 65536 w 71686"/>
                  <a:gd name="connsiteY2" fmla="*/ 55185 h 84236"/>
                  <a:gd name="connsiteX3" fmla="*/ 71632 w 71686"/>
                  <a:gd name="connsiteY3" fmla="*/ 83665 h 84236"/>
                  <a:gd name="connsiteX4" fmla="*/ 71060 w 71686"/>
                  <a:gd name="connsiteY4" fmla="*/ 84237 h 84236"/>
                  <a:gd name="connsiteX5" fmla="*/ 70584 w 71686"/>
                  <a:gd name="connsiteY5" fmla="*/ 83951 h 84236"/>
                  <a:gd name="connsiteX6" fmla="*/ 55916 w 71686"/>
                  <a:gd name="connsiteY6" fmla="*/ 60234 h 84236"/>
                  <a:gd name="connsiteX7" fmla="*/ 41628 w 71686"/>
                  <a:gd name="connsiteY7" fmla="*/ 37279 h 84236"/>
                  <a:gd name="connsiteX8" fmla="*/ 290 w 71686"/>
                  <a:gd name="connsiteY8" fmla="*/ 1083 h 84236"/>
                  <a:gd name="connsiteX9" fmla="*/ 99 w 71686"/>
                  <a:gd name="connsiteY9" fmla="*/ 321 h 84236"/>
                  <a:gd name="connsiteX10" fmla="*/ 861 w 71686"/>
                  <a:gd name="connsiteY10" fmla="*/ 36 h 84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86" h="84236">
                    <a:moveTo>
                      <a:pt x="861" y="36"/>
                    </a:moveTo>
                    <a:cubicBezTo>
                      <a:pt x="18673" y="6513"/>
                      <a:pt x="35056" y="17466"/>
                      <a:pt x="48296" y="31659"/>
                    </a:cubicBezTo>
                    <a:cubicBezTo>
                      <a:pt x="54868" y="38707"/>
                      <a:pt x="61631" y="46137"/>
                      <a:pt x="65536" y="55185"/>
                    </a:cubicBezTo>
                    <a:cubicBezTo>
                      <a:pt x="69441" y="64139"/>
                      <a:pt x="72108" y="73759"/>
                      <a:pt x="71632" y="83665"/>
                    </a:cubicBezTo>
                    <a:cubicBezTo>
                      <a:pt x="71632" y="83951"/>
                      <a:pt x="71346" y="84237"/>
                      <a:pt x="71060" y="84237"/>
                    </a:cubicBezTo>
                    <a:cubicBezTo>
                      <a:pt x="70870" y="84237"/>
                      <a:pt x="70679" y="84141"/>
                      <a:pt x="70584" y="83951"/>
                    </a:cubicBezTo>
                    <a:cubicBezTo>
                      <a:pt x="65250" y="75759"/>
                      <a:pt x="60869" y="67854"/>
                      <a:pt x="55916" y="60234"/>
                    </a:cubicBezTo>
                    <a:cubicBezTo>
                      <a:pt x="51058" y="52709"/>
                      <a:pt x="47153" y="44517"/>
                      <a:pt x="41628" y="37279"/>
                    </a:cubicBezTo>
                    <a:cubicBezTo>
                      <a:pt x="30674" y="22800"/>
                      <a:pt x="16673" y="10323"/>
                      <a:pt x="290" y="1083"/>
                    </a:cubicBezTo>
                    <a:cubicBezTo>
                      <a:pt x="4" y="893"/>
                      <a:pt x="-91" y="607"/>
                      <a:pt x="99" y="321"/>
                    </a:cubicBezTo>
                    <a:cubicBezTo>
                      <a:pt x="385" y="36"/>
                      <a:pt x="671" y="-60"/>
                      <a:pt x="861" y="36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EBCFCBC0-A1CD-42EC-9621-5DCA6CF42A3F}"/>
                  </a:ext>
                </a:extLst>
              </p:cNvPr>
              <p:cNvSpPr/>
              <p:nvPr/>
            </p:nvSpPr>
            <p:spPr>
              <a:xfrm>
                <a:off x="7204875" y="3912810"/>
                <a:ext cx="397778" cy="47995"/>
              </a:xfrm>
              <a:custGeom>
                <a:avLst/>
                <a:gdLst>
                  <a:gd name="connsiteX0" fmla="*/ 691 w 397778"/>
                  <a:gd name="connsiteY0" fmla="*/ 25205 h 47995"/>
                  <a:gd name="connsiteX1" fmla="*/ 101752 w 397778"/>
                  <a:gd name="connsiteY1" fmla="*/ 41493 h 47995"/>
                  <a:gd name="connsiteX2" fmla="*/ 152329 w 397778"/>
                  <a:gd name="connsiteY2" fmla="*/ 38826 h 47995"/>
                  <a:gd name="connsiteX3" fmla="*/ 200812 w 397778"/>
                  <a:gd name="connsiteY3" fmla="*/ 24443 h 47995"/>
                  <a:gd name="connsiteX4" fmla="*/ 249484 w 397778"/>
                  <a:gd name="connsiteY4" fmla="*/ 6441 h 47995"/>
                  <a:gd name="connsiteX5" fmla="*/ 301967 w 397778"/>
                  <a:gd name="connsiteY5" fmla="*/ 250 h 47995"/>
                  <a:gd name="connsiteX6" fmla="*/ 397598 w 397778"/>
                  <a:gd name="connsiteY6" fmla="*/ 38826 h 47995"/>
                  <a:gd name="connsiteX7" fmla="*/ 397598 w 397778"/>
                  <a:gd name="connsiteY7" fmla="*/ 39588 h 47995"/>
                  <a:gd name="connsiteX8" fmla="*/ 396931 w 397778"/>
                  <a:gd name="connsiteY8" fmla="*/ 39683 h 47995"/>
                  <a:gd name="connsiteX9" fmla="*/ 301491 w 397778"/>
                  <a:gd name="connsiteY9" fmla="*/ 11108 h 47995"/>
                  <a:gd name="connsiteX10" fmla="*/ 276726 w 397778"/>
                  <a:gd name="connsiteY10" fmla="*/ 12346 h 47995"/>
                  <a:gd name="connsiteX11" fmla="*/ 252247 w 397778"/>
                  <a:gd name="connsiteY11" fmla="*/ 16918 h 47995"/>
                  <a:gd name="connsiteX12" fmla="*/ 203764 w 397778"/>
                  <a:gd name="connsiteY12" fmla="*/ 32730 h 47995"/>
                  <a:gd name="connsiteX13" fmla="*/ 153377 w 397778"/>
                  <a:gd name="connsiteY13" fmla="*/ 45970 h 47995"/>
                  <a:gd name="connsiteX14" fmla="*/ 101371 w 397778"/>
                  <a:gd name="connsiteY14" fmla="*/ 47017 h 47995"/>
                  <a:gd name="connsiteX15" fmla="*/ 406 w 397778"/>
                  <a:gd name="connsiteY15" fmla="*/ 26348 h 47995"/>
                  <a:gd name="connsiteX16" fmla="*/ 25 w 397778"/>
                  <a:gd name="connsiteY16" fmla="*/ 25681 h 47995"/>
                  <a:gd name="connsiteX17" fmla="*/ 691 w 397778"/>
                  <a:gd name="connsiteY17" fmla="*/ 25205 h 4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7778" h="47995">
                    <a:moveTo>
                      <a:pt x="691" y="25205"/>
                    </a:moveTo>
                    <a:cubicBezTo>
                      <a:pt x="34124" y="32635"/>
                      <a:pt x="67747" y="39969"/>
                      <a:pt x="101752" y="41493"/>
                    </a:cubicBezTo>
                    <a:cubicBezTo>
                      <a:pt x="118706" y="42445"/>
                      <a:pt x="135756" y="41683"/>
                      <a:pt x="152329" y="38826"/>
                    </a:cubicBezTo>
                    <a:cubicBezTo>
                      <a:pt x="168998" y="36159"/>
                      <a:pt x="184905" y="30634"/>
                      <a:pt x="200812" y="24443"/>
                    </a:cubicBezTo>
                    <a:cubicBezTo>
                      <a:pt x="216719" y="18252"/>
                      <a:pt x="232530" y="11394"/>
                      <a:pt x="249484" y="6441"/>
                    </a:cubicBezTo>
                    <a:cubicBezTo>
                      <a:pt x="266344" y="1488"/>
                      <a:pt x="284346" y="-798"/>
                      <a:pt x="301967" y="250"/>
                    </a:cubicBezTo>
                    <a:cubicBezTo>
                      <a:pt x="337210" y="2440"/>
                      <a:pt x="371881" y="15490"/>
                      <a:pt x="397598" y="38826"/>
                    </a:cubicBezTo>
                    <a:cubicBezTo>
                      <a:pt x="397789" y="39016"/>
                      <a:pt x="397884" y="39397"/>
                      <a:pt x="397598" y="39588"/>
                    </a:cubicBezTo>
                    <a:cubicBezTo>
                      <a:pt x="397408" y="39778"/>
                      <a:pt x="397122" y="39778"/>
                      <a:pt x="396931" y="39683"/>
                    </a:cubicBezTo>
                    <a:cubicBezTo>
                      <a:pt x="367880" y="21681"/>
                      <a:pt x="334829" y="11394"/>
                      <a:pt x="301491" y="11108"/>
                    </a:cubicBezTo>
                    <a:cubicBezTo>
                      <a:pt x="293204" y="10822"/>
                      <a:pt x="284917" y="11203"/>
                      <a:pt x="276726" y="12346"/>
                    </a:cubicBezTo>
                    <a:cubicBezTo>
                      <a:pt x="268534" y="13204"/>
                      <a:pt x="260343" y="14728"/>
                      <a:pt x="252247" y="16918"/>
                    </a:cubicBezTo>
                    <a:cubicBezTo>
                      <a:pt x="236054" y="21014"/>
                      <a:pt x="220052" y="27110"/>
                      <a:pt x="203764" y="32730"/>
                    </a:cubicBezTo>
                    <a:cubicBezTo>
                      <a:pt x="187572" y="38445"/>
                      <a:pt x="170713" y="43779"/>
                      <a:pt x="153377" y="45970"/>
                    </a:cubicBezTo>
                    <a:cubicBezTo>
                      <a:pt x="136042" y="48351"/>
                      <a:pt x="118611" y="48541"/>
                      <a:pt x="101371" y="47017"/>
                    </a:cubicBezTo>
                    <a:cubicBezTo>
                      <a:pt x="66890" y="43969"/>
                      <a:pt x="33457" y="35206"/>
                      <a:pt x="406" y="26348"/>
                    </a:cubicBezTo>
                    <a:cubicBezTo>
                      <a:pt x="120" y="26253"/>
                      <a:pt x="-71" y="25967"/>
                      <a:pt x="25" y="25681"/>
                    </a:cubicBezTo>
                    <a:cubicBezTo>
                      <a:pt x="120" y="25300"/>
                      <a:pt x="406" y="25205"/>
                      <a:pt x="691" y="25205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02" name="Graphic 1">
              <a:extLst>
                <a:ext uri="{FF2B5EF4-FFF2-40B4-BE49-F238E27FC236}">
                  <a16:creationId xmlns:a16="http://schemas.microsoft.com/office/drawing/2014/main" id="{0D9F1EEA-BB8E-4A59-9062-35DBD3487AF5}"/>
                </a:ext>
              </a:extLst>
            </p:cNvPr>
            <p:cNvGrpSpPr/>
            <p:nvPr/>
          </p:nvGrpSpPr>
          <p:grpSpPr>
            <a:xfrm>
              <a:off x="6189058" y="3162106"/>
              <a:ext cx="1487044" cy="3154111"/>
              <a:chOff x="6189058" y="3162106"/>
              <a:chExt cx="1487044" cy="3154111"/>
            </a:xfrm>
          </p:grpSpPr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1EAF678B-D441-4F76-BF9C-D9D5C8B767C7}"/>
                  </a:ext>
                </a:extLst>
              </p:cNvPr>
              <p:cNvSpPr/>
              <p:nvPr/>
            </p:nvSpPr>
            <p:spPr>
              <a:xfrm>
                <a:off x="6189058" y="4214234"/>
                <a:ext cx="140239" cy="230415"/>
              </a:xfrm>
              <a:custGeom>
                <a:avLst/>
                <a:gdLst>
                  <a:gd name="connsiteX0" fmla="*/ 137256 w 140239"/>
                  <a:gd name="connsiteY0" fmla="*/ 182505 h 230415"/>
                  <a:gd name="connsiteX1" fmla="*/ 127636 w 140239"/>
                  <a:gd name="connsiteY1" fmla="*/ 107543 h 230415"/>
                  <a:gd name="connsiteX2" fmla="*/ 89822 w 140239"/>
                  <a:gd name="connsiteY2" fmla="*/ 36296 h 230415"/>
                  <a:gd name="connsiteX3" fmla="*/ 52579 w 140239"/>
                  <a:gd name="connsiteY3" fmla="*/ 2387 h 230415"/>
                  <a:gd name="connsiteX4" fmla="*/ 1 w 140239"/>
                  <a:gd name="connsiteY4" fmla="*/ 11531 h 230415"/>
                  <a:gd name="connsiteX5" fmla="*/ 73153 w 140239"/>
                  <a:gd name="connsiteY5" fmla="*/ 230416 h 230415"/>
                  <a:gd name="connsiteX6" fmla="*/ 87536 w 140239"/>
                  <a:gd name="connsiteY6" fmla="*/ 228987 h 230415"/>
                  <a:gd name="connsiteX7" fmla="*/ 137256 w 140239"/>
                  <a:gd name="connsiteY7" fmla="*/ 182505 h 23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239" h="230415">
                    <a:moveTo>
                      <a:pt x="137256" y="182505"/>
                    </a:moveTo>
                    <a:cubicBezTo>
                      <a:pt x="144591" y="157930"/>
                      <a:pt x="137256" y="131356"/>
                      <a:pt x="127636" y="107543"/>
                    </a:cubicBezTo>
                    <a:cubicBezTo>
                      <a:pt x="117539" y="82587"/>
                      <a:pt x="104871" y="58680"/>
                      <a:pt x="89822" y="36296"/>
                    </a:cubicBezTo>
                    <a:cubicBezTo>
                      <a:pt x="80297" y="22104"/>
                      <a:pt x="68867" y="7816"/>
                      <a:pt x="52579" y="2387"/>
                    </a:cubicBezTo>
                    <a:cubicBezTo>
                      <a:pt x="34958" y="-3518"/>
                      <a:pt x="16860" y="2292"/>
                      <a:pt x="1" y="11531"/>
                    </a:cubicBezTo>
                    <a:cubicBezTo>
                      <a:pt x="-189" y="52203"/>
                      <a:pt x="29719" y="133070"/>
                      <a:pt x="73153" y="230416"/>
                    </a:cubicBezTo>
                    <a:cubicBezTo>
                      <a:pt x="78011" y="230416"/>
                      <a:pt x="82869" y="230034"/>
                      <a:pt x="87536" y="228987"/>
                    </a:cubicBezTo>
                    <a:cubicBezTo>
                      <a:pt x="110872" y="223653"/>
                      <a:pt x="130494" y="205269"/>
                      <a:pt x="137256" y="182505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FE0D445B-DF32-4CF9-852C-85DA0A83A2C0}"/>
                  </a:ext>
                </a:extLst>
              </p:cNvPr>
              <p:cNvSpPr/>
              <p:nvPr/>
            </p:nvSpPr>
            <p:spPr>
              <a:xfrm>
                <a:off x="6431470" y="4792027"/>
                <a:ext cx="1244631" cy="1524190"/>
              </a:xfrm>
              <a:custGeom>
                <a:avLst/>
                <a:gdLst>
                  <a:gd name="connsiteX0" fmla="*/ 716661 w 1244631"/>
                  <a:gd name="connsiteY0" fmla="*/ 575405 h 1524190"/>
                  <a:gd name="connsiteX1" fmla="*/ 396526 w 1244631"/>
                  <a:gd name="connsiteY1" fmla="*/ 362903 h 1524190"/>
                  <a:gd name="connsiteX2" fmla="*/ 0 w 1244631"/>
                  <a:gd name="connsiteY2" fmla="*/ 0 h 1524190"/>
                  <a:gd name="connsiteX3" fmla="*/ 110109 w 1244631"/>
                  <a:gd name="connsiteY3" fmla="*/ 222218 h 1524190"/>
                  <a:gd name="connsiteX4" fmla="*/ 592169 w 1244631"/>
                  <a:gd name="connsiteY4" fmla="*/ 658749 h 1524190"/>
                  <a:gd name="connsiteX5" fmla="*/ 964216 w 1244631"/>
                  <a:gd name="connsiteY5" fmla="*/ 1524190 h 1524190"/>
                  <a:gd name="connsiteX6" fmla="*/ 1244632 w 1244631"/>
                  <a:gd name="connsiteY6" fmla="*/ 1524190 h 1524190"/>
                  <a:gd name="connsiteX7" fmla="*/ 895826 w 1244631"/>
                  <a:gd name="connsiteY7" fmla="*/ 866680 h 1524190"/>
                  <a:gd name="connsiteX8" fmla="*/ 716661 w 1244631"/>
                  <a:gd name="connsiteY8" fmla="*/ 575405 h 152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31" h="1524190">
                    <a:moveTo>
                      <a:pt x="716661" y="575405"/>
                    </a:moveTo>
                    <a:cubicBezTo>
                      <a:pt x="626840" y="483489"/>
                      <a:pt x="506158" y="429958"/>
                      <a:pt x="396526" y="362903"/>
                    </a:cubicBezTo>
                    <a:cubicBezTo>
                      <a:pt x="242697" y="268891"/>
                      <a:pt x="107823" y="144494"/>
                      <a:pt x="0" y="0"/>
                    </a:cubicBezTo>
                    <a:cubicBezTo>
                      <a:pt x="42577" y="84296"/>
                      <a:pt x="82201" y="162496"/>
                      <a:pt x="110109" y="222218"/>
                    </a:cubicBezTo>
                    <a:cubicBezTo>
                      <a:pt x="220218" y="457581"/>
                      <a:pt x="455581" y="571405"/>
                      <a:pt x="592169" y="658749"/>
                    </a:cubicBezTo>
                    <a:cubicBezTo>
                      <a:pt x="728853" y="746093"/>
                      <a:pt x="964216" y="1524190"/>
                      <a:pt x="964216" y="1524190"/>
                    </a:cubicBezTo>
                    <a:lnTo>
                      <a:pt x="1244632" y="1524190"/>
                    </a:lnTo>
                    <a:cubicBezTo>
                      <a:pt x="1119949" y="1309593"/>
                      <a:pt x="1003554" y="1090231"/>
                      <a:pt x="895826" y="866680"/>
                    </a:cubicBezTo>
                    <a:cubicBezTo>
                      <a:pt x="846106" y="763619"/>
                      <a:pt x="796766" y="657415"/>
                      <a:pt x="716661" y="575405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70A9F928-D154-4D8E-A393-855A83282932}"/>
                  </a:ext>
                </a:extLst>
              </p:cNvPr>
              <p:cNvSpPr/>
              <p:nvPr/>
            </p:nvSpPr>
            <p:spPr>
              <a:xfrm>
                <a:off x="6411893" y="3162106"/>
                <a:ext cx="116219" cy="142343"/>
              </a:xfrm>
              <a:custGeom>
                <a:avLst/>
                <a:gdLst>
                  <a:gd name="connsiteX0" fmla="*/ 115780 w 116219"/>
                  <a:gd name="connsiteY0" fmla="*/ 72488 h 142343"/>
                  <a:gd name="connsiteX1" fmla="*/ 94348 w 116219"/>
                  <a:gd name="connsiteY1" fmla="*/ 16576 h 142343"/>
                  <a:gd name="connsiteX2" fmla="*/ 58725 w 116219"/>
                  <a:gd name="connsiteY2" fmla="*/ 669 h 142343"/>
                  <a:gd name="connsiteX3" fmla="*/ 27102 w 116219"/>
                  <a:gd name="connsiteY3" fmla="*/ 7146 h 142343"/>
                  <a:gd name="connsiteX4" fmla="*/ 337 w 116219"/>
                  <a:gd name="connsiteY4" fmla="*/ 38674 h 142343"/>
                  <a:gd name="connsiteX5" fmla="*/ 1098 w 116219"/>
                  <a:gd name="connsiteY5" fmla="*/ 71154 h 142343"/>
                  <a:gd name="connsiteX6" fmla="*/ 24244 w 116219"/>
                  <a:gd name="connsiteY6" fmla="*/ 124304 h 142343"/>
                  <a:gd name="connsiteX7" fmla="*/ 78060 w 116219"/>
                  <a:gd name="connsiteY7" fmla="*/ 140496 h 142343"/>
                  <a:gd name="connsiteX8" fmla="*/ 115780 w 116219"/>
                  <a:gd name="connsiteY8" fmla="*/ 72488 h 14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19" h="142343">
                    <a:moveTo>
                      <a:pt x="115780" y="72488"/>
                    </a:moveTo>
                    <a:cubicBezTo>
                      <a:pt x="113493" y="52485"/>
                      <a:pt x="104826" y="34102"/>
                      <a:pt x="94348" y="16576"/>
                    </a:cubicBezTo>
                    <a:cubicBezTo>
                      <a:pt x="87014" y="4289"/>
                      <a:pt x="72726" y="-2188"/>
                      <a:pt x="58725" y="669"/>
                    </a:cubicBezTo>
                    <a:lnTo>
                      <a:pt x="27102" y="7146"/>
                    </a:lnTo>
                    <a:cubicBezTo>
                      <a:pt x="11957" y="10194"/>
                      <a:pt x="1098" y="23244"/>
                      <a:pt x="337" y="38674"/>
                    </a:cubicBezTo>
                    <a:cubicBezTo>
                      <a:pt x="-235" y="49533"/>
                      <a:pt x="-140" y="60391"/>
                      <a:pt x="1098" y="71154"/>
                    </a:cubicBezTo>
                    <a:cubicBezTo>
                      <a:pt x="3480" y="90681"/>
                      <a:pt x="10528" y="110207"/>
                      <a:pt x="24244" y="124304"/>
                    </a:cubicBezTo>
                    <a:cubicBezTo>
                      <a:pt x="37960" y="138401"/>
                      <a:pt x="59201" y="146116"/>
                      <a:pt x="78060" y="140496"/>
                    </a:cubicBezTo>
                    <a:cubicBezTo>
                      <a:pt x="105112" y="132591"/>
                      <a:pt x="118923" y="100491"/>
                      <a:pt x="115780" y="72488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231" name="Graphic 108">
            <a:extLst>
              <a:ext uri="{FF2B5EF4-FFF2-40B4-BE49-F238E27FC236}">
                <a16:creationId xmlns:a16="http://schemas.microsoft.com/office/drawing/2014/main" id="{E814A090-31C1-4530-8FBB-E590B09A18C3}"/>
              </a:ext>
            </a:extLst>
          </p:cNvPr>
          <p:cNvSpPr/>
          <p:nvPr/>
        </p:nvSpPr>
        <p:spPr>
          <a:xfrm rot="6703671">
            <a:off x="10383207" y="-900341"/>
            <a:ext cx="1424990" cy="3049978"/>
          </a:xfrm>
          <a:custGeom>
            <a:avLst/>
            <a:gdLst>
              <a:gd name="connsiteX0" fmla="*/ 177451 w 754210"/>
              <a:gd name="connsiteY0" fmla="*/ 17622 h 1619831"/>
              <a:gd name="connsiteX1" fmla="*/ 579215 w 754210"/>
              <a:gd name="connsiteY1" fmla="*/ 50864 h 1619831"/>
              <a:gd name="connsiteX2" fmla="*/ 742664 w 754210"/>
              <a:gd name="connsiteY2" fmla="*/ 391002 h 1619831"/>
              <a:gd name="connsiteX3" fmla="*/ 565595 w 754210"/>
              <a:gd name="connsiteY3" fmla="*/ 609315 h 1619831"/>
              <a:gd name="connsiteX4" fmla="*/ 472154 w 754210"/>
              <a:gd name="connsiteY4" fmla="*/ 861727 h 1619831"/>
              <a:gd name="connsiteX5" fmla="*/ 662273 w 754210"/>
              <a:gd name="connsiteY5" fmla="*/ 1060895 h 1619831"/>
              <a:gd name="connsiteX6" fmla="*/ 665607 w 754210"/>
              <a:gd name="connsiteY6" fmla="*/ 1403033 h 1619831"/>
              <a:gd name="connsiteX7" fmla="*/ 364427 w 754210"/>
              <a:gd name="connsiteY7" fmla="*/ 1595438 h 1619831"/>
              <a:gd name="connsiteX8" fmla="*/ 0 w 754210"/>
              <a:gd name="connsiteY8" fmla="*/ 1618298 h 161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4210" h="1619831">
                <a:moveTo>
                  <a:pt x="177451" y="17622"/>
                </a:moveTo>
                <a:cubicBezTo>
                  <a:pt x="311944" y="-8096"/>
                  <a:pt x="457676" y="-12287"/>
                  <a:pt x="579215" y="50864"/>
                </a:cubicBezTo>
                <a:cubicBezTo>
                  <a:pt x="700754" y="114110"/>
                  <a:pt x="786289" y="261081"/>
                  <a:pt x="742664" y="391002"/>
                </a:cubicBezTo>
                <a:cubicBezTo>
                  <a:pt x="712565" y="480727"/>
                  <a:pt x="631984" y="541782"/>
                  <a:pt x="565595" y="609315"/>
                </a:cubicBezTo>
                <a:cubicBezTo>
                  <a:pt x="499205" y="676752"/>
                  <a:pt x="441103" y="772287"/>
                  <a:pt x="472154" y="861727"/>
                </a:cubicBezTo>
                <a:cubicBezTo>
                  <a:pt x="502634" y="949452"/>
                  <a:pt x="603409" y="989076"/>
                  <a:pt x="662273" y="1060895"/>
                </a:cubicBezTo>
                <a:cubicBezTo>
                  <a:pt x="739616" y="1155383"/>
                  <a:pt x="732473" y="1300925"/>
                  <a:pt x="665607" y="1403033"/>
                </a:cubicBezTo>
                <a:cubicBezTo>
                  <a:pt x="598742" y="1505141"/>
                  <a:pt x="483203" y="1567434"/>
                  <a:pt x="364427" y="1595438"/>
                </a:cubicBezTo>
                <a:cubicBezTo>
                  <a:pt x="245650" y="1623441"/>
                  <a:pt x="122015" y="1620965"/>
                  <a:pt x="0" y="1618298"/>
                </a:cubicBezTo>
              </a:path>
            </a:pathLst>
          </a:custGeom>
          <a:noFill/>
          <a:ln w="9525" cap="flat">
            <a:solidFill>
              <a:schemeClr val="tx1">
                <a:lumMod val="95000"/>
                <a:lumOff val="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32" name="Graphic 837">
            <a:extLst>
              <a:ext uri="{FF2B5EF4-FFF2-40B4-BE49-F238E27FC236}">
                <a16:creationId xmlns:a16="http://schemas.microsoft.com/office/drawing/2014/main" id="{95F2562C-EE5E-4E98-818C-645CAC021BBF}"/>
              </a:ext>
            </a:extLst>
          </p:cNvPr>
          <p:cNvGrpSpPr/>
          <p:nvPr/>
        </p:nvGrpSpPr>
        <p:grpSpPr>
          <a:xfrm rot="10800000">
            <a:off x="-264272" y="-399670"/>
            <a:ext cx="3739575" cy="1807543"/>
            <a:chOff x="10278396" y="5723167"/>
            <a:chExt cx="1974056" cy="1129093"/>
          </a:xfrm>
          <a:solidFill>
            <a:srgbClr val="BDD7EE"/>
          </a:solidFill>
        </p:grpSpPr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B43F1CA4-B63A-4F3E-8E8E-43A9F8D3C2DA}"/>
                </a:ext>
              </a:extLst>
            </p:cNvPr>
            <p:cNvSpPr/>
            <p:nvPr/>
          </p:nvSpPr>
          <p:spPr>
            <a:xfrm>
              <a:off x="10278396" y="5830513"/>
              <a:ext cx="1915953" cy="1021746"/>
            </a:xfrm>
            <a:custGeom>
              <a:avLst/>
              <a:gdLst>
                <a:gd name="connsiteX0" fmla="*/ 1875854 w 1915953"/>
                <a:gd name="connsiteY0" fmla="*/ 0 h 1021746"/>
                <a:gd name="connsiteX1" fmla="*/ 1528286 w 1915953"/>
                <a:gd name="connsiteY1" fmla="*/ 281464 h 1021746"/>
                <a:gd name="connsiteX2" fmla="*/ 993648 w 1915953"/>
                <a:gd name="connsiteY2" fmla="*/ 271748 h 1021746"/>
                <a:gd name="connsiteX3" fmla="*/ 470630 w 1915953"/>
                <a:gd name="connsiteY3" fmla="*/ 327755 h 1021746"/>
                <a:gd name="connsiteX4" fmla="*/ 197358 w 1915953"/>
                <a:gd name="connsiteY4" fmla="*/ 633603 h 1021746"/>
                <a:gd name="connsiteX5" fmla="*/ 0 w 1915953"/>
                <a:gd name="connsiteY5" fmla="*/ 1021747 h 1021746"/>
                <a:gd name="connsiteX6" fmla="*/ 1915954 w 1915953"/>
                <a:gd name="connsiteY6" fmla="*/ 1021747 h 1021746"/>
                <a:gd name="connsiteX7" fmla="*/ 1875854 w 1915953"/>
                <a:gd name="connsiteY7" fmla="*/ 0 h 102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5953" h="1021746">
                  <a:moveTo>
                    <a:pt x="1875854" y="0"/>
                  </a:moveTo>
                  <a:cubicBezTo>
                    <a:pt x="1871091" y="140684"/>
                    <a:pt x="1702880" y="249936"/>
                    <a:pt x="1528286" y="281464"/>
                  </a:cubicBezTo>
                  <a:cubicBezTo>
                    <a:pt x="1353598" y="312992"/>
                    <a:pt x="1171766" y="286893"/>
                    <a:pt x="993648" y="271748"/>
                  </a:cubicBezTo>
                  <a:cubicBezTo>
                    <a:pt x="815435" y="256603"/>
                    <a:pt x="623983" y="254889"/>
                    <a:pt x="470630" y="327755"/>
                  </a:cubicBezTo>
                  <a:cubicBezTo>
                    <a:pt x="331851" y="393668"/>
                    <a:pt x="245364" y="511969"/>
                    <a:pt x="197358" y="633603"/>
                  </a:cubicBezTo>
                  <a:cubicBezTo>
                    <a:pt x="144209" y="768191"/>
                    <a:pt x="125063" y="920687"/>
                    <a:pt x="0" y="1021747"/>
                  </a:cubicBezTo>
                  <a:lnTo>
                    <a:pt x="1915954" y="1021747"/>
                  </a:lnTo>
                  <a:lnTo>
                    <a:pt x="187585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22F9BA4B-E012-4558-8C08-4EA1CD6288CB}"/>
                </a:ext>
              </a:extLst>
            </p:cNvPr>
            <p:cNvSpPr/>
            <p:nvPr/>
          </p:nvSpPr>
          <p:spPr>
            <a:xfrm>
              <a:off x="10392219" y="5723167"/>
              <a:ext cx="1860232" cy="1094517"/>
            </a:xfrm>
            <a:custGeom>
              <a:avLst/>
              <a:gdLst>
                <a:gd name="connsiteX0" fmla="*/ 17621 w 1860232"/>
                <a:gd name="connsiteY0" fmla="*/ 1094518 h 1094517"/>
                <a:gd name="connsiteX1" fmla="*/ 0 w 1860232"/>
                <a:gd name="connsiteY1" fmla="*/ 1076611 h 1094517"/>
                <a:gd name="connsiteX2" fmla="*/ 148304 w 1860232"/>
                <a:gd name="connsiteY2" fmla="*/ 788956 h 1094517"/>
                <a:gd name="connsiteX3" fmla="*/ 179927 w 1860232"/>
                <a:gd name="connsiteY3" fmla="*/ 685419 h 1094517"/>
                <a:gd name="connsiteX4" fmla="*/ 448151 w 1860232"/>
                <a:gd name="connsiteY4" fmla="*/ 362617 h 1094517"/>
                <a:gd name="connsiteX5" fmla="*/ 975836 w 1860232"/>
                <a:gd name="connsiteY5" fmla="*/ 288512 h 1094517"/>
                <a:gd name="connsiteX6" fmla="*/ 1060609 w 1860232"/>
                <a:gd name="connsiteY6" fmla="*/ 293561 h 1094517"/>
                <a:gd name="connsiteX7" fmla="*/ 1506950 w 1860232"/>
                <a:gd name="connsiteY7" fmla="*/ 281750 h 1094517"/>
                <a:gd name="connsiteX8" fmla="*/ 1834229 w 1860232"/>
                <a:gd name="connsiteY8" fmla="*/ 0 h 1094517"/>
                <a:gd name="connsiteX9" fmla="*/ 1860233 w 1860232"/>
                <a:gd name="connsiteY9" fmla="*/ 0 h 1094517"/>
                <a:gd name="connsiteX10" fmla="*/ 1512761 w 1860232"/>
                <a:gd name="connsiteY10" fmla="*/ 305657 h 1094517"/>
                <a:gd name="connsiteX11" fmla="*/ 1058894 w 1860232"/>
                <a:gd name="connsiteY11" fmla="*/ 318040 h 1094517"/>
                <a:gd name="connsiteX12" fmla="*/ 974408 w 1860232"/>
                <a:gd name="connsiteY12" fmla="*/ 312992 h 1094517"/>
                <a:gd name="connsiteX13" fmla="*/ 460724 w 1860232"/>
                <a:gd name="connsiteY13" fmla="*/ 384143 h 1094517"/>
                <a:gd name="connsiteX14" fmla="*/ 204502 w 1860232"/>
                <a:gd name="connsiteY14" fmla="*/ 693134 h 1094517"/>
                <a:gd name="connsiteX15" fmla="*/ 173355 w 1860232"/>
                <a:gd name="connsiteY15" fmla="*/ 795242 h 1094517"/>
                <a:gd name="connsiteX16" fmla="*/ 17621 w 1860232"/>
                <a:gd name="connsiteY16" fmla="*/ 1094518 h 109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0232" h="1094517">
                  <a:moveTo>
                    <a:pt x="17621" y="1094518"/>
                  </a:moveTo>
                  <a:lnTo>
                    <a:pt x="0" y="1076611"/>
                  </a:lnTo>
                  <a:cubicBezTo>
                    <a:pt x="88868" y="999363"/>
                    <a:pt x="119063" y="892397"/>
                    <a:pt x="148304" y="788956"/>
                  </a:cubicBezTo>
                  <a:cubicBezTo>
                    <a:pt x="157925" y="754761"/>
                    <a:pt x="167926" y="719328"/>
                    <a:pt x="179927" y="685419"/>
                  </a:cubicBezTo>
                  <a:cubicBezTo>
                    <a:pt x="216027" y="582740"/>
                    <a:pt x="292037" y="443484"/>
                    <a:pt x="448151" y="362617"/>
                  </a:cubicBezTo>
                  <a:cubicBezTo>
                    <a:pt x="606266" y="280797"/>
                    <a:pt x="803720" y="279178"/>
                    <a:pt x="975836" y="288512"/>
                  </a:cubicBezTo>
                  <a:cubicBezTo>
                    <a:pt x="1004030" y="290036"/>
                    <a:pt x="1032224" y="291846"/>
                    <a:pt x="1060609" y="293561"/>
                  </a:cubicBezTo>
                  <a:cubicBezTo>
                    <a:pt x="1209104" y="302990"/>
                    <a:pt x="1362647" y="312611"/>
                    <a:pt x="1506950" y="281750"/>
                  </a:cubicBezTo>
                  <a:cubicBezTo>
                    <a:pt x="1669828" y="246888"/>
                    <a:pt x="1834515" y="138875"/>
                    <a:pt x="1834229" y="0"/>
                  </a:cubicBezTo>
                  <a:lnTo>
                    <a:pt x="1860233" y="0"/>
                  </a:lnTo>
                  <a:cubicBezTo>
                    <a:pt x="1860518" y="151733"/>
                    <a:pt x="1685639" y="268605"/>
                    <a:pt x="1512761" y="305657"/>
                  </a:cubicBezTo>
                  <a:cubicBezTo>
                    <a:pt x="1364742" y="337375"/>
                    <a:pt x="1209294" y="327565"/>
                    <a:pt x="1058894" y="318040"/>
                  </a:cubicBezTo>
                  <a:cubicBezTo>
                    <a:pt x="1030700" y="316230"/>
                    <a:pt x="1002506" y="314516"/>
                    <a:pt x="974408" y="312992"/>
                  </a:cubicBezTo>
                  <a:cubicBezTo>
                    <a:pt x="805910" y="303848"/>
                    <a:pt x="613029" y="305276"/>
                    <a:pt x="460724" y="384143"/>
                  </a:cubicBezTo>
                  <a:cubicBezTo>
                    <a:pt x="311944" y="461010"/>
                    <a:pt x="239268" y="594646"/>
                    <a:pt x="204502" y="693134"/>
                  </a:cubicBezTo>
                  <a:cubicBezTo>
                    <a:pt x="192786" y="726377"/>
                    <a:pt x="182880" y="761333"/>
                    <a:pt x="173355" y="795242"/>
                  </a:cubicBezTo>
                  <a:cubicBezTo>
                    <a:pt x="143256" y="902018"/>
                    <a:pt x="112109" y="1012508"/>
                    <a:pt x="17621" y="10945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35" name="Graphic 559">
            <a:extLst>
              <a:ext uri="{FF2B5EF4-FFF2-40B4-BE49-F238E27FC236}">
                <a16:creationId xmlns:a16="http://schemas.microsoft.com/office/drawing/2014/main" id="{3D384EB6-1D6E-4ED4-9304-B821470F44DB}"/>
              </a:ext>
            </a:extLst>
          </p:cNvPr>
          <p:cNvGrpSpPr/>
          <p:nvPr/>
        </p:nvGrpSpPr>
        <p:grpSpPr>
          <a:xfrm rot="10800000">
            <a:off x="4895523" y="-541173"/>
            <a:ext cx="2801978" cy="1019161"/>
            <a:chOff x="5295567" y="3083292"/>
            <a:chExt cx="4196052" cy="2048959"/>
          </a:xfrm>
          <a:solidFill>
            <a:srgbClr val="EE99AD"/>
          </a:solidFill>
        </p:grpSpPr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5F7DCB07-342B-435D-9A3A-04A642C4DA42}"/>
                </a:ext>
              </a:extLst>
            </p:cNvPr>
            <p:cNvSpPr/>
            <p:nvPr/>
          </p:nvSpPr>
          <p:spPr>
            <a:xfrm>
              <a:off x="5424002" y="3353014"/>
              <a:ext cx="4067617" cy="1779237"/>
            </a:xfrm>
            <a:custGeom>
              <a:avLst/>
              <a:gdLst>
                <a:gd name="connsiteX0" fmla="*/ 0 w 4067617"/>
                <a:gd name="connsiteY0" fmla="*/ 1779237 h 1779237"/>
                <a:gd name="connsiteX1" fmla="*/ 160248 w 4067617"/>
                <a:gd name="connsiteY1" fmla="*/ 717092 h 1779237"/>
                <a:gd name="connsiteX2" fmla="*/ 757081 w 4067617"/>
                <a:gd name="connsiteY2" fmla="*/ 15327 h 1779237"/>
                <a:gd name="connsiteX3" fmla="*/ 2203108 w 4067617"/>
                <a:gd name="connsiteY3" fmla="*/ 569190 h 1779237"/>
                <a:gd name="connsiteX4" fmla="*/ 3157709 w 4067617"/>
                <a:gd name="connsiteY4" fmla="*/ 167265 h 1779237"/>
                <a:gd name="connsiteX5" fmla="*/ 3905768 w 4067617"/>
                <a:gd name="connsiteY5" fmla="*/ 560643 h 1779237"/>
                <a:gd name="connsiteX6" fmla="*/ 4006427 w 4067617"/>
                <a:gd name="connsiteY6" fmla="*/ 1622788 h 1779237"/>
                <a:gd name="connsiteX7" fmla="*/ 0 w 4067617"/>
                <a:gd name="connsiteY7" fmla="*/ 1779237 h 177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7617" h="1779237">
                  <a:moveTo>
                    <a:pt x="0" y="1779237"/>
                  </a:moveTo>
                  <a:cubicBezTo>
                    <a:pt x="23740" y="1419095"/>
                    <a:pt x="48905" y="1051357"/>
                    <a:pt x="160248" y="717092"/>
                  </a:cubicBezTo>
                  <a:cubicBezTo>
                    <a:pt x="271590" y="383065"/>
                    <a:pt x="486915" y="82749"/>
                    <a:pt x="757081" y="15327"/>
                  </a:cubicBezTo>
                  <a:cubicBezTo>
                    <a:pt x="1266075" y="-111922"/>
                    <a:pt x="1687941" y="595779"/>
                    <a:pt x="2203108" y="569190"/>
                  </a:cubicBezTo>
                  <a:cubicBezTo>
                    <a:pt x="2535711" y="552097"/>
                    <a:pt x="2827005" y="230414"/>
                    <a:pt x="3157709" y="167265"/>
                  </a:cubicBezTo>
                  <a:cubicBezTo>
                    <a:pt x="3440219" y="113137"/>
                    <a:pt x="3735312" y="268399"/>
                    <a:pt x="3905768" y="560643"/>
                  </a:cubicBezTo>
                  <a:cubicBezTo>
                    <a:pt x="4076224" y="852887"/>
                    <a:pt x="4115871" y="1271905"/>
                    <a:pt x="4006427" y="1622788"/>
                  </a:cubicBezTo>
                  <a:lnTo>
                    <a:pt x="0" y="1779237"/>
                  </a:ln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2C705FBC-B809-4C8A-8A68-CDEBF4AC6874}"/>
                </a:ext>
              </a:extLst>
            </p:cNvPr>
            <p:cNvSpPr/>
            <p:nvPr/>
          </p:nvSpPr>
          <p:spPr>
            <a:xfrm>
              <a:off x="5295567" y="3083292"/>
              <a:ext cx="4059229" cy="1892034"/>
            </a:xfrm>
            <a:custGeom>
              <a:avLst/>
              <a:gdLst>
                <a:gd name="connsiteX0" fmla="*/ 56740 w 4059229"/>
                <a:gd name="connsiteY0" fmla="*/ 1818677 h 1892034"/>
                <a:gd name="connsiteX1" fmla="*/ 0 w 4059229"/>
                <a:gd name="connsiteY1" fmla="*/ 1814641 h 1892034"/>
                <a:gd name="connsiteX2" fmla="*/ 162622 w 4059229"/>
                <a:gd name="connsiteY2" fmla="*/ 740389 h 1892034"/>
                <a:gd name="connsiteX3" fmla="*/ 781059 w 4059229"/>
                <a:gd name="connsiteY3" fmla="*/ 15832 h 1892034"/>
                <a:gd name="connsiteX4" fmla="*/ 1559743 w 4059229"/>
                <a:gd name="connsiteY4" fmla="*/ 285286 h 1892034"/>
                <a:gd name="connsiteX5" fmla="*/ 2231359 w 4059229"/>
                <a:gd name="connsiteY5" fmla="*/ 568983 h 1892034"/>
                <a:gd name="connsiteX6" fmla="*/ 2734892 w 4059229"/>
                <a:gd name="connsiteY6" fmla="*/ 367427 h 1892034"/>
                <a:gd name="connsiteX7" fmla="*/ 3182874 w 4059229"/>
                <a:gd name="connsiteY7" fmla="*/ 167296 h 1892034"/>
                <a:gd name="connsiteX8" fmla="*/ 3957047 w 4059229"/>
                <a:gd name="connsiteY8" fmla="*/ 574443 h 1892034"/>
                <a:gd name="connsiteX9" fmla="*/ 3934019 w 4059229"/>
                <a:gd name="connsiteY9" fmla="*/ 1892035 h 1892034"/>
                <a:gd name="connsiteX10" fmla="*/ 3881316 w 4059229"/>
                <a:gd name="connsiteY10" fmla="*/ 1865446 h 1892034"/>
                <a:gd name="connsiteX11" fmla="*/ 3911466 w 4059229"/>
                <a:gd name="connsiteY11" fmla="*/ 621687 h 1892034"/>
                <a:gd name="connsiteX12" fmla="*/ 3189283 w 4059229"/>
                <a:gd name="connsiteY12" fmla="*/ 241841 h 1892034"/>
                <a:gd name="connsiteX13" fmla="*/ 2756734 w 4059229"/>
                <a:gd name="connsiteY13" fmla="*/ 436037 h 1892034"/>
                <a:gd name="connsiteX14" fmla="*/ 2231834 w 4059229"/>
                <a:gd name="connsiteY14" fmla="*/ 644240 h 1892034"/>
                <a:gd name="connsiteX15" fmla="*/ 1532679 w 4059229"/>
                <a:gd name="connsiteY15" fmla="*/ 352708 h 1892034"/>
                <a:gd name="connsiteX16" fmla="*/ 789843 w 4059229"/>
                <a:gd name="connsiteY16" fmla="*/ 89665 h 1892034"/>
                <a:gd name="connsiteX17" fmla="*/ 214850 w 4059229"/>
                <a:gd name="connsiteY17" fmla="*/ 768640 h 1892034"/>
                <a:gd name="connsiteX18" fmla="*/ 56740 w 4059229"/>
                <a:gd name="connsiteY18" fmla="*/ 1818677 h 189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59229" h="1892034">
                  <a:moveTo>
                    <a:pt x="56740" y="1818677"/>
                  </a:moveTo>
                  <a:lnTo>
                    <a:pt x="0" y="1814641"/>
                  </a:lnTo>
                  <a:cubicBezTo>
                    <a:pt x="23740" y="1455212"/>
                    <a:pt x="48193" y="1083675"/>
                    <a:pt x="162622" y="740389"/>
                  </a:cubicBezTo>
                  <a:cubicBezTo>
                    <a:pt x="290345" y="356744"/>
                    <a:pt x="527274" y="79219"/>
                    <a:pt x="781059" y="15832"/>
                  </a:cubicBezTo>
                  <a:cubicBezTo>
                    <a:pt x="1059771" y="-53727"/>
                    <a:pt x="1313793" y="118628"/>
                    <a:pt x="1559743" y="285286"/>
                  </a:cubicBezTo>
                  <a:cubicBezTo>
                    <a:pt x="1774119" y="430577"/>
                    <a:pt x="1995142" y="580853"/>
                    <a:pt x="2231359" y="568983"/>
                  </a:cubicBezTo>
                  <a:cubicBezTo>
                    <a:pt x="2404901" y="559962"/>
                    <a:pt x="2565149" y="466425"/>
                    <a:pt x="2734892" y="367427"/>
                  </a:cubicBezTo>
                  <a:cubicBezTo>
                    <a:pt x="2878284" y="283861"/>
                    <a:pt x="3026424" y="197209"/>
                    <a:pt x="3182874" y="167296"/>
                  </a:cubicBezTo>
                  <a:cubicBezTo>
                    <a:pt x="3476304" y="111268"/>
                    <a:pt x="3779944" y="271041"/>
                    <a:pt x="3957047" y="574443"/>
                  </a:cubicBezTo>
                  <a:cubicBezTo>
                    <a:pt x="4141273" y="890191"/>
                    <a:pt x="4040613" y="1550173"/>
                    <a:pt x="3934019" y="1892035"/>
                  </a:cubicBezTo>
                  <a:lnTo>
                    <a:pt x="3881316" y="1865446"/>
                  </a:lnTo>
                  <a:cubicBezTo>
                    <a:pt x="3990759" y="1515037"/>
                    <a:pt x="4072425" y="897550"/>
                    <a:pt x="3911466" y="621687"/>
                  </a:cubicBezTo>
                  <a:cubicBezTo>
                    <a:pt x="3746470" y="338701"/>
                    <a:pt x="3462773" y="189612"/>
                    <a:pt x="3189283" y="241841"/>
                  </a:cubicBezTo>
                  <a:cubicBezTo>
                    <a:pt x="3040669" y="270329"/>
                    <a:pt x="2896327" y="354607"/>
                    <a:pt x="2756734" y="436037"/>
                  </a:cubicBezTo>
                  <a:cubicBezTo>
                    <a:pt x="2589601" y="533610"/>
                    <a:pt x="2416534" y="634507"/>
                    <a:pt x="2231834" y="644240"/>
                  </a:cubicBezTo>
                  <a:cubicBezTo>
                    <a:pt x="1981610" y="657060"/>
                    <a:pt x="1753227" y="502273"/>
                    <a:pt x="1532679" y="352708"/>
                  </a:cubicBezTo>
                  <a:cubicBezTo>
                    <a:pt x="1283880" y="184151"/>
                    <a:pt x="1049088" y="24853"/>
                    <a:pt x="789843" y="89665"/>
                  </a:cubicBezTo>
                  <a:cubicBezTo>
                    <a:pt x="509231" y="159699"/>
                    <a:pt x="308862" y="486367"/>
                    <a:pt x="214850" y="768640"/>
                  </a:cubicBezTo>
                  <a:cubicBezTo>
                    <a:pt x="104220" y="1100293"/>
                    <a:pt x="80243" y="1465420"/>
                    <a:pt x="56740" y="1818677"/>
                  </a:cubicBez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6B54CD01-CB4D-40B0-97D8-CDE2AA4A13B1}"/>
              </a:ext>
            </a:extLst>
          </p:cNvPr>
          <p:cNvGrpSpPr/>
          <p:nvPr/>
        </p:nvGrpSpPr>
        <p:grpSpPr>
          <a:xfrm rot="9148252">
            <a:off x="9916011" y="5073227"/>
            <a:ext cx="4204374" cy="2184241"/>
            <a:chOff x="-846614" y="-999589"/>
            <a:chExt cx="4356730" cy="3597988"/>
          </a:xfrm>
        </p:grpSpPr>
        <p:sp>
          <p:nvSpPr>
            <p:cNvPr id="239" name="Graphic 104">
              <a:extLst>
                <a:ext uri="{FF2B5EF4-FFF2-40B4-BE49-F238E27FC236}">
                  <a16:creationId xmlns:a16="http://schemas.microsoft.com/office/drawing/2014/main" id="{3A71D4D6-2D97-4B08-A7C9-92DE92B683E5}"/>
                </a:ext>
              </a:extLst>
            </p:cNvPr>
            <p:cNvSpPr/>
            <p:nvPr/>
          </p:nvSpPr>
          <p:spPr>
            <a:xfrm>
              <a:off x="-846614" y="-999589"/>
              <a:ext cx="4356730" cy="3353166"/>
            </a:xfrm>
            <a:custGeom>
              <a:avLst/>
              <a:gdLst>
                <a:gd name="connsiteX0" fmla="*/ 3789279 w 4001311"/>
                <a:gd name="connsiteY0" fmla="*/ 479141 h 3382294"/>
                <a:gd name="connsiteX1" fmla="*/ 3566226 w 4001311"/>
                <a:gd name="connsiteY1" fmla="*/ 435822 h 3382294"/>
                <a:gd name="connsiteX2" fmla="*/ 2154053 w 4001311"/>
                <a:gd name="connsiteY2" fmla="*/ 2631 h 3382294"/>
                <a:gd name="connsiteX3" fmla="*/ 1029104 w 4001311"/>
                <a:gd name="connsiteY3" fmla="*/ 209271 h 3382294"/>
                <a:gd name="connsiteX4" fmla="*/ 303577 w 4001311"/>
                <a:gd name="connsiteY4" fmla="*/ 689144 h 3382294"/>
                <a:gd name="connsiteX5" fmla="*/ 95861 w 4001311"/>
                <a:gd name="connsiteY5" fmla="*/ 1166595 h 3382294"/>
                <a:gd name="connsiteX6" fmla="*/ 114427 w 4001311"/>
                <a:gd name="connsiteY6" fmla="*/ 2734286 h 3382294"/>
                <a:gd name="connsiteX7" fmla="*/ 310977 w 4001311"/>
                <a:gd name="connsiteY7" fmla="*/ 3124830 h 3382294"/>
                <a:gd name="connsiteX8" fmla="*/ 680399 w 4001311"/>
                <a:gd name="connsiteY8" fmla="*/ 3324743 h 3382294"/>
                <a:gd name="connsiteX9" fmla="*/ 1648754 w 4001311"/>
                <a:gd name="connsiteY9" fmla="*/ 3271738 h 3382294"/>
                <a:gd name="connsiteX10" fmla="*/ 2325311 w 4001311"/>
                <a:gd name="connsiteY10" fmla="*/ 2586571 h 3382294"/>
                <a:gd name="connsiteX11" fmla="*/ 2494013 w 4001311"/>
                <a:gd name="connsiteY11" fmla="*/ 2135622 h 3382294"/>
                <a:gd name="connsiteX12" fmla="*/ 2929625 w 4001311"/>
                <a:gd name="connsiteY12" fmla="*/ 1832658 h 3382294"/>
                <a:gd name="connsiteX13" fmla="*/ 3582639 w 4001311"/>
                <a:gd name="connsiteY13" fmla="*/ 1796738 h 3382294"/>
                <a:gd name="connsiteX14" fmla="*/ 3999282 w 4001311"/>
                <a:gd name="connsiteY14" fmla="*/ 1205743 h 3382294"/>
                <a:gd name="connsiteX15" fmla="*/ 3789279 w 4001311"/>
                <a:gd name="connsiteY15" fmla="*/ 479141 h 338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01311" h="3382294">
                  <a:moveTo>
                    <a:pt x="3789279" y="479141"/>
                  </a:moveTo>
                  <a:lnTo>
                    <a:pt x="3566226" y="435822"/>
                  </a:lnTo>
                  <a:cubicBezTo>
                    <a:pt x="3114067" y="233487"/>
                    <a:pt x="2648858" y="27789"/>
                    <a:pt x="2154053" y="2631"/>
                  </a:cubicBezTo>
                  <a:cubicBezTo>
                    <a:pt x="1770639" y="-16876"/>
                    <a:pt x="1388571" y="74067"/>
                    <a:pt x="1029104" y="209271"/>
                  </a:cubicBezTo>
                  <a:cubicBezTo>
                    <a:pt x="753853" y="312860"/>
                    <a:pt x="477257" y="451696"/>
                    <a:pt x="303577" y="689144"/>
                  </a:cubicBezTo>
                  <a:cubicBezTo>
                    <a:pt x="200527" y="830132"/>
                    <a:pt x="139988" y="997624"/>
                    <a:pt x="95861" y="1166595"/>
                  </a:cubicBezTo>
                  <a:cubicBezTo>
                    <a:pt x="-37997" y="1678217"/>
                    <a:pt x="-31540" y="2225893"/>
                    <a:pt x="114427" y="2734286"/>
                  </a:cubicBezTo>
                  <a:cubicBezTo>
                    <a:pt x="155055" y="2875813"/>
                    <a:pt x="209002" y="3018685"/>
                    <a:pt x="310977" y="3124830"/>
                  </a:cubicBezTo>
                  <a:cubicBezTo>
                    <a:pt x="409184" y="3226939"/>
                    <a:pt x="543985" y="3286267"/>
                    <a:pt x="680399" y="3324743"/>
                  </a:cubicBezTo>
                  <a:cubicBezTo>
                    <a:pt x="997624" y="3414341"/>
                    <a:pt x="1345790" y="3401291"/>
                    <a:pt x="1648754" y="3271738"/>
                  </a:cubicBezTo>
                  <a:cubicBezTo>
                    <a:pt x="1951853" y="3142184"/>
                    <a:pt x="2205578" y="2893705"/>
                    <a:pt x="2325311" y="2586571"/>
                  </a:cubicBezTo>
                  <a:cubicBezTo>
                    <a:pt x="2383698" y="2436703"/>
                    <a:pt x="2411545" y="2273786"/>
                    <a:pt x="2494013" y="2135622"/>
                  </a:cubicBezTo>
                  <a:cubicBezTo>
                    <a:pt x="2587512" y="1979028"/>
                    <a:pt x="2750429" y="1865753"/>
                    <a:pt x="2929625" y="1832658"/>
                  </a:cubicBezTo>
                  <a:cubicBezTo>
                    <a:pt x="3144875" y="1792837"/>
                    <a:pt x="3374116" y="1863466"/>
                    <a:pt x="3582639" y="1796738"/>
                  </a:cubicBezTo>
                  <a:cubicBezTo>
                    <a:pt x="3826544" y="1718710"/>
                    <a:pt x="3981793" y="1461083"/>
                    <a:pt x="3999282" y="1205743"/>
                  </a:cubicBezTo>
                  <a:cubicBezTo>
                    <a:pt x="4016771" y="950403"/>
                    <a:pt x="3919101" y="699772"/>
                    <a:pt x="3789279" y="479141"/>
                  </a:cubicBezTo>
                  <a:close/>
                </a:path>
              </a:pathLst>
            </a:custGeom>
            <a:solidFill>
              <a:srgbClr val="BDD7EE"/>
            </a:solidFill>
            <a:ln w="13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0" name="Graphic 106">
              <a:extLst>
                <a:ext uri="{FF2B5EF4-FFF2-40B4-BE49-F238E27FC236}">
                  <a16:creationId xmlns:a16="http://schemas.microsoft.com/office/drawing/2014/main" id="{E496BA60-EC14-4652-BBB5-BFB07DC77EF4}"/>
                </a:ext>
              </a:extLst>
            </p:cNvPr>
            <p:cNvSpPr/>
            <p:nvPr/>
          </p:nvSpPr>
          <p:spPr>
            <a:xfrm>
              <a:off x="-51979" y="-377813"/>
              <a:ext cx="3388634" cy="2976212"/>
            </a:xfrm>
            <a:custGeom>
              <a:avLst/>
              <a:gdLst>
                <a:gd name="connsiteX0" fmla="*/ 3065582 w 3236455"/>
                <a:gd name="connsiteY0" fmla="*/ 0 h 2696027"/>
                <a:gd name="connsiteX1" fmla="*/ 3221525 w 3236455"/>
                <a:gd name="connsiteY1" fmla="*/ 565306 h 2696027"/>
                <a:gd name="connsiteX2" fmla="*/ 2834951 w 3236455"/>
                <a:gd name="connsiteY2" fmla="*/ 1006130 h 2696027"/>
                <a:gd name="connsiteX3" fmla="*/ 2357588 w 3236455"/>
                <a:gd name="connsiteY3" fmla="*/ 1068805 h 2696027"/>
                <a:gd name="connsiteX4" fmla="*/ 1911933 w 3236455"/>
                <a:gd name="connsiteY4" fmla="*/ 1227472 h 2696027"/>
                <a:gd name="connsiteX5" fmla="*/ 1714992 w 3236455"/>
                <a:gd name="connsiteY5" fmla="*/ 1670897 h 2696027"/>
                <a:gd name="connsiteX6" fmla="*/ 1059267 w 3236455"/>
                <a:gd name="connsiteY6" fmla="*/ 2571621 h 2696027"/>
                <a:gd name="connsiteX7" fmla="*/ 0 w 3236455"/>
                <a:gd name="connsiteY7" fmla="*/ 2473151 h 269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36455" h="2696027">
                  <a:moveTo>
                    <a:pt x="3065582" y="0"/>
                  </a:moveTo>
                  <a:cubicBezTo>
                    <a:pt x="3206413" y="147024"/>
                    <a:pt x="3267106" y="366755"/>
                    <a:pt x="3221525" y="565306"/>
                  </a:cubicBezTo>
                  <a:cubicBezTo>
                    <a:pt x="3176067" y="763856"/>
                    <a:pt x="3025823" y="935157"/>
                    <a:pt x="2834951" y="1006130"/>
                  </a:cubicBezTo>
                  <a:cubicBezTo>
                    <a:pt x="2683964" y="1062364"/>
                    <a:pt x="2518360" y="1057409"/>
                    <a:pt x="2357588" y="1068805"/>
                  </a:cubicBezTo>
                  <a:cubicBezTo>
                    <a:pt x="2196815" y="1080200"/>
                    <a:pt x="2026505" y="1114014"/>
                    <a:pt x="1911933" y="1227472"/>
                  </a:cubicBezTo>
                  <a:cubicBezTo>
                    <a:pt x="1795626" y="1342663"/>
                    <a:pt x="1761316" y="1513840"/>
                    <a:pt x="1714992" y="1670897"/>
                  </a:cubicBezTo>
                  <a:cubicBezTo>
                    <a:pt x="1607108" y="2036166"/>
                    <a:pt x="1391465" y="2385333"/>
                    <a:pt x="1059267" y="2571621"/>
                  </a:cubicBezTo>
                  <a:cubicBezTo>
                    <a:pt x="727069" y="2757910"/>
                    <a:pt x="269028" y="2742798"/>
                    <a:pt x="0" y="2473151"/>
                  </a:cubicBezTo>
                </a:path>
              </a:pathLst>
            </a:custGeom>
            <a:noFill/>
            <a:ln w="12361" cap="flat">
              <a:solidFill>
                <a:schemeClr val="tx1">
                  <a:lumMod val="95000"/>
                  <a:lumOff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11ACB030-AF18-4FD5-ACE5-0C2420084408}"/>
              </a:ext>
            </a:extLst>
          </p:cNvPr>
          <p:cNvSpPr/>
          <p:nvPr/>
        </p:nvSpPr>
        <p:spPr>
          <a:xfrm>
            <a:off x="3822089" y="1731495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4" name="Freeform: Shape 243">
            <a:extLst>
              <a:ext uri="{FF2B5EF4-FFF2-40B4-BE49-F238E27FC236}">
                <a16:creationId xmlns:a16="http://schemas.microsoft.com/office/drawing/2014/main" id="{3BB15C4E-04DD-44F8-A02A-6A0697CDA087}"/>
              </a:ext>
            </a:extLst>
          </p:cNvPr>
          <p:cNvSpPr/>
          <p:nvPr/>
        </p:nvSpPr>
        <p:spPr>
          <a:xfrm>
            <a:off x="8983226" y="5974928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6" name="Freeform: Shape 245">
            <a:extLst>
              <a:ext uri="{FF2B5EF4-FFF2-40B4-BE49-F238E27FC236}">
                <a16:creationId xmlns:a16="http://schemas.microsoft.com/office/drawing/2014/main" id="{8772619D-FC60-4FEC-B8EB-DF5D64C5945A}"/>
              </a:ext>
            </a:extLst>
          </p:cNvPr>
          <p:cNvSpPr/>
          <p:nvPr/>
        </p:nvSpPr>
        <p:spPr>
          <a:xfrm>
            <a:off x="9494694" y="3191814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8" name="Freeform: Shape 247">
            <a:extLst>
              <a:ext uri="{FF2B5EF4-FFF2-40B4-BE49-F238E27FC236}">
                <a16:creationId xmlns:a16="http://schemas.microsoft.com/office/drawing/2014/main" id="{7D25326C-9814-438A-8888-0CFAB79B4DAF}"/>
              </a:ext>
            </a:extLst>
          </p:cNvPr>
          <p:cNvSpPr/>
          <p:nvPr/>
        </p:nvSpPr>
        <p:spPr>
          <a:xfrm>
            <a:off x="5711264" y="2504054"/>
            <a:ext cx="255873" cy="233710"/>
          </a:xfrm>
          <a:custGeom>
            <a:avLst/>
            <a:gdLst>
              <a:gd name="connsiteX0" fmla="*/ 125478 w 173458"/>
              <a:gd name="connsiteY0" fmla="*/ 162529 h 162552"/>
              <a:gd name="connsiteX1" fmla="*/ 131384 w 173458"/>
              <a:gd name="connsiteY1" fmla="*/ 159957 h 162552"/>
              <a:gd name="connsiteX2" fmla="*/ 139290 w 173458"/>
              <a:gd name="connsiteY2" fmla="*/ 2318 h 162552"/>
              <a:gd name="connsiteX3" fmla="*/ 75853 w 173458"/>
              <a:gd name="connsiteY3" fmla="*/ 40228 h 162552"/>
              <a:gd name="connsiteX4" fmla="*/ 4892 w 173458"/>
              <a:gd name="connsiteY4" fmla="*/ 60611 h 162552"/>
              <a:gd name="connsiteX5" fmla="*/ 125478 w 173458"/>
              <a:gd name="connsiteY5" fmla="*/ 162529 h 16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458" h="162552">
                <a:moveTo>
                  <a:pt x="125478" y="162529"/>
                </a:moveTo>
                <a:cubicBezTo>
                  <a:pt x="127764" y="162719"/>
                  <a:pt x="130050" y="161767"/>
                  <a:pt x="131384" y="159957"/>
                </a:cubicBezTo>
                <a:cubicBezTo>
                  <a:pt x="186534" y="87853"/>
                  <a:pt x="185676" y="15939"/>
                  <a:pt x="139290" y="2318"/>
                </a:cubicBezTo>
                <a:cubicBezTo>
                  <a:pt x="92712" y="-11398"/>
                  <a:pt x="75853" y="40228"/>
                  <a:pt x="75853" y="40228"/>
                </a:cubicBezTo>
                <a:cubicBezTo>
                  <a:pt x="75853" y="40228"/>
                  <a:pt x="26704" y="17272"/>
                  <a:pt x="4892" y="60611"/>
                </a:cubicBezTo>
                <a:cubicBezTo>
                  <a:pt x="-16730" y="103759"/>
                  <a:pt x="35086" y="153575"/>
                  <a:pt x="125478" y="162529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24" name="Freeform: Shape 243">
            <a:extLst>
              <a:ext uri="{FF2B5EF4-FFF2-40B4-BE49-F238E27FC236}">
                <a16:creationId xmlns:a16="http://schemas.microsoft.com/office/drawing/2014/main" id="{47ED9EEF-CCF7-4762-ABBB-27CCEB70B07F}"/>
              </a:ext>
            </a:extLst>
          </p:cNvPr>
          <p:cNvSpPr/>
          <p:nvPr/>
        </p:nvSpPr>
        <p:spPr>
          <a:xfrm>
            <a:off x="406896" y="6136518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26" name="Freeform: Shape 243">
            <a:extLst>
              <a:ext uri="{FF2B5EF4-FFF2-40B4-BE49-F238E27FC236}">
                <a16:creationId xmlns:a16="http://schemas.microsoft.com/office/drawing/2014/main" id="{1743331E-F964-4962-8312-4CE9DE1E977A}"/>
              </a:ext>
            </a:extLst>
          </p:cNvPr>
          <p:cNvSpPr/>
          <p:nvPr/>
        </p:nvSpPr>
        <p:spPr>
          <a:xfrm>
            <a:off x="7340284" y="3319839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28" name="Freeform: Shape 243">
            <a:extLst>
              <a:ext uri="{FF2B5EF4-FFF2-40B4-BE49-F238E27FC236}">
                <a16:creationId xmlns:a16="http://schemas.microsoft.com/office/drawing/2014/main" id="{696A3A6D-DADB-49A1-9E77-840F51E1101D}"/>
              </a:ext>
            </a:extLst>
          </p:cNvPr>
          <p:cNvSpPr/>
          <p:nvPr/>
        </p:nvSpPr>
        <p:spPr>
          <a:xfrm>
            <a:off x="8186499" y="1298713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30" name="Freeform: Shape 243">
            <a:extLst>
              <a:ext uri="{FF2B5EF4-FFF2-40B4-BE49-F238E27FC236}">
                <a16:creationId xmlns:a16="http://schemas.microsoft.com/office/drawing/2014/main" id="{0ACC060D-2842-46D5-AAED-EFA925EA770B}"/>
              </a:ext>
            </a:extLst>
          </p:cNvPr>
          <p:cNvSpPr/>
          <p:nvPr/>
        </p:nvSpPr>
        <p:spPr>
          <a:xfrm>
            <a:off x="11125778" y="3429000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1" name="Freeform: Shape 243">
            <a:extLst>
              <a:ext uri="{FF2B5EF4-FFF2-40B4-BE49-F238E27FC236}">
                <a16:creationId xmlns:a16="http://schemas.microsoft.com/office/drawing/2014/main" id="{972F5663-07FB-411B-AC91-72CA68F2EA2B}"/>
              </a:ext>
            </a:extLst>
          </p:cNvPr>
          <p:cNvSpPr/>
          <p:nvPr/>
        </p:nvSpPr>
        <p:spPr>
          <a:xfrm>
            <a:off x="3960690" y="5844625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3" name="Freeform: Shape 243">
            <a:extLst>
              <a:ext uri="{FF2B5EF4-FFF2-40B4-BE49-F238E27FC236}">
                <a16:creationId xmlns:a16="http://schemas.microsoft.com/office/drawing/2014/main" id="{954D6DF2-30F0-4AF9-9FE0-F863E38C3C9E}"/>
              </a:ext>
            </a:extLst>
          </p:cNvPr>
          <p:cNvSpPr/>
          <p:nvPr/>
        </p:nvSpPr>
        <p:spPr>
          <a:xfrm>
            <a:off x="232141" y="4804983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5" name="Freeform: Shape 245">
            <a:extLst>
              <a:ext uri="{FF2B5EF4-FFF2-40B4-BE49-F238E27FC236}">
                <a16:creationId xmlns:a16="http://schemas.microsoft.com/office/drawing/2014/main" id="{925782EF-033A-4072-A7F1-F51DD23778FE}"/>
              </a:ext>
            </a:extLst>
          </p:cNvPr>
          <p:cNvSpPr/>
          <p:nvPr/>
        </p:nvSpPr>
        <p:spPr>
          <a:xfrm>
            <a:off x="9994483" y="4587944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9" name="Freeform: Shape 245">
            <a:extLst>
              <a:ext uri="{FF2B5EF4-FFF2-40B4-BE49-F238E27FC236}">
                <a16:creationId xmlns:a16="http://schemas.microsoft.com/office/drawing/2014/main" id="{52E07012-8914-464C-BBCA-4968BF2A68A7}"/>
              </a:ext>
            </a:extLst>
          </p:cNvPr>
          <p:cNvSpPr/>
          <p:nvPr/>
        </p:nvSpPr>
        <p:spPr>
          <a:xfrm>
            <a:off x="6046735" y="979624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0" name="Freeform: Shape 245">
            <a:extLst>
              <a:ext uri="{FF2B5EF4-FFF2-40B4-BE49-F238E27FC236}">
                <a16:creationId xmlns:a16="http://schemas.microsoft.com/office/drawing/2014/main" id="{141EEBD7-F836-401D-AB40-7FA182DCD251}"/>
              </a:ext>
            </a:extLst>
          </p:cNvPr>
          <p:cNvSpPr/>
          <p:nvPr/>
        </p:nvSpPr>
        <p:spPr>
          <a:xfrm>
            <a:off x="2663118" y="6274605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1" name="Freeform: Shape 245">
            <a:extLst>
              <a:ext uri="{FF2B5EF4-FFF2-40B4-BE49-F238E27FC236}">
                <a16:creationId xmlns:a16="http://schemas.microsoft.com/office/drawing/2014/main" id="{B87A55A4-C37B-4471-833C-0BF193A56876}"/>
              </a:ext>
            </a:extLst>
          </p:cNvPr>
          <p:cNvSpPr/>
          <p:nvPr/>
        </p:nvSpPr>
        <p:spPr>
          <a:xfrm>
            <a:off x="868283" y="3045372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2" name="Freeform: Shape 245">
            <a:extLst>
              <a:ext uri="{FF2B5EF4-FFF2-40B4-BE49-F238E27FC236}">
                <a16:creationId xmlns:a16="http://schemas.microsoft.com/office/drawing/2014/main" id="{49915435-D470-465D-81A4-C5670ECEB275}"/>
              </a:ext>
            </a:extLst>
          </p:cNvPr>
          <p:cNvSpPr/>
          <p:nvPr/>
        </p:nvSpPr>
        <p:spPr>
          <a:xfrm>
            <a:off x="1155283" y="1798173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4" name="Freeform: Shape 245">
            <a:extLst>
              <a:ext uri="{FF2B5EF4-FFF2-40B4-BE49-F238E27FC236}">
                <a16:creationId xmlns:a16="http://schemas.microsoft.com/office/drawing/2014/main" id="{5F008D47-C51E-436B-935C-211559849276}"/>
              </a:ext>
            </a:extLst>
          </p:cNvPr>
          <p:cNvSpPr/>
          <p:nvPr/>
        </p:nvSpPr>
        <p:spPr>
          <a:xfrm>
            <a:off x="10828181" y="1865077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55" name="Graphic 1">
            <a:extLst>
              <a:ext uri="{FF2B5EF4-FFF2-40B4-BE49-F238E27FC236}">
                <a16:creationId xmlns:a16="http://schemas.microsoft.com/office/drawing/2014/main" id="{BB772657-602A-4DF0-8655-7D63A171FFEA}"/>
              </a:ext>
            </a:extLst>
          </p:cNvPr>
          <p:cNvGrpSpPr/>
          <p:nvPr/>
        </p:nvGrpSpPr>
        <p:grpSpPr>
          <a:xfrm rot="16200000">
            <a:off x="11382807" y="1457905"/>
            <a:ext cx="1809262" cy="3191373"/>
            <a:chOff x="6189058" y="3162106"/>
            <a:chExt cx="1730882" cy="3154111"/>
          </a:xfrm>
        </p:grpSpPr>
        <p:sp>
          <p:nvSpPr>
            <p:cNvPr id="256" name="Freeform: Shape 194">
              <a:extLst>
                <a:ext uri="{FF2B5EF4-FFF2-40B4-BE49-F238E27FC236}">
                  <a16:creationId xmlns:a16="http://schemas.microsoft.com/office/drawing/2014/main" id="{A8849518-D14E-4D8F-9299-54091C8EEF5C}"/>
                </a:ext>
              </a:extLst>
            </p:cNvPr>
            <p:cNvSpPr/>
            <p:nvPr/>
          </p:nvSpPr>
          <p:spPr>
            <a:xfrm>
              <a:off x="7809071" y="5030533"/>
              <a:ext cx="110869" cy="227171"/>
            </a:xfrm>
            <a:custGeom>
              <a:avLst/>
              <a:gdLst>
                <a:gd name="connsiteX0" fmla="*/ 0 w 110870"/>
                <a:gd name="connsiteY0" fmla="*/ 163258 h 227171"/>
                <a:gd name="connsiteX1" fmla="*/ 110871 w 110870"/>
                <a:gd name="connsiteY1" fmla="*/ 227171 h 227171"/>
                <a:gd name="connsiteX2" fmla="*/ 102965 w 110870"/>
                <a:gd name="connsiteY2" fmla="*/ 173545 h 227171"/>
                <a:gd name="connsiteX3" fmla="*/ 106108 w 110870"/>
                <a:gd name="connsiteY3" fmla="*/ 0 h 227171"/>
                <a:gd name="connsiteX4" fmla="*/ 105251 w 110870"/>
                <a:gd name="connsiteY4" fmla="*/ 2572 h 227171"/>
                <a:gd name="connsiteX5" fmla="*/ 0 w 110870"/>
                <a:gd name="connsiteY5" fmla="*/ 163258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870" h="227171">
                  <a:moveTo>
                    <a:pt x="0" y="163258"/>
                  </a:moveTo>
                  <a:cubicBezTo>
                    <a:pt x="36957" y="184594"/>
                    <a:pt x="73914" y="205930"/>
                    <a:pt x="110871" y="227171"/>
                  </a:cubicBezTo>
                  <a:cubicBezTo>
                    <a:pt x="104584" y="204121"/>
                    <a:pt x="101632" y="185738"/>
                    <a:pt x="102965" y="173545"/>
                  </a:cubicBezTo>
                  <a:cubicBezTo>
                    <a:pt x="106489" y="140208"/>
                    <a:pt x="107347" y="78105"/>
                    <a:pt x="106108" y="0"/>
                  </a:cubicBezTo>
                  <a:cubicBezTo>
                    <a:pt x="105823" y="857"/>
                    <a:pt x="105537" y="1714"/>
                    <a:pt x="105251" y="2572"/>
                  </a:cubicBezTo>
                  <a:cubicBezTo>
                    <a:pt x="83153" y="63532"/>
                    <a:pt x="49530" y="121634"/>
                    <a:pt x="0" y="163258"/>
                  </a:cubicBezTo>
                  <a:close/>
                </a:path>
              </a:pathLst>
            </a:custGeom>
            <a:solidFill>
              <a:srgbClr val="E59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57" name="Graphic 1">
              <a:extLst>
                <a:ext uri="{FF2B5EF4-FFF2-40B4-BE49-F238E27FC236}">
                  <a16:creationId xmlns:a16="http://schemas.microsoft.com/office/drawing/2014/main" id="{26CD125A-0CA2-4487-BE1C-397EF712B1E2}"/>
                </a:ext>
              </a:extLst>
            </p:cNvPr>
            <p:cNvGrpSpPr/>
            <p:nvPr/>
          </p:nvGrpSpPr>
          <p:grpSpPr>
            <a:xfrm>
              <a:off x="6740616" y="3670041"/>
              <a:ext cx="862038" cy="405515"/>
              <a:chOff x="6740616" y="3670041"/>
              <a:chExt cx="862038" cy="405515"/>
            </a:xfrm>
            <a:solidFill>
              <a:srgbClr val="D17A66"/>
            </a:solidFill>
          </p:grpSpPr>
          <p:sp>
            <p:nvSpPr>
              <p:cNvPr id="262" name="Freeform: Shape 196">
                <a:extLst>
                  <a:ext uri="{FF2B5EF4-FFF2-40B4-BE49-F238E27FC236}">
                    <a16:creationId xmlns:a16="http://schemas.microsoft.com/office/drawing/2014/main" id="{E386408B-CDEE-4B20-8182-F70F9C818B15}"/>
                  </a:ext>
                </a:extLst>
              </p:cNvPr>
              <p:cNvSpPr/>
              <p:nvPr/>
            </p:nvSpPr>
            <p:spPr>
              <a:xfrm>
                <a:off x="6740616" y="3670041"/>
                <a:ext cx="131791" cy="319349"/>
              </a:xfrm>
              <a:custGeom>
                <a:avLst/>
                <a:gdLst>
                  <a:gd name="connsiteX0" fmla="*/ 988 w 131791"/>
                  <a:gd name="connsiteY0" fmla="*/ 321 h 319349"/>
                  <a:gd name="connsiteX1" fmla="*/ 69854 w 131791"/>
                  <a:gd name="connsiteY1" fmla="*/ 158055 h 319349"/>
                  <a:gd name="connsiteX2" fmla="*/ 103572 w 131791"/>
                  <a:gd name="connsiteY2" fmla="*/ 237208 h 319349"/>
                  <a:gd name="connsiteX3" fmla="*/ 131767 w 131791"/>
                  <a:gd name="connsiteY3" fmla="*/ 318647 h 319349"/>
                  <a:gd name="connsiteX4" fmla="*/ 131385 w 131791"/>
                  <a:gd name="connsiteY4" fmla="*/ 319314 h 319349"/>
                  <a:gd name="connsiteX5" fmla="*/ 130719 w 131791"/>
                  <a:gd name="connsiteY5" fmla="*/ 319028 h 319349"/>
                  <a:gd name="connsiteX6" fmla="*/ 93571 w 131791"/>
                  <a:gd name="connsiteY6" fmla="*/ 241304 h 319349"/>
                  <a:gd name="connsiteX7" fmla="*/ 61853 w 131791"/>
                  <a:gd name="connsiteY7" fmla="*/ 161294 h 319349"/>
                  <a:gd name="connsiteX8" fmla="*/ 36 w 131791"/>
                  <a:gd name="connsiteY8" fmla="*/ 703 h 319349"/>
                  <a:gd name="connsiteX9" fmla="*/ 321 w 131791"/>
                  <a:gd name="connsiteY9" fmla="*/ 36 h 319349"/>
                  <a:gd name="connsiteX10" fmla="*/ 988 w 131791"/>
                  <a:gd name="connsiteY10" fmla="*/ 321 h 3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91" h="319349">
                    <a:moveTo>
                      <a:pt x="988" y="321"/>
                    </a:moveTo>
                    <a:cubicBezTo>
                      <a:pt x="24229" y="52804"/>
                      <a:pt x="47185" y="105382"/>
                      <a:pt x="69854" y="158055"/>
                    </a:cubicBezTo>
                    <a:cubicBezTo>
                      <a:pt x="81284" y="184345"/>
                      <a:pt x="93285" y="210443"/>
                      <a:pt x="103572" y="237208"/>
                    </a:cubicBezTo>
                    <a:cubicBezTo>
                      <a:pt x="113574" y="264069"/>
                      <a:pt x="123766" y="290929"/>
                      <a:pt x="131767" y="318647"/>
                    </a:cubicBezTo>
                    <a:cubicBezTo>
                      <a:pt x="131862" y="318933"/>
                      <a:pt x="131671" y="319219"/>
                      <a:pt x="131385" y="319314"/>
                    </a:cubicBezTo>
                    <a:cubicBezTo>
                      <a:pt x="131100" y="319409"/>
                      <a:pt x="130909" y="319314"/>
                      <a:pt x="130719" y="319028"/>
                    </a:cubicBezTo>
                    <a:cubicBezTo>
                      <a:pt x="117003" y="293692"/>
                      <a:pt x="105382" y="267403"/>
                      <a:pt x="93571" y="241304"/>
                    </a:cubicBezTo>
                    <a:cubicBezTo>
                      <a:pt x="82046" y="215015"/>
                      <a:pt x="72235" y="188059"/>
                      <a:pt x="61853" y="161294"/>
                    </a:cubicBezTo>
                    <a:cubicBezTo>
                      <a:pt x="40993" y="107859"/>
                      <a:pt x="20324" y="54328"/>
                      <a:pt x="36" y="703"/>
                    </a:cubicBezTo>
                    <a:cubicBezTo>
                      <a:pt x="-59" y="417"/>
                      <a:pt x="36" y="131"/>
                      <a:pt x="321" y="36"/>
                    </a:cubicBezTo>
                    <a:cubicBezTo>
                      <a:pt x="607" y="-60"/>
                      <a:pt x="893" y="36"/>
                      <a:pt x="988" y="32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3" name="Freeform: Shape 197">
                <a:extLst>
                  <a:ext uri="{FF2B5EF4-FFF2-40B4-BE49-F238E27FC236}">
                    <a16:creationId xmlns:a16="http://schemas.microsoft.com/office/drawing/2014/main" id="{EB18CFC8-0E21-408E-981D-C806852B5E3B}"/>
                  </a:ext>
                </a:extLst>
              </p:cNvPr>
              <p:cNvSpPr/>
              <p:nvPr/>
            </p:nvSpPr>
            <p:spPr>
              <a:xfrm>
                <a:off x="7072519" y="3696461"/>
                <a:ext cx="126035" cy="211301"/>
              </a:xfrm>
              <a:custGeom>
                <a:avLst/>
                <a:gdLst>
                  <a:gd name="connsiteX0" fmla="*/ 1031 w 126035"/>
                  <a:gd name="connsiteY0" fmla="*/ 381 h 211301"/>
                  <a:gd name="connsiteX1" fmla="*/ 66754 w 126035"/>
                  <a:gd name="connsiteY1" fmla="*/ 103537 h 211301"/>
                  <a:gd name="connsiteX2" fmla="*/ 98948 w 126035"/>
                  <a:gd name="connsiteY2" fmla="*/ 155543 h 211301"/>
                  <a:gd name="connsiteX3" fmla="*/ 125999 w 126035"/>
                  <a:gd name="connsiteY3" fmla="*/ 210598 h 211301"/>
                  <a:gd name="connsiteX4" fmla="*/ 125714 w 126035"/>
                  <a:gd name="connsiteY4" fmla="*/ 211265 h 211301"/>
                  <a:gd name="connsiteX5" fmla="*/ 125047 w 126035"/>
                  <a:gd name="connsiteY5" fmla="*/ 211074 h 211301"/>
                  <a:gd name="connsiteX6" fmla="*/ 89614 w 126035"/>
                  <a:gd name="connsiteY6" fmla="*/ 160973 h 211301"/>
                  <a:gd name="connsiteX7" fmla="*/ 59324 w 126035"/>
                  <a:gd name="connsiteY7" fmla="*/ 107823 h 211301"/>
                  <a:gd name="connsiteX8" fmla="*/ 79 w 126035"/>
                  <a:gd name="connsiteY8" fmla="*/ 762 h 211301"/>
                  <a:gd name="connsiteX9" fmla="*/ 269 w 126035"/>
                  <a:gd name="connsiteY9" fmla="*/ 0 h 211301"/>
                  <a:gd name="connsiteX10" fmla="*/ 1031 w 126035"/>
                  <a:gd name="connsiteY10" fmla="*/ 381 h 2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035" h="211301">
                    <a:moveTo>
                      <a:pt x="1031" y="381"/>
                    </a:moveTo>
                    <a:cubicBezTo>
                      <a:pt x="23225" y="34671"/>
                      <a:pt x="45132" y="69056"/>
                      <a:pt x="66754" y="103537"/>
                    </a:cubicBezTo>
                    <a:cubicBezTo>
                      <a:pt x="77708" y="120777"/>
                      <a:pt x="89138" y="137636"/>
                      <a:pt x="98948" y="155543"/>
                    </a:cubicBezTo>
                    <a:cubicBezTo>
                      <a:pt x="108759" y="173450"/>
                      <a:pt x="118094" y="191548"/>
                      <a:pt x="125999" y="210598"/>
                    </a:cubicBezTo>
                    <a:cubicBezTo>
                      <a:pt x="126095" y="210884"/>
                      <a:pt x="125999" y="211169"/>
                      <a:pt x="125714" y="211265"/>
                    </a:cubicBezTo>
                    <a:cubicBezTo>
                      <a:pt x="125523" y="211360"/>
                      <a:pt x="125238" y="211265"/>
                      <a:pt x="125047" y="211074"/>
                    </a:cubicBezTo>
                    <a:cubicBezTo>
                      <a:pt x="112093" y="195072"/>
                      <a:pt x="100663" y="178118"/>
                      <a:pt x="89614" y="160973"/>
                    </a:cubicBezTo>
                    <a:cubicBezTo>
                      <a:pt x="78565" y="143828"/>
                      <a:pt x="69230" y="125635"/>
                      <a:pt x="59324" y="107823"/>
                    </a:cubicBezTo>
                    <a:cubicBezTo>
                      <a:pt x="39322" y="72295"/>
                      <a:pt x="19605" y="36576"/>
                      <a:pt x="79" y="762"/>
                    </a:cubicBezTo>
                    <a:cubicBezTo>
                      <a:pt x="-112" y="476"/>
                      <a:pt x="79" y="191"/>
                      <a:pt x="269" y="0"/>
                    </a:cubicBezTo>
                    <a:cubicBezTo>
                      <a:pt x="555" y="95"/>
                      <a:pt x="841" y="95"/>
                      <a:pt x="1031" y="38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4" name="Freeform: Shape 198">
                <a:extLst>
                  <a:ext uri="{FF2B5EF4-FFF2-40B4-BE49-F238E27FC236}">
                    <a16:creationId xmlns:a16="http://schemas.microsoft.com/office/drawing/2014/main" id="{45B03C84-51F3-497A-9635-A37A464658A2}"/>
                  </a:ext>
                </a:extLst>
              </p:cNvPr>
              <p:cNvSpPr/>
              <p:nvPr/>
            </p:nvSpPr>
            <p:spPr>
              <a:xfrm>
                <a:off x="7410350" y="3753563"/>
                <a:ext cx="86145" cy="126293"/>
              </a:xfrm>
              <a:custGeom>
                <a:avLst/>
                <a:gdLst>
                  <a:gd name="connsiteX0" fmla="*/ 956 w 86145"/>
                  <a:gd name="connsiteY0" fmla="*/ 143 h 126293"/>
                  <a:gd name="connsiteX1" fmla="*/ 46676 w 86145"/>
                  <a:gd name="connsiteY1" fmla="*/ 60627 h 126293"/>
                  <a:gd name="connsiteX2" fmla="*/ 68870 w 86145"/>
                  <a:gd name="connsiteY2" fmla="*/ 91392 h 126293"/>
                  <a:gd name="connsiteX3" fmla="*/ 86110 w 86145"/>
                  <a:gd name="connsiteY3" fmla="*/ 125492 h 126293"/>
                  <a:gd name="connsiteX4" fmla="*/ 85824 w 86145"/>
                  <a:gd name="connsiteY4" fmla="*/ 126254 h 126293"/>
                  <a:gd name="connsiteX5" fmla="*/ 85253 w 86145"/>
                  <a:gd name="connsiteY5" fmla="*/ 126159 h 126293"/>
                  <a:gd name="connsiteX6" fmla="*/ 59916 w 86145"/>
                  <a:gd name="connsiteY6" fmla="*/ 97584 h 126293"/>
                  <a:gd name="connsiteX7" fmla="*/ 39533 w 86145"/>
                  <a:gd name="connsiteY7" fmla="*/ 65675 h 126293"/>
                  <a:gd name="connsiteX8" fmla="*/ 99 w 86145"/>
                  <a:gd name="connsiteY8" fmla="*/ 905 h 126293"/>
                  <a:gd name="connsiteX9" fmla="*/ 289 w 86145"/>
                  <a:gd name="connsiteY9" fmla="*/ 143 h 126293"/>
                  <a:gd name="connsiteX10" fmla="*/ 956 w 86145"/>
                  <a:gd name="connsiteY10" fmla="*/ 143 h 12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145" h="126293">
                    <a:moveTo>
                      <a:pt x="956" y="143"/>
                    </a:moveTo>
                    <a:cubicBezTo>
                      <a:pt x="16482" y="20145"/>
                      <a:pt x="31722" y="40338"/>
                      <a:pt x="46676" y="60627"/>
                    </a:cubicBezTo>
                    <a:cubicBezTo>
                      <a:pt x="54201" y="70818"/>
                      <a:pt x="62393" y="80438"/>
                      <a:pt x="68870" y="91392"/>
                    </a:cubicBezTo>
                    <a:cubicBezTo>
                      <a:pt x="75347" y="102251"/>
                      <a:pt x="81538" y="113300"/>
                      <a:pt x="86110" y="125492"/>
                    </a:cubicBezTo>
                    <a:cubicBezTo>
                      <a:pt x="86205" y="125778"/>
                      <a:pt x="86110" y="126063"/>
                      <a:pt x="85824" y="126254"/>
                    </a:cubicBezTo>
                    <a:cubicBezTo>
                      <a:pt x="85634" y="126349"/>
                      <a:pt x="85443" y="126254"/>
                      <a:pt x="85253" y="126159"/>
                    </a:cubicBezTo>
                    <a:cubicBezTo>
                      <a:pt x="75728" y="117396"/>
                      <a:pt x="67631" y="107585"/>
                      <a:pt x="59916" y="97584"/>
                    </a:cubicBezTo>
                    <a:cubicBezTo>
                      <a:pt x="52201" y="87582"/>
                      <a:pt x="46200" y="76343"/>
                      <a:pt x="39533" y="65675"/>
                    </a:cubicBezTo>
                    <a:cubicBezTo>
                      <a:pt x="26102" y="44244"/>
                      <a:pt x="12958" y="22622"/>
                      <a:pt x="99" y="905"/>
                    </a:cubicBezTo>
                    <a:cubicBezTo>
                      <a:pt x="-91" y="619"/>
                      <a:pt x="4" y="333"/>
                      <a:pt x="289" y="143"/>
                    </a:cubicBezTo>
                    <a:cubicBezTo>
                      <a:pt x="575" y="-48"/>
                      <a:pt x="861" y="-48"/>
                      <a:pt x="956" y="143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5" name="Freeform: Shape 199">
                <a:extLst>
                  <a:ext uri="{FF2B5EF4-FFF2-40B4-BE49-F238E27FC236}">
                    <a16:creationId xmlns:a16="http://schemas.microsoft.com/office/drawing/2014/main" id="{1995C960-62AC-4782-8304-74CCFBF31843}"/>
                  </a:ext>
                </a:extLst>
              </p:cNvPr>
              <p:cNvSpPr/>
              <p:nvPr/>
            </p:nvSpPr>
            <p:spPr>
              <a:xfrm>
                <a:off x="6901525" y="3991319"/>
                <a:ext cx="71686" cy="84236"/>
              </a:xfrm>
              <a:custGeom>
                <a:avLst/>
                <a:gdLst>
                  <a:gd name="connsiteX0" fmla="*/ 861 w 71686"/>
                  <a:gd name="connsiteY0" fmla="*/ 36 h 84236"/>
                  <a:gd name="connsiteX1" fmla="*/ 48296 w 71686"/>
                  <a:gd name="connsiteY1" fmla="*/ 31659 h 84236"/>
                  <a:gd name="connsiteX2" fmla="*/ 65536 w 71686"/>
                  <a:gd name="connsiteY2" fmla="*/ 55185 h 84236"/>
                  <a:gd name="connsiteX3" fmla="*/ 71632 w 71686"/>
                  <a:gd name="connsiteY3" fmla="*/ 83665 h 84236"/>
                  <a:gd name="connsiteX4" fmla="*/ 71060 w 71686"/>
                  <a:gd name="connsiteY4" fmla="*/ 84237 h 84236"/>
                  <a:gd name="connsiteX5" fmla="*/ 70584 w 71686"/>
                  <a:gd name="connsiteY5" fmla="*/ 83951 h 84236"/>
                  <a:gd name="connsiteX6" fmla="*/ 55916 w 71686"/>
                  <a:gd name="connsiteY6" fmla="*/ 60234 h 84236"/>
                  <a:gd name="connsiteX7" fmla="*/ 41628 w 71686"/>
                  <a:gd name="connsiteY7" fmla="*/ 37279 h 84236"/>
                  <a:gd name="connsiteX8" fmla="*/ 290 w 71686"/>
                  <a:gd name="connsiteY8" fmla="*/ 1083 h 84236"/>
                  <a:gd name="connsiteX9" fmla="*/ 99 w 71686"/>
                  <a:gd name="connsiteY9" fmla="*/ 321 h 84236"/>
                  <a:gd name="connsiteX10" fmla="*/ 861 w 71686"/>
                  <a:gd name="connsiteY10" fmla="*/ 36 h 84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86" h="84236">
                    <a:moveTo>
                      <a:pt x="861" y="36"/>
                    </a:moveTo>
                    <a:cubicBezTo>
                      <a:pt x="18673" y="6513"/>
                      <a:pt x="35056" y="17466"/>
                      <a:pt x="48296" y="31659"/>
                    </a:cubicBezTo>
                    <a:cubicBezTo>
                      <a:pt x="54868" y="38707"/>
                      <a:pt x="61631" y="46137"/>
                      <a:pt x="65536" y="55185"/>
                    </a:cubicBezTo>
                    <a:cubicBezTo>
                      <a:pt x="69441" y="64139"/>
                      <a:pt x="72108" y="73759"/>
                      <a:pt x="71632" y="83665"/>
                    </a:cubicBezTo>
                    <a:cubicBezTo>
                      <a:pt x="71632" y="83951"/>
                      <a:pt x="71346" y="84237"/>
                      <a:pt x="71060" y="84237"/>
                    </a:cubicBezTo>
                    <a:cubicBezTo>
                      <a:pt x="70870" y="84237"/>
                      <a:pt x="70679" y="84141"/>
                      <a:pt x="70584" y="83951"/>
                    </a:cubicBezTo>
                    <a:cubicBezTo>
                      <a:pt x="65250" y="75759"/>
                      <a:pt x="60869" y="67854"/>
                      <a:pt x="55916" y="60234"/>
                    </a:cubicBezTo>
                    <a:cubicBezTo>
                      <a:pt x="51058" y="52709"/>
                      <a:pt x="47153" y="44517"/>
                      <a:pt x="41628" y="37279"/>
                    </a:cubicBezTo>
                    <a:cubicBezTo>
                      <a:pt x="30674" y="22800"/>
                      <a:pt x="16673" y="10323"/>
                      <a:pt x="290" y="1083"/>
                    </a:cubicBezTo>
                    <a:cubicBezTo>
                      <a:pt x="4" y="893"/>
                      <a:pt x="-91" y="607"/>
                      <a:pt x="99" y="321"/>
                    </a:cubicBezTo>
                    <a:cubicBezTo>
                      <a:pt x="385" y="36"/>
                      <a:pt x="671" y="-60"/>
                      <a:pt x="861" y="36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6" name="Freeform: Shape 200">
                <a:extLst>
                  <a:ext uri="{FF2B5EF4-FFF2-40B4-BE49-F238E27FC236}">
                    <a16:creationId xmlns:a16="http://schemas.microsoft.com/office/drawing/2014/main" id="{DCD43B23-96ED-4B00-9575-D0FD3C7DB7F4}"/>
                  </a:ext>
                </a:extLst>
              </p:cNvPr>
              <p:cNvSpPr/>
              <p:nvPr/>
            </p:nvSpPr>
            <p:spPr>
              <a:xfrm>
                <a:off x="7204875" y="3912810"/>
                <a:ext cx="397778" cy="47995"/>
              </a:xfrm>
              <a:custGeom>
                <a:avLst/>
                <a:gdLst>
                  <a:gd name="connsiteX0" fmla="*/ 691 w 397778"/>
                  <a:gd name="connsiteY0" fmla="*/ 25205 h 47995"/>
                  <a:gd name="connsiteX1" fmla="*/ 101752 w 397778"/>
                  <a:gd name="connsiteY1" fmla="*/ 41493 h 47995"/>
                  <a:gd name="connsiteX2" fmla="*/ 152329 w 397778"/>
                  <a:gd name="connsiteY2" fmla="*/ 38826 h 47995"/>
                  <a:gd name="connsiteX3" fmla="*/ 200812 w 397778"/>
                  <a:gd name="connsiteY3" fmla="*/ 24443 h 47995"/>
                  <a:gd name="connsiteX4" fmla="*/ 249484 w 397778"/>
                  <a:gd name="connsiteY4" fmla="*/ 6441 h 47995"/>
                  <a:gd name="connsiteX5" fmla="*/ 301967 w 397778"/>
                  <a:gd name="connsiteY5" fmla="*/ 250 h 47995"/>
                  <a:gd name="connsiteX6" fmla="*/ 397598 w 397778"/>
                  <a:gd name="connsiteY6" fmla="*/ 38826 h 47995"/>
                  <a:gd name="connsiteX7" fmla="*/ 397598 w 397778"/>
                  <a:gd name="connsiteY7" fmla="*/ 39588 h 47995"/>
                  <a:gd name="connsiteX8" fmla="*/ 396931 w 397778"/>
                  <a:gd name="connsiteY8" fmla="*/ 39683 h 47995"/>
                  <a:gd name="connsiteX9" fmla="*/ 301491 w 397778"/>
                  <a:gd name="connsiteY9" fmla="*/ 11108 h 47995"/>
                  <a:gd name="connsiteX10" fmla="*/ 276726 w 397778"/>
                  <a:gd name="connsiteY10" fmla="*/ 12346 h 47995"/>
                  <a:gd name="connsiteX11" fmla="*/ 252247 w 397778"/>
                  <a:gd name="connsiteY11" fmla="*/ 16918 h 47995"/>
                  <a:gd name="connsiteX12" fmla="*/ 203764 w 397778"/>
                  <a:gd name="connsiteY12" fmla="*/ 32730 h 47995"/>
                  <a:gd name="connsiteX13" fmla="*/ 153377 w 397778"/>
                  <a:gd name="connsiteY13" fmla="*/ 45970 h 47995"/>
                  <a:gd name="connsiteX14" fmla="*/ 101371 w 397778"/>
                  <a:gd name="connsiteY14" fmla="*/ 47017 h 47995"/>
                  <a:gd name="connsiteX15" fmla="*/ 406 w 397778"/>
                  <a:gd name="connsiteY15" fmla="*/ 26348 h 47995"/>
                  <a:gd name="connsiteX16" fmla="*/ 25 w 397778"/>
                  <a:gd name="connsiteY16" fmla="*/ 25681 h 47995"/>
                  <a:gd name="connsiteX17" fmla="*/ 691 w 397778"/>
                  <a:gd name="connsiteY17" fmla="*/ 25205 h 4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7778" h="47995">
                    <a:moveTo>
                      <a:pt x="691" y="25205"/>
                    </a:moveTo>
                    <a:cubicBezTo>
                      <a:pt x="34124" y="32635"/>
                      <a:pt x="67747" y="39969"/>
                      <a:pt x="101752" y="41493"/>
                    </a:cubicBezTo>
                    <a:cubicBezTo>
                      <a:pt x="118706" y="42445"/>
                      <a:pt x="135756" y="41683"/>
                      <a:pt x="152329" y="38826"/>
                    </a:cubicBezTo>
                    <a:cubicBezTo>
                      <a:pt x="168998" y="36159"/>
                      <a:pt x="184905" y="30634"/>
                      <a:pt x="200812" y="24443"/>
                    </a:cubicBezTo>
                    <a:cubicBezTo>
                      <a:pt x="216719" y="18252"/>
                      <a:pt x="232530" y="11394"/>
                      <a:pt x="249484" y="6441"/>
                    </a:cubicBezTo>
                    <a:cubicBezTo>
                      <a:pt x="266344" y="1488"/>
                      <a:pt x="284346" y="-798"/>
                      <a:pt x="301967" y="250"/>
                    </a:cubicBezTo>
                    <a:cubicBezTo>
                      <a:pt x="337210" y="2440"/>
                      <a:pt x="371881" y="15490"/>
                      <a:pt x="397598" y="38826"/>
                    </a:cubicBezTo>
                    <a:cubicBezTo>
                      <a:pt x="397789" y="39016"/>
                      <a:pt x="397884" y="39397"/>
                      <a:pt x="397598" y="39588"/>
                    </a:cubicBezTo>
                    <a:cubicBezTo>
                      <a:pt x="397408" y="39778"/>
                      <a:pt x="397122" y="39778"/>
                      <a:pt x="396931" y="39683"/>
                    </a:cubicBezTo>
                    <a:cubicBezTo>
                      <a:pt x="367880" y="21681"/>
                      <a:pt x="334829" y="11394"/>
                      <a:pt x="301491" y="11108"/>
                    </a:cubicBezTo>
                    <a:cubicBezTo>
                      <a:pt x="293204" y="10822"/>
                      <a:pt x="284917" y="11203"/>
                      <a:pt x="276726" y="12346"/>
                    </a:cubicBezTo>
                    <a:cubicBezTo>
                      <a:pt x="268534" y="13204"/>
                      <a:pt x="260343" y="14728"/>
                      <a:pt x="252247" y="16918"/>
                    </a:cubicBezTo>
                    <a:cubicBezTo>
                      <a:pt x="236054" y="21014"/>
                      <a:pt x="220052" y="27110"/>
                      <a:pt x="203764" y="32730"/>
                    </a:cubicBezTo>
                    <a:cubicBezTo>
                      <a:pt x="187572" y="38445"/>
                      <a:pt x="170713" y="43779"/>
                      <a:pt x="153377" y="45970"/>
                    </a:cubicBezTo>
                    <a:cubicBezTo>
                      <a:pt x="136042" y="48351"/>
                      <a:pt x="118611" y="48541"/>
                      <a:pt x="101371" y="47017"/>
                    </a:cubicBezTo>
                    <a:cubicBezTo>
                      <a:pt x="66890" y="43969"/>
                      <a:pt x="33457" y="35206"/>
                      <a:pt x="406" y="26348"/>
                    </a:cubicBezTo>
                    <a:cubicBezTo>
                      <a:pt x="120" y="26253"/>
                      <a:pt x="-71" y="25967"/>
                      <a:pt x="25" y="25681"/>
                    </a:cubicBezTo>
                    <a:cubicBezTo>
                      <a:pt x="120" y="25300"/>
                      <a:pt x="406" y="25205"/>
                      <a:pt x="691" y="25205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8" name="Graphic 1">
              <a:extLst>
                <a:ext uri="{FF2B5EF4-FFF2-40B4-BE49-F238E27FC236}">
                  <a16:creationId xmlns:a16="http://schemas.microsoft.com/office/drawing/2014/main" id="{90E538BB-0CDF-491A-BED2-102CE97D3FC8}"/>
                </a:ext>
              </a:extLst>
            </p:cNvPr>
            <p:cNvGrpSpPr/>
            <p:nvPr/>
          </p:nvGrpSpPr>
          <p:grpSpPr>
            <a:xfrm>
              <a:off x="6189058" y="3162106"/>
              <a:ext cx="1487044" cy="3154111"/>
              <a:chOff x="6189058" y="3162106"/>
              <a:chExt cx="1487044" cy="3154111"/>
            </a:xfrm>
          </p:grpSpPr>
          <p:sp>
            <p:nvSpPr>
              <p:cNvPr id="259" name="Freeform: Shape 202">
                <a:extLst>
                  <a:ext uri="{FF2B5EF4-FFF2-40B4-BE49-F238E27FC236}">
                    <a16:creationId xmlns:a16="http://schemas.microsoft.com/office/drawing/2014/main" id="{B7ADC56A-C50A-4034-BD67-7D57FCADD87D}"/>
                  </a:ext>
                </a:extLst>
              </p:cNvPr>
              <p:cNvSpPr/>
              <p:nvPr/>
            </p:nvSpPr>
            <p:spPr>
              <a:xfrm>
                <a:off x="6189058" y="4214234"/>
                <a:ext cx="140239" cy="230415"/>
              </a:xfrm>
              <a:custGeom>
                <a:avLst/>
                <a:gdLst>
                  <a:gd name="connsiteX0" fmla="*/ 137256 w 140239"/>
                  <a:gd name="connsiteY0" fmla="*/ 182505 h 230415"/>
                  <a:gd name="connsiteX1" fmla="*/ 127636 w 140239"/>
                  <a:gd name="connsiteY1" fmla="*/ 107543 h 230415"/>
                  <a:gd name="connsiteX2" fmla="*/ 89822 w 140239"/>
                  <a:gd name="connsiteY2" fmla="*/ 36296 h 230415"/>
                  <a:gd name="connsiteX3" fmla="*/ 52579 w 140239"/>
                  <a:gd name="connsiteY3" fmla="*/ 2387 h 230415"/>
                  <a:gd name="connsiteX4" fmla="*/ 1 w 140239"/>
                  <a:gd name="connsiteY4" fmla="*/ 11531 h 230415"/>
                  <a:gd name="connsiteX5" fmla="*/ 73153 w 140239"/>
                  <a:gd name="connsiteY5" fmla="*/ 230416 h 230415"/>
                  <a:gd name="connsiteX6" fmla="*/ 87536 w 140239"/>
                  <a:gd name="connsiteY6" fmla="*/ 228987 h 230415"/>
                  <a:gd name="connsiteX7" fmla="*/ 137256 w 140239"/>
                  <a:gd name="connsiteY7" fmla="*/ 182505 h 23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239" h="230415">
                    <a:moveTo>
                      <a:pt x="137256" y="182505"/>
                    </a:moveTo>
                    <a:cubicBezTo>
                      <a:pt x="144591" y="157930"/>
                      <a:pt x="137256" y="131356"/>
                      <a:pt x="127636" y="107543"/>
                    </a:cubicBezTo>
                    <a:cubicBezTo>
                      <a:pt x="117539" y="82587"/>
                      <a:pt x="104871" y="58680"/>
                      <a:pt x="89822" y="36296"/>
                    </a:cubicBezTo>
                    <a:cubicBezTo>
                      <a:pt x="80297" y="22104"/>
                      <a:pt x="68867" y="7816"/>
                      <a:pt x="52579" y="2387"/>
                    </a:cubicBezTo>
                    <a:cubicBezTo>
                      <a:pt x="34958" y="-3518"/>
                      <a:pt x="16860" y="2292"/>
                      <a:pt x="1" y="11531"/>
                    </a:cubicBezTo>
                    <a:cubicBezTo>
                      <a:pt x="-189" y="52203"/>
                      <a:pt x="29719" y="133070"/>
                      <a:pt x="73153" y="230416"/>
                    </a:cubicBezTo>
                    <a:cubicBezTo>
                      <a:pt x="78011" y="230416"/>
                      <a:pt x="82869" y="230034"/>
                      <a:pt x="87536" y="228987"/>
                    </a:cubicBezTo>
                    <a:cubicBezTo>
                      <a:pt x="110872" y="223653"/>
                      <a:pt x="130494" y="205269"/>
                      <a:pt x="137256" y="182505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0" name="Freeform: Shape 203">
                <a:extLst>
                  <a:ext uri="{FF2B5EF4-FFF2-40B4-BE49-F238E27FC236}">
                    <a16:creationId xmlns:a16="http://schemas.microsoft.com/office/drawing/2014/main" id="{BC6779D5-1EF5-483B-820F-8285F5B3E137}"/>
                  </a:ext>
                </a:extLst>
              </p:cNvPr>
              <p:cNvSpPr/>
              <p:nvPr/>
            </p:nvSpPr>
            <p:spPr>
              <a:xfrm>
                <a:off x="6431470" y="4792027"/>
                <a:ext cx="1244631" cy="1524190"/>
              </a:xfrm>
              <a:custGeom>
                <a:avLst/>
                <a:gdLst>
                  <a:gd name="connsiteX0" fmla="*/ 716661 w 1244631"/>
                  <a:gd name="connsiteY0" fmla="*/ 575405 h 1524190"/>
                  <a:gd name="connsiteX1" fmla="*/ 396526 w 1244631"/>
                  <a:gd name="connsiteY1" fmla="*/ 362903 h 1524190"/>
                  <a:gd name="connsiteX2" fmla="*/ 0 w 1244631"/>
                  <a:gd name="connsiteY2" fmla="*/ 0 h 1524190"/>
                  <a:gd name="connsiteX3" fmla="*/ 110109 w 1244631"/>
                  <a:gd name="connsiteY3" fmla="*/ 222218 h 1524190"/>
                  <a:gd name="connsiteX4" fmla="*/ 592169 w 1244631"/>
                  <a:gd name="connsiteY4" fmla="*/ 658749 h 1524190"/>
                  <a:gd name="connsiteX5" fmla="*/ 964216 w 1244631"/>
                  <a:gd name="connsiteY5" fmla="*/ 1524190 h 1524190"/>
                  <a:gd name="connsiteX6" fmla="*/ 1244632 w 1244631"/>
                  <a:gd name="connsiteY6" fmla="*/ 1524190 h 1524190"/>
                  <a:gd name="connsiteX7" fmla="*/ 895826 w 1244631"/>
                  <a:gd name="connsiteY7" fmla="*/ 866680 h 1524190"/>
                  <a:gd name="connsiteX8" fmla="*/ 716661 w 1244631"/>
                  <a:gd name="connsiteY8" fmla="*/ 575405 h 152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31" h="1524190">
                    <a:moveTo>
                      <a:pt x="716661" y="575405"/>
                    </a:moveTo>
                    <a:cubicBezTo>
                      <a:pt x="626840" y="483489"/>
                      <a:pt x="506158" y="429958"/>
                      <a:pt x="396526" y="362903"/>
                    </a:cubicBezTo>
                    <a:cubicBezTo>
                      <a:pt x="242697" y="268891"/>
                      <a:pt x="107823" y="144494"/>
                      <a:pt x="0" y="0"/>
                    </a:cubicBezTo>
                    <a:cubicBezTo>
                      <a:pt x="42577" y="84296"/>
                      <a:pt x="82201" y="162496"/>
                      <a:pt x="110109" y="222218"/>
                    </a:cubicBezTo>
                    <a:cubicBezTo>
                      <a:pt x="220218" y="457581"/>
                      <a:pt x="455581" y="571405"/>
                      <a:pt x="592169" y="658749"/>
                    </a:cubicBezTo>
                    <a:cubicBezTo>
                      <a:pt x="728853" y="746093"/>
                      <a:pt x="964216" y="1524190"/>
                      <a:pt x="964216" y="1524190"/>
                    </a:cubicBezTo>
                    <a:lnTo>
                      <a:pt x="1244632" y="1524190"/>
                    </a:lnTo>
                    <a:cubicBezTo>
                      <a:pt x="1119949" y="1309593"/>
                      <a:pt x="1003554" y="1090231"/>
                      <a:pt x="895826" y="866680"/>
                    </a:cubicBezTo>
                    <a:cubicBezTo>
                      <a:pt x="846106" y="763619"/>
                      <a:pt x="796766" y="657415"/>
                      <a:pt x="716661" y="575405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1" name="Freeform: Shape 204">
                <a:extLst>
                  <a:ext uri="{FF2B5EF4-FFF2-40B4-BE49-F238E27FC236}">
                    <a16:creationId xmlns:a16="http://schemas.microsoft.com/office/drawing/2014/main" id="{B22E54BD-2E10-4CE7-99A6-76329F8F4AC3}"/>
                  </a:ext>
                </a:extLst>
              </p:cNvPr>
              <p:cNvSpPr/>
              <p:nvPr/>
            </p:nvSpPr>
            <p:spPr>
              <a:xfrm>
                <a:off x="6411893" y="3162106"/>
                <a:ext cx="116219" cy="142343"/>
              </a:xfrm>
              <a:custGeom>
                <a:avLst/>
                <a:gdLst>
                  <a:gd name="connsiteX0" fmla="*/ 115780 w 116219"/>
                  <a:gd name="connsiteY0" fmla="*/ 72488 h 142343"/>
                  <a:gd name="connsiteX1" fmla="*/ 94348 w 116219"/>
                  <a:gd name="connsiteY1" fmla="*/ 16576 h 142343"/>
                  <a:gd name="connsiteX2" fmla="*/ 58725 w 116219"/>
                  <a:gd name="connsiteY2" fmla="*/ 669 h 142343"/>
                  <a:gd name="connsiteX3" fmla="*/ 27102 w 116219"/>
                  <a:gd name="connsiteY3" fmla="*/ 7146 h 142343"/>
                  <a:gd name="connsiteX4" fmla="*/ 337 w 116219"/>
                  <a:gd name="connsiteY4" fmla="*/ 38674 h 142343"/>
                  <a:gd name="connsiteX5" fmla="*/ 1098 w 116219"/>
                  <a:gd name="connsiteY5" fmla="*/ 71154 h 142343"/>
                  <a:gd name="connsiteX6" fmla="*/ 24244 w 116219"/>
                  <a:gd name="connsiteY6" fmla="*/ 124304 h 142343"/>
                  <a:gd name="connsiteX7" fmla="*/ 78060 w 116219"/>
                  <a:gd name="connsiteY7" fmla="*/ 140496 h 142343"/>
                  <a:gd name="connsiteX8" fmla="*/ 115780 w 116219"/>
                  <a:gd name="connsiteY8" fmla="*/ 72488 h 14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19" h="142343">
                    <a:moveTo>
                      <a:pt x="115780" y="72488"/>
                    </a:moveTo>
                    <a:cubicBezTo>
                      <a:pt x="113493" y="52485"/>
                      <a:pt x="104826" y="34102"/>
                      <a:pt x="94348" y="16576"/>
                    </a:cubicBezTo>
                    <a:cubicBezTo>
                      <a:pt x="87014" y="4289"/>
                      <a:pt x="72726" y="-2188"/>
                      <a:pt x="58725" y="669"/>
                    </a:cubicBezTo>
                    <a:lnTo>
                      <a:pt x="27102" y="7146"/>
                    </a:lnTo>
                    <a:cubicBezTo>
                      <a:pt x="11957" y="10194"/>
                      <a:pt x="1098" y="23244"/>
                      <a:pt x="337" y="38674"/>
                    </a:cubicBezTo>
                    <a:cubicBezTo>
                      <a:pt x="-235" y="49533"/>
                      <a:pt x="-140" y="60391"/>
                      <a:pt x="1098" y="71154"/>
                    </a:cubicBezTo>
                    <a:cubicBezTo>
                      <a:pt x="3480" y="90681"/>
                      <a:pt x="10528" y="110207"/>
                      <a:pt x="24244" y="124304"/>
                    </a:cubicBezTo>
                    <a:cubicBezTo>
                      <a:pt x="37960" y="138401"/>
                      <a:pt x="59201" y="146116"/>
                      <a:pt x="78060" y="140496"/>
                    </a:cubicBezTo>
                    <a:cubicBezTo>
                      <a:pt x="105112" y="132591"/>
                      <a:pt x="118923" y="100491"/>
                      <a:pt x="115780" y="72488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267" name="Graphic 1">
            <a:extLst>
              <a:ext uri="{FF2B5EF4-FFF2-40B4-BE49-F238E27FC236}">
                <a16:creationId xmlns:a16="http://schemas.microsoft.com/office/drawing/2014/main" id="{B746ACD9-0988-40D9-B13F-DF1225E2C060}"/>
              </a:ext>
            </a:extLst>
          </p:cNvPr>
          <p:cNvGrpSpPr/>
          <p:nvPr/>
        </p:nvGrpSpPr>
        <p:grpSpPr>
          <a:xfrm rot="5400000">
            <a:off x="-921955" y="452639"/>
            <a:ext cx="1809262" cy="3191373"/>
            <a:chOff x="6189058" y="3162106"/>
            <a:chExt cx="1730882" cy="3154111"/>
          </a:xfrm>
        </p:grpSpPr>
        <p:sp>
          <p:nvSpPr>
            <p:cNvPr id="268" name="Freeform: Shape 194">
              <a:extLst>
                <a:ext uri="{FF2B5EF4-FFF2-40B4-BE49-F238E27FC236}">
                  <a16:creationId xmlns:a16="http://schemas.microsoft.com/office/drawing/2014/main" id="{B4128EFB-911E-4BCA-806E-9DA71606C6F5}"/>
                </a:ext>
              </a:extLst>
            </p:cNvPr>
            <p:cNvSpPr/>
            <p:nvPr/>
          </p:nvSpPr>
          <p:spPr>
            <a:xfrm>
              <a:off x="7809071" y="5030533"/>
              <a:ext cx="110869" cy="227171"/>
            </a:xfrm>
            <a:custGeom>
              <a:avLst/>
              <a:gdLst>
                <a:gd name="connsiteX0" fmla="*/ 0 w 110870"/>
                <a:gd name="connsiteY0" fmla="*/ 163258 h 227171"/>
                <a:gd name="connsiteX1" fmla="*/ 110871 w 110870"/>
                <a:gd name="connsiteY1" fmla="*/ 227171 h 227171"/>
                <a:gd name="connsiteX2" fmla="*/ 102965 w 110870"/>
                <a:gd name="connsiteY2" fmla="*/ 173545 h 227171"/>
                <a:gd name="connsiteX3" fmla="*/ 106108 w 110870"/>
                <a:gd name="connsiteY3" fmla="*/ 0 h 227171"/>
                <a:gd name="connsiteX4" fmla="*/ 105251 w 110870"/>
                <a:gd name="connsiteY4" fmla="*/ 2572 h 227171"/>
                <a:gd name="connsiteX5" fmla="*/ 0 w 110870"/>
                <a:gd name="connsiteY5" fmla="*/ 163258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870" h="227171">
                  <a:moveTo>
                    <a:pt x="0" y="163258"/>
                  </a:moveTo>
                  <a:cubicBezTo>
                    <a:pt x="36957" y="184594"/>
                    <a:pt x="73914" y="205930"/>
                    <a:pt x="110871" y="227171"/>
                  </a:cubicBezTo>
                  <a:cubicBezTo>
                    <a:pt x="104584" y="204121"/>
                    <a:pt x="101632" y="185738"/>
                    <a:pt x="102965" y="173545"/>
                  </a:cubicBezTo>
                  <a:cubicBezTo>
                    <a:pt x="106489" y="140208"/>
                    <a:pt x="107347" y="78105"/>
                    <a:pt x="106108" y="0"/>
                  </a:cubicBezTo>
                  <a:cubicBezTo>
                    <a:pt x="105823" y="857"/>
                    <a:pt x="105537" y="1714"/>
                    <a:pt x="105251" y="2572"/>
                  </a:cubicBezTo>
                  <a:cubicBezTo>
                    <a:pt x="83153" y="63532"/>
                    <a:pt x="49530" y="121634"/>
                    <a:pt x="0" y="163258"/>
                  </a:cubicBezTo>
                  <a:close/>
                </a:path>
              </a:pathLst>
            </a:custGeom>
            <a:solidFill>
              <a:srgbClr val="E59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69" name="Graphic 1">
              <a:extLst>
                <a:ext uri="{FF2B5EF4-FFF2-40B4-BE49-F238E27FC236}">
                  <a16:creationId xmlns:a16="http://schemas.microsoft.com/office/drawing/2014/main" id="{0EB064B5-1C76-4386-AF84-88C8E3B897D3}"/>
                </a:ext>
              </a:extLst>
            </p:cNvPr>
            <p:cNvGrpSpPr/>
            <p:nvPr/>
          </p:nvGrpSpPr>
          <p:grpSpPr>
            <a:xfrm>
              <a:off x="6740616" y="3670041"/>
              <a:ext cx="862038" cy="405515"/>
              <a:chOff x="6740616" y="3670041"/>
              <a:chExt cx="862038" cy="405515"/>
            </a:xfrm>
            <a:solidFill>
              <a:srgbClr val="D17A66"/>
            </a:solidFill>
          </p:grpSpPr>
          <p:sp>
            <p:nvSpPr>
              <p:cNvPr id="274" name="Freeform: Shape 196">
                <a:extLst>
                  <a:ext uri="{FF2B5EF4-FFF2-40B4-BE49-F238E27FC236}">
                    <a16:creationId xmlns:a16="http://schemas.microsoft.com/office/drawing/2014/main" id="{E509DB80-C5C2-493D-A6E6-E0533271217D}"/>
                  </a:ext>
                </a:extLst>
              </p:cNvPr>
              <p:cNvSpPr/>
              <p:nvPr/>
            </p:nvSpPr>
            <p:spPr>
              <a:xfrm>
                <a:off x="6740616" y="3670041"/>
                <a:ext cx="131791" cy="319349"/>
              </a:xfrm>
              <a:custGeom>
                <a:avLst/>
                <a:gdLst>
                  <a:gd name="connsiteX0" fmla="*/ 988 w 131791"/>
                  <a:gd name="connsiteY0" fmla="*/ 321 h 319349"/>
                  <a:gd name="connsiteX1" fmla="*/ 69854 w 131791"/>
                  <a:gd name="connsiteY1" fmla="*/ 158055 h 319349"/>
                  <a:gd name="connsiteX2" fmla="*/ 103572 w 131791"/>
                  <a:gd name="connsiteY2" fmla="*/ 237208 h 319349"/>
                  <a:gd name="connsiteX3" fmla="*/ 131767 w 131791"/>
                  <a:gd name="connsiteY3" fmla="*/ 318647 h 319349"/>
                  <a:gd name="connsiteX4" fmla="*/ 131385 w 131791"/>
                  <a:gd name="connsiteY4" fmla="*/ 319314 h 319349"/>
                  <a:gd name="connsiteX5" fmla="*/ 130719 w 131791"/>
                  <a:gd name="connsiteY5" fmla="*/ 319028 h 319349"/>
                  <a:gd name="connsiteX6" fmla="*/ 93571 w 131791"/>
                  <a:gd name="connsiteY6" fmla="*/ 241304 h 319349"/>
                  <a:gd name="connsiteX7" fmla="*/ 61853 w 131791"/>
                  <a:gd name="connsiteY7" fmla="*/ 161294 h 319349"/>
                  <a:gd name="connsiteX8" fmla="*/ 36 w 131791"/>
                  <a:gd name="connsiteY8" fmla="*/ 703 h 319349"/>
                  <a:gd name="connsiteX9" fmla="*/ 321 w 131791"/>
                  <a:gd name="connsiteY9" fmla="*/ 36 h 319349"/>
                  <a:gd name="connsiteX10" fmla="*/ 988 w 131791"/>
                  <a:gd name="connsiteY10" fmla="*/ 321 h 3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91" h="319349">
                    <a:moveTo>
                      <a:pt x="988" y="321"/>
                    </a:moveTo>
                    <a:cubicBezTo>
                      <a:pt x="24229" y="52804"/>
                      <a:pt x="47185" y="105382"/>
                      <a:pt x="69854" y="158055"/>
                    </a:cubicBezTo>
                    <a:cubicBezTo>
                      <a:pt x="81284" y="184345"/>
                      <a:pt x="93285" y="210443"/>
                      <a:pt x="103572" y="237208"/>
                    </a:cubicBezTo>
                    <a:cubicBezTo>
                      <a:pt x="113574" y="264069"/>
                      <a:pt x="123766" y="290929"/>
                      <a:pt x="131767" y="318647"/>
                    </a:cubicBezTo>
                    <a:cubicBezTo>
                      <a:pt x="131862" y="318933"/>
                      <a:pt x="131671" y="319219"/>
                      <a:pt x="131385" y="319314"/>
                    </a:cubicBezTo>
                    <a:cubicBezTo>
                      <a:pt x="131100" y="319409"/>
                      <a:pt x="130909" y="319314"/>
                      <a:pt x="130719" y="319028"/>
                    </a:cubicBezTo>
                    <a:cubicBezTo>
                      <a:pt x="117003" y="293692"/>
                      <a:pt x="105382" y="267403"/>
                      <a:pt x="93571" y="241304"/>
                    </a:cubicBezTo>
                    <a:cubicBezTo>
                      <a:pt x="82046" y="215015"/>
                      <a:pt x="72235" y="188059"/>
                      <a:pt x="61853" y="161294"/>
                    </a:cubicBezTo>
                    <a:cubicBezTo>
                      <a:pt x="40993" y="107859"/>
                      <a:pt x="20324" y="54328"/>
                      <a:pt x="36" y="703"/>
                    </a:cubicBezTo>
                    <a:cubicBezTo>
                      <a:pt x="-59" y="417"/>
                      <a:pt x="36" y="131"/>
                      <a:pt x="321" y="36"/>
                    </a:cubicBezTo>
                    <a:cubicBezTo>
                      <a:pt x="607" y="-60"/>
                      <a:pt x="893" y="36"/>
                      <a:pt x="988" y="32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5" name="Freeform: Shape 197">
                <a:extLst>
                  <a:ext uri="{FF2B5EF4-FFF2-40B4-BE49-F238E27FC236}">
                    <a16:creationId xmlns:a16="http://schemas.microsoft.com/office/drawing/2014/main" id="{D5F5A531-B8A8-4908-AA57-4E8656B8C6A2}"/>
                  </a:ext>
                </a:extLst>
              </p:cNvPr>
              <p:cNvSpPr/>
              <p:nvPr/>
            </p:nvSpPr>
            <p:spPr>
              <a:xfrm>
                <a:off x="7072519" y="3696461"/>
                <a:ext cx="126035" cy="211301"/>
              </a:xfrm>
              <a:custGeom>
                <a:avLst/>
                <a:gdLst>
                  <a:gd name="connsiteX0" fmla="*/ 1031 w 126035"/>
                  <a:gd name="connsiteY0" fmla="*/ 381 h 211301"/>
                  <a:gd name="connsiteX1" fmla="*/ 66754 w 126035"/>
                  <a:gd name="connsiteY1" fmla="*/ 103537 h 211301"/>
                  <a:gd name="connsiteX2" fmla="*/ 98948 w 126035"/>
                  <a:gd name="connsiteY2" fmla="*/ 155543 h 211301"/>
                  <a:gd name="connsiteX3" fmla="*/ 125999 w 126035"/>
                  <a:gd name="connsiteY3" fmla="*/ 210598 h 211301"/>
                  <a:gd name="connsiteX4" fmla="*/ 125714 w 126035"/>
                  <a:gd name="connsiteY4" fmla="*/ 211265 h 211301"/>
                  <a:gd name="connsiteX5" fmla="*/ 125047 w 126035"/>
                  <a:gd name="connsiteY5" fmla="*/ 211074 h 211301"/>
                  <a:gd name="connsiteX6" fmla="*/ 89614 w 126035"/>
                  <a:gd name="connsiteY6" fmla="*/ 160973 h 211301"/>
                  <a:gd name="connsiteX7" fmla="*/ 59324 w 126035"/>
                  <a:gd name="connsiteY7" fmla="*/ 107823 h 211301"/>
                  <a:gd name="connsiteX8" fmla="*/ 79 w 126035"/>
                  <a:gd name="connsiteY8" fmla="*/ 762 h 211301"/>
                  <a:gd name="connsiteX9" fmla="*/ 269 w 126035"/>
                  <a:gd name="connsiteY9" fmla="*/ 0 h 211301"/>
                  <a:gd name="connsiteX10" fmla="*/ 1031 w 126035"/>
                  <a:gd name="connsiteY10" fmla="*/ 381 h 2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035" h="211301">
                    <a:moveTo>
                      <a:pt x="1031" y="381"/>
                    </a:moveTo>
                    <a:cubicBezTo>
                      <a:pt x="23225" y="34671"/>
                      <a:pt x="45132" y="69056"/>
                      <a:pt x="66754" y="103537"/>
                    </a:cubicBezTo>
                    <a:cubicBezTo>
                      <a:pt x="77708" y="120777"/>
                      <a:pt x="89138" y="137636"/>
                      <a:pt x="98948" y="155543"/>
                    </a:cubicBezTo>
                    <a:cubicBezTo>
                      <a:pt x="108759" y="173450"/>
                      <a:pt x="118094" y="191548"/>
                      <a:pt x="125999" y="210598"/>
                    </a:cubicBezTo>
                    <a:cubicBezTo>
                      <a:pt x="126095" y="210884"/>
                      <a:pt x="125999" y="211169"/>
                      <a:pt x="125714" y="211265"/>
                    </a:cubicBezTo>
                    <a:cubicBezTo>
                      <a:pt x="125523" y="211360"/>
                      <a:pt x="125238" y="211265"/>
                      <a:pt x="125047" y="211074"/>
                    </a:cubicBezTo>
                    <a:cubicBezTo>
                      <a:pt x="112093" y="195072"/>
                      <a:pt x="100663" y="178118"/>
                      <a:pt x="89614" y="160973"/>
                    </a:cubicBezTo>
                    <a:cubicBezTo>
                      <a:pt x="78565" y="143828"/>
                      <a:pt x="69230" y="125635"/>
                      <a:pt x="59324" y="107823"/>
                    </a:cubicBezTo>
                    <a:cubicBezTo>
                      <a:pt x="39322" y="72295"/>
                      <a:pt x="19605" y="36576"/>
                      <a:pt x="79" y="762"/>
                    </a:cubicBezTo>
                    <a:cubicBezTo>
                      <a:pt x="-112" y="476"/>
                      <a:pt x="79" y="191"/>
                      <a:pt x="269" y="0"/>
                    </a:cubicBezTo>
                    <a:cubicBezTo>
                      <a:pt x="555" y="95"/>
                      <a:pt x="841" y="95"/>
                      <a:pt x="1031" y="38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6" name="Freeform: Shape 198">
                <a:extLst>
                  <a:ext uri="{FF2B5EF4-FFF2-40B4-BE49-F238E27FC236}">
                    <a16:creationId xmlns:a16="http://schemas.microsoft.com/office/drawing/2014/main" id="{C45BACD1-E5DC-498A-A5B9-1271FB6135F3}"/>
                  </a:ext>
                </a:extLst>
              </p:cNvPr>
              <p:cNvSpPr/>
              <p:nvPr/>
            </p:nvSpPr>
            <p:spPr>
              <a:xfrm>
                <a:off x="7410350" y="3753563"/>
                <a:ext cx="86145" cy="126293"/>
              </a:xfrm>
              <a:custGeom>
                <a:avLst/>
                <a:gdLst>
                  <a:gd name="connsiteX0" fmla="*/ 956 w 86145"/>
                  <a:gd name="connsiteY0" fmla="*/ 143 h 126293"/>
                  <a:gd name="connsiteX1" fmla="*/ 46676 w 86145"/>
                  <a:gd name="connsiteY1" fmla="*/ 60627 h 126293"/>
                  <a:gd name="connsiteX2" fmla="*/ 68870 w 86145"/>
                  <a:gd name="connsiteY2" fmla="*/ 91392 h 126293"/>
                  <a:gd name="connsiteX3" fmla="*/ 86110 w 86145"/>
                  <a:gd name="connsiteY3" fmla="*/ 125492 h 126293"/>
                  <a:gd name="connsiteX4" fmla="*/ 85824 w 86145"/>
                  <a:gd name="connsiteY4" fmla="*/ 126254 h 126293"/>
                  <a:gd name="connsiteX5" fmla="*/ 85253 w 86145"/>
                  <a:gd name="connsiteY5" fmla="*/ 126159 h 126293"/>
                  <a:gd name="connsiteX6" fmla="*/ 59916 w 86145"/>
                  <a:gd name="connsiteY6" fmla="*/ 97584 h 126293"/>
                  <a:gd name="connsiteX7" fmla="*/ 39533 w 86145"/>
                  <a:gd name="connsiteY7" fmla="*/ 65675 h 126293"/>
                  <a:gd name="connsiteX8" fmla="*/ 99 w 86145"/>
                  <a:gd name="connsiteY8" fmla="*/ 905 h 126293"/>
                  <a:gd name="connsiteX9" fmla="*/ 289 w 86145"/>
                  <a:gd name="connsiteY9" fmla="*/ 143 h 126293"/>
                  <a:gd name="connsiteX10" fmla="*/ 956 w 86145"/>
                  <a:gd name="connsiteY10" fmla="*/ 143 h 12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145" h="126293">
                    <a:moveTo>
                      <a:pt x="956" y="143"/>
                    </a:moveTo>
                    <a:cubicBezTo>
                      <a:pt x="16482" y="20145"/>
                      <a:pt x="31722" y="40338"/>
                      <a:pt x="46676" y="60627"/>
                    </a:cubicBezTo>
                    <a:cubicBezTo>
                      <a:pt x="54201" y="70818"/>
                      <a:pt x="62393" y="80438"/>
                      <a:pt x="68870" y="91392"/>
                    </a:cubicBezTo>
                    <a:cubicBezTo>
                      <a:pt x="75347" y="102251"/>
                      <a:pt x="81538" y="113300"/>
                      <a:pt x="86110" y="125492"/>
                    </a:cubicBezTo>
                    <a:cubicBezTo>
                      <a:pt x="86205" y="125778"/>
                      <a:pt x="86110" y="126063"/>
                      <a:pt x="85824" y="126254"/>
                    </a:cubicBezTo>
                    <a:cubicBezTo>
                      <a:pt x="85634" y="126349"/>
                      <a:pt x="85443" y="126254"/>
                      <a:pt x="85253" y="126159"/>
                    </a:cubicBezTo>
                    <a:cubicBezTo>
                      <a:pt x="75728" y="117396"/>
                      <a:pt x="67631" y="107585"/>
                      <a:pt x="59916" y="97584"/>
                    </a:cubicBezTo>
                    <a:cubicBezTo>
                      <a:pt x="52201" y="87582"/>
                      <a:pt x="46200" y="76343"/>
                      <a:pt x="39533" y="65675"/>
                    </a:cubicBezTo>
                    <a:cubicBezTo>
                      <a:pt x="26102" y="44244"/>
                      <a:pt x="12958" y="22622"/>
                      <a:pt x="99" y="905"/>
                    </a:cubicBezTo>
                    <a:cubicBezTo>
                      <a:pt x="-91" y="619"/>
                      <a:pt x="4" y="333"/>
                      <a:pt x="289" y="143"/>
                    </a:cubicBezTo>
                    <a:cubicBezTo>
                      <a:pt x="575" y="-48"/>
                      <a:pt x="861" y="-48"/>
                      <a:pt x="956" y="143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7" name="Freeform: Shape 199">
                <a:extLst>
                  <a:ext uri="{FF2B5EF4-FFF2-40B4-BE49-F238E27FC236}">
                    <a16:creationId xmlns:a16="http://schemas.microsoft.com/office/drawing/2014/main" id="{004058E1-42D5-4591-8203-BF714EC72679}"/>
                  </a:ext>
                </a:extLst>
              </p:cNvPr>
              <p:cNvSpPr/>
              <p:nvPr/>
            </p:nvSpPr>
            <p:spPr>
              <a:xfrm>
                <a:off x="6901525" y="3991319"/>
                <a:ext cx="71686" cy="84236"/>
              </a:xfrm>
              <a:custGeom>
                <a:avLst/>
                <a:gdLst>
                  <a:gd name="connsiteX0" fmla="*/ 861 w 71686"/>
                  <a:gd name="connsiteY0" fmla="*/ 36 h 84236"/>
                  <a:gd name="connsiteX1" fmla="*/ 48296 w 71686"/>
                  <a:gd name="connsiteY1" fmla="*/ 31659 h 84236"/>
                  <a:gd name="connsiteX2" fmla="*/ 65536 w 71686"/>
                  <a:gd name="connsiteY2" fmla="*/ 55185 h 84236"/>
                  <a:gd name="connsiteX3" fmla="*/ 71632 w 71686"/>
                  <a:gd name="connsiteY3" fmla="*/ 83665 h 84236"/>
                  <a:gd name="connsiteX4" fmla="*/ 71060 w 71686"/>
                  <a:gd name="connsiteY4" fmla="*/ 84237 h 84236"/>
                  <a:gd name="connsiteX5" fmla="*/ 70584 w 71686"/>
                  <a:gd name="connsiteY5" fmla="*/ 83951 h 84236"/>
                  <a:gd name="connsiteX6" fmla="*/ 55916 w 71686"/>
                  <a:gd name="connsiteY6" fmla="*/ 60234 h 84236"/>
                  <a:gd name="connsiteX7" fmla="*/ 41628 w 71686"/>
                  <a:gd name="connsiteY7" fmla="*/ 37279 h 84236"/>
                  <a:gd name="connsiteX8" fmla="*/ 290 w 71686"/>
                  <a:gd name="connsiteY8" fmla="*/ 1083 h 84236"/>
                  <a:gd name="connsiteX9" fmla="*/ 99 w 71686"/>
                  <a:gd name="connsiteY9" fmla="*/ 321 h 84236"/>
                  <a:gd name="connsiteX10" fmla="*/ 861 w 71686"/>
                  <a:gd name="connsiteY10" fmla="*/ 36 h 84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86" h="84236">
                    <a:moveTo>
                      <a:pt x="861" y="36"/>
                    </a:moveTo>
                    <a:cubicBezTo>
                      <a:pt x="18673" y="6513"/>
                      <a:pt x="35056" y="17466"/>
                      <a:pt x="48296" y="31659"/>
                    </a:cubicBezTo>
                    <a:cubicBezTo>
                      <a:pt x="54868" y="38707"/>
                      <a:pt x="61631" y="46137"/>
                      <a:pt x="65536" y="55185"/>
                    </a:cubicBezTo>
                    <a:cubicBezTo>
                      <a:pt x="69441" y="64139"/>
                      <a:pt x="72108" y="73759"/>
                      <a:pt x="71632" y="83665"/>
                    </a:cubicBezTo>
                    <a:cubicBezTo>
                      <a:pt x="71632" y="83951"/>
                      <a:pt x="71346" y="84237"/>
                      <a:pt x="71060" y="84237"/>
                    </a:cubicBezTo>
                    <a:cubicBezTo>
                      <a:pt x="70870" y="84237"/>
                      <a:pt x="70679" y="84141"/>
                      <a:pt x="70584" y="83951"/>
                    </a:cubicBezTo>
                    <a:cubicBezTo>
                      <a:pt x="65250" y="75759"/>
                      <a:pt x="60869" y="67854"/>
                      <a:pt x="55916" y="60234"/>
                    </a:cubicBezTo>
                    <a:cubicBezTo>
                      <a:pt x="51058" y="52709"/>
                      <a:pt x="47153" y="44517"/>
                      <a:pt x="41628" y="37279"/>
                    </a:cubicBezTo>
                    <a:cubicBezTo>
                      <a:pt x="30674" y="22800"/>
                      <a:pt x="16673" y="10323"/>
                      <a:pt x="290" y="1083"/>
                    </a:cubicBezTo>
                    <a:cubicBezTo>
                      <a:pt x="4" y="893"/>
                      <a:pt x="-91" y="607"/>
                      <a:pt x="99" y="321"/>
                    </a:cubicBezTo>
                    <a:cubicBezTo>
                      <a:pt x="385" y="36"/>
                      <a:pt x="671" y="-60"/>
                      <a:pt x="861" y="36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8" name="Freeform: Shape 200">
                <a:extLst>
                  <a:ext uri="{FF2B5EF4-FFF2-40B4-BE49-F238E27FC236}">
                    <a16:creationId xmlns:a16="http://schemas.microsoft.com/office/drawing/2014/main" id="{23C5E8A7-B424-42A0-AF1F-4B0FB1006EFE}"/>
                  </a:ext>
                </a:extLst>
              </p:cNvPr>
              <p:cNvSpPr/>
              <p:nvPr/>
            </p:nvSpPr>
            <p:spPr>
              <a:xfrm>
                <a:off x="7204875" y="3912810"/>
                <a:ext cx="397778" cy="47995"/>
              </a:xfrm>
              <a:custGeom>
                <a:avLst/>
                <a:gdLst>
                  <a:gd name="connsiteX0" fmla="*/ 691 w 397778"/>
                  <a:gd name="connsiteY0" fmla="*/ 25205 h 47995"/>
                  <a:gd name="connsiteX1" fmla="*/ 101752 w 397778"/>
                  <a:gd name="connsiteY1" fmla="*/ 41493 h 47995"/>
                  <a:gd name="connsiteX2" fmla="*/ 152329 w 397778"/>
                  <a:gd name="connsiteY2" fmla="*/ 38826 h 47995"/>
                  <a:gd name="connsiteX3" fmla="*/ 200812 w 397778"/>
                  <a:gd name="connsiteY3" fmla="*/ 24443 h 47995"/>
                  <a:gd name="connsiteX4" fmla="*/ 249484 w 397778"/>
                  <a:gd name="connsiteY4" fmla="*/ 6441 h 47995"/>
                  <a:gd name="connsiteX5" fmla="*/ 301967 w 397778"/>
                  <a:gd name="connsiteY5" fmla="*/ 250 h 47995"/>
                  <a:gd name="connsiteX6" fmla="*/ 397598 w 397778"/>
                  <a:gd name="connsiteY6" fmla="*/ 38826 h 47995"/>
                  <a:gd name="connsiteX7" fmla="*/ 397598 w 397778"/>
                  <a:gd name="connsiteY7" fmla="*/ 39588 h 47995"/>
                  <a:gd name="connsiteX8" fmla="*/ 396931 w 397778"/>
                  <a:gd name="connsiteY8" fmla="*/ 39683 h 47995"/>
                  <a:gd name="connsiteX9" fmla="*/ 301491 w 397778"/>
                  <a:gd name="connsiteY9" fmla="*/ 11108 h 47995"/>
                  <a:gd name="connsiteX10" fmla="*/ 276726 w 397778"/>
                  <a:gd name="connsiteY10" fmla="*/ 12346 h 47995"/>
                  <a:gd name="connsiteX11" fmla="*/ 252247 w 397778"/>
                  <a:gd name="connsiteY11" fmla="*/ 16918 h 47995"/>
                  <a:gd name="connsiteX12" fmla="*/ 203764 w 397778"/>
                  <a:gd name="connsiteY12" fmla="*/ 32730 h 47995"/>
                  <a:gd name="connsiteX13" fmla="*/ 153377 w 397778"/>
                  <a:gd name="connsiteY13" fmla="*/ 45970 h 47995"/>
                  <a:gd name="connsiteX14" fmla="*/ 101371 w 397778"/>
                  <a:gd name="connsiteY14" fmla="*/ 47017 h 47995"/>
                  <a:gd name="connsiteX15" fmla="*/ 406 w 397778"/>
                  <a:gd name="connsiteY15" fmla="*/ 26348 h 47995"/>
                  <a:gd name="connsiteX16" fmla="*/ 25 w 397778"/>
                  <a:gd name="connsiteY16" fmla="*/ 25681 h 47995"/>
                  <a:gd name="connsiteX17" fmla="*/ 691 w 397778"/>
                  <a:gd name="connsiteY17" fmla="*/ 25205 h 4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7778" h="47995">
                    <a:moveTo>
                      <a:pt x="691" y="25205"/>
                    </a:moveTo>
                    <a:cubicBezTo>
                      <a:pt x="34124" y="32635"/>
                      <a:pt x="67747" y="39969"/>
                      <a:pt x="101752" y="41493"/>
                    </a:cubicBezTo>
                    <a:cubicBezTo>
                      <a:pt x="118706" y="42445"/>
                      <a:pt x="135756" y="41683"/>
                      <a:pt x="152329" y="38826"/>
                    </a:cubicBezTo>
                    <a:cubicBezTo>
                      <a:pt x="168998" y="36159"/>
                      <a:pt x="184905" y="30634"/>
                      <a:pt x="200812" y="24443"/>
                    </a:cubicBezTo>
                    <a:cubicBezTo>
                      <a:pt x="216719" y="18252"/>
                      <a:pt x="232530" y="11394"/>
                      <a:pt x="249484" y="6441"/>
                    </a:cubicBezTo>
                    <a:cubicBezTo>
                      <a:pt x="266344" y="1488"/>
                      <a:pt x="284346" y="-798"/>
                      <a:pt x="301967" y="250"/>
                    </a:cubicBezTo>
                    <a:cubicBezTo>
                      <a:pt x="337210" y="2440"/>
                      <a:pt x="371881" y="15490"/>
                      <a:pt x="397598" y="38826"/>
                    </a:cubicBezTo>
                    <a:cubicBezTo>
                      <a:pt x="397789" y="39016"/>
                      <a:pt x="397884" y="39397"/>
                      <a:pt x="397598" y="39588"/>
                    </a:cubicBezTo>
                    <a:cubicBezTo>
                      <a:pt x="397408" y="39778"/>
                      <a:pt x="397122" y="39778"/>
                      <a:pt x="396931" y="39683"/>
                    </a:cubicBezTo>
                    <a:cubicBezTo>
                      <a:pt x="367880" y="21681"/>
                      <a:pt x="334829" y="11394"/>
                      <a:pt x="301491" y="11108"/>
                    </a:cubicBezTo>
                    <a:cubicBezTo>
                      <a:pt x="293204" y="10822"/>
                      <a:pt x="284917" y="11203"/>
                      <a:pt x="276726" y="12346"/>
                    </a:cubicBezTo>
                    <a:cubicBezTo>
                      <a:pt x="268534" y="13204"/>
                      <a:pt x="260343" y="14728"/>
                      <a:pt x="252247" y="16918"/>
                    </a:cubicBezTo>
                    <a:cubicBezTo>
                      <a:pt x="236054" y="21014"/>
                      <a:pt x="220052" y="27110"/>
                      <a:pt x="203764" y="32730"/>
                    </a:cubicBezTo>
                    <a:cubicBezTo>
                      <a:pt x="187572" y="38445"/>
                      <a:pt x="170713" y="43779"/>
                      <a:pt x="153377" y="45970"/>
                    </a:cubicBezTo>
                    <a:cubicBezTo>
                      <a:pt x="136042" y="48351"/>
                      <a:pt x="118611" y="48541"/>
                      <a:pt x="101371" y="47017"/>
                    </a:cubicBezTo>
                    <a:cubicBezTo>
                      <a:pt x="66890" y="43969"/>
                      <a:pt x="33457" y="35206"/>
                      <a:pt x="406" y="26348"/>
                    </a:cubicBezTo>
                    <a:cubicBezTo>
                      <a:pt x="120" y="26253"/>
                      <a:pt x="-71" y="25967"/>
                      <a:pt x="25" y="25681"/>
                    </a:cubicBezTo>
                    <a:cubicBezTo>
                      <a:pt x="120" y="25300"/>
                      <a:pt x="406" y="25205"/>
                      <a:pt x="691" y="25205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70" name="Graphic 1">
              <a:extLst>
                <a:ext uri="{FF2B5EF4-FFF2-40B4-BE49-F238E27FC236}">
                  <a16:creationId xmlns:a16="http://schemas.microsoft.com/office/drawing/2014/main" id="{12E54B03-B103-484E-AC88-34EA7D394095}"/>
                </a:ext>
              </a:extLst>
            </p:cNvPr>
            <p:cNvGrpSpPr/>
            <p:nvPr/>
          </p:nvGrpSpPr>
          <p:grpSpPr>
            <a:xfrm>
              <a:off x="6189058" y="3162106"/>
              <a:ext cx="1487044" cy="3154111"/>
              <a:chOff x="6189058" y="3162106"/>
              <a:chExt cx="1487044" cy="3154111"/>
            </a:xfrm>
          </p:grpSpPr>
          <p:sp>
            <p:nvSpPr>
              <p:cNvPr id="271" name="Freeform: Shape 202">
                <a:extLst>
                  <a:ext uri="{FF2B5EF4-FFF2-40B4-BE49-F238E27FC236}">
                    <a16:creationId xmlns:a16="http://schemas.microsoft.com/office/drawing/2014/main" id="{830386F3-0FD2-4BAA-AEAA-F3BC290B0408}"/>
                  </a:ext>
                </a:extLst>
              </p:cNvPr>
              <p:cNvSpPr/>
              <p:nvPr/>
            </p:nvSpPr>
            <p:spPr>
              <a:xfrm>
                <a:off x="6189058" y="4214234"/>
                <a:ext cx="140239" cy="230415"/>
              </a:xfrm>
              <a:custGeom>
                <a:avLst/>
                <a:gdLst>
                  <a:gd name="connsiteX0" fmla="*/ 137256 w 140239"/>
                  <a:gd name="connsiteY0" fmla="*/ 182505 h 230415"/>
                  <a:gd name="connsiteX1" fmla="*/ 127636 w 140239"/>
                  <a:gd name="connsiteY1" fmla="*/ 107543 h 230415"/>
                  <a:gd name="connsiteX2" fmla="*/ 89822 w 140239"/>
                  <a:gd name="connsiteY2" fmla="*/ 36296 h 230415"/>
                  <a:gd name="connsiteX3" fmla="*/ 52579 w 140239"/>
                  <a:gd name="connsiteY3" fmla="*/ 2387 h 230415"/>
                  <a:gd name="connsiteX4" fmla="*/ 1 w 140239"/>
                  <a:gd name="connsiteY4" fmla="*/ 11531 h 230415"/>
                  <a:gd name="connsiteX5" fmla="*/ 73153 w 140239"/>
                  <a:gd name="connsiteY5" fmla="*/ 230416 h 230415"/>
                  <a:gd name="connsiteX6" fmla="*/ 87536 w 140239"/>
                  <a:gd name="connsiteY6" fmla="*/ 228987 h 230415"/>
                  <a:gd name="connsiteX7" fmla="*/ 137256 w 140239"/>
                  <a:gd name="connsiteY7" fmla="*/ 182505 h 23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239" h="230415">
                    <a:moveTo>
                      <a:pt x="137256" y="182505"/>
                    </a:moveTo>
                    <a:cubicBezTo>
                      <a:pt x="144591" y="157930"/>
                      <a:pt x="137256" y="131356"/>
                      <a:pt x="127636" y="107543"/>
                    </a:cubicBezTo>
                    <a:cubicBezTo>
                      <a:pt x="117539" y="82587"/>
                      <a:pt x="104871" y="58680"/>
                      <a:pt x="89822" y="36296"/>
                    </a:cubicBezTo>
                    <a:cubicBezTo>
                      <a:pt x="80297" y="22104"/>
                      <a:pt x="68867" y="7816"/>
                      <a:pt x="52579" y="2387"/>
                    </a:cubicBezTo>
                    <a:cubicBezTo>
                      <a:pt x="34958" y="-3518"/>
                      <a:pt x="16860" y="2292"/>
                      <a:pt x="1" y="11531"/>
                    </a:cubicBezTo>
                    <a:cubicBezTo>
                      <a:pt x="-189" y="52203"/>
                      <a:pt x="29719" y="133070"/>
                      <a:pt x="73153" y="230416"/>
                    </a:cubicBezTo>
                    <a:cubicBezTo>
                      <a:pt x="78011" y="230416"/>
                      <a:pt x="82869" y="230034"/>
                      <a:pt x="87536" y="228987"/>
                    </a:cubicBezTo>
                    <a:cubicBezTo>
                      <a:pt x="110872" y="223653"/>
                      <a:pt x="130494" y="205269"/>
                      <a:pt x="137256" y="182505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2" name="Freeform: Shape 203">
                <a:extLst>
                  <a:ext uri="{FF2B5EF4-FFF2-40B4-BE49-F238E27FC236}">
                    <a16:creationId xmlns:a16="http://schemas.microsoft.com/office/drawing/2014/main" id="{A779FF0F-EAD1-494D-9A1E-5E464CA612A0}"/>
                  </a:ext>
                </a:extLst>
              </p:cNvPr>
              <p:cNvSpPr/>
              <p:nvPr/>
            </p:nvSpPr>
            <p:spPr>
              <a:xfrm>
                <a:off x="6431470" y="4792027"/>
                <a:ext cx="1244631" cy="1524190"/>
              </a:xfrm>
              <a:custGeom>
                <a:avLst/>
                <a:gdLst>
                  <a:gd name="connsiteX0" fmla="*/ 716661 w 1244631"/>
                  <a:gd name="connsiteY0" fmla="*/ 575405 h 1524190"/>
                  <a:gd name="connsiteX1" fmla="*/ 396526 w 1244631"/>
                  <a:gd name="connsiteY1" fmla="*/ 362903 h 1524190"/>
                  <a:gd name="connsiteX2" fmla="*/ 0 w 1244631"/>
                  <a:gd name="connsiteY2" fmla="*/ 0 h 1524190"/>
                  <a:gd name="connsiteX3" fmla="*/ 110109 w 1244631"/>
                  <a:gd name="connsiteY3" fmla="*/ 222218 h 1524190"/>
                  <a:gd name="connsiteX4" fmla="*/ 592169 w 1244631"/>
                  <a:gd name="connsiteY4" fmla="*/ 658749 h 1524190"/>
                  <a:gd name="connsiteX5" fmla="*/ 964216 w 1244631"/>
                  <a:gd name="connsiteY5" fmla="*/ 1524190 h 1524190"/>
                  <a:gd name="connsiteX6" fmla="*/ 1244632 w 1244631"/>
                  <a:gd name="connsiteY6" fmla="*/ 1524190 h 1524190"/>
                  <a:gd name="connsiteX7" fmla="*/ 895826 w 1244631"/>
                  <a:gd name="connsiteY7" fmla="*/ 866680 h 1524190"/>
                  <a:gd name="connsiteX8" fmla="*/ 716661 w 1244631"/>
                  <a:gd name="connsiteY8" fmla="*/ 575405 h 152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31" h="1524190">
                    <a:moveTo>
                      <a:pt x="716661" y="575405"/>
                    </a:moveTo>
                    <a:cubicBezTo>
                      <a:pt x="626840" y="483489"/>
                      <a:pt x="506158" y="429958"/>
                      <a:pt x="396526" y="362903"/>
                    </a:cubicBezTo>
                    <a:cubicBezTo>
                      <a:pt x="242697" y="268891"/>
                      <a:pt x="107823" y="144494"/>
                      <a:pt x="0" y="0"/>
                    </a:cubicBezTo>
                    <a:cubicBezTo>
                      <a:pt x="42577" y="84296"/>
                      <a:pt x="82201" y="162496"/>
                      <a:pt x="110109" y="222218"/>
                    </a:cubicBezTo>
                    <a:cubicBezTo>
                      <a:pt x="220218" y="457581"/>
                      <a:pt x="455581" y="571405"/>
                      <a:pt x="592169" y="658749"/>
                    </a:cubicBezTo>
                    <a:cubicBezTo>
                      <a:pt x="728853" y="746093"/>
                      <a:pt x="964216" y="1524190"/>
                      <a:pt x="964216" y="1524190"/>
                    </a:cubicBezTo>
                    <a:lnTo>
                      <a:pt x="1244632" y="1524190"/>
                    </a:lnTo>
                    <a:cubicBezTo>
                      <a:pt x="1119949" y="1309593"/>
                      <a:pt x="1003554" y="1090231"/>
                      <a:pt x="895826" y="866680"/>
                    </a:cubicBezTo>
                    <a:cubicBezTo>
                      <a:pt x="846106" y="763619"/>
                      <a:pt x="796766" y="657415"/>
                      <a:pt x="716661" y="575405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3" name="Freeform: Shape 204">
                <a:extLst>
                  <a:ext uri="{FF2B5EF4-FFF2-40B4-BE49-F238E27FC236}">
                    <a16:creationId xmlns:a16="http://schemas.microsoft.com/office/drawing/2014/main" id="{56150E80-6DE6-410A-80A7-D058C48DCB5C}"/>
                  </a:ext>
                </a:extLst>
              </p:cNvPr>
              <p:cNvSpPr/>
              <p:nvPr/>
            </p:nvSpPr>
            <p:spPr>
              <a:xfrm>
                <a:off x="6411893" y="3162106"/>
                <a:ext cx="116219" cy="142343"/>
              </a:xfrm>
              <a:custGeom>
                <a:avLst/>
                <a:gdLst>
                  <a:gd name="connsiteX0" fmla="*/ 115780 w 116219"/>
                  <a:gd name="connsiteY0" fmla="*/ 72488 h 142343"/>
                  <a:gd name="connsiteX1" fmla="*/ 94348 w 116219"/>
                  <a:gd name="connsiteY1" fmla="*/ 16576 h 142343"/>
                  <a:gd name="connsiteX2" fmla="*/ 58725 w 116219"/>
                  <a:gd name="connsiteY2" fmla="*/ 669 h 142343"/>
                  <a:gd name="connsiteX3" fmla="*/ 27102 w 116219"/>
                  <a:gd name="connsiteY3" fmla="*/ 7146 h 142343"/>
                  <a:gd name="connsiteX4" fmla="*/ 337 w 116219"/>
                  <a:gd name="connsiteY4" fmla="*/ 38674 h 142343"/>
                  <a:gd name="connsiteX5" fmla="*/ 1098 w 116219"/>
                  <a:gd name="connsiteY5" fmla="*/ 71154 h 142343"/>
                  <a:gd name="connsiteX6" fmla="*/ 24244 w 116219"/>
                  <a:gd name="connsiteY6" fmla="*/ 124304 h 142343"/>
                  <a:gd name="connsiteX7" fmla="*/ 78060 w 116219"/>
                  <a:gd name="connsiteY7" fmla="*/ 140496 h 142343"/>
                  <a:gd name="connsiteX8" fmla="*/ 115780 w 116219"/>
                  <a:gd name="connsiteY8" fmla="*/ 72488 h 14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19" h="142343">
                    <a:moveTo>
                      <a:pt x="115780" y="72488"/>
                    </a:moveTo>
                    <a:cubicBezTo>
                      <a:pt x="113493" y="52485"/>
                      <a:pt x="104826" y="34102"/>
                      <a:pt x="94348" y="16576"/>
                    </a:cubicBezTo>
                    <a:cubicBezTo>
                      <a:pt x="87014" y="4289"/>
                      <a:pt x="72726" y="-2188"/>
                      <a:pt x="58725" y="669"/>
                    </a:cubicBezTo>
                    <a:lnTo>
                      <a:pt x="27102" y="7146"/>
                    </a:lnTo>
                    <a:cubicBezTo>
                      <a:pt x="11957" y="10194"/>
                      <a:pt x="1098" y="23244"/>
                      <a:pt x="337" y="38674"/>
                    </a:cubicBezTo>
                    <a:cubicBezTo>
                      <a:pt x="-235" y="49533"/>
                      <a:pt x="-140" y="60391"/>
                      <a:pt x="1098" y="71154"/>
                    </a:cubicBezTo>
                    <a:cubicBezTo>
                      <a:pt x="3480" y="90681"/>
                      <a:pt x="10528" y="110207"/>
                      <a:pt x="24244" y="124304"/>
                    </a:cubicBezTo>
                    <a:cubicBezTo>
                      <a:pt x="37960" y="138401"/>
                      <a:pt x="59201" y="146116"/>
                      <a:pt x="78060" y="140496"/>
                    </a:cubicBezTo>
                    <a:cubicBezTo>
                      <a:pt x="105112" y="132591"/>
                      <a:pt x="118923" y="100491"/>
                      <a:pt x="115780" y="72488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279" name="Graphic 1">
            <a:extLst>
              <a:ext uri="{FF2B5EF4-FFF2-40B4-BE49-F238E27FC236}">
                <a16:creationId xmlns:a16="http://schemas.microsoft.com/office/drawing/2014/main" id="{D71F0674-3D01-4922-BF57-45535E948527}"/>
              </a:ext>
            </a:extLst>
          </p:cNvPr>
          <p:cNvGrpSpPr/>
          <p:nvPr/>
        </p:nvGrpSpPr>
        <p:grpSpPr>
          <a:xfrm rot="10800000">
            <a:off x="7776382" y="-1674339"/>
            <a:ext cx="1809262" cy="3191373"/>
            <a:chOff x="6189058" y="3162106"/>
            <a:chExt cx="1730882" cy="3154111"/>
          </a:xfrm>
        </p:grpSpPr>
        <p:sp>
          <p:nvSpPr>
            <p:cNvPr id="280" name="Freeform: Shape 194">
              <a:extLst>
                <a:ext uri="{FF2B5EF4-FFF2-40B4-BE49-F238E27FC236}">
                  <a16:creationId xmlns:a16="http://schemas.microsoft.com/office/drawing/2014/main" id="{8FAF6DF3-5C42-45AE-A86C-4766BCDA3AD8}"/>
                </a:ext>
              </a:extLst>
            </p:cNvPr>
            <p:cNvSpPr/>
            <p:nvPr/>
          </p:nvSpPr>
          <p:spPr>
            <a:xfrm>
              <a:off x="7809071" y="5030533"/>
              <a:ext cx="110869" cy="227171"/>
            </a:xfrm>
            <a:custGeom>
              <a:avLst/>
              <a:gdLst>
                <a:gd name="connsiteX0" fmla="*/ 0 w 110870"/>
                <a:gd name="connsiteY0" fmla="*/ 163258 h 227171"/>
                <a:gd name="connsiteX1" fmla="*/ 110871 w 110870"/>
                <a:gd name="connsiteY1" fmla="*/ 227171 h 227171"/>
                <a:gd name="connsiteX2" fmla="*/ 102965 w 110870"/>
                <a:gd name="connsiteY2" fmla="*/ 173545 h 227171"/>
                <a:gd name="connsiteX3" fmla="*/ 106108 w 110870"/>
                <a:gd name="connsiteY3" fmla="*/ 0 h 227171"/>
                <a:gd name="connsiteX4" fmla="*/ 105251 w 110870"/>
                <a:gd name="connsiteY4" fmla="*/ 2572 h 227171"/>
                <a:gd name="connsiteX5" fmla="*/ 0 w 110870"/>
                <a:gd name="connsiteY5" fmla="*/ 163258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870" h="227171">
                  <a:moveTo>
                    <a:pt x="0" y="163258"/>
                  </a:moveTo>
                  <a:cubicBezTo>
                    <a:pt x="36957" y="184594"/>
                    <a:pt x="73914" y="205930"/>
                    <a:pt x="110871" y="227171"/>
                  </a:cubicBezTo>
                  <a:cubicBezTo>
                    <a:pt x="104584" y="204121"/>
                    <a:pt x="101632" y="185738"/>
                    <a:pt x="102965" y="173545"/>
                  </a:cubicBezTo>
                  <a:cubicBezTo>
                    <a:pt x="106489" y="140208"/>
                    <a:pt x="107347" y="78105"/>
                    <a:pt x="106108" y="0"/>
                  </a:cubicBezTo>
                  <a:cubicBezTo>
                    <a:pt x="105823" y="857"/>
                    <a:pt x="105537" y="1714"/>
                    <a:pt x="105251" y="2572"/>
                  </a:cubicBezTo>
                  <a:cubicBezTo>
                    <a:pt x="83153" y="63532"/>
                    <a:pt x="49530" y="121634"/>
                    <a:pt x="0" y="163258"/>
                  </a:cubicBezTo>
                  <a:close/>
                </a:path>
              </a:pathLst>
            </a:custGeom>
            <a:solidFill>
              <a:srgbClr val="E59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81" name="Graphic 1">
              <a:extLst>
                <a:ext uri="{FF2B5EF4-FFF2-40B4-BE49-F238E27FC236}">
                  <a16:creationId xmlns:a16="http://schemas.microsoft.com/office/drawing/2014/main" id="{64C4F8F2-C890-4159-861C-4D5BD617CA04}"/>
                </a:ext>
              </a:extLst>
            </p:cNvPr>
            <p:cNvGrpSpPr/>
            <p:nvPr/>
          </p:nvGrpSpPr>
          <p:grpSpPr>
            <a:xfrm>
              <a:off x="6740616" y="3670041"/>
              <a:ext cx="862038" cy="405515"/>
              <a:chOff x="6740616" y="3670041"/>
              <a:chExt cx="862038" cy="405515"/>
            </a:xfrm>
            <a:solidFill>
              <a:srgbClr val="D17A66"/>
            </a:solidFill>
          </p:grpSpPr>
          <p:sp>
            <p:nvSpPr>
              <p:cNvPr id="286" name="Freeform: Shape 196">
                <a:extLst>
                  <a:ext uri="{FF2B5EF4-FFF2-40B4-BE49-F238E27FC236}">
                    <a16:creationId xmlns:a16="http://schemas.microsoft.com/office/drawing/2014/main" id="{1A01019B-D860-4970-B4D0-57AC2DAB1BDE}"/>
                  </a:ext>
                </a:extLst>
              </p:cNvPr>
              <p:cNvSpPr/>
              <p:nvPr/>
            </p:nvSpPr>
            <p:spPr>
              <a:xfrm>
                <a:off x="6740616" y="3670041"/>
                <a:ext cx="131791" cy="319349"/>
              </a:xfrm>
              <a:custGeom>
                <a:avLst/>
                <a:gdLst>
                  <a:gd name="connsiteX0" fmla="*/ 988 w 131791"/>
                  <a:gd name="connsiteY0" fmla="*/ 321 h 319349"/>
                  <a:gd name="connsiteX1" fmla="*/ 69854 w 131791"/>
                  <a:gd name="connsiteY1" fmla="*/ 158055 h 319349"/>
                  <a:gd name="connsiteX2" fmla="*/ 103572 w 131791"/>
                  <a:gd name="connsiteY2" fmla="*/ 237208 h 319349"/>
                  <a:gd name="connsiteX3" fmla="*/ 131767 w 131791"/>
                  <a:gd name="connsiteY3" fmla="*/ 318647 h 319349"/>
                  <a:gd name="connsiteX4" fmla="*/ 131385 w 131791"/>
                  <a:gd name="connsiteY4" fmla="*/ 319314 h 319349"/>
                  <a:gd name="connsiteX5" fmla="*/ 130719 w 131791"/>
                  <a:gd name="connsiteY5" fmla="*/ 319028 h 319349"/>
                  <a:gd name="connsiteX6" fmla="*/ 93571 w 131791"/>
                  <a:gd name="connsiteY6" fmla="*/ 241304 h 319349"/>
                  <a:gd name="connsiteX7" fmla="*/ 61853 w 131791"/>
                  <a:gd name="connsiteY7" fmla="*/ 161294 h 319349"/>
                  <a:gd name="connsiteX8" fmla="*/ 36 w 131791"/>
                  <a:gd name="connsiteY8" fmla="*/ 703 h 319349"/>
                  <a:gd name="connsiteX9" fmla="*/ 321 w 131791"/>
                  <a:gd name="connsiteY9" fmla="*/ 36 h 319349"/>
                  <a:gd name="connsiteX10" fmla="*/ 988 w 131791"/>
                  <a:gd name="connsiteY10" fmla="*/ 321 h 3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91" h="319349">
                    <a:moveTo>
                      <a:pt x="988" y="321"/>
                    </a:moveTo>
                    <a:cubicBezTo>
                      <a:pt x="24229" y="52804"/>
                      <a:pt x="47185" y="105382"/>
                      <a:pt x="69854" y="158055"/>
                    </a:cubicBezTo>
                    <a:cubicBezTo>
                      <a:pt x="81284" y="184345"/>
                      <a:pt x="93285" y="210443"/>
                      <a:pt x="103572" y="237208"/>
                    </a:cubicBezTo>
                    <a:cubicBezTo>
                      <a:pt x="113574" y="264069"/>
                      <a:pt x="123766" y="290929"/>
                      <a:pt x="131767" y="318647"/>
                    </a:cubicBezTo>
                    <a:cubicBezTo>
                      <a:pt x="131862" y="318933"/>
                      <a:pt x="131671" y="319219"/>
                      <a:pt x="131385" y="319314"/>
                    </a:cubicBezTo>
                    <a:cubicBezTo>
                      <a:pt x="131100" y="319409"/>
                      <a:pt x="130909" y="319314"/>
                      <a:pt x="130719" y="319028"/>
                    </a:cubicBezTo>
                    <a:cubicBezTo>
                      <a:pt x="117003" y="293692"/>
                      <a:pt x="105382" y="267403"/>
                      <a:pt x="93571" y="241304"/>
                    </a:cubicBezTo>
                    <a:cubicBezTo>
                      <a:pt x="82046" y="215015"/>
                      <a:pt x="72235" y="188059"/>
                      <a:pt x="61853" y="161294"/>
                    </a:cubicBezTo>
                    <a:cubicBezTo>
                      <a:pt x="40993" y="107859"/>
                      <a:pt x="20324" y="54328"/>
                      <a:pt x="36" y="703"/>
                    </a:cubicBezTo>
                    <a:cubicBezTo>
                      <a:pt x="-59" y="417"/>
                      <a:pt x="36" y="131"/>
                      <a:pt x="321" y="36"/>
                    </a:cubicBezTo>
                    <a:cubicBezTo>
                      <a:pt x="607" y="-60"/>
                      <a:pt x="893" y="36"/>
                      <a:pt x="988" y="32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7" name="Freeform: Shape 197">
                <a:extLst>
                  <a:ext uri="{FF2B5EF4-FFF2-40B4-BE49-F238E27FC236}">
                    <a16:creationId xmlns:a16="http://schemas.microsoft.com/office/drawing/2014/main" id="{27952309-6417-4FE5-9566-41C645C45518}"/>
                  </a:ext>
                </a:extLst>
              </p:cNvPr>
              <p:cNvSpPr/>
              <p:nvPr/>
            </p:nvSpPr>
            <p:spPr>
              <a:xfrm>
                <a:off x="7072519" y="3696461"/>
                <a:ext cx="126035" cy="211301"/>
              </a:xfrm>
              <a:custGeom>
                <a:avLst/>
                <a:gdLst>
                  <a:gd name="connsiteX0" fmla="*/ 1031 w 126035"/>
                  <a:gd name="connsiteY0" fmla="*/ 381 h 211301"/>
                  <a:gd name="connsiteX1" fmla="*/ 66754 w 126035"/>
                  <a:gd name="connsiteY1" fmla="*/ 103537 h 211301"/>
                  <a:gd name="connsiteX2" fmla="*/ 98948 w 126035"/>
                  <a:gd name="connsiteY2" fmla="*/ 155543 h 211301"/>
                  <a:gd name="connsiteX3" fmla="*/ 125999 w 126035"/>
                  <a:gd name="connsiteY3" fmla="*/ 210598 h 211301"/>
                  <a:gd name="connsiteX4" fmla="*/ 125714 w 126035"/>
                  <a:gd name="connsiteY4" fmla="*/ 211265 h 211301"/>
                  <a:gd name="connsiteX5" fmla="*/ 125047 w 126035"/>
                  <a:gd name="connsiteY5" fmla="*/ 211074 h 211301"/>
                  <a:gd name="connsiteX6" fmla="*/ 89614 w 126035"/>
                  <a:gd name="connsiteY6" fmla="*/ 160973 h 211301"/>
                  <a:gd name="connsiteX7" fmla="*/ 59324 w 126035"/>
                  <a:gd name="connsiteY7" fmla="*/ 107823 h 211301"/>
                  <a:gd name="connsiteX8" fmla="*/ 79 w 126035"/>
                  <a:gd name="connsiteY8" fmla="*/ 762 h 211301"/>
                  <a:gd name="connsiteX9" fmla="*/ 269 w 126035"/>
                  <a:gd name="connsiteY9" fmla="*/ 0 h 211301"/>
                  <a:gd name="connsiteX10" fmla="*/ 1031 w 126035"/>
                  <a:gd name="connsiteY10" fmla="*/ 381 h 2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035" h="211301">
                    <a:moveTo>
                      <a:pt x="1031" y="381"/>
                    </a:moveTo>
                    <a:cubicBezTo>
                      <a:pt x="23225" y="34671"/>
                      <a:pt x="45132" y="69056"/>
                      <a:pt x="66754" y="103537"/>
                    </a:cubicBezTo>
                    <a:cubicBezTo>
                      <a:pt x="77708" y="120777"/>
                      <a:pt x="89138" y="137636"/>
                      <a:pt x="98948" y="155543"/>
                    </a:cubicBezTo>
                    <a:cubicBezTo>
                      <a:pt x="108759" y="173450"/>
                      <a:pt x="118094" y="191548"/>
                      <a:pt x="125999" y="210598"/>
                    </a:cubicBezTo>
                    <a:cubicBezTo>
                      <a:pt x="126095" y="210884"/>
                      <a:pt x="125999" y="211169"/>
                      <a:pt x="125714" y="211265"/>
                    </a:cubicBezTo>
                    <a:cubicBezTo>
                      <a:pt x="125523" y="211360"/>
                      <a:pt x="125238" y="211265"/>
                      <a:pt x="125047" y="211074"/>
                    </a:cubicBezTo>
                    <a:cubicBezTo>
                      <a:pt x="112093" y="195072"/>
                      <a:pt x="100663" y="178118"/>
                      <a:pt x="89614" y="160973"/>
                    </a:cubicBezTo>
                    <a:cubicBezTo>
                      <a:pt x="78565" y="143828"/>
                      <a:pt x="69230" y="125635"/>
                      <a:pt x="59324" y="107823"/>
                    </a:cubicBezTo>
                    <a:cubicBezTo>
                      <a:pt x="39322" y="72295"/>
                      <a:pt x="19605" y="36576"/>
                      <a:pt x="79" y="762"/>
                    </a:cubicBezTo>
                    <a:cubicBezTo>
                      <a:pt x="-112" y="476"/>
                      <a:pt x="79" y="191"/>
                      <a:pt x="269" y="0"/>
                    </a:cubicBezTo>
                    <a:cubicBezTo>
                      <a:pt x="555" y="95"/>
                      <a:pt x="841" y="95"/>
                      <a:pt x="1031" y="38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8" name="Freeform: Shape 198">
                <a:extLst>
                  <a:ext uri="{FF2B5EF4-FFF2-40B4-BE49-F238E27FC236}">
                    <a16:creationId xmlns:a16="http://schemas.microsoft.com/office/drawing/2014/main" id="{C3813EDE-3BD6-4261-9601-6BD50064132F}"/>
                  </a:ext>
                </a:extLst>
              </p:cNvPr>
              <p:cNvSpPr/>
              <p:nvPr/>
            </p:nvSpPr>
            <p:spPr>
              <a:xfrm>
                <a:off x="7410350" y="3753563"/>
                <a:ext cx="86145" cy="126293"/>
              </a:xfrm>
              <a:custGeom>
                <a:avLst/>
                <a:gdLst>
                  <a:gd name="connsiteX0" fmla="*/ 956 w 86145"/>
                  <a:gd name="connsiteY0" fmla="*/ 143 h 126293"/>
                  <a:gd name="connsiteX1" fmla="*/ 46676 w 86145"/>
                  <a:gd name="connsiteY1" fmla="*/ 60627 h 126293"/>
                  <a:gd name="connsiteX2" fmla="*/ 68870 w 86145"/>
                  <a:gd name="connsiteY2" fmla="*/ 91392 h 126293"/>
                  <a:gd name="connsiteX3" fmla="*/ 86110 w 86145"/>
                  <a:gd name="connsiteY3" fmla="*/ 125492 h 126293"/>
                  <a:gd name="connsiteX4" fmla="*/ 85824 w 86145"/>
                  <a:gd name="connsiteY4" fmla="*/ 126254 h 126293"/>
                  <a:gd name="connsiteX5" fmla="*/ 85253 w 86145"/>
                  <a:gd name="connsiteY5" fmla="*/ 126159 h 126293"/>
                  <a:gd name="connsiteX6" fmla="*/ 59916 w 86145"/>
                  <a:gd name="connsiteY6" fmla="*/ 97584 h 126293"/>
                  <a:gd name="connsiteX7" fmla="*/ 39533 w 86145"/>
                  <a:gd name="connsiteY7" fmla="*/ 65675 h 126293"/>
                  <a:gd name="connsiteX8" fmla="*/ 99 w 86145"/>
                  <a:gd name="connsiteY8" fmla="*/ 905 h 126293"/>
                  <a:gd name="connsiteX9" fmla="*/ 289 w 86145"/>
                  <a:gd name="connsiteY9" fmla="*/ 143 h 126293"/>
                  <a:gd name="connsiteX10" fmla="*/ 956 w 86145"/>
                  <a:gd name="connsiteY10" fmla="*/ 143 h 12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145" h="126293">
                    <a:moveTo>
                      <a:pt x="956" y="143"/>
                    </a:moveTo>
                    <a:cubicBezTo>
                      <a:pt x="16482" y="20145"/>
                      <a:pt x="31722" y="40338"/>
                      <a:pt x="46676" y="60627"/>
                    </a:cubicBezTo>
                    <a:cubicBezTo>
                      <a:pt x="54201" y="70818"/>
                      <a:pt x="62393" y="80438"/>
                      <a:pt x="68870" y="91392"/>
                    </a:cubicBezTo>
                    <a:cubicBezTo>
                      <a:pt x="75347" y="102251"/>
                      <a:pt x="81538" y="113300"/>
                      <a:pt x="86110" y="125492"/>
                    </a:cubicBezTo>
                    <a:cubicBezTo>
                      <a:pt x="86205" y="125778"/>
                      <a:pt x="86110" y="126063"/>
                      <a:pt x="85824" y="126254"/>
                    </a:cubicBezTo>
                    <a:cubicBezTo>
                      <a:pt x="85634" y="126349"/>
                      <a:pt x="85443" y="126254"/>
                      <a:pt x="85253" y="126159"/>
                    </a:cubicBezTo>
                    <a:cubicBezTo>
                      <a:pt x="75728" y="117396"/>
                      <a:pt x="67631" y="107585"/>
                      <a:pt x="59916" y="97584"/>
                    </a:cubicBezTo>
                    <a:cubicBezTo>
                      <a:pt x="52201" y="87582"/>
                      <a:pt x="46200" y="76343"/>
                      <a:pt x="39533" y="65675"/>
                    </a:cubicBezTo>
                    <a:cubicBezTo>
                      <a:pt x="26102" y="44244"/>
                      <a:pt x="12958" y="22622"/>
                      <a:pt x="99" y="905"/>
                    </a:cubicBezTo>
                    <a:cubicBezTo>
                      <a:pt x="-91" y="619"/>
                      <a:pt x="4" y="333"/>
                      <a:pt x="289" y="143"/>
                    </a:cubicBezTo>
                    <a:cubicBezTo>
                      <a:pt x="575" y="-48"/>
                      <a:pt x="861" y="-48"/>
                      <a:pt x="956" y="143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9" name="Freeform: Shape 199">
                <a:extLst>
                  <a:ext uri="{FF2B5EF4-FFF2-40B4-BE49-F238E27FC236}">
                    <a16:creationId xmlns:a16="http://schemas.microsoft.com/office/drawing/2014/main" id="{DF250363-865D-4E0E-A4B5-05FC12353BC2}"/>
                  </a:ext>
                </a:extLst>
              </p:cNvPr>
              <p:cNvSpPr/>
              <p:nvPr/>
            </p:nvSpPr>
            <p:spPr>
              <a:xfrm>
                <a:off x="6901525" y="3991319"/>
                <a:ext cx="71686" cy="84236"/>
              </a:xfrm>
              <a:custGeom>
                <a:avLst/>
                <a:gdLst>
                  <a:gd name="connsiteX0" fmla="*/ 861 w 71686"/>
                  <a:gd name="connsiteY0" fmla="*/ 36 h 84236"/>
                  <a:gd name="connsiteX1" fmla="*/ 48296 w 71686"/>
                  <a:gd name="connsiteY1" fmla="*/ 31659 h 84236"/>
                  <a:gd name="connsiteX2" fmla="*/ 65536 w 71686"/>
                  <a:gd name="connsiteY2" fmla="*/ 55185 h 84236"/>
                  <a:gd name="connsiteX3" fmla="*/ 71632 w 71686"/>
                  <a:gd name="connsiteY3" fmla="*/ 83665 h 84236"/>
                  <a:gd name="connsiteX4" fmla="*/ 71060 w 71686"/>
                  <a:gd name="connsiteY4" fmla="*/ 84237 h 84236"/>
                  <a:gd name="connsiteX5" fmla="*/ 70584 w 71686"/>
                  <a:gd name="connsiteY5" fmla="*/ 83951 h 84236"/>
                  <a:gd name="connsiteX6" fmla="*/ 55916 w 71686"/>
                  <a:gd name="connsiteY6" fmla="*/ 60234 h 84236"/>
                  <a:gd name="connsiteX7" fmla="*/ 41628 w 71686"/>
                  <a:gd name="connsiteY7" fmla="*/ 37279 h 84236"/>
                  <a:gd name="connsiteX8" fmla="*/ 290 w 71686"/>
                  <a:gd name="connsiteY8" fmla="*/ 1083 h 84236"/>
                  <a:gd name="connsiteX9" fmla="*/ 99 w 71686"/>
                  <a:gd name="connsiteY9" fmla="*/ 321 h 84236"/>
                  <a:gd name="connsiteX10" fmla="*/ 861 w 71686"/>
                  <a:gd name="connsiteY10" fmla="*/ 36 h 84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86" h="84236">
                    <a:moveTo>
                      <a:pt x="861" y="36"/>
                    </a:moveTo>
                    <a:cubicBezTo>
                      <a:pt x="18673" y="6513"/>
                      <a:pt x="35056" y="17466"/>
                      <a:pt x="48296" y="31659"/>
                    </a:cubicBezTo>
                    <a:cubicBezTo>
                      <a:pt x="54868" y="38707"/>
                      <a:pt x="61631" y="46137"/>
                      <a:pt x="65536" y="55185"/>
                    </a:cubicBezTo>
                    <a:cubicBezTo>
                      <a:pt x="69441" y="64139"/>
                      <a:pt x="72108" y="73759"/>
                      <a:pt x="71632" y="83665"/>
                    </a:cubicBezTo>
                    <a:cubicBezTo>
                      <a:pt x="71632" y="83951"/>
                      <a:pt x="71346" y="84237"/>
                      <a:pt x="71060" y="84237"/>
                    </a:cubicBezTo>
                    <a:cubicBezTo>
                      <a:pt x="70870" y="84237"/>
                      <a:pt x="70679" y="84141"/>
                      <a:pt x="70584" y="83951"/>
                    </a:cubicBezTo>
                    <a:cubicBezTo>
                      <a:pt x="65250" y="75759"/>
                      <a:pt x="60869" y="67854"/>
                      <a:pt x="55916" y="60234"/>
                    </a:cubicBezTo>
                    <a:cubicBezTo>
                      <a:pt x="51058" y="52709"/>
                      <a:pt x="47153" y="44517"/>
                      <a:pt x="41628" y="37279"/>
                    </a:cubicBezTo>
                    <a:cubicBezTo>
                      <a:pt x="30674" y="22800"/>
                      <a:pt x="16673" y="10323"/>
                      <a:pt x="290" y="1083"/>
                    </a:cubicBezTo>
                    <a:cubicBezTo>
                      <a:pt x="4" y="893"/>
                      <a:pt x="-91" y="607"/>
                      <a:pt x="99" y="321"/>
                    </a:cubicBezTo>
                    <a:cubicBezTo>
                      <a:pt x="385" y="36"/>
                      <a:pt x="671" y="-60"/>
                      <a:pt x="861" y="36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0" name="Freeform: Shape 200">
                <a:extLst>
                  <a:ext uri="{FF2B5EF4-FFF2-40B4-BE49-F238E27FC236}">
                    <a16:creationId xmlns:a16="http://schemas.microsoft.com/office/drawing/2014/main" id="{0DBF2986-5EE4-40A8-9D95-AD0E82D5840E}"/>
                  </a:ext>
                </a:extLst>
              </p:cNvPr>
              <p:cNvSpPr/>
              <p:nvPr/>
            </p:nvSpPr>
            <p:spPr>
              <a:xfrm>
                <a:off x="7204875" y="3912810"/>
                <a:ext cx="397778" cy="47995"/>
              </a:xfrm>
              <a:custGeom>
                <a:avLst/>
                <a:gdLst>
                  <a:gd name="connsiteX0" fmla="*/ 691 w 397778"/>
                  <a:gd name="connsiteY0" fmla="*/ 25205 h 47995"/>
                  <a:gd name="connsiteX1" fmla="*/ 101752 w 397778"/>
                  <a:gd name="connsiteY1" fmla="*/ 41493 h 47995"/>
                  <a:gd name="connsiteX2" fmla="*/ 152329 w 397778"/>
                  <a:gd name="connsiteY2" fmla="*/ 38826 h 47995"/>
                  <a:gd name="connsiteX3" fmla="*/ 200812 w 397778"/>
                  <a:gd name="connsiteY3" fmla="*/ 24443 h 47995"/>
                  <a:gd name="connsiteX4" fmla="*/ 249484 w 397778"/>
                  <a:gd name="connsiteY4" fmla="*/ 6441 h 47995"/>
                  <a:gd name="connsiteX5" fmla="*/ 301967 w 397778"/>
                  <a:gd name="connsiteY5" fmla="*/ 250 h 47995"/>
                  <a:gd name="connsiteX6" fmla="*/ 397598 w 397778"/>
                  <a:gd name="connsiteY6" fmla="*/ 38826 h 47995"/>
                  <a:gd name="connsiteX7" fmla="*/ 397598 w 397778"/>
                  <a:gd name="connsiteY7" fmla="*/ 39588 h 47995"/>
                  <a:gd name="connsiteX8" fmla="*/ 396931 w 397778"/>
                  <a:gd name="connsiteY8" fmla="*/ 39683 h 47995"/>
                  <a:gd name="connsiteX9" fmla="*/ 301491 w 397778"/>
                  <a:gd name="connsiteY9" fmla="*/ 11108 h 47995"/>
                  <a:gd name="connsiteX10" fmla="*/ 276726 w 397778"/>
                  <a:gd name="connsiteY10" fmla="*/ 12346 h 47995"/>
                  <a:gd name="connsiteX11" fmla="*/ 252247 w 397778"/>
                  <a:gd name="connsiteY11" fmla="*/ 16918 h 47995"/>
                  <a:gd name="connsiteX12" fmla="*/ 203764 w 397778"/>
                  <a:gd name="connsiteY12" fmla="*/ 32730 h 47995"/>
                  <a:gd name="connsiteX13" fmla="*/ 153377 w 397778"/>
                  <a:gd name="connsiteY13" fmla="*/ 45970 h 47995"/>
                  <a:gd name="connsiteX14" fmla="*/ 101371 w 397778"/>
                  <a:gd name="connsiteY14" fmla="*/ 47017 h 47995"/>
                  <a:gd name="connsiteX15" fmla="*/ 406 w 397778"/>
                  <a:gd name="connsiteY15" fmla="*/ 26348 h 47995"/>
                  <a:gd name="connsiteX16" fmla="*/ 25 w 397778"/>
                  <a:gd name="connsiteY16" fmla="*/ 25681 h 47995"/>
                  <a:gd name="connsiteX17" fmla="*/ 691 w 397778"/>
                  <a:gd name="connsiteY17" fmla="*/ 25205 h 4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7778" h="47995">
                    <a:moveTo>
                      <a:pt x="691" y="25205"/>
                    </a:moveTo>
                    <a:cubicBezTo>
                      <a:pt x="34124" y="32635"/>
                      <a:pt x="67747" y="39969"/>
                      <a:pt x="101752" y="41493"/>
                    </a:cubicBezTo>
                    <a:cubicBezTo>
                      <a:pt x="118706" y="42445"/>
                      <a:pt x="135756" y="41683"/>
                      <a:pt x="152329" y="38826"/>
                    </a:cubicBezTo>
                    <a:cubicBezTo>
                      <a:pt x="168998" y="36159"/>
                      <a:pt x="184905" y="30634"/>
                      <a:pt x="200812" y="24443"/>
                    </a:cubicBezTo>
                    <a:cubicBezTo>
                      <a:pt x="216719" y="18252"/>
                      <a:pt x="232530" y="11394"/>
                      <a:pt x="249484" y="6441"/>
                    </a:cubicBezTo>
                    <a:cubicBezTo>
                      <a:pt x="266344" y="1488"/>
                      <a:pt x="284346" y="-798"/>
                      <a:pt x="301967" y="250"/>
                    </a:cubicBezTo>
                    <a:cubicBezTo>
                      <a:pt x="337210" y="2440"/>
                      <a:pt x="371881" y="15490"/>
                      <a:pt x="397598" y="38826"/>
                    </a:cubicBezTo>
                    <a:cubicBezTo>
                      <a:pt x="397789" y="39016"/>
                      <a:pt x="397884" y="39397"/>
                      <a:pt x="397598" y="39588"/>
                    </a:cubicBezTo>
                    <a:cubicBezTo>
                      <a:pt x="397408" y="39778"/>
                      <a:pt x="397122" y="39778"/>
                      <a:pt x="396931" y="39683"/>
                    </a:cubicBezTo>
                    <a:cubicBezTo>
                      <a:pt x="367880" y="21681"/>
                      <a:pt x="334829" y="11394"/>
                      <a:pt x="301491" y="11108"/>
                    </a:cubicBezTo>
                    <a:cubicBezTo>
                      <a:pt x="293204" y="10822"/>
                      <a:pt x="284917" y="11203"/>
                      <a:pt x="276726" y="12346"/>
                    </a:cubicBezTo>
                    <a:cubicBezTo>
                      <a:pt x="268534" y="13204"/>
                      <a:pt x="260343" y="14728"/>
                      <a:pt x="252247" y="16918"/>
                    </a:cubicBezTo>
                    <a:cubicBezTo>
                      <a:pt x="236054" y="21014"/>
                      <a:pt x="220052" y="27110"/>
                      <a:pt x="203764" y="32730"/>
                    </a:cubicBezTo>
                    <a:cubicBezTo>
                      <a:pt x="187572" y="38445"/>
                      <a:pt x="170713" y="43779"/>
                      <a:pt x="153377" y="45970"/>
                    </a:cubicBezTo>
                    <a:cubicBezTo>
                      <a:pt x="136042" y="48351"/>
                      <a:pt x="118611" y="48541"/>
                      <a:pt x="101371" y="47017"/>
                    </a:cubicBezTo>
                    <a:cubicBezTo>
                      <a:pt x="66890" y="43969"/>
                      <a:pt x="33457" y="35206"/>
                      <a:pt x="406" y="26348"/>
                    </a:cubicBezTo>
                    <a:cubicBezTo>
                      <a:pt x="120" y="26253"/>
                      <a:pt x="-71" y="25967"/>
                      <a:pt x="25" y="25681"/>
                    </a:cubicBezTo>
                    <a:cubicBezTo>
                      <a:pt x="120" y="25300"/>
                      <a:pt x="406" y="25205"/>
                      <a:pt x="691" y="25205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82" name="Graphic 1">
              <a:extLst>
                <a:ext uri="{FF2B5EF4-FFF2-40B4-BE49-F238E27FC236}">
                  <a16:creationId xmlns:a16="http://schemas.microsoft.com/office/drawing/2014/main" id="{3FE6B1FF-47C3-4DD5-A6AB-2293516750EA}"/>
                </a:ext>
              </a:extLst>
            </p:cNvPr>
            <p:cNvGrpSpPr/>
            <p:nvPr/>
          </p:nvGrpSpPr>
          <p:grpSpPr>
            <a:xfrm>
              <a:off x="6189058" y="3162106"/>
              <a:ext cx="1487044" cy="3154111"/>
              <a:chOff x="6189058" y="3162106"/>
              <a:chExt cx="1487044" cy="3154111"/>
            </a:xfrm>
          </p:grpSpPr>
          <p:sp>
            <p:nvSpPr>
              <p:cNvPr id="283" name="Freeform: Shape 202">
                <a:extLst>
                  <a:ext uri="{FF2B5EF4-FFF2-40B4-BE49-F238E27FC236}">
                    <a16:creationId xmlns:a16="http://schemas.microsoft.com/office/drawing/2014/main" id="{ECF1DF42-F705-4925-9A75-DC1EEAD73137}"/>
                  </a:ext>
                </a:extLst>
              </p:cNvPr>
              <p:cNvSpPr/>
              <p:nvPr/>
            </p:nvSpPr>
            <p:spPr>
              <a:xfrm>
                <a:off x="6189058" y="4214234"/>
                <a:ext cx="140239" cy="230415"/>
              </a:xfrm>
              <a:custGeom>
                <a:avLst/>
                <a:gdLst>
                  <a:gd name="connsiteX0" fmla="*/ 137256 w 140239"/>
                  <a:gd name="connsiteY0" fmla="*/ 182505 h 230415"/>
                  <a:gd name="connsiteX1" fmla="*/ 127636 w 140239"/>
                  <a:gd name="connsiteY1" fmla="*/ 107543 h 230415"/>
                  <a:gd name="connsiteX2" fmla="*/ 89822 w 140239"/>
                  <a:gd name="connsiteY2" fmla="*/ 36296 h 230415"/>
                  <a:gd name="connsiteX3" fmla="*/ 52579 w 140239"/>
                  <a:gd name="connsiteY3" fmla="*/ 2387 h 230415"/>
                  <a:gd name="connsiteX4" fmla="*/ 1 w 140239"/>
                  <a:gd name="connsiteY4" fmla="*/ 11531 h 230415"/>
                  <a:gd name="connsiteX5" fmla="*/ 73153 w 140239"/>
                  <a:gd name="connsiteY5" fmla="*/ 230416 h 230415"/>
                  <a:gd name="connsiteX6" fmla="*/ 87536 w 140239"/>
                  <a:gd name="connsiteY6" fmla="*/ 228987 h 230415"/>
                  <a:gd name="connsiteX7" fmla="*/ 137256 w 140239"/>
                  <a:gd name="connsiteY7" fmla="*/ 182505 h 23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239" h="230415">
                    <a:moveTo>
                      <a:pt x="137256" y="182505"/>
                    </a:moveTo>
                    <a:cubicBezTo>
                      <a:pt x="144591" y="157930"/>
                      <a:pt x="137256" y="131356"/>
                      <a:pt x="127636" y="107543"/>
                    </a:cubicBezTo>
                    <a:cubicBezTo>
                      <a:pt x="117539" y="82587"/>
                      <a:pt x="104871" y="58680"/>
                      <a:pt x="89822" y="36296"/>
                    </a:cubicBezTo>
                    <a:cubicBezTo>
                      <a:pt x="80297" y="22104"/>
                      <a:pt x="68867" y="7816"/>
                      <a:pt x="52579" y="2387"/>
                    </a:cubicBezTo>
                    <a:cubicBezTo>
                      <a:pt x="34958" y="-3518"/>
                      <a:pt x="16860" y="2292"/>
                      <a:pt x="1" y="11531"/>
                    </a:cubicBezTo>
                    <a:cubicBezTo>
                      <a:pt x="-189" y="52203"/>
                      <a:pt x="29719" y="133070"/>
                      <a:pt x="73153" y="230416"/>
                    </a:cubicBezTo>
                    <a:cubicBezTo>
                      <a:pt x="78011" y="230416"/>
                      <a:pt x="82869" y="230034"/>
                      <a:pt x="87536" y="228987"/>
                    </a:cubicBezTo>
                    <a:cubicBezTo>
                      <a:pt x="110872" y="223653"/>
                      <a:pt x="130494" y="205269"/>
                      <a:pt x="137256" y="182505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4" name="Freeform: Shape 203">
                <a:extLst>
                  <a:ext uri="{FF2B5EF4-FFF2-40B4-BE49-F238E27FC236}">
                    <a16:creationId xmlns:a16="http://schemas.microsoft.com/office/drawing/2014/main" id="{1943CC77-A238-4D7C-9EEF-927E098233DB}"/>
                  </a:ext>
                </a:extLst>
              </p:cNvPr>
              <p:cNvSpPr/>
              <p:nvPr/>
            </p:nvSpPr>
            <p:spPr>
              <a:xfrm>
                <a:off x="6431470" y="4792027"/>
                <a:ext cx="1244631" cy="1524190"/>
              </a:xfrm>
              <a:custGeom>
                <a:avLst/>
                <a:gdLst>
                  <a:gd name="connsiteX0" fmla="*/ 716661 w 1244631"/>
                  <a:gd name="connsiteY0" fmla="*/ 575405 h 1524190"/>
                  <a:gd name="connsiteX1" fmla="*/ 396526 w 1244631"/>
                  <a:gd name="connsiteY1" fmla="*/ 362903 h 1524190"/>
                  <a:gd name="connsiteX2" fmla="*/ 0 w 1244631"/>
                  <a:gd name="connsiteY2" fmla="*/ 0 h 1524190"/>
                  <a:gd name="connsiteX3" fmla="*/ 110109 w 1244631"/>
                  <a:gd name="connsiteY3" fmla="*/ 222218 h 1524190"/>
                  <a:gd name="connsiteX4" fmla="*/ 592169 w 1244631"/>
                  <a:gd name="connsiteY4" fmla="*/ 658749 h 1524190"/>
                  <a:gd name="connsiteX5" fmla="*/ 964216 w 1244631"/>
                  <a:gd name="connsiteY5" fmla="*/ 1524190 h 1524190"/>
                  <a:gd name="connsiteX6" fmla="*/ 1244632 w 1244631"/>
                  <a:gd name="connsiteY6" fmla="*/ 1524190 h 1524190"/>
                  <a:gd name="connsiteX7" fmla="*/ 895826 w 1244631"/>
                  <a:gd name="connsiteY7" fmla="*/ 866680 h 1524190"/>
                  <a:gd name="connsiteX8" fmla="*/ 716661 w 1244631"/>
                  <a:gd name="connsiteY8" fmla="*/ 575405 h 152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31" h="1524190">
                    <a:moveTo>
                      <a:pt x="716661" y="575405"/>
                    </a:moveTo>
                    <a:cubicBezTo>
                      <a:pt x="626840" y="483489"/>
                      <a:pt x="506158" y="429958"/>
                      <a:pt x="396526" y="362903"/>
                    </a:cubicBezTo>
                    <a:cubicBezTo>
                      <a:pt x="242697" y="268891"/>
                      <a:pt x="107823" y="144494"/>
                      <a:pt x="0" y="0"/>
                    </a:cubicBezTo>
                    <a:cubicBezTo>
                      <a:pt x="42577" y="84296"/>
                      <a:pt x="82201" y="162496"/>
                      <a:pt x="110109" y="222218"/>
                    </a:cubicBezTo>
                    <a:cubicBezTo>
                      <a:pt x="220218" y="457581"/>
                      <a:pt x="455581" y="571405"/>
                      <a:pt x="592169" y="658749"/>
                    </a:cubicBezTo>
                    <a:cubicBezTo>
                      <a:pt x="728853" y="746093"/>
                      <a:pt x="964216" y="1524190"/>
                      <a:pt x="964216" y="1524190"/>
                    </a:cubicBezTo>
                    <a:lnTo>
                      <a:pt x="1244632" y="1524190"/>
                    </a:lnTo>
                    <a:cubicBezTo>
                      <a:pt x="1119949" y="1309593"/>
                      <a:pt x="1003554" y="1090231"/>
                      <a:pt x="895826" y="866680"/>
                    </a:cubicBezTo>
                    <a:cubicBezTo>
                      <a:pt x="846106" y="763619"/>
                      <a:pt x="796766" y="657415"/>
                      <a:pt x="716661" y="575405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5" name="Freeform: Shape 204">
                <a:extLst>
                  <a:ext uri="{FF2B5EF4-FFF2-40B4-BE49-F238E27FC236}">
                    <a16:creationId xmlns:a16="http://schemas.microsoft.com/office/drawing/2014/main" id="{4861D247-B23F-4FA7-9CD0-898990F3686E}"/>
                  </a:ext>
                </a:extLst>
              </p:cNvPr>
              <p:cNvSpPr/>
              <p:nvPr/>
            </p:nvSpPr>
            <p:spPr>
              <a:xfrm>
                <a:off x="6411893" y="3162106"/>
                <a:ext cx="116219" cy="142343"/>
              </a:xfrm>
              <a:custGeom>
                <a:avLst/>
                <a:gdLst>
                  <a:gd name="connsiteX0" fmla="*/ 115780 w 116219"/>
                  <a:gd name="connsiteY0" fmla="*/ 72488 h 142343"/>
                  <a:gd name="connsiteX1" fmla="*/ 94348 w 116219"/>
                  <a:gd name="connsiteY1" fmla="*/ 16576 h 142343"/>
                  <a:gd name="connsiteX2" fmla="*/ 58725 w 116219"/>
                  <a:gd name="connsiteY2" fmla="*/ 669 h 142343"/>
                  <a:gd name="connsiteX3" fmla="*/ 27102 w 116219"/>
                  <a:gd name="connsiteY3" fmla="*/ 7146 h 142343"/>
                  <a:gd name="connsiteX4" fmla="*/ 337 w 116219"/>
                  <a:gd name="connsiteY4" fmla="*/ 38674 h 142343"/>
                  <a:gd name="connsiteX5" fmla="*/ 1098 w 116219"/>
                  <a:gd name="connsiteY5" fmla="*/ 71154 h 142343"/>
                  <a:gd name="connsiteX6" fmla="*/ 24244 w 116219"/>
                  <a:gd name="connsiteY6" fmla="*/ 124304 h 142343"/>
                  <a:gd name="connsiteX7" fmla="*/ 78060 w 116219"/>
                  <a:gd name="connsiteY7" fmla="*/ 140496 h 142343"/>
                  <a:gd name="connsiteX8" fmla="*/ 115780 w 116219"/>
                  <a:gd name="connsiteY8" fmla="*/ 72488 h 14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19" h="142343">
                    <a:moveTo>
                      <a:pt x="115780" y="72488"/>
                    </a:moveTo>
                    <a:cubicBezTo>
                      <a:pt x="113493" y="52485"/>
                      <a:pt x="104826" y="34102"/>
                      <a:pt x="94348" y="16576"/>
                    </a:cubicBezTo>
                    <a:cubicBezTo>
                      <a:pt x="87014" y="4289"/>
                      <a:pt x="72726" y="-2188"/>
                      <a:pt x="58725" y="669"/>
                    </a:cubicBezTo>
                    <a:lnTo>
                      <a:pt x="27102" y="7146"/>
                    </a:lnTo>
                    <a:cubicBezTo>
                      <a:pt x="11957" y="10194"/>
                      <a:pt x="1098" y="23244"/>
                      <a:pt x="337" y="38674"/>
                    </a:cubicBezTo>
                    <a:cubicBezTo>
                      <a:pt x="-235" y="49533"/>
                      <a:pt x="-140" y="60391"/>
                      <a:pt x="1098" y="71154"/>
                    </a:cubicBezTo>
                    <a:cubicBezTo>
                      <a:pt x="3480" y="90681"/>
                      <a:pt x="10528" y="110207"/>
                      <a:pt x="24244" y="124304"/>
                    </a:cubicBezTo>
                    <a:cubicBezTo>
                      <a:pt x="37960" y="138401"/>
                      <a:pt x="59201" y="146116"/>
                      <a:pt x="78060" y="140496"/>
                    </a:cubicBezTo>
                    <a:cubicBezTo>
                      <a:pt x="105112" y="132591"/>
                      <a:pt x="118923" y="100491"/>
                      <a:pt x="115780" y="72488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291" name="Freeform: Shape 241">
            <a:extLst>
              <a:ext uri="{FF2B5EF4-FFF2-40B4-BE49-F238E27FC236}">
                <a16:creationId xmlns:a16="http://schemas.microsoft.com/office/drawing/2014/main" id="{6D55CA96-24EF-4765-BAAC-875F33D0990A}"/>
              </a:ext>
            </a:extLst>
          </p:cNvPr>
          <p:cNvSpPr/>
          <p:nvPr/>
        </p:nvSpPr>
        <p:spPr>
          <a:xfrm>
            <a:off x="2807511" y="3308501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92" name="Freeform: Shape 241">
            <a:extLst>
              <a:ext uri="{FF2B5EF4-FFF2-40B4-BE49-F238E27FC236}">
                <a16:creationId xmlns:a16="http://schemas.microsoft.com/office/drawing/2014/main" id="{436DADAA-FAC7-4512-8E44-274807862319}"/>
              </a:ext>
            </a:extLst>
          </p:cNvPr>
          <p:cNvSpPr/>
          <p:nvPr/>
        </p:nvSpPr>
        <p:spPr>
          <a:xfrm>
            <a:off x="7302180" y="6147605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93" name="Freeform: Shape 243">
            <a:extLst>
              <a:ext uri="{FF2B5EF4-FFF2-40B4-BE49-F238E27FC236}">
                <a16:creationId xmlns:a16="http://schemas.microsoft.com/office/drawing/2014/main" id="{D9E4076A-9AF4-4527-9E20-DC2F0C4F1065}"/>
              </a:ext>
            </a:extLst>
          </p:cNvPr>
          <p:cNvSpPr/>
          <p:nvPr/>
        </p:nvSpPr>
        <p:spPr>
          <a:xfrm>
            <a:off x="10891274" y="5688605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94" name="Freeform: Shape 243">
            <a:extLst>
              <a:ext uri="{FF2B5EF4-FFF2-40B4-BE49-F238E27FC236}">
                <a16:creationId xmlns:a16="http://schemas.microsoft.com/office/drawing/2014/main" id="{ACBA4D4B-D763-459D-9D53-5BD0C55C3508}"/>
              </a:ext>
            </a:extLst>
          </p:cNvPr>
          <p:cNvSpPr/>
          <p:nvPr/>
        </p:nvSpPr>
        <p:spPr>
          <a:xfrm>
            <a:off x="5635279" y="4376743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96" name="Graphic 511">
            <a:extLst>
              <a:ext uri="{FF2B5EF4-FFF2-40B4-BE49-F238E27FC236}">
                <a16:creationId xmlns:a16="http://schemas.microsoft.com/office/drawing/2014/main" id="{9CDE07A5-AED1-4193-98DE-3E9BAE57154F}"/>
              </a:ext>
            </a:extLst>
          </p:cNvPr>
          <p:cNvGrpSpPr/>
          <p:nvPr/>
        </p:nvGrpSpPr>
        <p:grpSpPr>
          <a:xfrm>
            <a:off x="643252" y="5162269"/>
            <a:ext cx="935111" cy="1532831"/>
            <a:chOff x="1663085" y="2847372"/>
            <a:chExt cx="935111" cy="1532831"/>
          </a:xfrm>
        </p:grpSpPr>
        <p:grpSp>
          <p:nvGrpSpPr>
            <p:cNvPr id="297" name="Graphic 511">
              <a:extLst>
                <a:ext uri="{FF2B5EF4-FFF2-40B4-BE49-F238E27FC236}">
                  <a16:creationId xmlns:a16="http://schemas.microsoft.com/office/drawing/2014/main" id="{C4AC6A13-A976-4990-81DE-C1E69038DDC9}"/>
                </a:ext>
              </a:extLst>
            </p:cNvPr>
            <p:cNvGrpSpPr/>
            <p:nvPr/>
          </p:nvGrpSpPr>
          <p:grpSpPr>
            <a:xfrm>
              <a:off x="1663085" y="2847372"/>
              <a:ext cx="935111" cy="1532831"/>
              <a:chOff x="1663085" y="2847372"/>
              <a:chExt cx="935111" cy="1532831"/>
            </a:xfrm>
          </p:grpSpPr>
          <p:sp>
            <p:nvSpPr>
              <p:cNvPr id="309" name="Freeform: Shape 514">
                <a:extLst>
                  <a:ext uri="{FF2B5EF4-FFF2-40B4-BE49-F238E27FC236}">
                    <a16:creationId xmlns:a16="http://schemas.microsoft.com/office/drawing/2014/main" id="{7324813A-3117-4F89-A870-73761EC14643}"/>
                  </a:ext>
                </a:extLst>
              </p:cNvPr>
              <p:cNvSpPr/>
              <p:nvPr/>
            </p:nvSpPr>
            <p:spPr>
              <a:xfrm>
                <a:off x="2101117" y="3121845"/>
                <a:ext cx="119" cy="59"/>
              </a:xfrm>
              <a:custGeom>
                <a:avLst/>
                <a:gdLst>
                  <a:gd name="connsiteX0" fmla="*/ 0 w 119"/>
                  <a:gd name="connsiteY0" fmla="*/ 0 h 59"/>
                  <a:gd name="connsiteX1" fmla="*/ 0 w 119"/>
                  <a:gd name="connsiteY1" fmla="*/ 0 h 59"/>
                  <a:gd name="connsiteX2" fmla="*/ 0 w 119"/>
                  <a:gd name="connsiteY2" fmla="*/ 0 h 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" h="59">
                    <a:moveTo>
                      <a:pt x="0" y="0"/>
                    </a:moveTo>
                    <a:cubicBezTo>
                      <a:pt x="0" y="135"/>
                      <a:pt x="27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0" name="Freeform: Shape 515">
                <a:extLst>
                  <a:ext uri="{FF2B5EF4-FFF2-40B4-BE49-F238E27FC236}">
                    <a16:creationId xmlns:a16="http://schemas.microsoft.com/office/drawing/2014/main" id="{ED13B015-56B8-4954-9D6E-2C24AE843059}"/>
                  </a:ext>
                </a:extLst>
              </p:cNvPr>
              <p:cNvSpPr/>
              <p:nvPr/>
            </p:nvSpPr>
            <p:spPr>
              <a:xfrm>
                <a:off x="1745558" y="2847372"/>
                <a:ext cx="779872" cy="331510"/>
              </a:xfrm>
              <a:custGeom>
                <a:avLst/>
                <a:gdLst>
                  <a:gd name="connsiteX0" fmla="*/ 777564 w 779872"/>
                  <a:gd name="connsiteY0" fmla="*/ 156268 h 331510"/>
                  <a:gd name="connsiteX1" fmla="*/ 777699 w 779872"/>
                  <a:gd name="connsiteY1" fmla="*/ 116103 h 331510"/>
                  <a:gd name="connsiteX2" fmla="*/ 730660 w 779872"/>
                  <a:gd name="connsiteY2" fmla="*/ 47768 h 331510"/>
                  <a:gd name="connsiteX3" fmla="*/ 676881 w 779872"/>
                  <a:gd name="connsiteY3" fmla="*/ 31864 h 331510"/>
                  <a:gd name="connsiteX4" fmla="*/ 621755 w 779872"/>
                  <a:gd name="connsiteY4" fmla="*/ 18116 h 331510"/>
                  <a:gd name="connsiteX5" fmla="*/ 541155 w 779872"/>
                  <a:gd name="connsiteY5" fmla="*/ 8007 h 331510"/>
                  <a:gd name="connsiteX6" fmla="*/ 435081 w 779872"/>
                  <a:gd name="connsiteY6" fmla="*/ 2077 h 331510"/>
                  <a:gd name="connsiteX7" fmla="*/ 319842 w 779872"/>
                  <a:gd name="connsiteY7" fmla="*/ 190 h 331510"/>
                  <a:gd name="connsiteX8" fmla="*/ 281294 w 779872"/>
                  <a:gd name="connsiteY8" fmla="*/ 2346 h 331510"/>
                  <a:gd name="connsiteX9" fmla="*/ 175894 w 779872"/>
                  <a:gd name="connsiteY9" fmla="*/ 16633 h 331510"/>
                  <a:gd name="connsiteX10" fmla="*/ 114298 w 779872"/>
                  <a:gd name="connsiteY10" fmla="*/ 28359 h 331510"/>
                  <a:gd name="connsiteX11" fmla="*/ 64833 w 779872"/>
                  <a:gd name="connsiteY11" fmla="*/ 41838 h 331510"/>
                  <a:gd name="connsiteX12" fmla="*/ 7550 w 779872"/>
                  <a:gd name="connsiteY12" fmla="*/ 113946 h 331510"/>
                  <a:gd name="connsiteX13" fmla="*/ 1350 w 779872"/>
                  <a:gd name="connsiteY13" fmla="*/ 191042 h 331510"/>
                  <a:gd name="connsiteX14" fmla="*/ 31272 w 779872"/>
                  <a:gd name="connsiteY14" fmla="*/ 256007 h 331510"/>
                  <a:gd name="connsiteX15" fmla="*/ 43537 w 779872"/>
                  <a:gd name="connsiteY15" fmla="*/ 274742 h 331510"/>
                  <a:gd name="connsiteX16" fmla="*/ 249620 w 779872"/>
                  <a:gd name="connsiteY16" fmla="*/ 323668 h 331510"/>
                  <a:gd name="connsiteX17" fmla="*/ 434407 w 779872"/>
                  <a:gd name="connsiteY17" fmla="*/ 331216 h 331510"/>
                  <a:gd name="connsiteX18" fmla="*/ 586038 w 779872"/>
                  <a:gd name="connsiteY18" fmla="*/ 316121 h 331510"/>
                  <a:gd name="connsiteX19" fmla="*/ 627281 w 779872"/>
                  <a:gd name="connsiteY19" fmla="*/ 308708 h 331510"/>
                  <a:gd name="connsiteX20" fmla="*/ 650194 w 779872"/>
                  <a:gd name="connsiteY20" fmla="*/ 297925 h 331510"/>
                  <a:gd name="connsiteX21" fmla="*/ 634290 w 779872"/>
                  <a:gd name="connsiteY21" fmla="*/ 281886 h 331510"/>
                  <a:gd name="connsiteX22" fmla="*/ 602077 w 779872"/>
                  <a:gd name="connsiteY22" fmla="*/ 285660 h 331510"/>
                  <a:gd name="connsiteX23" fmla="*/ 562451 w 779872"/>
                  <a:gd name="connsiteY23" fmla="*/ 294421 h 331510"/>
                  <a:gd name="connsiteX24" fmla="*/ 326716 w 779872"/>
                  <a:gd name="connsiteY24" fmla="*/ 304529 h 331510"/>
                  <a:gd name="connsiteX25" fmla="*/ 212150 w 779872"/>
                  <a:gd name="connsiteY25" fmla="*/ 292264 h 331510"/>
                  <a:gd name="connsiteX26" fmla="*/ 89363 w 779872"/>
                  <a:gd name="connsiteY26" fmla="*/ 261264 h 331510"/>
                  <a:gd name="connsiteX27" fmla="*/ 28711 w 779872"/>
                  <a:gd name="connsiteY27" fmla="*/ 219077 h 331510"/>
                  <a:gd name="connsiteX28" fmla="*/ 69415 w 779872"/>
                  <a:gd name="connsiteY28" fmla="*/ 238486 h 331510"/>
                  <a:gd name="connsiteX29" fmla="*/ 201907 w 779872"/>
                  <a:gd name="connsiteY29" fmla="*/ 270834 h 331510"/>
                  <a:gd name="connsiteX30" fmla="*/ 354616 w 779872"/>
                  <a:gd name="connsiteY30" fmla="*/ 274473 h 331510"/>
                  <a:gd name="connsiteX31" fmla="*/ 355424 w 779872"/>
                  <a:gd name="connsiteY31" fmla="*/ 274473 h 331510"/>
                  <a:gd name="connsiteX32" fmla="*/ 356233 w 779872"/>
                  <a:gd name="connsiteY32" fmla="*/ 274203 h 331510"/>
                  <a:gd name="connsiteX33" fmla="*/ 369576 w 779872"/>
                  <a:gd name="connsiteY33" fmla="*/ 262342 h 331510"/>
                  <a:gd name="connsiteX34" fmla="*/ 354481 w 779872"/>
                  <a:gd name="connsiteY34" fmla="*/ 255738 h 331510"/>
                  <a:gd name="connsiteX35" fmla="*/ 346394 w 779872"/>
                  <a:gd name="connsiteY35" fmla="*/ 255468 h 331510"/>
                  <a:gd name="connsiteX36" fmla="*/ 192742 w 779872"/>
                  <a:gd name="connsiteY36" fmla="*/ 243068 h 331510"/>
                  <a:gd name="connsiteX37" fmla="*/ 157698 w 779872"/>
                  <a:gd name="connsiteY37" fmla="*/ 235655 h 331510"/>
                  <a:gd name="connsiteX38" fmla="*/ 37067 w 779872"/>
                  <a:gd name="connsiteY38" fmla="*/ 192794 h 331510"/>
                  <a:gd name="connsiteX39" fmla="*/ 23859 w 779872"/>
                  <a:gd name="connsiteY39" fmla="*/ 177564 h 331510"/>
                  <a:gd name="connsiteX40" fmla="*/ 25746 w 779872"/>
                  <a:gd name="connsiteY40" fmla="*/ 135107 h 331510"/>
                  <a:gd name="connsiteX41" fmla="*/ 54724 w 779872"/>
                  <a:gd name="connsiteY41" fmla="*/ 150338 h 331510"/>
                  <a:gd name="connsiteX42" fmla="*/ 107289 w 779872"/>
                  <a:gd name="connsiteY42" fmla="*/ 166916 h 331510"/>
                  <a:gd name="connsiteX43" fmla="*/ 202176 w 779872"/>
                  <a:gd name="connsiteY43" fmla="*/ 186864 h 331510"/>
                  <a:gd name="connsiteX44" fmla="*/ 281024 w 779872"/>
                  <a:gd name="connsiteY44" fmla="*/ 195894 h 331510"/>
                  <a:gd name="connsiteX45" fmla="*/ 300433 w 779872"/>
                  <a:gd name="connsiteY45" fmla="*/ 197647 h 331510"/>
                  <a:gd name="connsiteX46" fmla="*/ 610299 w 779872"/>
                  <a:gd name="connsiteY46" fmla="*/ 182686 h 331510"/>
                  <a:gd name="connsiteX47" fmla="*/ 742116 w 779872"/>
                  <a:gd name="connsiteY47" fmla="*/ 144677 h 331510"/>
                  <a:gd name="connsiteX48" fmla="*/ 758425 w 779872"/>
                  <a:gd name="connsiteY48" fmla="*/ 149260 h 331510"/>
                  <a:gd name="connsiteX49" fmla="*/ 758155 w 779872"/>
                  <a:gd name="connsiteY49" fmla="*/ 157212 h 331510"/>
                  <a:gd name="connsiteX50" fmla="*/ 762333 w 779872"/>
                  <a:gd name="connsiteY50" fmla="*/ 172712 h 331510"/>
                  <a:gd name="connsiteX51" fmla="*/ 775812 w 779872"/>
                  <a:gd name="connsiteY51" fmla="*/ 172847 h 331510"/>
                  <a:gd name="connsiteX52" fmla="*/ 777564 w 779872"/>
                  <a:gd name="connsiteY52" fmla="*/ 156268 h 33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779872" h="331510">
                    <a:moveTo>
                      <a:pt x="777564" y="156268"/>
                    </a:moveTo>
                    <a:cubicBezTo>
                      <a:pt x="777294" y="142925"/>
                      <a:pt x="779046" y="129581"/>
                      <a:pt x="777699" y="116103"/>
                    </a:cubicBezTo>
                    <a:cubicBezTo>
                      <a:pt x="774599" y="84294"/>
                      <a:pt x="759368" y="62055"/>
                      <a:pt x="730660" y="47768"/>
                    </a:cubicBezTo>
                    <a:cubicBezTo>
                      <a:pt x="713407" y="39142"/>
                      <a:pt x="693999" y="38603"/>
                      <a:pt x="676881" y="31864"/>
                    </a:cubicBezTo>
                    <a:cubicBezTo>
                      <a:pt x="658820" y="24586"/>
                      <a:pt x="638872" y="18925"/>
                      <a:pt x="621755" y="18116"/>
                    </a:cubicBezTo>
                    <a:cubicBezTo>
                      <a:pt x="594529" y="16768"/>
                      <a:pt x="569190" y="6929"/>
                      <a:pt x="541155" y="8007"/>
                    </a:cubicBezTo>
                    <a:cubicBezTo>
                      <a:pt x="506246" y="9355"/>
                      <a:pt x="470529" y="3964"/>
                      <a:pt x="435081" y="2077"/>
                    </a:cubicBezTo>
                    <a:cubicBezTo>
                      <a:pt x="396533" y="55"/>
                      <a:pt x="358255" y="1133"/>
                      <a:pt x="319842" y="190"/>
                    </a:cubicBezTo>
                    <a:cubicBezTo>
                      <a:pt x="307037" y="-80"/>
                      <a:pt x="293694" y="-484"/>
                      <a:pt x="281294" y="2346"/>
                    </a:cubicBezTo>
                    <a:cubicBezTo>
                      <a:pt x="246520" y="10299"/>
                      <a:pt x="210668" y="10029"/>
                      <a:pt x="175894" y="16633"/>
                    </a:cubicBezTo>
                    <a:cubicBezTo>
                      <a:pt x="155407" y="20542"/>
                      <a:pt x="134920" y="24720"/>
                      <a:pt x="114298" y="28359"/>
                    </a:cubicBezTo>
                    <a:cubicBezTo>
                      <a:pt x="97854" y="31190"/>
                      <a:pt x="79794" y="34829"/>
                      <a:pt x="64833" y="41838"/>
                    </a:cubicBezTo>
                    <a:cubicBezTo>
                      <a:pt x="35046" y="55855"/>
                      <a:pt x="13480" y="78768"/>
                      <a:pt x="7550" y="113946"/>
                    </a:cubicBezTo>
                    <a:cubicBezTo>
                      <a:pt x="3237" y="139690"/>
                      <a:pt x="5933" y="165838"/>
                      <a:pt x="1350" y="191042"/>
                    </a:cubicBezTo>
                    <a:cubicBezTo>
                      <a:pt x="-4176" y="221503"/>
                      <a:pt x="7550" y="240507"/>
                      <a:pt x="31272" y="256007"/>
                    </a:cubicBezTo>
                    <a:cubicBezTo>
                      <a:pt x="37741" y="260186"/>
                      <a:pt x="44750" y="267060"/>
                      <a:pt x="43537" y="274742"/>
                    </a:cubicBezTo>
                    <a:cubicBezTo>
                      <a:pt x="48794" y="282694"/>
                      <a:pt x="194359" y="317468"/>
                      <a:pt x="249620" y="323668"/>
                    </a:cubicBezTo>
                    <a:cubicBezTo>
                      <a:pt x="310946" y="330542"/>
                      <a:pt x="372676" y="332294"/>
                      <a:pt x="434407" y="331216"/>
                    </a:cubicBezTo>
                    <a:cubicBezTo>
                      <a:pt x="485490" y="330273"/>
                      <a:pt x="535494" y="321647"/>
                      <a:pt x="586038" y="316121"/>
                    </a:cubicBezTo>
                    <a:cubicBezTo>
                      <a:pt x="599785" y="314638"/>
                      <a:pt x="612994" y="309381"/>
                      <a:pt x="627281" y="308708"/>
                    </a:cubicBezTo>
                    <a:cubicBezTo>
                      <a:pt x="635638" y="308303"/>
                      <a:pt x="644399" y="305203"/>
                      <a:pt x="650194" y="297925"/>
                    </a:cubicBezTo>
                    <a:cubicBezTo>
                      <a:pt x="656529" y="281077"/>
                      <a:pt x="643320" y="283638"/>
                      <a:pt x="634290" y="281886"/>
                    </a:cubicBezTo>
                    <a:cubicBezTo>
                      <a:pt x="623372" y="281077"/>
                      <a:pt x="612859" y="282829"/>
                      <a:pt x="602077" y="285660"/>
                    </a:cubicBezTo>
                    <a:cubicBezTo>
                      <a:pt x="589003" y="289029"/>
                      <a:pt x="575929" y="293073"/>
                      <a:pt x="562451" y="294421"/>
                    </a:cubicBezTo>
                    <a:cubicBezTo>
                      <a:pt x="484142" y="301968"/>
                      <a:pt x="405563" y="306955"/>
                      <a:pt x="326716" y="304529"/>
                    </a:cubicBezTo>
                    <a:cubicBezTo>
                      <a:pt x="288168" y="303316"/>
                      <a:pt x="250429" y="295499"/>
                      <a:pt x="212150" y="292264"/>
                    </a:cubicBezTo>
                    <a:cubicBezTo>
                      <a:pt x="170233" y="288760"/>
                      <a:pt x="129259" y="275821"/>
                      <a:pt x="89363" y="261264"/>
                    </a:cubicBezTo>
                    <a:cubicBezTo>
                      <a:pt x="65372" y="252503"/>
                      <a:pt x="44211" y="240103"/>
                      <a:pt x="28711" y="219077"/>
                    </a:cubicBezTo>
                    <a:cubicBezTo>
                      <a:pt x="43672" y="222986"/>
                      <a:pt x="54589" y="235251"/>
                      <a:pt x="69415" y="238486"/>
                    </a:cubicBezTo>
                    <a:cubicBezTo>
                      <a:pt x="113759" y="248190"/>
                      <a:pt x="156755" y="263555"/>
                      <a:pt x="201907" y="270834"/>
                    </a:cubicBezTo>
                    <a:cubicBezTo>
                      <a:pt x="252720" y="279055"/>
                      <a:pt x="303668" y="274742"/>
                      <a:pt x="354616" y="274473"/>
                    </a:cubicBezTo>
                    <a:cubicBezTo>
                      <a:pt x="355155" y="274473"/>
                      <a:pt x="355290" y="274473"/>
                      <a:pt x="355424" y="274473"/>
                    </a:cubicBezTo>
                    <a:cubicBezTo>
                      <a:pt x="355424" y="274473"/>
                      <a:pt x="355559" y="274338"/>
                      <a:pt x="356233" y="274203"/>
                    </a:cubicBezTo>
                    <a:cubicBezTo>
                      <a:pt x="362703" y="272316"/>
                      <a:pt x="370520" y="269755"/>
                      <a:pt x="369576" y="262342"/>
                    </a:cubicBezTo>
                    <a:cubicBezTo>
                      <a:pt x="368768" y="255603"/>
                      <a:pt x="360411" y="256412"/>
                      <a:pt x="354481" y="255738"/>
                    </a:cubicBezTo>
                    <a:cubicBezTo>
                      <a:pt x="351785" y="255468"/>
                      <a:pt x="349090" y="255468"/>
                      <a:pt x="346394" y="255468"/>
                    </a:cubicBezTo>
                    <a:cubicBezTo>
                      <a:pt x="294772" y="256007"/>
                      <a:pt x="243555" y="253581"/>
                      <a:pt x="192742" y="243068"/>
                    </a:cubicBezTo>
                    <a:cubicBezTo>
                      <a:pt x="181015" y="240642"/>
                      <a:pt x="169559" y="237677"/>
                      <a:pt x="157698" y="235655"/>
                    </a:cubicBezTo>
                    <a:cubicBezTo>
                      <a:pt x="115107" y="228242"/>
                      <a:pt x="76424" y="209238"/>
                      <a:pt x="37067" y="192794"/>
                    </a:cubicBezTo>
                    <a:cubicBezTo>
                      <a:pt x="30463" y="190099"/>
                      <a:pt x="22915" y="184573"/>
                      <a:pt x="23859" y="177564"/>
                    </a:cubicBezTo>
                    <a:cubicBezTo>
                      <a:pt x="25880" y="163951"/>
                      <a:pt x="24128" y="150068"/>
                      <a:pt x="25746" y="135107"/>
                    </a:cubicBezTo>
                    <a:cubicBezTo>
                      <a:pt x="36393" y="141173"/>
                      <a:pt x="45694" y="145620"/>
                      <a:pt x="54724" y="150338"/>
                    </a:cubicBezTo>
                    <a:cubicBezTo>
                      <a:pt x="71437" y="159099"/>
                      <a:pt x="90576" y="159368"/>
                      <a:pt x="107289" y="166916"/>
                    </a:cubicBezTo>
                    <a:cubicBezTo>
                      <a:pt x="137615" y="180529"/>
                      <a:pt x="170233" y="183629"/>
                      <a:pt x="202176" y="186864"/>
                    </a:cubicBezTo>
                    <a:cubicBezTo>
                      <a:pt x="228459" y="189560"/>
                      <a:pt x="255146" y="189020"/>
                      <a:pt x="281024" y="195894"/>
                    </a:cubicBezTo>
                    <a:cubicBezTo>
                      <a:pt x="287359" y="197512"/>
                      <a:pt x="293963" y="197647"/>
                      <a:pt x="300433" y="197647"/>
                    </a:cubicBezTo>
                    <a:cubicBezTo>
                      <a:pt x="403946" y="198186"/>
                      <a:pt x="507459" y="199668"/>
                      <a:pt x="610299" y="182686"/>
                    </a:cubicBezTo>
                    <a:cubicBezTo>
                      <a:pt x="656125" y="175138"/>
                      <a:pt x="700738" y="166377"/>
                      <a:pt x="742116" y="144677"/>
                    </a:cubicBezTo>
                    <a:cubicBezTo>
                      <a:pt x="748046" y="141577"/>
                      <a:pt x="755864" y="137668"/>
                      <a:pt x="758425" y="149260"/>
                    </a:cubicBezTo>
                    <a:cubicBezTo>
                      <a:pt x="759099" y="151955"/>
                      <a:pt x="759233" y="154651"/>
                      <a:pt x="758155" y="157212"/>
                    </a:cubicBezTo>
                    <a:cubicBezTo>
                      <a:pt x="755729" y="163412"/>
                      <a:pt x="756268" y="168803"/>
                      <a:pt x="762333" y="172712"/>
                    </a:cubicBezTo>
                    <a:cubicBezTo>
                      <a:pt x="766781" y="175542"/>
                      <a:pt x="771364" y="176486"/>
                      <a:pt x="775812" y="172847"/>
                    </a:cubicBezTo>
                    <a:cubicBezTo>
                      <a:pt x="781742" y="167590"/>
                      <a:pt x="780125" y="161929"/>
                      <a:pt x="777564" y="156268"/>
                    </a:cubicBez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1" name="Freeform: Shape 516">
                <a:extLst>
                  <a:ext uri="{FF2B5EF4-FFF2-40B4-BE49-F238E27FC236}">
                    <a16:creationId xmlns:a16="http://schemas.microsoft.com/office/drawing/2014/main" id="{3469A6D7-EEA0-4200-B607-6F5E12EF39AC}"/>
                  </a:ext>
                </a:extLst>
              </p:cNvPr>
              <p:cNvSpPr/>
              <p:nvPr/>
            </p:nvSpPr>
            <p:spPr>
              <a:xfrm>
                <a:off x="2466441" y="3107962"/>
                <a:ext cx="14224" cy="22778"/>
              </a:xfrm>
              <a:custGeom>
                <a:avLst/>
                <a:gdLst>
                  <a:gd name="connsiteX0" fmla="*/ 7755 w 14224"/>
                  <a:gd name="connsiteY0" fmla="*/ 22778 h 22778"/>
                  <a:gd name="connsiteX1" fmla="*/ 14224 w 14224"/>
                  <a:gd name="connsiteY1" fmla="*/ 0 h 22778"/>
                  <a:gd name="connsiteX2" fmla="*/ 7755 w 14224"/>
                  <a:gd name="connsiteY2" fmla="*/ 22778 h 2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24" h="22778">
                    <a:moveTo>
                      <a:pt x="7755" y="22778"/>
                    </a:moveTo>
                    <a:cubicBezTo>
                      <a:pt x="-3837" y="10378"/>
                      <a:pt x="-3028" y="7817"/>
                      <a:pt x="14224" y="0"/>
                    </a:cubicBezTo>
                    <a:cubicBezTo>
                      <a:pt x="8833" y="6739"/>
                      <a:pt x="2633" y="13209"/>
                      <a:pt x="7755" y="22778"/>
                    </a:cubicBezTo>
                    <a:close/>
                  </a:path>
                </a:pathLst>
              </a:custGeom>
              <a:solidFill>
                <a:srgbClr val="EAF7FD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2" name="Freeform: Shape 517">
                <a:extLst>
                  <a:ext uri="{FF2B5EF4-FFF2-40B4-BE49-F238E27FC236}">
                    <a16:creationId xmlns:a16="http://schemas.microsoft.com/office/drawing/2014/main" id="{E02121A8-4123-4801-ACAC-ECA6AC4CB1A1}"/>
                  </a:ext>
                </a:extLst>
              </p:cNvPr>
              <p:cNvSpPr/>
              <p:nvPr/>
            </p:nvSpPr>
            <p:spPr>
              <a:xfrm>
                <a:off x="1663085" y="2973257"/>
                <a:ext cx="935111" cy="1406946"/>
              </a:xfrm>
              <a:custGeom>
                <a:avLst/>
                <a:gdLst>
                  <a:gd name="connsiteX0" fmla="*/ 896563 w 935111"/>
                  <a:gd name="connsiteY0" fmla="*/ 271240 h 1406946"/>
                  <a:gd name="connsiteX1" fmla="*/ 828228 w 935111"/>
                  <a:gd name="connsiteY1" fmla="*/ 130527 h 1406946"/>
                  <a:gd name="connsiteX2" fmla="*/ 859902 w 935111"/>
                  <a:gd name="connsiteY2" fmla="*/ 30249 h 1406946"/>
                  <a:gd name="connsiteX3" fmla="*/ 846828 w 935111"/>
                  <a:gd name="connsiteY3" fmla="*/ 23779 h 1406946"/>
                  <a:gd name="connsiteX4" fmla="*/ 846828 w 935111"/>
                  <a:gd name="connsiteY4" fmla="*/ 23779 h 1406946"/>
                  <a:gd name="connsiteX5" fmla="*/ 829307 w 935111"/>
                  <a:gd name="connsiteY5" fmla="*/ 9762 h 1406946"/>
                  <a:gd name="connsiteX6" fmla="*/ 804507 w 935111"/>
                  <a:gd name="connsiteY6" fmla="*/ 24318 h 1406946"/>
                  <a:gd name="connsiteX7" fmla="*/ 717572 w 935111"/>
                  <a:gd name="connsiteY7" fmla="*/ 47366 h 1406946"/>
                  <a:gd name="connsiteX8" fmla="*/ 676059 w 935111"/>
                  <a:gd name="connsiteY8" fmla="*/ 53297 h 1406946"/>
                  <a:gd name="connsiteX9" fmla="*/ 570254 w 935111"/>
                  <a:gd name="connsiteY9" fmla="*/ 65562 h 1406946"/>
                  <a:gd name="connsiteX10" fmla="*/ 379806 w 935111"/>
                  <a:gd name="connsiteY10" fmla="*/ 66101 h 1406946"/>
                  <a:gd name="connsiteX11" fmla="*/ 363767 w 935111"/>
                  <a:gd name="connsiteY11" fmla="*/ 64214 h 1406946"/>
                  <a:gd name="connsiteX12" fmla="*/ 244215 w 935111"/>
                  <a:gd name="connsiteY12" fmla="*/ 50197 h 1406946"/>
                  <a:gd name="connsiteX13" fmla="*/ 217797 w 935111"/>
                  <a:gd name="connsiteY13" fmla="*/ 44536 h 1406946"/>
                  <a:gd name="connsiteX14" fmla="*/ 176823 w 935111"/>
                  <a:gd name="connsiteY14" fmla="*/ 30923 h 1406946"/>
                  <a:gd name="connsiteX15" fmla="*/ 114689 w 935111"/>
                  <a:gd name="connsiteY15" fmla="*/ 4505 h 1406946"/>
                  <a:gd name="connsiteX16" fmla="*/ 105119 w 935111"/>
                  <a:gd name="connsiteY16" fmla="*/ 327 h 1406946"/>
                  <a:gd name="connsiteX17" fmla="*/ 100941 w 935111"/>
                  <a:gd name="connsiteY17" fmla="*/ 11514 h 1406946"/>
                  <a:gd name="connsiteX18" fmla="*/ 103771 w 935111"/>
                  <a:gd name="connsiteY18" fmla="*/ 38740 h 1406946"/>
                  <a:gd name="connsiteX19" fmla="*/ 122236 w 935111"/>
                  <a:gd name="connsiteY19" fmla="*/ 74323 h 1406946"/>
                  <a:gd name="connsiteX20" fmla="*/ 165502 w 935111"/>
                  <a:gd name="connsiteY20" fmla="*/ 90901 h 1406946"/>
                  <a:gd name="connsiteX21" fmla="*/ 208767 w 935111"/>
                  <a:gd name="connsiteY21" fmla="*/ 107479 h 1406946"/>
                  <a:gd name="connsiteX22" fmla="*/ 331150 w 935111"/>
                  <a:gd name="connsiteY22" fmla="*/ 130392 h 1406946"/>
                  <a:gd name="connsiteX23" fmla="*/ 418489 w 935111"/>
                  <a:gd name="connsiteY23" fmla="*/ 134840 h 1406946"/>
                  <a:gd name="connsiteX24" fmla="*/ 451915 w 935111"/>
                  <a:gd name="connsiteY24" fmla="*/ 134840 h 1406946"/>
                  <a:gd name="connsiteX25" fmla="*/ 429811 w 935111"/>
                  <a:gd name="connsiteY25" fmla="*/ 144679 h 1406946"/>
                  <a:gd name="connsiteX26" fmla="*/ 315919 w 935111"/>
                  <a:gd name="connsiteY26" fmla="*/ 144140 h 1406946"/>
                  <a:gd name="connsiteX27" fmla="*/ 238958 w 935111"/>
                  <a:gd name="connsiteY27" fmla="*/ 129718 h 1406946"/>
                  <a:gd name="connsiteX28" fmla="*/ 169276 w 935111"/>
                  <a:gd name="connsiteY28" fmla="*/ 110444 h 1406946"/>
                  <a:gd name="connsiteX29" fmla="*/ 117249 w 935111"/>
                  <a:gd name="connsiteY29" fmla="*/ 87531 h 1406946"/>
                  <a:gd name="connsiteX30" fmla="*/ 102962 w 935111"/>
                  <a:gd name="connsiteY30" fmla="*/ 85105 h 1406946"/>
                  <a:gd name="connsiteX31" fmla="*/ 106062 w 935111"/>
                  <a:gd name="connsiteY31" fmla="*/ 99257 h 1406946"/>
                  <a:gd name="connsiteX32" fmla="*/ 115632 w 935111"/>
                  <a:gd name="connsiteY32" fmla="*/ 108018 h 1406946"/>
                  <a:gd name="connsiteX33" fmla="*/ 185854 w 935111"/>
                  <a:gd name="connsiteY33" fmla="*/ 145218 h 1406946"/>
                  <a:gd name="connsiteX34" fmla="*/ 334115 w 935111"/>
                  <a:gd name="connsiteY34" fmla="*/ 174197 h 1406946"/>
                  <a:gd name="connsiteX35" fmla="*/ 351771 w 935111"/>
                  <a:gd name="connsiteY35" fmla="*/ 175949 h 1406946"/>
                  <a:gd name="connsiteX36" fmla="*/ 410941 w 935111"/>
                  <a:gd name="connsiteY36" fmla="*/ 183901 h 1406946"/>
                  <a:gd name="connsiteX37" fmla="*/ 605433 w 935111"/>
                  <a:gd name="connsiteY37" fmla="*/ 176758 h 1406946"/>
                  <a:gd name="connsiteX38" fmla="*/ 660020 w 935111"/>
                  <a:gd name="connsiteY38" fmla="*/ 171501 h 1406946"/>
                  <a:gd name="connsiteX39" fmla="*/ 716359 w 935111"/>
                  <a:gd name="connsiteY39" fmla="*/ 160853 h 1406946"/>
                  <a:gd name="connsiteX40" fmla="*/ 723233 w 935111"/>
                  <a:gd name="connsiteY40" fmla="*/ 157888 h 1406946"/>
                  <a:gd name="connsiteX41" fmla="*/ 730107 w 935111"/>
                  <a:gd name="connsiteY41" fmla="*/ 170962 h 1406946"/>
                  <a:gd name="connsiteX42" fmla="*/ 269689 w 935111"/>
                  <a:gd name="connsiteY42" fmla="*/ 184036 h 1406946"/>
                  <a:gd name="connsiteX43" fmla="*/ 126010 w 935111"/>
                  <a:gd name="connsiteY43" fmla="*/ 148992 h 1406946"/>
                  <a:gd name="connsiteX44" fmla="*/ 125875 w 935111"/>
                  <a:gd name="connsiteY44" fmla="*/ 150071 h 1406946"/>
                  <a:gd name="connsiteX45" fmla="*/ 90562 w 935111"/>
                  <a:gd name="connsiteY45" fmla="*/ 207758 h 1406946"/>
                  <a:gd name="connsiteX46" fmla="*/ 48645 w 935111"/>
                  <a:gd name="connsiteY46" fmla="*/ 258571 h 1406946"/>
                  <a:gd name="connsiteX47" fmla="*/ 48645 w 935111"/>
                  <a:gd name="connsiteY47" fmla="*/ 258571 h 1406946"/>
                  <a:gd name="connsiteX48" fmla="*/ 48645 w 935111"/>
                  <a:gd name="connsiteY48" fmla="*/ 258571 h 1406946"/>
                  <a:gd name="connsiteX49" fmla="*/ 2954 w 935111"/>
                  <a:gd name="connsiteY49" fmla="*/ 931136 h 1406946"/>
                  <a:gd name="connsiteX50" fmla="*/ 300554 w 935111"/>
                  <a:gd name="connsiteY50" fmla="*/ 1397485 h 1406946"/>
                  <a:gd name="connsiteX51" fmla="*/ 608937 w 935111"/>
                  <a:gd name="connsiteY51" fmla="*/ 1402202 h 1406946"/>
                  <a:gd name="connsiteX52" fmla="*/ 608937 w 935111"/>
                  <a:gd name="connsiteY52" fmla="*/ 1402202 h 1406946"/>
                  <a:gd name="connsiteX53" fmla="*/ 892520 w 935111"/>
                  <a:gd name="connsiteY53" fmla="*/ 1255828 h 1406946"/>
                  <a:gd name="connsiteX54" fmla="*/ 935111 w 935111"/>
                  <a:gd name="connsiteY54" fmla="*/ 684080 h 1406946"/>
                  <a:gd name="connsiteX55" fmla="*/ 896563 w 935111"/>
                  <a:gd name="connsiteY55" fmla="*/ 271240 h 140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35111" h="1406946">
                    <a:moveTo>
                      <a:pt x="896563" y="271240"/>
                    </a:moveTo>
                    <a:cubicBezTo>
                      <a:pt x="882681" y="229323"/>
                      <a:pt x="762724" y="146836"/>
                      <a:pt x="828228" y="130527"/>
                    </a:cubicBezTo>
                    <a:cubicBezTo>
                      <a:pt x="858689" y="107884"/>
                      <a:pt x="879985" y="66640"/>
                      <a:pt x="859902" y="30249"/>
                    </a:cubicBezTo>
                    <a:cubicBezTo>
                      <a:pt x="862733" y="50736"/>
                      <a:pt x="835372" y="51814"/>
                      <a:pt x="846828" y="23779"/>
                    </a:cubicBezTo>
                    <a:cubicBezTo>
                      <a:pt x="846828" y="23779"/>
                      <a:pt x="846828" y="23779"/>
                      <a:pt x="846828" y="23779"/>
                    </a:cubicBezTo>
                    <a:cubicBezTo>
                      <a:pt x="848446" y="9627"/>
                      <a:pt x="844133" y="5988"/>
                      <a:pt x="829307" y="9762"/>
                    </a:cubicBezTo>
                    <a:cubicBezTo>
                      <a:pt x="818928" y="12457"/>
                      <a:pt x="814615" y="22431"/>
                      <a:pt x="804507" y="24318"/>
                    </a:cubicBezTo>
                    <a:cubicBezTo>
                      <a:pt x="774989" y="29710"/>
                      <a:pt x="748437" y="46018"/>
                      <a:pt x="717572" y="47366"/>
                    </a:cubicBezTo>
                    <a:cubicBezTo>
                      <a:pt x="703689" y="47905"/>
                      <a:pt x="689941" y="51544"/>
                      <a:pt x="676059" y="53297"/>
                    </a:cubicBezTo>
                    <a:cubicBezTo>
                      <a:pt x="640880" y="57744"/>
                      <a:pt x="605702" y="64484"/>
                      <a:pt x="570254" y="65562"/>
                    </a:cubicBezTo>
                    <a:cubicBezTo>
                      <a:pt x="506772" y="67584"/>
                      <a:pt x="443289" y="66236"/>
                      <a:pt x="379806" y="66101"/>
                    </a:cubicBezTo>
                    <a:cubicBezTo>
                      <a:pt x="374415" y="66101"/>
                      <a:pt x="368889" y="65697"/>
                      <a:pt x="363767" y="64214"/>
                    </a:cubicBezTo>
                    <a:cubicBezTo>
                      <a:pt x="324680" y="53027"/>
                      <a:pt x="283706" y="58688"/>
                      <a:pt x="244215" y="50197"/>
                    </a:cubicBezTo>
                    <a:cubicBezTo>
                      <a:pt x="235454" y="48310"/>
                      <a:pt x="226693" y="48849"/>
                      <a:pt x="217797" y="44536"/>
                    </a:cubicBezTo>
                    <a:cubicBezTo>
                      <a:pt x="204993" y="38201"/>
                      <a:pt x="190976" y="33214"/>
                      <a:pt x="176823" y="30923"/>
                    </a:cubicBezTo>
                    <a:cubicBezTo>
                      <a:pt x="153506" y="27284"/>
                      <a:pt x="132749" y="19601"/>
                      <a:pt x="114689" y="4505"/>
                    </a:cubicBezTo>
                    <a:cubicBezTo>
                      <a:pt x="112128" y="2079"/>
                      <a:pt x="108893" y="-1021"/>
                      <a:pt x="105119" y="327"/>
                    </a:cubicBezTo>
                    <a:cubicBezTo>
                      <a:pt x="99997" y="1944"/>
                      <a:pt x="100671" y="7201"/>
                      <a:pt x="100941" y="11514"/>
                    </a:cubicBezTo>
                    <a:cubicBezTo>
                      <a:pt x="101345" y="20679"/>
                      <a:pt x="105928" y="29305"/>
                      <a:pt x="103771" y="38740"/>
                    </a:cubicBezTo>
                    <a:cubicBezTo>
                      <a:pt x="98784" y="59901"/>
                      <a:pt x="101884" y="63540"/>
                      <a:pt x="122236" y="74323"/>
                    </a:cubicBezTo>
                    <a:cubicBezTo>
                      <a:pt x="136119" y="81736"/>
                      <a:pt x="152428" y="82140"/>
                      <a:pt x="165502" y="90901"/>
                    </a:cubicBezTo>
                    <a:cubicBezTo>
                      <a:pt x="178710" y="99931"/>
                      <a:pt x="194076" y="104379"/>
                      <a:pt x="208767" y="107479"/>
                    </a:cubicBezTo>
                    <a:cubicBezTo>
                      <a:pt x="249336" y="115971"/>
                      <a:pt x="289232" y="127562"/>
                      <a:pt x="331150" y="130392"/>
                    </a:cubicBezTo>
                    <a:cubicBezTo>
                      <a:pt x="360263" y="132279"/>
                      <a:pt x="389241" y="134840"/>
                      <a:pt x="418489" y="134840"/>
                    </a:cubicBezTo>
                    <a:cubicBezTo>
                      <a:pt x="428867" y="134840"/>
                      <a:pt x="439380" y="134840"/>
                      <a:pt x="451915" y="134840"/>
                    </a:cubicBezTo>
                    <a:cubicBezTo>
                      <a:pt x="444906" y="144544"/>
                      <a:pt x="437358" y="144679"/>
                      <a:pt x="429811" y="144679"/>
                    </a:cubicBezTo>
                    <a:cubicBezTo>
                      <a:pt x="391802" y="144679"/>
                      <a:pt x="353793" y="146162"/>
                      <a:pt x="315919" y="144140"/>
                    </a:cubicBezTo>
                    <a:cubicBezTo>
                      <a:pt x="289906" y="142658"/>
                      <a:pt x="264297" y="136188"/>
                      <a:pt x="238958" y="129718"/>
                    </a:cubicBezTo>
                    <a:cubicBezTo>
                      <a:pt x="215506" y="123788"/>
                      <a:pt x="192458" y="114623"/>
                      <a:pt x="169276" y="110444"/>
                    </a:cubicBezTo>
                    <a:cubicBezTo>
                      <a:pt x="148789" y="106805"/>
                      <a:pt x="133693" y="96966"/>
                      <a:pt x="117249" y="87531"/>
                    </a:cubicBezTo>
                    <a:cubicBezTo>
                      <a:pt x="112397" y="84701"/>
                      <a:pt x="107680" y="80253"/>
                      <a:pt x="102962" y="85105"/>
                    </a:cubicBezTo>
                    <a:cubicBezTo>
                      <a:pt x="98245" y="89958"/>
                      <a:pt x="101884" y="95214"/>
                      <a:pt x="106062" y="99257"/>
                    </a:cubicBezTo>
                    <a:cubicBezTo>
                      <a:pt x="109162" y="102358"/>
                      <a:pt x="112532" y="105053"/>
                      <a:pt x="115632" y="108018"/>
                    </a:cubicBezTo>
                    <a:cubicBezTo>
                      <a:pt x="135580" y="127023"/>
                      <a:pt x="159976" y="136997"/>
                      <a:pt x="185854" y="145218"/>
                    </a:cubicBezTo>
                    <a:cubicBezTo>
                      <a:pt x="234241" y="160449"/>
                      <a:pt x="282628" y="174736"/>
                      <a:pt x="334115" y="174197"/>
                    </a:cubicBezTo>
                    <a:cubicBezTo>
                      <a:pt x="340045" y="174062"/>
                      <a:pt x="346245" y="174331"/>
                      <a:pt x="351771" y="175949"/>
                    </a:cubicBezTo>
                    <a:cubicBezTo>
                      <a:pt x="371045" y="182014"/>
                      <a:pt x="390724" y="183766"/>
                      <a:pt x="410941" y="183901"/>
                    </a:cubicBezTo>
                    <a:cubicBezTo>
                      <a:pt x="475906" y="184305"/>
                      <a:pt x="541006" y="185249"/>
                      <a:pt x="605433" y="176758"/>
                    </a:cubicBezTo>
                    <a:cubicBezTo>
                      <a:pt x="623628" y="174331"/>
                      <a:pt x="642093" y="176218"/>
                      <a:pt x="660020" y="171501"/>
                    </a:cubicBezTo>
                    <a:cubicBezTo>
                      <a:pt x="678485" y="166784"/>
                      <a:pt x="696680" y="159236"/>
                      <a:pt x="716359" y="160853"/>
                    </a:cubicBezTo>
                    <a:cubicBezTo>
                      <a:pt x="718650" y="159910"/>
                      <a:pt x="720941" y="158966"/>
                      <a:pt x="723233" y="157888"/>
                    </a:cubicBezTo>
                    <a:cubicBezTo>
                      <a:pt x="722559" y="161931"/>
                      <a:pt x="724580" y="166245"/>
                      <a:pt x="730107" y="170962"/>
                    </a:cubicBezTo>
                    <a:cubicBezTo>
                      <a:pt x="614598" y="197110"/>
                      <a:pt x="453937" y="216249"/>
                      <a:pt x="269689" y="184036"/>
                    </a:cubicBezTo>
                    <a:cubicBezTo>
                      <a:pt x="217528" y="174871"/>
                      <a:pt x="169545" y="162740"/>
                      <a:pt x="126010" y="148992"/>
                    </a:cubicBezTo>
                    <a:cubicBezTo>
                      <a:pt x="126010" y="149397"/>
                      <a:pt x="126010" y="149801"/>
                      <a:pt x="125875" y="150071"/>
                    </a:cubicBezTo>
                    <a:cubicBezTo>
                      <a:pt x="120080" y="172714"/>
                      <a:pt x="107275" y="194414"/>
                      <a:pt x="90562" y="207758"/>
                    </a:cubicBezTo>
                    <a:cubicBezTo>
                      <a:pt x="72232" y="222449"/>
                      <a:pt x="58754" y="238353"/>
                      <a:pt x="48645" y="258571"/>
                    </a:cubicBezTo>
                    <a:cubicBezTo>
                      <a:pt x="48645" y="258571"/>
                      <a:pt x="48645" y="258571"/>
                      <a:pt x="48645" y="258571"/>
                    </a:cubicBezTo>
                    <a:cubicBezTo>
                      <a:pt x="48645" y="258571"/>
                      <a:pt x="48645" y="258571"/>
                      <a:pt x="48645" y="258571"/>
                    </a:cubicBezTo>
                    <a:cubicBezTo>
                      <a:pt x="-20364" y="371114"/>
                      <a:pt x="12388" y="902158"/>
                      <a:pt x="2954" y="931136"/>
                    </a:cubicBezTo>
                    <a:cubicBezTo>
                      <a:pt x="-12277" y="1206363"/>
                      <a:pt x="23441" y="1388454"/>
                      <a:pt x="300554" y="1397485"/>
                    </a:cubicBezTo>
                    <a:cubicBezTo>
                      <a:pt x="398002" y="1409615"/>
                      <a:pt x="509332" y="1408806"/>
                      <a:pt x="608937" y="1402202"/>
                    </a:cubicBezTo>
                    <a:lnTo>
                      <a:pt x="608937" y="1402202"/>
                    </a:lnTo>
                    <a:cubicBezTo>
                      <a:pt x="711102" y="1382793"/>
                      <a:pt x="850468" y="1370528"/>
                      <a:pt x="892520" y="1255828"/>
                    </a:cubicBezTo>
                    <a:cubicBezTo>
                      <a:pt x="939020" y="1071984"/>
                      <a:pt x="926216" y="875336"/>
                      <a:pt x="935111" y="684080"/>
                    </a:cubicBezTo>
                    <a:cubicBezTo>
                      <a:pt x="927024" y="548893"/>
                      <a:pt x="925542" y="407775"/>
                      <a:pt x="896563" y="271240"/>
                    </a:cubicBezTo>
                    <a:close/>
                  </a:path>
                </a:pathLst>
              </a:custGeom>
              <a:solidFill>
                <a:srgbClr val="BDD7EE">
                  <a:alpha val="86000"/>
                </a:srgbClr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3" name="Freeform: Shape 518">
                <a:extLst>
                  <a:ext uri="{FF2B5EF4-FFF2-40B4-BE49-F238E27FC236}">
                    <a16:creationId xmlns:a16="http://schemas.microsoft.com/office/drawing/2014/main" id="{D8044674-DA26-48D1-8CB5-B75A1CAAF5A4}"/>
                  </a:ext>
                </a:extLst>
              </p:cNvPr>
              <p:cNvSpPr/>
              <p:nvPr/>
            </p:nvSpPr>
            <p:spPr>
              <a:xfrm>
                <a:off x="1771962" y="2862679"/>
                <a:ext cx="732146" cy="162743"/>
              </a:xfrm>
              <a:custGeom>
                <a:avLst/>
                <a:gdLst>
                  <a:gd name="connsiteX0" fmla="*/ 403017 w 732146"/>
                  <a:gd name="connsiteY0" fmla="*/ 160640 h 162743"/>
                  <a:gd name="connsiteX1" fmla="*/ 326864 w 732146"/>
                  <a:gd name="connsiteY1" fmla="*/ 162527 h 162743"/>
                  <a:gd name="connsiteX2" fmla="*/ 249364 w 732146"/>
                  <a:gd name="connsiteY2" fmla="*/ 158214 h 162743"/>
                  <a:gd name="connsiteX3" fmla="*/ 65251 w 732146"/>
                  <a:gd name="connsiteY3" fmla="*/ 126810 h 162743"/>
                  <a:gd name="connsiteX4" fmla="*/ 7294 w 732146"/>
                  <a:gd name="connsiteY4" fmla="*/ 93788 h 162743"/>
                  <a:gd name="connsiteX5" fmla="*/ 11338 w 732146"/>
                  <a:gd name="connsiteY5" fmla="*/ 63866 h 162743"/>
                  <a:gd name="connsiteX6" fmla="*/ 76842 w 732146"/>
                  <a:gd name="connsiteY6" fmla="*/ 36101 h 162743"/>
                  <a:gd name="connsiteX7" fmla="*/ 107168 w 732146"/>
                  <a:gd name="connsiteY7" fmla="*/ 26127 h 162743"/>
                  <a:gd name="connsiteX8" fmla="*/ 168495 w 732146"/>
                  <a:gd name="connsiteY8" fmla="*/ 13323 h 162743"/>
                  <a:gd name="connsiteX9" fmla="*/ 177929 w 732146"/>
                  <a:gd name="connsiteY9" fmla="*/ 10897 h 162743"/>
                  <a:gd name="connsiteX10" fmla="*/ 353686 w 732146"/>
                  <a:gd name="connsiteY10" fmla="*/ 518 h 162743"/>
                  <a:gd name="connsiteX11" fmla="*/ 488334 w 732146"/>
                  <a:gd name="connsiteY11" fmla="*/ 5370 h 162743"/>
                  <a:gd name="connsiteX12" fmla="*/ 614086 w 732146"/>
                  <a:gd name="connsiteY12" fmla="*/ 21949 h 162743"/>
                  <a:gd name="connsiteX13" fmla="*/ 697517 w 732146"/>
                  <a:gd name="connsiteY13" fmla="*/ 48231 h 162743"/>
                  <a:gd name="connsiteX14" fmla="*/ 727034 w 732146"/>
                  <a:gd name="connsiteY14" fmla="*/ 70066 h 162743"/>
                  <a:gd name="connsiteX15" fmla="*/ 725956 w 732146"/>
                  <a:gd name="connsiteY15" fmla="*/ 92844 h 162743"/>
                  <a:gd name="connsiteX16" fmla="*/ 687678 w 732146"/>
                  <a:gd name="connsiteY16" fmla="*/ 117375 h 162743"/>
                  <a:gd name="connsiteX17" fmla="*/ 629317 w 732146"/>
                  <a:gd name="connsiteY17" fmla="*/ 136244 h 162743"/>
                  <a:gd name="connsiteX18" fmla="*/ 480786 w 732146"/>
                  <a:gd name="connsiteY18" fmla="*/ 157944 h 162743"/>
                  <a:gd name="connsiteX19" fmla="*/ 403017 w 732146"/>
                  <a:gd name="connsiteY19" fmla="*/ 160640 h 162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32146" h="162743">
                    <a:moveTo>
                      <a:pt x="403017" y="160640"/>
                    </a:moveTo>
                    <a:cubicBezTo>
                      <a:pt x="377543" y="161044"/>
                      <a:pt x="351934" y="163471"/>
                      <a:pt x="326864" y="162527"/>
                    </a:cubicBezTo>
                    <a:cubicBezTo>
                      <a:pt x="301256" y="161584"/>
                      <a:pt x="275108" y="159158"/>
                      <a:pt x="249364" y="158214"/>
                    </a:cubicBezTo>
                    <a:cubicBezTo>
                      <a:pt x="186286" y="156058"/>
                      <a:pt x="125094" y="144466"/>
                      <a:pt x="65251" y="126810"/>
                    </a:cubicBezTo>
                    <a:cubicBezTo>
                      <a:pt x="44494" y="120744"/>
                      <a:pt x="21851" y="113062"/>
                      <a:pt x="7294" y="93788"/>
                    </a:cubicBezTo>
                    <a:cubicBezTo>
                      <a:pt x="-3084" y="80040"/>
                      <a:pt x="-2949" y="71953"/>
                      <a:pt x="11338" y="63866"/>
                    </a:cubicBezTo>
                    <a:cubicBezTo>
                      <a:pt x="31960" y="52140"/>
                      <a:pt x="50694" y="36101"/>
                      <a:pt x="76842" y="36101"/>
                    </a:cubicBezTo>
                    <a:cubicBezTo>
                      <a:pt x="87086" y="36101"/>
                      <a:pt x="96925" y="29362"/>
                      <a:pt x="107168" y="26127"/>
                    </a:cubicBezTo>
                    <a:cubicBezTo>
                      <a:pt x="127386" y="19792"/>
                      <a:pt x="148816" y="21410"/>
                      <a:pt x="168495" y="13323"/>
                    </a:cubicBezTo>
                    <a:cubicBezTo>
                      <a:pt x="171460" y="12110"/>
                      <a:pt x="174695" y="10897"/>
                      <a:pt x="177929" y="10897"/>
                    </a:cubicBezTo>
                    <a:cubicBezTo>
                      <a:pt x="236695" y="10223"/>
                      <a:pt x="294516" y="-2717"/>
                      <a:pt x="353686" y="518"/>
                    </a:cubicBezTo>
                    <a:cubicBezTo>
                      <a:pt x="398569" y="2944"/>
                      <a:pt x="443721" y="2001"/>
                      <a:pt x="488334" y="5370"/>
                    </a:cubicBezTo>
                    <a:cubicBezTo>
                      <a:pt x="530386" y="8605"/>
                      <a:pt x="573247" y="11166"/>
                      <a:pt x="614086" y="21949"/>
                    </a:cubicBezTo>
                    <a:cubicBezTo>
                      <a:pt x="642121" y="29362"/>
                      <a:pt x="670830" y="36505"/>
                      <a:pt x="697517" y="48231"/>
                    </a:cubicBezTo>
                    <a:cubicBezTo>
                      <a:pt x="708434" y="53084"/>
                      <a:pt x="718004" y="61844"/>
                      <a:pt x="727034" y="70066"/>
                    </a:cubicBezTo>
                    <a:cubicBezTo>
                      <a:pt x="734717" y="77075"/>
                      <a:pt x="733234" y="85701"/>
                      <a:pt x="725956" y="92844"/>
                    </a:cubicBezTo>
                    <a:cubicBezTo>
                      <a:pt x="714904" y="103492"/>
                      <a:pt x="703447" y="111984"/>
                      <a:pt x="687678" y="117375"/>
                    </a:cubicBezTo>
                    <a:cubicBezTo>
                      <a:pt x="668404" y="124114"/>
                      <a:pt x="649130" y="131527"/>
                      <a:pt x="629317" y="136244"/>
                    </a:cubicBezTo>
                    <a:cubicBezTo>
                      <a:pt x="580525" y="147701"/>
                      <a:pt x="531330" y="156327"/>
                      <a:pt x="480786" y="157944"/>
                    </a:cubicBezTo>
                    <a:cubicBezTo>
                      <a:pt x="454908" y="158888"/>
                      <a:pt x="428895" y="160236"/>
                      <a:pt x="403017" y="160640"/>
                    </a:cubicBezTo>
                    <a:close/>
                  </a:path>
                </a:pathLst>
              </a:custGeom>
              <a:solidFill>
                <a:srgbClr val="E2DFF6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4" name="Freeform: Shape 519">
                <a:extLst>
                  <a:ext uri="{FF2B5EF4-FFF2-40B4-BE49-F238E27FC236}">
                    <a16:creationId xmlns:a16="http://schemas.microsoft.com/office/drawing/2014/main" id="{50C6C6A4-8009-482A-B282-FB55102B108D}"/>
                  </a:ext>
                </a:extLst>
              </p:cNvPr>
              <p:cNvSpPr/>
              <p:nvPr/>
            </p:nvSpPr>
            <p:spPr>
              <a:xfrm>
                <a:off x="2340053" y="3016714"/>
                <a:ext cx="157729" cy="49084"/>
              </a:xfrm>
              <a:custGeom>
                <a:avLst/>
                <a:gdLst>
                  <a:gd name="connsiteX0" fmla="*/ 153687 w 157729"/>
                  <a:gd name="connsiteY0" fmla="*/ 12939 h 49084"/>
                  <a:gd name="connsiteX1" fmla="*/ 91687 w 157729"/>
                  <a:gd name="connsiteY1" fmla="*/ 33696 h 49084"/>
                  <a:gd name="connsiteX2" fmla="*/ 11491 w 157729"/>
                  <a:gd name="connsiteY2" fmla="*/ 48926 h 49084"/>
                  <a:gd name="connsiteX3" fmla="*/ 169 w 157729"/>
                  <a:gd name="connsiteY3" fmla="*/ 45017 h 49084"/>
                  <a:gd name="connsiteX4" fmla="*/ 10009 w 157729"/>
                  <a:gd name="connsiteY4" fmla="*/ 36661 h 49084"/>
                  <a:gd name="connsiteX5" fmla="*/ 51252 w 157729"/>
                  <a:gd name="connsiteY5" fmla="*/ 28304 h 49084"/>
                  <a:gd name="connsiteX6" fmla="*/ 143983 w 157729"/>
                  <a:gd name="connsiteY6" fmla="*/ 0 h 49084"/>
                  <a:gd name="connsiteX7" fmla="*/ 153687 w 157729"/>
                  <a:gd name="connsiteY7" fmla="*/ 12939 h 4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729" h="49084">
                    <a:moveTo>
                      <a:pt x="153687" y="12939"/>
                    </a:moveTo>
                    <a:cubicBezTo>
                      <a:pt x="133065" y="20083"/>
                      <a:pt x="112848" y="29113"/>
                      <a:pt x="91687" y="33696"/>
                    </a:cubicBezTo>
                    <a:cubicBezTo>
                      <a:pt x="65135" y="39357"/>
                      <a:pt x="39391" y="50544"/>
                      <a:pt x="11491" y="48926"/>
                    </a:cubicBezTo>
                    <a:cubicBezTo>
                      <a:pt x="7313" y="48657"/>
                      <a:pt x="1248" y="50004"/>
                      <a:pt x="169" y="45017"/>
                    </a:cubicBezTo>
                    <a:cubicBezTo>
                      <a:pt x="-1178" y="38548"/>
                      <a:pt x="5830" y="37604"/>
                      <a:pt x="10009" y="36661"/>
                    </a:cubicBezTo>
                    <a:cubicBezTo>
                      <a:pt x="23622" y="33291"/>
                      <a:pt x="37504" y="30865"/>
                      <a:pt x="51252" y="28304"/>
                    </a:cubicBezTo>
                    <a:cubicBezTo>
                      <a:pt x="83196" y="22239"/>
                      <a:pt x="115139" y="16174"/>
                      <a:pt x="143983" y="0"/>
                    </a:cubicBezTo>
                    <a:cubicBezTo>
                      <a:pt x="152474" y="270"/>
                      <a:pt x="163930" y="-1483"/>
                      <a:pt x="153687" y="12939"/>
                    </a:cubicBez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5" name="Freeform: Shape 520">
                <a:extLst>
                  <a:ext uri="{FF2B5EF4-FFF2-40B4-BE49-F238E27FC236}">
                    <a16:creationId xmlns:a16="http://schemas.microsoft.com/office/drawing/2014/main" id="{2BA82EDA-682D-4ABF-94BE-63FE3BA49D53}"/>
                  </a:ext>
                </a:extLst>
              </p:cNvPr>
              <p:cNvSpPr/>
              <p:nvPr/>
            </p:nvSpPr>
            <p:spPr>
              <a:xfrm>
                <a:off x="1803008" y="2873439"/>
                <a:ext cx="660919" cy="138122"/>
              </a:xfrm>
              <a:custGeom>
                <a:avLst/>
                <a:gdLst>
                  <a:gd name="connsiteX0" fmla="*/ 337870 w 660919"/>
                  <a:gd name="connsiteY0" fmla="*/ 135862 h 138122"/>
                  <a:gd name="connsiteX1" fmla="*/ 158340 w 660919"/>
                  <a:gd name="connsiteY1" fmla="*/ 128854 h 138122"/>
                  <a:gd name="connsiteX2" fmla="*/ 49435 w 660919"/>
                  <a:gd name="connsiteY2" fmla="*/ 106884 h 138122"/>
                  <a:gd name="connsiteX3" fmla="*/ 8596 w 660919"/>
                  <a:gd name="connsiteY3" fmla="*/ 86262 h 138122"/>
                  <a:gd name="connsiteX4" fmla="*/ 5496 w 660919"/>
                  <a:gd name="connsiteY4" fmla="*/ 54858 h 138122"/>
                  <a:gd name="connsiteX5" fmla="*/ 34879 w 660919"/>
                  <a:gd name="connsiteY5" fmla="*/ 36797 h 138122"/>
                  <a:gd name="connsiteX6" fmla="*/ 135157 w 660919"/>
                  <a:gd name="connsiteY6" fmla="*/ 14693 h 138122"/>
                  <a:gd name="connsiteX7" fmla="*/ 210096 w 660919"/>
                  <a:gd name="connsiteY7" fmla="*/ 7145 h 138122"/>
                  <a:gd name="connsiteX8" fmla="*/ 291370 w 660919"/>
                  <a:gd name="connsiteY8" fmla="*/ 1080 h 138122"/>
                  <a:gd name="connsiteX9" fmla="*/ 475753 w 660919"/>
                  <a:gd name="connsiteY9" fmla="*/ 9032 h 138122"/>
                  <a:gd name="connsiteX10" fmla="*/ 596788 w 660919"/>
                  <a:gd name="connsiteY10" fmla="*/ 27093 h 138122"/>
                  <a:gd name="connsiteX11" fmla="*/ 644771 w 660919"/>
                  <a:gd name="connsiteY11" fmla="*/ 44884 h 138122"/>
                  <a:gd name="connsiteX12" fmla="*/ 660810 w 660919"/>
                  <a:gd name="connsiteY12" fmla="*/ 74267 h 138122"/>
                  <a:gd name="connsiteX13" fmla="*/ 640323 w 660919"/>
                  <a:gd name="connsiteY13" fmla="*/ 97180 h 138122"/>
                  <a:gd name="connsiteX14" fmla="*/ 536540 w 660919"/>
                  <a:gd name="connsiteY14" fmla="*/ 124271 h 138122"/>
                  <a:gd name="connsiteX15" fmla="*/ 337870 w 660919"/>
                  <a:gd name="connsiteY15" fmla="*/ 135862 h 138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0919" h="138122">
                    <a:moveTo>
                      <a:pt x="337870" y="135862"/>
                    </a:moveTo>
                    <a:cubicBezTo>
                      <a:pt x="280049" y="142332"/>
                      <a:pt x="219127" y="133302"/>
                      <a:pt x="158340" y="128854"/>
                    </a:cubicBezTo>
                    <a:cubicBezTo>
                      <a:pt x="121948" y="126158"/>
                      <a:pt x="84883" y="119149"/>
                      <a:pt x="49435" y="106884"/>
                    </a:cubicBezTo>
                    <a:cubicBezTo>
                      <a:pt x="34474" y="101762"/>
                      <a:pt x="20592" y="97045"/>
                      <a:pt x="8596" y="86262"/>
                    </a:cubicBezTo>
                    <a:cubicBezTo>
                      <a:pt x="-2860" y="76019"/>
                      <a:pt x="-1782" y="66180"/>
                      <a:pt x="5496" y="54858"/>
                    </a:cubicBezTo>
                    <a:cubicBezTo>
                      <a:pt x="12505" y="44075"/>
                      <a:pt x="24366" y="38549"/>
                      <a:pt x="34879" y="36797"/>
                    </a:cubicBezTo>
                    <a:cubicBezTo>
                      <a:pt x="68709" y="31271"/>
                      <a:pt x="101596" y="21297"/>
                      <a:pt x="135157" y="14693"/>
                    </a:cubicBezTo>
                    <a:cubicBezTo>
                      <a:pt x="160496" y="9706"/>
                      <a:pt x="186105" y="15501"/>
                      <a:pt x="210096" y="7145"/>
                    </a:cubicBezTo>
                    <a:cubicBezTo>
                      <a:pt x="236783" y="-2290"/>
                      <a:pt x="264414" y="2967"/>
                      <a:pt x="291370" y="1080"/>
                    </a:cubicBezTo>
                    <a:cubicBezTo>
                      <a:pt x="352831" y="-3233"/>
                      <a:pt x="414292" y="6606"/>
                      <a:pt x="475753" y="9032"/>
                    </a:cubicBezTo>
                    <a:cubicBezTo>
                      <a:pt x="516997" y="10649"/>
                      <a:pt x="556353" y="21701"/>
                      <a:pt x="596788" y="27093"/>
                    </a:cubicBezTo>
                    <a:cubicBezTo>
                      <a:pt x="613366" y="29249"/>
                      <a:pt x="629271" y="37875"/>
                      <a:pt x="644771" y="44884"/>
                    </a:cubicBezTo>
                    <a:cubicBezTo>
                      <a:pt x="656632" y="50275"/>
                      <a:pt x="661753" y="61732"/>
                      <a:pt x="660810" y="74267"/>
                    </a:cubicBezTo>
                    <a:cubicBezTo>
                      <a:pt x="659866" y="86128"/>
                      <a:pt x="650566" y="93675"/>
                      <a:pt x="640323" y="97180"/>
                    </a:cubicBezTo>
                    <a:cubicBezTo>
                      <a:pt x="606492" y="108906"/>
                      <a:pt x="572527" y="119284"/>
                      <a:pt x="536540" y="124271"/>
                    </a:cubicBezTo>
                    <a:cubicBezTo>
                      <a:pt x="471979" y="132897"/>
                      <a:pt x="407014" y="139771"/>
                      <a:pt x="337870" y="135862"/>
                    </a:cubicBez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6" name="Freeform: Shape 521">
                <a:extLst>
                  <a:ext uri="{FF2B5EF4-FFF2-40B4-BE49-F238E27FC236}">
                    <a16:creationId xmlns:a16="http://schemas.microsoft.com/office/drawing/2014/main" id="{6A69F268-55E6-4A2D-8F83-0F6C6DAE8E10}"/>
                  </a:ext>
                </a:extLst>
              </p:cNvPr>
              <p:cNvSpPr/>
              <p:nvPr/>
            </p:nvSpPr>
            <p:spPr>
              <a:xfrm>
                <a:off x="1815718" y="2889137"/>
                <a:ext cx="635028" cy="108043"/>
              </a:xfrm>
              <a:custGeom>
                <a:avLst/>
                <a:gdLst>
                  <a:gd name="connsiteX0" fmla="*/ 221108 w 635028"/>
                  <a:gd name="connsiteY0" fmla="*/ 613 h 108043"/>
                  <a:gd name="connsiteX1" fmla="*/ 323004 w 635028"/>
                  <a:gd name="connsiteY1" fmla="*/ 1017 h 108043"/>
                  <a:gd name="connsiteX2" fmla="*/ 449430 w 635028"/>
                  <a:gd name="connsiteY2" fmla="*/ 4926 h 108043"/>
                  <a:gd name="connsiteX3" fmla="*/ 572082 w 635028"/>
                  <a:gd name="connsiteY3" fmla="*/ 24469 h 108043"/>
                  <a:gd name="connsiteX4" fmla="*/ 627073 w 635028"/>
                  <a:gd name="connsiteY4" fmla="*/ 45765 h 108043"/>
                  <a:gd name="connsiteX5" fmla="*/ 635026 w 635028"/>
                  <a:gd name="connsiteY5" fmla="*/ 54526 h 108043"/>
                  <a:gd name="connsiteX6" fmla="*/ 627882 w 635028"/>
                  <a:gd name="connsiteY6" fmla="*/ 62343 h 108043"/>
                  <a:gd name="connsiteX7" fmla="*/ 508060 w 635028"/>
                  <a:gd name="connsiteY7" fmla="*/ 95634 h 108043"/>
                  <a:gd name="connsiteX8" fmla="*/ 322464 w 635028"/>
                  <a:gd name="connsiteY8" fmla="*/ 106956 h 108043"/>
                  <a:gd name="connsiteX9" fmla="*/ 163825 w 635028"/>
                  <a:gd name="connsiteY9" fmla="*/ 100621 h 108043"/>
                  <a:gd name="connsiteX10" fmla="*/ 37668 w 635028"/>
                  <a:gd name="connsiteY10" fmla="*/ 77843 h 108043"/>
                  <a:gd name="connsiteX11" fmla="*/ 4512 w 635028"/>
                  <a:gd name="connsiteY11" fmla="*/ 61534 h 108043"/>
                  <a:gd name="connsiteX12" fmla="*/ 5590 w 635028"/>
                  <a:gd name="connsiteY12" fmla="*/ 45630 h 108043"/>
                  <a:gd name="connsiteX13" fmla="*/ 34838 w 635028"/>
                  <a:gd name="connsiteY13" fmla="*/ 33230 h 108043"/>
                  <a:gd name="connsiteX14" fmla="*/ 126086 w 635028"/>
                  <a:gd name="connsiteY14" fmla="*/ 12069 h 108043"/>
                  <a:gd name="connsiteX15" fmla="*/ 221108 w 635028"/>
                  <a:gd name="connsiteY15" fmla="*/ 613 h 108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35028" h="108043">
                    <a:moveTo>
                      <a:pt x="221108" y="613"/>
                    </a:moveTo>
                    <a:cubicBezTo>
                      <a:pt x="255073" y="613"/>
                      <a:pt x="289173" y="-1005"/>
                      <a:pt x="323004" y="1017"/>
                    </a:cubicBezTo>
                    <a:cubicBezTo>
                      <a:pt x="365190" y="3578"/>
                      <a:pt x="407917" y="-196"/>
                      <a:pt x="449430" y="4926"/>
                    </a:cubicBezTo>
                    <a:cubicBezTo>
                      <a:pt x="490269" y="10047"/>
                      <a:pt x="531782" y="12743"/>
                      <a:pt x="572082" y="24469"/>
                    </a:cubicBezTo>
                    <a:cubicBezTo>
                      <a:pt x="591356" y="30130"/>
                      <a:pt x="609417" y="36869"/>
                      <a:pt x="627073" y="45765"/>
                    </a:cubicBezTo>
                    <a:cubicBezTo>
                      <a:pt x="631117" y="47786"/>
                      <a:pt x="635160" y="49269"/>
                      <a:pt x="635026" y="54526"/>
                    </a:cubicBezTo>
                    <a:cubicBezTo>
                      <a:pt x="634891" y="58973"/>
                      <a:pt x="631386" y="60321"/>
                      <a:pt x="627882" y="62343"/>
                    </a:cubicBezTo>
                    <a:cubicBezTo>
                      <a:pt x="590817" y="84178"/>
                      <a:pt x="549708" y="89569"/>
                      <a:pt x="508060" y="95634"/>
                    </a:cubicBezTo>
                    <a:cubicBezTo>
                      <a:pt x="446330" y="104665"/>
                      <a:pt x="384464" y="110595"/>
                      <a:pt x="322464" y="106956"/>
                    </a:cubicBezTo>
                    <a:cubicBezTo>
                      <a:pt x="269495" y="103991"/>
                      <a:pt x="215986" y="110191"/>
                      <a:pt x="163825" y="100621"/>
                    </a:cubicBezTo>
                    <a:cubicBezTo>
                      <a:pt x="121773" y="92939"/>
                      <a:pt x="78642" y="90782"/>
                      <a:pt x="37668" y="77843"/>
                    </a:cubicBezTo>
                    <a:cubicBezTo>
                      <a:pt x="26077" y="74204"/>
                      <a:pt x="15025" y="67869"/>
                      <a:pt x="4512" y="61534"/>
                    </a:cubicBezTo>
                    <a:cubicBezTo>
                      <a:pt x="-3575" y="56682"/>
                      <a:pt x="738" y="50617"/>
                      <a:pt x="5590" y="45630"/>
                    </a:cubicBezTo>
                    <a:cubicBezTo>
                      <a:pt x="13677" y="37543"/>
                      <a:pt x="25403" y="37813"/>
                      <a:pt x="34838" y="33230"/>
                    </a:cubicBezTo>
                    <a:cubicBezTo>
                      <a:pt x="63681" y="19482"/>
                      <a:pt x="95760" y="17326"/>
                      <a:pt x="126086" y="12069"/>
                    </a:cubicBezTo>
                    <a:cubicBezTo>
                      <a:pt x="156951" y="6947"/>
                      <a:pt x="221108" y="2095"/>
                      <a:pt x="221108" y="613"/>
                    </a:cubicBezTo>
                    <a:close/>
                  </a:path>
                </a:pathLst>
              </a:custGeom>
              <a:solidFill>
                <a:srgbClr val="E2DFF6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98" name="Graphic 511">
              <a:extLst>
                <a:ext uri="{FF2B5EF4-FFF2-40B4-BE49-F238E27FC236}">
                  <a16:creationId xmlns:a16="http://schemas.microsoft.com/office/drawing/2014/main" id="{A6CB77FF-34D1-453A-9B67-185C715DEC8D}"/>
                </a:ext>
              </a:extLst>
            </p:cNvPr>
            <p:cNvGrpSpPr/>
            <p:nvPr/>
          </p:nvGrpSpPr>
          <p:grpSpPr>
            <a:xfrm>
              <a:off x="1728223" y="3263369"/>
              <a:ext cx="797025" cy="1035159"/>
              <a:chOff x="1728223" y="3263369"/>
              <a:chExt cx="797025" cy="1035159"/>
            </a:xfrm>
            <a:solidFill>
              <a:srgbClr val="E7605F"/>
            </a:solidFill>
          </p:grpSpPr>
          <p:sp>
            <p:nvSpPr>
              <p:cNvPr id="299" name="Freeform: Shape 523">
                <a:extLst>
                  <a:ext uri="{FF2B5EF4-FFF2-40B4-BE49-F238E27FC236}">
                    <a16:creationId xmlns:a16="http://schemas.microsoft.com/office/drawing/2014/main" id="{525FD6F7-B3C3-41C6-AB4B-410C7334E582}"/>
                  </a:ext>
                </a:extLst>
              </p:cNvPr>
              <p:cNvSpPr/>
              <p:nvPr/>
            </p:nvSpPr>
            <p:spPr>
              <a:xfrm>
                <a:off x="2147259" y="3263369"/>
                <a:ext cx="314537" cy="306568"/>
              </a:xfrm>
              <a:custGeom>
                <a:avLst/>
                <a:gdLst>
                  <a:gd name="connsiteX0" fmla="*/ 314537 w 314537"/>
                  <a:gd name="connsiteY0" fmla="*/ 108632 h 306568"/>
                  <a:gd name="connsiteX1" fmla="*/ 251189 w 314537"/>
                  <a:gd name="connsiteY1" fmla="*/ 284524 h 306568"/>
                  <a:gd name="connsiteX2" fmla="*/ 197276 w 314537"/>
                  <a:gd name="connsiteY2" fmla="*/ 304472 h 306568"/>
                  <a:gd name="connsiteX3" fmla="*/ 19228 w 314537"/>
                  <a:gd name="connsiteY3" fmla="*/ 186806 h 306568"/>
                  <a:gd name="connsiteX4" fmla="*/ 763 w 314537"/>
                  <a:gd name="connsiteY4" fmla="*/ 121572 h 306568"/>
                  <a:gd name="connsiteX5" fmla="*/ 104411 w 314537"/>
                  <a:gd name="connsiteY5" fmla="*/ 65232 h 306568"/>
                  <a:gd name="connsiteX6" fmla="*/ 122606 w 314537"/>
                  <a:gd name="connsiteY6" fmla="*/ 72915 h 306568"/>
                  <a:gd name="connsiteX7" fmla="*/ 148620 w 314537"/>
                  <a:gd name="connsiteY7" fmla="*/ 63615 h 306568"/>
                  <a:gd name="connsiteX8" fmla="*/ 234611 w 314537"/>
                  <a:gd name="connsiteY8" fmla="*/ 402 h 306568"/>
                  <a:gd name="connsiteX9" fmla="*/ 311168 w 314537"/>
                  <a:gd name="connsiteY9" fmla="*/ 81137 h 306568"/>
                  <a:gd name="connsiteX10" fmla="*/ 314537 w 314537"/>
                  <a:gd name="connsiteY10" fmla="*/ 108632 h 30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4537" h="306568">
                    <a:moveTo>
                      <a:pt x="314537" y="108632"/>
                    </a:moveTo>
                    <a:cubicBezTo>
                      <a:pt x="312246" y="179124"/>
                      <a:pt x="289063" y="234520"/>
                      <a:pt x="251189" y="284524"/>
                    </a:cubicBezTo>
                    <a:cubicBezTo>
                      <a:pt x="237307" y="302854"/>
                      <a:pt x="220189" y="310672"/>
                      <a:pt x="197276" y="304472"/>
                    </a:cubicBezTo>
                    <a:cubicBezTo>
                      <a:pt x="124898" y="284928"/>
                      <a:pt x="63437" y="248672"/>
                      <a:pt x="19228" y="186806"/>
                    </a:cubicBezTo>
                    <a:cubicBezTo>
                      <a:pt x="5480" y="167533"/>
                      <a:pt x="-2607" y="145832"/>
                      <a:pt x="763" y="121572"/>
                    </a:cubicBezTo>
                    <a:cubicBezTo>
                      <a:pt x="7367" y="73185"/>
                      <a:pt x="52250" y="48924"/>
                      <a:pt x="104411" y="65232"/>
                    </a:cubicBezTo>
                    <a:cubicBezTo>
                      <a:pt x="110746" y="67254"/>
                      <a:pt x="117215" y="69276"/>
                      <a:pt x="122606" y="72915"/>
                    </a:cubicBezTo>
                    <a:cubicBezTo>
                      <a:pt x="135950" y="81811"/>
                      <a:pt x="142420" y="79924"/>
                      <a:pt x="148620" y="63615"/>
                    </a:cubicBezTo>
                    <a:cubicBezTo>
                      <a:pt x="166680" y="16172"/>
                      <a:pt x="194446" y="-3102"/>
                      <a:pt x="234611" y="402"/>
                    </a:cubicBezTo>
                    <a:cubicBezTo>
                      <a:pt x="269924" y="3502"/>
                      <a:pt x="303081" y="38141"/>
                      <a:pt x="311168" y="81137"/>
                    </a:cubicBezTo>
                    <a:cubicBezTo>
                      <a:pt x="313324" y="92593"/>
                      <a:pt x="313998" y="104185"/>
                      <a:pt x="314537" y="108632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0" name="Freeform: Shape 524">
                <a:extLst>
                  <a:ext uri="{FF2B5EF4-FFF2-40B4-BE49-F238E27FC236}">
                    <a16:creationId xmlns:a16="http://schemas.microsoft.com/office/drawing/2014/main" id="{970E5556-2930-417B-BFA7-AFF708651230}"/>
                  </a:ext>
                </a:extLst>
              </p:cNvPr>
              <p:cNvSpPr/>
              <p:nvPr/>
            </p:nvSpPr>
            <p:spPr>
              <a:xfrm>
                <a:off x="2249905" y="3588402"/>
                <a:ext cx="275344" cy="269790"/>
              </a:xfrm>
              <a:custGeom>
                <a:avLst/>
                <a:gdLst>
                  <a:gd name="connsiteX0" fmla="*/ 275239 w 275344"/>
                  <a:gd name="connsiteY0" fmla="*/ 106808 h 269790"/>
                  <a:gd name="connsiteX1" fmla="*/ 217282 w 275344"/>
                  <a:gd name="connsiteY1" fmla="*/ 211939 h 269790"/>
                  <a:gd name="connsiteX2" fmla="*/ 123473 w 275344"/>
                  <a:gd name="connsiteY2" fmla="*/ 265987 h 269790"/>
                  <a:gd name="connsiteX3" fmla="*/ 83578 w 275344"/>
                  <a:gd name="connsiteY3" fmla="*/ 261943 h 269790"/>
                  <a:gd name="connsiteX4" fmla="*/ 417 w 275344"/>
                  <a:gd name="connsiteY4" fmla="*/ 65565 h 269790"/>
                  <a:gd name="connsiteX5" fmla="*/ 49882 w 275344"/>
                  <a:gd name="connsiteY5" fmla="*/ 1543 h 269790"/>
                  <a:gd name="connsiteX6" fmla="*/ 125630 w 275344"/>
                  <a:gd name="connsiteY6" fmla="*/ 36721 h 269790"/>
                  <a:gd name="connsiteX7" fmla="*/ 165256 w 275344"/>
                  <a:gd name="connsiteY7" fmla="*/ 44673 h 269790"/>
                  <a:gd name="connsiteX8" fmla="*/ 242082 w 275344"/>
                  <a:gd name="connsiteY8" fmla="*/ 39282 h 269790"/>
                  <a:gd name="connsiteX9" fmla="*/ 275239 w 275344"/>
                  <a:gd name="connsiteY9" fmla="*/ 106808 h 269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344" h="269790">
                    <a:moveTo>
                      <a:pt x="275239" y="106808"/>
                    </a:moveTo>
                    <a:cubicBezTo>
                      <a:pt x="274430" y="151960"/>
                      <a:pt x="248148" y="183634"/>
                      <a:pt x="217282" y="211939"/>
                    </a:cubicBezTo>
                    <a:cubicBezTo>
                      <a:pt x="190191" y="236739"/>
                      <a:pt x="158517" y="254530"/>
                      <a:pt x="123473" y="265987"/>
                    </a:cubicBezTo>
                    <a:cubicBezTo>
                      <a:pt x="109726" y="270434"/>
                      <a:pt x="94630" y="272995"/>
                      <a:pt x="83578" y="261943"/>
                    </a:cubicBezTo>
                    <a:cubicBezTo>
                      <a:pt x="29395" y="207895"/>
                      <a:pt x="-4166" y="144008"/>
                      <a:pt x="417" y="65565"/>
                    </a:cubicBezTo>
                    <a:cubicBezTo>
                      <a:pt x="2439" y="30386"/>
                      <a:pt x="23465" y="6665"/>
                      <a:pt x="49882" y="1543"/>
                    </a:cubicBezTo>
                    <a:cubicBezTo>
                      <a:pt x="83173" y="-4927"/>
                      <a:pt x="109321" y="9360"/>
                      <a:pt x="125630" y="36721"/>
                    </a:cubicBezTo>
                    <a:cubicBezTo>
                      <a:pt x="137895" y="57208"/>
                      <a:pt x="146387" y="59769"/>
                      <a:pt x="165256" y="44673"/>
                    </a:cubicBezTo>
                    <a:cubicBezTo>
                      <a:pt x="188304" y="26208"/>
                      <a:pt x="215934" y="24186"/>
                      <a:pt x="242082" y="39282"/>
                    </a:cubicBezTo>
                    <a:cubicBezTo>
                      <a:pt x="267287" y="53973"/>
                      <a:pt x="276452" y="78099"/>
                      <a:pt x="275239" y="10680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1" name="Freeform: Shape 525">
                <a:extLst>
                  <a:ext uri="{FF2B5EF4-FFF2-40B4-BE49-F238E27FC236}">
                    <a16:creationId xmlns:a16="http://schemas.microsoft.com/office/drawing/2014/main" id="{C4E8420A-68B1-4DAE-89AD-21BBDA048FDE}"/>
                  </a:ext>
                </a:extLst>
              </p:cNvPr>
              <p:cNvSpPr/>
              <p:nvPr/>
            </p:nvSpPr>
            <p:spPr>
              <a:xfrm>
                <a:off x="1992722" y="3518532"/>
                <a:ext cx="234307" cy="226316"/>
              </a:xfrm>
              <a:custGeom>
                <a:avLst/>
                <a:gdLst>
                  <a:gd name="connsiteX0" fmla="*/ 234283 w 234307"/>
                  <a:gd name="connsiteY0" fmla="*/ 90687 h 226316"/>
                  <a:gd name="connsiteX1" fmla="*/ 176326 w 234307"/>
                  <a:gd name="connsiteY1" fmla="*/ 214014 h 226316"/>
                  <a:gd name="connsiteX2" fmla="*/ 140474 w 234307"/>
                  <a:gd name="connsiteY2" fmla="*/ 224661 h 226316"/>
                  <a:gd name="connsiteX3" fmla="*/ 14587 w 234307"/>
                  <a:gd name="connsiteY3" fmla="*/ 137727 h 226316"/>
                  <a:gd name="connsiteX4" fmla="*/ 12431 w 234307"/>
                  <a:gd name="connsiteY4" fmla="*/ 59418 h 226316"/>
                  <a:gd name="connsiteX5" fmla="*/ 90335 w 234307"/>
                  <a:gd name="connsiteY5" fmla="*/ 49444 h 226316"/>
                  <a:gd name="connsiteX6" fmla="*/ 113248 w 234307"/>
                  <a:gd name="connsiteY6" fmla="*/ 46479 h 226316"/>
                  <a:gd name="connsiteX7" fmla="*/ 186166 w 234307"/>
                  <a:gd name="connsiteY7" fmla="*/ 2405 h 226316"/>
                  <a:gd name="connsiteX8" fmla="*/ 234283 w 234307"/>
                  <a:gd name="connsiteY8" fmla="*/ 90687 h 22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307" h="226316">
                    <a:moveTo>
                      <a:pt x="234283" y="90687"/>
                    </a:moveTo>
                    <a:cubicBezTo>
                      <a:pt x="232396" y="132740"/>
                      <a:pt x="210831" y="176140"/>
                      <a:pt x="176326" y="214014"/>
                    </a:cubicBezTo>
                    <a:cubicBezTo>
                      <a:pt x="166622" y="224661"/>
                      <a:pt x="154626" y="228975"/>
                      <a:pt x="140474" y="224661"/>
                    </a:cubicBezTo>
                    <a:cubicBezTo>
                      <a:pt x="89257" y="209027"/>
                      <a:pt x="45318" y="182744"/>
                      <a:pt x="14587" y="137727"/>
                    </a:cubicBezTo>
                    <a:cubicBezTo>
                      <a:pt x="-4417" y="109827"/>
                      <a:pt x="-4552" y="79366"/>
                      <a:pt x="12431" y="59418"/>
                    </a:cubicBezTo>
                    <a:cubicBezTo>
                      <a:pt x="29278" y="39740"/>
                      <a:pt x="59604" y="35831"/>
                      <a:pt x="90335" y="49444"/>
                    </a:cubicBezTo>
                    <a:cubicBezTo>
                      <a:pt x="98692" y="53218"/>
                      <a:pt x="105161" y="61574"/>
                      <a:pt x="113248" y="46479"/>
                    </a:cubicBezTo>
                    <a:cubicBezTo>
                      <a:pt x="135218" y="6044"/>
                      <a:pt x="156379" y="-5682"/>
                      <a:pt x="186166" y="2405"/>
                    </a:cubicBezTo>
                    <a:cubicBezTo>
                      <a:pt x="216222" y="10627"/>
                      <a:pt x="235092" y="41357"/>
                      <a:pt x="234283" y="90687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2" name="Freeform: Shape 526">
                <a:extLst>
                  <a:ext uri="{FF2B5EF4-FFF2-40B4-BE49-F238E27FC236}">
                    <a16:creationId xmlns:a16="http://schemas.microsoft.com/office/drawing/2014/main" id="{C8BC658B-ACFA-4FE3-93FF-4885A1793F19}"/>
                  </a:ext>
                </a:extLst>
              </p:cNvPr>
              <p:cNvSpPr/>
              <p:nvPr/>
            </p:nvSpPr>
            <p:spPr>
              <a:xfrm>
                <a:off x="1989235" y="3736529"/>
                <a:ext cx="275344" cy="269790"/>
              </a:xfrm>
              <a:custGeom>
                <a:avLst/>
                <a:gdLst>
                  <a:gd name="connsiteX0" fmla="*/ 275239 w 275344"/>
                  <a:gd name="connsiteY0" fmla="*/ 106808 h 269790"/>
                  <a:gd name="connsiteX1" fmla="*/ 217282 w 275344"/>
                  <a:gd name="connsiteY1" fmla="*/ 211939 h 269790"/>
                  <a:gd name="connsiteX2" fmla="*/ 123473 w 275344"/>
                  <a:gd name="connsiteY2" fmla="*/ 265987 h 269790"/>
                  <a:gd name="connsiteX3" fmla="*/ 83578 w 275344"/>
                  <a:gd name="connsiteY3" fmla="*/ 261943 h 269790"/>
                  <a:gd name="connsiteX4" fmla="*/ 417 w 275344"/>
                  <a:gd name="connsiteY4" fmla="*/ 65565 h 269790"/>
                  <a:gd name="connsiteX5" fmla="*/ 49882 w 275344"/>
                  <a:gd name="connsiteY5" fmla="*/ 1543 h 269790"/>
                  <a:gd name="connsiteX6" fmla="*/ 125630 w 275344"/>
                  <a:gd name="connsiteY6" fmla="*/ 36721 h 269790"/>
                  <a:gd name="connsiteX7" fmla="*/ 165256 w 275344"/>
                  <a:gd name="connsiteY7" fmla="*/ 44673 h 269790"/>
                  <a:gd name="connsiteX8" fmla="*/ 242082 w 275344"/>
                  <a:gd name="connsiteY8" fmla="*/ 39282 h 269790"/>
                  <a:gd name="connsiteX9" fmla="*/ 275239 w 275344"/>
                  <a:gd name="connsiteY9" fmla="*/ 106808 h 269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344" h="269790">
                    <a:moveTo>
                      <a:pt x="275239" y="106808"/>
                    </a:moveTo>
                    <a:cubicBezTo>
                      <a:pt x="274430" y="151960"/>
                      <a:pt x="248148" y="183634"/>
                      <a:pt x="217282" y="211939"/>
                    </a:cubicBezTo>
                    <a:cubicBezTo>
                      <a:pt x="190191" y="236739"/>
                      <a:pt x="158517" y="254530"/>
                      <a:pt x="123473" y="265987"/>
                    </a:cubicBezTo>
                    <a:cubicBezTo>
                      <a:pt x="109726" y="270434"/>
                      <a:pt x="94630" y="272995"/>
                      <a:pt x="83578" y="261943"/>
                    </a:cubicBezTo>
                    <a:cubicBezTo>
                      <a:pt x="29395" y="207895"/>
                      <a:pt x="-4166" y="144008"/>
                      <a:pt x="417" y="65565"/>
                    </a:cubicBezTo>
                    <a:cubicBezTo>
                      <a:pt x="2439" y="30386"/>
                      <a:pt x="23465" y="6665"/>
                      <a:pt x="49882" y="1543"/>
                    </a:cubicBezTo>
                    <a:cubicBezTo>
                      <a:pt x="83173" y="-4927"/>
                      <a:pt x="109321" y="9360"/>
                      <a:pt x="125630" y="36721"/>
                    </a:cubicBezTo>
                    <a:cubicBezTo>
                      <a:pt x="137895" y="57208"/>
                      <a:pt x="146387" y="59769"/>
                      <a:pt x="165256" y="44673"/>
                    </a:cubicBezTo>
                    <a:cubicBezTo>
                      <a:pt x="188304" y="26208"/>
                      <a:pt x="215934" y="24186"/>
                      <a:pt x="242082" y="39282"/>
                    </a:cubicBezTo>
                    <a:cubicBezTo>
                      <a:pt x="267287" y="53973"/>
                      <a:pt x="276452" y="78099"/>
                      <a:pt x="275239" y="10680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3" name="Freeform: Shape 527">
                <a:extLst>
                  <a:ext uri="{FF2B5EF4-FFF2-40B4-BE49-F238E27FC236}">
                    <a16:creationId xmlns:a16="http://schemas.microsoft.com/office/drawing/2014/main" id="{47845EF4-0458-4CAD-B3E3-590D83C27240}"/>
                  </a:ext>
                </a:extLst>
              </p:cNvPr>
              <p:cNvSpPr/>
              <p:nvPr/>
            </p:nvSpPr>
            <p:spPr>
              <a:xfrm>
                <a:off x="2084643" y="3977871"/>
                <a:ext cx="234307" cy="226316"/>
              </a:xfrm>
              <a:custGeom>
                <a:avLst/>
                <a:gdLst>
                  <a:gd name="connsiteX0" fmla="*/ 234283 w 234307"/>
                  <a:gd name="connsiteY0" fmla="*/ 90687 h 226316"/>
                  <a:gd name="connsiteX1" fmla="*/ 176326 w 234307"/>
                  <a:gd name="connsiteY1" fmla="*/ 214014 h 226316"/>
                  <a:gd name="connsiteX2" fmla="*/ 140474 w 234307"/>
                  <a:gd name="connsiteY2" fmla="*/ 224662 h 226316"/>
                  <a:gd name="connsiteX3" fmla="*/ 14587 w 234307"/>
                  <a:gd name="connsiteY3" fmla="*/ 137727 h 226316"/>
                  <a:gd name="connsiteX4" fmla="*/ 12431 w 234307"/>
                  <a:gd name="connsiteY4" fmla="*/ 59418 h 226316"/>
                  <a:gd name="connsiteX5" fmla="*/ 90335 w 234307"/>
                  <a:gd name="connsiteY5" fmla="*/ 49444 h 226316"/>
                  <a:gd name="connsiteX6" fmla="*/ 113248 w 234307"/>
                  <a:gd name="connsiteY6" fmla="*/ 46479 h 226316"/>
                  <a:gd name="connsiteX7" fmla="*/ 186166 w 234307"/>
                  <a:gd name="connsiteY7" fmla="*/ 2405 h 226316"/>
                  <a:gd name="connsiteX8" fmla="*/ 234283 w 234307"/>
                  <a:gd name="connsiteY8" fmla="*/ 90687 h 22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307" h="226316">
                    <a:moveTo>
                      <a:pt x="234283" y="90687"/>
                    </a:moveTo>
                    <a:cubicBezTo>
                      <a:pt x="232396" y="132740"/>
                      <a:pt x="210831" y="176140"/>
                      <a:pt x="176326" y="214014"/>
                    </a:cubicBezTo>
                    <a:cubicBezTo>
                      <a:pt x="166622" y="224662"/>
                      <a:pt x="154626" y="228975"/>
                      <a:pt x="140474" y="224662"/>
                    </a:cubicBezTo>
                    <a:cubicBezTo>
                      <a:pt x="89257" y="209027"/>
                      <a:pt x="45318" y="182744"/>
                      <a:pt x="14587" y="137727"/>
                    </a:cubicBezTo>
                    <a:cubicBezTo>
                      <a:pt x="-4417" y="109827"/>
                      <a:pt x="-4552" y="79366"/>
                      <a:pt x="12431" y="59418"/>
                    </a:cubicBezTo>
                    <a:cubicBezTo>
                      <a:pt x="29278" y="39740"/>
                      <a:pt x="59605" y="35831"/>
                      <a:pt x="90335" y="49444"/>
                    </a:cubicBezTo>
                    <a:cubicBezTo>
                      <a:pt x="98691" y="53218"/>
                      <a:pt x="105161" y="61574"/>
                      <a:pt x="113248" y="46479"/>
                    </a:cubicBezTo>
                    <a:cubicBezTo>
                      <a:pt x="135218" y="6044"/>
                      <a:pt x="156379" y="-5682"/>
                      <a:pt x="186166" y="2405"/>
                    </a:cubicBezTo>
                    <a:cubicBezTo>
                      <a:pt x="216087" y="10761"/>
                      <a:pt x="235092" y="41492"/>
                      <a:pt x="234283" y="90687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4" name="Freeform: Shape 528">
                <a:extLst>
                  <a:ext uri="{FF2B5EF4-FFF2-40B4-BE49-F238E27FC236}">
                    <a16:creationId xmlns:a16="http://schemas.microsoft.com/office/drawing/2014/main" id="{E1E048AE-4D30-4413-BE74-22F2623DB5DA}"/>
                  </a:ext>
                </a:extLst>
              </p:cNvPr>
              <p:cNvSpPr/>
              <p:nvPr/>
            </p:nvSpPr>
            <p:spPr>
              <a:xfrm>
                <a:off x="2329895" y="3872161"/>
                <a:ext cx="164726" cy="177784"/>
              </a:xfrm>
              <a:custGeom>
                <a:avLst/>
                <a:gdLst>
                  <a:gd name="connsiteX0" fmla="*/ 68822 w 164726"/>
                  <a:gd name="connsiteY0" fmla="*/ 167150 h 177784"/>
                  <a:gd name="connsiteX1" fmla="*/ 2509 w 164726"/>
                  <a:gd name="connsiteY1" fmla="*/ 87763 h 177784"/>
                  <a:gd name="connsiteX2" fmla="*/ 6687 w 164726"/>
                  <a:gd name="connsiteY2" fmla="*/ 59728 h 177784"/>
                  <a:gd name="connsiteX3" fmla="*/ 106831 w 164726"/>
                  <a:gd name="connsiteY3" fmla="*/ 963 h 177784"/>
                  <a:gd name="connsiteX4" fmla="*/ 161418 w 164726"/>
                  <a:gd name="connsiteY4" fmla="*/ 24550 h 177784"/>
                  <a:gd name="connsiteX5" fmla="*/ 143357 w 164726"/>
                  <a:gd name="connsiteY5" fmla="*/ 81293 h 177784"/>
                  <a:gd name="connsiteX6" fmla="*/ 137966 w 164726"/>
                  <a:gd name="connsiteY6" fmla="*/ 98006 h 177784"/>
                  <a:gd name="connsiteX7" fmla="*/ 144840 w 164726"/>
                  <a:gd name="connsiteY7" fmla="*/ 162298 h 177784"/>
                  <a:gd name="connsiteX8" fmla="*/ 68822 w 164726"/>
                  <a:gd name="connsiteY8" fmla="*/ 167150 h 17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726" h="177784">
                    <a:moveTo>
                      <a:pt x="68822" y="167150"/>
                    </a:moveTo>
                    <a:cubicBezTo>
                      <a:pt x="40518" y="152459"/>
                      <a:pt x="17470" y="123615"/>
                      <a:pt x="2509" y="87763"/>
                    </a:cubicBezTo>
                    <a:cubicBezTo>
                      <a:pt x="-1669" y="77654"/>
                      <a:pt x="-860" y="68085"/>
                      <a:pt x="6687" y="59728"/>
                    </a:cubicBezTo>
                    <a:cubicBezTo>
                      <a:pt x="33779" y="29537"/>
                      <a:pt x="65992" y="7702"/>
                      <a:pt x="106831" y="963"/>
                    </a:cubicBezTo>
                    <a:cubicBezTo>
                      <a:pt x="132170" y="-3215"/>
                      <a:pt x="153196" y="6489"/>
                      <a:pt x="161418" y="24550"/>
                    </a:cubicBezTo>
                    <a:cubicBezTo>
                      <a:pt x="169505" y="42476"/>
                      <a:pt x="162496" y="64580"/>
                      <a:pt x="143357" y="81293"/>
                    </a:cubicBezTo>
                    <a:cubicBezTo>
                      <a:pt x="138101" y="85876"/>
                      <a:pt x="130283" y="87628"/>
                      <a:pt x="137966" y="98006"/>
                    </a:cubicBezTo>
                    <a:cubicBezTo>
                      <a:pt x="158722" y="126176"/>
                      <a:pt x="160070" y="144372"/>
                      <a:pt x="144840" y="162298"/>
                    </a:cubicBezTo>
                    <a:cubicBezTo>
                      <a:pt x="129744" y="180359"/>
                      <a:pt x="102518" y="183459"/>
                      <a:pt x="68822" y="167150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5" name="Freeform: Shape 529">
                <a:extLst>
                  <a:ext uri="{FF2B5EF4-FFF2-40B4-BE49-F238E27FC236}">
                    <a16:creationId xmlns:a16="http://schemas.microsoft.com/office/drawing/2014/main" id="{B08D5939-A84F-4A39-9EF6-8597302BF69D}"/>
                  </a:ext>
                </a:extLst>
              </p:cNvPr>
              <p:cNvSpPr/>
              <p:nvPr/>
            </p:nvSpPr>
            <p:spPr>
              <a:xfrm>
                <a:off x="1892193" y="3309509"/>
                <a:ext cx="224916" cy="226477"/>
              </a:xfrm>
              <a:custGeom>
                <a:avLst/>
                <a:gdLst>
                  <a:gd name="connsiteX0" fmla="*/ 190594 w 224916"/>
                  <a:gd name="connsiteY0" fmla="*/ 42275 h 226477"/>
                  <a:gd name="connsiteX1" fmla="*/ 224559 w 224916"/>
                  <a:gd name="connsiteY1" fmla="*/ 174227 h 226477"/>
                  <a:gd name="connsiteX2" fmla="*/ 203802 w 224916"/>
                  <a:gd name="connsiteY2" fmla="*/ 205362 h 226477"/>
                  <a:gd name="connsiteX3" fmla="*/ 51498 w 224916"/>
                  <a:gd name="connsiteY3" fmla="*/ 218571 h 226477"/>
                  <a:gd name="connsiteX4" fmla="*/ 11 w 224916"/>
                  <a:gd name="connsiteY4" fmla="*/ 159671 h 226477"/>
                  <a:gd name="connsiteX5" fmla="*/ 53654 w 224916"/>
                  <a:gd name="connsiteY5" fmla="*/ 102388 h 226477"/>
                  <a:gd name="connsiteX6" fmla="*/ 69559 w 224916"/>
                  <a:gd name="connsiteY6" fmla="*/ 85540 h 226477"/>
                  <a:gd name="connsiteX7" fmla="*/ 97728 w 224916"/>
                  <a:gd name="connsiteY7" fmla="*/ 5075 h 226477"/>
                  <a:gd name="connsiteX8" fmla="*/ 190594 w 224916"/>
                  <a:gd name="connsiteY8" fmla="*/ 42275 h 226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916" h="226477">
                    <a:moveTo>
                      <a:pt x="190594" y="42275"/>
                    </a:moveTo>
                    <a:cubicBezTo>
                      <a:pt x="215933" y="75836"/>
                      <a:pt x="227120" y="123010"/>
                      <a:pt x="224559" y="174227"/>
                    </a:cubicBezTo>
                    <a:cubicBezTo>
                      <a:pt x="223885" y="188649"/>
                      <a:pt x="217415" y="199567"/>
                      <a:pt x="203802" y="205362"/>
                    </a:cubicBezTo>
                    <a:cubicBezTo>
                      <a:pt x="154472" y="225984"/>
                      <a:pt x="103794" y="233667"/>
                      <a:pt x="51498" y="218571"/>
                    </a:cubicBezTo>
                    <a:cubicBezTo>
                      <a:pt x="19015" y="209136"/>
                      <a:pt x="-528" y="185819"/>
                      <a:pt x="11" y="159671"/>
                    </a:cubicBezTo>
                    <a:cubicBezTo>
                      <a:pt x="415" y="133793"/>
                      <a:pt x="21307" y="111419"/>
                      <a:pt x="53654" y="102388"/>
                    </a:cubicBezTo>
                    <a:cubicBezTo>
                      <a:pt x="62415" y="99962"/>
                      <a:pt x="72794" y="102253"/>
                      <a:pt x="69559" y="85540"/>
                    </a:cubicBezTo>
                    <a:cubicBezTo>
                      <a:pt x="60663" y="40253"/>
                      <a:pt x="69559" y="17879"/>
                      <a:pt x="97728" y="5075"/>
                    </a:cubicBezTo>
                    <a:cubicBezTo>
                      <a:pt x="125628" y="-7864"/>
                      <a:pt x="159728" y="3727"/>
                      <a:pt x="190594" y="42275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6" name="Freeform: Shape 530">
                <a:extLst>
                  <a:ext uri="{FF2B5EF4-FFF2-40B4-BE49-F238E27FC236}">
                    <a16:creationId xmlns:a16="http://schemas.microsoft.com/office/drawing/2014/main" id="{ECC780EF-D69D-4AF0-BE66-E1C24AE61D86}"/>
                  </a:ext>
                </a:extLst>
              </p:cNvPr>
              <p:cNvSpPr/>
              <p:nvPr/>
            </p:nvSpPr>
            <p:spPr>
              <a:xfrm>
                <a:off x="1794609" y="4028738"/>
                <a:ext cx="275344" cy="269790"/>
              </a:xfrm>
              <a:custGeom>
                <a:avLst/>
                <a:gdLst>
                  <a:gd name="connsiteX0" fmla="*/ 275239 w 275344"/>
                  <a:gd name="connsiteY0" fmla="*/ 106808 h 269790"/>
                  <a:gd name="connsiteX1" fmla="*/ 217282 w 275344"/>
                  <a:gd name="connsiteY1" fmla="*/ 211939 h 269790"/>
                  <a:gd name="connsiteX2" fmla="*/ 123473 w 275344"/>
                  <a:gd name="connsiteY2" fmla="*/ 265987 h 269790"/>
                  <a:gd name="connsiteX3" fmla="*/ 83578 w 275344"/>
                  <a:gd name="connsiteY3" fmla="*/ 261943 h 269790"/>
                  <a:gd name="connsiteX4" fmla="*/ 417 w 275344"/>
                  <a:gd name="connsiteY4" fmla="*/ 65565 h 269790"/>
                  <a:gd name="connsiteX5" fmla="*/ 49882 w 275344"/>
                  <a:gd name="connsiteY5" fmla="*/ 1543 h 269790"/>
                  <a:gd name="connsiteX6" fmla="*/ 125630 w 275344"/>
                  <a:gd name="connsiteY6" fmla="*/ 36721 h 269790"/>
                  <a:gd name="connsiteX7" fmla="*/ 165256 w 275344"/>
                  <a:gd name="connsiteY7" fmla="*/ 44673 h 269790"/>
                  <a:gd name="connsiteX8" fmla="*/ 242082 w 275344"/>
                  <a:gd name="connsiteY8" fmla="*/ 39282 h 269790"/>
                  <a:gd name="connsiteX9" fmla="*/ 275239 w 275344"/>
                  <a:gd name="connsiteY9" fmla="*/ 106808 h 269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344" h="269790">
                    <a:moveTo>
                      <a:pt x="275239" y="106808"/>
                    </a:moveTo>
                    <a:cubicBezTo>
                      <a:pt x="274430" y="151960"/>
                      <a:pt x="248148" y="183634"/>
                      <a:pt x="217282" y="211939"/>
                    </a:cubicBezTo>
                    <a:cubicBezTo>
                      <a:pt x="190191" y="236739"/>
                      <a:pt x="158517" y="254530"/>
                      <a:pt x="123473" y="265987"/>
                    </a:cubicBezTo>
                    <a:cubicBezTo>
                      <a:pt x="109726" y="270434"/>
                      <a:pt x="94630" y="272995"/>
                      <a:pt x="83578" y="261943"/>
                    </a:cubicBezTo>
                    <a:cubicBezTo>
                      <a:pt x="29395" y="207895"/>
                      <a:pt x="-4166" y="144008"/>
                      <a:pt x="417" y="65565"/>
                    </a:cubicBezTo>
                    <a:cubicBezTo>
                      <a:pt x="2439" y="30386"/>
                      <a:pt x="23465" y="6665"/>
                      <a:pt x="49882" y="1543"/>
                    </a:cubicBezTo>
                    <a:cubicBezTo>
                      <a:pt x="83173" y="-4927"/>
                      <a:pt x="109321" y="9360"/>
                      <a:pt x="125630" y="36721"/>
                    </a:cubicBezTo>
                    <a:cubicBezTo>
                      <a:pt x="137895" y="57208"/>
                      <a:pt x="146387" y="59769"/>
                      <a:pt x="165256" y="44673"/>
                    </a:cubicBezTo>
                    <a:cubicBezTo>
                      <a:pt x="188304" y="26208"/>
                      <a:pt x="215934" y="24186"/>
                      <a:pt x="242082" y="39282"/>
                    </a:cubicBezTo>
                    <a:cubicBezTo>
                      <a:pt x="267287" y="53973"/>
                      <a:pt x="276452" y="78099"/>
                      <a:pt x="275239" y="10680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7" name="Freeform: Shape 531">
                <a:extLst>
                  <a:ext uri="{FF2B5EF4-FFF2-40B4-BE49-F238E27FC236}">
                    <a16:creationId xmlns:a16="http://schemas.microsoft.com/office/drawing/2014/main" id="{0B6EE38B-5C82-42AB-B133-8E83AE41BF3F}"/>
                  </a:ext>
                </a:extLst>
              </p:cNvPr>
              <p:cNvSpPr/>
              <p:nvPr/>
            </p:nvSpPr>
            <p:spPr>
              <a:xfrm>
                <a:off x="1752484" y="3782054"/>
                <a:ext cx="229515" cy="225382"/>
              </a:xfrm>
              <a:custGeom>
                <a:avLst/>
                <a:gdLst>
                  <a:gd name="connsiteX0" fmla="*/ 224229 w 229515"/>
                  <a:gd name="connsiteY0" fmla="*/ 68831 h 225382"/>
                  <a:gd name="connsiteX1" fmla="*/ 207381 w 229515"/>
                  <a:gd name="connsiteY1" fmla="*/ 204018 h 225382"/>
                  <a:gd name="connsiteX2" fmla="*/ 176650 w 229515"/>
                  <a:gd name="connsiteY2" fmla="*/ 225314 h 225382"/>
                  <a:gd name="connsiteX3" fmla="*/ 30142 w 229515"/>
                  <a:gd name="connsiteY3" fmla="*/ 181644 h 225382"/>
                  <a:gd name="connsiteX4" fmla="*/ 3859 w 229515"/>
                  <a:gd name="connsiteY4" fmla="*/ 107918 h 225382"/>
                  <a:gd name="connsiteX5" fmla="*/ 74755 w 229515"/>
                  <a:gd name="connsiteY5" fmla="*/ 74357 h 225382"/>
                  <a:gd name="connsiteX6" fmla="*/ 95646 w 229515"/>
                  <a:gd name="connsiteY6" fmla="*/ 64518 h 225382"/>
                  <a:gd name="connsiteX7" fmla="*/ 151311 w 229515"/>
                  <a:gd name="connsiteY7" fmla="*/ 92 h 225382"/>
                  <a:gd name="connsiteX8" fmla="*/ 224229 w 229515"/>
                  <a:gd name="connsiteY8" fmla="*/ 68831 h 22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9515" h="225382">
                    <a:moveTo>
                      <a:pt x="224229" y="68831"/>
                    </a:moveTo>
                    <a:cubicBezTo>
                      <a:pt x="235416" y="109401"/>
                      <a:pt x="228407" y="157383"/>
                      <a:pt x="207381" y="204018"/>
                    </a:cubicBezTo>
                    <a:cubicBezTo>
                      <a:pt x="201450" y="217092"/>
                      <a:pt x="191477" y="225044"/>
                      <a:pt x="176650" y="225314"/>
                    </a:cubicBezTo>
                    <a:cubicBezTo>
                      <a:pt x="123142" y="226392"/>
                      <a:pt x="73137" y="214936"/>
                      <a:pt x="30142" y="181644"/>
                    </a:cubicBezTo>
                    <a:cubicBezTo>
                      <a:pt x="3455" y="161023"/>
                      <a:pt x="-6115" y="132044"/>
                      <a:pt x="3859" y="107918"/>
                    </a:cubicBezTo>
                    <a:cubicBezTo>
                      <a:pt x="13833" y="84061"/>
                      <a:pt x="41463" y="70853"/>
                      <a:pt x="74755" y="74357"/>
                    </a:cubicBezTo>
                    <a:cubicBezTo>
                      <a:pt x="83785" y="75301"/>
                      <a:pt x="92546" y="81231"/>
                      <a:pt x="95646" y="64518"/>
                    </a:cubicBezTo>
                    <a:cubicBezTo>
                      <a:pt x="104002" y="19231"/>
                      <a:pt x="120581" y="1575"/>
                      <a:pt x="151311" y="92"/>
                    </a:cubicBezTo>
                    <a:cubicBezTo>
                      <a:pt x="182176" y="-1660"/>
                      <a:pt x="209672" y="21657"/>
                      <a:pt x="224229" y="68831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8" name="Freeform: Shape 532">
                <a:extLst>
                  <a:ext uri="{FF2B5EF4-FFF2-40B4-BE49-F238E27FC236}">
                    <a16:creationId xmlns:a16="http://schemas.microsoft.com/office/drawing/2014/main" id="{28B7B1CD-7FA6-469A-A4F9-B98F9AD566AF}"/>
                  </a:ext>
                </a:extLst>
              </p:cNvPr>
              <p:cNvSpPr/>
              <p:nvPr/>
            </p:nvSpPr>
            <p:spPr>
              <a:xfrm>
                <a:off x="1728223" y="3524093"/>
                <a:ext cx="229515" cy="225369"/>
              </a:xfrm>
              <a:custGeom>
                <a:avLst/>
                <a:gdLst>
                  <a:gd name="connsiteX0" fmla="*/ 224229 w 229515"/>
                  <a:gd name="connsiteY0" fmla="*/ 68818 h 225369"/>
                  <a:gd name="connsiteX1" fmla="*/ 207381 w 229515"/>
                  <a:gd name="connsiteY1" fmla="*/ 204005 h 225369"/>
                  <a:gd name="connsiteX2" fmla="*/ 176650 w 229515"/>
                  <a:gd name="connsiteY2" fmla="*/ 225301 h 225369"/>
                  <a:gd name="connsiteX3" fmla="*/ 30142 w 229515"/>
                  <a:gd name="connsiteY3" fmla="*/ 181631 h 225369"/>
                  <a:gd name="connsiteX4" fmla="*/ 3859 w 229515"/>
                  <a:gd name="connsiteY4" fmla="*/ 107905 h 225369"/>
                  <a:gd name="connsiteX5" fmla="*/ 74755 w 229515"/>
                  <a:gd name="connsiteY5" fmla="*/ 74344 h 225369"/>
                  <a:gd name="connsiteX6" fmla="*/ 95646 w 229515"/>
                  <a:gd name="connsiteY6" fmla="*/ 64505 h 225369"/>
                  <a:gd name="connsiteX7" fmla="*/ 151311 w 229515"/>
                  <a:gd name="connsiteY7" fmla="*/ 79 h 225369"/>
                  <a:gd name="connsiteX8" fmla="*/ 224229 w 229515"/>
                  <a:gd name="connsiteY8" fmla="*/ 68818 h 225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9515" h="225369">
                    <a:moveTo>
                      <a:pt x="224229" y="68818"/>
                    </a:moveTo>
                    <a:cubicBezTo>
                      <a:pt x="235416" y="109388"/>
                      <a:pt x="228407" y="157370"/>
                      <a:pt x="207381" y="204005"/>
                    </a:cubicBezTo>
                    <a:cubicBezTo>
                      <a:pt x="201450" y="217079"/>
                      <a:pt x="191477" y="225031"/>
                      <a:pt x="176650" y="225301"/>
                    </a:cubicBezTo>
                    <a:cubicBezTo>
                      <a:pt x="123142" y="226379"/>
                      <a:pt x="73137" y="214922"/>
                      <a:pt x="30142" y="181631"/>
                    </a:cubicBezTo>
                    <a:cubicBezTo>
                      <a:pt x="3455" y="161009"/>
                      <a:pt x="-6115" y="132031"/>
                      <a:pt x="3859" y="107905"/>
                    </a:cubicBezTo>
                    <a:cubicBezTo>
                      <a:pt x="13833" y="84048"/>
                      <a:pt x="41463" y="70840"/>
                      <a:pt x="74755" y="74344"/>
                    </a:cubicBezTo>
                    <a:cubicBezTo>
                      <a:pt x="83785" y="75287"/>
                      <a:pt x="92546" y="81218"/>
                      <a:pt x="95646" y="64505"/>
                    </a:cubicBezTo>
                    <a:cubicBezTo>
                      <a:pt x="104002" y="19218"/>
                      <a:pt x="120581" y="1561"/>
                      <a:pt x="151311" y="79"/>
                    </a:cubicBezTo>
                    <a:cubicBezTo>
                      <a:pt x="182176" y="-1539"/>
                      <a:pt x="209672" y="21779"/>
                      <a:pt x="224229" y="6881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317" name="Graphic 157">
            <a:extLst>
              <a:ext uri="{FF2B5EF4-FFF2-40B4-BE49-F238E27FC236}">
                <a16:creationId xmlns:a16="http://schemas.microsoft.com/office/drawing/2014/main" id="{D029F7CD-D0B0-41EE-9673-E555EF6E55AE}"/>
              </a:ext>
            </a:extLst>
          </p:cNvPr>
          <p:cNvSpPr/>
          <p:nvPr/>
        </p:nvSpPr>
        <p:spPr>
          <a:xfrm rot="2870391">
            <a:off x="1608734" y="4389196"/>
            <a:ext cx="411595" cy="419616"/>
          </a:xfrm>
          <a:custGeom>
            <a:avLst/>
            <a:gdLst>
              <a:gd name="connsiteX0" fmla="*/ 378412 w 577121"/>
              <a:gd name="connsiteY0" fmla="*/ 530824 h 531324"/>
              <a:gd name="connsiteX1" fmla="*/ 398700 w 577121"/>
              <a:gd name="connsiteY1" fmla="*/ 524728 h 531324"/>
              <a:gd name="connsiteX2" fmla="*/ 484425 w 577121"/>
              <a:gd name="connsiteY2" fmla="*/ 14283 h 531324"/>
              <a:gd name="connsiteX3" fmla="*/ 263540 w 577121"/>
              <a:gd name="connsiteY3" fmla="*/ 113629 h 531324"/>
              <a:gd name="connsiteX4" fmla="*/ 24653 w 577121"/>
              <a:gd name="connsiteY4" fmla="*/ 153158 h 531324"/>
              <a:gd name="connsiteX5" fmla="*/ 378412 w 577121"/>
              <a:gd name="connsiteY5" fmla="*/ 530824 h 53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121" h="531324">
                <a:moveTo>
                  <a:pt x="378412" y="530824"/>
                </a:moveTo>
                <a:cubicBezTo>
                  <a:pt x="385746" y="532443"/>
                  <a:pt x="393556" y="530062"/>
                  <a:pt x="398700" y="524728"/>
                </a:cubicBezTo>
                <a:cubicBezTo>
                  <a:pt x="605869" y="310606"/>
                  <a:pt x="630158" y="76196"/>
                  <a:pt x="484425" y="14283"/>
                </a:cubicBezTo>
                <a:cubicBezTo>
                  <a:pt x="337835" y="-48010"/>
                  <a:pt x="263540" y="113629"/>
                  <a:pt x="263540" y="113629"/>
                </a:cubicBezTo>
                <a:cubicBezTo>
                  <a:pt x="263540" y="113629"/>
                  <a:pt x="112188" y="20094"/>
                  <a:pt x="24653" y="153158"/>
                </a:cubicBezTo>
                <a:cubicBezTo>
                  <a:pt x="-62501" y="285460"/>
                  <a:pt x="87518" y="467197"/>
                  <a:pt x="378412" y="530824"/>
                </a:cubicBezTo>
                <a:close/>
              </a:path>
            </a:pathLst>
          </a:custGeom>
          <a:solidFill>
            <a:srgbClr val="E53E3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318" name="Graphic 222">
            <a:extLst>
              <a:ext uri="{FF2B5EF4-FFF2-40B4-BE49-F238E27FC236}">
                <a16:creationId xmlns:a16="http://schemas.microsoft.com/office/drawing/2014/main" id="{3CF43D27-678E-41C4-922D-E50542DA3F7E}"/>
              </a:ext>
            </a:extLst>
          </p:cNvPr>
          <p:cNvGrpSpPr/>
          <p:nvPr/>
        </p:nvGrpSpPr>
        <p:grpSpPr>
          <a:xfrm flipH="1">
            <a:off x="-707058" y="3747776"/>
            <a:ext cx="2137971" cy="1446550"/>
            <a:chOff x="8891046" y="2090822"/>
            <a:chExt cx="2983415" cy="2466974"/>
          </a:xfrm>
        </p:grpSpPr>
        <p:grpSp>
          <p:nvGrpSpPr>
            <p:cNvPr id="319" name="Graphic 222">
              <a:extLst>
                <a:ext uri="{FF2B5EF4-FFF2-40B4-BE49-F238E27FC236}">
                  <a16:creationId xmlns:a16="http://schemas.microsoft.com/office/drawing/2014/main" id="{D64AA822-69A8-4215-B977-52910BD72B9D}"/>
                </a:ext>
              </a:extLst>
            </p:cNvPr>
            <p:cNvGrpSpPr/>
            <p:nvPr/>
          </p:nvGrpSpPr>
          <p:grpSpPr>
            <a:xfrm>
              <a:off x="8910096" y="2109872"/>
              <a:ext cx="2964365" cy="2447924"/>
              <a:chOff x="8910096" y="2109872"/>
              <a:chExt cx="2964365" cy="2447924"/>
            </a:xfrm>
          </p:grpSpPr>
          <p:sp>
            <p:nvSpPr>
              <p:cNvPr id="338" name="Freeform: Shape 572">
                <a:extLst>
                  <a:ext uri="{FF2B5EF4-FFF2-40B4-BE49-F238E27FC236}">
                    <a16:creationId xmlns:a16="http://schemas.microsoft.com/office/drawing/2014/main" id="{E5A7839A-04FE-4D55-953A-B565857365D3}"/>
                  </a:ext>
                </a:extLst>
              </p:cNvPr>
              <p:cNvSpPr/>
              <p:nvPr/>
            </p:nvSpPr>
            <p:spPr>
              <a:xfrm>
                <a:off x="8910096" y="3932894"/>
                <a:ext cx="605241" cy="624902"/>
              </a:xfrm>
              <a:custGeom>
                <a:avLst/>
                <a:gdLst>
                  <a:gd name="connsiteX0" fmla="*/ 589022 w 605241"/>
                  <a:gd name="connsiteY0" fmla="*/ 308387 h 624902"/>
                  <a:gd name="connsiteX1" fmla="*/ 416333 w 605241"/>
                  <a:gd name="connsiteY1" fmla="*/ 624903 h 624902"/>
                  <a:gd name="connsiteX2" fmla="*/ 324417 w 605241"/>
                  <a:gd name="connsiteY2" fmla="*/ 580707 h 624902"/>
                  <a:gd name="connsiteX3" fmla="*/ 133917 w 605241"/>
                  <a:gd name="connsiteY3" fmla="*/ 480599 h 624902"/>
                  <a:gd name="connsiteX4" fmla="*/ 19617 w 605241"/>
                  <a:gd name="connsiteY4" fmla="*/ 344677 h 624902"/>
                  <a:gd name="connsiteX5" fmla="*/ 17998 w 605241"/>
                  <a:gd name="connsiteY5" fmla="*/ 170655 h 624902"/>
                  <a:gd name="connsiteX6" fmla="*/ 162302 w 605241"/>
                  <a:gd name="connsiteY6" fmla="*/ 83026 h 624902"/>
                  <a:gd name="connsiteX7" fmla="*/ 289270 w 605241"/>
                  <a:gd name="connsiteY7" fmla="*/ 155987 h 624902"/>
                  <a:gd name="connsiteX8" fmla="*/ 314606 w 605241"/>
                  <a:gd name="connsiteY8" fmla="*/ 66452 h 624902"/>
                  <a:gd name="connsiteX9" fmla="*/ 355183 w 605241"/>
                  <a:gd name="connsiteY9" fmla="*/ 25018 h 624902"/>
                  <a:gd name="connsiteX10" fmla="*/ 501296 w 605241"/>
                  <a:gd name="connsiteY10" fmla="*/ 13398 h 624902"/>
                  <a:gd name="connsiteX11" fmla="*/ 598832 w 605241"/>
                  <a:gd name="connsiteY11" fmla="*/ 142652 h 624902"/>
                  <a:gd name="connsiteX12" fmla="*/ 589022 w 605241"/>
                  <a:gd name="connsiteY12" fmla="*/ 308387 h 62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241" h="624902">
                    <a:moveTo>
                      <a:pt x="589022" y="308387"/>
                    </a:moveTo>
                    <a:cubicBezTo>
                      <a:pt x="558637" y="416210"/>
                      <a:pt x="476341" y="530224"/>
                      <a:pt x="416333" y="624903"/>
                    </a:cubicBezTo>
                    <a:cubicBezTo>
                      <a:pt x="397569" y="615378"/>
                      <a:pt x="363279" y="599185"/>
                      <a:pt x="324417" y="580707"/>
                    </a:cubicBezTo>
                    <a:cubicBezTo>
                      <a:pt x="252503" y="546417"/>
                      <a:pt x="164969" y="503935"/>
                      <a:pt x="133917" y="480599"/>
                    </a:cubicBezTo>
                    <a:cubicBezTo>
                      <a:pt x="85911" y="444785"/>
                      <a:pt x="43525" y="399637"/>
                      <a:pt x="19617" y="344677"/>
                    </a:cubicBezTo>
                    <a:cubicBezTo>
                      <a:pt x="-4291" y="289813"/>
                      <a:pt x="-8101" y="224472"/>
                      <a:pt x="17998" y="170655"/>
                    </a:cubicBezTo>
                    <a:cubicBezTo>
                      <a:pt x="44096" y="116839"/>
                      <a:pt x="102675" y="77787"/>
                      <a:pt x="162302" y="83026"/>
                    </a:cubicBezTo>
                    <a:cubicBezTo>
                      <a:pt x="212022" y="87407"/>
                      <a:pt x="254885" y="119792"/>
                      <a:pt x="289270" y="155987"/>
                    </a:cubicBezTo>
                    <a:cubicBezTo>
                      <a:pt x="287841" y="124364"/>
                      <a:pt x="297176" y="92741"/>
                      <a:pt x="314606" y="66452"/>
                    </a:cubicBezTo>
                    <a:cubicBezTo>
                      <a:pt x="325274" y="50164"/>
                      <a:pt x="338990" y="35972"/>
                      <a:pt x="355183" y="25018"/>
                    </a:cubicBezTo>
                    <a:cubicBezTo>
                      <a:pt x="397474" y="-3462"/>
                      <a:pt x="454910" y="-8033"/>
                      <a:pt x="501296" y="13398"/>
                    </a:cubicBezTo>
                    <a:cubicBezTo>
                      <a:pt x="552065" y="36829"/>
                      <a:pt x="586450" y="88169"/>
                      <a:pt x="598832" y="142652"/>
                    </a:cubicBezTo>
                    <a:cubicBezTo>
                      <a:pt x="611405" y="197135"/>
                      <a:pt x="604071" y="254571"/>
                      <a:pt x="589022" y="308387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9" name="Freeform: Shape 573">
                <a:extLst>
                  <a:ext uri="{FF2B5EF4-FFF2-40B4-BE49-F238E27FC236}">
                    <a16:creationId xmlns:a16="http://schemas.microsoft.com/office/drawing/2014/main" id="{193BD7AC-6DBB-4FF1-9B42-C44E88CAE276}"/>
                  </a:ext>
                </a:extLst>
              </p:cNvPr>
              <p:cNvSpPr/>
              <p:nvPr/>
            </p:nvSpPr>
            <p:spPr>
              <a:xfrm>
                <a:off x="9224797" y="3932798"/>
                <a:ext cx="290565" cy="624998"/>
              </a:xfrm>
              <a:custGeom>
                <a:avLst/>
                <a:gdLst>
                  <a:gd name="connsiteX0" fmla="*/ 274320 w 290565"/>
                  <a:gd name="connsiteY0" fmla="*/ 308482 h 624998"/>
                  <a:gd name="connsiteX1" fmla="*/ 101632 w 290565"/>
                  <a:gd name="connsiteY1" fmla="*/ 624998 h 624998"/>
                  <a:gd name="connsiteX2" fmla="*/ 9716 w 290565"/>
                  <a:gd name="connsiteY2" fmla="*/ 580802 h 624998"/>
                  <a:gd name="connsiteX3" fmla="*/ 109442 w 290565"/>
                  <a:gd name="connsiteY3" fmla="*/ 417162 h 624998"/>
                  <a:gd name="connsiteX4" fmla="*/ 98965 w 290565"/>
                  <a:gd name="connsiteY4" fmla="*/ 161893 h 624998"/>
                  <a:gd name="connsiteX5" fmla="*/ 0 w 290565"/>
                  <a:gd name="connsiteY5" fmla="*/ 66452 h 624998"/>
                  <a:gd name="connsiteX6" fmla="*/ 40577 w 290565"/>
                  <a:gd name="connsiteY6" fmla="*/ 25018 h 624998"/>
                  <a:gd name="connsiteX7" fmla="*/ 186690 w 290565"/>
                  <a:gd name="connsiteY7" fmla="*/ 13398 h 624998"/>
                  <a:gd name="connsiteX8" fmla="*/ 284226 w 290565"/>
                  <a:gd name="connsiteY8" fmla="*/ 142652 h 624998"/>
                  <a:gd name="connsiteX9" fmla="*/ 274320 w 290565"/>
                  <a:gd name="connsiteY9" fmla="*/ 308482 h 62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0565" h="624998">
                    <a:moveTo>
                      <a:pt x="274320" y="308482"/>
                    </a:moveTo>
                    <a:cubicBezTo>
                      <a:pt x="243935" y="416305"/>
                      <a:pt x="161639" y="530320"/>
                      <a:pt x="101632" y="624998"/>
                    </a:cubicBezTo>
                    <a:cubicBezTo>
                      <a:pt x="82868" y="615473"/>
                      <a:pt x="48578" y="599280"/>
                      <a:pt x="9716" y="580802"/>
                    </a:cubicBezTo>
                    <a:cubicBezTo>
                      <a:pt x="51816" y="531844"/>
                      <a:pt x="87535" y="477646"/>
                      <a:pt x="109442" y="417162"/>
                    </a:cubicBezTo>
                    <a:cubicBezTo>
                      <a:pt x="139351" y="334676"/>
                      <a:pt x="140780" y="239045"/>
                      <a:pt x="98965" y="161893"/>
                    </a:cubicBezTo>
                    <a:cubicBezTo>
                      <a:pt x="76867" y="121126"/>
                      <a:pt x="41339" y="87121"/>
                      <a:pt x="0" y="66452"/>
                    </a:cubicBezTo>
                    <a:cubicBezTo>
                      <a:pt x="10668" y="50164"/>
                      <a:pt x="24384" y="35972"/>
                      <a:pt x="40577" y="25018"/>
                    </a:cubicBezTo>
                    <a:cubicBezTo>
                      <a:pt x="82868" y="-3461"/>
                      <a:pt x="140303" y="-8034"/>
                      <a:pt x="186690" y="13398"/>
                    </a:cubicBezTo>
                    <a:cubicBezTo>
                      <a:pt x="237458" y="36829"/>
                      <a:pt x="271844" y="88169"/>
                      <a:pt x="284226" y="142652"/>
                    </a:cubicBezTo>
                    <a:cubicBezTo>
                      <a:pt x="296704" y="197230"/>
                      <a:pt x="289370" y="254666"/>
                      <a:pt x="274320" y="308482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340" name="Graphic 222">
                <a:extLst>
                  <a:ext uri="{FF2B5EF4-FFF2-40B4-BE49-F238E27FC236}">
                    <a16:creationId xmlns:a16="http://schemas.microsoft.com/office/drawing/2014/main" id="{7EDF9748-47E5-45C1-9784-ACADD017E875}"/>
                  </a:ext>
                </a:extLst>
              </p:cNvPr>
              <p:cNvGrpSpPr/>
              <p:nvPr/>
            </p:nvGrpSpPr>
            <p:grpSpPr>
              <a:xfrm>
                <a:off x="9083217" y="2109872"/>
                <a:ext cx="2791244" cy="1916494"/>
                <a:chOff x="9083217" y="2109872"/>
                <a:chExt cx="2791244" cy="1916494"/>
              </a:xfrm>
            </p:grpSpPr>
            <p:sp>
              <p:nvSpPr>
                <p:cNvPr id="356" name="Freeform: Shape 590">
                  <a:extLst>
                    <a:ext uri="{FF2B5EF4-FFF2-40B4-BE49-F238E27FC236}">
                      <a16:creationId xmlns:a16="http://schemas.microsoft.com/office/drawing/2014/main" id="{91725062-B9BB-4CE3-830C-9F5A1C1CDA06}"/>
                    </a:ext>
                  </a:extLst>
                </p:cNvPr>
                <p:cNvSpPr/>
                <p:nvPr/>
              </p:nvSpPr>
              <p:spPr>
                <a:xfrm>
                  <a:off x="9083217" y="2109872"/>
                  <a:ext cx="2791244" cy="1916494"/>
                </a:xfrm>
                <a:custGeom>
                  <a:avLst/>
                  <a:gdLst>
                    <a:gd name="connsiteX0" fmla="*/ 2791245 w 2791244"/>
                    <a:gd name="connsiteY0" fmla="*/ 0 h 1916494"/>
                    <a:gd name="connsiteX1" fmla="*/ 668694 w 2791244"/>
                    <a:gd name="connsiteY1" fmla="*/ 258604 h 1916494"/>
                    <a:gd name="connsiteX2" fmla="*/ 509817 w 2791244"/>
                    <a:gd name="connsiteY2" fmla="*/ 241744 h 1916494"/>
                    <a:gd name="connsiteX3" fmla="*/ 369990 w 2791244"/>
                    <a:gd name="connsiteY3" fmla="*/ 309086 h 1916494"/>
                    <a:gd name="connsiteX4" fmla="*/ 276359 w 2791244"/>
                    <a:gd name="connsiteY4" fmla="*/ 345091 h 1916494"/>
                    <a:gd name="connsiteX5" fmla="*/ 226639 w 2791244"/>
                    <a:gd name="connsiteY5" fmla="*/ 424339 h 1916494"/>
                    <a:gd name="connsiteX6" fmla="*/ 515 w 2791244"/>
                    <a:gd name="connsiteY6" fmla="*/ 1153382 h 1916494"/>
                    <a:gd name="connsiteX7" fmla="*/ 160154 w 2791244"/>
                    <a:gd name="connsiteY7" fmla="*/ 1844516 h 1916494"/>
                    <a:gd name="connsiteX8" fmla="*/ 334938 w 2791244"/>
                    <a:gd name="connsiteY8" fmla="*/ 1911477 h 1916494"/>
                    <a:gd name="connsiteX9" fmla="*/ 510960 w 2791244"/>
                    <a:gd name="connsiteY9" fmla="*/ 1812131 h 1916494"/>
                    <a:gd name="connsiteX10" fmla="*/ 919582 w 2791244"/>
                    <a:gd name="connsiteY10" fmla="*/ 1426940 h 1916494"/>
                    <a:gd name="connsiteX11" fmla="*/ 930631 w 2791244"/>
                    <a:gd name="connsiteY11" fmla="*/ 1411319 h 1916494"/>
                    <a:gd name="connsiteX12" fmla="*/ 1644625 w 2791244"/>
                    <a:gd name="connsiteY12" fmla="*/ 996125 h 1916494"/>
                    <a:gd name="connsiteX13" fmla="*/ 2791150 w 2791244"/>
                    <a:gd name="connsiteY13" fmla="*/ 847725 h 1916494"/>
                    <a:gd name="connsiteX14" fmla="*/ 2791150 w 2791244"/>
                    <a:gd name="connsiteY14" fmla="*/ 0 h 1916494"/>
                    <a:gd name="connsiteX15" fmla="*/ 344272 w 2791244"/>
                    <a:gd name="connsiteY15" fmla="*/ 1495997 h 1916494"/>
                    <a:gd name="connsiteX16" fmla="*/ 331128 w 2791244"/>
                    <a:gd name="connsiteY16" fmla="*/ 1294829 h 1916494"/>
                    <a:gd name="connsiteX17" fmla="*/ 483718 w 2791244"/>
                    <a:gd name="connsiteY17" fmla="*/ 1375220 h 1916494"/>
                    <a:gd name="connsiteX18" fmla="*/ 344272 w 2791244"/>
                    <a:gd name="connsiteY18" fmla="*/ 1495997 h 1916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791244" h="1916494">
                      <a:moveTo>
                        <a:pt x="2791245" y="0"/>
                      </a:moveTo>
                      <a:cubicBezTo>
                        <a:pt x="2248987" y="279559"/>
                        <a:pt x="1269055" y="367379"/>
                        <a:pt x="668694" y="258604"/>
                      </a:cubicBezTo>
                      <a:cubicBezTo>
                        <a:pt x="616116" y="249079"/>
                        <a:pt x="563157" y="238030"/>
                        <a:pt x="509817" y="241744"/>
                      </a:cubicBezTo>
                      <a:cubicBezTo>
                        <a:pt x="456572" y="245459"/>
                        <a:pt x="401803" y="266319"/>
                        <a:pt x="369990" y="309086"/>
                      </a:cubicBezTo>
                      <a:cubicBezTo>
                        <a:pt x="339891" y="300133"/>
                        <a:pt x="298933" y="323279"/>
                        <a:pt x="276359" y="345091"/>
                      </a:cubicBezTo>
                      <a:cubicBezTo>
                        <a:pt x="253785" y="366903"/>
                        <a:pt x="239783" y="395859"/>
                        <a:pt x="226639" y="424339"/>
                      </a:cubicBezTo>
                      <a:cubicBezTo>
                        <a:pt x="105481" y="741521"/>
                        <a:pt x="32805" y="959549"/>
                        <a:pt x="515" y="1153382"/>
                      </a:cubicBezTo>
                      <a:cubicBezTo>
                        <a:pt x="-7581" y="1306830"/>
                        <a:pt x="81287" y="1508665"/>
                        <a:pt x="160154" y="1844516"/>
                      </a:cubicBezTo>
                      <a:cubicBezTo>
                        <a:pt x="175680" y="1910715"/>
                        <a:pt x="268453" y="1925955"/>
                        <a:pt x="334938" y="1911477"/>
                      </a:cubicBezTo>
                      <a:cubicBezTo>
                        <a:pt x="401422" y="1896999"/>
                        <a:pt x="457906" y="1854708"/>
                        <a:pt x="510960" y="1812131"/>
                      </a:cubicBezTo>
                      <a:cubicBezTo>
                        <a:pt x="656978" y="1694688"/>
                        <a:pt x="793757" y="1565815"/>
                        <a:pt x="919582" y="1426940"/>
                      </a:cubicBezTo>
                      <a:cubicBezTo>
                        <a:pt x="923297" y="1421702"/>
                        <a:pt x="926917" y="1416558"/>
                        <a:pt x="930631" y="1411319"/>
                      </a:cubicBezTo>
                      <a:cubicBezTo>
                        <a:pt x="1207047" y="1370933"/>
                        <a:pt x="1465460" y="1210532"/>
                        <a:pt x="1644625" y="996125"/>
                      </a:cubicBezTo>
                      <a:cubicBezTo>
                        <a:pt x="1963713" y="925544"/>
                        <a:pt x="2464633" y="860679"/>
                        <a:pt x="2791150" y="847725"/>
                      </a:cubicBezTo>
                      <a:lnTo>
                        <a:pt x="2791150" y="0"/>
                      </a:lnTo>
                      <a:close/>
                      <a:moveTo>
                        <a:pt x="344272" y="1495997"/>
                      </a:moveTo>
                      <a:cubicBezTo>
                        <a:pt x="339891" y="1428941"/>
                        <a:pt x="335509" y="1361885"/>
                        <a:pt x="331128" y="1294829"/>
                      </a:cubicBezTo>
                      <a:cubicBezTo>
                        <a:pt x="387992" y="1308354"/>
                        <a:pt x="437332" y="1339691"/>
                        <a:pt x="483718" y="1375220"/>
                      </a:cubicBezTo>
                      <a:cubicBezTo>
                        <a:pt x="434665" y="1414177"/>
                        <a:pt x="393231" y="1457039"/>
                        <a:pt x="344272" y="1495997"/>
                      </a:cubicBez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7" name="Freeform: Shape 591">
                  <a:extLst>
                    <a:ext uri="{FF2B5EF4-FFF2-40B4-BE49-F238E27FC236}">
                      <a16:creationId xmlns:a16="http://schemas.microsoft.com/office/drawing/2014/main" id="{3124C4A8-996B-4EF4-A1F4-3BA1885F7E2B}"/>
                    </a:ext>
                  </a:extLst>
                </p:cNvPr>
                <p:cNvSpPr/>
                <p:nvPr/>
              </p:nvSpPr>
              <p:spPr>
                <a:xfrm>
                  <a:off x="9226887" y="3247540"/>
                  <a:ext cx="162620" cy="70623"/>
                </a:xfrm>
                <a:custGeom>
                  <a:avLst/>
                  <a:gdLst>
                    <a:gd name="connsiteX0" fmla="*/ 10293 w 162620"/>
                    <a:gd name="connsiteY0" fmla="*/ 51337 h 70623"/>
                    <a:gd name="connsiteX1" fmla="*/ 152120 w 162620"/>
                    <a:gd name="connsiteY1" fmla="*/ 46289 h 70623"/>
                    <a:gd name="connsiteX2" fmla="*/ 127641 w 162620"/>
                    <a:gd name="connsiteY2" fmla="*/ 4379 h 70623"/>
                    <a:gd name="connsiteX3" fmla="*/ 31343 w 162620"/>
                    <a:gd name="connsiteY3" fmla="*/ 15428 h 70623"/>
                    <a:gd name="connsiteX4" fmla="*/ 10293 w 162620"/>
                    <a:gd name="connsiteY4" fmla="*/ 51337 h 70623"/>
                    <a:gd name="connsiteX5" fmla="*/ 10293 w 162620"/>
                    <a:gd name="connsiteY5" fmla="*/ 51337 h 70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2620" h="70623">
                      <a:moveTo>
                        <a:pt x="10293" y="51337"/>
                      </a:moveTo>
                      <a:cubicBezTo>
                        <a:pt x="54394" y="78293"/>
                        <a:pt x="110210" y="77340"/>
                        <a:pt x="152120" y="46289"/>
                      </a:cubicBezTo>
                      <a:cubicBezTo>
                        <a:pt x="176695" y="28096"/>
                        <a:pt x="153835" y="-13528"/>
                        <a:pt x="127641" y="4379"/>
                      </a:cubicBezTo>
                      <a:cubicBezTo>
                        <a:pt x="99447" y="23524"/>
                        <a:pt x="63157" y="29906"/>
                        <a:pt x="31343" y="15428"/>
                      </a:cubicBezTo>
                      <a:cubicBezTo>
                        <a:pt x="7340" y="4474"/>
                        <a:pt x="-13043" y="37050"/>
                        <a:pt x="10293" y="51337"/>
                      </a:cubicBezTo>
                      <a:lnTo>
                        <a:pt x="10293" y="51337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8" name="Freeform: Shape 592">
                  <a:extLst>
                    <a:ext uri="{FF2B5EF4-FFF2-40B4-BE49-F238E27FC236}">
                      <a16:creationId xmlns:a16="http://schemas.microsoft.com/office/drawing/2014/main" id="{6146BFA6-286D-4397-BFB5-E63DF1EE8B3A}"/>
                    </a:ext>
                  </a:extLst>
                </p:cNvPr>
                <p:cNvSpPr/>
                <p:nvPr/>
              </p:nvSpPr>
              <p:spPr>
                <a:xfrm>
                  <a:off x="9237555" y="3556030"/>
                  <a:ext cx="240295" cy="94718"/>
                </a:xfrm>
                <a:custGeom>
                  <a:avLst/>
                  <a:gdLst>
                    <a:gd name="connsiteX0" fmla="*/ 16961 w 240295"/>
                    <a:gd name="connsiteY0" fmla="*/ 88509 h 94718"/>
                    <a:gd name="connsiteX1" fmla="*/ 125736 w 240295"/>
                    <a:gd name="connsiteY1" fmla="*/ 80127 h 94718"/>
                    <a:gd name="connsiteX2" fmla="*/ 232321 w 240295"/>
                    <a:gd name="connsiteY2" fmla="*/ 34979 h 94718"/>
                    <a:gd name="connsiteX3" fmla="*/ 232321 w 240295"/>
                    <a:gd name="connsiteY3" fmla="*/ 6880 h 94718"/>
                    <a:gd name="connsiteX4" fmla="*/ 29915 w 240295"/>
                    <a:gd name="connsiteY4" fmla="*/ 41742 h 94718"/>
                    <a:gd name="connsiteX5" fmla="*/ 16961 w 240295"/>
                    <a:gd name="connsiteY5" fmla="*/ 88509 h 94718"/>
                    <a:gd name="connsiteX6" fmla="*/ 16961 w 240295"/>
                    <a:gd name="connsiteY6" fmla="*/ 88509 h 94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0295" h="94718">
                      <a:moveTo>
                        <a:pt x="16961" y="88509"/>
                      </a:moveTo>
                      <a:cubicBezTo>
                        <a:pt x="54108" y="100320"/>
                        <a:pt x="89922" y="94034"/>
                        <a:pt x="125736" y="80127"/>
                      </a:cubicBezTo>
                      <a:cubicBezTo>
                        <a:pt x="161264" y="66316"/>
                        <a:pt x="198603" y="52886"/>
                        <a:pt x="232321" y="34979"/>
                      </a:cubicBezTo>
                      <a:cubicBezTo>
                        <a:pt x="242227" y="29740"/>
                        <a:pt x="243656" y="11738"/>
                        <a:pt x="232321" y="6880"/>
                      </a:cubicBezTo>
                      <a:cubicBezTo>
                        <a:pt x="159836" y="-24172"/>
                        <a:pt x="102686" y="61077"/>
                        <a:pt x="29915" y="41742"/>
                      </a:cubicBezTo>
                      <a:cubicBezTo>
                        <a:pt x="-375" y="33740"/>
                        <a:pt x="-12662" y="79080"/>
                        <a:pt x="16961" y="88509"/>
                      </a:cubicBezTo>
                      <a:lnTo>
                        <a:pt x="16961" y="88509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9" name="Freeform: Shape 593">
                  <a:extLst>
                    <a:ext uri="{FF2B5EF4-FFF2-40B4-BE49-F238E27FC236}">
                      <a16:creationId xmlns:a16="http://schemas.microsoft.com/office/drawing/2014/main" id="{0EB3B0CF-C3B5-4BE7-8CCB-1C3EE3AB110E}"/>
                    </a:ext>
                  </a:extLst>
                </p:cNvPr>
                <p:cNvSpPr/>
                <p:nvPr/>
              </p:nvSpPr>
              <p:spPr>
                <a:xfrm>
                  <a:off x="9304274" y="2932908"/>
                  <a:ext cx="463560" cy="237024"/>
                </a:xfrm>
                <a:custGeom>
                  <a:avLst/>
                  <a:gdLst>
                    <a:gd name="connsiteX0" fmla="*/ 3486 w 463560"/>
                    <a:gd name="connsiteY0" fmla="*/ 37261 h 237024"/>
                    <a:gd name="connsiteX1" fmla="*/ 181889 w 463560"/>
                    <a:gd name="connsiteY1" fmla="*/ 153466 h 237024"/>
                    <a:gd name="connsiteX2" fmla="*/ 237801 w 463560"/>
                    <a:gd name="connsiteY2" fmla="*/ 163277 h 237024"/>
                    <a:gd name="connsiteX3" fmla="*/ 299428 w 463560"/>
                    <a:gd name="connsiteY3" fmla="*/ 188994 h 237024"/>
                    <a:gd name="connsiteX4" fmla="*/ 340004 w 463560"/>
                    <a:gd name="connsiteY4" fmla="*/ 207473 h 237024"/>
                    <a:gd name="connsiteX5" fmla="*/ 401822 w 463560"/>
                    <a:gd name="connsiteY5" fmla="*/ 222141 h 237024"/>
                    <a:gd name="connsiteX6" fmla="*/ 458019 w 463560"/>
                    <a:gd name="connsiteY6" fmla="*/ 189280 h 237024"/>
                    <a:gd name="connsiteX7" fmla="*/ 392011 w 463560"/>
                    <a:gd name="connsiteY7" fmla="*/ 148608 h 237024"/>
                    <a:gd name="connsiteX8" fmla="*/ 332765 w 463560"/>
                    <a:gd name="connsiteY8" fmla="*/ 132987 h 237024"/>
                    <a:gd name="connsiteX9" fmla="*/ 292284 w 463560"/>
                    <a:gd name="connsiteY9" fmla="*/ 107651 h 237024"/>
                    <a:gd name="connsiteX10" fmla="*/ 168173 w 463560"/>
                    <a:gd name="connsiteY10" fmla="*/ 82505 h 237024"/>
                    <a:gd name="connsiteX11" fmla="*/ 47301 w 463560"/>
                    <a:gd name="connsiteY11" fmla="*/ 11639 h 237024"/>
                    <a:gd name="connsiteX12" fmla="*/ 3486 w 463560"/>
                    <a:gd name="connsiteY12" fmla="*/ 37261 h 237024"/>
                    <a:gd name="connsiteX13" fmla="*/ 3486 w 463560"/>
                    <a:gd name="connsiteY13" fmla="*/ 37261 h 237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63560" h="237024">
                      <a:moveTo>
                        <a:pt x="3486" y="37261"/>
                      </a:moveTo>
                      <a:cubicBezTo>
                        <a:pt x="38157" y="101936"/>
                        <a:pt x="113405" y="136416"/>
                        <a:pt x="181889" y="153466"/>
                      </a:cubicBezTo>
                      <a:cubicBezTo>
                        <a:pt x="200368" y="158038"/>
                        <a:pt x="219037" y="160705"/>
                        <a:pt x="237801" y="163277"/>
                      </a:cubicBezTo>
                      <a:cubicBezTo>
                        <a:pt x="264566" y="166896"/>
                        <a:pt x="277711" y="174421"/>
                        <a:pt x="299428" y="188994"/>
                      </a:cubicBezTo>
                      <a:cubicBezTo>
                        <a:pt x="312572" y="197853"/>
                        <a:pt x="324383" y="203949"/>
                        <a:pt x="340004" y="207473"/>
                      </a:cubicBezTo>
                      <a:cubicBezTo>
                        <a:pt x="356768" y="211283"/>
                        <a:pt x="391249" y="206235"/>
                        <a:pt x="401822" y="222141"/>
                      </a:cubicBezTo>
                      <a:cubicBezTo>
                        <a:pt x="424872" y="257003"/>
                        <a:pt x="481355" y="224237"/>
                        <a:pt x="458019" y="189280"/>
                      </a:cubicBezTo>
                      <a:cubicBezTo>
                        <a:pt x="441827" y="164991"/>
                        <a:pt x="420776" y="153276"/>
                        <a:pt x="392011" y="148608"/>
                      </a:cubicBezTo>
                      <a:cubicBezTo>
                        <a:pt x="370103" y="145084"/>
                        <a:pt x="351815" y="146513"/>
                        <a:pt x="332765" y="132987"/>
                      </a:cubicBezTo>
                      <a:cubicBezTo>
                        <a:pt x="318954" y="123177"/>
                        <a:pt x="308858" y="113461"/>
                        <a:pt x="292284" y="107651"/>
                      </a:cubicBezTo>
                      <a:cubicBezTo>
                        <a:pt x="252946" y="93744"/>
                        <a:pt x="208559" y="95078"/>
                        <a:pt x="168173" y="82505"/>
                      </a:cubicBezTo>
                      <a:cubicBezTo>
                        <a:pt x="125978" y="69360"/>
                        <a:pt x="73781" y="49167"/>
                        <a:pt x="47301" y="11639"/>
                      </a:cubicBezTo>
                      <a:cubicBezTo>
                        <a:pt x="28727" y="-14745"/>
                        <a:pt x="-12135" y="8019"/>
                        <a:pt x="3486" y="37261"/>
                      </a:cubicBezTo>
                      <a:lnTo>
                        <a:pt x="3486" y="37261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341" name="Freeform: Shape 575">
                <a:extLst>
                  <a:ext uri="{FF2B5EF4-FFF2-40B4-BE49-F238E27FC236}">
                    <a16:creationId xmlns:a16="http://schemas.microsoft.com/office/drawing/2014/main" id="{6BE321CF-FC5B-4D9E-91BF-9732E066AAEE}"/>
                  </a:ext>
                </a:extLst>
              </p:cNvPr>
              <p:cNvSpPr/>
              <p:nvPr/>
            </p:nvSpPr>
            <p:spPr>
              <a:xfrm>
                <a:off x="9256412" y="3142184"/>
                <a:ext cx="507440" cy="831134"/>
              </a:xfrm>
              <a:custGeom>
                <a:avLst/>
                <a:gdLst>
                  <a:gd name="connsiteX0" fmla="*/ 495975 w 507440"/>
                  <a:gd name="connsiteY0" fmla="*/ 2960 h 831134"/>
                  <a:gd name="connsiteX1" fmla="*/ 298617 w 507440"/>
                  <a:gd name="connsiteY1" fmla="*/ 338716 h 831134"/>
                  <a:gd name="connsiteX2" fmla="*/ 151932 w 507440"/>
                  <a:gd name="connsiteY2" fmla="*/ 473209 h 831134"/>
                  <a:gd name="connsiteX3" fmla="*/ 34489 w 507440"/>
                  <a:gd name="connsiteY3" fmla="*/ 623323 h 831134"/>
                  <a:gd name="connsiteX4" fmla="*/ 4675 w 507440"/>
                  <a:gd name="connsiteY4" fmla="*/ 723241 h 831134"/>
                  <a:gd name="connsiteX5" fmla="*/ 1342 w 507440"/>
                  <a:gd name="connsiteY5" fmla="*/ 775247 h 831134"/>
                  <a:gd name="connsiteX6" fmla="*/ 389 w 507440"/>
                  <a:gd name="connsiteY6" fmla="*/ 829921 h 831134"/>
                  <a:gd name="connsiteX7" fmla="*/ 2866 w 507440"/>
                  <a:gd name="connsiteY7" fmla="*/ 829921 h 831134"/>
                  <a:gd name="connsiteX8" fmla="*/ 4771 w 507440"/>
                  <a:gd name="connsiteY8" fmla="*/ 783058 h 831134"/>
                  <a:gd name="connsiteX9" fmla="*/ 16201 w 507440"/>
                  <a:gd name="connsiteY9" fmla="*/ 734480 h 831134"/>
                  <a:gd name="connsiteX10" fmla="*/ 50014 w 507440"/>
                  <a:gd name="connsiteY10" fmla="*/ 645802 h 831134"/>
                  <a:gd name="connsiteX11" fmla="*/ 166410 w 507440"/>
                  <a:gd name="connsiteY11" fmla="*/ 493498 h 831134"/>
                  <a:gd name="connsiteX12" fmla="*/ 311285 w 507440"/>
                  <a:gd name="connsiteY12" fmla="*/ 362529 h 831134"/>
                  <a:gd name="connsiteX13" fmla="*/ 419299 w 507440"/>
                  <a:gd name="connsiteY13" fmla="*/ 204985 h 831134"/>
                  <a:gd name="connsiteX14" fmla="*/ 507119 w 507440"/>
                  <a:gd name="connsiteY14" fmla="*/ 7627 h 831134"/>
                  <a:gd name="connsiteX15" fmla="*/ 495975 w 507440"/>
                  <a:gd name="connsiteY15" fmla="*/ 2960 h 831134"/>
                  <a:gd name="connsiteX16" fmla="*/ 495975 w 507440"/>
                  <a:gd name="connsiteY16" fmla="*/ 2960 h 83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7440" h="831134">
                    <a:moveTo>
                      <a:pt x="495975" y="2960"/>
                    </a:moveTo>
                    <a:cubicBezTo>
                      <a:pt x="441873" y="121451"/>
                      <a:pt x="385294" y="240133"/>
                      <a:pt x="298617" y="338716"/>
                    </a:cubicBezTo>
                    <a:cubicBezTo>
                      <a:pt x="254516" y="388913"/>
                      <a:pt x="201652" y="429109"/>
                      <a:pt x="151932" y="473209"/>
                    </a:cubicBezTo>
                    <a:cubicBezTo>
                      <a:pt x="103640" y="516072"/>
                      <a:pt x="62302" y="564649"/>
                      <a:pt x="34489" y="623323"/>
                    </a:cubicBezTo>
                    <a:cubicBezTo>
                      <a:pt x="19439" y="655137"/>
                      <a:pt x="10105" y="688570"/>
                      <a:pt x="4675" y="723241"/>
                    </a:cubicBezTo>
                    <a:cubicBezTo>
                      <a:pt x="1913" y="740671"/>
                      <a:pt x="2389" y="757721"/>
                      <a:pt x="1342" y="775247"/>
                    </a:cubicBezTo>
                    <a:cubicBezTo>
                      <a:pt x="199" y="793535"/>
                      <a:pt x="-468" y="811633"/>
                      <a:pt x="389" y="829921"/>
                    </a:cubicBezTo>
                    <a:cubicBezTo>
                      <a:pt x="484" y="831540"/>
                      <a:pt x="2866" y="831540"/>
                      <a:pt x="2866" y="829921"/>
                    </a:cubicBezTo>
                    <a:cubicBezTo>
                      <a:pt x="2675" y="814300"/>
                      <a:pt x="3247" y="798583"/>
                      <a:pt x="4771" y="783058"/>
                    </a:cubicBezTo>
                    <a:cubicBezTo>
                      <a:pt x="6390" y="766389"/>
                      <a:pt x="11819" y="750577"/>
                      <a:pt x="16201" y="734480"/>
                    </a:cubicBezTo>
                    <a:cubicBezTo>
                      <a:pt x="24583" y="703810"/>
                      <a:pt x="36679" y="674663"/>
                      <a:pt x="50014" y="645802"/>
                    </a:cubicBezTo>
                    <a:cubicBezTo>
                      <a:pt x="77446" y="586462"/>
                      <a:pt x="117928" y="536836"/>
                      <a:pt x="166410" y="493498"/>
                    </a:cubicBezTo>
                    <a:cubicBezTo>
                      <a:pt x="215083" y="450064"/>
                      <a:pt x="267661" y="411297"/>
                      <a:pt x="311285" y="362529"/>
                    </a:cubicBezTo>
                    <a:cubicBezTo>
                      <a:pt x="353957" y="314904"/>
                      <a:pt x="388724" y="260897"/>
                      <a:pt x="419299" y="204985"/>
                    </a:cubicBezTo>
                    <a:cubicBezTo>
                      <a:pt x="453970" y="141644"/>
                      <a:pt x="481783" y="75064"/>
                      <a:pt x="507119" y="7627"/>
                    </a:cubicBezTo>
                    <a:cubicBezTo>
                      <a:pt x="509405" y="1246"/>
                      <a:pt x="498832" y="-3231"/>
                      <a:pt x="495975" y="2960"/>
                    </a:cubicBezTo>
                    <a:lnTo>
                      <a:pt x="495975" y="2960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2" name="Freeform: Shape 576">
                <a:extLst>
                  <a:ext uri="{FF2B5EF4-FFF2-40B4-BE49-F238E27FC236}">
                    <a16:creationId xmlns:a16="http://schemas.microsoft.com/office/drawing/2014/main" id="{EBE1E80F-C292-4498-BEA7-BEBFD975A274}"/>
                  </a:ext>
                </a:extLst>
              </p:cNvPr>
              <p:cNvSpPr/>
              <p:nvPr/>
            </p:nvSpPr>
            <p:spPr>
              <a:xfrm>
                <a:off x="9421830" y="2823942"/>
                <a:ext cx="324309" cy="357902"/>
              </a:xfrm>
              <a:custGeom>
                <a:avLst/>
                <a:gdLst>
                  <a:gd name="connsiteX0" fmla="*/ 611 w 324309"/>
                  <a:gd name="connsiteY0" fmla="*/ 7258 h 357902"/>
                  <a:gd name="connsiteX1" fmla="*/ 140533 w 324309"/>
                  <a:gd name="connsiteY1" fmla="*/ 222618 h 357902"/>
                  <a:gd name="connsiteX2" fmla="*/ 219210 w 324309"/>
                  <a:gd name="connsiteY2" fmla="*/ 310438 h 357902"/>
                  <a:gd name="connsiteX3" fmla="*/ 314460 w 324309"/>
                  <a:gd name="connsiteY3" fmla="*/ 357873 h 357902"/>
                  <a:gd name="connsiteX4" fmla="*/ 317127 w 324309"/>
                  <a:gd name="connsiteY4" fmla="*/ 337966 h 357902"/>
                  <a:gd name="connsiteX5" fmla="*/ 227020 w 324309"/>
                  <a:gd name="connsiteY5" fmla="*/ 286626 h 357902"/>
                  <a:gd name="connsiteX6" fmla="*/ 152440 w 324309"/>
                  <a:gd name="connsiteY6" fmla="*/ 201472 h 357902"/>
                  <a:gd name="connsiteX7" fmla="*/ 8993 w 324309"/>
                  <a:gd name="connsiteY7" fmla="*/ 2305 h 357902"/>
                  <a:gd name="connsiteX8" fmla="*/ 611 w 324309"/>
                  <a:gd name="connsiteY8" fmla="*/ 7258 h 357902"/>
                  <a:gd name="connsiteX9" fmla="*/ 611 w 324309"/>
                  <a:gd name="connsiteY9" fmla="*/ 7258 h 35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4309" h="357902">
                    <a:moveTo>
                      <a:pt x="611" y="7258"/>
                    </a:moveTo>
                    <a:cubicBezTo>
                      <a:pt x="40045" y="83743"/>
                      <a:pt x="87193" y="155086"/>
                      <a:pt x="140533" y="222618"/>
                    </a:cubicBezTo>
                    <a:cubicBezTo>
                      <a:pt x="164822" y="253288"/>
                      <a:pt x="189873" y="284435"/>
                      <a:pt x="219210" y="310438"/>
                    </a:cubicBezTo>
                    <a:cubicBezTo>
                      <a:pt x="245785" y="333965"/>
                      <a:pt x="278074" y="355301"/>
                      <a:pt x="314460" y="357873"/>
                    </a:cubicBezTo>
                    <a:cubicBezTo>
                      <a:pt x="326080" y="358730"/>
                      <a:pt x="327985" y="341014"/>
                      <a:pt x="317127" y="337966"/>
                    </a:cubicBezTo>
                    <a:cubicBezTo>
                      <a:pt x="282170" y="328250"/>
                      <a:pt x="253405" y="311677"/>
                      <a:pt x="227020" y="286626"/>
                    </a:cubicBezTo>
                    <a:cubicBezTo>
                      <a:pt x="199684" y="260718"/>
                      <a:pt x="176062" y="230809"/>
                      <a:pt x="152440" y="201472"/>
                    </a:cubicBezTo>
                    <a:cubicBezTo>
                      <a:pt x="101195" y="137750"/>
                      <a:pt x="53761" y="70694"/>
                      <a:pt x="8993" y="2305"/>
                    </a:cubicBezTo>
                    <a:cubicBezTo>
                      <a:pt x="5659" y="-2934"/>
                      <a:pt x="-2246" y="1638"/>
                      <a:pt x="611" y="7258"/>
                    </a:cubicBezTo>
                    <a:lnTo>
                      <a:pt x="611" y="725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3" name="Freeform: Shape 577">
                <a:extLst>
                  <a:ext uri="{FF2B5EF4-FFF2-40B4-BE49-F238E27FC236}">
                    <a16:creationId xmlns:a16="http://schemas.microsoft.com/office/drawing/2014/main" id="{8A772592-4C88-4695-82B6-CC5C5B96D285}"/>
                  </a:ext>
                </a:extLst>
              </p:cNvPr>
              <p:cNvSpPr/>
              <p:nvPr/>
            </p:nvSpPr>
            <p:spPr>
              <a:xfrm>
                <a:off x="9313993" y="2958419"/>
                <a:ext cx="298850" cy="155593"/>
              </a:xfrm>
              <a:custGeom>
                <a:avLst/>
                <a:gdLst>
                  <a:gd name="connsiteX0" fmla="*/ 1101 w 298850"/>
                  <a:gd name="connsiteY0" fmla="*/ 4321 h 155593"/>
                  <a:gd name="connsiteX1" fmla="*/ 108162 w 298850"/>
                  <a:gd name="connsiteY1" fmla="*/ 130241 h 155593"/>
                  <a:gd name="connsiteX2" fmla="*/ 195697 w 298850"/>
                  <a:gd name="connsiteY2" fmla="*/ 155387 h 155593"/>
                  <a:gd name="connsiteX3" fmla="*/ 251228 w 298850"/>
                  <a:gd name="connsiteY3" fmla="*/ 152339 h 155593"/>
                  <a:gd name="connsiteX4" fmla="*/ 297710 w 298850"/>
                  <a:gd name="connsiteY4" fmla="*/ 138719 h 155593"/>
                  <a:gd name="connsiteX5" fmla="*/ 296948 w 298850"/>
                  <a:gd name="connsiteY5" fmla="*/ 132432 h 155593"/>
                  <a:gd name="connsiteX6" fmla="*/ 251228 w 298850"/>
                  <a:gd name="connsiteY6" fmla="*/ 132718 h 155593"/>
                  <a:gd name="connsiteX7" fmla="*/ 197983 w 298850"/>
                  <a:gd name="connsiteY7" fmla="*/ 135480 h 155593"/>
                  <a:gd name="connsiteX8" fmla="*/ 109686 w 298850"/>
                  <a:gd name="connsiteY8" fmla="*/ 108334 h 155593"/>
                  <a:gd name="connsiteX9" fmla="*/ 3483 w 298850"/>
                  <a:gd name="connsiteY9" fmla="*/ 320 h 155593"/>
                  <a:gd name="connsiteX10" fmla="*/ 1101 w 298850"/>
                  <a:gd name="connsiteY10" fmla="*/ 4321 h 155593"/>
                  <a:gd name="connsiteX11" fmla="*/ 1101 w 298850"/>
                  <a:gd name="connsiteY11" fmla="*/ 4321 h 155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8850" h="155593">
                    <a:moveTo>
                      <a:pt x="1101" y="4321"/>
                    </a:moveTo>
                    <a:cubicBezTo>
                      <a:pt x="47298" y="36610"/>
                      <a:pt x="59680" y="99475"/>
                      <a:pt x="108162" y="130241"/>
                    </a:cubicBezTo>
                    <a:cubicBezTo>
                      <a:pt x="134070" y="146624"/>
                      <a:pt x="165312" y="154054"/>
                      <a:pt x="195697" y="155387"/>
                    </a:cubicBezTo>
                    <a:cubicBezTo>
                      <a:pt x="214271" y="156149"/>
                      <a:pt x="232845" y="154721"/>
                      <a:pt x="251228" y="152339"/>
                    </a:cubicBezTo>
                    <a:cubicBezTo>
                      <a:pt x="267420" y="150244"/>
                      <a:pt x="285327" y="150244"/>
                      <a:pt x="297710" y="138719"/>
                    </a:cubicBezTo>
                    <a:cubicBezTo>
                      <a:pt x="299424" y="137099"/>
                      <a:pt x="299234" y="133480"/>
                      <a:pt x="296948" y="132432"/>
                    </a:cubicBezTo>
                    <a:cubicBezTo>
                      <a:pt x="282089" y="125860"/>
                      <a:pt x="266944" y="130813"/>
                      <a:pt x="251228" y="132718"/>
                    </a:cubicBezTo>
                    <a:cubicBezTo>
                      <a:pt x="233607" y="134813"/>
                      <a:pt x="215795" y="136147"/>
                      <a:pt x="197983" y="135480"/>
                    </a:cubicBezTo>
                    <a:cubicBezTo>
                      <a:pt x="166836" y="134337"/>
                      <a:pt x="135118" y="127098"/>
                      <a:pt x="109686" y="108334"/>
                    </a:cubicBezTo>
                    <a:cubicBezTo>
                      <a:pt x="68157" y="77663"/>
                      <a:pt x="51584" y="23466"/>
                      <a:pt x="3483" y="320"/>
                    </a:cubicBezTo>
                    <a:cubicBezTo>
                      <a:pt x="720" y="-1108"/>
                      <a:pt x="-1375" y="2606"/>
                      <a:pt x="1101" y="4321"/>
                    </a:cubicBezTo>
                    <a:lnTo>
                      <a:pt x="1101" y="4321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4" name="Freeform: Shape 578">
                <a:extLst>
                  <a:ext uri="{FF2B5EF4-FFF2-40B4-BE49-F238E27FC236}">
                    <a16:creationId xmlns:a16="http://schemas.microsoft.com/office/drawing/2014/main" id="{B042B0A0-30CA-4BD2-B9BA-BEA579D37D15}"/>
                  </a:ext>
                </a:extLst>
              </p:cNvPr>
              <p:cNvSpPr/>
              <p:nvPr/>
            </p:nvSpPr>
            <p:spPr>
              <a:xfrm>
                <a:off x="9393295" y="3098812"/>
                <a:ext cx="109906" cy="528442"/>
              </a:xfrm>
              <a:custGeom>
                <a:avLst/>
                <a:gdLst>
                  <a:gd name="connsiteX0" fmla="*/ 95345 w 109906"/>
                  <a:gd name="connsiteY0" fmla="*/ 4041 h 528442"/>
                  <a:gd name="connsiteX1" fmla="*/ 20765 w 109906"/>
                  <a:gd name="connsiteY1" fmla="*/ 115864 h 528442"/>
                  <a:gd name="connsiteX2" fmla="*/ 1143 w 109906"/>
                  <a:gd name="connsiteY2" fmla="*/ 167204 h 528442"/>
                  <a:gd name="connsiteX3" fmla="*/ 0 w 109906"/>
                  <a:gd name="connsiteY3" fmla="*/ 236927 h 528442"/>
                  <a:gd name="connsiteX4" fmla="*/ 21050 w 109906"/>
                  <a:gd name="connsiteY4" fmla="*/ 522106 h 528442"/>
                  <a:gd name="connsiteX5" fmla="*/ 38481 w 109906"/>
                  <a:gd name="connsiteY5" fmla="*/ 519724 h 528442"/>
                  <a:gd name="connsiteX6" fmla="*/ 19717 w 109906"/>
                  <a:gd name="connsiteY6" fmla="*/ 243880 h 528442"/>
                  <a:gd name="connsiteX7" fmla="*/ 20098 w 109906"/>
                  <a:gd name="connsiteY7" fmla="*/ 176443 h 528442"/>
                  <a:gd name="connsiteX8" fmla="*/ 24955 w 109906"/>
                  <a:gd name="connsiteY8" fmla="*/ 141963 h 528442"/>
                  <a:gd name="connsiteX9" fmla="*/ 41624 w 109906"/>
                  <a:gd name="connsiteY9" fmla="*/ 119389 h 528442"/>
                  <a:gd name="connsiteX10" fmla="*/ 108966 w 109906"/>
                  <a:gd name="connsiteY10" fmla="*/ 11947 h 528442"/>
                  <a:gd name="connsiteX11" fmla="*/ 95345 w 109906"/>
                  <a:gd name="connsiteY11" fmla="*/ 4041 h 528442"/>
                  <a:gd name="connsiteX12" fmla="*/ 95345 w 109906"/>
                  <a:gd name="connsiteY12" fmla="*/ 4041 h 52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9906" h="528442">
                    <a:moveTo>
                      <a:pt x="95345" y="4041"/>
                    </a:moveTo>
                    <a:cubicBezTo>
                      <a:pt x="74390" y="43855"/>
                      <a:pt x="49149" y="80908"/>
                      <a:pt x="20765" y="115864"/>
                    </a:cubicBezTo>
                    <a:cubicBezTo>
                      <a:pt x="7715" y="131962"/>
                      <a:pt x="2000" y="146344"/>
                      <a:pt x="1143" y="167204"/>
                    </a:cubicBezTo>
                    <a:cubicBezTo>
                      <a:pt x="191" y="190445"/>
                      <a:pt x="0" y="213686"/>
                      <a:pt x="0" y="236927"/>
                    </a:cubicBezTo>
                    <a:cubicBezTo>
                      <a:pt x="0" y="332082"/>
                      <a:pt x="5810" y="428189"/>
                      <a:pt x="21050" y="522106"/>
                    </a:cubicBezTo>
                    <a:cubicBezTo>
                      <a:pt x="22669" y="531916"/>
                      <a:pt x="39624" y="529726"/>
                      <a:pt x="38481" y="519724"/>
                    </a:cubicBezTo>
                    <a:cubicBezTo>
                      <a:pt x="28480" y="427903"/>
                      <a:pt x="20669" y="336273"/>
                      <a:pt x="19717" y="243880"/>
                    </a:cubicBezTo>
                    <a:cubicBezTo>
                      <a:pt x="19431" y="221401"/>
                      <a:pt x="19621" y="198922"/>
                      <a:pt x="20098" y="176443"/>
                    </a:cubicBezTo>
                    <a:cubicBezTo>
                      <a:pt x="20383" y="164918"/>
                      <a:pt x="19526" y="152536"/>
                      <a:pt x="24955" y="141963"/>
                    </a:cubicBezTo>
                    <a:cubicBezTo>
                      <a:pt x="29242" y="133676"/>
                      <a:pt x="35909" y="126723"/>
                      <a:pt x="41624" y="119389"/>
                    </a:cubicBezTo>
                    <a:cubicBezTo>
                      <a:pt x="67913" y="85956"/>
                      <a:pt x="90297" y="50142"/>
                      <a:pt x="108966" y="11947"/>
                    </a:cubicBezTo>
                    <a:cubicBezTo>
                      <a:pt x="113538" y="2898"/>
                      <a:pt x="100203" y="-5103"/>
                      <a:pt x="95345" y="4041"/>
                    </a:cubicBezTo>
                    <a:lnTo>
                      <a:pt x="95345" y="4041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5" name="Freeform: Shape 579">
                <a:extLst>
                  <a:ext uri="{FF2B5EF4-FFF2-40B4-BE49-F238E27FC236}">
                    <a16:creationId xmlns:a16="http://schemas.microsoft.com/office/drawing/2014/main" id="{5813DC10-6A31-4361-A76B-5795F4884D7F}"/>
                  </a:ext>
                </a:extLst>
              </p:cNvPr>
              <p:cNvSpPr/>
              <p:nvPr/>
            </p:nvSpPr>
            <p:spPr>
              <a:xfrm>
                <a:off x="9640619" y="3134963"/>
                <a:ext cx="36020" cy="104349"/>
              </a:xfrm>
              <a:custGeom>
                <a:avLst/>
                <a:gdLst>
                  <a:gd name="connsiteX0" fmla="*/ 22519 w 36020"/>
                  <a:gd name="connsiteY0" fmla="*/ 6180 h 104349"/>
                  <a:gd name="connsiteX1" fmla="*/ 17661 w 36020"/>
                  <a:gd name="connsiteY1" fmla="*/ 51519 h 104349"/>
                  <a:gd name="connsiteX2" fmla="*/ 10517 w 36020"/>
                  <a:gd name="connsiteY2" fmla="*/ 72760 h 104349"/>
                  <a:gd name="connsiteX3" fmla="*/ 421 w 36020"/>
                  <a:gd name="connsiteY3" fmla="*/ 94191 h 104349"/>
                  <a:gd name="connsiteX4" fmla="*/ 5088 w 36020"/>
                  <a:gd name="connsiteY4" fmla="*/ 103716 h 104349"/>
                  <a:gd name="connsiteX5" fmla="*/ 15089 w 36020"/>
                  <a:gd name="connsiteY5" fmla="*/ 100382 h 104349"/>
                  <a:gd name="connsiteX6" fmla="*/ 25853 w 36020"/>
                  <a:gd name="connsiteY6" fmla="*/ 78094 h 104349"/>
                  <a:gd name="connsiteX7" fmla="*/ 32520 w 36020"/>
                  <a:gd name="connsiteY7" fmla="*/ 54757 h 104349"/>
                  <a:gd name="connsiteX8" fmla="*/ 35378 w 36020"/>
                  <a:gd name="connsiteY8" fmla="*/ 6180 h 104349"/>
                  <a:gd name="connsiteX9" fmla="*/ 22519 w 36020"/>
                  <a:gd name="connsiteY9" fmla="*/ 6180 h 104349"/>
                  <a:gd name="connsiteX10" fmla="*/ 22519 w 36020"/>
                  <a:gd name="connsiteY10" fmla="*/ 6180 h 10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20" h="104349">
                    <a:moveTo>
                      <a:pt x="22519" y="6180"/>
                    </a:moveTo>
                    <a:cubicBezTo>
                      <a:pt x="23090" y="21515"/>
                      <a:pt x="21566" y="36660"/>
                      <a:pt x="17661" y="51519"/>
                    </a:cubicBezTo>
                    <a:cubicBezTo>
                      <a:pt x="15756" y="58758"/>
                      <a:pt x="13375" y="65902"/>
                      <a:pt x="10517" y="72760"/>
                    </a:cubicBezTo>
                    <a:cubicBezTo>
                      <a:pt x="7469" y="79999"/>
                      <a:pt x="3374" y="86857"/>
                      <a:pt x="421" y="94191"/>
                    </a:cubicBezTo>
                    <a:cubicBezTo>
                      <a:pt x="-1103" y="97810"/>
                      <a:pt x="1754" y="102382"/>
                      <a:pt x="5088" y="103716"/>
                    </a:cubicBezTo>
                    <a:cubicBezTo>
                      <a:pt x="9089" y="105335"/>
                      <a:pt x="12708" y="103716"/>
                      <a:pt x="15089" y="100382"/>
                    </a:cubicBezTo>
                    <a:cubicBezTo>
                      <a:pt x="19947" y="93905"/>
                      <a:pt x="23090" y="85714"/>
                      <a:pt x="25853" y="78094"/>
                    </a:cubicBezTo>
                    <a:cubicBezTo>
                      <a:pt x="28615" y="70474"/>
                      <a:pt x="30901" y="62758"/>
                      <a:pt x="32520" y="54757"/>
                    </a:cubicBezTo>
                    <a:cubicBezTo>
                      <a:pt x="35854" y="38755"/>
                      <a:pt x="36806" y="22372"/>
                      <a:pt x="35378" y="6180"/>
                    </a:cubicBezTo>
                    <a:cubicBezTo>
                      <a:pt x="34616" y="-1916"/>
                      <a:pt x="22138" y="-2202"/>
                      <a:pt x="22519" y="6180"/>
                    </a:cubicBezTo>
                    <a:lnTo>
                      <a:pt x="22519" y="6180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6" name="Freeform: Shape 580">
                <a:extLst>
                  <a:ext uri="{FF2B5EF4-FFF2-40B4-BE49-F238E27FC236}">
                    <a16:creationId xmlns:a16="http://schemas.microsoft.com/office/drawing/2014/main" id="{02D3774F-D9BC-4243-B22E-960E00EE211F}"/>
                  </a:ext>
                </a:extLst>
              </p:cNvPr>
              <p:cNvSpPr/>
              <p:nvPr/>
            </p:nvSpPr>
            <p:spPr>
              <a:xfrm>
                <a:off x="9452897" y="3224773"/>
                <a:ext cx="260467" cy="49909"/>
              </a:xfrm>
              <a:custGeom>
                <a:avLst/>
                <a:gdLst>
                  <a:gd name="connsiteX0" fmla="*/ 5263 w 260467"/>
                  <a:gd name="connsiteY0" fmla="*/ 45529 h 49909"/>
                  <a:gd name="connsiteX1" fmla="*/ 135184 w 260467"/>
                  <a:gd name="connsiteY1" fmla="*/ 32861 h 49909"/>
                  <a:gd name="connsiteX2" fmla="*/ 197858 w 260467"/>
                  <a:gd name="connsiteY2" fmla="*/ 19812 h 49909"/>
                  <a:gd name="connsiteX3" fmla="*/ 224147 w 260467"/>
                  <a:gd name="connsiteY3" fmla="*/ 25431 h 49909"/>
                  <a:gd name="connsiteX4" fmla="*/ 242435 w 260467"/>
                  <a:gd name="connsiteY4" fmla="*/ 45529 h 49909"/>
                  <a:gd name="connsiteX5" fmla="*/ 260437 w 260467"/>
                  <a:gd name="connsiteY5" fmla="*/ 40671 h 49909"/>
                  <a:gd name="connsiteX6" fmla="*/ 225862 w 260467"/>
                  <a:gd name="connsiteY6" fmla="*/ 3905 h 49909"/>
                  <a:gd name="connsiteX7" fmla="*/ 160711 w 260467"/>
                  <a:gd name="connsiteY7" fmla="*/ 6858 h 49909"/>
                  <a:gd name="connsiteX8" fmla="*/ 5167 w 260467"/>
                  <a:gd name="connsiteY8" fmla="*/ 34766 h 49909"/>
                  <a:gd name="connsiteX9" fmla="*/ 5263 w 260467"/>
                  <a:gd name="connsiteY9" fmla="*/ 45529 h 49909"/>
                  <a:gd name="connsiteX10" fmla="*/ 5263 w 260467"/>
                  <a:gd name="connsiteY10" fmla="*/ 45529 h 4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0467" h="49909">
                    <a:moveTo>
                      <a:pt x="5263" y="45529"/>
                    </a:moveTo>
                    <a:cubicBezTo>
                      <a:pt x="49363" y="45624"/>
                      <a:pt x="92131" y="42862"/>
                      <a:pt x="135184" y="32861"/>
                    </a:cubicBezTo>
                    <a:cubicBezTo>
                      <a:pt x="155758" y="28098"/>
                      <a:pt x="176617" y="20193"/>
                      <a:pt x="197858" y="19812"/>
                    </a:cubicBezTo>
                    <a:cubicBezTo>
                      <a:pt x="207002" y="19621"/>
                      <a:pt x="216051" y="21145"/>
                      <a:pt x="224147" y="25431"/>
                    </a:cubicBezTo>
                    <a:cubicBezTo>
                      <a:pt x="233291" y="30289"/>
                      <a:pt x="236815" y="37338"/>
                      <a:pt x="242435" y="45529"/>
                    </a:cubicBezTo>
                    <a:cubicBezTo>
                      <a:pt x="247388" y="52768"/>
                      <a:pt x="261199" y="50958"/>
                      <a:pt x="260437" y="40671"/>
                    </a:cubicBezTo>
                    <a:cubicBezTo>
                      <a:pt x="259104" y="22383"/>
                      <a:pt x="241959" y="9525"/>
                      <a:pt x="225862" y="3905"/>
                    </a:cubicBezTo>
                    <a:cubicBezTo>
                      <a:pt x="204621" y="-3620"/>
                      <a:pt x="181761" y="1047"/>
                      <a:pt x="160711" y="6858"/>
                    </a:cubicBezTo>
                    <a:cubicBezTo>
                      <a:pt x="110133" y="20859"/>
                      <a:pt x="57650" y="32099"/>
                      <a:pt x="5167" y="34766"/>
                    </a:cubicBezTo>
                    <a:cubicBezTo>
                      <a:pt x="-1691" y="35052"/>
                      <a:pt x="-1786" y="45529"/>
                      <a:pt x="5263" y="45529"/>
                    </a:cubicBezTo>
                    <a:lnTo>
                      <a:pt x="5263" y="45529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7" name="Freeform: Shape 581">
                <a:extLst>
                  <a:ext uri="{FF2B5EF4-FFF2-40B4-BE49-F238E27FC236}">
                    <a16:creationId xmlns:a16="http://schemas.microsoft.com/office/drawing/2014/main" id="{505B8961-6FF0-4E30-9060-1322A375016D}"/>
                  </a:ext>
                </a:extLst>
              </p:cNvPr>
              <p:cNvSpPr/>
              <p:nvPr/>
            </p:nvSpPr>
            <p:spPr>
              <a:xfrm>
                <a:off x="9230295" y="3258625"/>
                <a:ext cx="175194" cy="46173"/>
              </a:xfrm>
              <a:custGeom>
                <a:avLst/>
                <a:gdLst>
                  <a:gd name="connsiteX0" fmla="*/ 166238 w 175194"/>
                  <a:gd name="connsiteY0" fmla="*/ 1009 h 46173"/>
                  <a:gd name="connsiteX1" fmla="*/ 86609 w 175194"/>
                  <a:gd name="connsiteY1" fmla="*/ 28251 h 46173"/>
                  <a:gd name="connsiteX2" fmla="*/ 4122 w 175194"/>
                  <a:gd name="connsiteY2" fmla="*/ 23679 h 46173"/>
                  <a:gd name="connsiteX3" fmla="*/ 1931 w 175194"/>
                  <a:gd name="connsiteY3" fmla="*/ 31584 h 46173"/>
                  <a:gd name="connsiteX4" fmla="*/ 42794 w 175194"/>
                  <a:gd name="connsiteY4" fmla="*/ 45205 h 46173"/>
                  <a:gd name="connsiteX5" fmla="*/ 88895 w 175194"/>
                  <a:gd name="connsiteY5" fmla="*/ 44253 h 46173"/>
                  <a:gd name="connsiteX6" fmla="*/ 172334 w 175194"/>
                  <a:gd name="connsiteY6" fmla="*/ 11677 h 46173"/>
                  <a:gd name="connsiteX7" fmla="*/ 166238 w 175194"/>
                  <a:gd name="connsiteY7" fmla="*/ 1009 h 46173"/>
                  <a:gd name="connsiteX8" fmla="*/ 166238 w 175194"/>
                  <a:gd name="connsiteY8" fmla="*/ 1009 h 46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194" h="46173">
                    <a:moveTo>
                      <a:pt x="166238" y="1009"/>
                    </a:moveTo>
                    <a:cubicBezTo>
                      <a:pt x="142044" y="16249"/>
                      <a:pt x="114993" y="25393"/>
                      <a:pt x="86609" y="28251"/>
                    </a:cubicBezTo>
                    <a:cubicBezTo>
                      <a:pt x="59081" y="31013"/>
                      <a:pt x="31459" y="26727"/>
                      <a:pt x="4122" y="23679"/>
                    </a:cubicBezTo>
                    <a:cubicBezTo>
                      <a:pt x="-259" y="23202"/>
                      <a:pt x="-1402" y="29584"/>
                      <a:pt x="1931" y="31584"/>
                    </a:cubicBezTo>
                    <a:cubicBezTo>
                      <a:pt x="14885" y="39204"/>
                      <a:pt x="27839" y="43586"/>
                      <a:pt x="42794" y="45205"/>
                    </a:cubicBezTo>
                    <a:cubicBezTo>
                      <a:pt x="58034" y="46824"/>
                      <a:pt x="73655" y="46348"/>
                      <a:pt x="88895" y="44253"/>
                    </a:cubicBezTo>
                    <a:cubicBezTo>
                      <a:pt x="118708" y="40062"/>
                      <a:pt x="147569" y="28632"/>
                      <a:pt x="172334" y="11677"/>
                    </a:cubicBezTo>
                    <a:cubicBezTo>
                      <a:pt x="178906" y="7200"/>
                      <a:pt x="173000" y="-3277"/>
                      <a:pt x="166238" y="1009"/>
                    </a:cubicBezTo>
                    <a:lnTo>
                      <a:pt x="166238" y="1009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8" name="Freeform: Shape 582">
                <a:extLst>
                  <a:ext uri="{FF2B5EF4-FFF2-40B4-BE49-F238E27FC236}">
                    <a16:creationId xmlns:a16="http://schemas.microsoft.com/office/drawing/2014/main" id="{1819CACA-370A-4F09-A910-F7C42800035A}"/>
                  </a:ext>
                </a:extLst>
              </p:cNvPr>
              <p:cNvSpPr/>
              <p:nvPr/>
            </p:nvSpPr>
            <p:spPr>
              <a:xfrm>
                <a:off x="9518026" y="3646042"/>
                <a:ext cx="153736" cy="119652"/>
              </a:xfrm>
              <a:custGeom>
                <a:avLst/>
                <a:gdLst>
                  <a:gd name="connsiteX0" fmla="*/ 1189 w 153736"/>
                  <a:gd name="connsiteY0" fmla="*/ 4403 h 119652"/>
                  <a:gd name="connsiteX1" fmla="*/ 83104 w 153736"/>
                  <a:gd name="connsiteY1" fmla="*/ 55267 h 119652"/>
                  <a:gd name="connsiteX2" fmla="*/ 117490 w 153736"/>
                  <a:gd name="connsiteY2" fmla="*/ 87747 h 119652"/>
                  <a:gd name="connsiteX3" fmla="*/ 133111 w 153736"/>
                  <a:gd name="connsiteY3" fmla="*/ 105559 h 119652"/>
                  <a:gd name="connsiteX4" fmla="*/ 149589 w 153736"/>
                  <a:gd name="connsiteY4" fmla="*/ 119561 h 119652"/>
                  <a:gd name="connsiteX5" fmla="*/ 153685 w 153736"/>
                  <a:gd name="connsiteY5" fmla="*/ 116417 h 119652"/>
                  <a:gd name="connsiteX6" fmla="*/ 143969 w 153736"/>
                  <a:gd name="connsiteY6" fmla="*/ 96320 h 119652"/>
                  <a:gd name="connsiteX7" fmla="*/ 128253 w 153736"/>
                  <a:gd name="connsiteY7" fmla="*/ 78603 h 119652"/>
                  <a:gd name="connsiteX8" fmla="*/ 90534 w 153736"/>
                  <a:gd name="connsiteY8" fmla="*/ 45456 h 119652"/>
                  <a:gd name="connsiteX9" fmla="*/ 2809 w 153736"/>
                  <a:gd name="connsiteY9" fmla="*/ 117 h 119652"/>
                  <a:gd name="connsiteX10" fmla="*/ 1189 w 153736"/>
                  <a:gd name="connsiteY10" fmla="*/ 4403 h 119652"/>
                  <a:gd name="connsiteX11" fmla="*/ 1189 w 153736"/>
                  <a:gd name="connsiteY11" fmla="*/ 4403 h 11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736" h="119652">
                    <a:moveTo>
                      <a:pt x="1189" y="4403"/>
                    </a:moveTo>
                    <a:cubicBezTo>
                      <a:pt x="30622" y="17453"/>
                      <a:pt x="58149" y="34883"/>
                      <a:pt x="83104" y="55267"/>
                    </a:cubicBezTo>
                    <a:cubicBezTo>
                      <a:pt x="95392" y="65268"/>
                      <a:pt x="106726" y="76222"/>
                      <a:pt x="117490" y="87747"/>
                    </a:cubicBezTo>
                    <a:cubicBezTo>
                      <a:pt x="122919" y="93557"/>
                      <a:pt x="128062" y="99463"/>
                      <a:pt x="133111" y="105559"/>
                    </a:cubicBezTo>
                    <a:cubicBezTo>
                      <a:pt x="137397" y="110798"/>
                      <a:pt x="142636" y="117941"/>
                      <a:pt x="149589" y="119561"/>
                    </a:cubicBezTo>
                    <a:cubicBezTo>
                      <a:pt x="151780" y="120037"/>
                      <a:pt x="153494" y="118608"/>
                      <a:pt x="153685" y="116417"/>
                    </a:cubicBezTo>
                    <a:cubicBezTo>
                      <a:pt x="154351" y="108988"/>
                      <a:pt x="148446" y="101749"/>
                      <a:pt x="143969" y="96320"/>
                    </a:cubicBezTo>
                    <a:cubicBezTo>
                      <a:pt x="139016" y="90224"/>
                      <a:pt x="133777" y="84318"/>
                      <a:pt x="128253" y="78603"/>
                    </a:cubicBezTo>
                    <a:cubicBezTo>
                      <a:pt x="116728" y="66506"/>
                      <a:pt x="103869" y="55553"/>
                      <a:pt x="90534" y="45456"/>
                    </a:cubicBezTo>
                    <a:cubicBezTo>
                      <a:pt x="64054" y="25454"/>
                      <a:pt x="34241" y="10595"/>
                      <a:pt x="2809" y="117"/>
                    </a:cubicBezTo>
                    <a:cubicBezTo>
                      <a:pt x="523" y="-740"/>
                      <a:pt x="-1287" y="3356"/>
                      <a:pt x="1189" y="4403"/>
                    </a:cubicBezTo>
                    <a:lnTo>
                      <a:pt x="1189" y="4403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9" name="Freeform: Shape 583">
                <a:extLst>
                  <a:ext uri="{FF2B5EF4-FFF2-40B4-BE49-F238E27FC236}">
                    <a16:creationId xmlns:a16="http://schemas.microsoft.com/office/drawing/2014/main" id="{3CC23F8D-58EB-4AD4-87B6-732835311743}"/>
                  </a:ext>
                </a:extLst>
              </p:cNvPr>
              <p:cNvSpPr/>
              <p:nvPr/>
            </p:nvSpPr>
            <p:spPr>
              <a:xfrm>
                <a:off x="9583451" y="3609757"/>
                <a:ext cx="128402" cy="89051"/>
              </a:xfrm>
              <a:custGeom>
                <a:avLst/>
                <a:gdLst>
                  <a:gd name="connsiteX0" fmla="*/ 3582 w 128402"/>
                  <a:gd name="connsiteY0" fmla="*/ 9827 h 89051"/>
                  <a:gd name="connsiteX1" fmla="*/ 65494 w 128402"/>
                  <a:gd name="connsiteY1" fmla="*/ 41355 h 89051"/>
                  <a:gd name="connsiteX2" fmla="*/ 91116 w 128402"/>
                  <a:gd name="connsiteY2" fmla="*/ 64787 h 89051"/>
                  <a:gd name="connsiteX3" fmla="*/ 103308 w 128402"/>
                  <a:gd name="connsiteY3" fmla="*/ 77264 h 89051"/>
                  <a:gd name="connsiteX4" fmla="*/ 117882 w 128402"/>
                  <a:gd name="connsiteY4" fmla="*/ 88885 h 89051"/>
                  <a:gd name="connsiteX5" fmla="*/ 128169 w 128402"/>
                  <a:gd name="connsiteY5" fmla="*/ 78598 h 89051"/>
                  <a:gd name="connsiteX6" fmla="*/ 116072 w 128402"/>
                  <a:gd name="connsiteY6" fmla="*/ 64405 h 89051"/>
                  <a:gd name="connsiteX7" fmla="*/ 101975 w 128402"/>
                  <a:gd name="connsiteY7" fmla="*/ 52499 h 89051"/>
                  <a:gd name="connsiteX8" fmla="*/ 71876 w 128402"/>
                  <a:gd name="connsiteY8" fmla="*/ 30020 h 89051"/>
                  <a:gd name="connsiteX9" fmla="*/ 6344 w 128402"/>
                  <a:gd name="connsiteY9" fmla="*/ 112 h 89051"/>
                  <a:gd name="connsiteX10" fmla="*/ 3582 w 128402"/>
                  <a:gd name="connsiteY10" fmla="*/ 9827 h 89051"/>
                  <a:gd name="connsiteX11" fmla="*/ 3582 w 128402"/>
                  <a:gd name="connsiteY11" fmla="*/ 9827 h 89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402" h="89051">
                    <a:moveTo>
                      <a:pt x="3582" y="9827"/>
                    </a:moveTo>
                    <a:cubicBezTo>
                      <a:pt x="26346" y="15352"/>
                      <a:pt x="47492" y="26496"/>
                      <a:pt x="65494" y="41355"/>
                    </a:cubicBezTo>
                    <a:cubicBezTo>
                      <a:pt x="74448" y="48689"/>
                      <a:pt x="82925" y="56595"/>
                      <a:pt x="91116" y="64787"/>
                    </a:cubicBezTo>
                    <a:cubicBezTo>
                      <a:pt x="95212" y="68882"/>
                      <a:pt x="99308" y="73073"/>
                      <a:pt x="103308" y="77264"/>
                    </a:cubicBezTo>
                    <a:cubicBezTo>
                      <a:pt x="107499" y="81550"/>
                      <a:pt x="111690" y="87742"/>
                      <a:pt x="117882" y="88885"/>
                    </a:cubicBezTo>
                    <a:cubicBezTo>
                      <a:pt x="124263" y="90028"/>
                      <a:pt x="129597" y="85170"/>
                      <a:pt x="128169" y="78598"/>
                    </a:cubicBezTo>
                    <a:cubicBezTo>
                      <a:pt x="126835" y="72311"/>
                      <a:pt x="120739" y="68406"/>
                      <a:pt x="116072" y="64405"/>
                    </a:cubicBezTo>
                    <a:cubicBezTo>
                      <a:pt x="111405" y="60405"/>
                      <a:pt x="106737" y="56405"/>
                      <a:pt x="101975" y="52499"/>
                    </a:cubicBezTo>
                    <a:cubicBezTo>
                      <a:pt x="92259" y="44593"/>
                      <a:pt x="82258" y="36878"/>
                      <a:pt x="71876" y="30020"/>
                    </a:cubicBezTo>
                    <a:cubicBezTo>
                      <a:pt x="51683" y="16590"/>
                      <a:pt x="30252" y="5160"/>
                      <a:pt x="6344" y="112"/>
                    </a:cubicBezTo>
                    <a:cubicBezTo>
                      <a:pt x="-38" y="-1126"/>
                      <a:pt x="-2705" y="8303"/>
                      <a:pt x="3582" y="9827"/>
                    </a:cubicBezTo>
                    <a:lnTo>
                      <a:pt x="3582" y="9827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0" name="Freeform: Shape 584">
                <a:extLst>
                  <a:ext uri="{FF2B5EF4-FFF2-40B4-BE49-F238E27FC236}">
                    <a16:creationId xmlns:a16="http://schemas.microsoft.com/office/drawing/2014/main" id="{65CF27DA-F54F-4E0E-999F-622434C934FB}"/>
                  </a:ext>
                </a:extLst>
              </p:cNvPr>
              <p:cNvSpPr/>
              <p:nvPr/>
            </p:nvSpPr>
            <p:spPr>
              <a:xfrm>
                <a:off x="9668062" y="2998807"/>
                <a:ext cx="66659" cy="151035"/>
              </a:xfrm>
              <a:custGeom>
                <a:avLst/>
                <a:gdLst>
                  <a:gd name="connsiteX0" fmla="*/ 66418 w 66659"/>
                  <a:gd name="connsiteY0" fmla="*/ 144527 h 151035"/>
                  <a:gd name="connsiteX1" fmla="*/ 41748 w 66659"/>
                  <a:gd name="connsiteY1" fmla="*/ 69565 h 151035"/>
                  <a:gd name="connsiteX2" fmla="*/ 27175 w 66659"/>
                  <a:gd name="connsiteY2" fmla="*/ 34323 h 151035"/>
                  <a:gd name="connsiteX3" fmla="*/ 7649 w 66659"/>
                  <a:gd name="connsiteY3" fmla="*/ 1176 h 151035"/>
                  <a:gd name="connsiteX4" fmla="*/ 28 w 66659"/>
                  <a:gd name="connsiteY4" fmla="*/ 4319 h 151035"/>
                  <a:gd name="connsiteX5" fmla="*/ 12601 w 66659"/>
                  <a:gd name="connsiteY5" fmla="*/ 39752 h 151035"/>
                  <a:gd name="connsiteX6" fmla="*/ 28032 w 66659"/>
                  <a:gd name="connsiteY6" fmla="*/ 74709 h 151035"/>
                  <a:gd name="connsiteX7" fmla="*/ 56226 w 66659"/>
                  <a:gd name="connsiteY7" fmla="*/ 147289 h 151035"/>
                  <a:gd name="connsiteX8" fmla="*/ 66418 w 66659"/>
                  <a:gd name="connsiteY8" fmla="*/ 144527 h 151035"/>
                  <a:gd name="connsiteX9" fmla="*/ 66418 w 66659"/>
                  <a:gd name="connsiteY9" fmla="*/ 144527 h 151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59" h="151035">
                    <a:moveTo>
                      <a:pt x="66418" y="144527"/>
                    </a:moveTo>
                    <a:cubicBezTo>
                      <a:pt x="59179" y="119286"/>
                      <a:pt x="51273" y="94044"/>
                      <a:pt x="41748" y="69565"/>
                    </a:cubicBezTo>
                    <a:cubicBezTo>
                      <a:pt x="37081" y="57754"/>
                      <a:pt x="32223" y="45943"/>
                      <a:pt x="27175" y="34323"/>
                    </a:cubicBezTo>
                    <a:cubicBezTo>
                      <a:pt x="22126" y="22607"/>
                      <a:pt x="16888" y="10320"/>
                      <a:pt x="7649" y="1176"/>
                    </a:cubicBezTo>
                    <a:cubicBezTo>
                      <a:pt x="5172" y="-1301"/>
                      <a:pt x="-448" y="318"/>
                      <a:pt x="28" y="4319"/>
                    </a:cubicBezTo>
                    <a:cubicBezTo>
                      <a:pt x="1648" y="16892"/>
                      <a:pt x="7268" y="28417"/>
                      <a:pt x="12601" y="39752"/>
                    </a:cubicBezTo>
                    <a:cubicBezTo>
                      <a:pt x="17935" y="51277"/>
                      <a:pt x="23079" y="62993"/>
                      <a:pt x="28032" y="74709"/>
                    </a:cubicBezTo>
                    <a:cubicBezTo>
                      <a:pt x="38033" y="98712"/>
                      <a:pt x="47749" y="122715"/>
                      <a:pt x="56226" y="147289"/>
                    </a:cubicBezTo>
                    <a:cubicBezTo>
                      <a:pt x="58417" y="153766"/>
                      <a:pt x="68323" y="151194"/>
                      <a:pt x="66418" y="144527"/>
                    </a:cubicBezTo>
                    <a:lnTo>
                      <a:pt x="66418" y="144527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1" name="Freeform: Shape 585">
                <a:extLst>
                  <a:ext uri="{FF2B5EF4-FFF2-40B4-BE49-F238E27FC236}">
                    <a16:creationId xmlns:a16="http://schemas.microsoft.com/office/drawing/2014/main" id="{976EF01C-4528-4E98-BAB1-512EBF1A8339}"/>
                  </a:ext>
                </a:extLst>
              </p:cNvPr>
              <p:cNvSpPr/>
              <p:nvPr/>
            </p:nvSpPr>
            <p:spPr>
              <a:xfrm>
                <a:off x="9782520" y="3028275"/>
                <a:ext cx="60700" cy="89455"/>
              </a:xfrm>
              <a:custGeom>
                <a:avLst/>
                <a:gdLst>
                  <a:gd name="connsiteX0" fmla="*/ 8919 w 60700"/>
                  <a:gd name="connsiteY0" fmla="*/ 87532 h 89455"/>
                  <a:gd name="connsiteX1" fmla="*/ 37685 w 60700"/>
                  <a:gd name="connsiteY1" fmla="*/ 47241 h 89455"/>
                  <a:gd name="connsiteX2" fmla="*/ 50639 w 60700"/>
                  <a:gd name="connsiteY2" fmla="*/ 26667 h 89455"/>
                  <a:gd name="connsiteX3" fmla="*/ 60640 w 60700"/>
                  <a:gd name="connsiteY3" fmla="*/ 4188 h 89455"/>
                  <a:gd name="connsiteX4" fmla="*/ 55116 w 60700"/>
                  <a:gd name="connsiteY4" fmla="*/ 950 h 89455"/>
                  <a:gd name="connsiteX5" fmla="*/ 41495 w 60700"/>
                  <a:gd name="connsiteY5" fmla="*/ 20381 h 89455"/>
                  <a:gd name="connsiteX6" fmla="*/ 28636 w 60700"/>
                  <a:gd name="connsiteY6" fmla="*/ 41907 h 89455"/>
                  <a:gd name="connsiteX7" fmla="*/ 919 w 60700"/>
                  <a:gd name="connsiteY7" fmla="*/ 82770 h 89455"/>
                  <a:gd name="connsiteX8" fmla="*/ 8919 w 60700"/>
                  <a:gd name="connsiteY8" fmla="*/ 87532 h 89455"/>
                  <a:gd name="connsiteX9" fmla="*/ 8919 w 60700"/>
                  <a:gd name="connsiteY9" fmla="*/ 87532 h 89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700" h="89455">
                    <a:moveTo>
                      <a:pt x="8919" y="87532"/>
                    </a:moveTo>
                    <a:cubicBezTo>
                      <a:pt x="19016" y="74483"/>
                      <a:pt x="28636" y="61053"/>
                      <a:pt x="37685" y="47241"/>
                    </a:cubicBezTo>
                    <a:cubicBezTo>
                      <a:pt x="42162" y="40478"/>
                      <a:pt x="46448" y="33620"/>
                      <a:pt x="50639" y="26667"/>
                    </a:cubicBezTo>
                    <a:cubicBezTo>
                      <a:pt x="54640" y="20000"/>
                      <a:pt x="59116" y="11999"/>
                      <a:pt x="60640" y="4188"/>
                    </a:cubicBezTo>
                    <a:cubicBezTo>
                      <a:pt x="61212" y="1045"/>
                      <a:pt x="57592" y="-1432"/>
                      <a:pt x="55116" y="950"/>
                    </a:cubicBezTo>
                    <a:cubicBezTo>
                      <a:pt x="49687" y="6284"/>
                      <a:pt x="45305" y="13809"/>
                      <a:pt x="41495" y="20381"/>
                    </a:cubicBezTo>
                    <a:cubicBezTo>
                      <a:pt x="37399" y="27620"/>
                      <a:pt x="33113" y="34859"/>
                      <a:pt x="28636" y="41907"/>
                    </a:cubicBezTo>
                    <a:cubicBezTo>
                      <a:pt x="19969" y="55909"/>
                      <a:pt x="10634" y="69530"/>
                      <a:pt x="919" y="82770"/>
                    </a:cubicBezTo>
                    <a:cubicBezTo>
                      <a:pt x="-2701" y="87722"/>
                      <a:pt x="5300" y="92104"/>
                      <a:pt x="8919" y="87532"/>
                    </a:cubicBezTo>
                    <a:lnTo>
                      <a:pt x="8919" y="87532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2" name="Freeform: Shape 586">
                <a:extLst>
                  <a:ext uri="{FF2B5EF4-FFF2-40B4-BE49-F238E27FC236}">
                    <a16:creationId xmlns:a16="http://schemas.microsoft.com/office/drawing/2014/main" id="{A061E98F-C81A-427A-B022-69C7D41BADBC}"/>
                  </a:ext>
                </a:extLst>
              </p:cNvPr>
              <p:cNvSpPr/>
              <p:nvPr/>
            </p:nvSpPr>
            <p:spPr>
              <a:xfrm>
                <a:off x="9249562" y="3588447"/>
                <a:ext cx="169158" cy="51789"/>
              </a:xfrm>
              <a:custGeom>
                <a:avLst/>
                <a:gdLst>
                  <a:gd name="connsiteX0" fmla="*/ 160592 w 169158"/>
                  <a:gd name="connsiteY0" fmla="*/ 752 h 51789"/>
                  <a:gd name="connsiteX1" fmla="*/ 84392 w 169158"/>
                  <a:gd name="connsiteY1" fmla="*/ 30566 h 51789"/>
                  <a:gd name="connsiteX2" fmla="*/ 44768 w 169158"/>
                  <a:gd name="connsiteY2" fmla="*/ 36471 h 51789"/>
                  <a:gd name="connsiteX3" fmla="*/ 4287 w 169158"/>
                  <a:gd name="connsiteY3" fmla="*/ 38948 h 51789"/>
                  <a:gd name="connsiteX4" fmla="*/ 4287 w 169158"/>
                  <a:gd name="connsiteY4" fmla="*/ 50473 h 51789"/>
                  <a:gd name="connsiteX5" fmla="*/ 46578 w 169158"/>
                  <a:gd name="connsiteY5" fmla="*/ 49330 h 51789"/>
                  <a:gd name="connsiteX6" fmla="*/ 87440 w 169158"/>
                  <a:gd name="connsiteY6" fmla="*/ 41138 h 51789"/>
                  <a:gd name="connsiteX7" fmla="*/ 166497 w 169158"/>
                  <a:gd name="connsiteY7" fmla="*/ 10468 h 51789"/>
                  <a:gd name="connsiteX8" fmla="*/ 160592 w 169158"/>
                  <a:gd name="connsiteY8" fmla="*/ 752 h 51789"/>
                  <a:gd name="connsiteX9" fmla="*/ 160592 w 169158"/>
                  <a:gd name="connsiteY9" fmla="*/ 752 h 51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9158" h="51789">
                    <a:moveTo>
                      <a:pt x="160592" y="752"/>
                    </a:moveTo>
                    <a:cubicBezTo>
                      <a:pt x="136779" y="13897"/>
                      <a:pt x="111062" y="24755"/>
                      <a:pt x="84392" y="30566"/>
                    </a:cubicBezTo>
                    <a:cubicBezTo>
                      <a:pt x="71343" y="33423"/>
                      <a:pt x="58103" y="35423"/>
                      <a:pt x="44768" y="36471"/>
                    </a:cubicBezTo>
                    <a:cubicBezTo>
                      <a:pt x="31242" y="37614"/>
                      <a:pt x="17622" y="36852"/>
                      <a:pt x="4287" y="38948"/>
                    </a:cubicBezTo>
                    <a:cubicBezTo>
                      <a:pt x="-1524" y="39900"/>
                      <a:pt x="-1333" y="49425"/>
                      <a:pt x="4287" y="50473"/>
                    </a:cubicBezTo>
                    <a:cubicBezTo>
                      <a:pt x="18193" y="53140"/>
                      <a:pt x="32576" y="51235"/>
                      <a:pt x="46578" y="49330"/>
                    </a:cubicBezTo>
                    <a:cubicBezTo>
                      <a:pt x="60389" y="47425"/>
                      <a:pt x="74010" y="44758"/>
                      <a:pt x="87440" y="41138"/>
                    </a:cubicBezTo>
                    <a:cubicBezTo>
                      <a:pt x="114967" y="33804"/>
                      <a:pt x="141351" y="24089"/>
                      <a:pt x="166497" y="10468"/>
                    </a:cubicBezTo>
                    <a:cubicBezTo>
                      <a:pt x="172689" y="7039"/>
                      <a:pt x="166974" y="-2772"/>
                      <a:pt x="160592" y="752"/>
                    </a:cubicBezTo>
                    <a:lnTo>
                      <a:pt x="160592" y="752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3" name="Freeform: Shape 587">
                <a:extLst>
                  <a:ext uri="{FF2B5EF4-FFF2-40B4-BE49-F238E27FC236}">
                    <a16:creationId xmlns:a16="http://schemas.microsoft.com/office/drawing/2014/main" id="{282836AE-31F3-4790-9F93-009EC66946AD}"/>
                  </a:ext>
                </a:extLst>
              </p:cNvPr>
              <p:cNvSpPr/>
              <p:nvPr/>
            </p:nvSpPr>
            <p:spPr>
              <a:xfrm>
                <a:off x="9259114" y="3812419"/>
                <a:ext cx="265957" cy="213435"/>
              </a:xfrm>
              <a:custGeom>
                <a:avLst/>
                <a:gdLst>
                  <a:gd name="connsiteX0" fmla="*/ 156754 w 265957"/>
                  <a:gd name="connsiteY0" fmla="*/ 212930 h 213435"/>
                  <a:gd name="connsiteX1" fmla="*/ 222001 w 265957"/>
                  <a:gd name="connsiteY1" fmla="*/ 175211 h 213435"/>
                  <a:gd name="connsiteX2" fmla="*/ 247813 w 265957"/>
                  <a:gd name="connsiteY2" fmla="*/ 154446 h 213435"/>
                  <a:gd name="connsiteX3" fmla="*/ 265911 w 265957"/>
                  <a:gd name="connsiteY3" fmla="*/ 129967 h 213435"/>
                  <a:gd name="connsiteX4" fmla="*/ 245813 w 265957"/>
                  <a:gd name="connsiteY4" fmla="*/ 71293 h 213435"/>
                  <a:gd name="connsiteX5" fmla="*/ 206284 w 265957"/>
                  <a:gd name="connsiteY5" fmla="*/ 27002 h 213435"/>
                  <a:gd name="connsiteX6" fmla="*/ 148944 w 265957"/>
                  <a:gd name="connsiteY6" fmla="*/ 46 h 213435"/>
                  <a:gd name="connsiteX7" fmla="*/ 130561 w 265957"/>
                  <a:gd name="connsiteY7" fmla="*/ 5475 h 213435"/>
                  <a:gd name="connsiteX8" fmla="*/ 33787 w 265957"/>
                  <a:gd name="connsiteY8" fmla="*/ 83009 h 213435"/>
                  <a:gd name="connsiteX9" fmla="*/ 1306 w 265957"/>
                  <a:gd name="connsiteY9" fmla="*/ 142159 h 213435"/>
                  <a:gd name="connsiteX10" fmla="*/ 5497 w 265957"/>
                  <a:gd name="connsiteY10" fmla="*/ 181688 h 213435"/>
                  <a:gd name="connsiteX11" fmla="*/ 8641 w 265957"/>
                  <a:gd name="connsiteY11" fmla="*/ 179878 h 213435"/>
                  <a:gd name="connsiteX12" fmla="*/ 12070 w 265957"/>
                  <a:gd name="connsiteY12" fmla="*/ 145207 h 213435"/>
                  <a:gd name="connsiteX13" fmla="*/ 36358 w 265957"/>
                  <a:gd name="connsiteY13" fmla="*/ 100249 h 213435"/>
                  <a:gd name="connsiteX14" fmla="*/ 123512 w 265957"/>
                  <a:gd name="connsiteY14" fmla="*/ 24620 h 213435"/>
                  <a:gd name="connsiteX15" fmla="*/ 146467 w 265957"/>
                  <a:gd name="connsiteY15" fmla="*/ 15857 h 213435"/>
                  <a:gd name="connsiteX16" fmla="*/ 149706 w 265957"/>
                  <a:gd name="connsiteY16" fmla="*/ 16905 h 213435"/>
                  <a:gd name="connsiteX17" fmla="*/ 175709 w 265957"/>
                  <a:gd name="connsiteY17" fmla="*/ 28716 h 213435"/>
                  <a:gd name="connsiteX18" fmla="*/ 241717 w 265957"/>
                  <a:gd name="connsiteY18" fmla="*/ 106535 h 213435"/>
                  <a:gd name="connsiteX19" fmla="*/ 241432 w 265957"/>
                  <a:gd name="connsiteY19" fmla="*/ 136634 h 213435"/>
                  <a:gd name="connsiteX20" fmla="*/ 215047 w 265957"/>
                  <a:gd name="connsiteY20" fmla="*/ 159780 h 213435"/>
                  <a:gd name="connsiteX21" fmla="*/ 152754 w 265957"/>
                  <a:gd name="connsiteY21" fmla="*/ 198928 h 213435"/>
                  <a:gd name="connsiteX22" fmla="*/ 156754 w 265957"/>
                  <a:gd name="connsiteY22" fmla="*/ 212930 h 213435"/>
                  <a:gd name="connsiteX23" fmla="*/ 156754 w 265957"/>
                  <a:gd name="connsiteY23" fmla="*/ 212930 h 21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65957" h="213435">
                    <a:moveTo>
                      <a:pt x="156754" y="212930"/>
                    </a:moveTo>
                    <a:cubicBezTo>
                      <a:pt x="180662" y="203976"/>
                      <a:pt x="201903" y="190641"/>
                      <a:pt x="222001" y="175211"/>
                    </a:cubicBezTo>
                    <a:cubicBezTo>
                      <a:pt x="230764" y="168448"/>
                      <a:pt x="239336" y="161495"/>
                      <a:pt x="247813" y="154446"/>
                    </a:cubicBezTo>
                    <a:cubicBezTo>
                      <a:pt x="255814" y="147779"/>
                      <a:pt x="265339" y="141302"/>
                      <a:pt x="265911" y="129967"/>
                    </a:cubicBezTo>
                    <a:cubicBezTo>
                      <a:pt x="266768" y="110536"/>
                      <a:pt x="255529" y="87485"/>
                      <a:pt x="245813" y="71293"/>
                    </a:cubicBezTo>
                    <a:cubicBezTo>
                      <a:pt x="235526" y="54148"/>
                      <a:pt x="222191" y="39098"/>
                      <a:pt x="206284" y="27002"/>
                    </a:cubicBezTo>
                    <a:cubicBezTo>
                      <a:pt x="190759" y="15095"/>
                      <a:pt x="169042" y="1570"/>
                      <a:pt x="148944" y="46"/>
                    </a:cubicBezTo>
                    <a:cubicBezTo>
                      <a:pt x="142562" y="-430"/>
                      <a:pt x="136276" y="2903"/>
                      <a:pt x="130561" y="5475"/>
                    </a:cubicBezTo>
                    <a:cubicBezTo>
                      <a:pt x="92651" y="22049"/>
                      <a:pt x="59314" y="50814"/>
                      <a:pt x="33787" y="83009"/>
                    </a:cubicBezTo>
                    <a:cubicBezTo>
                      <a:pt x="20452" y="99773"/>
                      <a:pt x="5878" y="120728"/>
                      <a:pt x="1306" y="142159"/>
                    </a:cubicBezTo>
                    <a:cubicBezTo>
                      <a:pt x="-1170" y="153875"/>
                      <a:pt x="-313" y="170924"/>
                      <a:pt x="5497" y="181688"/>
                    </a:cubicBezTo>
                    <a:cubicBezTo>
                      <a:pt x="6640" y="183783"/>
                      <a:pt x="9498" y="181973"/>
                      <a:pt x="8641" y="179878"/>
                    </a:cubicBezTo>
                    <a:cubicBezTo>
                      <a:pt x="2926" y="167400"/>
                      <a:pt x="7498" y="157018"/>
                      <a:pt x="12070" y="145207"/>
                    </a:cubicBezTo>
                    <a:cubicBezTo>
                      <a:pt x="18451" y="128919"/>
                      <a:pt x="25881" y="114441"/>
                      <a:pt x="36358" y="100249"/>
                    </a:cubicBezTo>
                    <a:cubicBezTo>
                      <a:pt x="58933" y="69578"/>
                      <a:pt x="89317" y="41765"/>
                      <a:pt x="123512" y="24620"/>
                    </a:cubicBezTo>
                    <a:cubicBezTo>
                      <a:pt x="129894" y="21382"/>
                      <a:pt x="139133" y="16143"/>
                      <a:pt x="146467" y="15857"/>
                    </a:cubicBezTo>
                    <a:cubicBezTo>
                      <a:pt x="150468" y="15667"/>
                      <a:pt x="146372" y="15667"/>
                      <a:pt x="149706" y="16905"/>
                    </a:cubicBezTo>
                    <a:cubicBezTo>
                      <a:pt x="158659" y="20239"/>
                      <a:pt x="167422" y="23954"/>
                      <a:pt x="175709" y="28716"/>
                    </a:cubicBezTo>
                    <a:cubicBezTo>
                      <a:pt x="205618" y="45671"/>
                      <a:pt x="230383" y="73960"/>
                      <a:pt x="241717" y="106535"/>
                    </a:cubicBezTo>
                    <a:cubicBezTo>
                      <a:pt x="245242" y="116727"/>
                      <a:pt x="250385" y="128348"/>
                      <a:pt x="241432" y="136634"/>
                    </a:cubicBezTo>
                    <a:cubicBezTo>
                      <a:pt x="232859" y="144540"/>
                      <a:pt x="224096" y="152255"/>
                      <a:pt x="215047" y="159780"/>
                    </a:cubicBezTo>
                    <a:cubicBezTo>
                      <a:pt x="196093" y="175496"/>
                      <a:pt x="175614" y="189689"/>
                      <a:pt x="152754" y="198928"/>
                    </a:cubicBezTo>
                    <a:cubicBezTo>
                      <a:pt x="144181" y="202166"/>
                      <a:pt x="147706" y="216263"/>
                      <a:pt x="156754" y="212930"/>
                    </a:cubicBezTo>
                    <a:lnTo>
                      <a:pt x="156754" y="212930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4" name="Freeform: Shape 588">
                <a:extLst>
                  <a:ext uri="{FF2B5EF4-FFF2-40B4-BE49-F238E27FC236}">
                    <a16:creationId xmlns:a16="http://schemas.microsoft.com/office/drawing/2014/main" id="{C778DA4C-3676-4E00-BDC6-2915944692B1}"/>
                  </a:ext>
                </a:extLst>
              </p:cNvPr>
              <p:cNvSpPr/>
              <p:nvPr/>
            </p:nvSpPr>
            <p:spPr>
              <a:xfrm>
                <a:off x="9392222" y="2414753"/>
                <a:ext cx="238435" cy="31180"/>
              </a:xfrm>
              <a:custGeom>
                <a:avLst/>
                <a:gdLst>
                  <a:gd name="connsiteX0" fmla="*/ 234435 w 238435"/>
                  <a:gd name="connsiteY0" fmla="*/ 22874 h 31180"/>
                  <a:gd name="connsiteX1" fmla="*/ 106895 w 238435"/>
                  <a:gd name="connsiteY1" fmla="*/ 6014 h 31180"/>
                  <a:gd name="connsiteX2" fmla="*/ 46506 w 238435"/>
                  <a:gd name="connsiteY2" fmla="*/ 109 h 31180"/>
                  <a:gd name="connsiteX3" fmla="*/ 1263 w 238435"/>
                  <a:gd name="connsiteY3" fmla="*/ 12587 h 31180"/>
                  <a:gd name="connsiteX4" fmla="*/ 5358 w 238435"/>
                  <a:gd name="connsiteY4" fmla="*/ 19730 h 31180"/>
                  <a:gd name="connsiteX5" fmla="*/ 115848 w 238435"/>
                  <a:gd name="connsiteY5" fmla="*/ 22969 h 31180"/>
                  <a:gd name="connsiteX6" fmla="*/ 234435 w 238435"/>
                  <a:gd name="connsiteY6" fmla="*/ 31160 h 31180"/>
                  <a:gd name="connsiteX7" fmla="*/ 234435 w 238435"/>
                  <a:gd name="connsiteY7" fmla="*/ 22874 h 31180"/>
                  <a:gd name="connsiteX8" fmla="*/ 234435 w 238435"/>
                  <a:gd name="connsiteY8" fmla="*/ 22874 h 3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435" h="31180">
                    <a:moveTo>
                      <a:pt x="234435" y="22874"/>
                    </a:moveTo>
                    <a:cubicBezTo>
                      <a:pt x="191858" y="17921"/>
                      <a:pt x="149567" y="10682"/>
                      <a:pt x="106895" y="6014"/>
                    </a:cubicBezTo>
                    <a:cubicBezTo>
                      <a:pt x="86797" y="3824"/>
                      <a:pt x="66604" y="871"/>
                      <a:pt x="46506" y="109"/>
                    </a:cubicBezTo>
                    <a:cubicBezTo>
                      <a:pt x="30314" y="-463"/>
                      <a:pt x="13359" y="871"/>
                      <a:pt x="1263" y="12587"/>
                    </a:cubicBezTo>
                    <a:cubicBezTo>
                      <a:pt x="-1881" y="15635"/>
                      <a:pt x="1358" y="20683"/>
                      <a:pt x="5358" y="19730"/>
                    </a:cubicBezTo>
                    <a:cubicBezTo>
                      <a:pt x="41172" y="10777"/>
                      <a:pt x="79653" y="19635"/>
                      <a:pt x="115848" y="22969"/>
                    </a:cubicBezTo>
                    <a:cubicBezTo>
                      <a:pt x="155282" y="26588"/>
                      <a:pt x="195001" y="27731"/>
                      <a:pt x="234435" y="31160"/>
                    </a:cubicBezTo>
                    <a:cubicBezTo>
                      <a:pt x="239864" y="31637"/>
                      <a:pt x="239673" y="23445"/>
                      <a:pt x="234435" y="22874"/>
                    </a:cubicBezTo>
                    <a:lnTo>
                      <a:pt x="234435" y="22874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5" name="Freeform: Shape 589">
                <a:extLst>
                  <a:ext uri="{FF2B5EF4-FFF2-40B4-BE49-F238E27FC236}">
                    <a16:creationId xmlns:a16="http://schemas.microsoft.com/office/drawing/2014/main" id="{FB82C050-E19D-48C8-A065-B554FC2671EA}"/>
                  </a:ext>
                </a:extLst>
              </p:cNvPr>
              <p:cNvSpPr/>
              <p:nvPr/>
            </p:nvSpPr>
            <p:spPr>
              <a:xfrm>
                <a:off x="10124002" y="3326136"/>
                <a:ext cx="61508" cy="170818"/>
              </a:xfrm>
              <a:custGeom>
                <a:avLst/>
                <a:gdLst>
                  <a:gd name="connsiteX0" fmla="*/ 8908 w 61508"/>
                  <a:gd name="connsiteY0" fmla="*/ 168384 h 170818"/>
                  <a:gd name="connsiteX1" fmla="*/ 61486 w 61508"/>
                  <a:gd name="connsiteY1" fmla="*/ 3888 h 170818"/>
                  <a:gd name="connsiteX2" fmla="*/ 53676 w 61508"/>
                  <a:gd name="connsiteY2" fmla="*/ 2840 h 170818"/>
                  <a:gd name="connsiteX3" fmla="*/ 526 w 61508"/>
                  <a:gd name="connsiteY3" fmla="*/ 163527 h 170818"/>
                  <a:gd name="connsiteX4" fmla="*/ 8908 w 61508"/>
                  <a:gd name="connsiteY4" fmla="*/ 168384 h 170818"/>
                  <a:gd name="connsiteX5" fmla="*/ 8908 w 61508"/>
                  <a:gd name="connsiteY5" fmla="*/ 168384 h 17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508" h="170818">
                    <a:moveTo>
                      <a:pt x="8908" y="168384"/>
                    </a:moveTo>
                    <a:cubicBezTo>
                      <a:pt x="35673" y="117426"/>
                      <a:pt x="55771" y="61419"/>
                      <a:pt x="61486" y="3888"/>
                    </a:cubicBezTo>
                    <a:cubicBezTo>
                      <a:pt x="61963" y="-589"/>
                      <a:pt x="54628" y="-1542"/>
                      <a:pt x="53676" y="2840"/>
                    </a:cubicBezTo>
                    <a:cubicBezTo>
                      <a:pt x="41865" y="58561"/>
                      <a:pt x="26244" y="112568"/>
                      <a:pt x="526" y="163527"/>
                    </a:cubicBezTo>
                    <a:cubicBezTo>
                      <a:pt x="-2141" y="169051"/>
                      <a:pt x="6051" y="173909"/>
                      <a:pt x="8908" y="168384"/>
                    </a:cubicBezTo>
                    <a:lnTo>
                      <a:pt x="8908" y="168384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320" name="Graphic 222">
              <a:extLst>
                <a:ext uri="{FF2B5EF4-FFF2-40B4-BE49-F238E27FC236}">
                  <a16:creationId xmlns:a16="http://schemas.microsoft.com/office/drawing/2014/main" id="{A65B9BD1-454F-4FB5-AD50-17C352DAAE1E}"/>
                </a:ext>
              </a:extLst>
            </p:cNvPr>
            <p:cNvGrpSpPr/>
            <p:nvPr/>
          </p:nvGrpSpPr>
          <p:grpSpPr>
            <a:xfrm>
              <a:off x="8891046" y="2090822"/>
              <a:ext cx="2964365" cy="2447924"/>
              <a:chOff x="8891046" y="2090822"/>
              <a:chExt cx="2964365" cy="2447924"/>
            </a:xfrm>
          </p:grpSpPr>
          <p:sp>
            <p:nvSpPr>
              <p:cNvPr id="321" name="Freeform: Shape 555">
                <a:extLst>
                  <a:ext uri="{FF2B5EF4-FFF2-40B4-BE49-F238E27FC236}">
                    <a16:creationId xmlns:a16="http://schemas.microsoft.com/office/drawing/2014/main" id="{32004154-51C5-4EE8-99C7-5A0BACEAD282}"/>
                  </a:ext>
                </a:extLst>
              </p:cNvPr>
              <p:cNvSpPr/>
              <p:nvPr/>
            </p:nvSpPr>
            <p:spPr>
              <a:xfrm>
                <a:off x="8891046" y="3913844"/>
                <a:ext cx="605241" cy="624902"/>
              </a:xfrm>
              <a:custGeom>
                <a:avLst/>
                <a:gdLst>
                  <a:gd name="connsiteX0" fmla="*/ 589022 w 605241"/>
                  <a:gd name="connsiteY0" fmla="*/ 308387 h 624902"/>
                  <a:gd name="connsiteX1" fmla="*/ 416333 w 605241"/>
                  <a:gd name="connsiteY1" fmla="*/ 624903 h 624902"/>
                  <a:gd name="connsiteX2" fmla="*/ 324417 w 605241"/>
                  <a:gd name="connsiteY2" fmla="*/ 580707 h 624902"/>
                  <a:gd name="connsiteX3" fmla="*/ 133917 w 605241"/>
                  <a:gd name="connsiteY3" fmla="*/ 480599 h 624902"/>
                  <a:gd name="connsiteX4" fmla="*/ 19617 w 605241"/>
                  <a:gd name="connsiteY4" fmla="*/ 344677 h 624902"/>
                  <a:gd name="connsiteX5" fmla="*/ 17998 w 605241"/>
                  <a:gd name="connsiteY5" fmla="*/ 170655 h 624902"/>
                  <a:gd name="connsiteX6" fmla="*/ 162302 w 605241"/>
                  <a:gd name="connsiteY6" fmla="*/ 83026 h 624902"/>
                  <a:gd name="connsiteX7" fmla="*/ 289270 w 605241"/>
                  <a:gd name="connsiteY7" fmla="*/ 155987 h 624902"/>
                  <a:gd name="connsiteX8" fmla="*/ 314606 w 605241"/>
                  <a:gd name="connsiteY8" fmla="*/ 66452 h 624902"/>
                  <a:gd name="connsiteX9" fmla="*/ 355183 w 605241"/>
                  <a:gd name="connsiteY9" fmla="*/ 25018 h 624902"/>
                  <a:gd name="connsiteX10" fmla="*/ 501296 w 605241"/>
                  <a:gd name="connsiteY10" fmla="*/ 13398 h 624902"/>
                  <a:gd name="connsiteX11" fmla="*/ 598832 w 605241"/>
                  <a:gd name="connsiteY11" fmla="*/ 142652 h 624902"/>
                  <a:gd name="connsiteX12" fmla="*/ 589022 w 605241"/>
                  <a:gd name="connsiteY12" fmla="*/ 308387 h 62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241" h="624902">
                    <a:moveTo>
                      <a:pt x="589022" y="308387"/>
                    </a:moveTo>
                    <a:cubicBezTo>
                      <a:pt x="558637" y="416210"/>
                      <a:pt x="476341" y="530224"/>
                      <a:pt x="416333" y="624903"/>
                    </a:cubicBezTo>
                    <a:cubicBezTo>
                      <a:pt x="397569" y="615378"/>
                      <a:pt x="363279" y="599185"/>
                      <a:pt x="324417" y="580707"/>
                    </a:cubicBezTo>
                    <a:cubicBezTo>
                      <a:pt x="252503" y="546417"/>
                      <a:pt x="164969" y="503935"/>
                      <a:pt x="133917" y="480599"/>
                    </a:cubicBezTo>
                    <a:cubicBezTo>
                      <a:pt x="85911" y="444785"/>
                      <a:pt x="43525" y="399637"/>
                      <a:pt x="19617" y="344677"/>
                    </a:cubicBezTo>
                    <a:cubicBezTo>
                      <a:pt x="-4291" y="289813"/>
                      <a:pt x="-8101" y="224472"/>
                      <a:pt x="17998" y="170655"/>
                    </a:cubicBezTo>
                    <a:cubicBezTo>
                      <a:pt x="44096" y="116839"/>
                      <a:pt x="102675" y="77787"/>
                      <a:pt x="162302" y="83026"/>
                    </a:cubicBezTo>
                    <a:cubicBezTo>
                      <a:pt x="212022" y="87407"/>
                      <a:pt x="254885" y="119792"/>
                      <a:pt x="289270" y="155987"/>
                    </a:cubicBezTo>
                    <a:cubicBezTo>
                      <a:pt x="287841" y="124364"/>
                      <a:pt x="297176" y="92741"/>
                      <a:pt x="314606" y="66452"/>
                    </a:cubicBezTo>
                    <a:cubicBezTo>
                      <a:pt x="325274" y="50164"/>
                      <a:pt x="338990" y="35972"/>
                      <a:pt x="355183" y="25018"/>
                    </a:cubicBezTo>
                    <a:cubicBezTo>
                      <a:pt x="397474" y="-3462"/>
                      <a:pt x="454910" y="-8033"/>
                      <a:pt x="501296" y="13398"/>
                    </a:cubicBezTo>
                    <a:cubicBezTo>
                      <a:pt x="552065" y="36829"/>
                      <a:pt x="586450" y="88169"/>
                      <a:pt x="598832" y="142652"/>
                    </a:cubicBezTo>
                    <a:cubicBezTo>
                      <a:pt x="611405" y="197135"/>
                      <a:pt x="604071" y="254571"/>
                      <a:pt x="589022" y="308387"/>
                    </a:cubicBezTo>
                    <a:close/>
                  </a:path>
                </a:pathLst>
              </a:custGeom>
              <a:solidFill>
                <a:srgbClr val="C94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2" name="Freeform: Shape 556">
                <a:extLst>
                  <a:ext uri="{FF2B5EF4-FFF2-40B4-BE49-F238E27FC236}">
                    <a16:creationId xmlns:a16="http://schemas.microsoft.com/office/drawing/2014/main" id="{E2DB5168-DB59-4C0B-BEB6-9A28C15502D0}"/>
                  </a:ext>
                </a:extLst>
              </p:cNvPr>
              <p:cNvSpPr/>
              <p:nvPr/>
            </p:nvSpPr>
            <p:spPr>
              <a:xfrm>
                <a:off x="9064167" y="2090822"/>
                <a:ext cx="2791244" cy="1916494"/>
              </a:xfrm>
              <a:custGeom>
                <a:avLst/>
                <a:gdLst>
                  <a:gd name="connsiteX0" fmla="*/ 2791245 w 2791244"/>
                  <a:gd name="connsiteY0" fmla="*/ 0 h 1916494"/>
                  <a:gd name="connsiteX1" fmla="*/ 668694 w 2791244"/>
                  <a:gd name="connsiteY1" fmla="*/ 258604 h 1916494"/>
                  <a:gd name="connsiteX2" fmla="*/ 509817 w 2791244"/>
                  <a:gd name="connsiteY2" fmla="*/ 241744 h 1916494"/>
                  <a:gd name="connsiteX3" fmla="*/ 369990 w 2791244"/>
                  <a:gd name="connsiteY3" fmla="*/ 309086 h 1916494"/>
                  <a:gd name="connsiteX4" fmla="*/ 276359 w 2791244"/>
                  <a:gd name="connsiteY4" fmla="*/ 345091 h 1916494"/>
                  <a:gd name="connsiteX5" fmla="*/ 226639 w 2791244"/>
                  <a:gd name="connsiteY5" fmla="*/ 424339 h 1916494"/>
                  <a:gd name="connsiteX6" fmla="*/ 515 w 2791244"/>
                  <a:gd name="connsiteY6" fmla="*/ 1153382 h 1916494"/>
                  <a:gd name="connsiteX7" fmla="*/ 160154 w 2791244"/>
                  <a:gd name="connsiteY7" fmla="*/ 1844516 h 1916494"/>
                  <a:gd name="connsiteX8" fmla="*/ 334938 w 2791244"/>
                  <a:gd name="connsiteY8" fmla="*/ 1911477 h 1916494"/>
                  <a:gd name="connsiteX9" fmla="*/ 510960 w 2791244"/>
                  <a:gd name="connsiteY9" fmla="*/ 1812131 h 1916494"/>
                  <a:gd name="connsiteX10" fmla="*/ 919582 w 2791244"/>
                  <a:gd name="connsiteY10" fmla="*/ 1426940 h 1916494"/>
                  <a:gd name="connsiteX11" fmla="*/ 930631 w 2791244"/>
                  <a:gd name="connsiteY11" fmla="*/ 1411319 h 1916494"/>
                  <a:gd name="connsiteX12" fmla="*/ 1644625 w 2791244"/>
                  <a:gd name="connsiteY12" fmla="*/ 996125 h 1916494"/>
                  <a:gd name="connsiteX13" fmla="*/ 2791150 w 2791244"/>
                  <a:gd name="connsiteY13" fmla="*/ 847725 h 1916494"/>
                  <a:gd name="connsiteX14" fmla="*/ 2791150 w 2791244"/>
                  <a:gd name="connsiteY14" fmla="*/ 0 h 1916494"/>
                  <a:gd name="connsiteX15" fmla="*/ 344272 w 2791244"/>
                  <a:gd name="connsiteY15" fmla="*/ 1495997 h 1916494"/>
                  <a:gd name="connsiteX16" fmla="*/ 331128 w 2791244"/>
                  <a:gd name="connsiteY16" fmla="*/ 1294829 h 1916494"/>
                  <a:gd name="connsiteX17" fmla="*/ 483718 w 2791244"/>
                  <a:gd name="connsiteY17" fmla="*/ 1375220 h 1916494"/>
                  <a:gd name="connsiteX18" fmla="*/ 344272 w 2791244"/>
                  <a:gd name="connsiteY18" fmla="*/ 1495997 h 191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791244" h="1916494">
                    <a:moveTo>
                      <a:pt x="2791245" y="0"/>
                    </a:moveTo>
                    <a:cubicBezTo>
                      <a:pt x="2248987" y="279559"/>
                      <a:pt x="1269055" y="367379"/>
                      <a:pt x="668694" y="258604"/>
                    </a:cubicBezTo>
                    <a:cubicBezTo>
                      <a:pt x="616116" y="249079"/>
                      <a:pt x="563157" y="238030"/>
                      <a:pt x="509817" y="241744"/>
                    </a:cubicBezTo>
                    <a:cubicBezTo>
                      <a:pt x="456572" y="245459"/>
                      <a:pt x="401803" y="266319"/>
                      <a:pt x="369990" y="309086"/>
                    </a:cubicBezTo>
                    <a:cubicBezTo>
                      <a:pt x="339891" y="300133"/>
                      <a:pt x="298933" y="323279"/>
                      <a:pt x="276359" y="345091"/>
                    </a:cubicBezTo>
                    <a:cubicBezTo>
                      <a:pt x="253785" y="366903"/>
                      <a:pt x="239783" y="395859"/>
                      <a:pt x="226639" y="424339"/>
                    </a:cubicBezTo>
                    <a:cubicBezTo>
                      <a:pt x="105481" y="741521"/>
                      <a:pt x="32805" y="959549"/>
                      <a:pt x="515" y="1153382"/>
                    </a:cubicBezTo>
                    <a:cubicBezTo>
                      <a:pt x="-7581" y="1306830"/>
                      <a:pt x="81287" y="1508665"/>
                      <a:pt x="160154" y="1844516"/>
                    </a:cubicBezTo>
                    <a:cubicBezTo>
                      <a:pt x="175680" y="1910715"/>
                      <a:pt x="268453" y="1925955"/>
                      <a:pt x="334938" y="1911477"/>
                    </a:cubicBezTo>
                    <a:cubicBezTo>
                      <a:pt x="401422" y="1896999"/>
                      <a:pt x="457906" y="1854708"/>
                      <a:pt x="510960" y="1812131"/>
                    </a:cubicBezTo>
                    <a:cubicBezTo>
                      <a:pt x="656978" y="1694688"/>
                      <a:pt x="793757" y="1565815"/>
                      <a:pt x="919582" y="1426940"/>
                    </a:cubicBezTo>
                    <a:cubicBezTo>
                      <a:pt x="923297" y="1421702"/>
                      <a:pt x="926917" y="1416558"/>
                      <a:pt x="930631" y="1411319"/>
                    </a:cubicBezTo>
                    <a:cubicBezTo>
                      <a:pt x="1207047" y="1370933"/>
                      <a:pt x="1465460" y="1210532"/>
                      <a:pt x="1644625" y="996125"/>
                    </a:cubicBezTo>
                    <a:cubicBezTo>
                      <a:pt x="1963713" y="925544"/>
                      <a:pt x="2464633" y="860679"/>
                      <a:pt x="2791150" y="847725"/>
                    </a:cubicBezTo>
                    <a:lnTo>
                      <a:pt x="2791150" y="0"/>
                    </a:lnTo>
                    <a:close/>
                    <a:moveTo>
                      <a:pt x="344272" y="1495997"/>
                    </a:moveTo>
                    <a:cubicBezTo>
                      <a:pt x="339891" y="1428941"/>
                      <a:pt x="335509" y="1361885"/>
                      <a:pt x="331128" y="1294829"/>
                    </a:cubicBezTo>
                    <a:cubicBezTo>
                      <a:pt x="387992" y="1308354"/>
                      <a:pt x="437332" y="1339691"/>
                      <a:pt x="483718" y="1375220"/>
                    </a:cubicBezTo>
                    <a:cubicBezTo>
                      <a:pt x="434665" y="1414177"/>
                      <a:pt x="393231" y="1457039"/>
                      <a:pt x="344272" y="1495997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3" name="Freeform: Shape 557">
                <a:extLst>
                  <a:ext uri="{FF2B5EF4-FFF2-40B4-BE49-F238E27FC236}">
                    <a16:creationId xmlns:a16="http://schemas.microsoft.com/office/drawing/2014/main" id="{99F2013A-73A0-4F8F-B1AB-5E870C9E917A}"/>
                  </a:ext>
                </a:extLst>
              </p:cNvPr>
              <p:cNvSpPr/>
              <p:nvPr/>
            </p:nvSpPr>
            <p:spPr>
              <a:xfrm>
                <a:off x="9237362" y="3123134"/>
                <a:ext cx="507440" cy="831134"/>
              </a:xfrm>
              <a:custGeom>
                <a:avLst/>
                <a:gdLst>
                  <a:gd name="connsiteX0" fmla="*/ 495975 w 507440"/>
                  <a:gd name="connsiteY0" fmla="*/ 2960 h 831134"/>
                  <a:gd name="connsiteX1" fmla="*/ 298617 w 507440"/>
                  <a:gd name="connsiteY1" fmla="*/ 338716 h 831134"/>
                  <a:gd name="connsiteX2" fmla="*/ 151932 w 507440"/>
                  <a:gd name="connsiteY2" fmla="*/ 473209 h 831134"/>
                  <a:gd name="connsiteX3" fmla="*/ 34489 w 507440"/>
                  <a:gd name="connsiteY3" fmla="*/ 623323 h 831134"/>
                  <a:gd name="connsiteX4" fmla="*/ 4675 w 507440"/>
                  <a:gd name="connsiteY4" fmla="*/ 723241 h 831134"/>
                  <a:gd name="connsiteX5" fmla="*/ 1342 w 507440"/>
                  <a:gd name="connsiteY5" fmla="*/ 775247 h 831134"/>
                  <a:gd name="connsiteX6" fmla="*/ 389 w 507440"/>
                  <a:gd name="connsiteY6" fmla="*/ 829921 h 831134"/>
                  <a:gd name="connsiteX7" fmla="*/ 2866 w 507440"/>
                  <a:gd name="connsiteY7" fmla="*/ 829921 h 831134"/>
                  <a:gd name="connsiteX8" fmla="*/ 4771 w 507440"/>
                  <a:gd name="connsiteY8" fmla="*/ 783058 h 831134"/>
                  <a:gd name="connsiteX9" fmla="*/ 16201 w 507440"/>
                  <a:gd name="connsiteY9" fmla="*/ 734480 h 831134"/>
                  <a:gd name="connsiteX10" fmla="*/ 50014 w 507440"/>
                  <a:gd name="connsiteY10" fmla="*/ 645802 h 831134"/>
                  <a:gd name="connsiteX11" fmla="*/ 166410 w 507440"/>
                  <a:gd name="connsiteY11" fmla="*/ 493498 h 831134"/>
                  <a:gd name="connsiteX12" fmla="*/ 311285 w 507440"/>
                  <a:gd name="connsiteY12" fmla="*/ 362529 h 831134"/>
                  <a:gd name="connsiteX13" fmla="*/ 419299 w 507440"/>
                  <a:gd name="connsiteY13" fmla="*/ 204985 h 831134"/>
                  <a:gd name="connsiteX14" fmla="*/ 507119 w 507440"/>
                  <a:gd name="connsiteY14" fmla="*/ 7627 h 831134"/>
                  <a:gd name="connsiteX15" fmla="*/ 495975 w 507440"/>
                  <a:gd name="connsiteY15" fmla="*/ 2960 h 831134"/>
                  <a:gd name="connsiteX16" fmla="*/ 495975 w 507440"/>
                  <a:gd name="connsiteY16" fmla="*/ 2960 h 83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7440" h="831134">
                    <a:moveTo>
                      <a:pt x="495975" y="2960"/>
                    </a:moveTo>
                    <a:cubicBezTo>
                      <a:pt x="441873" y="121451"/>
                      <a:pt x="385294" y="240133"/>
                      <a:pt x="298617" y="338716"/>
                    </a:cubicBezTo>
                    <a:cubicBezTo>
                      <a:pt x="254516" y="388913"/>
                      <a:pt x="201652" y="429109"/>
                      <a:pt x="151932" y="473209"/>
                    </a:cubicBezTo>
                    <a:cubicBezTo>
                      <a:pt x="103640" y="516072"/>
                      <a:pt x="62302" y="564649"/>
                      <a:pt x="34489" y="623323"/>
                    </a:cubicBezTo>
                    <a:cubicBezTo>
                      <a:pt x="19439" y="655137"/>
                      <a:pt x="10105" y="688570"/>
                      <a:pt x="4675" y="723241"/>
                    </a:cubicBezTo>
                    <a:cubicBezTo>
                      <a:pt x="1913" y="740671"/>
                      <a:pt x="2389" y="757721"/>
                      <a:pt x="1342" y="775247"/>
                    </a:cubicBezTo>
                    <a:cubicBezTo>
                      <a:pt x="199" y="793535"/>
                      <a:pt x="-468" y="811633"/>
                      <a:pt x="389" y="829921"/>
                    </a:cubicBezTo>
                    <a:cubicBezTo>
                      <a:pt x="484" y="831540"/>
                      <a:pt x="2866" y="831540"/>
                      <a:pt x="2866" y="829921"/>
                    </a:cubicBezTo>
                    <a:cubicBezTo>
                      <a:pt x="2675" y="814300"/>
                      <a:pt x="3247" y="798583"/>
                      <a:pt x="4771" y="783058"/>
                    </a:cubicBezTo>
                    <a:cubicBezTo>
                      <a:pt x="6390" y="766389"/>
                      <a:pt x="11819" y="750577"/>
                      <a:pt x="16201" y="734480"/>
                    </a:cubicBezTo>
                    <a:cubicBezTo>
                      <a:pt x="24583" y="703810"/>
                      <a:pt x="36679" y="674663"/>
                      <a:pt x="50014" y="645802"/>
                    </a:cubicBezTo>
                    <a:cubicBezTo>
                      <a:pt x="77446" y="586462"/>
                      <a:pt x="117928" y="536836"/>
                      <a:pt x="166410" y="493498"/>
                    </a:cubicBezTo>
                    <a:cubicBezTo>
                      <a:pt x="215083" y="450064"/>
                      <a:pt x="267661" y="411297"/>
                      <a:pt x="311285" y="362529"/>
                    </a:cubicBezTo>
                    <a:cubicBezTo>
                      <a:pt x="353957" y="314904"/>
                      <a:pt x="388724" y="260897"/>
                      <a:pt x="419299" y="204985"/>
                    </a:cubicBezTo>
                    <a:cubicBezTo>
                      <a:pt x="453970" y="141644"/>
                      <a:pt x="481783" y="75064"/>
                      <a:pt x="507119" y="7627"/>
                    </a:cubicBezTo>
                    <a:cubicBezTo>
                      <a:pt x="509405" y="1246"/>
                      <a:pt x="498832" y="-3231"/>
                      <a:pt x="495975" y="2960"/>
                    </a:cubicBezTo>
                    <a:lnTo>
                      <a:pt x="495975" y="2960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4" name="Freeform: Shape 558">
                <a:extLst>
                  <a:ext uri="{FF2B5EF4-FFF2-40B4-BE49-F238E27FC236}">
                    <a16:creationId xmlns:a16="http://schemas.microsoft.com/office/drawing/2014/main" id="{A1F30857-DE7D-4517-99F4-4C699FCC8F61}"/>
                  </a:ext>
                </a:extLst>
              </p:cNvPr>
              <p:cNvSpPr/>
              <p:nvPr/>
            </p:nvSpPr>
            <p:spPr>
              <a:xfrm>
                <a:off x="9402780" y="2804892"/>
                <a:ext cx="324309" cy="357902"/>
              </a:xfrm>
              <a:custGeom>
                <a:avLst/>
                <a:gdLst>
                  <a:gd name="connsiteX0" fmla="*/ 611 w 324309"/>
                  <a:gd name="connsiteY0" fmla="*/ 7258 h 357902"/>
                  <a:gd name="connsiteX1" fmla="*/ 140533 w 324309"/>
                  <a:gd name="connsiteY1" fmla="*/ 222618 h 357902"/>
                  <a:gd name="connsiteX2" fmla="*/ 219210 w 324309"/>
                  <a:gd name="connsiteY2" fmla="*/ 310438 h 357902"/>
                  <a:gd name="connsiteX3" fmla="*/ 314460 w 324309"/>
                  <a:gd name="connsiteY3" fmla="*/ 357873 h 357902"/>
                  <a:gd name="connsiteX4" fmla="*/ 317127 w 324309"/>
                  <a:gd name="connsiteY4" fmla="*/ 337966 h 357902"/>
                  <a:gd name="connsiteX5" fmla="*/ 227020 w 324309"/>
                  <a:gd name="connsiteY5" fmla="*/ 286626 h 357902"/>
                  <a:gd name="connsiteX6" fmla="*/ 152440 w 324309"/>
                  <a:gd name="connsiteY6" fmla="*/ 201472 h 357902"/>
                  <a:gd name="connsiteX7" fmla="*/ 8993 w 324309"/>
                  <a:gd name="connsiteY7" fmla="*/ 2305 h 357902"/>
                  <a:gd name="connsiteX8" fmla="*/ 611 w 324309"/>
                  <a:gd name="connsiteY8" fmla="*/ 7258 h 357902"/>
                  <a:gd name="connsiteX9" fmla="*/ 611 w 324309"/>
                  <a:gd name="connsiteY9" fmla="*/ 7258 h 35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4309" h="357902">
                    <a:moveTo>
                      <a:pt x="611" y="7258"/>
                    </a:moveTo>
                    <a:cubicBezTo>
                      <a:pt x="40045" y="83743"/>
                      <a:pt x="87193" y="155086"/>
                      <a:pt x="140533" y="222618"/>
                    </a:cubicBezTo>
                    <a:cubicBezTo>
                      <a:pt x="164822" y="253288"/>
                      <a:pt x="189873" y="284435"/>
                      <a:pt x="219210" y="310438"/>
                    </a:cubicBezTo>
                    <a:cubicBezTo>
                      <a:pt x="245785" y="333965"/>
                      <a:pt x="278074" y="355301"/>
                      <a:pt x="314460" y="357873"/>
                    </a:cubicBezTo>
                    <a:cubicBezTo>
                      <a:pt x="326080" y="358730"/>
                      <a:pt x="327985" y="341014"/>
                      <a:pt x="317127" y="337966"/>
                    </a:cubicBezTo>
                    <a:cubicBezTo>
                      <a:pt x="282170" y="328250"/>
                      <a:pt x="253405" y="311677"/>
                      <a:pt x="227020" y="286626"/>
                    </a:cubicBezTo>
                    <a:cubicBezTo>
                      <a:pt x="199684" y="260718"/>
                      <a:pt x="176062" y="230809"/>
                      <a:pt x="152440" y="201472"/>
                    </a:cubicBezTo>
                    <a:cubicBezTo>
                      <a:pt x="101195" y="137750"/>
                      <a:pt x="53761" y="70694"/>
                      <a:pt x="8993" y="2305"/>
                    </a:cubicBezTo>
                    <a:cubicBezTo>
                      <a:pt x="5659" y="-2934"/>
                      <a:pt x="-2246" y="1638"/>
                      <a:pt x="611" y="7258"/>
                    </a:cubicBezTo>
                    <a:lnTo>
                      <a:pt x="611" y="7258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5" name="Freeform: Shape 559">
                <a:extLst>
                  <a:ext uri="{FF2B5EF4-FFF2-40B4-BE49-F238E27FC236}">
                    <a16:creationId xmlns:a16="http://schemas.microsoft.com/office/drawing/2014/main" id="{9B988716-1428-4B09-96E8-F42347DBBB24}"/>
                  </a:ext>
                </a:extLst>
              </p:cNvPr>
              <p:cNvSpPr/>
              <p:nvPr/>
            </p:nvSpPr>
            <p:spPr>
              <a:xfrm>
                <a:off x="9294943" y="2939369"/>
                <a:ext cx="298850" cy="155593"/>
              </a:xfrm>
              <a:custGeom>
                <a:avLst/>
                <a:gdLst>
                  <a:gd name="connsiteX0" fmla="*/ 1101 w 298850"/>
                  <a:gd name="connsiteY0" fmla="*/ 4321 h 155593"/>
                  <a:gd name="connsiteX1" fmla="*/ 108162 w 298850"/>
                  <a:gd name="connsiteY1" fmla="*/ 130241 h 155593"/>
                  <a:gd name="connsiteX2" fmla="*/ 195697 w 298850"/>
                  <a:gd name="connsiteY2" fmla="*/ 155387 h 155593"/>
                  <a:gd name="connsiteX3" fmla="*/ 251228 w 298850"/>
                  <a:gd name="connsiteY3" fmla="*/ 152339 h 155593"/>
                  <a:gd name="connsiteX4" fmla="*/ 297710 w 298850"/>
                  <a:gd name="connsiteY4" fmla="*/ 138719 h 155593"/>
                  <a:gd name="connsiteX5" fmla="*/ 296948 w 298850"/>
                  <a:gd name="connsiteY5" fmla="*/ 132432 h 155593"/>
                  <a:gd name="connsiteX6" fmla="*/ 251228 w 298850"/>
                  <a:gd name="connsiteY6" fmla="*/ 132718 h 155593"/>
                  <a:gd name="connsiteX7" fmla="*/ 197983 w 298850"/>
                  <a:gd name="connsiteY7" fmla="*/ 135480 h 155593"/>
                  <a:gd name="connsiteX8" fmla="*/ 109686 w 298850"/>
                  <a:gd name="connsiteY8" fmla="*/ 108334 h 155593"/>
                  <a:gd name="connsiteX9" fmla="*/ 3483 w 298850"/>
                  <a:gd name="connsiteY9" fmla="*/ 320 h 155593"/>
                  <a:gd name="connsiteX10" fmla="*/ 1101 w 298850"/>
                  <a:gd name="connsiteY10" fmla="*/ 4321 h 155593"/>
                  <a:gd name="connsiteX11" fmla="*/ 1101 w 298850"/>
                  <a:gd name="connsiteY11" fmla="*/ 4321 h 155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8850" h="155593">
                    <a:moveTo>
                      <a:pt x="1101" y="4321"/>
                    </a:moveTo>
                    <a:cubicBezTo>
                      <a:pt x="47298" y="36610"/>
                      <a:pt x="59680" y="99475"/>
                      <a:pt x="108162" y="130241"/>
                    </a:cubicBezTo>
                    <a:cubicBezTo>
                      <a:pt x="134070" y="146624"/>
                      <a:pt x="165312" y="154054"/>
                      <a:pt x="195697" y="155387"/>
                    </a:cubicBezTo>
                    <a:cubicBezTo>
                      <a:pt x="214271" y="156149"/>
                      <a:pt x="232845" y="154721"/>
                      <a:pt x="251228" y="152339"/>
                    </a:cubicBezTo>
                    <a:cubicBezTo>
                      <a:pt x="267420" y="150244"/>
                      <a:pt x="285327" y="150244"/>
                      <a:pt x="297710" y="138719"/>
                    </a:cubicBezTo>
                    <a:cubicBezTo>
                      <a:pt x="299424" y="137099"/>
                      <a:pt x="299234" y="133480"/>
                      <a:pt x="296948" y="132432"/>
                    </a:cubicBezTo>
                    <a:cubicBezTo>
                      <a:pt x="282089" y="125860"/>
                      <a:pt x="266944" y="130813"/>
                      <a:pt x="251228" y="132718"/>
                    </a:cubicBezTo>
                    <a:cubicBezTo>
                      <a:pt x="233607" y="134813"/>
                      <a:pt x="215795" y="136147"/>
                      <a:pt x="197983" y="135480"/>
                    </a:cubicBezTo>
                    <a:cubicBezTo>
                      <a:pt x="166836" y="134337"/>
                      <a:pt x="135118" y="127098"/>
                      <a:pt x="109686" y="108334"/>
                    </a:cubicBezTo>
                    <a:cubicBezTo>
                      <a:pt x="68157" y="77663"/>
                      <a:pt x="51584" y="23466"/>
                      <a:pt x="3483" y="320"/>
                    </a:cubicBezTo>
                    <a:cubicBezTo>
                      <a:pt x="720" y="-1108"/>
                      <a:pt x="-1375" y="2606"/>
                      <a:pt x="1101" y="4321"/>
                    </a:cubicBezTo>
                    <a:lnTo>
                      <a:pt x="1101" y="4321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6" name="Freeform: Shape 560">
                <a:extLst>
                  <a:ext uri="{FF2B5EF4-FFF2-40B4-BE49-F238E27FC236}">
                    <a16:creationId xmlns:a16="http://schemas.microsoft.com/office/drawing/2014/main" id="{E1E31B4A-F292-469D-BE13-7F5486BDC1FB}"/>
                  </a:ext>
                </a:extLst>
              </p:cNvPr>
              <p:cNvSpPr/>
              <p:nvPr/>
            </p:nvSpPr>
            <p:spPr>
              <a:xfrm>
                <a:off x="9374245" y="3079762"/>
                <a:ext cx="109905" cy="528442"/>
              </a:xfrm>
              <a:custGeom>
                <a:avLst/>
                <a:gdLst>
                  <a:gd name="connsiteX0" fmla="*/ 95345 w 109905"/>
                  <a:gd name="connsiteY0" fmla="*/ 4041 h 528442"/>
                  <a:gd name="connsiteX1" fmla="*/ 20765 w 109905"/>
                  <a:gd name="connsiteY1" fmla="*/ 115864 h 528442"/>
                  <a:gd name="connsiteX2" fmla="*/ 1143 w 109905"/>
                  <a:gd name="connsiteY2" fmla="*/ 167204 h 528442"/>
                  <a:gd name="connsiteX3" fmla="*/ 0 w 109905"/>
                  <a:gd name="connsiteY3" fmla="*/ 236927 h 528442"/>
                  <a:gd name="connsiteX4" fmla="*/ 21050 w 109905"/>
                  <a:gd name="connsiteY4" fmla="*/ 522106 h 528442"/>
                  <a:gd name="connsiteX5" fmla="*/ 38481 w 109905"/>
                  <a:gd name="connsiteY5" fmla="*/ 519724 h 528442"/>
                  <a:gd name="connsiteX6" fmla="*/ 19717 w 109905"/>
                  <a:gd name="connsiteY6" fmla="*/ 243880 h 528442"/>
                  <a:gd name="connsiteX7" fmla="*/ 20098 w 109905"/>
                  <a:gd name="connsiteY7" fmla="*/ 176443 h 528442"/>
                  <a:gd name="connsiteX8" fmla="*/ 24955 w 109905"/>
                  <a:gd name="connsiteY8" fmla="*/ 141963 h 528442"/>
                  <a:gd name="connsiteX9" fmla="*/ 41624 w 109905"/>
                  <a:gd name="connsiteY9" fmla="*/ 119389 h 528442"/>
                  <a:gd name="connsiteX10" fmla="*/ 108966 w 109905"/>
                  <a:gd name="connsiteY10" fmla="*/ 11947 h 528442"/>
                  <a:gd name="connsiteX11" fmla="*/ 95345 w 109905"/>
                  <a:gd name="connsiteY11" fmla="*/ 4041 h 528442"/>
                  <a:gd name="connsiteX12" fmla="*/ 95345 w 109905"/>
                  <a:gd name="connsiteY12" fmla="*/ 4041 h 52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9905" h="528442">
                    <a:moveTo>
                      <a:pt x="95345" y="4041"/>
                    </a:moveTo>
                    <a:cubicBezTo>
                      <a:pt x="74390" y="43855"/>
                      <a:pt x="49149" y="80908"/>
                      <a:pt x="20765" y="115864"/>
                    </a:cubicBezTo>
                    <a:cubicBezTo>
                      <a:pt x="7715" y="131962"/>
                      <a:pt x="2000" y="146344"/>
                      <a:pt x="1143" y="167204"/>
                    </a:cubicBezTo>
                    <a:cubicBezTo>
                      <a:pt x="191" y="190445"/>
                      <a:pt x="0" y="213686"/>
                      <a:pt x="0" y="236927"/>
                    </a:cubicBezTo>
                    <a:cubicBezTo>
                      <a:pt x="0" y="332082"/>
                      <a:pt x="5810" y="428189"/>
                      <a:pt x="21050" y="522106"/>
                    </a:cubicBezTo>
                    <a:cubicBezTo>
                      <a:pt x="22669" y="531916"/>
                      <a:pt x="39624" y="529726"/>
                      <a:pt x="38481" y="519724"/>
                    </a:cubicBezTo>
                    <a:cubicBezTo>
                      <a:pt x="28480" y="427903"/>
                      <a:pt x="20669" y="336273"/>
                      <a:pt x="19717" y="243880"/>
                    </a:cubicBezTo>
                    <a:cubicBezTo>
                      <a:pt x="19431" y="221401"/>
                      <a:pt x="19621" y="198922"/>
                      <a:pt x="20098" y="176443"/>
                    </a:cubicBezTo>
                    <a:cubicBezTo>
                      <a:pt x="20383" y="164918"/>
                      <a:pt x="19526" y="152536"/>
                      <a:pt x="24955" y="141963"/>
                    </a:cubicBezTo>
                    <a:cubicBezTo>
                      <a:pt x="29242" y="133676"/>
                      <a:pt x="35909" y="126723"/>
                      <a:pt x="41624" y="119389"/>
                    </a:cubicBezTo>
                    <a:cubicBezTo>
                      <a:pt x="67913" y="85956"/>
                      <a:pt x="90297" y="50142"/>
                      <a:pt x="108966" y="11947"/>
                    </a:cubicBezTo>
                    <a:cubicBezTo>
                      <a:pt x="113538" y="2898"/>
                      <a:pt x="100203" y="-5103"/>
                      <a:pt x="95345" y="4041"/>
                    </a:cubicBezTo>
                    <a:lnTo>
                      <a:pt x="95345" y="4041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7" name="Freeform: Shape 561">
                <a:extLst>
                  <a:ext uri="{FF2B5EF4-FFF2-40B4-BE49-F238E27FC236}">
                    <a16:creationId xmlns:a16="http://schemas.microsoft.com/office/drawing/2014/main" id="{354B4799-4295-4172-AE2D-E2D1222B40EC}"/>
                  </a:ext>
                </a:extLst>
              </p:cNvPr>
              <p:cNvSpPr/>
              <p:nvPr/>
            </p:nvSpPr>
            <p:spPr>
              <a:xfrm>
                <a:off x="9621569" y="3115913"/>
                <a:ext cx="36020" cy="104349"/>
              </a:xfrm>
              <a:custGeom>
                <a:avLst/>
                <a:gdLst>
                  <a:gd name="connsiteX0" fmla="*/ 22519 w 36020"/>
                  <a:gd name="connsiteY0" fmla="*/ 6180 h 104349"/>
                  <a:gd name="connsiteX1" fmla="*/ 17661 w 36020"/>
                  <a:gd name="connsiteY1" fmla="*/ 51519 h 104349"/>
                  <a:gd name="connsiteX2" fmla="*/ 10517 w 36020"/>
                  <a:gd name="connsiteY2" fmla="*/ 72760 h 104349"/>
                  <a:gd name="connsiteX3" fmla="*/ 421 w 36020"/>
                  <a:gd name="connsiteY3" fmla="*/ 94191 h 104349"/>
                  <a:gd name="connsiteX4" fmla="*/ 5088 w 36020"/>
                  <a:gd name="connsiteY4" fmla="*/ 103716 h 104349"/>
                  <a:gd name="connsiteX5" fmla="*/ 15089 w 36020"/>
                  <a:gd name="connsiteY5" fmla="*/ 100382 h 104349"/>
                  <a:gd name="connsiteX6" fmla="*/ 25853 w 36020"/>
                  <a:gd name="connsiteY6" fmla="*/ 78094 h 104349"/>
                  <a:gd name="connsiteX7" fmla="*/ 32520 w 36020"/>
                  <a:gd name="connsiteY7" fmla="*/ 54757 h 104349"/>
                  <a:gd name="connsiteX8" fmla="*/ 35378 w 36020"/>
                  <a:gd name="connsiteY8" fmla="*/ 6180 h 104349"/>
                  <a:gd name="connsiteX9" fmla="*/ 22519 w 36020"/>
                  <a:gd name="connsiteY9" fmla="*/ 6180 h 104349"/>
                  <a:gd name="connsiteX10" fmla="*/ 22519 w 36020"/>
                  <a:gd name="connsiteY10" fmla="*/ 6180 h 10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20" h="104349">
                    <a:moveTo>
                      <a:pt x="22519" y="6180"/>
                    </a:moveTo>
                    <a:cubicBezTo>
                      <a:pt x="23090" y="21515"/>
                      <a:pt x="21566" y="36660"/>
                      <a:pt x="17661" y="51519"/>
                    </a:cubicBezTo>
                    <a:cubicBezTo>
                      <a:pt x="15756" y="58758"/>
                      <a:pt x="13375" y="65902"/>
                      <a:pt x="10517" y="72760"/>
                    </a:cubicBezTo>
                    <a:cubicBezTo>
                      <a:pt x="7469" y="79999"/>
                      <a:pt x="3374" y="86857"/>
                      <a:pt x="421" y="94191"/>
                    </a:cubicBezTo>
                    <a:cubicBezTo>
                      <a:pt x="-1103" y="97810"/>
                      <a:pt x="1754" y="102382"/>
                      <a:pt x="5088" y="103716"/>
                    </a:cubicBezTo>
                    <a:cubicBezTo>
                      <a:pt x="9089" y="105335"/>
                      <a:pt x="12708" y="103716"/>
                      <a:pt x="15089" y="100382"/>
                    </a:cubicBezTo>
                    <a:cubicBezTo>
                      <a:pt x="19947" y="93905"/>
                      <a:pt x="23090" y="85714"/>
                      <a:pt x="25853" y="78094"/>
                    </a:cubicBezTo>
                    <a:cubicBezTo>
                      <a:pt x="28615" y="70474"/>
                      <a:pt x="30901" y="62758"/>
                      <a:pt x="32520" y="54757"/>
                    </a:cubicBezTo>
                    <a:cubicBezTo>
                      <a:pt x="35854" y="38755"/>
                      <a:pt x="36806" y="22372"/>
                      <a:pt x="35378" y="6180"/>
                    </a:cubicBezTo>
                    <a:cubicBezTo>
                      <a:pt x="34616" y="-1916"/>
                      <a:pt x="22138" y="-2202"/>
                      <a:pt x="22519" y="6180"/>
                    </a:cubicBezTo>
                    <a:lnTo>
                      <a:pt x="22519" y="6180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8" name="Freeform: Shape 562">
                <a:extLst>
                  <a:ext uri="{FF2B5EF4-FFF2-40B4-BE49-F238E27FC236}">
                    <a16:creationId xmlns:a16="http://schemas.microsoft.com/office/drawing/2014/main" id="{2577AC19-8E9A-4BAC-99A3-B5C6FD4BE3FD}"/>
                  </a:ext>
                </a:extLst>
              </p:cNvPr>
              <p:cNvSpPr/>
              <p:nvPr/>
            </p:nvSpPr>
            <p:spPr>
              <a:xfrm>
                <a:off x="9433847" y="3205723"/>
                <a:ext cx="260467" cy="49909"/>
              </a:xfrm>
              <a:custGeom>
                <a:avLst/>
                <a:gdLst>
                  <a:gd name="connsiteX0" fmla="*/ 5263 w 260467"/>
                  <a:gd name="connsiteY0" fmla="*/ 45529 h 49909"/>
                  <a:gd name="connsiteX1" fmla="*/ 135184 w 260467"/>
                  <a:gd name="connsiteY1" fmla="*/ 32861 h 49909"/>
                  <a:gd name="connsiteX2" fmla="*/ 197858 w 260467"/>
                  <a:gd name="connsiteY2" fmla="*/ 19812 h 49909"/>
                  <a:gd name="connsiteX3" fmla="*/ 224147 w 260467"/>
                  <a:gd name="connsiteY3" fmla="*/ 25431 h 49909"/>
                  <a:gd name="connsiteX4" fmla="*/ 242435 w 260467"/>
                  <a:gd name="connsiteY4" fmla="*/ 45529 h 49909"/>
                  <a:gd name="connsiteX5" fmla="*/ 260437 w 260467"/>
                  <a:gd name="connsiteY5" fmla="*/ 40671 h 49909"/>
                  <a:gd name="connsiteX6" fmla="*/ 225862 w 260467"/>
                  <a:gd name="connsiteY6" fmla="*/ 3905 h 49909"/>
                  <a:gd name="connsiteX7" fmla="*/ 160711 w 260467"/>
                  <a:gd name="connsiteY7" fmla="*/ 6858 h 49909"/>
                  <a:gd name="connsiteX8" fmla="*/ 5167 w 260467"/>
                  <a:gd name="connsiteY8" fmla="*/ 34766 h 49909"/>
                  <a:gd name="connsiteX9" fmla="*/ 5263 w 260467"/>
                  <a:gd name="connsiteY9" fmla="*/ 45529 h 49909"/>
                  <a:gd name="connsiteX10" fmla="*/ 5263 w 260467"/>
                  <a:gd name="connsiteY10" fmla="*/ 45529 h 4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0467" h="49909">
                    <a:moveTo>
                      <a:pt x="5263" y="45529"/>
                    </a:moveTo>
                    <a:cubicBezTo>
                      <a:pt x="49363" y="45624"/>
                      <a:pt x="92131" y="42862"/>
                      <a:pt x="135184" y="32861"/>
                    </a:cubicBezTo>
                    <a:cubicBezTo>
                      <a:pt x="155758" y="28098"/>
                      <a:pt x="176617" y="20193"/>
                      <a:pt x="197858" y="19812"/>
                    </a:cubicBezTo>
                    <a:cubicBezTo>
                      <a:pt x="207002" y="19621"/>
                      <a:pt x="216051" y="21145"/>
                      <a:pt x="224147" y="25431"/>
                    </a:cubicBezTo>
                    <a:cubicBezTo>
                      <a:pt x="233291" y="30289"/>
                      <a:pt x="236815" y="37338"/>
                      <a:pt x="242435" y="45529"/>
                    </a:cubicBezTo>
                    <a:cubicBezTo>
                      <a:pt x="247388" y="52768"/>
                      <a:pt x="261199" y="50958"/>
                      <a:pt x="260437" y="40671"/>
                    </a:cubicBezTo>
                    <a:cubicBezTo>
                      <a:pt x="259104" y="22383"/>
                      <a:pt x="241959" y="9525"/>
                      <a:pt x="225862" y="3905"/>
                    </a:cubicBezTo>
                    <a:cubicBezTo>
                      <a:pt x="204621" y="-3620"/>
                      <a:pt x="181761" y="1047"/>
                      <a:pt x="160711" y="6858"/>
                    </a:cubicBezTo>
                    <a:cubicBezTo>
                      <a:pt x="110133" y="20859"/>
                      <a:pt x="57650" y="32099"/>
                      <a:pt x="5167" y="34766"/>
                    </a:cubicBezTo>
                    <a:cubicBezTo>
                      <a:pt x="-1691" y="35052"/>
                      <a:pt x="-1786" y="45529"/>
                      <a:pt x="5263" y="45529"/>
                    </a:cubicBezTo>
                    <a:lnTo>
                      <a:pt x="5263" y="45529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9" name="Freeform: Shape 563">
                <a:extLst>
                  <a:ext uri="{FF2B5EF4-FFF2-40B4-BE49-F238E27FC236}">
                    <a16:creationId xmlns:a16="http://schemas.microsoft.com/office/drawing/2014/main" id="{D32748E7-2C51-417E-9EB1-10B9DCFF3D97}"/>
                  </a:ext>
                </a:extLst>
              </p:cNvPr>
              <p:cNvSpPr/>
              <p:nvPr/>
            </p:nvSpPr>
            <p:spPr>
              <a:xfrm>
                <a:off x="9211245" y="3239575"/>
                <a:ext cx="175194" cy="46173"/>
              </a:xfrm>
              <a:custGeom>
                <a:avLst/>
                <a:gdLst>
                  <a:gd name="connsiteX0" fmla="*/ 166238 w 175194"/>
                  <a:gd name="connsiteY0" fmla="*/ 1009 h 46173"/>
                  <a:gd name="connsiteX1" fmla="*/ 86609 w 175194"/>
                  <a:gd name="connsiteY1" fmla="*/ 28251 h 46173"/>
                  <a:gd name="connsiteX2" fmla="*/ 4122 w 175194"/>
                  <a:gd name="connsiteY2" fmla="*/ 23679 h 46173"/>
                  <a:gd name="connsiteX3" fmla="*/ 1931 w 175194"/>
                  <a:gd name="connsiteY3" fmla="*/ 31584 h 46173"/>
                  <a:gd name="connsiteX4" fmla="*/ 42794 w 175194"/>
                  <a:gd name="connsiteY4" fmla="*/ 45205 h 46173"/>
                  <a:gd name="connsiteX5" fmla="*/ 88895 w 175194"/>
                  <a:gd name="connsiteY5" fmla="*/ 44253 h 46173"/>
                  <a:gd name="connsiteX6" fmla="*/ 172334 w 175194"/>
                  <a:gd name="connsiteY6" fmla="*/ 11677 h 46173"/>
                  <a:gd name="connsiteX7" fmla="*/ 166238 w 175194"/>
                  <a:gd name="connsiteY7" fmla="*/ 1009 h 46173"/>
                  <a:gd name="connsiteX8" fmla="*/ 166238 w 175194"/>
                  <a:gd name="connsiteY8" fmla="*/ 1009 h 46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194" h="46173">
                    <a:moveTo>
                      <a:pt x="166238" y="1009"/>
                    </a:moveTo>
                    <a:cubicBezTo>
                      <a:pt x="142044" y="16249"/>
                      <a:pt x="114993" y="25393"/>
                      <a:pt x="86609" y="28251"/>
                    </a:cubicBezTo>
                    <a:cubicBezTo>
                      <a:pt x="59081" y="31013"/>
                      <a:pt x="31459" y="26727"/>
                      <a:pt x="4122" y="23679"/>
                    </a:cubicBezTo>
                    <a:cubicBezTo>
                      <a:pt x="-259" y="23202"/>
                      <a:pt x="-1402" y="29584"/>
                      <a:pt x="1931" y="31584"/>
                    </a:cubicBezTo>
                    <a:cubicBezTo>
                      <a:pt x="14885" y="39204"/>
                      <a:pt x="27839" y="43586"/>
                      <a:pt x="42794" y="45205"/>
                    </a:cubicBezTo>
                    <a:cubicBezTo>
                      <a:pt x="58034" y="46824"/>
                      <a:pt x="73655" y="46348"/>
                      <a:pt x="88895" y="44253"/>
                    </a:cubicBezTo>
                    <a:cubicBezTo>
                      <a:pt x="118708" y="40062"/>
                      <a:pt x="147569" y="28632"/>
                      <a:pt x="172334" y="11677"/>
                    </a:cubicBezTo>
                    <a:cubicBezTo>
                      <a:pt x="178906" y="7200"/>
                      <a:pt x="173000" y="-3277"/>
                      <a:pt x="166238" y="1009"/>
                    </a:cubicBezTo>
                    <a:lnTo>
                      <a:pt x="166238" y="1009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0" name="Freeform: Shape 564">
                <a:extLst>
                  <a:ext uri="{FF2B5EF4-FFF2-40B4-BE49-F238E27FC236}">
                    <a16:creationId xmlns:a16="http://schemas.microsoft.com/office/drawing/2014/main" id="{08AE3E7F-7025-4459-9F84-C605263107DE}"/>
                  </a:ext>
                </a:extLst>
              </p:cNvPr>
              <p:cNvSpPr/>
              <p:nvPr/>
            </p:nvSpPr>
            <p:spPr>
              <a:xfrm>
                <a:off x="9498976" y="3626992"/>
                <a:ext cx="153736" cy="119652"/>
              </a:xfrm>
              <a:custGeom>
                <a:avLst/>
                <a:gdLst>
                  <a:gd name="connsiteX0" fmla="*/ 1189 w 153736"/>
                  <a:gd name="connsiteY0" fmla="*/ 4403 h 119652"/>
                  <a:gd name="connsiteX1" fmla="*/ 83104 w 153736"/>
                  <a:gd name="connsiteY1" fmla="*/ 55267 h 119652"/>
                  <a:gd name="connsiteX2" fmla="*/ 117490 w 153736"/>
                  <a:gd name="connsiteY2" fmla="*/ 87747 h 119652"/>
                  <a:gd name="connsiteX3" fmla="*/ 133111 w 153736"/>
                  <a:gd name="connsiteY3" fmla="*/ 105559 h 119652"/>
                  <a:gd name="connsiteX4" fmla="*/ 149589 w 153736"/>
                  <a:gd name="connsiteY4" fmla="*/ 119561 h 119652"/>
                  <a:gd name="connsiteX5" fmla="*/ 153685 w 153736"/>
                  <a:gd name="connsiteY5" fmla="*/ 116417 h 119652"/>
                  <a:gd name="connsiteX6" fmla="*/ 143969 w 153736"/>
                  <a:gd name="connsiteY6" fmla="*/ 96320 h 119652"/>
                  <a:gd name="connsiteX7" fmla="*/ 128253 w 153736"/>
                  <a:gd name="connsiteY7" fmla="*/ 78603 h 119652"/>
                  <a:gd name="connsiteX8" fmla="*/ 90534 w 153736"/>
                  <a:gd name="connsiteY8" fmla="*/ 45456 h 119652"/>
                  <a:gd name="connsiteX9" fmla="*/ 2809 w 153736"/>
                  <a:gd name="connsiteY9" fmla="*/ 117 h 119652"/>
                  <a:gd name="connsiteX10" fmla="*/ 1189 w 153736"/>
                  <a:gd name="connsiteY10" fmla="*/ 4403 h 119652"/>
                  <a:gd name="connsiteX11" fmla="*/ 1189 w 153736"/>
                  <a:gd name="connsiteY11" fmla="*/ 4403 h 11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736" h="119652">
                    <a:moveTo>
                      <a:pt x="1189" y="4403"/>
                    </a:moveTo>
                    <a:cubicBezTo>
                      <a:pt x="30622" y="17453"/>
                      <a:pt x="58149" y="34883"/>
                      <a:pt x="83104" y="55267"/>
                    </a:cubicBezTo>
                    <a:cubicBezTo>
                      <a:pt x="95392" y="65268"/>
                      <a:pt x="106726" y="76222"/>
                      <a:pt x="117490" y="87747"/>
                    </a:cubicBezTo>
                    <a:cubicBezTo>
                      <a:pt x="122919" y="93557"/>
                      <a:pt x="128062" y="99463"/>
                      <a:pt x="133111" y="105559"/>
                    </a:cubicBezTo>
                    <a:cubicBezTo>
                      <a:pt x="137397" y="110798"/>
                      <a:pt x="142636" y="117941"/>
                      <a:pt x="149589" y="119561"/>
                    </a:cubicBezTo>
                    <a:cubicBezTo>
                      <a:pt x="151780" y="120037"/>
                      <a:pt x="153494" y="118608"/>
                      <a:pt x="153685" y="116417"/>
                    </a:cubicBezTo>
                    <a:cubicBezTo>
                      <a:pt x="154351" y="108988"/>
                      <a:pt x="148446" y="101749"/>
                      <a:pt x="143969" y="96320"/>
                    </a:cubicBezTo>
                    <a:cubicBezTo>
                      <a:pt x="139016" y="90224"/>
                      <a:pt x="133777" y="84318"/>
                      <a:pt x="128253" y="78603"/>
                    </a:cubicBezTo>
                    <a:cubicBezTo>
                      <a:pt x="116728" y="66506"/>
                      <a:pt x="103869" y="55553"/>
                      <a:pt x="90534" y="45456"/>
                    </a:cubicBezTo>
                    <a:cubicBezTo>
                      <a:pt x="64054" y="25454"/>
                      <a:pt x="34241" y="10595"/>
                      <a:pt x="2809" y="117"/>
                    </a:cubicBezTo>
                    <a:cubicBezTo>
                      <a:pt x="523" y="-740"/>
                      <a:pt x="-1287" y="3356"/>
                      <a:pt x="1189" y="4403"/>
                    </a:cubicBezTo>
                    <a:lnTo>
                      <a:pt x="1189" y="4403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1" name="Freeform: Shape 565">
                <a:extLst>
                  <a:ext uri="{FF2B5EF4-FFF2-40B4-BE49-F238E27FC236}">
                    <a16:creationId xmlns:a16="http://schemas.microsoft.com/office/drawing/2014/main" id="{B7032A56-8EB8-4A51-AC1F-22712B7E9DC0}"/>
                  </a:ext>
                </a:extLst>
              </p:cNvPr>
              <p:cNvSpPr/>
              <p:nvPr/>
            </p:nvSpPr>
            <p:spPr>
              <a:xfrm>
                <a:off x="9564401" y="3590707"/>
                <a:ext cx="128402" cy="89051"/>
              </a:xfrm>
              <a:custGeom>
                <a:avLst/>
                <a:gdLst>
                  <a:gd name="connsiteX0" fmla="*/ 3582 w 128402"/>
                  <a:gd name="connsiteY0" fmla="*/ 9827 h 89051"/>
                  <a:gd name="connsiteX1" fmla="*/ 65494 w 128402"/>
                  <a:gd name="connsiteY1" fmla="*/ 41355 h 89051"/>
                  <a:gd name="connsiteX2" fmla="*/ 91116 w 128402"/>
                  <a:gd name="connsiteY2" fmla="*/ 64787 h 89051"/>
                  <a:gd name="connsiteX3" fmla="*/ 103308 w 128402"/>
                  <a:gd name="connsiteY3" fmla="*/ 77264 h 89051"/>
                  <a:gd name="connsiteX4" fmla="*/ 117882 w 128402"/>
                  <a:gd name="connsiteY4" fmla="*/ 88885 h 89051"/>
                  <a:gd name="connsiteX5" fmla="*/ 128169 w 128402"/>
                  <a:gd name="connsiteY5" fmla="*/ 78598 h 89051"/>
                  <a:gd name="connsiteX6" fmla="*/ 116072 w 128402"/>
                  <a:gd name="connsiteY6" fmla="*/ 64405 h 89051"/>
                  <a:gd name="connsiteX7" fmla="*/ 101975 w 128402"/>
                  <a:gd name="connsiteY7" fmla="*/ 52499 h 89051"/>
                  <a:gd name="connsiteX8" fmla="*/ 71876 w 128402"/>
                  <a:gd name="connsiteY8" fmla="*/ 30020 h 89051"/>
                  <a:gd name="connsiteX9" fmla="*/ 6344 w 128402"/>
                  <a:gd name="connsiteY9" fmla="*/ 112 h 89051"/>
                  <a:gd name="connsiteX10" fmla="*/ 3582 w 128402"/>
                  <a:gd name="connsiteY10" fmla="*/ 9827 h 89051"/>
                  <a:gd name="connsiteX11" fmla="*/ 3582 w 128402"/>
                  <a:gd name="connsiteY11" fmla="*/ 9827 h 89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402" h="89051">
                    <a:moveTo>
                      <a:pt x="3582" y="9827"/>
                    </a:moveTo>
                    <a:cubicBezTo>
                      <a:pt x="26346" y="15352"/>
                      <a:pt x="47492" y="26496"/>
                      <a:pt x="65494" y="41355"/>
                    </a:cubicBezTo>
                    <a:cubicBezTo>
                      <a:pt x="74448" y="48689"/>
                      <a:pt x="82925" y="56595"/>
                      <a:pt x="91116" y="64787"/>
                    </a:cubicBezTo>
                    <a:cubicBezTo>
                      <a:pt x="95212" y="68882"/>
                      <a:pt x="99308" y="73073"/>
                      <a:pt x="103308" y="77264"/>
                    </a:cubicBezTo>
                    <a:cubicBezTo>
                      <a:pt x="107499" y="81550"/>
                      <a:pt x="111690" y="87742"/>
                      <a:pt x="117882" y="88885"/>
                    </a:cubicBezTo>
                    <a:cubicBezTo>
                      <a:pt x="124263" y="90028"/>
                      <a:pt x="129597" y="85170"/>
                      <a:pt x="128169" y="78598"/>
                    </a:cubicBezTo>
                    <a:cubicBezTo>
                      <a:pt x="126835" y="72311"/>
                      <a:pt x="120739" y="68406"/>
                      <a:pt x="116072" y="64405"/>
                    </a:cubicBezTo>
                    <a:cubicBezTo>
                      <a:pt x="111405" y="60405"/>
                      <a:pt x="106737" y="56405"/>
                      <a:pt x="101975" y="52499"/>
                    </a:cubicBezTo>
                    <a:cubicBezTo>
                      <a:pt x="92259" y="44593"/>
                      <a:pt x="82258" y="36878"/>
                      <a:pt x="71876" y="30020"/>
                    </a:cubicBezTo>
                    <a:cubicBezTo>
                      <a:pt x="51683" y="16590"/>
                      <a:pt x="30252" y="5160"/>
                      <a:pt x="6344" y="112"/>
                    </a:cubicBezTo>
                    <a:cubicBezTo>
                      <a:pt x="-38" y="-1126"/>
                      <a:pt x="-2705" y="8303"/>
                      <a:pt x="3582" y="9827"/>
                    </a:cubicBezTo>
                    <a:lnTo>
                      <a:pt x="3582" y="9827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2" name="Freeform: Shape 566">
                <a:extLst>
                  <a:ext uri="{FF2B5EF4-FFF2-40B4-BE49-F238E27FC236}">
                    <a16:creationId xmlns:a16="http://schemas.microsoft.com/office/drawing/2014/main" id="{6C2A2715-1847-47D9-861B-E05EE7681904}"/>
                  </a:ext>
                </a:extLst>
              </p:cNvPr>
              <p:cNvSpPr/>
              <p:nvPr/>
            </p:nvSpPr>
            <p:spPr>
              <a:xfrm>
                <a:off x="9649012" y="2979757"/>
                <a:ext cx="66659" cy="151035"/>
              </a:xfrm>
              <a:custGeom>
                <a:avLst/>
                <a:gdLst>
                  <a:gd name="connsiteX0" fmla="*/ 66418 w 66659"/>
                  <a:gd name="connsiteY0" fmla="*/ 144527 h 151035"/>
                  <a:gd name="connsiteX1" fmla="*/ 41748 w 66659"/>
                  <a:gd name="connsiteY1" fmla="*/ 69565 h 151035"/>
                  <a:gd name="connsiteX2" fmla="*/ 27175 w 66659"/>
                  <a:gd name="connsiteY2" fmla="*/ 34323 h 151035"/>
                  <a:gd name="connsiteX3" fmla="*/ 7649 w 66659"/>
                  <a:gd name="connsiteY3" fmla="*/ 1176 h 151035"/>
                  <a:gd name="connsiteX4" fmla="*/ 28 w 66659"/>
                  <a:gd name="connsiteY4" fmla="*/ 4319 h 151035"/>
                  <a:gd name="connsiteX5" fmla="*/ 12601 w 66659"/>
                  <a:gd name="connsiteY5" fmla="*/ 39752 h 151035"/>
                  <a:gd name="connsiteX6" fmla="*/ 28032 w 66659"/>
                  <a:gd name="connsiteY6" fmla="*/ 74709 h 151035"/>
                  <a:gd name="connsiteX7" fmla="*/ 56226 w 66659"/>
                  <a:gd name="connsiteY7" fmla="*/ 147289 h 151035"/>
                  <a:gd name="connsiteX8" fmla="*/ 66418 w 66659"/>
                  <a:gd name="connsiteY8" fmla="*/ 144527 h 151035"/>
                  <a:gd name="connsiteX9" fmla="*/ 66418 w 66659"/>
                  <a:gd name="connsiteY9" fmla="*/ 144527 h 151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59" h="151035">
                    <a:moveTo>
                      <a:pt x="66418" y="144527"/>
                    </a:moveTo>
                    <a:cubicBezTo>
                      <a:pt x="59179" y="119286"/>
                      <a:pt x="51273" y="94044"/>
                      <a:pt x="41748" y="69565"/>
                    </a:cubicBezTo>
                    <a:cubicBezTo>
                      <a:pt x="37081" y="57754"/>
                      <a:pt x="32223" y="45943"/>
                      <a:pt x="27175" y="34323"/>
                    </a:cubicBezTo>
                    <a:cubicBezTo>
                      <a:pt x="22126" y="22607"/>
                      <a:pt x="16888" y="10320"/>
                      <a:pt x="7649" y="1176"/>
                    </a:cubicBezTo>
                    <a:cubicBezTo>
                      <a:pt x="5172" y="-1301"/>
                      <a:pt x="-448" y="318"/>
                      <a:pt x="28" y="4319"/>
                    </a:cubicBezTo>
                    <a:cubicBezTo>
                      <a:pt x="1648" y="16892"/>
                      <a:pt x="7268" y="28417"/>
                      <a:pt x="12601" y="39752"/>
                    </a:cubicBezTo>
                    <a:cubicBezTo>
                      <a:pt x="17935" y="51277"/>
                      <a:pt x="23079" y="62993"/>
                      <a:pt x="28032" y="74709"/>
                    </a:cubicBezTo>
                    <a:cubicBezTo>
                      <a:pt x="38033" y="98712"/>
                      <a:pt x="47749" y="122715"/>
                      <a:pt x="56226" y="147289"/>
                    </a:cubicBezTo>
                    <a:cubicBezTo>
                      <a:pt x="58417" y="153766"/>
                      <a:pt x="68323" y="151194"/>
                      <a:pt x="66418" y="144527"/>
                    </a:cubicBezTo>
                    <a:lnTo>
                      <a:pt x="66418" y="144527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3" name="Freeform: Shape 567">
                <a:extLst>
                  <a:ext uri="{FF2B5EF4-FFF2-40B4-BE49-F238E27FC236}">
                    <a16:creationId xmlns:a16="http://schemas.microsoft.com/office/drawing/2014/main" id="{B5A00445-B3F4-4D24-949F-7953B1E92DF8}"/>
                  </a:ext>
                </a:extLst>
              </p:cNvPr>
              <p:cNvSpPr/>
              <p:nvPr/>
            </p:nvSpPr>
            <p:spPr>
              <a:xfrm>
                <a:off x="9763470" y="3009225"/>
                <a:ext cx="60700" cy="89455"/>
              </a:xfrm>
              <a:custGeom>
                <a:avLst/>
                <a:gdLst>
                  <a:gd name="connsiteX0" fmla="*/ 8919 w 60700"/>
                  <a:gd name="connsiteY0" fmla="*/ 87532 h 89455"/>
                  <a:gd name="connsiteX1" fmla="*/ 37685 w 60700"/>
                  <a:gd name="connsiteY1" fmla="*/ 47241 h 89455"/>
                  <a:gd name="connsiteX2" fmla="*/ 50639 w 60700"/>
                  <a:gd name="connsiteY2" fmla="*/ 26667 h 89455"/>
                  <a:gd name="connsiteX3" fmla="*/ 60640 w 60700"/>
                  <a:gd name="connsiteY3" fmla="*/ 4188 h 89455"/>
                  <a:gd name="connsiteX4" fmla="*/ 55116 w 60700"/>
                  <a:gd name="connsiteY4" fmla="*/ 950 h 89455"/>
                  <a:gd name="connsiteX5" fmla="*/ 41495 w 60700"/>
                  <a:gd name="connsiteY5" fmla="*/ 20381 h 89455"/>
                  <a:gd name="connsiteX6" fmla="*/ 28636 w 60700"/>
                  <a:gd name="connsiteY6" fmla="*/ 41907 h 89455"/>
                  <a:gd name="connsiteX7" fmla="*/ 919 w 60700"/>
                  <a:gd name="connsiteY7" fmla="*/ 82770 h 89455"/>
                  <a:gd name="connsiteX8" fmla="*/ 8919 w 60700"/>
                  <a:gd name="connsiteY8" fmla="*/ 87532 h 89455"/>
                  <a:gd name="connsiteX9" fmla="*/ 8919 w 60700"/>
                  <a:gd name="connsiteY9" fmla="*/ 87532 h 89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700" h="89455">
                    <a:moveTo>
                      <a:pt x="8919" y="87532"/>
                    </a:moveTo>
                    <a:cubicBezTo>
                      <a:pt x="19016" y="74483"/>
                      <a:pt x="28636" y="61053"/>
                      <a:pt x="37685" y="47241"/>
                    </a:cubicBezTo>
                    <a:cubicBezTo>
                      <a:pt x="42162" y="40478"/>
                      <a:pt x="46448" y="33620"/>
                      <a:pt x="50639" y="26667"/>
                    </a:cubicBezTo>
                    <a:cubicBezTo>
                      <a:pt x="54640" y="20000"/>
                      <a:pt x="59116" y="11999"/>
                      <a:pt x="60640" y="4188"/>
                    </a:cubicBezTo>
                    <a:cubicBezTo>
                      <a:pt x="61212" y="1045"/>
                      <a:pt x="57592" y="-1432"/>
                      <a:pt x="55116" y="950"/>
                    </a:cubicBezTo>
                    <a:cubicBezTo>
                      <a:pt x="49687" y="6284"/>
                      <a:pt x="45305" y="13809"/>
                      <a:pt x="41495" y="20381"/>
                    </a:cubicBezTo>
                    <a:cubicBezTo>
                      <a:pt x="37399" y="27620"/>
                      <a:pt x="33113" y="34859"/>
                      <a:pt x="28636" y="41907"/>
                    </a:cubicBezTo>
                    <a:cubicBezTo>
                      <a:pt x="19969" y="55909"/>
                      <a:pt x="10634" y="69530"/>
                      <a:pt x="919" y="82770"/>
                    </a:cubicBezTo>
                    <a:cubicBezTo>
                      <a:pt x="-2701" y="87722"/>
                      <a:pt x="5300" y="92104"/>
                      <a:pt x="8919" y="87532"/>
                    </a:cubicBezTo>
                    <a:lnTo>
                      <a:pt x="8919" y="87532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4" name="Freeform: Shape 568">
                <a:extLst>
                  <a:ext uri="{FF2B5EF4-FFF2-40B4-BE49-F238E27FC236}">
                    <a16:creationId xmlns:a16="http://schemas.microsoft.com/office/drawing/2014/main" id="{E12EF19C-96B3-4C31-9BD2-CA26E80CEEF8}"/>
                  </a:ext>
                </a:extLst>
              </p:cNvPr>
              <p:cNvSpPr/>
              <p:nvPr/>
            </p:nvSpPr>
            <p:spPr>
              <a:xfrm>
                <a:off x="9230512" y="3569397"/>
                <a:ext cx="169158" cy="51789"/>
              </a:xfrm>
              <a:custGeom>
                <a:avLst/>
                <a:gdLst>
                  <a:gd name="connsiteX0" fmla="*/ 160592 w 169158"/>
                  <a:gd name="connsiteY0" fmla="*/ 752 h 51789"/>
                  <a:gd name="connsiteX1" fmla="*/ 84392 w 169158"/>
                  <a:gd name="connsiteY1" fmla="*/ 30566 h 51789"/>
                  <a:gd name="connsiteX2" fmla="*/ 44768 w 169158"/>
                  <a:gd name="connsiteY2" fmla="*/ 36471 h 51789"/>
                  <a:gd name="connsiteX3" fmla="*/ 4287 w 169158"/>
                  <a:gd name="connsiteY3" fmla="*/ 38948 h 51789"/>
                  <a:gd name="connsiteX4" fmla="*/ 4287 w 169158"/>
                  <a:gd name="connsiteY4" fmla="*/ 50473 h 51789"/>
                  <a:gd name="connsiteX5" fmla="*/ 46578 w 169158"/>
                  <a:gd name="connsiteY5" fmla="*/ 49330 h 51789"/>
                  <a:gd name="connsiteX6" fmla="*/ 87440 w 169158"/>
                  <a:gd name="connsiteY6" fmla="*/ 41138 h 51789"/>
                  <a:gd name="connsiteX7" fmla="*/ 166497 w 169158"/>
                  <a:gd name="connsiteY7" fmla="*/ 10468 h 51789"/>
                  <a:gd name="connsiteX8" fmla="*/ 160592 w 169158"/>
                  <a:gd name="connsiteY8" fmla="*/ 752 h 51789"/>
                  <a:gd name="connsiteX9" fmla="*/ 160592 w 169158"/>
                  <a:gd name="connsiteY9" fmla="*/ 752 h 51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9158" h="51789">
                    <a:moveTo>
                      <a:pt x="160592" y="752"/>
                    </a:moveTo>
                    <a:cubicBezTo>
                      <a:pt x="136779" y="13897"/>
                      <a:pt x="111062" y="24755"/>
                      <a:pt x="84392" y="30566"/>
                    </a:cubicBezTo>
                    <a:cubicBezTo>
                      <a:pt x="71343" y="33423"/>
                      <a:pt x="58103" y="35423"/>
                      <a:pt x="44768" y="36471"/>
                    </a:cubicBezTo>
                    <a:cubicBezTo>
                      <a:pt x="31242" y="37614"/>
                      <a:pt x="17622" y="36852"/>
                      <a:pt x="4287" y="38948"/>
                    </a:cubicBezTo>
                    <a:cubicBezTo>
                      <a:pt x="-1524" y="39900"/>
                      <a:pt x="-1333" y="49425"/>
                      <a:pt x="4287" y="50473"/>
                    </a:cubicBezTo>
                    <a:cubicBezTo>
                      <a:pt x="18193" y="53140"/>
                      <a:pt x="32576" y="51235"/>
                      <a:pt x="46578" y="49330"/>
                    </a:cubicBezTo>
                    <a:cubicBezTo>
                      <a:pt x="60389" y="47425"/>
                      <a:pt x="74010" y="44758"/>
                      <a:pt x="87440" y="41138"/>
                    </a:cubicBezTo>
                    <a:cubicBezTo>
                      <a:pt x="114967" y="33804"/>
                      <a:pt x="141351" y="24089"/>
                      <a:pt x="166497" y="10468"/>
                    </a:cubicBezTo>
                    <a:cubicBezTo>
                      <a:pt x="172689" y="7039"/>
                      <a:pt x="166974" y="-2772"/>
                      <a:pt x="160592" y="752"/>
                    </a:cubicBezTo>
                    <a:lnTo>
                      <a:pt x="160592" y="752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5" name="Freeform: Shape 569">
                <a:extLst>
                  <a:ext uri="{FF2B5EF4-FFF2-40B4-BE49-F238E27FC236}">
                    <a16:creationId xmlns:a16="http://schemas.microsoft.com/office/drawing/2014/main" id="{34BE5BE3-D270-4A1C-94C6-76FAB6FDC31F}"/>
                  </a:ext>
                </a:extLst>
              </p:cNvPr>
              <p:cNvSpPr/>
              <p:nvPr/>
            </p:nvSpPr>
            <p:spPr>
              <a:xfrm>
                <a:off x="9240064" y="3793369"/>
                <a:ext cx="265957" cy="213435"/>
              </a:xfrm>
              <a:custGeom>
                <a:avLst/>
                <a:gdLst>
                  <a:gd name="connsiteX0" fmla="*/ 156754 w 265957"/>
                  <a:gd name="connsiteY0" fmla="*/ 212930 h 213435"/>
                  <a:gd name="connsiteX1" fmla="*/ 222001 w 265957"/>
                  <a:gd name="connsiteY1" fmla="*/ 175211 h 213435"/>
                  <a:gd name="connsiteX2" fmla="*/ 247813 w 265957"/>
                  <a:gd name="connsiteY2" fmla="*/ 154446 h 213435"/>
                  <a:gd name="connsiteX3" fmla="*/ 265911 w 265957"/>
                  <a:gd name="connsiteY3" fmla="*/ 129967 h 213435"/>
                  <a:gd name="connsiteX4" fmla="*/ 245813 w 265957"/>
                  <a:gd name="connsiteY4" fmla="*/ 71293 h 213435"/>
                  <a:gd name="connsiteX5" fmla="*/ 206284 w 265957"/>
                  <a:gd name="connsiteY5" fmla="*/ 27002 h 213435"/>
                  <a:gd name="connsiteX6" fmla="*/ 148944 w 265957"/>
                  <a:gd name="connsiteY6" fmla="*/ 46 h 213435"/>
                  <a:gd name="connsiteX7" fmla="*/ 130561 w 265957"/>
                  <a:gd name="connsiteY7" fmla="*/ 5475 h 213435"/>
                  <a:gd name="connsiteX8" fmla="*/ 33787 w 265957"/>
                  <a:gd name="connsiteY8" fmla="*/ 83009 h 213435"/>
                  <a:gd name="connsiteX9" fmla="*/ 1306 w 265957"/>
                  <a:gd name="connsiteY9" fmla="*/ 142159 h 213435"/>
                  <a:gd name="connsiteX10" fmla="*/ 5497 w 265957"/>
                  <a:gd name="connsiteY10" fmla="*/ 181688 h 213435"/>
                  <a:gd name="connsiteX11" fmla="*/ 8641 w 265957"/>
                  <a:gd name="connsiteY11" fmla="*/ 179878 h 213435"/>
                  <a:gd name="connsiteX12" fmla="*/ 12070 w 265957"/>
                  <a:gd name="connsiteY12" fmla="*/ 145207 h 213435"/>
                  <a:gd name="connsiteX13" fmla="*/ 36358 w 265957"/>
                  <a:gd name="connsiteY13" fmla="*/ 100249 h 213435"/>
                  <a:gd name="connsiteX14" fmla="*/ 123512 w 265957"/>
                  <a:gd name="connsiteY14" fmla="*/ 24620 h 213435"/>
                  <a:gd name="connsiteX15" fmla="*/ 146467 w 265957"/>
                  <a:gd name="connsiteY15" fmla="*/ 15857 h 213435"/>
                  <a:gd name="connsiteX16" fmla="*/ 149706 w 265957"/>
                  <a:gd name="connsiteY16" fmla="*/ 16905 h 213435"/>
                  <a:gd name="connsiteX17" fmla="*/ 175709 w 265957"/>
                  <a:gd name="connsiteY17" fmla="*/ 28716 h 213435"/>
                  <a:gd name="connsiteX18" fmla="*/ 241717 w 265957"/>
                  <a:gd name="connsiteY18" fmla="*/ 106535 h 213435"/>
                  <a:gd name="connsiteX19" fmla="*/ 241432 w 265957"/>
                  <a:gd name="connsiteY19" fmla="*/ 136634 h 213435"/>
                  <a:gd name="connsiteX20" fmla="*/ 215047 w 265957"/>
                  <a:gd name="connsiteY20" fmla="*/ 159780 h 213435"/>
                  <a:gd name="connsiteX21" fmla="*/ 152754 w 265957"/>
                  <a:gd name="connsiteY21" fmla="*/ 198928 h 213435"/>
                  <a:gd name="connsiteX22" fmla="*/ 156754 w 265957"/>
                  <a:gd name="connsiteY22" fmla="*/ 212930 h 213435"/>
                  <a:gd name="connsiteX23" fmla="*/ 156754 w 265957"/>
                  <a:gd name="connsiteY23" fmla="*/ 212930 h 21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65957" h="213435">
                    <a:moveTo>
                      <a:pt x="156754" y="212930"/>
                    </a:moveTo>
                    <a:cubicBezTo>
                      <a:pt x="180662" y="203976"/>
                      <a:pt x="201903" y="190641"/>
                      <a:pt x="222001" y="175211"/>
                    </a:cubicBezTo>
                    <a:cubicBezTo>
                      <a:pt x="230764" y="168448"/>
                      <a:pt x="239336" y="161495"/>
                      <a:pt x="247813" y="154446"/>
                    </a:cubicBezTo>
                    <a:cubicBezTo>
                      <a:pt x="255814" y="147779"/>
                      <a:pt x="265339" y="141302"/>
                      <a:pt x="265911" y="129967"/>
                    </a:cubicBezTo>
                    <a:cubicBezTo>
                      <a:pt x="266768" y="110536"/>
                      <a:pt x="255529" y="87485"/>
                      <a:pt x="245813" y="71293"/>
                    </a:cubicBezTo>
                    <a:cubicBezTo>
                      <a:pt x="235526" y="54148"/>
                      <a:pt x="222191" y="39098"/>
                      <a:pt x="206284" y="27002"/>
                    </a:cubicBezTo>
                    <a:cubicBezTo>
                      <a:pt x="190759" y="15095"/>
                      <a:pt x="169042" y="1570"/>
                      <a:pt x="148944" y="46"/>
                    </a:cubicBezTo>
                    <a:cubicBezTo>
                      <a:pt x="142562" y="-430"/>
                      <a:pt x="136276" y="2903"/>
                      <a:pt x="130561" y="5475"/>
                    </a:cubicBezTo>
                    <a:cubicBezTo>
                      <a:pt x="92651" y="22049"/>
                      <a:pt x="59314" y="50814"/>
                      <a:pt x="33787" y="83009"/>
                    </a:cubicBezTo>
                    <a:cubicBezTo>
                      <a:pt x="20452" y="99773"/>
                      <a:pt x="5878" y="120728"/>
                      <a:pt x="1306" y="142159"/>
                    </a:cubicBezTo>
                    <a:cubicBezTo>
                      <a:pt x="-1170" y="153875"/>
                      <a:pt x="-313" y="170924"/>
                      <a:pt x="5497" y="181688"/>
                    </a:cubicBezTo>
                    <a:cubicBezTo>
                      <a:pt x="6640" y="183783"/>
                      <a:pt x="9498" y="181973"/>
                      <a:pt x="8641" y="179878"/>
                    </a:cubicBezTo>
                    <a:cubicBezTo>
                      <a:pt x="2926" y="167400"/>
                      <a:pt x="7498" y="157018"/>
                      <a:pt x="12070" y="145207"/>
                    </a:cubicBezTo>
                    <a:cubicBezTo>
                      <a:pt x="18451" y="128919"/>
                      <a:pt x="25881" y="114441"/>
                      <a:pt x="36358" y="100249"/>
                    </a:cubicBezTo>
                    <a:cubicBezTo>
                      <a:pt x="58933" y="69578"/>
                      <a:pt x="89317" y="41765"/>
                      <a:pt x="123512" y="24620"/>
                    </a:cubicBezTo>
                    <a:cubicBezTo>
                      <a:pt x="129894" y="21382"/>
                      <a:pt x="139133" y="16143"/>
                      <a:pt x="146467" y="15857"/>
                    </a:cubicBezTo>
                    <a:cubicBezTo>
                      <a:pt x="150468" y="15667"/>
                      <a:pt x="146372" y="15667"/>
                      <a:pt x="149706" y="16905"/>
                    </a:cubicBezTo>
                    <a:cubicBezTo>
                      <a:pt x="158659" y="20239"/>
                      <a:pt x="167422" y="23954"/>
                      <a:pt x="175709" y="28716"/>
                    </a:cubicBezTo>
                    <a:cubicBezTo>
                      <a:pt x="205618" y="45671"/>
                      <a:pt x="230383" y="73960"/>
                      <a:pt x="241717" y="106535"/>
                    </a:cubicBezTo>
                    <a:cubicBezTo>
                      <a:pt x="245242" y="116727"/>
                      <a:pt x="250385" y="128348"/>
                      <a:pt x="241432" y="136634"/>
                    </a:cubicBezTo>
                    <a:cubicBezTo>
                      <a:pt x="232859" y="144540"/>
                      <a:pt x="224096" y="152255"/>
                      <a:pt x="215047" y="159780"/>
                    </a:cubicBezTo>
                    <a:cubicBezTo>
                      <a:pt x="196093" y="175496"/>
                      <a:pt x="175614" y="189689"/>
                      <a:pt x="152754" y="198928"/>
                    </a:cubicBezTo>
                    <a:cubicBezTo>
                      <a:pt x="144181" y="202166"/>
                      <a:pt x="147706" y="216263"/>
                      <a:pt x="156754" y="212930"/>
                    </a:cubicBezTo>
                    <a:lnTo>
                      <a:pt x="156754" y="212930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6" name="Freeform: Shape 570">
                <a:extLst>
                  <a:ext uri="{FF2B5EF4-FFF2-40B4-BE49-F238E27FC236}">
                    <a16:creationId xmlns:a16="http://schemas.microsoft.com/office/drawing/2014/main" id="{1ABFB20F-7B89-4045-B3C1-02A2DF36A634}"/>
                  </a:ext>
                </a:extLst>
              </p:cNvPr>
              <p:cNvSpPr/>
              <p:nvPr/>
            </p:nvSpPr>
            <p:spPr>
              <a:xfrm>
                <a:off x="9373172" y="2395703"/>
                <a:ext cx="238435" cy="31180"/>
              </a:xfrm>
              <a:custGeom>
                <a:avLst/>
                <a:gdLst>
                  <a:gd name="connsiteX0" fmla="*/ 234435 w 238435"/>
                  <a:gd name="connsiteY0" fmla="*/ 22874 h 31180"/>
                  <a:gd name="connsiteX1" fmla="*/ 106895 w 238435"/>
                  <a:gd name="connsiteY1" fmla="*/ 6014 h 31180"/>
                  <a:gd name="connsiteX2" fmla="*/ 46506 w 238435"/>
                  <a:gd name="connsiteY2" fmla="*/ 109 h 31180"/>
                  <a:gd name="connsiteX3" fmla="*/ 1263 w 238435"/>
                  <a:gd name="connsiteY3" fmla="*/ 12587 h 31180"/>
                  <a:gd name="connsiteX4" fmla="*/ 5358 w 238435"/>
                  <a:gd name="connsiteY4" fmla="*/ 19730 h 31180"/>
                  <a:gd name="connsiteX5" fmla="*/ 115848 w 238435"/>
                  <a:gd name="connsiteY5" fmla="*/ 22969 h 31180"/>
                  <a:gd name="connsiteX6" fmla="*/ 234435 w 238435"/>
                  <a:gd name="connsiteY6" fmla="*/ 31160 h 31180"/>
                  <a:gd name="connsiteX7" fmla="*/ 234435 w 238435"/>
                  <a:gd name="connsiteY7" fmla="*/ 22874 h 31180"/>
                  <a:gd name="connsiteX8" fmla="*/ 234435 w 238435"/>
                  <a:gd name="connsiteY8" fmla="*/ 22874 h 3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435" h="31180">
                    <a:moveTo>
                      <a:pt x="234435" y="22874"/>
                    </a:moveTo>
                    <a:cubicBezTo>
                      <a:pt x="191858" y="17921"/>
                      <a:pt x="149567" y="10682"/>
                      <a:pt x="106895" y="6014"/>
                    </a:cubicBezTo>
                    <a:cubicBezTo>
                      <a:pt x="86797" y="3824"/>
                      <a:pt x="66604" y="871"/>
                      <a:pt x="46506" y="109"/>
                    </a:cubicBezTo>
                    <a:cubicBezTo>
                      <a:pt x="30314" y="-463"/>
                      <a:pt x="13359" y="871"/>
                      <a:pt x="1263" y="12587"/>
                    </a:cubicBezTo>
                    <a:cubicBezTo>
                      <a:pt x="-1881" y="15635"/>
                      <a:pt x="1358" y="20683"/>
                      <a:pt x="5358" y="19730"/>
                    </a:cubicBezTo>
                    <a:cubicBezTo>
                      <a:pt x="41172" y="10777"/>
                      <a:pt x="79653" y="19635"/>
                      <a:pt x="115848" y="22969"/>
                    </a:cubicBezTo>
                    <a:cubicBezTo>
                      <a:pt x="155282" y="26588"/>
                      <a:pt x="195001" y="27731"/>
                      <a:pt x="234435" y="31160"/>
                    </a:cubicBezTo>
                    <a:cubicBezTo>
                      <a:pt x="239864" y="31637"/>
                      <a:pt x="239673" y="23445"/>
                      <a:pt x="234435" y="22874"/>
                    </a:cubicBezTo>
                    <a:lnTo>
                      <a:pt x="234435" y="22874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7" name="Freeform: Shape 571">
                <a:extLst>
                  <a:ext uri="{FF2B5EF4-FFF2-40B4-BE49-F238E27FC236}">
                    <a16:creationId xmlns:a16="http://schemas.microsoft.com/office/drawing/2014/main" id="{D5EDECF0-B4EE-452D-BDCC-6C4C32802703}"/>
                  </a:ext>
                </a:extLst>
              </p:cNvPr>
              <p:cNvSpPr/>
              <p:nvPr/>
            </p:nvSpPr>
            <p:spPr>
              <a:xfrm>
                <a:off x="10104952" y="3307086"/>
                <a:ext cx="61508" cy="170818"/>
              </a:xfrm>
              <a:custGeom>
                <a:avLst/>
                <a:gdLst>
                  <a:gd name="connsiteX0" fmla="*/ 8908 w 61508"/>
                  <a:gd name="connsiteY0" fmla="*/ 168384 h 170818"/>
                  <a:gd name="connsiteX1" fmla="*/ 61486 w 61508"/>
                  <a:gd name="connsiteY1" fmla="*/ 3888 h 170818"/>
                  <a:gd name="connsiteX2" fmla="*/ 53676 w 61508"/>
                  <a:gd name="connsiteY2" fmla="*/ 2840 h 170818"/>
                  <a:gd name="connsiteX3" fmla="*/ 526 w 61508"/>
                  <a:gd name="connsiteY3" fmla="*/ 163527 h 170818"/>
                  <a:gd name="connsiteX4" fmla="*/ 8908 w 61508"/>
                  <a:gd name="connsiteY4" fmla="*/ 168384 h 170818"/>
                  <a:gd name="connsiteX5" fmla="*/ 8908 w 61508"/>
                  <a:gd name="connsiteY5" fmla="*/ 168384 h 17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508" h="170818">
                    <a:moveTo>
                      <a:pt x="8908" y="168384"/>
                    </a:moveTo>
                    <a:cubicBezTo>
                      <a:pt x="35674" y="117426"/>
                      <a:pt x="55771" y="61419"/>
                      <a:pt x="61486" y="3888"/>
                    </a:cubicBezTo>
                    <a:cubicBezTo>
                      <a:pt x="61963" y="-589"/>
                      <a:pt x="54628" y="-1542"/>
                      <a:pt x="53676" y="2840"/>
                    </a:cubicBezTo>
                    <a:cubicBezTo>
                      <a:pt x="41865" y="58561"/>
                      <a:pt x="26244" y="112568"/>
                      <a:pt x="526" y="163527"/>
                    </a:cubicBezTo>
                    <a:cubicBezTo>
                      <a:pt x="-2141" y="169051"/>
                      <a:pt x="6051" y="173909"/>
                      <a:pt x="8908" y="168384"/>
                    </a:cubicBezTo>
                    <a:lnTo>
                      <a:pt x="8908" y="168384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360" name="Graphic 15">
            <a:extLst>
              <a:ext uri="{FF2B5EF4-FFF2-40B4-BE49-F238E27FC236}">
                <a16:creationId xmlns:a16="http://schemas.microsoft.com/office/drawing/2014/main" id="{2D8ED275-12DF-4CBD-8B61-0D37BBBB4973}"/>
              </a:ext>
            </a:extLst>
          </p:cNvPr>
          <p:cNvGrpSpPr/>
          <p:nvPr/>
        </p:nvGrpSpPr>
        <p:grpSpPr>
          <a:xfrm rot="14450969">
            <a:off x="9424614" y="4503986"/>
            <a:ext cx="3245092" cy="2408164"/>
            <a:chOff x="2452687" y="704817"/>
            <a:chExt cx="7284752" cy="5449856"/>
          </a:xfrm>
        </p:grpSpPr>
        <p:grpSp>
          <p:nvGrpSpPr>
            <p:cNvPr id="361" name="Graphic 15">
              <a:extLst>
                <a:ext uri="{FF2B5EF4-FFF2-40B4-BE49-F238E27FC236}">
                  <a16:creationId xmlns:a16="http://schemas.microsoft.com/office/drawing/2014/main" id="{CE019787-F6AA-4D4F-9550-EF6FE62F2A90}"/>
                </a:ext>
              </a:extLst>
            </p:cNvPr>
            <p:cNvGrpSpPr/>
            <p:nvPr/>
          </p:nvGrpSpPr>
          <p:grpSpPr>
            <a:xfrm>
              <a:off x="3071025" y="704817"/>
              <a:ext cx="6666414" cy="4407726"/>
              <a:chOff x="3071025" y="704817"/>
              <a:chExt cx="6666414" cy="4407726"/>
            </a:xfrm>
          </p:grpSpPr>
          <p:sp>
            <p:nvSpPr>
              <p:cNvPr id="365" name="Freeform: Shape 18">
                <a:extLst>
                  <a:ext uri="{FF2B5EF4-FFF2-40B4-BE49-F238E27FC236}">
                    <a16:creationId xmlns:a16="http://schemas.microsoft.com/office/drawing/2014/main" id="{AF445A81-87CD-4095-BF52-5DA8262D3ED8}"/>
                  </a:ext>
                </a:extLst>
              </p:cNvPr>
              <p:cNvSpPr/>
              <p:nvPr/>
            </p:nvSpPr>
            <p:spPr>
              <a:xfrm>
                <a:off x="5944762" y="3057434"/>
                <a:ext cx="811183" cy="1016040"/>
              </a:xfrm>
              <a:custGeom>
                <a:avLst/>
                <a:gdLst>
                  <a:gd name="connsiteX0" fmla="*/ 372312 w 811183"/>
                  <a:gd name="connsiteY0" fmla="*/ 30190 h 1016040"/>
                  <a:gd name="connsiteX1" fmla="*/ 780554 w 811183"/>
                  <a:gd name="connsiteY1" fmla="*/ 400712 h 1016040"/>
                  <a:gd name="connsiteX2" fmla="*/ 730262 w 811183"/>
                  <a:gd name="connsiteY2" fmla="*/ 792285 h 1016040"/>
                  <a:gd name="connsiteX3" fmla="*/ 475849 w 811183"/>
                  <a:gd name="connsiteY3" fmla="*/ 1003645 h 1016040"/>
                  <a:gd name="connsiteX4" fmla="*/ 523855 w 811183"/>
                  <a:gd name="connsiteY4" fmla="*/ 619787 h 1016040"/>
                  <a:gd name="connsiteX5" fmla="*/ 423271 w 811183"/>
                  <a:gd name="connsiteY5" fmla="*/ 341181 h 1016040"/>
                  <a:gd name="connsiteX6" fmla="*/ 41795 w 811183"/>
                  <a:gd name="connsiteY6" fmla="*/ 268410 h 1016040"/>
                  <a:gd name="connsiteX7" fmla="*/ 372312 w 811183"/>
                  <a:gd name="connsiteY7" fmla="*/ 30190 h 1016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11183" h="1016040">
                    <a:moveTo>
                      <a:pt x="372312" y="30190"/>
                    </a:moveTo>
                    <a:cubicBezTo>
                      <a:pt x="372312" y="30190"/>
                      <a:pt x="724547" y="288317"/>
                      <a:pt x="780554" y="400712"/>
                    </a:cubicBezTo>
                    <a:cubicBezTo>
                      <a:pt x="836561" y="513107"/>
                      <a:pt x="813415" y="635599"/>
                      <a:pt x="730262" y="792285"/>
                    </a:cubicBezTo>
                    <a:cubicBezTo>
                      <a:pt x="647108" y="948971"/>
                      <a:pt x="538238" y="1053079"/>
                      <a:pt x="475849" y="1003645"/>
                    </a:cubicBezTo>
                    <a:cubicBezTo>
                      <a:pt x="413460" y="954210"/>
                      <a:pt x="306494" y="866580"/>
                      <a:pt x="523855" y="619787"/>
                    </a:cubicBezTo>
                    <a:cubicBezTo>
                      <a:pt x="441464" y="544254"/>
                      <a:pt x="438511" y="406999"/>
                      <a:pt x="423271" y="341181"/>
                    </a:cubicBezTo>
                    <a:cubicBezTo>
                      <a:pt x="379742" y="332323"/>
                      <a:pt x="166096" y="342895"/>
                      <a:pt x="41795" y="268410"/>
                    </a:cubicBezTo>
                    <a:cubicBezTo>
                      <a:pt x="-82602" y="193924"/>
                      <a:pt x="83324" y="-92588"/>
                      <a:pt x="372312" y="30190"/>
                    </a:cubicBezTo>
                    <a:close/>
                  </a:path>
                </a:pathLst>
              </a:custGeom>
              <a:solidFill>
                <a:srgbClr val="D1956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6" name="Freeform: Shape 19">
                <a:extLst>
                  <a:ext uri="{FF2B5EF4-FFF2-40B4-BE49-F238E27FC236}">
                    <a16:creationId xmlns:a16="http://schemas.microsoft.com/office/drawing/2014/main" id="{4FBAE7FA-8EDC-4A58-8AED-E0C276511078}"/>
                  </a:ext>
                </a:extLst>
              </p:cNvPr>
              <p:cNvSpPr/>
              <p:nvPr/>
            </p:nvSpPr>
            <p:spPr>
              <a:xfrm>
                <a:off x="6489183" y="3830780"/>
                <a:ext cx="161000" cy="206866"/>
              </a:xfrm>
              <a:custGeom>
                <a:avLst/>
                <a:gdLst>
                  <a:gd name="connsiteX0" fmla="*/ 159552 w 161000"/>
                  <a:gd name="connsiteY0" fmla="*/ 31226 h 206866"/>
                  <a:gd name="connsiteX1" fmla="*/ 124976 w 161000"/>
                  <a:gd name="connsiteY1" fmla="*/ 3793 h 206866"/>
                  <a:gd name="connsiteX2" fmla="*/ 1532 w 161000"/>
                  <a:gd name="connsiteY2" fmla="*/ 127142 h 206866"/>
                  <a:gd name="connsiteX3" fmla="*/ 23154 w 161000"/>
                  <a:gd name="connsiteY3" fmla="*/ 206867 h 206866"/>
                  <a:gd name="connsiteX4" fmla="*/ 159552 w 161000"/>
                  <a:gd name="connsiteY4" fmla="*/ 31226 h 206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000" h="206866">
                    <a:moveTo>
                      <a:pt x="159552" y="31226"/>
                    </a:moveTo>
                    <a:cubicBezTo>
                      <a:pt x="167077" y="10271"/>
                      <a:pt x="143740" y="-8208"/>
                      <a:pt x="124976" y="3793"/>
                    </a:cubicBezTo>
                    <a:cubicBezTo>
                      <a:pt x="78589" y="33321"/>
                      <a:pt x="11819" y="72278"/>
                      <a:pt x="1532" y="127142"/>
                    </a:cubicBezTo>
                    <a:cubicBezTo>
                      <a:pt x="-7040" y="206295"/>
                      <a:pt x="23154" y="206867"/>
                      <a:pt x="23154" y="206867"/>
                    </a:cubicBezTo>
                    <a:cubicBezTo>
                      <a:pt x="23154" y="206867"/>
                      <a:pt x="127072" y="122284"/>
                      <a:pt x="159552" y="31226"/>
                    </a:cubicBezTo>
                    <a:close/>
                  </a:path>
                </a:pathLst>
              </a:custGeom>
              <a:solidFill>
                <a:srgbClr val="CC8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7" name="Freeform: Shape 20">
                <a:extLst>
                  <a:ext uri="{FF2B5EF4-FFF2-40B4-BE49-F238E27FC236}">
                    <a16:creationId xmlns:a16="http://schemas.microsoft.com/office/drawing/2014/main" id="{9B61AF1C-92B7-407F-BAC7-EBC17EA521E7}"/>
                  </a:ext>
                </a:extLst>
              </p:cNvPr>
              <p:cNvSpPr/>
              <p:nvPr/>
            </p:nvSpPr>
            <p:spPr>
              <a:xfrm>
                <a:off x="6089481" y="2722254"/>
                <a:ext cx="945168" cy="1183737"/>
              </a:xfrm>
              <a:custGeom>
                <a:avLst/>
                <a:gdLst>
                  <a:gd name="connsiteX0" fmla="*/ 433810 w 945168"/>
                  <a:gd name="connsiteY0" fmla="*/ 35138 h 1183737"/>
                  <a:gd name="connsiteX1" fmla="*/ 909488 w 945168"/>
                  <a:gd name="connsiteY1" fmla="*/ 466811 h 1183737"/>
                  <a:gd name="connsiteX2" fmla="*/ 850815 w 945168"/>
                  <a:gd name="connsiteY2" fmla="*/ 923059 h 1183737"/>
                  <a:gd name="connsiteX3" fmla="*/ 554396 w 945168"/>
                  <a:gd name="connsiteY3" fmla="*/ 1169280 h 1183737"/>
                  <a:gd name="connsiteX4" fmla="*/ 610308 w 945168"/>
                  <a:gd name="connsiteY4" fmla="*/ 722081 h 1183737"/>
                  <a:gd name="connsiteX5" fmla="*/ 493151 w 945168"/>
                  <a:gd name="connsiteY5" fmla="*/ 397469 h 1183737"/>
                  <a:gd name="connsiteX6" fmla="*/ 48619 w 945168"/>
                  <a:gd name="connsiteY6" fmla="*/ 312697 h 1183737"/>
                  <a:gd name="connsiteX7" fmla="*/ 433810 w 945168"/>
                  <a:gd name="connsiteY7" fmla="*/ 35138 h 1183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5168" h="1183737">
                    <a:moveTo>
                      <a:pt x="433810" y="35138"/>
                    </a:moveTo>
                    <a:cubicBezTo>
                      <a:pt x="433810" y="35138"/>
                      <a:pt x="844242" y="335842"/>
                      <a:pt x="909488" y="466811"/>
                    </a:cubicBezTo>
                    <a:cubicBezTo>
                      <a:pt x="974735" y="597780"/>
                      <a:pt x="947779" y="740559"/>
                      <a:pt x="850815" y="923059"/>
                    </a:cubicBezTo>
                    <a:cubicBezTo>
                      <a:pt x="753850" y="1105653"/>
                      <a:pt x="627167" y="1226906"/>
                      <a:pt x="554396" y="1169280"/>
                    </a:cubicBezTo>
                    <a:cubicBezTo>
                      <a:pt x="481625" y="1111654"/>
                      <a:pt x="357038" y="1009546"/>
                      <a:pt x="610308" y="722081"/>
                    </a:cubicBezTo>
                    <a:cubicBezTo>
                      <a:pt x="514392" y="634070"/>
                      <a:pt x="510867" y="474145"/>
                      <a:pt x="493151" y="397469"/>
                    </a:cubicBezTo>
                    <a:cubicBezTo>
                      <a:pt x="442478" y="387182"/>
                      <a:pt x="193590" y="399469"/>
                      <a:pt x="48619" y="312697"/>
                    </a:cubicBezTo>
                    <a:cubicBezTo>
                      <a:pt x="-96161" y="226019"/>
                      <a:pt x="97101" y="-107832"/>
                      <a:pt x="433810" y="35138"/>
                    </a:cubicBezTo>
                    <a:close/>
                  </a:path>
                </a:pathLst>
              </a:custGeom>
              <a:solidFill>
                <a:srgbClr val="DB9C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8" name="Freeform: Shape 21">
                <a:extLst>
                  <a:ext uri="{FF2B5EF4-FFF2-40B4-BE49-F238E27FC236}">
                    <a16:creationId xmlns:a16="http://schemas.microsoft.com/office/drawing/2014/main" id="{9518FE94-F08B-4272-9764-D9D9F65FB9A3}"/>
                  </a:ext>
                </a:extLst>
              </p:cNvPr>
              <p:cNvSpPr/>
              <p:nvPr/>
            </p:nvSpPr>
            <p:spPr>
              <a:xfrm>
                <a:off x="6723811" y="3623310"/>
                <a:ext cx="187592" cy="240981"/>
              </a:xfrm>
              <a:custGeom>
                <a:avLst/>
                <a:gdLst>
                  <a:gd name="connsiteX0" fmla="*/ 185909 w 187592"/>
                  <a:gd name="connsiteY0" fmla="*/ 36385 h 240981"/>
                  <a:gd name="connsiteX1" fmla="*/ 145619 w 187592"/>
                  <a:gd name="connsiteY1" fmla="*/ 4381 h 240981"/>
                  <a:gd name="connsiteX2" fmla="*/ 1791 w 187592"/>
                  <a:gd name="connsiteY2" fmla="*/ 148113 h 240981"/>
                  <a:gd name="connsiteX3" fmla="*/ 26937 w 187592"/>
                  <a:gd name="connsiteY3" fmla="*/ 240982 h 240981"/>
                  <a:gd name="connsiteX4" fmla="*/ 185909 w 187592"/>
                  <a:gd name="connsiteY4" fmla="*/ 36385 h 240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592" h="240981">
                    <a:moveTo>
                      <a:pt x="185909" y="36385"/>
                    </a:moveTo>
                    <a:cubicBezTo>
                      <a:pt x="194672" y="12001"/>
                      <a:pt x="167431" y="-9526"/>
                      <a:pt x="145619" y="4381"/>
                    </a:cubicBezTo>
                    <a:cubicBezTo>
                      <a:pt x="91516" y="38766"/>
                      <a:pt x="13792" y="84200"/>
                      <a:pt x="1791" y="148113"/>
                    </a:cubicBezTo>
                    <a:cubicBezTo>
                      <a:pt x="-8210" y="240315"/>
                      <a:pt x="26937" y="240982"/>
                      <a:pt x="26937" y="240982"/>
                    </a:cubicBezTo>
                    <a:cubicBezTo>
                      <a:pt x="26937" y="240982"/>
                      <a:pt x="148000" y="142493"/>
                      <a:pt x="185909" y="36385"/>
                    </a:cubicBezTo>
                    <a:close/>
                  </a:path>
                </a:pathLst>
              </a:custGeom>
              <a:solidFill>
                <a:srgbClr val="D394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9" name="Freeform: Shape 22">
                <a:extLst>
                  <a:ext uri="{FF2B5EF4-FFF2-40B4-BE49-F238E27FC236}">
                    <a16:creationId xmlns:a16="http://schemas.microsoft.com/office/drawing/2014/main" id="{12743203-B840-402C-BE29-D48BF70661F5}"/>
                  </a:ext>
                </a:extLst>
              </p:cNvPr>
              <p:cNvSpPr/>
              <p:nvPr/>
            </p:nvSpPr>
            <p:spPr>
              <a:xfrm>
                <a:off x="6300198" y="2337067"/>
                <a:ext cx="996150" cy="1224016"/>
              </a:xfrm>
              <a:custGeom>
                <a:avLst/>
                <a:gdLst>
                  <a:gd name="connsiteX0" fmla="*/ 540275 w 996150"/>
                  <a:gd name="connsiteY0" fmla="*/ 30181 h 1224016"/>
                  <a:gd name="connsiteX1" fmla="*/ 851457 w 996150"/>
                  <a:gd name="connsiteY1" fmla="*/ 201440 h 1224016"/>
                  <a:gd name="connsiteX2" fmla="*/ 959090 w 996150"/>
                  <a:gd name="connsiteY2" fmla="*/ 976680 h 1224016"/>
                  <a:gd name="connsiteX3" fmla="*/ 699534 w 996150"/>
                  <a:gd name="connsiteY3" fmla="*/ 1205089 h 1224016"/>
                  <a:gd name="connsiteX4" fmla="*/ 677150 w 996150"/>
                  <a:gd name="connsiteY4" fmla="*/ 779798 h 1224016"/>
                  <a:gd name="connsiteX5" fmla="*/ 420832 w 996150"/>
                  <a:gd name="connsiteY5" fmla="*/ 536434 h 1224016"/>
                  <a:gd name="connsiteX6" fmla="*/ 43070 w 996150"/>
                  <a:gd name="connsiteY6" fmla="*/ 449852 h 1224016"/>
                  <a:gd name="connsiteX7" fmla="*/ 540275 w 996150"/>
                  <a:gd name="connsiteY7" fmla="*/ 30181 h 1224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6150" h="1224016">
                    <a:moveTo>
                      <a:pt x="540275" y="30181"/>
                    </a:moveTo>
                    <a:cubicBezTo>
                      <a:pt x="540275" y="30181"/>
                      <a:pt x="781258" y="60470"/>
                      <a:pt x="851457" y="201440"/>
                    </a:cubicBezTo>
                    <a:cubicBezTo>
                      <a:pt x="921657" y="342315"/>
                      <a:pt x="1063389" y="780274"/>
                      <a:pt x="959090" y="976680"/>
                    </a:cubicBezTo>
                    <a:cubicBezTo>
                      <a:pt x="854791" y="1173085"/>
                      <a:pt x="777829" y="1267097"/>
                      <a:pt x="699534" y="1205089"/>
                    </a:cubicBezTo>
                    <a:cubicBezTo>
                      <a:pt x="621238" y="1143082"/>
                      <a:pt x="514653" y="1020019"/>
                      <a:pt x="677150" y="779798"/>
                    </a:cubicBezTo>
                    <a:cubicBezTo>
                      <a:pt x="573899" y="685120"/>
                      <a:pt x="439882" y="618921"/>
                      <a:pt x="420832" y="536434"/>
                    </a:cubicBezTo>
                    <a:cubicBezTo>
                      <a:pt x="366349" y="525385"/>
                      <a:pt x="198995" y="543197"/>
                      <a:pt x="43070" y="449852"/>
                    </a:cubicBezTo>
                    <a:cubicBezTo>
                      <a:pt x="-112854" y="356507"/>
                      <a:pt x="177944" y="-123743"/>
                      <a:pt x="540275" y="30181"/>
                    </a:cubicBezTo>
                    <a:close/>
                  </a:path>
                </a:pathLst>
              </a:custGeom>
              <a:solidFill>
                <a:srgbClr val="E5A37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0" name="Freeform: Shape 23">
                <a:extLst>
                  <a:ext uri="{FF2B5EF4-FFF2-40B4-BE49-F238E27FC236}">
                    <a16:creationId xmlns:a16="http://schemas.microsoft.com/office/drawing/2014/main" id="{FD32ED96-F3A6-4D0E-8A17-115A9ABF0D62}"/>
                  </a:ext>
                </a:extLst>
              </p:cNvPr>
              <p:cNvSpPr/>
              <p:nvPr/>
            </p:nvSpPr>
            <p:spPr>
              <a:xfrm>
                <a:off x="4651373" y="1852583"/>
                <a:ext cx="3102700" cy="1571716"/>
              </a:xfrm>
              <a:custGeom>
                <a:avLst/>
                <a:gdLst>
                  <a:gd name="connsiteX0" fmla="*/ 3097976 w 3102700"/>
                  <a:gd name="connsiteY0" fmla="*/ 664779 h 1571716"/>
                  <a:gd name="connsiteX1" fmla="*/ 3039778 w 3102700"/>
                  <a:gd name="connsiteY1" fmla="*/ 505425 h 1571716"/>
                  <a:gd name="connsiteX2" fmla="*/ 2904808 w 3102700"/>
                  <a:gd name="connsiteY2" fmla="*/ 370456 h 1571716"/>
                  <a:gd name="connsiteX3" fmla="*/ 2442179 w 3102700"/>
                  <a:gd name="connsiteY3" fmla="*/ 47654 h 1571716"/>
                  <a:gd name="connsiteX4" fmla="*/ 1949832 w 3102700"/>
                  <a:gd name="connsiteY4" fmla="*/ 26794 h 1571716"/>
                  <a:gd name="connsiteX5" fmla="*/ 1251078 w 3102700"/>
                  <a:gd name="connsiteY5" fmla="*/ 153762 h 1571716"/>
                  <a:gd name="connsiteX6" fmla="*/ 795688 w 3102700"/>
                  <a:gd name="connsiteY6" fmla="*/ 513141 h 1571716"/>
                  <a:gd name="connsiteX7" fmla="*/ 7494 w 3102700"/>
                  <a:gd name="connsiteY7" fmla="*/ 1553175 h 1571716"/>
                  <a:gd name="connsiteX8" fmla="*/ 1383380 w 3102700"/>
                  <a:gd name="connsiteY8" fmla="*/ 1131980 h 1571716"/>
                  <a:gd name="connsiteX9" fmla="*/ 1938497 w 3102700"/>
                  <a:gd name="connsiteY9" fmla="*/ 577434 h 1571716"/>
                  <a:gd name="connsiteX10" fmla="*/ 2309496 w 3102700"/>
                  <a:gd name="connsiteY10" fmla="*/ 474660 h 1571716"/>
                  <a:gd name="connsiteX11" fmla="*/ 2633156 w 3102700"/>
                  <a:gd name="connsiteY11" fmla="*/ 630012 h 1571716"/>
                  <a:gd name="connsiteX12" fmla="*/ 2841753 w 3102700"/>
                  <a:gd name="connsiteY12" fmla="*/ 877377 h 1571716"/>
                  <a:gd name="connsiteX13" fmla="*/ 3097976 w 3102700"/>
                  <a:gd name="connsiteY13" fmla="*/ 664779 h 1571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02700" h="1571716">
                    <a:moveTo>
                      <a:pt x="3097976" y="664779"/>
                    </a:moveTo>
                    <a:cubicBezTo>
                      <a:pt x="3090641" y="608010"/>
                      <a:pt x="3071401" y="553146"/>
                      <a:pt x="3039778" y="505425"/>
                    </a:cubicBezTo>
                    <a:cubicBezTo>
                      <a:pt x="3011965" y="463420"/>
                      <a:pt x="2969102" y="414081"/>
                      <a:pt x="2904808" y="370456"/>
                    </a:cubicBezTo>
                    <a:cubicBezTo>
                      <a:pt x="2755743" y="269491"/>
                      <a:pt x="2559337" y="89469"/>
                      <a:pt x="2442179" y="47654"/>
                    </a:cubicBezTo>
                    <a:cubicBezTo>
                      <a:pt x="2325022" y="5934"/>
                      <a:pt x="2277111" y="-24165"/>
                      <a:pt x="1949832" y="26794"/>
                    </a:cubicBezTo>
                    <a:cubicBezTo>
                      <a:pt x="1622458" y="77753"/>
                      <a:pt x="1361568" y="138808"/>
                      <a:pt x="1251078" y="153762"/>
                    </a:cubicBezTo>
                    <a:cubicBezTo>
                      <a:pt x="1140588" y="168717"/>
                      <a:pt x="1043528" y="179766"/>
                      <a:pt x="795688" y="513141"/>
                    </a:cubicBezTo>
                    <a:cubicBezTo>
                      <a:pt x="547847" y="846516"/>
                      <a:pt x="120175" y="1444686"/>
                      <a:pt x="7494" y="1553175"/>
                    </a:cubicBezTo>
                    <a:cubicBezTo>
                      <a:pt x="-105187" y="1661665"/>
                      <a:pt x="1085533" y="1264282"/>
                      <a:pt x="1383380" y="1131980"/>
                    </a:cubicBezTo>
                    <a:cubicBezTo>
                      <a:pt x="1681227" y="999773"/>
                      <a:pt x="1904588" y="797462"/>
                      <a:pt x="1938497" y="577434"/>
                    </a:cubicBezTo>
                    <a:cubicBezTo>
                      <a:pt x="2075657" y="603628"/>
                      <a:pt x="2244726" y="571719"/>
                      <a:pt x="2309496" y="474660"/>
                    </a:cubicBezTo>
                    <a:cubicBezTo>
                      <a:pt x="2378457" y="535334"/>
                      <a:pt x="2552003" y="653539"/>
                      <a:pt x="2633156" y="630012"/>
                    </a:cubicBezTo>
                    <a:cubicBezTo>
                      <a:pt x="2689258" y="713928"/>
                      <a:pt x="2780603" y="826037"/>
                      <a:pt x="2841753" y="877377"/>
                    </a:cubicBezTo>
                    <a:cubicBezTo>
                      <a:pt x="2987485" y="999963"/>
                      <a:pt x="3130742" y="918334"/>
                      <a:pt x="3097976" y="664779"/>
                    </a:cubicBezTo>
                    <a:close/>
                  </a:path>
                </a:pathLst>
              </a:custGeom>
              <a:solidFill>
                <a:srgbClr val="F2AF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1" name="Freeform: Shape 24">
                <a:extLst>
                  <a:ext uri="{FF2B5EF4-FFF2-40B4-BE49-F238E27FC236}">
                    <a16:creationId xmlns:a16="http://schemas.microsoft.com/office/drawing/2014/main" id="{AC516BF6-3A8E-4798-810E-E9AC21D6334B}"/>
                  </a:ext>
                </a:extLst>
              </p:cNvPr>
              <p:cNvSpPr/>
              <p:nvPr/>
            </p:nvSpPr>
            <p:spPr>
              <a:xfrm>
                <a:off x="7196422" y="704817"/>
                <a:ext cx="2541017" cy="2566532"/>
              </a:xfrm>
              <a:custGeom>
                <a:avLst/>
                <a:gdLst>
                  <a:gd name="connsiteX0" fmla="*/ 424720 w 2541017"/>
                  <a:gd name="connsiteY0" fmla="*/ 560484 h 2566532"/>
                  <a:gd name="connsiteX1" fmla="*/ 775430 w 2541017"/>
                  <a:gd name="connsiteY1" fmla="*/ 106903 h 2566532"/>
                  <a:gd name="connsiteX2" fmla="*/ 1834420 w 2541017"/>
                  <a:gd name="connsiteY2" fmla="*/ 381509 h 2566532"/>
                  <a:gd name="connsiteX3" fmla="*/ 1896808 w 2541017"/>
                  <a:gd name="connsiteY3" fmla="*/ 1031019 h 2566532"/>
                  <a:gd name="connsiteX4" fmla="*/ 2434114 w 2541017"/>
                  <a:gd name="connsiteY4" fmla="*/ 1401161 h 2566532"/>
                  <a:gd name="connsiteX5" fmla="*/ 2159508 w 2541017"/>
                  <a:gd name="connsiteY5" fmla="*/ 2460150 h 2566532"/>
                  <a:gd name="connsiteX6" fmla="*/ 1592675 w 2541017"/>
                  <a:gd name="connsiteY6" fmla="*/ 2546256 h 2566532"/>
                  <a:gd name="connsiteX7" fmla="*/ 1592675 w 2541017"/>
                  <a:gd name="connsiteY7" fmla="*/ 2546923 h 2566532"/>
                  <a:gd name="connsiteX8" fmla="*/ 0 w 2541017"/>
                  <a:gd name="connsiteY8" fmla="*/ 2146682 h 2566532"/>
                  <a:gd name="connsiteX9" fmla="*/ 424053 w 2541017"/>
                  <a:gd name="connsiteY9" fmla="*/ 560198 h 2566532"/>
                  <a:gd name="connsiteX10" fmla="*/ 424720 w 2541017"/>
                  <a:gd name="connsiteY10" fmla="*/ 560484 h 256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41017" h="2566532">
                    <a:moveTo>
                      <a:pt x="424720" y="560484"/>
                    </a:moveTo>
                    <a:cubicBezTo>
                      <a:pt x="477488" y="376556"/>
                      <a:pt x="597503" y="211583"/>
                      <a:pt x="775430" y="106903"/>
                    </a:cubicBezTo>
                    <a:cubicBezTo>
                      <a:pt x="1143667" y="-109695"/>
                      <a:pt x="1617821" y="13273"/>
                      <a:pt x="1834420" y="381509"/>
                    </a:cubicBezTo>
                    <a:cubicBezTo>
                      <a:pt x="1954816" y="586106"/>
                      <a:pt x="1969960" y="823374"/>
                      <a:pt x="1896808" y="1031019"/>
                    </a:cubicBezTo>
                    <a:cubicBezTo>
                      <a:pt x="2113884" y="1067976"/>
                      <a:pt x="2313813" y="1196564"/>
                      <a:pt x="2434114" y="1401161"/>
                    </a:cubicBezTo>
                    <a:cubicBezTo>
                      <a:pt x="2650712" y="1769397"/>
                      <a:pt x="2527744" y="2243552"/>
                      <a:pt x="2159508" y="2460150"/>
                    </a:cubicBezTo>
                    <a:cubicBezTo>
                      <a:pt x="1981581" y="2564830"/>
                      <a:pt x="1779080" y="2589499"/>
                      <a:pt x="1592675" y="2546256"/>
                    </a:cubicBezTo>
                    <a:lnTo>
                      <a:pt x="1592675" y="2546923"/>
                    </a:lnTo>
                    <a:cubicBezTo>
                      <a:pt x="1562386" y="2539303"/>
                      <a:pt x="0" y="2146682"/>
                      <a:pt x="0" y="2146682"/>
                    </a:cubicBezTo>
                    <a:cubicBezTo>
                      <a:pt x="0" y="2146682"/>
                      <a:pt x="415481" y="592297"/>
                      <a:pt x="424053" y="560198"/>
                    </a:cubicBezTo>
                    <a:lnTo>
                      <a:pt x="424720" y="560484"/>
                    </a:lnTo>
                    <a:close/>
                  </a:path>
                </a:pathLst>
              </a:custGeom>
              <a:solidFill>
                <a:srgbClr val="FF5A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2" name="Freeform: Shape 25">
                <a:extLst>
                  <a:ext uri="{FF2B5EF4-FFF2-40B4-BE49-F238E27FC236}">
                    <a16:creationId xmlns:a16="http://schemas.microsoft.com/office/drawing/2014/main" id="{19164AA9-01A1-4956-A9C6-68F2EEAA5B37}"/>
                  </a:ext>
                </a:extLst>
              </p:cNvPr>
              <p:cNvSpPr/>
              <p:nvPr/>
            </p:nvSpPr>
            <p:spPr>
              <a:xfrm>
                <a:off x="7196422" y="2411593"/>
                <a:ext cx="853887" cy="580018"/>
              </a:xfrm>
              <a:custGeom>
                <a:avLst/>
                <a:gdLst>
                  <a:gd name="connsiteX0" fmla="*/ 513207 w 853887"/>
                  <a:gd name="connsiteY0" fmla="*/ 19472 h 580018"/>
                  <a:gd name="connsiteX1" fmla="*/ 842677 w 853887"/>
                  <a:gd name="connsiteY1" fmla="*/ 116437 h 580018"/>
                  <a:gd name="connsiteX2" fmla="*/ 557594 w 853887"/>
                  <a:gd name="connsiteY2" fmla="*/ 580019 h 580018"/>
                  <a:gd name="connsiteX3" fmla="*/ 0 w 853887"/>
                  <a:gd name="connsiteY3" fmla="*/ 439906 h 580018"/>
                  <a:gd name="connsiteX4" fmla="*/ 513207 w 853887"/>
                  <a:gd name="connsiteY4" fmla="*/ 19472 h 58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3887" h="580018">
                    <a:moveTo>
                      <a:pt x="513207" y="19472"/>
                    </a:moveTo>
                    <a:cubicBezTo>
                      <a:pt x="513207" y="19472"/>
                      <a:pt x="770001" y="-64538"/>
                      <a:pt x="842677" y="116437"/>
                    </a:cubicBezTo>
                    <a:cubicBezTo>
                      <a:pt x="921639" y="313033"/>
                      <a:pt x="557594" y="580019"/>
                      <a:pt x="557594" y="580019"/>
                    </a:cubicBezTo>
                    <a:lnTo>
                      <a:pt x="0" y="439906"/>
                    </a:lnTo>
                    <a:cubicBezTo>
                      <a:pt x="95" y="439906"/>
                      <a:pt x="229838" y="89291"/>
                      <a:pt x="513207" y="19472"/>
                    </a:cubicBezTo>
                    <a:close/>
                  </a:path>
                </a:pathLst>
              </a:custGeom>
              <a:solidFill>
                <a:srgbClr val="E240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3" name="Freeform: Shape 26">
                <a:extLst>
                  <a:ext uri="{FF2B5EF4-FFF2-40B4-BE49-F238E27FC236}">
                    <a16:creationId xmlns:a16="http://schemas.microsoft.com/office/drawing/2014/main" id="{C4CBE3E5-59E6-4FCA-896A-757D1E0E3798}"/>
                  </a:ext>
                </a:extLst>
              </p:cNvPr>
              <p:cNvSpPr/>
              <p:nvPr/>
            </p:nvSpPr>
            <p:spPr>
              <a:xfrm>
                <a:off x="3071025" y="2377114"/>
                <a:ext cx="4968124" cy="2735428"/>
              </a:xfrm>
              <a:custGeom>
                <a:avLst/>
                <a:gdLst>
                  <a:gd name="connsiteX0" fmla="*/ 1054347 w 4968124"/>
                  <a:gd name="connsiteY0" fmla="*/ 2735429 h 2735428"/>
                  <a:gd name="connsiteX1" fmla="*/ 2041137 w 4968124"/>
                  <a:gd name="connsiteY1" fmla="*/ 2263465 h 2735428"/>
                  <a:gd name="connsiteX2" fmla="*/ 3139179 w 4968124"/>
                  <a:gd name="connsiteY2" fmla="*/ 1658723 h 2735428"/>
                  <a:gd name="connsiteX3" fmla="*/ 3880319 w 4968124"/>
                  <a:gd name="connsiteY3" fmla="*/ 883292 h 2735428"/>
                  <a:gd name="connsiteX4" fmla="*/ 4702898 w 4968124"/>
                  <a:gd name="connsiteY4" fmla="*/ 503721 h 2735428"/>
                  <a:gd name="connsiteX5" fmla="*/ 4947024 w 4968124"/>
                  <a:gd name="connsiteY5" fmla="*/ 115197 h 2735428"/>
                  <a:gd name="connsiteX6" fmla="*/ 4604601 w 4968124"/>
                  <a:gd name="connsiteY6" fmla="*/ 21471 h 2735428"/>
                  <a:gd name="connsiteX7" fmla="*/ 4061866 w 4968124"/>
                  <a:gd name="connsiteY7" fmla="*/ 222924 h 2735428"/>
                  <a:gd name="connsiteX8" fmla="*/ 2845809 w 4968124"/>
                  <a:gd name="connsiteY8" fmla="*/ 470670 h 2735428"/>
                  <a:gd name="connsiteX9" fmla="*/ 1661090 w 4968124"/>
                  <a:gd name="connsiteY9" fmla="*/ 898533 h 2735428"/>
                  <a:gd name="connsiteX10" fmla="*/ 45745 w 4968124"/>
                  <a:gd name="connsiteY10" fmla="*/ 1780357 h 2735428"/>
                  <a:gd name="connsiteX11" fmla="*/ 1054347 w 4968124"/>
                  <a:gd name="connsiteY11" fmla="*/ 2735429 h 273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68124" h="2735428">
                    <a:moveTo>
                      <a:pt x="1054347" y="2735429"/>
                    </a:moveTo>
                    <a:cubicBezTo>
                      <a:pt x="1054347" y="2735429"/>
                      <a:pt x="1867496" y="2331188"/>
                      <a:pt x="2041137" y="2263465"/>
                    </a:cubicBezTo>
                    <a:cubicBezTo>
                      <a:pt x="2214778" y="2195742"/>
                      <a:pt x="2826378" y="2130687"/>
                      <a:pt x="3139179" y="1658723"/>
                    </a:cubicBezTo>
                    <a:cubicBezTo>
                      <a:pt x="3451980" y="1186759"/>
                      <a:pt x="3701249" y="991878"/>
                      <a:pt x="3880319" y="883292"/>
                    </a:cubicBezTo>
                    <a:cubicBezTo>
                      <a:pt x="4059389" y="774708"/>
                      <a:pt x="4458296" y="679743"/>
                      <a:pt x="4702898" y="503721"/>
                    </a:cubicBezTo>
                    <a:cubicBezTo>
                      <a:pt x="4947501" y="327699"/>
                      <a:pt x="5005698" y="208161"/>
                      <a:pt x="4947024" y="115197"/>
                    </a:cubicBezTo>
                    <a:cubicBezTo>
                      <a:pt x="4888255" y="22232"/>
                      <a:pt x="4808721" y="-32822"/>
                      <a:pt x="4604601" y="21471"/>
                    </a:cubicBezTo>
                    <a:cubicBezTo>
                      <a:pt x="4400385" y="75858"/>
                      <a:pt x="4192739" y="143391"/>
                      <a:pt x="4061866" y="222924"/>
                    </a:cubicBezTo>
                    <a:cubicBezTo>
                      <a:pt x="3930992" y="302458"/>
                      <a:pt x="3283388" y="563634"/>
                      <a:pt x="2845809" y="470670"/>
                    </a:cubicBezTo>
                    <a:cubicBezTo>
                      <a:pt x="2408231" y="377706"/>
                      <a:pt x="2158866" y="580207"/>
                      <a:pt x="1661090" y="898533"/>
                    </a:cubicBezTo>
                    <a:cubicBezTo>
                      <a:pt x="1119974" y="1244671"/>
                      <a:pt x="350069" y="1578427"/>
                      <a:pt x="45745" y="1780357"/>
                    </a:cubicBezTo>
                    <a:cubicBezTo>
                      <a:pt x="-258484" y="1982287"/>
                      <a:pt x="1054347" y="2735429"/>
                      <a:pt x="1054347" y="2735429"/>
                    </a:cubicBezTo>
                    <a:close/>
                  </a:path>
                </a:pathLst>
              </a:custGeom>
              <a:solidFill>
                <a:srgbClr val="FFBE9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4" name="Freeform: Shape 27">
                <a:extLst>
                  <a:ext uri="{FF2B5EF4-FFF2-40B4-BE49-F238E27FC236}">
                    <a16:creationId xmlns:a16="http://schemas.microsoft.com/office/drawing/2014/main" id="{F216B471-C046-4BAD-85BA-C5365843F190}"/>
                  </a:ext>
                </a:extLst>
              </p:cNvPr>
              <p:cNvSpPr/>
              <p:nvPr/>
            </p:nvSpPr>
            <p:spPr>
              <a:xfrm>
                <a:off x="7564087" y="2431029"/>
                <a:ext cx="414984" cy="376368"/>
              </a:xfrm>
              <a:custGeom>
                <a:avLst/>
                <a:gdLst>
                  <a:gd name="connsiteX0" fmla="*/ 400431 w 414984"/>
                  <a:gd name="connsiteY0" fmla="*/ 202919 h 376368"/>
                  <a:gd name="connsiteX1" fmla="*/ 173926 w 414984"/>
                  <a:gd name="connsiteY1" fmla="*/ 376369 h 376368"/>
                  <a:gd name="connsiteX2" fmla="*/ 1619 w 414984"/>
                  <a:gd name="connsiteY2" fmla="*/ 82427 h 376368"/>
                  <a:gd name="connsiteX3" fmla="*/ 294417 w 414984"/>
                  <a:gd name="connsiteY3" fmla="*/ 3275 h 376368"/>
                  <a:gd name="connsiteX4" fmla="*/ 400431 w 414984"/>
                  <a:gd name="connsiteY4" fmla="*/ 202919 h 376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984" h="376368">
                    <a:moveTo>
                      <a:pt x="400431" y="202919"/>
                    </a:moveTo>
                    <a:cubicBezTo>
                      <a:pt x="361950" y="258926"/>
                      <a:pt x="268319" y="358938"/>
                      <a:pt x="173926" y="376369"/>
                    </a:cubicBezTo>
                    <a:cubicBezTo>
                      <a:pt x="110490" y="374845"/>
                      <a:pt x="-15717" y="139673"/>
                      <a:pt x="1619" y="82427"/>
                    </a:cubicBezTo>
                    <a:cubicBezTo>
                      <a:pt x="36766" y="34898"/>
                      <a:pt x="199358" y="-13108"/>
                      <a:pt x="294417" y="3275"/>
                    </a:cubicBezTo>
                    <a:cubicBezTo>
                      <a:pt x="376809" y="17467"/>
                      <a:pt x="446150" y="136339"/>
                      <a:pt x="400431" y="202919"/>
                    </a:cubicBezTo>
                    <a:close/>
                  </a:path>
                </a:pathLst>
              </a:custGeom>
              <a:solidFill>
                <a:srgbClr val="F2AF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5" name="Freeform: Shape 28">
                <a:extLst>
                  <a:ext uri="{FF2B5EF4-FFF2-40B4-BE49-F238E27FC236}">
                    <a16:creationId xmlns:a16="http://schemas.microsoft.com/office/drawing/2014/main" id="{D9A95B04-4B3F-4084-B9BE-DF5C94817A6D}"/>
                  </a:ext>
                </a:extLst>
              </p:cNvPr>
              <p:cNvSpPr/>
              <p:nvPr/>
            </p:nvSpPr>
            <p:spPr>
              <a:xfrm>
                <a:off x="7057191" y="3288125"/>
                <a:ext cx="176283" cy="253460"/>
              </a:xfrm>
              <a:custGeom>
                <a:avLst/>
                <a:gdLst>
                  <a:gd name="connsiteX0" fmla="*/ 176284 w 176283"/>
                  <a:gd name="connsiteY0" fmla="*/ 0 h 253460"/>
                  <a:gd name="connsiteX1" fmla="*/ 3214 w 176283"/>
                  <a:gd name="connsiteY1" fmla="*/ 143446 h 253460"/>
                  <a:gd name="connsiteX2" fmla="*/ 12168 w 176283"/>
                  <a:gd name="connsiteY2" fmla="*/ 253460 h 253460"/>
                  <a:gd name="connsiteX3" fmla="*/ 176284 w 176283"/>
                  <a:gd name="connsiteY3" fmla="*/ 0 h 253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83" h="253460">
                    <a:moveTo>
                      <a:pt x="176284" y="0"/>
                    </a:moveTo>
                    <a:cubicBezTo>
                      <a:pt x="176284" y="0"/>
                      <a:pt x="23122" y="37910"/>
                      <a:pt x="3214" y="143446"/>
                    </a:cubicBezTo>
                    <a:cubicBezTo>
                      <a:pt x="-7549" y="242697"/>
                      <a:pt x="12168" y="253460"/>
                      <a:pt x="12168" y="253460"/>
                    </a:cubicBezTo>
                    <a:cubicBezTo>
                      <a:pt x="12168" y="253460"/>
                      <a:pt x="168283" y="128207"/>
                      <a:pt x="176284" y="0"/>
                    </a:cubicBezTo>
                    <a:close/>
                  </a:path>
                </a:pathLst>
              </a:custGeom>
              <a:solidFill>
                <a:srgbClr val="DB9A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362" name="Freeform: Shape 29">
              <a:extLst>
                <a:ext uri="{FF2B5EF4-FFF2-40B4-BE49-F238E27FC236}">
                  <a16:creationId xmlns:a16="http://schemas.microsoft.com/office/drawing/2014/main" id="{9F83CCFD-5B79-46D9-BBC1-93C1B70C2B3A}"/>
                </a:ext>
              </a:extLst>
            </p:cNvPr>
            <p:cNvSpPr/>
            <p:nvPr/>
          </p:nvSpPr>
          <p:spPr>
            <a:xfrm>
              <a:off x="2452687" y="3805808"/>
              <a:ext cx="1849659" cy="2348864"/>
            </a:xfrm>
            <a:custGeom>
              <a:avLst/>
              <a:gdLst>
                <a:gd name="connsiteX0" fmla="*/ 0 w 1849659"/>
                <a:gd name="connsiteY0" fmla="*/ 624840 h 2348864"/>
                <a:gd name="connsiteX1" fmla="*/ 0 w 1849659"/>
                <a:gd name="connsiteY1" fmla="*/ 2348865 h 2348864"/>
                <a:gd name="connsiteX2" fmla="*/ 1667637 w 1849659"/>
                <a:gd name="connsiteY2" fmla="*/ 1414367 h 2348864"/>
                <a:gd name="connsiteX3" fmla="*/ 1849660 w 1849659"/>
                <a:gd name="connsiteY3" fmla="*/ 1311497 h 2348864"/>
                <a:gd name="connsiteX4" fmla="*/ 1836706 w 1849659"/>
                <a:gd name="connsiteY4" fmla="*/ 1289114 h 2348864"/>
                <a:gd name="connsiteX5" fmla="*/ 1089660 w 1849659"/>
                <a:gd name="connsiteY5" fmla="*/ 0 h 2348864"/>
                <a:gd name="connsiteX6" fmla="*/ 996696 w 1849659"/>
                <a:gd name="connsiteY6" fmla="*/ 56960 h 2348864"/>
                <a:gd name="connsiteX7" fmla="*/ 892683 w 1849659"/>
                <a:gd name="connsiteY7" fmla="*/ 120682 h 2348864"/>
                <a:gd name="connsiteX8" fmla="*/ 891445 w 1849659"/>
                <a:gd name="connsiteY8" fmla="*/ 121444 h 2348864"/>
                <a:gd name="connsiteX9" fmla="*/ 0 w 1849659"/>
                <a:gd name="connsiteY9" fmla="*/ 624840 h 234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9659" h="2348864">
                  <a:moveTo>
                    <a:pt x="0" y="624840"/>
                  </a:moveTo>
                  <a:lnTo>
                    <a:pt x="0" y="2348865"/>
                  </a:lnTo>
                  <a:cubicBezTo>
                    <a:pt x="157163" y="2259521"/>
                    <a:pt x="1566577" y="1471613"/>
                    <a:pt x="1667637" y="1414367"/>
                  </a:cubicBezTo>
                  <a:cubicBezTo>
                    <a:pt x="1781366" y="1349978"/>
                    <a:pt x="1849660" y="1311497"/>
                    <a:pt x="1849660" y="1311497"/>
                  </a:cubicBezTo>
                  <a:lnTo>
                    <a:pt x="1836706" y="1289114"/>
                  </a:lnTo>
                  <a:lnTo>
                    <a:pt x="1089660" y="0"/>
                  </a:lnTo>
                  <a:lnTo>
                    <a:pt x="996696" y="56960"/>
                  </a:lnTo>
                  <a:lnTo>
                    <a:pt x="892683" y="120682"/>
                  </a:lnTo>
                  <a:lnTo>
                    <a:pt x="891445" y="121444"/>
                  </a:lnTo>
                  <a:lnTo>
                    <a:pt x="0" y="624840"/>
                  </a:lnTo>
                  <a:close/>
                </a:path>
              </a:pathLst>
            </a:custGeom>
            <a:solidFill>
              <a:srgbClr val="BDD7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3" name="Freeform: Shape 30">
              <a:extLst>
                <a:ext uri="{FF2B5EF4-FFF2-40B4-BE49-F238E27FC236}">
                  <a16:creationId xmlns:a16="http://schemas.microsoft.com/office/drawing/2014/main" id="{6FB1D349-6DE1-4A55-A57D-B9110CE641B9}"/>
                </a:ext>
              </a:extLst>
            </p:cNvPr>
            <p:cNvSpPr/>
            <p:nvPr/>
          </p:nvSpPr>
          <p:spPr>
            <a:xfrm>
              <a:off x="2452687" y="3962781"/>
              <a:ext cx="1655445" cy="2191892"/>
            </a:xfrm>
            <a:custGeom>
              <a:avLst/>
              <a:gdLst>
                <a:gd name="connsiteX0" fmla="*/ 0 w 1655445"/>
                <a:gd name="connsiteY0" fmla="*/ 2191893 h 2191892"/>
                <a:gd name="connsiteX1" fmla="*/ 1655445 w 1655445"/>
                <a:gd name="connsiteY1" fmla="*/ 1242727 h 2191892"/>
                <a:gd name="connsiteX2" fmla="*/ 910019 w 1655445"/>
                <a:gd name="connsiteY2" fmla="*/ 0 h 2191892"/>
                <a:gd name="connsiteX3" fmla="*/ 1501712 w 1655445"/>
                <a:gd name="connsiteY3" fmla="*/ 1204436 h 2191892"/>
                <a:gd name="connsiteX4" fmla="*/ 0 w 1655445"/>
                <a:gd name="connsiteY4" fmla="*/ 2017300 h 219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445" h="2191892">
                  <a:moveTo>
                    <a:pt x="0" y="2191893"/>
                  </a:moveTo>
                  <a:lnTo>
                    <a:pt x="1655445" y="1242727"/>
                  </a:lnTo>
                  <a:lnTo>
                    <a:pt x="910019" y="0"/>
                  </a:lnTo>
                  <a:lnTo>
                    <a:pt x="1501712" y="1204436"/>
                  </a:lnTo>
                  <a:lnTo>
                    <a:pt x="0" y="2017300"/>
                  </a:lnTo>
                  <a:close/>
                </a:path>
              </a:pathLst>
            </a:custGeom>
            <a:solidFill>
              <a:srgbClr val="BDD7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4" name="Freeform: Shape 31">
              <a:extLst>
                <a:ext uri="{FF2B5EF4-FFF2-40B4-BE49-F238E27FC236}">
                  <a16:creationId xmlns:a16="http://schemas.microsoft.com/office/drawing/2014/main" id="{DCE408FF-99F3-48F0-9E87-55A7F53B3A1C}"/>
                </a:ext>
              </a:extLst>
            </p:cNvPr>
            <p:cNvSpPr/>
            <p:nvPr/>
          </p:nvSpPr>
          <p:spPr>
            <a:xfrm>
              <a:off x="3332144" y="3628534"/>
              <a:ext cx="1162717" cy="1661700"/>
            </a:xfrm>
            <a:custGeom>
              <a:avLst/>
              <a:gdLst>
                <a:gd name="connsiteX0" fmla="*/ 30561 w 1162717"/>
                <a:gd name="connsiteY0" fmla="*/ 334247 h 1661700"/>
                <a:gd name="connsiteX1" fmla="*/ 762366 w 1162717"/>
                <a:gd name="connsiteY1" fmla="*/ 1556876 h 1661700"/>
                <a:gd name="connsiteX2" fmla="*/ 1095837 w 1162717"/>
                <a:gd name="connsiteY2" fmla="*/ 1602310 h 1661700"/>
                <a:gd name="connsiteX3" fmla="*/ 1133270 w 1162717"/>
                <a:gd name="connsiteY3" fmla="*/ 1337515 h 1661700"/>
                <a:gd name="connsiteX4" fmla="*/ 413942 w 1162717"/>
                <a:gd name="connsiteY4" fmla="*/ 106790 h 1661700"/>
                <a:gd name="connsiteX5" fmla="*/ 111238 w 1162717"/>
                <a:gd name="connsiteY5" fmla="*/ 34400 h 1661700"/>
                <a:gd name="connsiteX6" fmla="*/ 98760 w 1162717"/>
                <a:gd name="connsiteY6" fmla="*/ 42401 h 1661700"/>
                <a:gd name="connsiteX7" fmla="*/ 30561 w 1162717"/>
                <a:gd name="connsiteY7" fmla="*/ 334247 h 166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2717" h="1661700">
                  <a:moveTo>
                    <a:pt x="30561" y="334247"/>
                  </a:moveTo>
                  <a:lnTo>
                    <a:pt x="762366" y="1556876"/>
                  </a:lnTo>
                  <a:cubicBezTo>
                    <a:pt x="833328" y="1675367"/>
                    <a:pt x="995824" y="1697465"/>
                    <a:pt x="1095837" y="1602310"/>
                  </a:cubicBezTo>
                  <a:cubicBezTo>
                    <a:pt x="1168227" y="1533444"/>
                    <a:pt x="1183657" y="1423811"/>
                    <a:pt x="1133270" y="1337515"/>
                  </a:cubicBezTo>
                  <a:lnTo>
                    <a:pt x="413942" y="106790"/>
                  </a:lnTo>
                  <a:cubicBezTo>
                    <a:pt x="352029" y="872"/>
                    <a:pt x="214393" y="-32085"/>
                    <a:pt x="111238" y="34400"/>
                  </a:cubicBezTo>
                  <a:lnTo>
                    <a:pt x="98760" y="42401"/>
                  </a:lnTo>
                  <a:cubicBezTo>
                    <a:pt x="1128" y="105361"/>
                    <a:pt x="-29066" y="234520"/>
                    <a:pt x="30561" y="334247"/>
                  </a:cubicBezTo>
                  <a:close/>
                </a:path>
              </a:pathLst>
            </a:custGeom>
            <a:solidFill>
              <a:srgbClr val="4545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376" name="TextBox 2">
            <a:extLst>
              <a:ext uri="{FF2B5EF4-FFF2-40B4-BE49-F238E27FC236}">
                <a16:creationId xmlns:a16="http://schemas.microsoft.com/office/drawing/2014/main" id="{9F9CC432-C8A7-4BD0-A2EC-4FA855E3A57F}"/>
              </a:ext>
            </a:extLst>
          </p:cNvPr>
          <p:cNvSpPr txBox="1"/>
          <p:nvPr/>
        </p:nvSpPr>
        <p:spPr>
          <a:xfrm>
            <a:off x="182985" y="120688"/>
            <a:ext cx="11881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Arial Rounded MT Bold" panose="020F0704030504030204" pitchFamily="34" charset="0"/>
              </a:rPr>
              <a:t>0</a:t>
            </a:r>
            <a:endParaRPr lang="th-TH" sz="8800" dirty="0">
              <a:latin typeface="Arial Rounded MT Bold" panose="020F0704030504030204" pitchFamily="34" charset="0"/>
            </a:endParaRPr>
          </a:p>
          <a:p>
            <a:r>
              <a:rPr lang="en-US" sz="8800" dirty="0">
                <a:latin typeface="Arial Rounded MT Bold" panose="020F0704030504030204" pitchFamily="34" charset="0"/>
              </a:rPr>
              <a:t>9</a:t>
            </a:r>
            <a:endParaRPr lang="th-TH" sz="9600" dirty="0">
              <a:latin typeface="Arial Rounded MT Bold" panose="020F0704030504030204" pitchFamily="34" charset="0"/>
            </a:endParaRPr>
          </a:p>
        </p:txBody>
      </p:sp>
      <p:grpSp>
        <p:nvGrpSpPr>
          <p:cNvPr id="391" name="Graphic 1">
            <a:extLst>
              <a:ext uri="{FF2B5EF4-FFF2-40B4-BE49-F238E27FC236}">
                <a16:creationId xmlns:a16="http://schemas.microsoft.com/office/drawing/2014/main" id="{F048C818-D70B-4EAA-84A8-44FDEE8BD659}"/>
              </a:ext>
            </a:extLst>
          </p:cNvPr>
          <p:cNvGrpSpPr/>
          <p:nvPr/>
        </p:nvGrpSpPr>
        <p:grpSpPr>
          <a:xfrm rot="14078372">
            <a:off x="10938229" y="-248061"/>
            <a:ext cx="1666762" cy="1594599"/>
            <a:chOff x="5676900" y="2895491"/>
            <a:chExt cx="839158" cy="1068361"/>
          </a:xfrm>
        </p:grpSpPr>
        <p:grpSp>
          <p:nvGrpSpPr>
            <p:cNvPr id="392" name="Graphic 1">
              <a:extLst>
                <a:ext uri="{FF2B5EF4-FFF2-40B4-BE49-F238E27FC236}">
                  <a16:creationId xmlns:a16="http://schemas.microsoft.com/office/drawing/2014/main" id="{D7A77382-EB61-4F56-A8EA-0122B3F2D5CC}"/>
                </a:ext>
              </a:extLst>
            </p:cNvPr>
            <p:cNvGrpSpPr/>
            <p:nvPr/>
          </p:nvGrpSpPr>
          <p:grpSpPr>
            <a:xfrm>
              <a:off x="5676900" y="3234861"/>
              <a:ext cx="839158" cy="728991"/>
              <a:chOff x="5676900" y="3234861"/>
              <a:chExt cx="839158" cy="728991"/>
            </a:xfrm>
          </p:grpSpPr>
          <p:sp>
            <p:nvSpPr>
              <p:cNvPr id="396" name="Freeform: Shape 8">
                <a:extLst>
                  <a:ext uri="{FF2B5EF4-FFF2-40B4-BE49-F238E27FC236}">
                    <a16:creationId xmlns:a16="http://schemas.microsoft.com/office/drawing/2014/main" id="{D7156541-27B6-4CE6-BAA5-17101E348F6E}"/>
                  </a:ext>
                </a:extLst>
              </p:cNvPr>
              <p:cNvSpPr/>
              <p:nvPr/>
            </p:nvSpPr>
            <p:spPr>
              <a:xfrm>
                <a:off x="6095549" y="3234861"/>
                <a:ext cx="420508" cy="495727"/>
              </a:xfrm>
              <a:custGeom>
                <a:avLst/>
                <a:gdLst>
                  <a:gd name="connsiteX0" fmla="*/ 413264 w 420508"/>
                  <a:gd name="connsiteY0" fmla="*/ 362445 h 495727"/>
                  <a:gd name="connsiteX1" fmla="*/ 304107 w 420508"/>
                  <a:gd name="connsiteY1" fmla="*/ 257575 h 495727"/>
                  <a:gd name="connsiteX2" fmla="*/ 303822 w 420508"/>
                  <a:gd name="connsiteY2" fmla="*/ 236144 h 495727"/>
                  <a:gd name="connsiteX3" fmla="*/ 406501 w 420508"/>
                  <a:gd name="connsiteY3" fmla="*/ 137084 h 495727"/>
                  <a:gd name="connsiteX4" fmla="*/ 400500 w 420508"/>
                  <a:gd name="connsiteY4" fmla="*/ 107366 h 495727"/>
                  <a:gd name="connsiteX5" fmla="*/ 145230 w 420508"/>
                  <a:gd name="connsiteY5" fmla="*/ 1733 h 495727"/>
                  <a:gd name="connsiteX6" fmla="*/ 127228 w 420508"/>
                  <a:gd name="connsiteY6" fmla="*/ 5448 h 495727"/>
                  <a:gd name="connsiteX7" fmla="*/ 27596 w 420508"/>
                  <a:gd name="connsiteY7" fmla="*/ 102508 h 495727"/>
                  <a:gd name="connsiteX8" fmla="*/ 641 w 420508"/>
                  <a:gd name="connsiteY8" fmla="*/ 123272 h 495727"/>
                  <a:gd name="connsiteX9" fmla="*/ 1022 w 420508"/>
                  <a:gd name="connsiteY9" fmla="*/ 128130 h 495727"/>
                  <a:gd name="connsiteX10" fmla="*/ 5213 w 420508"/>
                  <a:gd name="connsiteY10" fmla="*/ 131369 h 495727"/>
                  <a:gd name="connsiteX11" fmla="*/ 282390 w 420508"/>
                  <a:gd name="connsiteY11" fmla="*/ 247383 h 495727"/>
                  <a:gd name="connsiteX12" fmla="*/ 6642 w 420508"/>
                  <a:gd name="connsiteY12" fmla="*/ 360635 h 495727"/>
                  <a:gd name="connsiteX13" fmla="*/ 3213 w 420508"/>
                  <a:gd name="connsiteY13" fmla="*/ 364445 h 495727"/>
                  <a:gd name="connsiteX14" fmla="*/ 4927 w 420508"/>
                  <a:gd name="connsiteY14" fmla="*/ 371875 h 495727"/>
                  <a:gd name="connsiteX15" fmla="*/ 22929 w 420508"/>
                  <a:gd name="connsiteY15" fmla="*/ 391973 h 495727"/>
                  <a:gd name="connsiteX16" fmla="*/ 121037 w 420508"/>
                  <a:gd name="connsiteY16" fmla="*/ 487985 h 495727"/>
                  <a:gd name="connsiteX17" fmla="*/ 153136 w 420508"/>
                  <a:gd name="connsiteY17" fmla="*/ 492557 h 495727"/>
                  <a:gd name="connsiteX18" fmla="*/ 233527 w 420508"/>
                  <a:gd name="connsiteY18" fmla="*/ 459314 h 495727"/>
                  <a:gd name="connsiteX19" fmla="*/ 409644 w 420508"/>
                  <a:gd name="connsiteY19" fmla="*/ 381876 h 495727"/>
                  <a:gd name="connsiteX20" fmla="*/ 413264 w 420508"/>
                  <a:gd name="connsiteY20" fmla="*/ 362445 h 49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20508" h="495727">
                    <a:moveTo>
                      <a:pt x="413264" y="362445"/>
                    </a:moveTo>
                    <a:cubicBezTo>
                      <a:pt x="376593" y="327774"/>
                      <a:pt x="340779" y="292246"/>
                      <a:pt x="304107" y="257575"/>
                    </a:cubicBezTo>
                    <a:cubicBezTo>
                      <a:pt x="295535" y="249479"/>
                      <a:pt x="294487" y="244811"/>
                      <a:pt x="303822" y="236144"/>
                    </a:cubicBezTo>
                    <a:cubicBezTo>
                      <a:pt x="338493" y="203663"/>
                      <a:pt x="372402" y="170326"/>
                      <a:pt x="406501" y="137084"/>
                    </a:cubicBezTo>
                    <a:cubicBezTo>
                      <a:pt x="426123" y="117938"/>
                      <a:pt x="426027" y="117843"/>
                      <a:pt x="400500" y="107366"/>
                    </a:cubicBezTo>
                    <a:cubicBezTo>
                      <a:pt x="315347" y="72218"/>
                      <a:pt x="230193" y="37262"/>
                      <a:pt x="145230" y="1733"/>
                    </a:cubicBezTo>
                    <a:cubicBezTo>
                      <a:pt x="137420" y="-1505"/>
                      <a:pt x="132848" y="-172"/>
                      <a:pt x="127228" y="5448"/>
                    </a:cubicBezTo>
                    <a:cubicBezTo>
                      <a:pt x="94271" y="38119"/>
                      <a:pt x="61315" y="70694"/>
                      <a:pt x="27596" y="102508"/>
                    </a:cubicBezTo>
                    <a:cubicBezTo>
                      <a:pt x="19500" y="110223"/>
                      <a:pt x="12928" y="120796"/>
                      <a:pt x="641" y="123272"/>
                    </a:cubicBezTo>
                    <a:cubicBezTo>
                      <a:pt x="-312" y="124987"/>
                      <a:pt x="-216" y="126606"/>
                      <a:pt x="1022" y="128130"/>
                    </a:cubicBezTo>
                    <a:cubicBezTo>
                      <a:pt x="2260" y="129464"/>
                      <a:pt x="3594" y="130511"/>
                      <a:pt x="5213" y="131369"/>
                    </a:cubicBezTo>
                    <a:cubicBezTo>
                      <a:pt x="95795" y="171564"/>
                      <a:pt x="188474" y="206711"/>
                      <a:pt x="282390" y="247383"/>
                    </a:cubicBezTo>
                    <a:cubicBezTo>
                      <a:pt x="187426" y="285483"/>
                      <a:pt x="97319" y="323583"/>
                      <a:pt x="6642" y="360635"/>
                    </a:cubicBezTo>
                    <a:cubicBezTo>
                      <a:pt x="5118" y="361493"/>
                      <a:pt x="3974" y="362826"/>
                      <a:pt x="3213" y="364445"/>
                    </a:cubicBezTo>
                    <a:cubicBezTo>
                      <a:pt x="2927" y="367112"/>
                      <a:pt x="3689" y="369589"/>
                      <a:pt x="4927" y="371875"/>
                    </a:cubicBezTo>
                    <a:cubicBezTo>
                      <a:pt x="10356" y="379114"/>
                      <a:pt x="18643" y="383781"/>
                      <a:pt x="22929" y="391973"/>
                    </a:cubicBezTo>
                    <a:cubicBezTo>
                      <a:pt x="56743" y="422834"/>
                      <a:pt x="88366" y="455981"/>
                      <a:pt x="121037" y="487985"/>
                    </a:cubicBezTo>
                    <a:cubicBezTo>
                      <a:pt x="130657" y="497414"/>
                      <a:pt x="141325" y="497319"/>
                      <a:pt x="153136" y="492557"/>
                    </a:cubicBezTo>
                    <a:cubicBezTo>
                      <a:pt x="180092" y="481793"/>
                      <a:pt x="206762" y="470459"/>
                      <a:pt x="233527" y="459314"/>
                    </a:cubicBezTo>
                    <a:cubicBezTo>
                      <a:pt x="251148" y="451980"/>
                      <a:pt x="376211" y="395021"/>
                      <a:pt x="409644" y="381876"/>
                    </a:cubicBezTo>
                    <a:cubicBezTo>
                      <a:pt x="422979" y="376733"/>
                      <a:pt x="423741" y="372351"/>
                      <a:pt x="413264" y="362445"/>
                    </a:cubicBezTo>
                    <a:close/>
                  </a:path>
                </a:pathLst>
              </a:custGeom>
              <a:solidFill>
                <a:srgbClr val="F8C0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7" name="Freeform: Shape 9">
                <a:extLst>
                  <a:ext uri="{FF2B5EF4-FFF2-40B4-BE49-F238E27FC236}">
                    <a16:creationId xmlns:a16="http://schemas.microsoft.com/office/drawing/2014/main" id="{36B5EA49-0BFF-4051-8B72-6AD4679CE848}"/>
                  </a:ext>
                </a:extLst>
              </p:cNvPr>
              <p:cNvSpPr/>
              <p:nvPr/>
            </p:nvSpPr>
            <p:spPr>
              <a:xfrm>
                <a:off x="5808484" y="3597500"/>
                <a:ext cx="296850" cy="366352"/>
              </a:xfrm>
              <a:custGeom>
                <a:avLst/>
                <a:gdLst>
                  <a:gd name="connsiteX0" fmla="*/ 291231 w 296850"/>
                  <a:gd name="connsiteY0" fmla="*/ 854 h 366352"/>
                  <a:gd name="connsiteX1" fmla="*/ 294660 w 296850"/>
                  <a:gd name="connsiteY1" fmla="*/ 7807 h 366352"/>
                  <a:gd name="connsiteX2" fmla="*/ 296755 w 296850"/>
                  <a:gd name="connsiteY2" fmla="*/ 68481 h 366352"/>
                  <a:gd name="connsiteX3" fmla="*/ 296850 w 296850"/>
                  <a:gd name="connsiteY3" fmla="*/ 346802 h 366352"/>
                  <a:gd name="connsiteX4" fmla="*/ 295517 w 296850"/>
                  <a:gd name="connsiteY4" fmla="*/ 364137 h 366352"/>
                  <a:gd name="connsiteX5" fmla="*/ 282753 w 296850"/>
                  <a:gd name="connsiteY5" fmla="*/ 363566 h 366352"/>
                  <a:gd name="connsiteX6" fmla="*/ 5385 w 296850"/>
                  <a:gd name="connsiteY6" fmla="*/ 248504 h 366352"/>
                  <a:gd name="connsiteX7" fmla="*/ 337 w 296850"/>
                  <a:gd name="connsiteY7" fmla="*/ 229454 h 366352"/>
                  <a:gd name="connsiteX8" fmla="*/ 242 w 296850"/>
                  <a:gd name="connsiteY8" fmla="*/ 107724 h 366352"/>
                  <a:gd name="connsiteX9" fmla="*/ 10053 w 296850"/>
                  <a:gd name="connsiteY9" fmla="*/ 99152 h 366352"/>
                  <a:gd name="connsiteX10" fmla="*/ 25007 w 296850"/>
                  <a:gd name="connsiteY10" fmla="*/ 103438 h 366352"/>
                  <a:gd name="connsiteX11" fmla="*/ 145689 w 296850"/>
                  <a:gd name="connsiteY11" fmla="*/ 152873 h 366352"/>
                  <a:gd name="connsiteX12" fmla="*/ 180550 w 296850"/>
                  <a:gd name="connsiteY12" fmla="*/ 147253 h 366352"/>
                  <a:gd name="connsiteX13" fmla="*/ 270276 w 296850"/>
                  <a:gd name="connsiteY13" fmla="*/ 25428 h 366352"/>
                  <a:gd name="connsiteX14" fmla="*/ 274276 w 296850"/>
                  <a:gd name="connsiteY14" fmla="*/ 17713 h 366352"/>
                  <a:gd name="connsiteX15" fmla="*/ 286659 w 296850"/>
                  <a:gd name="connsiteY15" fmla="*/ 187 h 366352"/>
                  <a:gd name="connsiteX16" fmla="*/ 291231 w 296850"/>
                  <a:gd name="connsiteY16" fmla="*/ 854 h 36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6850" h="366352">
                    <a:moveTo>
                      <a:pt x="291231" y="854"/>
                    </a:moveTo>
                    <a:cubicBezTo>
                      <a:pt x="292374" y="3140"/>
                      <a:pt x="293517" y="5521"/>
                      <a:pt x="294660" y="7807"/>
                    </a:cubicBezTo>
                    <a:cubicBezTo>
                      <a:pt x="296755" y="28000"/>
                      <a:pt x="296755" y="48193"/>
                      <a:pt x="296755" y="68481"/>
                    </a:cubicBezTo>
                    <a:cubicBezTo>
                      <a:pt x="296755" y="161255"/>
                      <a:pt x="296660" y="254028"/>
                      <a:pt x="296850" y="346802"/>
                    </a:cubicBezTo>
                    <a:cubicBezTo>
                      <a:pt x="296850" y="352612"/>
                      <a:pt x="296565" y="358327"/>
                      <a:pt x="295517" y="364137"/>
                    </a:cubicBezTo>
                    <a:cubicBezTo>
                      <a:pt x="291040" y="368614"/>
                      <a:pt x="286659" y="365185"/>
                      <a:pt x="282753" y="363566"/>
                    </a:cubicBezTo>
                    <a:cubicBezTo>
                      <a:pt x="190266" y="325275"/>
                      <a:pt x="97873" y="286890"/>
                      <a:pt x="5385" y="248504"/>
                    </a:cubicBezTo>
                    <a:cubicBezTo>
                      <a:pt x="-1949" y="243646"/>
                      <a:pt x="337" y="236121"/>
                      <a:pt x="337" y="229454"/>
                    </a:cubicBezTo>
                    <a:cubicBezTo>
                      <a:pt x="147" y="188877"/>
                      <a:pt x="337" y="148301"/>
                      <a:pt x="242" y="107724"/>
                    </a:cubicBezTo>
                    <a:cubicBezTo>
                      <a:pt x="-330" y="100485"/>
                      <a:pt x="4052" y="98771"/>
                      <a:pt x="10053" y="99152"/>
                    </a:cubicBezTo>
                    <a:cubicBezTo>
                      <a:pt x="15291" y="99533"/>
                      <a:pt x="20244" y="101438"/>
                      <a:pt x="25007" y="103438"/>
                    </a:cubicBezTo>
                    <a:cubicBezTo>
                      <a:pt x="64917" y="120583"/>
                      <a:pt x="106160" y="134680"/>
                      <a:pt x="145689" y="152873"/>
                    </a:cubicBezTo>
                    <a:cubicBezTo>
                      <a:pt x="164643" y="161636"/>
                      <a:pt x="170549" y="160874"/>
                      <a:pt x="180550" y="147253"/>
                    </a:cubicBezTo>
                    <a:cubicBezTo>
                      <a:pt x="210363" y="106581"/>
                      <a:pt x="239605" y="65529"/>
                      <a:pt x="270276" y="25428"/>
                    </a:cubicBezTo>
                    <a:cubicBezTo>
                      <a:pt x="272085" y="23142"/>
                      <a:pt x="273228" y="20475"/>
                      <a:pt x="274276" y="17713"/>
                    </a:cubicBezTo>
                    <a:cubicBezTo>
                      <a:pt x="277038" y="10855"/>
                      <a:pt x="281420" y="5235"/>
                      <a:pt x="286659" y="187"/>
                    </a:cubicBezTo>
                    <a:cubicBezTo>
                      <a:pt x="288278" y="-194"/>
                      <a:pt x="289802" y="-3"/>
                      <a:pt x="291231" y="854"/>
                    </a:cubicBezTo>
                    <a:close/>
                  </a:path>
                </a:pathLst>
              </a:custGeom>
              <a:solidFill>
                <a:srgbClr val="FAAF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8" name="Freeform: Shape 10">
                <a:extLst>
                  <a:ext uri="{FF2B5EF4-FFF2-40B4-BE49-F238E27FC236}">
                    <a16:creationId xmlns:a16="http://schemas.microsoft.com/office/drawing/2014/main" id="{DEAB53CA-BE72-4B55-B120-22E750660741}"/>
                  </a:ext>
                </a:extLst>
              </p:cNvPr>
              <p:cNvSpPr/>
              <p:nvPr/>
            </p:nvSpPr>
            <p:spPr>
              <a:xfrm>
                <a:off x="5680470" y="3479128"/>
                <a:ext cx="415827" cy="249481"/>
              </a:xfrm>
              <a:custGeom>
                <a:avLst/>
                <a:gdLst>
                  <a:gd name="connsiteX0" fmla="*/ 403052 w 415827"/>
                  <a:gd name="connsiteY0" fmla="*/ 110939 h 249481"/>
                  <a:gd name="connsiteX1" fmla="*/ 137209 w 415827"/>
                  <a:gd name="connsiteY1" fmla="*/ 1497 h 249481"/>
                  <a:gd name="connsiteX2" fmla="*/ 126827 w 415827"/>
                  <a:gd name="connsiteY2" fmla="*/ 735 h 249481"/>
                  <a:gd name="connsiteX3" fmla="*/ 109586 w 415827"/>
                  <a:gd name="connsiteY3" fmla="*/ 19975 h 249481"/>
                  <a:gd name="connsiteX4" fmla="*/ 7193 w 415827"/>
                  <a:gd name="connsiteY4" fmla="*/ 118749 h 249481"/>
                  <a:gd name="connsiteX5" fmla="*/ 10241 w 415827"/>
                  <a:gd name="connsiteY5" fmla="*/ 136942 h 249481"/>
                  <a:gd name="connsiteX6" fmla="*/ 111491 w 415827"/>
                  <a:gd name="connsiteY6" fmla="*/ 177804 h 249481"/>
                  <a:gd name="connsiteX7" fmla="*/ 121588 w 415827"/>
                  <a:gd name="connsiteY7" fmla="*/ 183805 h 249481"/>
                  <a:gd name="connsiteX8" fmla="*/ 123302 w 415827"/>
                  <a:gd name="connsiteY8" fmla="*/ 184377 h 249481"/>
                  <a:gd name="connsiteX9" fmla="*/ 138542 w 415827"/>
                  <a:gd name="connsiteY9" fmla="*/ 191616 h 249481"/>
                  <a:gd name="connsiteX10" fmla="*/ 142067 w 415827"/>
                  <a:gd name="connsiteY10" fmla="*/ 194378 h 249481"/>
                  <a:gd name="connsiteX11" fmla="*/ 142924 w 415827"/>
                  <a:gd name="connsiteY11" fmla="*/ 195807 h 249481"/>
                  <a:gd name="connsiteX12" fmla="*/ 146448 w 415827"/>
                  <a:gd name="connsiteY12" fmla="*/ 197331 h 249481"/>
                  <a:gd name="connsiteX13" fmla="*/ 244270 w 415827"/>
                  <a:gd name="connsiteY13" fmla="*/ 238479 h 249481"/>
                  <a:gd name="connsiteX14" fmla="*/ 315612 w 415827"/>
                  <a:gd name="connsiteY14" fmla="*/ 228192 h 249481"/>
                  <a:gd name="connsiteX15" fmla="*/ 322280 w 415827"/>
                  <a:gd name="connsiteY15" fmla="*/ 222667 h 249481"/>
                  <a:gd name="connsiteX16" fmla="*/ 405433 w 415827"/>
                  <a:gd name="connsiteY16" fmla="*/ 136371 h 249481"/>
                  <a:gd name="connsiteX17" fmla="*/ 415815 w 415827"/>
                  <a:gd name="connsiteY17" fmla="*/ 119226 h 249481"/>
                  <a:gd name="connsiteX18" fmla="*/ 403052 w 415827"/>
                  <a:gd name="connsiteY18" fmla="*/ 110939 h 249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5827" h="249481">
                    <a:moveTo>
                      <a:pt x="403052" y="110939"/>
                    </a:moveTo>
                    <a:cubicBezTo>
                      <a:pt x="314183" y="75030"/>
                      <a:pt x="225696" y="38168"/>
                      <a:pt x="137209" y="1497"/>
                    </a:cubicBezTo>
                    <a:cubicBezTo>
                      <a:pt x="133780" y="354"/>
                      <a:pt x="130446" y="-789"/>
                      <a:pt x="126827" y="735"/>
                    </a:cubicBezTo>
                    <a:cubicBezTo>
                      <a:pt x="123017" y="8831"/>
                      <a:pt x="115778" y="13974"/>
                      <a:pt x="109586" y="19975"/>
                    </a:cubicBezTo>
                    <a:cubicBezTo>
                      <a:pt x="75582" y="53027"/>
                      <a:pt x="41578" y="86079"/>
                      <a:pt x="7193" y="118749"/>
                    </a:cubicBezTo>
                    <a:cubicBezTo>
                      <a:pt x="-1666" y="127227"/>
                      <a:pt x="-4142" y="131513"/>
                      <a:pt x="10241" y="136942"/>
                    </a:cubicBezTo>
                    <a:cubicBezTo>
                      <a:pt x="44245" y="149801"/>
                      <a:pt x="77487" y="164755"/>
                      <a:pt x="111491" y="177804"/>
                    </a:cubicBezTo>
                    <a:cubicBezTo>
                      <a:pt x="115873" y="179519"/>
                      <a:pt x="119207" y="181424"/>
                      <a:pt x="121588" y="183805"/>
                    </a:cubicBezTo>
                    <a:cubicBezTo>
                      <a:pt x="122159" y="183900"/>
                      <a:pt x="122731" y="184091"/>
                      <a:pt x="123302" y="184377"/>
                    </a:cubicBezTo>
                    <a:cubicBezTo>
                      <a:pt x="128351" y="186853"/>
                      <a:pt x="133589" y="188853"/>
                      <a:pt x="138542" y="191616"/>
                    </a:cubicBezTo>
                    <a:cubicBezTo>
                      <a:pt x="139971" y="192187"/>
                      <a:pt x="141114" y="193140"/>
                      <a:pt x="142067" y="194378"/>
                    </a:cubicBezTo>
                    <a:cubicBezTo>
                      <a:pt x="142352" y="194854"/>
                      <a:pt x="142638" y="195330"/>
                      <a:pt x="142924" y="195807"/>
                    </a:cubicBezTo>
                    <a:cubicBezTo>
                      <a:pt x="144162" y="196283"/>
                      <a:pt x="145305" y="196854"/>
                      <a:pt x="146448" y="197331"/>
                    </a:cubicBezTo>
                    <a:cubicBezTo>
                      <a:pt x="178643" y="212190"/>
                      <a:pt x="212647" y="222572"/>
                      <a:pt x="244270" y="238479"/>
                    </a:cubicBezTo>
                    <a:cubicBezTo>
                      <a:pt x="270654" y="251718"/>
                      <a:pt x="295514" y="257910"/>
                      <a:pt x="315612" y="228192"/>
                    </a:cubicBezTo>
                    <a:cubicBezTo>
                      <a:pt x="317136" y="225906"/>
                      <a:pt x="320184" y="224667"/>
                      <a:pt x="322280" y="222667"/>
                    </a:cubicBezTo>
                    <a:cubicBezTo>
                      <a:pt x="351426" y="195330"/>
                      <a:pt x="381049" y="168375"/>
                      <a:pt x="405433" y="136371"/>
                    </a:cubicBezTo>
                    <a:cubicBezTo>
                      <a:pt x="407909" y="130084"/>
                      <a:pt x="416196" y="127322"/>
                      <a:pt x="415815" y="119226"/>
                    </a:cubicBezTo>
                    <a:cubicBezTo>
                      <a:pt x="412958" y="114273"/>
                      <a:pt x="407814" y="112844"/>
                      <a:pt x="403052" y="110939"/>
                    </a:cubicBezTo>
                    <a:close/>
                  </a:path>
                </a:pathLst>
              </a:custGeom>
              <a:solidFill>
                <a:srgbClr val="F8C0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9" name="Freeform: Shape 11">
                <a:extLst>
                  <a:ext uri="{FF2B5EF4-FFF2-40B4-BE49-F238E27FC236}">
                    <a16:creationId xmlns:a16="http://schemas.microsoft.com/office/drawing/2014/main" id="{85DB1220-55BE-45DC-81C4-C4C793AE17E5}"/>
                  </a:ext>
                </a:extLst>
              </p:cNvPr>
              <p:cNvSpPr/>
              <p:nvPr/>
            </p:nvSpPr>
            <p:spPr>
              <a:xfrm>
                <a:off x="5676900" y="3236097"/>
                <a:ext cx="419278" cy="247099"/>
              </a:xfrm>
              <a:custGeom>
                <a:avLst/>
                <a:gdLst>
                  <a:gd name="connsiteX0" fmla="*/ 137160 w 419278"/>
                  <a:gd name="connsiteY0" fmla="*/ 247100 h 247099"/>
                  <a:gd name="connsiteX1" fmla="*/ 130397 w 419278"/>
                  <a:gd name="connsiteY1" fmla="*/ 243671 h 247099"/>
                  <a:gd name="connsiteX2" fmla="*/ 0 w 419278"/>
                  <a:gd name="connsiteY2" fmla="*/ 117274 h 247099"/>
                  <a:gd name="connsiteX3" fmla="*/ 87344 w 419278"/>
                  <a:gd name="connsiteY3" fmla="*/ 80603 h 247099"/>
                  <a:gd name="connsiteX4" fmla="*/ 275082 w 419278"/>
                  <a:gd name="connsiteY4" fmla="*/ 2688 h 247099"/>
                  <a:gd name="connsiteX5" fmla="*/ 302133 w 419278"/>
                  <a:gd name="connsiteY5" fmla="*/ 7927 h 247099"/>
                  <a:gd name="connsiteX6" fmla="*/ 419100 w 419278"/>
                  <a:gd name="connsiteY6" fmla="*/ 122132 h 247099"/>
                  <a:gd name="connsiteX7" fmla="*/ 419195 w 419278"/>
                  <a:gd name="connsiteY7" fmla="*/ 125465 h 247099"/>
                  <a:gd name="connsiteX8" fmla="*/ 409670 w 419278"/>
                  <a:gd name="connsiteY8" fmla="*/ 135848 h 247099"/>
                  <a:gd name="connsiteX9" fmla="*/ 246412 w 419278"/>
                  <a:gd name="connsiteY9" fmla="*/ 203380 h 247099"/>
                  <a:gd name="connsiteX10" fmla="*/ 158496 w 419278"/>
                  <a:gd name="connsiteY10" fmla="*/ 240242 h 247099"/>
                  <a:gd name="connsiteX11" fmla="*/ 137160 w 419278"/>
                  <a:gd name="connsiteY11" fmla="*/ 247100 h 247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278" h="247099">
                    <a:moveTo>
                      <a:pt x="137160" y="247100"/>
                    </a:moveTo>
                    <a:cubicBezTo>
                      <a:pt x="134874" y="245957"/>
                      <a:pt x="132683" y="244814"/>
                      <a:pt x="130397" y="243671"/>
                    </a:cubicBezTo>
                    <a:cubicBezTo>
                      <a:pt x="87630" y="202237"/>
                      <a:pt x="44768" y="160708"/>
                      <a:pt x="0" y="117274"/>
                    </a:cubicBezTo>
                    <a:cubicBezTo>
                      <a:pt x="30385" y="104510"/>
                      <a:pt x="58865" y="92414"/>
                      <a:pt x="87344" y="80603"/>
                    </a:cubicBezTo>
                    <a:cubicBezTo>
                      <a:pt x="149924" y="54695"/>
                      <a:pt x="212789" y="29168"/>
                      <a:pt x="275082" y="2688"/>
                    </a:cubicBezTo>
                    <a:cubicBezTo>
                      <a:pt x="286607" y="-2170"/>
                      <a:pt x="293656" y="-455"/>
                      <a:pt x="302133" y="7927"/>
                    </a:cubicBezTo>
                    <a:cubicBezTo>
                      <a:pt x="340805" y="46313"/>
                      <a:pt x="380048" y="84127"/>
                      <a:pt x="419100" y="122132"/>
                    </a:cubicBezTo>
                    <a:cubicBezTo>
                      <a:pt x="419100" y="123275"/>
                      <a:pt x="419100" y="124322"/>
                      <a:pt x="419195" y="125465"/>
                    </a:cubicBezTo>
                    <a:cubicBezTo>
                      <a:pt x="420053" y="132609"/>
                      <a:pt x="414147" y="133943"/>
                      <a:pt x="409670" y="135848"/>
                    </a:cubicBezTo>
                    <a:cubicBezTo>
                      <a:pt x="355378" y="158708"/>
                      <a:pt x="301276" y="182139"/>
                      <a:pt x="246412" y="203380"/>
                    </a:cubicBezTo>
                    <a:cubicBezTo>
                      <a:pt x="216789" y="214810"/>
                      <a:pt x="188119" y="228621"/>
                      <a:pt x="158496" y="240242"/>
                    </a:cubicBezTo>
                    <a:cubicBezTo>
                      <a:pt x="151543" y="242909"/>
                      <a:pt x="144494" y="245385"/>
                      <a:pt x="137160" y="247100"/>
                    </a:cubicBezTo>
                    <a:close/>
                  </a:path>
                </a:pathLst>
              </a:custGeom>
              <a:solidFill>
                <a:srgbClr val="F6A2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0" name="Freeform: Shape 12">
                <a:extLst>
                  <a:ext uri="{FF2B5EF4-FFF2-40B4-BE49-F238E27FC236}">
                    <a16:creationId xmlns:a16="http://schemas.microsoft.com/office/drawing/2014/main" id="{457B2580-3AC5-42F9-BF7D-FC328A48E026}"/>
                  </a:ext>
                </a:extLst>
              </p:cNvPr>
              <p:cNvSpPr/>
              <p:nvPr/>
            </p:nvSpPr>
            <p:spPr>
              <a:xfrm>
                <a:off x="6098246" y="3605402"/>
                <a:ext cx="291281" cy="356235"/>
              </a:xfrm>
              <a:custGeom>
                <a:avLst/>
                <a:gdLst>
                  <a:gd name="connsiteX0" fmla="*/ 5755 w 291281"/>
                  <a:gd name="connsiteY0" fmla="*/ 356235 h 356235"/>
                  <a:gd name="connsiteX1" fmla="*/ 1468 w 291281"/>
                  <a:gd name="connsiteY1" fmla="*/ 336899 h 356235"/>
                  <a:gd name="connsiteX2" fmla="*/ 1468 w 291281"/>
                  <a:gd name="connsiteY2" fmla="*/ 38386 h 356235"/>
                  <a:gd name="connsiteX3" fmla="*/ 4802 w 291281"/>
                  <a:gd name="connsiteY3" fmla="*/ 0 h 356235"/>
                  <a:gd name="connsiteX4" fmla="*/ 22138 w 291281"/>
                  <a:gd name="connsiteY4" fmla="*/ 17526 h 356235"/>
                  <a:gd name="connsiteX5" fmla="*/ 52713 w 291281"/>
                  <a:gd name="connsiteY5" fmla="*/ 60484 h 356235"/>
                  <a:gd name="connsiteX6" fmla="*/ 108720 w 291281"/>
                  <a:gd name="connsiteY6" fmla="*/ 137922 h 356235"/>
                  <a:gd name="connsiteX7" fmla="*/ 139390 w 291281"/>
                  <a:gd name="connsiteY7" fmla="*/ 147161 h 356235"/>
                  <a:gd name="connsiteX8" fmla="*/ 263216 w 291281"/>
                  <a:gd name="connsiteY8" fmla="*/ 96488 h 356235"/>
                  <a:gd name="connsiteX9" fmla="*/ 289790 w 291281"/>
                  <a:gd name="connsiteY9" fmla="*/ 93345 h 356235"/>
                  <a:gd name="connsiteX10" fmla="*/ 291219 w 291281"/>
                  <a:gd name="connsiteY10" fmla="*/ 188595 h 356235"/>
                  <a:gd name="connsiteX11" fmla="*/ 245118 w 291281"/>
                  <a:gd name="connsiteY11" fmla="*/ 258223 h 356235"/>
                  <a:gd name="connsiteX12" fmla="*/ 5755 w 291281"/>
                  <a:gd name="connsiteY12" fmla="*/ 356235 h 356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1281" h="356235">
                    <a:moveTo>
                      <a:pt x="5755" y="356235"/>
                    </a:moveTo>
                    <a:cubicBezTo>
                      <a:pt x="-1103" y="350996"/>
                      <a:pt x="1468" y="343472"/>
                      <a:pt x="1468" y="336899"/>
                    </a:cubicBezTo>
                    <a:cubicBezTo>
                      <a:pt x="1278" y="237363"/>
                      <a:pt x="1278" y="137922"/>
                      <a:pt x="1468" y="38386"/>
                    </a:cubicBezTo>
                    <a:cubicBezTo>
                      <a:pt x="1468" y="25527"/>
                      <a:pt x="-3485" y="12097"/>
                      <a:pt x="4802" y="0"/>
                    </a:cubicBezTo>
                    <a:cubicBezTo>
                      <a:pt x="10422" y="6001"/>
                      <a:pt x="18709" y="9430"/>
                      <a:pt x="22138" y="17526"/>
                    </a:cubicBezTo>
                    <a:cubicBezTo>
                      <a:pt x="28424" y="34671"/>
                      <a:pt x="42616" y="46101"/>
                      <a:pt x="52713" y="60484"/>
                    </a:cubicBezTo>
                    <a:cubicBezTo>
                      <a:pt x="70906" y="86582"/>
                      <a:pt x="90622" y="111728"/>
                      <a:pt x="108720" y="137922"/>
                    </a:cubicBezTo>
                    <a:cubicBezTo>
                      <a:pt x="117292" y="150400"/>
                      <a:pt x="125865" y="152972"/>
                      <a:pt x="139390" y="147161"/>
                    </a:cubicBezTo>
                    <a:cubicBezTo>
                      <a:pt x="180348" y="129635"/>
                      <a:pt x="222258" y="114205"/>
                      <a:pt x="263216" y="96488"/>
                    </a:cubicBezTo>
                    <a:cubicBezTo>
                      <a:pt x="271121" y="93059"/>
                      <a:pt x="279789" y="83725"/>
                      <a:pt x="289790" y="93345"/>
                    </a:cubicBezTo>
                    <a:cubicBezTo>
                      <a:pt x="290266" y="125063"/>
                      <a:pt x="290743" y="156877"/>
                      <a:pt x="291219" y="188595"/>
                    </a:cubicBezTo>
                    <a:cubicBezTo>
                      <a:pt x="291600" y="238792"/>
                      <a:pt x="291695" y="238982"/>
                      <a:pt x="245118" y="258223"/>
                    </a:cubicBezTo>
                    <a:cubicBezTo>
                      <a:pt x="165394" y="291084"/>
                      <a:pt x="85574" y="323660"/>
                      <a:pt x="5755" y="356235"/>
                    </a:cubicBezTo>
                    <a:close/>
                  </a:path>
                </a:pathLst>
              </a:custGeom>
              <a:solidFill>
                <a:srgbClr val="E895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1" name="Freeform: Shape 13">
                <a:extLst>
                  <a:ext uri="{FF2B5EF4-FFF2-40B4-BE49-F238E27FC236}">
                    <a16:creationId xmlns:a16="http://schemas.microsoft.com/office/drawing/2014/main" id="{6EDAC78F-3797-4A94-B871-74959FA2776A}"/>
                  </a:ext>
                </a:extLst>
              </p:cNvPr>
              <p:cNvSpPr/>
              <p:nvPr/>
            </p:nvSpPr>
            <p:spPr>
              <a:xfrm>
                <a:off x="5814059" y="3361467"/>
                <a:ext cx="291250" cy="236982"/>
              </a:xfrm>
              <a:custGeom>
                <a:avLst/>
                <a:gdLst>
                  <a:gd name="connsiteX0" fmla="*/ 0 w 291250"/>
                  <a:gd name="connsiteY0" fmla="*/ 121729 h 236982"/>
                  <a:gd name="connsiteX1" fmla="*/ 65246 w 291250"/>
                  <a:gd name="connsiteY1" fmla="*/ 91440 h 236982"/>
                  <a:gd name="connsiteX2" fmla="*/ 252222 w 291250"/>
                  <a:gd name="connsiteY2" fmla="*/ 13049 h 236982"/>
                  <a:gd name="connsiteX3" fmla="*/ 282035 w 291250"/>
                  <a:gd name="connsiteY3" fmla="*/ 0 h 236982"/>
                  <a:gd name="connsiteX4" fmla="*/ 285179 w 291250"/>
                  <a:gd name="connsiteY4" fmla="*/ 286 h 236982"/>
                  <a:gd name="connsiteX5" fmla="*/ 291084 w 291250"/>
                  <a:gd name="connsiteY5" fmla="*/ 19717 h 236982"/>
                  <a:gd name="connsiteX6" fmla="*/ 290989 w 291250"/>
                  <a:gd name="connsiteY6" fmla="*/ 218980 h 236982"/>
                  <a:gd name="connsiteX7" fmla="*/ 285464 w 291250"/>
                  <a:gd name="connsiteY7" fmla="*/ 236791 h 236982"/>
                  <a:gd name="connsiteX8" fmla="*/ 285464 w 291250"/>
                  <a:gd name="connsiteY8" fmla="*/ 236791 h 236982"/>
                  <a:gd name="connsiteX9" fmla="*/ 281845 w 291250"/>
                  <a:gd name="connsiteY9" fmla="*/ 236982 h 236982"/>
                  <a:gd name="connsiteX10" fmla="*/ 111538 w 291250"/>
                  <a:gd name="connsiteY10" fmla="*/ 168878 h 236982"/>
                  <a:gd name="connsiteX11" fmla="*/ 0 w 291250"/>
                  <a:gd name="connsiteY11" fmla="*/ 121729 h 236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1250" h="236982">
                    <a:moveTo>
                      <a:pt x="0" y="121729"/>
                    </a:moveTo>
                    <a:cubicBezTo>
                      <a:pt x="19526" y="106871"/>
                      <a:pt x="43244" y="101060"/>
                      <a:pt x="65246" y="91440"/>
                    </a:cubicBezTo>
                    <a:cubicBezTo>
                      <a:pt x="127254" y="64484"/>
                      <a:pt x="191072" y="42005"/>
                      <a:pt x="252222" y="13049"/>
                    </a:cubicBezTo>
                    <a:cubicBezTo>
                      <a:pt x="262033" y="8382"/>
                      <a:pt x="273939" y="8477"/>
                      <a:pt x="282035" y="0"/>
                    </a:cubicBezTo>
                    <a:cubicBezTo>
                      <a:pt x="283083" y="95"/>
                      <a:pt x="284131" y="191"/>
                      <a:pt x="285179" y="286"/>
                    </a:cubicBezTo>
                    <a:cubicBezTo>
                      <a:pt x="289846" y="5905"/>
                      <a:pt x="291084" y="12668"/>
                      <a:pt x="291084" y="19717"/>
                    </a:cubicBezTo>
                    <a:cubicBezTo>
                      <a:pt x="291275" y="86106"/>
                      <a:pt x="291370" y="152591"/>
                      <a:pt x="290989" y="218980"/>
                    </a:cubicBezTo>
                    <a:cubicBezTo>
                      <a:pt x="290989" y="225362"/>
                      <a:pt x="290132" y="231743"/>
                      <a:pt x="285464" y="236791"/>
                    </a:cubicBezTo>
                    <a:cubicBezTo>
                      <a:pt x="285464" y="236791"/>
                      <a:pt x="285464" y="236791"/>
                      <a:pt x="285464" y="236791"/>
                    </a:cubicBezTo>
                    <a:cubicBezTo>
                      <a:pt x="284226" y="236887"/>
                      <a:pt x="283083" y="236887"/>
                      <a:pt x="281845" y="236982"/>
                    </a:cubicBezTo>
                    <a:cubicBezTo>
                      <a:pt x="223838" y="217456"/>
                      <a:pt x="168497" y="191262"/>
                      <a:pt x="111538" y="168878"/>
                    </a:cubicBezTo>
                    <a:cubicBezTo>
                      <a:pt x="74105" y="154210"/>
                      <a:pt x="37243" y="137541"/>
                      <a:pt x="0" y="121729"/>
                    </a:cubicBezTo>
                    <a:close/>
                  </a:path>
                </a:pathLst>
              </a:custGeom>
              <a:solidFill>
                <a:srgbClr val="E895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2" name="Freeform: Shape 14">
                <a:extLst>
                  <a:ext uri="{FF2B5EF4-FFF2-40B4-BE49-F238E27FC236}">
                    <a16:creationId xmlns:a16="http://schemas.microsoft.com/office/drawing/2014/main" id="{C67490B8-6C1A-438F-AA29-23542A5AF768}"/>
                  </a:ext>
                </a:extLst>
              </p:cNvPr>
              <p:cNvSpPr/>
              <p:nvPr/>
            </p:nvSpPr>
            <p:spPr>
              <a:xfrm>
                <a:off x="6099333" y="3361848"/>
                <a:ext cx="285750" cy="236566"/>
              </a:xfrm>
              <a:custGeom>
                <a:avLst/>
                <a:gdLst>
                  <a:gd name="connsiteX0" fmla="*/ 381 w 285750"/>
                  <a:gd name="connsiteY0" fmla="*/ 236506 h 236566"/>
                  <a:gd name="connsiteX1" fmla="*/ 0 w 285750"/>
                  <a:gd name="connsiteY1" fmla="*/ 0 h 236566"/>
                  <a:gd name="connsiteX2" fmla="*/ 191834 w 285750"/>
                  <a:gd name="connsiteY2" fmla="*/ 80486 h 236566"/>
                  <a:gd name="connsiteX3" fmla="*/ 260985 w 285750"/>
                  <a:gd name="connsiteY3" fmla="*/ 107918 h 236566"/>
                  <a:gd name="connsiteX4" fmla="*/ 285750 w 285750"/>
                  <a:gd name="connsiteY4" fmla="*/ 119634 h 236566"/>
                  <a:gd name="connsiteX5" fmla="*/ 234029 w 285750"/>
                  <a:gd name="connsiteY5" fmla="*/ 142685 h 236566"/>
                  <a:gd name="connsiteX6" fmla="*/ 108014 w 285750"/>
                  <a:gd name="connsiteY6" fmla="*/ 195739 h 236566"/>
                  <a:gd name="connsiteX7" fmla="*/ 10763 w 285750"/>
                  <a:gd name="connsiteY7" fmla="*/ 235839 h 236566"/>
                  <a:gd name="connsiteX8" fmla="*/ 381 w 285750"/>
                  <a:gd name="connsiteY8" fmla="*/ 236506 h 23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750" h="236566">
                    <a:moveTo>
                      <a:pt x="381" y="236506"/>
                    </a:moveTo>
                    <a:cubicBezTo>
                      <a:pt x="286" y="157639"/>
                      <a:pt x="95" y="78772"/>
                      <a:pt x="0" y="0"/>
                    </a:cubicBezTo>
                    <a:cubicBezTo>
                      <a:pt x="63627" y="27527"/>
                      <a:pt x="128683" y="51721"/>
                      <a:pt x="191834" y="80486"/>
                    </a:cubicBezTo>
                    <a:cubicBezTo>
                      <a:pt x="214408" y="90773"/>
                      <a:pt x="238030" y="98584"/>
                      <a:pt x="260985" y="107918"/>
                    </a:cubicBezTo>
                    <a:cubicBezTo>
                      <a:pt x="268891" y="111157"/>
                      <a:pt x="276511" y="115252"/>
                      <a:pt x="285750" y="119634"/>
                    </a:cubicBezTo>
                    <a:cubicBezTo>
                      <a:pt x="269653" y="132874"/>
                      <a:pt x="250793" y="135350"/>
                      <a:pt x="234029" y="142685"/>
                    </a:cubicBezTo>
                    <a:cubicBezTo>
                      <a:pt x="192215" y="160782"/>
                      <a:pt x="150590" y="179451"/>
                      <a:pt x="108014" y="195739"/>
                    </a:cubicBezTo>
                    <a:cubicBezTo>
                      <a:pt x="75248" y="208312"/>
                      <a:pt x="43244" y="222790"/>
                      <a:pt x="10763" y="235839"/>
                    </a:cubicBezTo>
                    <a:cubicBezTo>
                      <a:pt x="7620" y="237077"/>
                      <a:pt x="3810" y="236315"/>
                      <a:pt x="381" y="236506"/>
                    </a:cubicBezTo>
                    <a:close/>
                  </a:path>
                </a:pathLst>
              </a:custGeom>
              <a:solidFill>
                <a:srgbClr val="FAAF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3" name="Freeform: Shape 15">
                <a:extLst>
                  <a:ext uri="{FF2B5EF4-FFF2-40B4-BE49-F238E27FC236}">
                    <a16:creationId xmlns:a16="http://schemas.microsoft.com/office/drawing/2014/main" id="{03FD8C3A-15F1-4446-BDC6-04F2B1F330ED}"/>
                  </a:ext>
                </a:extLst>
              </p:cNvPr>
              <p:cNvSpPr/>
              <p:nvPr/>
            </p:nvSpPr>
            <p:spPr>
              <a:xfrm>
                <a:off x="6118586" y="3623024"/>
                <a:ext cx="269449" cy="138307"/>
              </a:xfrm>
              <a:custGeom>
                <a:avLst/>
                <a:gdLst>
                  <a:gd name="connsiteX0" fmla="*/ 269450 w 269449"/>
                  <a:gd name="connsiteY0" fmla="*/ 75819 h 138307"/>
                  <a:gd name="connsiteX1" fmla="*/ 216586 w 269449"/>
                  <a:gd name="connsiteY1" fmla="*/ 94869 h 138307"/>
                  <a:gd name="connsiteX2" fmla="*/ 115621 w 269449"/>
                  <a:gd name="connsiteY2" fmla="*/ 135731 h 138307"/>
                  <a:gd name="connsiteX3" fmla="*/ 87046 w 269449"/>
                  <a:gd name="connsiteY3" fmla="*/ 126111 h 138307"/>
                  <a:gd name="connsiteX4" fmla="*/ 9036 w 269449"/>
                  <a:gd name="connsiteY4" fmla="*/ 18383 h 138307"/>
                  <a:gd name="connsiteX5" fmla="*/ 1797 w 269449"/>
                  <a:gd name="connsiteY5" fmla="*/ 0 h 138307"/>
                  <a:gd name="connsiteX6" fmla="*/ 102381 w 269449"/>
                  <a:gd name="connsiteY6" fmla="*/ 98393 h 138307"/>
                  <a:gd name="connsiteX7" fmla="*/ 125908 w 269449"/>
                  <a:gd name="connsiteY7" fmla="*/ 101536 h 138307"/>
                  <a:gd name="connsiteX8" fmla="*/ 250876 w 269449"/>
                  <a:gd name="connsiteY8" fmla="*/ 49625 h 138307"/>
                  <a:gd name="connsiteX9" fmla="*/ 269355 w 269449"/>
                  <a:gd name="connsiteY9" fmla="*/ 44863 h 138307"/>
                  <a:gd name="connsiteX10" fmla="*/ 269450 w 269449"/>
                  <a:gd name="connsiteY10" fmla="*/ 75819 h 13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9449" h="138307">
                    <a:moveTo>
                      <a:pt x="269450" y="75819"/>
                    </a:moveTo>
                    <a:cubicBezTo>
                      <a:pt x="249638" y="75914"/>
                      <a:pt x="234112" y="88392"/>
                      <a:pt x="216586" y="94869"/>
                    </a:cubicBezTo>
                    <a:cubicBezTo>
                      <a:pt x="182582" y="107537"/>
                      <a:pt x="149054" y="121634"/>
                      <a:pt x="115621" y="135731"/>
                    </a:cubicBezTo>
                    <a:cubicBezTo>
                      <a:pt x="102572" y="141256"/>
                      <a:pt x="95238" y="137827"/>
                      <a:pt x="87046" y="126111"/>
                    </a:cubicBezTo>
                    <a:cubicBezTo>
                      <a:pt x="61805" y="89725"/>
                      <a:pt x="34659" y="54578"/>
                      <a:pt x="9036" y="18383"/>
                    </a:cubicBezTo>
                    <a:cubicBezTo>
                      <a:pt x="5512" y="13335"/>
                      <a:pt x="-3918" y="9144"/>
                      <a:pt x="1797" y="0"/>
                    </a:cubicBezTo>
                    <a:cubicBezTo>
                      <a:pt x="35325" y="32766"/>
                      <a:pt x="69044" y="65342"/>
                      <a:pt x="102381" y="98393"/>
                    </a:cubicBezTo>
                    <a:cubicBezTo>
                      <a:pt x="109906" y="105918"/>
                      <a:pt x="117050" y="105251"/>
                      <a:pt x="125908" y="101536"/>
                    </a:cubicBezTo>
                    <a:cubicBezTo>
                      <a:pt x="167437" y="84011"/>
                      <a:pt x="209157" y="66865"/>
                      <a:pt x="250876" y="49625"/>
                    </a:cubicBezTo>
                    <a:cubicBezTo>
                      <a:pt x="256591" y="47244"/>
                      <a:pt x="261925" y="43148"/>
                      <a:pt x="269355" y="44863"/>
                    </a:cubicBezTo>
                    <a:cubicBezTo>
                      <a:pt x="269450" y="55054"/>
                      <a:pt x="269450" y="65437"/>
                      <a:pt x="269450" y="75819"/>
                    </a:cubicBezTo>
                    <a:close/>
                  </a:path>
                </a:pathLst>
              </a:custGeom>
              <a:solidFill>
                <a:srgbClr val="DA77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4" name="Freeform: Shape 16">
                <a:extLst>
                  <a:ext uri="{FF2B5EF4-FFF2-40B4-BE49-F238E27FC236}">
                    <a16:creationId xmlns:a16="http://schemas.microsoft.com/office/drawing/2014/main" id="{3E762FE5-38CC-497C-A034-80E55CDB4E1E}"/>
                  </a:ext>
                </a:extLst>
              </p:cNvPr>
              <p:cNvSpPr/>
              <p:nvPr/>
            </p:nvSpPr>
            <p:spPr>
              <a:xfrm>
                <a:off x="5810916" y="3615689"/>
                <a:ext cx="274701" cy="145800"/>
              </a:xfrm>
              <a:custGeom>
                <a:avLst/>
                <a:gdLst>
                  <a:gd name="connsiteX0" fmla="*/ 0 w 274701"/>
                  <a:gd name="connsiteY0" fmla="*/ 83248 h 145800"/>
                  <a:gd name="connsiteX1" fmla="*/ 0 w 274701"/>
                  <a:gd name="connsiteY1" fmla="*/ 50006 h 145800"/>
                  <a:gd name="connsiteX2" fmla="*/ 101537 w 274701"/>
                  <a:gd name="connsiteY2" fmla="*/ 91250 h 145800"/>
                  <a:gd name="connsiteX3" fmla="*/ 134969 w 274701"/>
                  <a:gd name="connsiteY3" fmla="*/ 105347 h 145800"/>
                  <a:gd name="connsiteX4" fmla="*/ 173546 w 274701"/>
                  <a:gd name="connsiteY4" fmla="*/ 97060 h 145800"/>
                  <a:gd name="connsiteX5" fmla="*/ 274701 w 274701"/>
                  <a:gd name="connsiteY5" fmla="*/ 0 h 145800"/>
                  <a:gd name="connsiteX6" fmla="*/ 235172 w 274701"/>
                  <a:gd name="connsiteY6" fmla="*/ 58483 h 145800"/>
                  <a:gd name="connsiteX7" fmla="*/ 185452 w 274701"/>
                  <a:gd name="connsiteY7" fmla="*/ 126968 h 145800"/>
                  <a:gd name="connsiteX8" fmla="*/ 141351 w 274701"/>
                  <a:gd name="connsiteY8" fmla="*/ 139160 h 145800"/>
                  <a:gd name="connsiteX9" fmla="*/ 14954 w 274701"/>
                  <a:gd name="connsiteY9" fmla="*/ 87154 h 145800"/>
                  <a:gd name="connsiteX10" fmla="*/ 0 w 274701"/>
                  <a:gd name="connsiteY10" fmla="*/ 83248 h 14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4701" h="145800">
                    <a:moveTo>
                      <a:pt x="0" y="83248"/>
                    </a:moveTo>
                    <a:cubicBezTo>
                      <a:pt x="0" y="72962"/>
                      <a:pt x="0" y="62579"/>
                      <a:pt x="0" y="50006"/>
                    </a:cubicBezTo>
                    <a:cubicBezTo>
                      <a:pt x="34671" y="64103"/>
                      <a:pt x="68104" y="77629"/>
                      <a:pt x="101537" y="91250"/>
                    </a:cubicBezTo>
                    <a:cubicBezTo>
                      <a:pt x="112776" y="95822"/>
                      <a:pt x="124778" y="99155"/>
                      <a:pt x="134969" y="105347"/>
                    </a:cubicBezTo>
                    <a:cubicBezTo>
                      <a:pt x="151448" y="115443"/>
                      <a:pt x="161544" y="109061"/>
                      <a:pt x="173546" y="97060"/>
                    </a:cubicBezTo>
                    <a:cubicBezTo>
                      <a:pt x="206502" y="64008"/>
                      <a:pt x="240887" y="32290"/>
                      <a:pt x="274701" y="0"/>
                    </a:cubicBezTo>
                    <a:cubicBezTo>
                      <a:pt x="266224" y="22670"/>
                      <a:pt x="248507" y="39148"/>
                      <a:pt x="235172" y="58483"/>
                    </a:cubicBezTo>
                    <a:cubicBezTo>
                      <a:pt x="219266" y="81725"/>
                      <a:pt x="201740" y="103918"/>
                      <a:pt x="185452" y="126968"/>
                    </a:cubicBezTo>
                    <a:cubicBezTo>
                      <a:pt x="169831" y="149066"/>
                      <a:pt x="166116" y="149733"/>
                      <a:pt x="141351" y="139160"/>
                    </a:cubicBezTo>
                    <a:cubicBezTo>
                      <a:pt x="99441" y="121253"/>
                      <a:pt x="57150" y="104299"/>
                      <a:pt x="14954" y="87154"/>
                    </a:cubicBezTo>
                    <a:cubicBezTo>
                      <a:pt x="10287" y="85344"/>
                      <a:pt x="5048" y="84582"/>
                      <a:pt x="0" y="83248"/>
                    </a:cubicBezTo>
                    <a:close/>
                  </a:path>
                </a:pathLst>
              </a:custGeom>
              <a:solidFill>
                <a:srgbClr val="ED8A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393" name="Freeform: Shape 5">
              <a:extLst>
                <a:ext uri="{FF2B5EF4-FFF2-40B4-BE49-F238E27FC236}">
                  <a16:creationId xmlns:a16="http://schemas.microsoft.com/office/drawing/2014/main" id="{42D9A695-9FD6-44A4-81A3-CE4235B18121}"/>
                </a:ext>
              </a:extLst>
            </p:cNvPr>
            <p:cNvSpPr/>
            <p:nvPr/>
          </p:nvSpPr>
          <p:spPr>
            <a:xfrm>
              <a:off x="5853532" y="2895491"/>
              <a:ext cx="226084" cy="220308"/>
            </a:xfrm>
            <a:custGeom>
              <a:avLst/>
              <a:gdLst>
                <a:gd name="connsiteX0" fmla="*/ 226084 w 226084"/>
                <a:gd name="connsiteY0" fmla="*/ 78023 h 220308"/>
                <a:gd name="connsiteX1" fmla="*/ 180555 w 226084"/>
                <a:gd name="connsiteY1" fmla="*/ 204420 h 220308"/>
                <a:gd name="connsiteX2" fmla="*/ 141788 w 226084"/>
                <a:gd name="connsiteY2" fmla="*/ 218803 h 220308"/>
                <a:gd name="connsiteX3" fmla="*/ 13867 w 226084"/>
                <a:gd name="connsiteY3" fmla="*/ 134316 h 220308"/>
                <a:gd name="connsiteX4" fmla="*/ 532 w 226084"/>
                <a:gd name="connsiteY4" fmla="*/ 87453 h 220308"/>
                <a:gd name="connsiteX5" fmla="*/ 75018 w 226084"/>
                <a:gd name="connsiteY5" fmla="*/ 46972 h 220308"/>
                <a:gd name="connsiteX6" fmla="*/ 88067 w 226084"/>
                <a:gd name="connsiteY6" fmla="*/ 52401 h 220308"/>
                <a:gd name="connsiteX7" fmla="*/ 106736 w 226084"/>
                <a:gd name="connsiteY7" fmla="*/ 45734 h 220308"/>
                <a:gd name="connsiteX8" fmla="*/ 168458 w 226084"/>
                <a:gd name="connsiteY8" fmla="*/ 299 h 220308"/>
                <a:gd name="connsiteX9" fmla="*/ 223513 w 226084"/>
                <a:gd name="connsiteY9" fmla="*/ 58307 h 220308"/>
                <a:gd name="connsiteX10" fmla="*/ 226084 w 226084"/>
                <a:gd name="connsiteY10" fmla="*/ 78023 h 22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084" h="220308">
                  <a:moveTo>
                    <a:pt x="226084" y="78023"/>
                  </a:moveTo>
                  <a:cubicBezTo>
                    <a:pt x="224370" y="128601"/>
                    <a:pt x="207796" y="168511"/>
                    <a:pt x="180555" y="204420"/>
                  </a:cubicBezTo>
                  <a:cubicBezTo>
                    <a:pt x="170554" y="217565"/>
                    <a:pt x="158362" y="223280"/>
                    <a:pt x="141788" y="218803"/>
                  </a:cubicBezTo>
                  <a:cubicBezTo>
                    <a:pt x="89782" y="204801"/>
                    <a:pt x="45681" y="178798"/>
                    <a:pt x="13867" y="134316"/>
                  </a:cubicBezTo>
                  <a:cubicBezTo>
                    <a:pt x="3961" y="120505"/>
                    <a:pt x="-1849" y="104884"/>
                    <a:pt x="532" y="87453"/>
                  </a:cubicBezTo>
                  <a:cubicBezTo>
                    <a:pt x="5295" y="52687"/>
                    <a:pt x="37585" y="35256"/>
                    <a:pt x="75018" y="46972"/>
                  </a:cubicBezTo>
                  <a:cubicBezTo>
                    <a:pt x="79495" y="48401"/>
                    <a:pt x="84257" y="49829"/>
                    <a:pt x="88067" y="52401"/>
                  </a:cubicBezTo>
                  <a:cubicBezTo>
                    <a:pt x="97687" y="58878"/>
                    <a:pt x="102355" y="57354"/>
                    <a:pt x="106736" y="45734"/>
                  </a:cubicBezTo>
                  <a:cubicBezTo>
                    <a:pt x="119690" y="11634"/>
                    <a:pt x="139693" y="-2272"/>
                    <a:pt x="168458" y="299"/>
                  </a:cubicBezTo>
                  <a:cubicBezTo>
                    <a:pt x="193890" y="2490"/>
                    <a:pt x="217703" y="27350"/>
                    <a:pt x="223513" y="58307"/>
                  </a:cubicBezTo>
                  <a:cubicBezTo>
                    <a:pt x="225132" y="66498"/>
                    <a:pt x="225704" y="74785"/>
                    <a:pt x="226084" y="78023"/>
                  </a:cubicBezTo>
                  <a:close/>
                </a:path>
              </a:pathLst>
            </a:custGeom>
            <a:solidFill>
              <a:srgbClr val="E76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4" name="Freeform: Shape 6">
              <a:extLst>
                <a:ext uri="{FF2B5EF4-FFF2-40B4-BE49-F238E27FC236}">
                  <a16:creationId xmlns:a16="http://schemas.microsoft.com/office/drawing/2014/main" id="{96D99A76-2E02-49A7-8E9F-F9C6A1E4B637}"/>
                </a:ext>
              </a:extLst>
            </p:cNvPr>
            <p:cNvSpPr/>
            <p:nvPr/>
          </p:nvSpPr>
          <p:spPr>
            <a:xfrm>
              <a:off x="6122744" y="3145469"/>
              <a:ext cx="197738" cy="193802"/>
            </a:xfrm>
            <a:custGeom>
              <a:avLst/>
              <a:gdLst>
                <a:gd name="connsiteX0" fmla="*/ 197665 w 197738"/>
                <a:gd name="connsiteY0" fmla="*/ 76743 h 193802"/>
                <a:gd name="connsiteX1" fmla="*/ 156040 w 197738"/>
                <a:gd name="connsiteY1" fmla="*/ 152276 h 193802"/>
                <a:gd name="connsiteX2" fmla="*/ 88699 w 197738"/>
                <a:gd name="connsiteY2" fmla="*/ 191043 h 193802"/>
                <a:gd name="connsiteX3" fmla="*/ 60028 w 197738"/>
                <a:gd name="connsiteY3" fmla="*/ 188185 h 193802"/>
                <a:gd name="connsiteX4" fmla="*/ 307 w 197738"/>
                <a:gd name="connsiteY4" fmla="*/ 47120 h 193802"/>
                <a:gd name="connsiteX5" fmla="*/ 35835 w 197738"/>
                <a:gd name="connsiteY5" fmla="*/ 1114 h 193802"/>
                <a:gd name="connsiteX6" fmla="*/ 90223 w 197738"/>
                <a:gd name="connsiteY6" fmla="*/ 26451 h 193802"/>
                <a:gd name="connsiteX7" fmla="*/ 118702 w 197738"/>
                <a:gd name="connsiteY7" fmla="*/ 32166 h 193802"/>
                <a:gd name="connsiteX8" fmla="*/ 173852 w 197738"/>
                <a:gd name="connsiteY8" fmla="*/ 28261 h 193802"/>
                <a:gd name="connsiteX9" fmla="*/ 197665 w 197738"/>
                <a:gd name="connsiteY9" fmla="*/ 76743 h 193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738" h="193802">
                  <a:moveTo>
                    <a:pt x="197665" y="76743"/>
                  </a:moveTo>
                  <a:cubicBezTo>
                    <a:pt x="197093" y="109223"/>
                    <a:pt x="178234" y="131893"/>
                    <a:pt x="156040" y="152276"/>
                  </a:cubicBezTo>
                  <a:cubicBezTo>
                    <a:pt x="136610" y="170088"/>
                    <a:pt x="113845" y="182851"/>
                    <a:pt x="88699" y="191043"/>
                  </a:cubicBezTo>
                  <a:cubicBezTo>
                    <a:pt x="78793" y="194281"/>
                    <a:pt x="67934" y="196091"/>
                    <a:pt x="60028" y="188185"/>
                  </a:cubicBezTo>
                  <a:cubicBezTo>
                    <a:pt x="21071" y="149323"/>
                    <a:pt x="-3027" y="103413"/>
                    <a:pt x="307" y="47120"/>
                  </a:cubicBezTo>
                  <a:cubicBezTo>
                    <a:pt x="1831" y="21879"/>
                    <a:pt x="16880" y="4829"/>
                    <a:pt x="35835" y="1114"/>
                  </a:cubicBezTo>
                  <a:cubicBezTo>
                    <a:pt x="59838" y="-3553"/>
                    <a:pt x="78507" y="6734"/>
                    <a:pt x="90223" y="26451"/>
                  </a:cubicBezTo>
                  <a:cubicBezTo>
                    <a:pt x="98986" y="41119"/>
                    <a:pt x="105082" y="43024"/>
                    <a:pt x="118702" y="32166"/>
                  </a:cubicBezTo>
                  <a:cubicBezTo>
                    <a:pt x="135276" y="18926"/>
                    <a:pt x="155088" y="17402"/>
                    <a:pt x="173852" y="28261"/>
                  </a:cubicBezTo>
                  <a:cubicBezTo>
                    <a:pt x="191950" y="38738"/>
                    <a:pt x="198522" y="56074"/>
                    <a:pt x="197665" y="76743"/>
                  </a:cubicBezTo>
                  <a:close/>
                </a:path>
              </a:pathLst>
            </a:custGeom>
            <a:solidFill>
              <a:srgbClr val="E76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5" name="Freeform: Shape 7">
              <a:extLst>
                <a:ext uri="{FF2B5EF4-FFF2-40B4-BE49-F238E27FC236}">
                  <a16:creationId xmlns:a16="http://schemas.microsoft.com/office/drawing/2014/main" id="{65908251-3BEF-4DE4-B66D-8EEFA4A0DB37}"/>
                </a:ext>
              </a:extLst>
            </p:cNvPr>
            <p:cNvSpPr/>
            <p:nvPr/>
          </p:nvSpPr>
          <p:spPr>
            <a:xfrm>
              <a:off x="5920575" y="3310777"/>
              <a:ext cx="168202" cy="162428"/>
            </a:xfrm>
            <a:custGeom>
              <a:avLst/>
              <a:gdLst>
                <a:gd name="connsiteX0" fmla="*/ 168185 w 168202"/>
                <a:gd name="connsiteY0" fmla="*/ 64978 h 162428"/>
                <a:gd name="connsiteX1" fmla="*/ 126561 w 168202"/>
                <a:gd name="connsiteY1" fmla="*/ 153561 h 162428"/>
                <a:gd name="connsiteX2" fmla="*/ 100844 w 168202"/>
                <a:gd name="connsiteY2" fmla="*/ 161276 h 162428"/>
                <a:gd name="connsiteX3" fmla="*/ 10451 w 168202"/>
                <a:gd name="connsiteY3" fmla="*/ 98792 h 162428"/>
                <a:gd name="connsiteX4" fmla="*/ 8927 w 168202"/>
                <a:gd name="connsiteY4" fmla="*/ 42594 h 162428"/>
                <a:gd name="connsiteX5" fmla="*/ 64839 w 168202"/>
                <a:gd name="connsiteY5" fmla="*/ 35451 h 162428"/>
                <a:gd name="connsiteX6" fmla="*/ 81317 w 168202"/>
                <a:gd name="connsiteY6" fmla="*/ 33355 h 162428"/>
                <a:gd name="connsiteX7" fmla="*/ 133705 w 168202"/>
                <a:gd name="connsiteY7" fmla="*/ 1732 h 162428"/>
                <a:gd name="connsiteX8" fmla="*/ 168185 w 168202"/>
                <a:gd name="connsiteY8" fmla="*/ 64978 h 16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202" h="162428">
                  <a:moveTo>
                    <a:pt x="168185" y="64978"/>
                  </a:moveTo>
                  <a:cubicBezTo>
                    <a:pt x="166852" y="95172"/>
                    <a:pt x="151326" y="126414"/>
                    <a:pt x="126561" y="153561"/>
                  </a:cubicBezTo>
                  <a:cubicBezTo>
                    <a:pt x="119608" y="161181"/>
                    <a:pt x="111035" y="164324"/>
                    <a:pt x="100844" y="161276"/>
                  </a:cubicBezTo>
                  <a:cubicBezTo>
                    <a:pt x="64077" y="150036"/>
                    <a:pt x="32454" y="131177"/>
                    <a:pt x="10451" y="98792"/>
                  </a:cubicBezTo>
                  <a:cubicBezTo>
                    <a:pt x="-3169" y="78789"/>
                    <a:pt x="-3265" y="56882"/>
                    <a:pt x="8927" y="42594"/>
                  </a:cubicBezTo>
                  <a:cubicBezTo>
                    <a:pt x="21024" y="28497"/>
                    <a:pt x="42836" y="25640"/>
                    <a:pt x="64839" y="35451"/>
                  </a:cubicBezTo>
                  <a:cubicBezTo>
                    <a:pt x="70840" y="38118"/>
                    <a:pt x="75507" y="44118"/>
                    <a:pt x="81317" y="33355"/>
                  </a:cubicBezTo>
                  <a:cubicBezTo>
                    <a:pt x="97129" y="4304"/>
                    <a:pt x="112369" y="-4078"/>
                    <a:pt x="133705" y="1732"/>
                  </a:cubicBezTo>
                  <a:cubicBezTo>
                    <a:pt x="155136" y="7447"/>
                    <a:pt x="168757" y="29545"/>
                    <a:pt x="168185" y="64978"/>
                  </a:cubicBezTo>
                  <a:close/>
                </a:path>
              </a:pathLst>
            </a:custGeom>
            <a:solidFill>
              <a:srgbClr val="E76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405" name="Rectangle: Rounded Corners 396">
            <a:extLst>
              <a:ext uri="{FF2B5EF4-FFF2-40B4-BE49-F238E27FC236}">
                <a16:creationId xmlns:a16="http://schemas.microsoft.com/office/drawing/2014/main" id="{C3AB3785-51DB-4046-8DD9-5AD92E5FEA25}"/>
              </a:ext>
            </a:extLst>
          </p:cNvPr>
          <p:cNvSpPr/>
          <p:nvPr/>
        </p:nvSpPr>
        <p:spPr>
          <a:xfrm rot="5400000">
            <a:off x="9918977" y="614308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406" name="Rectangle: Rounded Corners 396">
            <a:extLst>
              <a:ext uri="{FF2B5EF4-FFF2-40B4-BE49-F238E27FC236}">
                <a16:creationId xmlns:a16="http://schemas.microsoft.com/office/drawing/2014/main" id="{4E18B2E6-3357-4195-8573-182F24291FB0}"/>
              </a:ext>
            </a:extLst>
          </p:cNvPr>
          <p:cNvSpPr/>
          <p:nvPr/>
        </p:nvSpPr>
        <p:spPr>
          <a:xfrm rot="5400000">
            <a:off x="1853013" y="610025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407" name="Rectangle: Rounded Corners 396">
            <a:extLst>
              <a:ext uri="{FF2B5EF4-FFF2-40B4-BE49-F238E27FC236}">
                <a16:creationId xmlns:a16="http://schemas.microsoft.com/office/drawing/2014/main" id="{098A1174-549E-48BC-959C-C7643B497D50}"/>
              </a:ext>
            </a:extLst>
          </p:cNvPr>
          <p:cNvSpPr/>
          <p:nvPr/>
        </p:nvSpPr>
        <p:spPr>
          <a:xfrm rot="5400000">
            <a:off x="7949756" y="623829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408" name="Rectangle: Rounded Corners 396">
            <a:extLst>
              <a:ext uri="{FF2B5EF4-FFF2-40B4-BE49-F238E27FC236}">
                <a16:creationId xmlns:a16="http://schemas.microsoft.com/office/drawing/2014/main" id="{B5FAC2E0-68B2-484C-9452-FDBAB7E9576B}"/>
              </a:ext>
            </a:extLst>
          </p:cNvPr>
          <p:cNvSpPr/>
          <p:nvPr/>
        </p:nvSpPr>
        <p:spPr>
          <a:xfrm rot="5400000">
            <a:off x="5927421" y="613219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409" name="Rectangle: Rounded Corners 396">
            <a:extLst>
              <a:ext uri="{FF2B5EF4-FFF2-40B4-BE49-F238E27FC236}">
                <a16:creationId xmlns:a16="http://schemas.microsoft.com/office/drawing/2014/main" id="{83B91974-F5C9-4F26-8983-6A9941C7EC7A}"/>
              </a:ext>
            </a:extLst>
          </p:cNvPr>
          <p:cNvSpPr/>
          <p:nvPr/>
        </p:nvSpPr>
        <p:spPr>
          <a:xfrm rot="5400000">
            <a:off x="3903916" y="621918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8BB9A078-0AE6-41B5-9827-525E7778474E}"/>
              </a:ext>
            </a:extLst>
          </p:cNvPr>
          <p:cNvSpPr txBox="1"/>
          <p:nvPr/>
        </p:nvSpPr>
        <p:spPr>
          <a:xfrm>
            <a:off x="3102307" y="934310"/>
            <a:ext cx="347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,</a:t>
            </a:r>
          </a:p>
        </p:txBody>
      </p:sp>
      <p:sp>
        <p:nvSpPr>
          <p:cNvPr id="410" name="กล่องข้อความ 409">
            <a:extLst>
              <a:ext uri="{FF2B5EF4-FFF2-40B4-BE49-F238E27FC236}">
                <a16:creationId xmlns:a16="http://schemas.microsoft.com/office/drawing/2014/main" id="{77A2BB96-E9FE-433B-B858-FA6682BD50C2}"/>
              </a:ext>
            </a:extLst>
          </p:cNvPr>
          <p:cNvSpPr txBox="1"/>
          <p:nvPr/>
        </p:nvSpPr>
        <p:spPr>
          <a:xfrm>
            <a:off x="9146997" y="950983"/>
            <a:ext cx="347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,</a:t>
            </a:r>
          </a:p>
        </p:txBody>
      </p:sp>
      <p:sp>
        <p:nvSpPr>
          <p:cNvPr id="411" name="กล่องข้อความ 410">
            <a:extLst>
              <a:ext uri="{FF2B5EF4-FFF2-40B4-BE49-F238E27FC236}">
                <a16:creationId xmlns:a16="http://schemas.microsoft.com/office/drawing/2014/main" id="{5111CC8A-02A5-46CE-8A68-872385DA1A1B}"/>
              </a:ext>
            </a:extLst>
          </p:cNvPr>
          <p:cNvSpPr txBox="1"/>
          <p:nvPr/>
        </p:nvSpPr>
        <p:spPr>
          <a:xfrm>
            <a:off x="7136443" y="950983"/>
            <a:ext cx="347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,</a:t>
            </a:r>
          </a:p>
        </p:txBody>
      </p:sp>
      <p:sp>
        <p:nvSpPr>
          <p:cNvPr id="412" name="กล่องข้อความ 411">
            <a:extLst>
              <a:ext uri="{FF2B5EF4-FFF2-40B4-BE49-F238E27FC236}">
                <a16:creationId xmlns:a16="http://schemas.microsoft.com/office/drawing/2014/main" id="{FE42C51B-B7FA-4D98-BC67-7C56E173986A}"/>
              </a:ext>
            </a:extLst>
          </p:cNvPr>
          <p:cNvSpPr txBox="1"/>
          <p:nvPr/>
        </p:nvSpPr>
        <p:spPr>
          <a:xfrm>
            <a:off x="5114417" y="941412"/>
            <a:ext cx="347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,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B4B78131-5768-4944-A00C-0B2E874C7E7C}"/>
              </a:ext>
            </a:extLst>
          </p:cNvPr>
          <p:cNvSpPr txBox="1"/>
          <p:nvPr/>
        </p:nvSpPr>
        <p:spPr>
          <a:xfrm>
            <a:off x="1537243" y="1013375"/>
            <a:ext cx="1465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latin typeface="Arial Rounded MT Bold" panose="020F0704030504030204" pitchFamily="34" charset="0"/>
            </a:endParaRPr>
          </a:p>
        </p:txBody>
      </p:sp>
      <p:cxnSp>
        <p:nvCxnSpPr>
          <p:cNvPr id="413" name="Straight Connector 84">
            <a:extLst>
              <a:ext uri="{FF2B5EF4-FFF2-40B4-BE49-F238E27FC236}">
                <a16:creationId xmlns:a16="http://schemas.microsoft.com/office/drawing/2014/main" id="{4B42E5C8-B914-4C2D-9EA2-36DF08EF585B}"/>
              </a:ext>
            </a:extLst>
          </p:cNvPr>
          <p:cNvCxnSpPr>
            <a:cxnSpLocks/>
          </p:cNvCxnSpPr>
          <p:nvPr/>
        </p:nvCxnSpPr>
        <p:spPr>
          <a:xfrm>
            <a:off x="1127426" y="136663"/>
            <a:ext cx="0" cy="250014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4" name="กล่องข้อความ 413">
            <a:extLst>
              <a:ext uri="{FF2B5EF4-FFF2-40B4-BE49-F238E27FC236}">
                <a16:creationId xmlns:a16="http://schemas.microsoft.com/office/drawing/2014/main" id="{F05E4211-55C5-4AB4-82CC-7C5D737E8255}"/>
              </a:ext>
            </a:extLst>
          </p:cNvPr>
          <p:cNvSpPr txBox="1"/>
          <p:nvPr/>
        </p:nvSpPr>
        <p:spPr>
          <a:xfrm>
            <a:off x="9632308" y="1061842"/>
            <a:ext cx="1465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Rounded MT Bold" panose="020F0704030504030204" pitchFamily="34" charset="0"/>
              </a:rPr>
              <a:t>900</a:t>
            </a:r>
          </a:p>
        </p:txBody>
      </p:sp>
      <p:sp>
        <p:nvSpPr>
          <p:cNvPr id="415" name="กล่องข้อความ 414">
            <a:extLst>
              <a:ext uri="{FF2B5EF4-FFF2-40B4-BE49-F238E27FC236}">
                <a16:creationId xmlns:a16="http://schemas.microsoft.com/office/drawing/2014/main" id="{9C193053-0985-41A7-A688-AB4D36B81825}"/>
              </a:ext>
            </a:extLst>
          </p:cNvPr>
          <p:cNvSpPr txBox="1"/>
          <p:nvPr/>
        </p:nvSpPr>
        <p:spPr>
          <a:xfrm>
            <a:off x="7644330" y="1036499"/>
            <a:ext cx="1465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Rounded MT Bold" panose="020F0704030504030204" pitchFamily="34" charset="0"/>
              </a:rPr>
              <a:t>789</a:t>
            </a:r>
          </a:p>
        </p:txBody>
      </p:sp>
      <p:sp>
        <p:nvSpPr>
          <p:cNvPr id="416" name="กล่องข้อความ 415">
            <a:extLst>
              <a:ext uri="{FF2B5EF4-FFF2-40B4-BE49-F238E27FC236}">
                <a16:creationId xmlns:a16="http://schemas.microsoft.com/office/drawing/2014/main" id="{F3D86B79-D7F5-490B-80D9-BA8775A9C5A1}"/>
              </a:ext>
            </a:extLst>
          </p:cNvPr>
          <p:cNvSpPr txBox="1"/>
          <p:nvPr/>
        </p:nvSpPr>
        <p:spPr>
          <a:xfrm>
            <a:off x="3579956" y="1074558"/>
            <a:ext cx="1465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Rounded MT Bold" panose="020F0704030504030204" pitchFamily="34" charset="0"/>
              </a:rPr>
              <a:t>567</a:t>
            </a:r>
          </a:p>
        </p:txBody>
      </p:sp>
      <p:sp>
        <p:nvSpPr>
          <p:cNvPr id="425" name="Freeform: Shape 241">
            <a:extLst>
              <a:ext uri="{FF2B5EF4-FFF2-40B4-BE49-F238E27FC236}">
                <a16:creationId xmlns:a16="http://schemas.microsoft.com/office/drawing/2014/main" id="{D3840693-9E4D-482E-8264-946E19F3B258}"/>
              </a:ext>
            </a:extLst>
          </p:cNvPr>
          <p:cNvSpPr/>
          <p:nvPr/>
        </p:nvSpPr>
        <p:spPr>
          <a:xfrm>
            <a:off x="5819671" y="5317654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9" name="51">
            <a:extLst>
              <a:ext uri="{FF2B5EF4-FFF2-40B4-BE49-F238E27FC236}">
                <a16:creationId xmlns:a16="http://schemas.microsoft.com/office/drawing/2014/main" id="{BDDB35A3-5164-4DB1-8C7B-52BD18EB468A}"/>
              </a:ext>
            </a:extLst>
          </p:cNvPr>
          <p:cNvGrpSpPr/>
          <p:nvPr/>
        </p:nvGrpSpPr>
        <p:grpSpPr>
          <a:xfrm>
            <a:off x="6407465" y="5290420"/>
            <a:ext cx="1828610" cy="923330"/>
            <a:chOff x="6407465" y="5290420"/>
            <a:chExt cx="1828610" cy="923330"/>
          </a:xfrm>
        </p:grpSpPr>
        <p:sp>
          <p:nvSpPr>
            <p:cNvPr id="419" name="5">
              <a:extLst>
                <a:ext uri="{FF2B5EF4-FFF2-40B4-BE49-F238E27FC236}">
                  <a16:creationId xmlns:a16="http://schemas.microsoft.com/office/drawing/2014/main" id="{22EF801D-472A-4D5D-A451-3AB29B88410F}"/>
                </a:ext>
              </a:extLst>
            </p:cNvPr>
            <p:cNvSpPr/>
            <p:nvPr/>
          </p:nvSpPr>
          <p:spPr>
            <a:xfrm rot="5400000">
              <a:off x="6884770" y="4858338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26" name="กล่องข้อความ 425">
              <a:extLst>
                <a:ext uri="{FF2B5EF4-FFF2-40B4-BE49-F238E27FC236}">
                  <a16:creationId xmlns:a16="http://schemas.microsoft.com/office/drawing/2014/main" id="{8662D7E5-1DDF-4AB6-83A3-FF70AC5DC1F8}"/>
                </a:ext>
              </a:extLst>
            </p:cNvPr>
            <p:cNvSpPr txBox="1"/>
            <p:nvPr/>
          </p:nvSpPr>
          <p:spPr>
            <a:xfrm>
              <a:off x="6612134" y="5290420"/>
              <a:ext cx="14650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Arial Rounded MT Bold" panose="020F0704030504030204" pitchFamily="34" charset="0"/>
                </a:rPr>
                <a:t>234</a:t>
              </a:r>
              <a:endParaRPr lang="en-US" sz="60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7" name="31">
            <a:extLst>
              <a:ext uri="{FF2B5EF4-FFF2-40B4-BE49-F238E27FC236}">
                <a16:creationId xmlns:a16="http://schemas.microsoft.com/office/drawing/2014/main" id="{470AB628-7D53-4A1E-B2FE-BD62F1F96388}"/>
              </a:ext>
            </a:extLst>
          </p:cNvPr>
          <p:cNvGrpSpPr/>
          <p:nvPr/>
        </p:nvGrpSpPr>
        <p:grpSpPr>
          <a:xfrm>
            <a:off x="7575433" y="3944831"/>
            <a:ext cx="1828610" cy="923330"/>
            <a:chOff x="7575433" y="3944831"/>
            <a:chExt cx="1828610" cy="923330"/>
          </a:xfrm>
        </p:grpSpPr>
        <p:sp>
          <p:nvSpPr>
            <p:cNvPr id="421" name="3">
              <a:extLst>
                <a:ext uri="{FF2B5EF4-FFF2-40B4-BE49-F238E27FC236}">
                  <a16:creationId xmlns:a16="http://schemas.microsoft.com/office/drawing/2014/main" id="{184EC126-7602-4A3C-8B3B-C08EBD146323}"/>
                </a:ext>
              </a:extLst>
            </p:cNvPr>
            <p:cNvSpPr/>
            <p:nvPr/>
          </p:nvSpPr>
          <p:spPr>
            <a:xfrm rot="5400000">
              <a:off x="8052738" y="3499178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27" name="กล่องข้อความ 426">
              <a:extLst>
                <a:ext uri="{FF2B5EF4-FFF2-40B4-BE49-F238E27FC236}">
                  <a16:creationId xmlns:a16="http://schemas.microsoft.com/office/drawing/2014/main" id="{89DB4672-FD73-4A40-9B9B-4C9F75BC76BB}"/>
                </a:ext>
              </a:extLst>
            </p:cNvPr>
            <p:cNvSpPr txBox="1"/>
            <p:nvPr/>
          </p:nvSpPr>
          <p:spPr>
            <a:xfrm>
              <a:off x="7726667" y="3944831"/>
              <a:ext cx="14650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Arial Rounded MT Bold" panose="020F0704030504030204" pitchFamily="34" charset="0"/>
                </a:rPr>
                <a:t>445</a:t>
              </a:r>
            </a:p>
          </p:txBody>
        </p:sp>
      </p:grpSp>
      <p:grpSp>
        <p:nvGrpSpPr>
          <p:cNvPr id="8" name="41">
            <a:extLst>
              <a:ext uri="{FF2B5EF4-FFF2-40B4-BE49-F238E27FC236}">
                <a16:creationId xmlns:a16="http://schemas.microsoft.com/office/drawing/2014/main" id="{53C4D7B3-DEF1-4AF2-9374-51ECD36AFF62}"/>
              </a:ext>
            </a:extLst>
          </p:cNvPr>
          <p:cNvGrpSpPr/>
          <p:nvPr/>
        </p:nvGrpSpPr>
        <p:grpSpPr>
          <a:xfrm>
            <a:off x="3634801" y="5303992"/>
            <a:ext cx="1828610" cy="923330"/>
            <a:chOff x="3589536" y="5331337"/>
            <a:chExt cx="1828610" cy="923330"/>
          </a:xfrm>
        </p:grpSpPr>
        <p:sp>
          <p:nvSpPr>
            <p:cNvPr id="420" name="Rectangle: Rounded Corners 396">
              <a:extLst>
                <a:ext uri="{FF2B5EF4-FFF2-40B4-BE49-F238E27FC236}">
                  <a16:creationId xmlns:a16="http://schemas.microsoft.com/office/drawing/2014/main" id="{5747F2F1-C0C5-4C1B-B029-08669C1AD2F2}"/>
                </a:ext>
              </a:extLst>
            </p:cNvPr>
            <p:cNvSpPr/>
            <p:nvPr/>
          </p:nvSpPr>
          <p:spPr>
            <a:xfrm rot="5400000">
              <a:off x="4066841" y="4876206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28" name="กล่องข้อความ 427">
              <a:extLst>
                <a:ext uri="{FF2B5EF4-FFF2-40B4-BE49-F238E27FC236}">
                  <a16:creationId xmlns:a16="http://schemas.microsoft.com/office/drawing/2014/main" id="{9EEECFE4-BD4A-44F7-B96F-D746DC4979DB}"/>
                </a:ext>
              </a:extLst>
            </p:cNvPr>
            <p:cNvSpPr txBox="1"/>
            <p:nvPr/>
          </p:nvSpPr>
          <p:spPr>
            <a:xfrm>
              <a:off x="3760572" y="5331337"/>
              <a:ext cx="14650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Arial Rounded MT Bold" panose="020F0704030504030204" pitchFamily="34" charset="0"/>
                </a:rPr>
                <a:t>123</a:t>
              </a:r>
            </a:p>
          </p:txBody>
        </p:sp>
      </p:grpSp>
      <p:grpSp>
        <p:nvGrpSpPr>
          <p:cNvPr id="5" name="1">
            <a:extLst>
              <a:ext uri="{FF2B5EF4-FFF2-40B4-BE49-F238E27FC236}">
                <a16:creationId xmlns:a16="http://schemas.microsoft.com/office/drawing/2014/main" id="{E0215E84-8513-47E1-95F6-03A2796DDFDB}"/>
              </a:ext>
            </a:extLst>
          </p:cNvPr>
          <p:cNvGrpSpPr/>
          <p:nvPr/>
        </p:nvGrpSpPr>
        <p:grpSpPr>
          <a:xfrm>
            <a:off x="2511039" y="4027450"/>
            <a:ext cx="1828610" cy="923330"/>
            <a:chOff x="2511039" y="4027450"/>
            <a:chExt cx="1828610" cy="923330"/>
          </a:xfrm>
        </p:grpSpPr>
        <p:sp>
          <p:nvSpPr>
            <p:cNvPr id="423" name="1">
              <a:extLst>
                <a:ext uri="{FF2B5EF4-FFF2-40B4-BE49-F238E27FC236}">
                  <a16:creationId xmlns:a16="http://schemas.microsoft.com/office/drawing/2014/main" id="{27B42C3E-6245-4857-B152-E52D8BF991E2}"/>
                </a:ext>
              </a:extLst>
            </p:cNvPr>
            <p:cNvSpPr/>
            <p:nvPr/>
          </p:nvSpPr>
          <p:spPr>
            <a:xfrm rot="5400000">
              <a:off x="2988344" y="3562824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29" name="กล่องข้อความ 428">
              <a:extLst>
                <a:ext uri="{FF2B5EF4-FFF2-40B4-BE49-F238E27FC236}">
                  <a16:creationId xmlns:a16="http://schemas.microsoft.com/office/drawing/2014/main" id="{F1E15912-9949-4979-93D6-B7D47E510942}"/>
                </a:ext>
              </a:extLst>
            </p:cNvPr>
            <p:cNvSpPr txBox="1"/>
            <p:nvPr/>
          </p:nvSpPr>
          <p:spPr>
            <a:xfrm>
              <a:off x="2670124" y="4027450"/>
              <a:ext cx="14650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Arial Rounded MT Bold" panose="020F0704030504030204" pitchFamily="34" charset="0"/>
                </a:rPr>
                <a:t>345</a:t>
              </a:r>
            </a:p>
          </p:txBody>
        </p:sp>
      </p:grpSp>
      <p:grpSp>
        <p:nvGrpSpPr>
          <p:cNvPr id="6" name="t2">
            <a:extLst>
              <a:ext uri="{FF2B5EF4-FFF2-40B4-BE49-F238E27FC236}">
                <a16:creationId xmlns:a16="http://schemas.microsoft.com/office/drawing/2014/main" id="{A551D48A-ED35-4DBE-A746-296CDC580703}"/>
              </a:ext>
            </a:extLst>
          </p:cNvPr>
          <p:cNvGrpSpPr/>
          <p:nvPr/>
        </p:nvGrpSpPr>
        <p:grpSpPr>
          <a:xfrm>
            <a:off x="4951026" y="3926548"/>
            <a:ext cx="1828610" cy="972943"/>
            <a:chOff x="4951026" y="3926548"/>
            <a:chExt cx="1828610" cy="972943"/>
          </a:xfrm>
        </p:grpSpPr>
        <p:sp>
          <p:nvSpPr>
            <p:cNvPr id="422" name="Rectangle: Rounded Corners 396">
              <a:extLst>
                <a:ext uri="{FF2B5EF4-FFF2-40B4-BE49-F238E27FC236}">
                  <a16:creationId xmlns:a16="http://schemas.microsoft.com/office/drawing/2014/main" id="{0D327C84-02F8-4E2C-A3CD-E147EB632BAF}"/>
                </a:ext>
              </a:extLst>
            </p:cNvPr>
            <p:cNvSpPr/>
            <p:nvPr/>
          </p:nvSpPr>
          <p:spPr>
            <a:xfrm rot="5400000">
              <a:off x="5428331" y="3548187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30" name="2">
              <a:extLst>
                <a:ext uri="{FF2B5EF4-FFF2-40B4-BE49-F238E27FC236}">
                  <a16:creationId xmlns:a16="http://schemas.microsoft.com/office/drawing/2014/main" id="{D88B6D7B-88C0-4926-909A-91D8B2C8F281}"/>
                </a:ext>
              </a:extLst>
            </p:cNvPr>
            <p:cNvSpPr txBox="1"/>
            <p:nvPr/>
          </p:nvSpPr>
          <p:spPr>
            <a:xfrm>
              <a:off x="5117758" y="3926548"/>
              <a:ext cx="14650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Arial Rounded MT Bold" panose="020F0704030504030204" pitchFamily="34" charset="0"/>
                </a:rPr>
                <a:t>456</a:t>
              </a:r>
            </a:p>
          </p:txBody>
        </p:sp>
      </p:grpSp>
      <p:sp>
        <p:nvSpPr>
          <p:cNvPr id="4" name="f1">
            <a:extLst>
              <a:ext uri="{FF2B5EF4-FFF2-40B4-BE49-F238E27FC236}">
                <a16:creationId xmlns:a16="http://schemas.microsoft.com/office/drawing/2014/main" id="{DA15085A-0F18-401F-9424-1E510C6065E8}"/>
              </a:ext>
            </a:extLst>
          </p:cNvPr>
          <p:cNvSpPr/>
          <p:nvPr/>
        </p:nvSpPr>
        <p:spPr>
          <a:xfrm>
            <a:off x="2366165" y="3167175"/>
            <a:ext cx="2007215" cy="252661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f3">
            <a:extLst>
              <a:ext uri="{FF2B5EF4-FFF2-40B4-BE49-F238E27FC236}">
                <a16:creationId xmlns:a16="http://schemas.microsoft.com/office/drawing/2014/main" id="{98B8BA0D-64A7-440E-AF5F-9B5E1079177A}"/>
              </a:ext>
            </a:extLst>
          </p:cNvPr>
          <p:cNvSpPr/>
          <p:nvPr/>
        </p:nvSpPr>
        <p:spPr>
          <a:xfrm>
            <a:off x="7457352" y="3053458"/>
            <a:ext cx="2007215" cy="252661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f4">
            <a:extLst>
              <a:ext uri="{FF2B5EF4-FFF2-40B4-BE49-F238E27FC236}">
                <a16:creationId xmlns:a16="http://schemas.microsoft.com/office/drawing/2014/main" id="{AA1F1766-3C3B-4C91-B588-AB63F271FB43}"/>
              </a:ext>
            </a:extLst>
          </p:cNvPr>
          <p:cNvSpPr/>
          <p:nvPr/>
        </p:nvSpPr>
        <p:spPr>
          <a:xfrm>
            <a:off x="3535467" y="4579104"/>
            <a:ext cx="2007215" cy="252661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f5">
            <a:extLst>
              <a:ext uri="{FF2B5EF4-FFF2-40B4-BE49-F238E27FC236}">
                <a16:creationId xmlns:a16="http://schemas.microsoft.com/office/drawing/2014/main" id="{26CEBA40-403A-4DB4-AC74-04F887623544}"/>
              </a:ext>
            </a:extLst>
          </p:cNvPr>
          <p:cNvSpPr/>
          <p:nvPr/>
        </p:nvSpPr>
        <p:spPr>
          <a:xfrm>
            <a:off x="6292349" y="4507928"/>
            <a:ext cx="2007215" cy="252661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กล่องข้อความ 212">
            <a:extLst>
              <a:ext uri="{FF2B5EF4-FFF2-40B4-BE49-F238E27FC236}">
                <a16:creationId xmlns:a16="http://schemas.microsoft.com/office/drawing/2014/main" id="{6C5C5076-7F53-4DEF-8B40-8D768FD711FB}"/>
              </a:ext>
            </a:extLst>
          </p:cNvPr>
          <p:cNvSpPr txBox="1"/>
          <p:nvPr/>
        </p:nvSpPr>
        <p:spPr>
          <a:xfrm>
            <a:off x="5621012" y="1055369"/>
            <a:ext cx="1465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Rounded MT Bold" panose="020F0704030504030204" pitchFamily="34" charset="0"/>
              </a:rPr>
              <a:t>678</a:t>
            </a:r>
          </a:p>
        </p:txBody>
      </p:sp>
      <p:grpSp>
        <p:nvGrpSpPr>
          <p:cNvPr id="214" name="กลุ่ม 213">
            <a:extLst>
              <a:ext uri="{FF2B5EF4-FFF2-40B4-BE49-F238E27FC236}">
                <a16:creationId xmlns:a16="http://schemas.microsoft.com/office/drawing/2014/main" id="{F80F043A-5B89-424A-9A9C-5E3E725958C8}"/>
              </a:ext>
            </a:extLst>
          </p:cNvPr>
          <p:cNvGrpSpPr/>
          <p:nvPr/>
        </p:nvGrpSpPr>
        <p:grpSpPr>
          <a:xfrm>
            <a:off x="9829596" y="5837168"/>
            <a:ext cx="2469755" cy="873999"/>
            <a:chOff x="9829596" y="5837168"/>
            <a:chExt cx="2469755" cy="873999"/>
          </a:xfrm>
        </p:grpSpPr>
        <p:sp>
          <p:nvSpPr>
            <p:cNvPr id="216" name="Rectangle: Rounded Corners 396">
              <a:extLst>
                <a:ext uri="{FF2B5EF4-FFF2-40B4-BE49-F238E27FC236}">
                  <a16:creationId xmlns:a16="http://schemas.microsoft.com/office/drawing/2014/main" id="{43D61A9F-DB31-4DC9-8BDD-26A467FEDD7F}"/>
                </a:ext>
              </a:extLst>
            </p:cNvPr>
            <p:cNvSpPr/>
            <p:nvPr/>
          </p:nvSpPr>
          <p:spPr>
            <a:xfrm rot="5400000">
              <a:off x="10627474" y="5039290"/>
              <a:ext cx="873999" cy="2469755"/>
            </a:xfrm>
            <a:prstGeom prst="roundRect">
              <a:avLst>
                <a:gd name="adj" fmla="val 50000"/>
              </a:avLst>
            </a:prstGeom>
            <a:solidFill>
              <a:srgbClr val="EE9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217" name="กล่องข้อความ 216">
              <a:extLst>
                <a:ext uri="{FF2B5EF4-FFF2-40B4-BE49-F238E27FC236}">
                  <a16:creationId xmlns:a16="http://schemas.microsoft.com/office/drawing/2014/main" id="{26F11BFD-659B-44DE-BC40-12758C6BDE09}"/>
                </a:ext>
              </a:extLst>
            </p:cNvPr>
            <p:cNvSpPr txBox="1"/>
            <p:nvPr/>
          </p:nvSpPr>
          <p:spPr>
            <a:xfrm>
              <a:off x="10034028" y="5869563"/>
              <a:ext cx="19941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  <a:hlinkClick r:id="" action="ppaction://hlinkshowjump?jump=nextslid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ข้อถัดไป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18" name="กลุ่ม 217">
            <a:extLst>
              <a:ext uri="{FF2B5EF4-FFF2-40B4-BE49-F238E27FC236}">
                <a16:creationId xmlns:a16="http://schemas.microsoft.com/office/drawing/2014/main" id="{03F7013A-7C7F-49EE-88B2-75EB324D6472}"/>
              </a:ext>
            </a:extLst>
          </p:cNvPr>
          <p:cNvGrpSpPr/>
          <p:nvPr/>
        </p:nvGrpSpPr>
        <p:grpSpPr>
          <a:xfrm>
            <a:off x="-175524" y="5830983"/>
            <a:ext cx="2469755" cy="873999"/>
            <a:chOff x="9829596" y="5837168"/>
            <a:chExt cx="2469755" cy="873999"/>
          </a:xfrm>
        </p:grpSpPr>
        <p:sp>
          <p:nvSpPr>
            <p:cNvPr id="219" name="Rectangle: Rounded Corners 396">
              <a:extLst>
                <a:ext uri="{FF2B5EF4-FFF2-40B4-BE49-F238E27FC236}">
                  <a16:creationId xmlns:a16="http://schemas.microsoft.com/office/drawing/2014/main" id="{B081F1CF-7AF8-4FE8-9D20-760133A9C1F2}"/>
                </a:ext>
              </a:extLst>
            </p:cNvPr>
            <p:cNvSpPr/>
            <p:nvPr/>
          </p:nvSpPr>
          <p:spPr>
            <a:xfrm rot="5400000">
              <a:off x="10627474" y="5039290"/>
              <a:ext cx="873999" cy="2469755"/>
            </a:xfrm>
            <a:prstGeom prst="roundRect">
              <a:avLst>
                <a:gd name="adj" fmla="val 50000"/>
              </a:avLst>
            </a:prstGeom>
            <a:solidFill>
              <a:srgbClr val="EE9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220" name="กล่องข้อความ 219">
              <a:extLst>
                <a:ext uri="{FF2B5EF4-FFF2-40B4-BE49-F238E27FC236}">
                  <a16:creationId xmlns:a16="http://schemas.microsoft.com/office/drawing/2014/main" id="{CEC5BA66-635D-40F0-AC6B-ECFB10C2F53C}"/>
                </a:ext>
              </a:extLst>
            </p:cNvPr>
            <p:cNvSpPr txBox="1"/>
            <p:nvPr/>
          </p:nvSpPr>
          <p:spPr>
            <a:xfrm>
              <a:off x="10034028" y="5869563"/>
              <a:ext cx="19941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  <a:hlinkClick r:id="" action="ppaction://hlinkshowjump?jump=previousslid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ย้อนกลับ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893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2.96296E-6 L -0.00013 0.00046 C 0.00065 -0.00787 0.00143 -0.01528 0.00221 -0.02315 C 0.0026 -0.02685 0.0026 -0.03079 0.00299 -0.03449 C 0.00339 -0.0375 0.00417 -0.04028 0.00456 -0.04306 C 0.00508 -0.04653 0.0056 -0.04977 0.00612 -0.05324 C 0.00638 -0.06158 0.00638 -0.06968 0.0069 -0.07778 C 0.00716 -0.08172 0.00859 -0.08519 0.00859 -0.08912 C 0.00807 -0.12801 0.00924 -0.13635 0.00378 -0.1625 C 0.00312 -0.16598 0.00221 -0.16922 0.00143 -0.17246 C 0.00104 -0.17408 0.00104 -0.17547 0.00065 -0.17685 C -0.00013 -0.1794 -0.00156 -0.18172 -0.0026 -0.18426 C -0.00286 -0.18611 -0.00286 -0.1882 -0.00339 -0.19005 C -0.00417 -0.1926 -0.00534 -0.19491 -0.00651 -0.19723 C -0.01133 -0.20648 -0.01094 -0.20556 -0.01523 -0.21158 C -0.01849 -0.2206 -0.01458 -0.21135 -0.0224 -0.22014 C -0.02409 -0.22199 -0.02526 -0.2257 -0.02708 -0.22732 C -0.02773 -0.22778 -0.03607 -0.23079 -0.03828 -0.23148 C -0.03984 -0.23287 -0.04128 -0.23496 -0.04297 -0.23588 C -0.04466 -0.23681 -0.04674 -0.23681 -0.04844 -0.23727 C -0.05508 -0.23889 -0.06172 -0.23982 -0.06823 -0.24167 C -0.07604 -0.24352 -0.07201 -0.2426 -0.08008 -0.24445 L -0.1832 -0.24167 C -0.18581 -0.24144 -0.18854 -0.24005 -0.19102 -0.24005 C -0.2112 -0.24005 -0.23125 -0.24121 -0.2513 -0.24167 C -0.25286 -0.24213 -0.25443 -0.2426 -0.25612 -0.24306 C -0.2582 -0.24352 -0.26042 -0.24352 -0.26237 -0.24445 C -0.2638 -0.24537 -0.2681 -0.24885 -0.2694 -0.25047 C -0.27031 -0.25116 -0.27096 -0.25255 -0.27188 -0.25324 C -0.27266 -0.25394 -0.27331 -0.25417 -0.27435 -0.25463 C -0.2819 -0.27176 -0.27826 -0.26667 -0.28385 -0.27338 C -0.2849 -0.27709 -0.28607 -0.28287 -0.28776 -0.28635 C -0.28854 -0.28773 -0.28932 -0.28912 -0.28997 -0.29051 C -0.29414 -0.30926 -0.28893 -0.28611 -0.29401 -0.30486 C -0.29466 -0.30741 -0.29505 -0.30996 -0.2957 -0.31227 C -0.29622 -0.31412 -0.29674 -0.31621 -0.29727 -0.31806 C -0.29766 -0.32176 -0.29805 -0.3257 -0.29883 -0.3294 L -0.30039 -0.33797 C -0.30013 -0.34931 -0.3043 -0.39121 -0.29727 -0.41135 C -0.29661 -0.41343 -0.2957 -0.41528 -0.29492 -0.41713 C -0.29466 -0.41898 -0.2944 -0.42107 -0.29401 -0.42292 C -0.29336 -0.42824 -0.29336 -0.42547 -0.29336 -0.42824 " pathEditMode="relative" rAng="0" ptsTypes="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-2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10" grpId="0" animBg="1"/>
      <p:bldP spid="210" grpId="1" animBg="1"/>
      <p:bldP spid="211" grpId="0" animBg="1"/>
      <p:bldP spid="211" grpId="1" animBg="1"/>
      <p:bldP spid="212" grpId="0" animBg="1"/>
      <p:bldP spid="2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สี่เหลี่ยมผืนผ้า 214">
            <a:extLst>
              <a:ext uri="{FF2B5EF4-FFF2-40B4-BE49-F238E27FC236}">
                <a16:creationId xmlns:a16="http://schemas.microsoft.com/office/drawing/2014/main" id="{C855FBB9-B7A7-492C-AFE7-048A494FC0D1}"/>
              </a:ext>
            </a:extLst>
          </p:cNvPr>
          <p:cNvSpPr/>
          <p:nvPr/>
        </p:nvSpPr>
        <p:spPr>
          <a:xfrm>
            <a:off x="-28116" y="7435"/>
            <a:ext cx="12214414" cy="6901016"/>
          </a:xfrm>
          <a:prstGeom prst="rect">
            <a:avLst/>
          </a:prstGeom>
          <a:solidFill>
            <a:srgbClr val="FDF2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2" name="Graphic 1">
            <a:extLst>
              <a:ext uri="{FF2B5EF4-FFF2-40B4-BE49-F238E27FC236}">
                <a16:creationId xmlns:a16="http://schemas.microsoft.com/office/drawing/2014/main" id="{0D9F1EEA-BB8E-4A59-9062-35DBD3487AF5}"/>
              </a:ext>
            </a:extLst>
          </p:cNvPr>
          <p:cNvGrpSpPr/>
          <p:nvPr/>
        </p:nvGrpSpPr>
        <p:grpSpPr>
          <a:xfrm>
            <a:off x="1676401" y="5090160"/>
            <a:ext cx="1809262" cy="3191373"/>
            <a:chOff x="6189058" y="3162106"/>
            <a:chExt cx="1730882" cy="3154111"/>
          </a:xfrm>
        </p:grpSpPr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F30AEAE9-BFCE-4B4F-AC23-486F1B537C3F}"/>
                </a:ext>
              </a:extLst>
            </p:cNvPr>
            <p:cNvSpPr/>
            <p:nvPr/>
          </p:nvSpPr>
          <p:spPr>
            <a:xfrm>
              <a:off x="7809071" y="5030533"/>
              <a:ext cx="110869" cy="227171"/>
            </a:xfrm>
            <a:custGeom>
              <a:avLst/>
              <a:gdLst>
                <a:gd name="connsiteX0" fmla="*/ 0 w 110870"/>
                <a:gd name="connsiteY0" fmla="*/ 163258 h 227171"/>
                <a:gd name="connsiteX1" fmla="*/ 110871 w 110870"/>
                <a:gd name="connsiteY1" fmla="*/ 227171 h 227171"/>
                <a:gd name="connsiteX2" fmla="*/ 102965 w 110870"/>
                <a:gd name="connsiteY2" fmla="*/ 173545 h 227171"/>
                <a:gd name="connsiteX3" fmla="*/ 106108 w 110870"/>
                <a:gd name="connsiteY3" fmla="*/ 0 h 227171"/>
                <a:gd name="connsiteX4" fmla="*/ 105251 w 110870"/>
                <a:gd name="connsiteY4" fmla="*/ 2572 h 227171"/>
                <a:gd name="connsiteX5" fmla="*/ 0 w 110870"/>
                <a:gd name="connsiteY5" fmla="*/ 163258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870" h="227171">
                  <a:moveTo>
                    <a:pt x="0" y="163258"/>
                  </a:moveTo>
                  <a:cubicBezTo>
                    <a:pt x="36957" y="184594"/>
                    <a:pt x="73914" y="205930"/>
                    <a:pt x="110871" y="227171"/>
                  </a:cubicBezTo>
                  <a:cubicBezTo>
                    <a:pt x="104584" y="204121"/>
                    <a:pt x="101632" y="185738"/>
                    <a:pt x="102965" y="173545"/>
                  </a:cubicBezTo>
                  <a:cubicBezTo>
                    <a:pt x="106489" y="140208"/>
                    <a:pt x="107347" y="78105"/>
                    <a:pt x="106108" y="0"/>
                  </a:cubicBezTo>
                  <a:cubicBezTo>
                    <a:pt x="105823" y="857"/>
                    <a:pt x="105537" y="1714"/>
                    <a:pt x="105251" y="2572"/>
                  </a:cubicBezTo>
                  <a:cubicBezTo>
                    <a:pt x="83153" y="63532"/>
                    <a:pt x="49530" y="121634"/>
                    <a:pt x="0" y="163258"/>
                  </a:cubicBezTo>
                  <a:close/>
                </a:path>
              </a:pathLst>
            </a:custGeom>
            <a:solidFill>
              <a:srgbClr val="E59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96" name="Graphic 1">
              <a:extLst>
                <a:ext uri="{FF2B5EF4-FFF2-40B4-BE49-F238E27FC236}">
                  <a16:creationId xmlns:a16="http://schemas.microsoft.com/office/drawing/2014/main" id="{0D9F1EEA-BB8E-4A59-9062-35DBD3487AF5}"/>
                </a:ext>
              </a:extLst>
            </p:cNvPr>
            <p:cNvGrpSpPr/>
            <p:nvPr/>
          </p:nvGrpSpPr>
          <p:grpSpPr>
            <a:xfrm>
              <a:off x="6740616" y="3670041"/>
              <a:ext cx="862038" cy="405515"/>
              <a:chOff x="6740616" y="3670041"/>
              <a:chExt cx="862038" cy="405515"/>
            </a:xfrm>
            <a:solidFill>
              <a:srgbClr val="D17A66"/>
            </a:solidFill>
          </p:grpSpPr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D1C02763-6774-4361-B2BB-DFD46740F965}"/>
                  </a:ext>
                </a:extLst>
              </p:cNvPr>
              <p:cNvSpPr/>
              <p:nvPr/>
            </p:nvSpPr>
            <p:spPr>
              <a:xfrm>
                <a:off x="6740616" y="3670041"/>
                <a:ext cx="131791" cy="319349"/>
              </a:xfrm>
              <a:custGeom>
                <a:avLst/>
                <a:gdLst>
                  <a:gd name="connsiteX0" fmla="*/ 988 w 131791"/>
                  <a:gd name="connsiteY0" fmla="*/ 321 h 319349"/>
                  <a:gd name="connsiteX1" fmla="*/ 69854 w 131791"/>
                  <a:gd name="connsiteY1" fmla="*/ 158055 h 319349"/>
                  <a:gd name="connsiteX2" fmla="*/ 103572 w 131791"/>
                  <a:gd name="connsiteY2" fmla="*/ 237208 h 319349"/>
                  <a:gd name="connsiteX3" fmla="*/ 131767 w 131791"/>
                  <a:gd name="connsiteY3" fmla="*/ 318647 h 319349"/>
                  <a:gd name="connsiteX4" fmla="*/ 131385 w 131791"/>
                  <a:gd name="connsiteY4" fmla="*/ 319314 h 319349"/>
                  <a:gd name="connsiteX5" fmla="*/ 130719 w 131791"/>
                  <a:gd name="connsiteY5" fmla="*/ 319028 h 319349"/>
                  <a:gd name="connsiteX6" fmla="*/ 93571 w 131791"/>
                  <a:gd name="connsiteY6" fmla="*/ 241304 h 319349"/>
                  <a:gd name="connsiteX7" fmla="*/ 61853 w 131791"/>
                  <a:gd name="connsiteY7" fmla="*/ 161294 h 319349"/>
                  <a:gd name="connsiteX8" fmla="*/ 36 w 131791"/>
                  <a:gd name="connsiteY8" fmla="*/ 703 h 319349"/>
                  <a:gd name="connsiteX9" fmla="*/ 321 w 131791"/>
                  <a:gd name="connsiteY9" fmla="*/ 36 h 319349"/>
                  <a:gd name="connsiteX10" fmla="*/ 988 w 131791"/>
                  <a:gd name="connsiteY10" fmla="*/ 321 h 3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91" h="319349">
                    <a:moveTo>
                      <a:pt x="988" y="321"/>
                    </a:moveTo>
                    <a:cubicBezTo>
                      <a:pt x="24229" y="52804"/>
                      <a:pt x="47185" y="105382"/>
                      <a:pt x="69854" y="158055"/>
                    </a:cubicBezTo>
                    <a:cubicBezTo>
                      <a:pt x="81284" y="184345"/>
                      <a:pt x="93285" y="210443"/>
                      <a:pt x="103572" y="237208"/>
                    </a:cubicBezTo>
                    <a:cubicBezTo>
                      <a:pt x="113574" y="264069"/>
                      <a:pt x="123766" y="290929"/>
                      <a:pt x="131767" y="318647"/>
                    </a:cubicBezTo>
                    <a:cubicBezTo>
                      <a:pt x="131862" y="318933"/>
                      <a:pt x="131671" y="319219"/>
                      <a:pt x="131385" y="319314"/>
                    </a:cubicBezTo>
                    <a:cubicBezTo>
                      <a:pt x="131100" y="319409"/>
                      <a:pt x="130909" y="319314"/>
                      <a:pt x="130719" y="319028"/>
                    </a:cubicBezTo>
                    <a:cubicBezTo>
                      <a:pt x="117003" y="293692"/>
                      <a:pt x="105382" y="267403"/>
                      <a:pt x="93571" y="241304"/>
                    </a:cubicBezTo>
                    <a:cubicBezTo>
                      <a:pt x="82046" y="215015"/>
                      <a:pt x="72235" y="188059"/>
                      <a:pt x="61853" y="161294"/>
                    </a:cubicBezTo>
                    <a:cubicBezTo>
                      <a:pt x="40993" y="107859"/>
                      <a:pt x="20324" y="54328"/>
                      <a:pt x="36" y="703"/>
                    </a:cubicBezTo>
                    <a:cubicBezTo>
                      <a:pt x="-59" y="417"/>
                      <a:pt x="36" y="131"/>
                      <a:pt x="321" y="36"/>
                    </a:cubicBezTo>
                    <a:cubicBezTo>
                      <a:pt x="607" y="-60"/>
                      <a:pt x="893" y="36"/>
                      <a:pt x="988" y="32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8EFA4239-86AB-469F-A6C8-1857B45756EE}"/>
                  </a:ext>
                </a:extLst>
              </p:cNvPr>
              <p:cNvSpPr/>
              <p:nvPr/>
            </p:nvSpPr>
            <p:spPr>
              <a:xfrm>
                <a:off x="7072519" y="3696461"/>
                <a:ext cx="126035" cy="211301"/>
              </a:xfrm>
              <a:custGeom>
                <a:avLst/>
                <a:gdLst>
                  <a:gd name="connsiteX0" fmla="*/ 1031 w 126035"/>
                  <a:gd name="connsiteY0" fmla="*/ 381 h 211301"/>
                  <a:gd name="connsiteX1" fmla="*/ 66754 w 126035"/>
                  <a:gd name="connsiteY1" fmla="*/ 103537 h 211301"/>
                  <a:gd name="connsiteX2" fmla="*/ 98948 w 126035"/>
                  <a:gd name="connsiteY2" fmla="*/ 155543 h 211301"/>
                  <a:gd name="connsiteX3" fmla="*/ 125999 w 126035"/>
                  <a:gd name="connsiteY3" fmla="*/ 210598 h 211301"/>
                  <a:gd name="connsiteX4" fmla="*/ 125714 w 126035"/>
                  <a:gd name="connsiteY4" fmla="*/ 211265 h 211301"/>
                  <a:gd name="connsiteX5" fmla="*/ 125047 w 126035"/>
                  <a:gd name="connsiteY5" fmla="*/ 211074 h 211301"/>
                  <a:gd name="connsiteX6" fmla="*/ 89614 w 126035"/>
                  <a:gd name="connsiteY6" fmla="*/ 160973 h 211301"/>
                  <a:gd name="connsiteX7" fmla="*/ 59324 w 126035"/>
                  <a:gd name="connsiteY7" fmla="*/ 107823 h 211301"/>
                  <a:gd name="connsiteX8" fmla="*/ 79 w 126035"/>
                  <a:gd name="connsiteY8" fmla="*/ 762 h 211301"/>
                  <a:gd name="connsiteX9" fmla="*/ 269 w 126035"/>
                  <a:gd name="connsiteY9" fmla="*/ 0 h 211301"/>
                  <a:gd name="connsiteX10" fmla="*/ 1031 w 126035"/>
                  <a:gd name="connsiteY10" fmla="*/ 381 h 2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035" h="211301">
                    <a:moveTo>
                      <a:pt x="1031" y="381"/>
                    </a:moveTo>
                    <a:cubicBezTo>
                      <a:pt x="23225" y="34671"/>
                      <a:pt x="45132" y="69056"/>
                      <a:pt x="66754" y="103537"/>
                    </a:cubicBezTo>
                    <a:cubicBezTo>
                      <a:pt x="77708" y="120777"/>
                      <a:pt x="89138" y="137636"/>
                      <a:pt x="98948" y="155543"/>
                    </a:cubicBezTo>
                    <a:cubicBezTo>
                      <a:pt x="108759" y="173450"/>
                      <a:pt x="118094" y="191548"/>
                      <a:pt x="125999" y="210598"/>
                    </a:cubicBezTo>
                    <a:cubicBezTo>
                      <a:pt x="126095" y="210884"/>
                      <a:pt x="125999" y="211169"/>
                      <a:pt x="125714" y="211265"/>
                    </a:cubicBezTo>
                    <a:cubicBezTo>
                      <a:pt x="125523" y="211360"/>
                      <a:pt x="125238" y="211265"/>
                      <a:pt x="125047" y="211074"/>
                    </a:cubicBezTo>
                    <a:cubicBezTo>
                      <a:pt x="112093" y="195072"/>
                      <a:pt x="100663" y="178118"/>
                      <a:pt x="89614" y="160973"/>
                    </a:cubicBezTo>
                    <a:cubicBezTo>
                      <a:pt x="78565" y="143828"/>
                      <a:pt x="69230" y="125635"/>
                      <a:pt x="59324" y="107823"/>
                    </a:cubicBezTo>
                    <a:cubicBezTo>
                      <a:pt x="39322" y="72295"/>
                      <a:pt x="19605" y="36576"/>
                      <a:pt x="79" y="762"/>
                    </a:cubicBezTo>
                    <a:cubicBezTo>
                      <a:pt x="-112" y="476"/>
                      <a:pt x="79" y="191"/>
                      <a:pt x="269" y="0"/>
                    </a:cubicBezTo>
                    <a:cubicBezTo>
                      <a:pt x="555" y="95"/>
                      <a:pt x="841" y="95"/>
                      <a:pt x="1031" y="38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CC92E80C-DFF3-43A3-9A47-92BA4AB7FBA6}"/>
                  </a:ext>
                </a:extLst>
              </p:cNvPr>
              <p:cNvSpPr/>
              <p:nvPr/>
            </p:nvSpPr>
            <p:spPr>
              <a:xfrm>
                <a:off x="7410350" y="3753563"/>
                <a:ext cx="86145" cy="126293"/>
              </a:xfrm>
              <a:custGeom>
                <a:avLst/>
                <a:gdLst>
                  <a:gd name="connsiteX0" fmla="*/ 956 w 86145"/>
                  <a:gd name="connsiteY0" fmla="*/ 143 h 126293"/>
                  <a:gd name="connsiteX1" fmla="*/ 46676 w 86145"/>
                  <a:gd name="connsiteY1" fmla="*/ 60627 h 126293"/>
                  <a:gd name="connsiteX2" fmla="*/ 68870 w 86145"/>
                  <a:gd name="connsiteY2" fmla="*/ 91392 h 126293"/>
                  <a:gd name="connsiteX3" fmla="*/ 86110 w 86145"/>
                  <a:gd name="connsiteY3" fmla="*/ 125492 h 126293"/>
                  <a:gd name="connsiteX4" fmla="*/ 85824 w 86145"/>
                  <a:gd name="connsiteY4" fmla="*/ 126254 h 126293"/>
                  <a:gd name="connsiteX5" fmla="*/ 85253 w 86145"/>
                  <a:gd name="connsiteY5" fmla="*/ 126159 h 126293"/>
                  <a:gd name="connsiteX6" fmla="*/ 59916 w 86145"/>
                  <a:gd name="connsiteY6" fmla="*/ 97584 h 126293"/>
                  <a:gd name="connsiteX7" fmla="*/ 39533 w 86145"/>
                  <a:gd name="connsiteY7" fmla="*/ 65675 h 126293"/>
                  <a:gd name="connsiteX8" fmla="*/ 99 w 86145"/>
                  <a:gd name="connsiteY8" fmla="*/ 905 h 126293"/>
                  <a:gd name="connsiteX9" fmla="*/ 289 w 86145"/>
                  <a:gd name="connsiteY9" fmla="*/ 143 h 126293"/>
                  <a:gd name="connsiteX10" fmla="*/ 956 w 86145"/>
                  <a:gd name="connsiteY10" fmla="*/ 143 h 12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145" h="126293">
                    <a:moveTo>
                      <a:pt x="956" y="143"/>
                    </a:moveTo>
                    <a:cubicBezTo>
                      <a:pt x="16482" y="20145"/>
                      <a:pt x="31722" y="40338"/>
                      <a:pt x="46676" y="60627"/>
                    </a:cubicBezTo>
                    <a:cubicBezTo>
                      <a:pt x="54201" y="70818"/>
                      <a:pt x="62393" y="80438"/>
                      <a:pt x="68870" y="91392"/>
                    </a:cubicBezTo>
                    <a:cubicBezTo>
                      <a:pt x="75347" y="102251"/>
                      <a:pt x="81538" y="113300"/>
                      <a:pt x="86110" y="125492"/>
                    </a:cubicBezTo>
                    <a:cubicBezTo>
                      <a:pt x="86205" y="125778"/>
                      <a:pt x="86110" y="126063"/>
                      <a:pt x="85824" y="126254"/>
                    </a:cubicBezTo>
                    <a:cubicBezTo>
                      <a:pt x="85634" y="126349"/>
                      <a:pt x="85443" y="126254"/>
                      <a:pt x="85253" y="126159"/>
                    </a:cubicBezTo>
                    <a:cubicBezTo>
                      <a:pt x="75728" y="117396"/>
                      <a:pt x="67631" y="107585"/>
                      <a:pt x="59916" y="97584"/>
                    </a:cubicBezTo>
                    <a:cubicBezTo>
                      <a:pt x="52201" y="87582"/>
                      <a:pt x="46200" y="76343"/>
                      <a:pt x="39533" y="65675"/>
                    </a:cubicBezTo>
                    <a:cubicBezTo>
                      <a:pt x="26102" y="44244"/>
                      <a:pt x="12958" y="22622"/>
                      <a:pt x="99" y="905"/>
                    </a:cubicBezTo>
                    <a:cubicBezTo>
                      <a:pt x="-91" y="619"/>
                      <a:pt x="4" y="333"/>
                      <a:pt x="289" y="143"/>
                    </a:cubicBezTo>
                    <a:cubicBezTo>
                      <a:pt x="575" y="-48"/>
                      <a:pt x="861" y="-48"/>
                      <a:pt x="956" y="143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184EE0A6-CC43-408B-9CCE-EB99FB2AFE57}"/>
                  </a:ext>
                </a:extLst>
              </p:cNvPr>
              <p:cNvSpPr/>
              <p:nvPr/>
            </p:nvSpPr>
            <p:spPr>
              <a:xfrm>
                <a:off x="6901525" y="3991319"/>
                <a:ext cx="71686" cy="84236"/>
              </a:xfrm>
              <a:custGeom>
                <a:avLst/>
                <a:gdLst>
                  <a:gd name="connsiteX0" fmla="*/ 861 w 71686"/>
                  <a:gd name="connsiteY0" fmla="*/ 36 h 84236"/>
                  <a:gd name="connsiteX1" fmla="*/ 48296 w 71686"/>
                  <a:gd name="connsiteY1" fmla="*/ 31659 h 84236"/>
                  <a:gd name="connsiteX2" fmla="*/ 65536 w 71686"/>
                  <a:gd name="connsiteY2" fmla="*/ 55185 h 84236"/>
                  <a:gd name="connsiteX3" fmla="*/ 71632 w 71686"/>
                  <a:gd name="connsiteY3" fmla="*/ 83665 h 84236"/>
                  <a:gd name="connsiteX4" fmla="*/ 71060 w 71686"/>
                  <a:gd name="connsiteY4" fmla="*/ 84237 h 84236"/>
                  <a:gd name="connsiteX5" fmla="*/ 70584 w 71686"/>
                  <a:gd name="connsiteY5" fmla="*/ 83951 h 84236"/>
                  <a:gd name="connsiteX6" fmla="*/ 55916 w 71686"/>
                  <a:gd name="connsiteY6" fmla="*/ 60234 h 84236"/>
                  <a:gd name="connsiteX7" fmla="*/ 41628 w 71686"/>
                  <a:gd name="connsiteY7" fmla="*/ 37279 h 84236"/>
                  <a:gd name="connsiteX8" fmla="*/ 290 w 71686"/>
                  <a:gd name="connsiteY8" fmla="*/ 1083 h 84236"/>
                  <a:gd name="connsiteX9" fmla="*/ 99 w 71686"/>
                  <a:gd name="connsiteY9" fmla="*/ 321 h 84236"/>
                  <a:gd name="connsiteX10" fmla="*/ 861 w 71686"/>
                  <a:gd name="connsiteY10" fmla="*/ 36 h 84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86" h="84236">
                    <a:moveTo>
                      <a:pt x="861" y="36"/>
                    </a:moveTo>
                    <a:cubicBezTo>
                      <a:pt x="18673" y="6513"/>
                      <a:pt x="35056" y="17466"/>
                      <a:pt x="48296" y="31659"/>
                    </a:cubicBezTo>
                    <a:cubicBezTo>
                      <a:pt x="54868" y="38707"/>
                      <a:pt x="61631" y="46137"/>
                      <a:pt x="65536" y="55185"/>
                    </a:cubicBezTo>
                    <a:cubicBezTo>
                      <a:pt x="69441" y="64139"/>
                      <a:pt x="72108" y="73759"/>
                      <a:pt x="71632" y="83665"/>
                    </a:cubicBezTo>
                    <a:cubicBezTo>
                      <a:pt x="71632" y="83951"/>
                      <a:pt x="71346" y="84237"/>
                      <a:pt x="71060" y="84237"/>
                    </a:cubicBezTo>
                    <a:cubicBezTo>
                      <a:pt x="70870" y="84237"/>
                      <a:pt x="70679" y="84141"/>
                      <a:pt x="70584" y="83951"/>
                    </a:cubicBezTo>
                    <a:cubicBezTo>
                      <a:pt x="65250" y="75759"/>
                      <a:pt x="60869" y="67854"/>
                      <a:pt x="55916" y="60234"/>
                    </a:cubicBezTo>
                    <a:cubicBezTo>
                      <a:pt x="51058" y="52709"/>
                      <a:pt x="47153" y="44517"/>
                      <a:pt x="41628" y="37279"/>
                    </a:cubicBezTo>
                    <a:cubicBezTo>
                      <a:pt x="30674" y="22800"/>
                      <a:pt x="16673" y="10323"/>
                      <a:pt x="290" y="1083"/>
                    </a:cubicBezTo>
                    <a:cubicBezTo>
                      <a:pt x="4" y="893"/>
                      <a:pt x="-91" y="607"/>
                      <a:pt x="99" y="321"/>
                    </a:cubicBezTo>
                    <a:cubicBezTo>
                      <a:pt x="385" y="36"/>
                      <a:pt x="671" y="-60"/>
                      <a:pt x="861" y="36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EBCFCBC0-A1CD-42EC-9621-5DCA6CF42A3F}"/>
                  </a:ext>
                </a:extLst>
              </p:cNvPr>
              <p:cNvSpPr/>
              <p:nvPr/>
            </p:nvSpPr>
            <p:spPr>
              <a:xfrm>
                <a:off x="7204875" y="3912810"/>
                <a:ext cx="397778" cy="47995"/>
              </a:xfrm>
              <a:custGeom>
                <a:avLst/>
                <a:gdLst>
                  <a:gd name="connsiteX0" fmla="*/ 691 w 397778"/>
                  <a:gd name="connsiteY0" fmla="*/ 25205 h 47995"/>
                  <a:gd name="connsiteX1" fmla="*/ 101752 w 397778"/>
                  <a:gd name="connsiteY1" fmla="*/ 41493 h 47995"/>
                  <a:gd name="connsiteX2" fmla="*/ 152329 w 397778"/>
                  <a:gd name="connsiteY2" fmla="*/ 38826 h 47995"/>
                  <a:gd name="connsiteX3" fmla="*/ 200812 w 397778"/>
                  <a:gd name="connsiteY3" fmla="*/ 24443 h 47995"/>
                  <a:gd name="connsiteX4" fmla="*/ 249484 w 397778"/>
                  <a:gd name="connsiteY4" fmla="*/ 6441 h 47995"/>
                  <a:gd name="connsiteX5" fmla="*/ 301967 w 397778"/>
                  <a:gd name="connsiteY5" fmla="*/ 250 h 47995"/>
                  <a:gd name="connsiteX6" fmla="*/ 397598 w 397778"/>
                  <a:gd name="connsiteY6" fmla="*/ 38826 h 47995"/>
                  <a:gd name="connsiteX7" fmla="*/ 397598 w 397778"/>
                  <a:gd name="connsiteY7" fmla="*/ 39588 h 47995"/>
                  <a:gd name="connsiteX8" fmla="*/ 396931 w 397778"/>
                  <a:gd name="connsiteY8" fmla="*/ 39683 h 47995"/>
                  <a:gd name="connsiteX9" fmla="*/ 301491 w 397778"/>
                  <a:gd name="connsiteY9" fmla="*/ 11108 h 47995"/>
                  <a:gd name="connsiteX10" fmla="*/ 276726 w 397778"/>
                  <a:gd name="connsiteY10" fmla="*/ 12346 h 47995"/>
                  <a:gd name="connsiteX11" fmla="*/ 252247 w 397778"/>
                  <a:gd name="connsiteY11" fmla="*/ 16918 h 47995"/>
                  <a:gd name="connsiteX12" fmla="*/ 203764 w 397778"/>
                  <a:gd name="connsiteY12" fmla="*/ 32730 h 47995"/>
                  <a:gd name="connsiteX13" fmla="*/ 153377 w 397778"/>
                  <a:gd name="connsiteY13" fmla="*/ 45970 h 47995"/>
                  <a:gd name="connsiteX14" fmla="*/ 101371 w 397778"/>
                  <a:gd name="connsiteY14" fmla="*/ 47017 h 47995"/>
                  <a:gd name="connsiteX15" fmla="*/ 406 w 397778"/>
                  <a:gd name="connsiteY15" fmla="*/ 26348 h 47995"/>
                  <a:gd name="connsiteX16" fmla="*/ 25 w 397778"/>
                  <a:gd name="connsiteY16" fmla="*/ 25681 h 47995"/>
                  <a:gd name="connsiteX17" fmla="*/ 691 w 397778"/>
                  <a:gd name="connsiteY17" fmla="*/ 25205 h 4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7778" h="47995">
                    <a:moveTo>
                      <a:pt x="691" y="25205"/>
                    </a:moveTo>
                    <a:cubicBezTo>
                      <a:pt x="34124" y="32635"/>
                      <a:pt x="67747" y="39969"/>
                      <a:pt x="101752" y="41493"/>
                    </a:cubicBezTo>
                    <a:cubicBezTo>
                      <a:pt x="118706" y="42445"/>
                      <a:pt x="135756" y="41683"/>
                      <a:pt x="152329" y="38826"/>
                    </a:cubicBezTo>
                    <a:cubicBezTo>
                      <a:pt x="168998" y="36159"/>
                      <a:pt x="184905" y="30634"/>
                      <a:pt x="200812" y="24443"/>
                    </a:cubicBezTo>
                    <a:cubicBezTo>
                      <a:pt x="216719" y="18252"/>
                      <a:pt x="232530" y="11394"/>
                      <a:pt x="249484" y="6441"/>
                    </a:cubicBezTo>
                    <a:cubicBezTo>
                      <a:pt x="266344" y="1488"/>
                      <a:pt x="284346" y="-798"/>
                      <a:pt x="301967" y="250"/>
                    </a:cubicBezTo>
                    <a:cubicBezTo>
                      <a:pt x="337210" y="2440"/>
                      <a:pt x="371881" y="15490"/>
                      <a:pt x="397598" y="38826"/>
                    </a:cubicBezTo>
                    <a:cubicBezTo>
                      <a:pt x="397789" y="39016"/>
                      <a:pt x="397884" y="39397"/>
                      <a:pt x="397598" y="39588"/>
                    </a:cubicBezTo>
                    <a:cubicBezTo>
                      <a:pt x="397408" y="39778"/>
                      <a:pt x="397122" y="39778"/>
                      <a:pt x="396931" y="39683"/>
                    </a:cubicBezTo>
                    <a:cubicBezTo>
                      <a:pt x="367880" y="21681"/>
                      <a:pt x="334829" y="11394"/>
                      <a:pt x="301491" y="11108"/>
                    </a:cubicBezTo>
                    <a:cubicBezTo>
                      <a:pt x="293204" y="10822"/>
                      <a:pt x="284917" y="11203"/>
                      <a:pt x="276726" y="12346"/>
                    </a:cubicBezTo>
                    <a:cubicBezTo>
                      <a:pt x="268534" y="13204"/>
                      <a:pt x="260343" y="14728"/>
                      <a:pt x="252247" y="16918"/>
                    </a:cubicBezTo>
                    <a:cubicBezTo>
                      <a:pt x="236054" y="21014"/>
                      <a:pt x="220052" y="27110"/>
                      <a:pt x="203764" y="32730"/>
                    </a:cubicBezTo>
                    <a:cubicBezTo>
                      <a:pt x="187572" y="38445"/>
                      <a:pt x="170713" y="43779"/>
                      <a:pt x="153377" y="45970"/>
                    </a:cubicBezTo>
                    <a:cubicBezTo>
                      <a:pt x="136042" y="48351"/>
                      <a:pt x="118611" y="48541"/>
                      <a:pt x="101371" y="47017"/>
                    </a:cubicBezTo>
                    <a:cubicBezTo>
                      <a:pt x="66890" y="43969"/>
                      <a:pt x="33457" y="35206"/>
                      <a:pt x="406" y="26348"/>
                    </a:cubicBezTo>
                    <a:cubicBezTo>
                      <a:pt x="120" y="26253"/>
                      <a:pt x="-71" y="25967"/>
                      <a:pt x="25" y="25681"/>
                    </a:cubicBezTo>
                    <a:cubicBezTo>
                      <a:pt x="120" y="25300"/>
                      <a:pt x="406" y="25205"/>
                      <a:pt x="691" y="25205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02" name="Graphic 1">
              <a:extLst>
                <a:ext uri="{FF2B5EF4-FFF2-40B4-BE49-F238E27FC236}">
                  <a16:creationId xmlns:a16="http://schemas.microsoft.com/office/drawing/2014/main" id="{0D9F1EEA-BB8E-4A59-9062-35DBD3487AF5}"/>
                </a:ext>
              </a:extLst>
            </p:cNvPr>
            <p:cNvGrpSpPr/>
            <p:nvPr/>
          </p:nvGrpSpPr>
          <p:grpSpPr>
            <a:xfrm>
              <a:off x="6189058" y="3162106"/>
              <a:ext cx="1487044" cy="3154111"/>
              <a:chOff x="6189058" y="3162106"/>
              <a:chExt cx="1487044" cy="3154111"/>
            </a:xfrm>
          </p:grpSpPr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1EAF678B-D441-4F76-BF9C-D9D5C8B767C7}"/>
                  </a:ext>
                </a:extLst>
              </p:cNvPr>
              <p:cNvSpPr/>
              <p:nvPr/>
            </p:nvSpPr>
            <p:spPr>
              <a:xfrm>
                <a:off x="6189058" y="4214234"/>
                <a:ext cx="140239" cy="230415"/>
              </a:xfrm>
              <a:custGeom>
                <a:avLst/>
                <a:gdLst>
                  <a:gd name="connsiteX0" fmla="*/ 137256 w 140239"/>
                  <a:gd name="connsiteY0" fmla="*/ 182505 h 230415"/>
                  <a:gd name="connsiteX1" fmla="*/ 127636 w 140239"/>
                  <a:gd name="connsiteY1" fmla="*/ 107543 h 230415"/>
                  <a:gd name="connsiteX2" fmla="*/ 89822 w 140239"/>
                  <a:gd name="connsiteY2" fmla="*/ 36296 h 230415"/>
                  <a:gd name="connsiteX3" fmla="*/ 52579 w 140239"/>
                  <a:gd name="connsiteY3" fmla="*/ 2387 h 230415"/>
                  <a:gd name="connsiteX4" fmla="*/ 1 w 140239"/>
                  <a:gd name="connsiteY4" fmla="*/ 11531 h 230415"/>
                  <a:gd name="connsiteX5" fmla="*/ 73153 w 140239"/>
                  <a:gd name="connsiteY5" fmla="*/ 230416 h 230415"/>
                  <a:gd name="connsiteX6" fmla="*/ 87536 w 140239"/>
                  <a:gd name="connsiteY6" fmla="*/ 228987 h 230415"/>
                  <a:gd name="connsiteX7" fmla="*/ 137256 w 140239"/>
                  <a:gd name="connsiteY7" fmla="*/ 182505 h 23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239" h="230415">
                    <a:moveTo>
                      <a:pt x="137256" y="182505"/>
                    </a:moveTo>
                    <a:cubicBezTo>
                      <a:pt x="144591" y="157930"/>
                      <a:pt x="137256" y="131356"/>
                      <a:pt x="127636" y="107543"/>
                    </a:cubicBezTo>
                    <a:cubicBezTo>
                      <a:pt x="117539" y="82587"/>
                      <a:pt x="104871" y="58680"/>
                      <a:pt x="89822" y="36296"/>
                    </a:cubicBezTo>
                    <a:cubicBezTo>
                      <a:pt x="80297" y="22104"/>
                      <a:pt x="68867" y="7816"/>
                      <a:pt x="52579" y="2387"/>
                    </a:cubicBezTo>
                    <a:cubicBezTo>
                      <a:pt x="34958" y="-3518"/>
                      <a:pt x="16860" y="2292"/>
                      <a:pt x="1" y="11531"/>
                    </a:cubicBezTo>
                    <a:cubicBezTo>
                      <a:pt x="-189" y="52203"/>
                      <a:pt x="29719" y="133070"/>
                      <a:pt x="73153" y="230416"/>
                    </a:cubicBezTo>
                    <a:cubicBezTo>
                      <a:pt x="78011" y="230416"/>
                      <a:pt x="82869" y="230034"/>
                      <a:pt x="87536" y="228987"/>
                    </a:cubicBezTo>
                    <a:cubicBezTo>
                      <a:pt x="110872" y="223653"/>
                      <a:pt x="130494" y="205269"/>
                      <a:pt x="137256" y="182505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FE0D445B-DF32-4CF9-852C-85DA0A83A2C0}"/>
                  </a:ext>
                </a:extLst>
              </p:cNvPr>
              <p:cNvSpPr/>
              <p:nvPr/>
            </p:nvSpPr>
            <p:spPr>
              <a:xfrm>
                <a:off x="6431470" y="4792027"/>
                <a:ext cx="1244631" cy="1524190"/>
              </a:xfrm>
              <a:custGeom>
                <a:avLst/>
                <a:gdLst>
                  <a:gd name="connsiteX0" fmla="*/ 716661 w 1244631"/>
                  <a:gd name="connsiteY0" fmla="*/ 575405 h 1524190"/>
                  <a:gd name="connsiteX1" fmla="*/ 396526 w 1244631"/>
                  <a:gd name="connsiteY1" fmla="*/ 362903 h 1524190"/>
                  <a:gd name="connsiteX2" fmla="*/ 0 w 1244631"/>
                  <a:gd name="connsiteY2" fmla="*/ 0 h 1524190"/>
                  <a:gd name="connsiteX3" fmla="*/ 110109 w 1244631"/>
                  <a:gd name="connsiteY3" fmla="*/ 222218 h 1524190"/>
                  <a:gd name="connsiteX4" fmla="*/ 592169 w 1244631"/>
                  <a:gd name="connsiteY4" fmla="*/ 658749 h 1524190"/>
                  <a:gd name="connsiteX5" fmla="*/ 964216 w 1244631"/>
                  <a:gd name="connsiteY5" fmla="*/ 1524190 h 1524190"/>
                  <a:gd name="connsiteX6" fmla="*/ 1244632 w 1244631"/>
                  <a:gd name="connsiteY6" fmla="*/ 1524190 h 1524190"/>
                  <a:gd name="connsiteX7" fmla="*/ 895826 w 1244631"/>
                  <a:gd name="connsiteY7" fmla="*/ 866680 h 1524190"/>
                  <a:gd name="connsiteX8" fmla="*/ 716661 w 1244631"/>
                  <a:gd name="connsiteY8" fmla="*/ 575405 h 152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31" h="1524190">
                    <a:moveTo>
                      <a:pt x="716661" y="575405"/>
                    </a:moveTo>
                    <a:cubicBezTo>
                      <a:pt x="626840" y="483489"/>
                      <a:pt x="506158" y="429958"/>
                      <a:pt x="396526" y="362903"/>
                    </a:cubicBezTo>
                    <a:cubicBezTo>
                      <a:pt x="242697" y="268891"/>
                      <a:pt x="107823" y="144494"/>
                      <a:pt x="0" y="0"/>
                    </a:cubicBezTo>
                    <a:cubicBezTo>
                      <a:pt x="42577" y="84296"/>
                      <a:pt x="82201" y="162496"/>
                      <a:pt x="110109" y="222218"/>
                    </a:cubicBezTo>
                    <a:cubicBezTo>
                      <a:pt x="220218" y="457581"/>
                      <a:pt x="455581" y="571405"/>
                      <a:pt x="592169" y="658749"/>
                    </a:cubicBezTo>
                    <a:cubicBezTo>
                      <a:pt x="728853" y="746093"/>
                      <a:pt x="964216" y="1524190"/>
                      <a:pt x="964216" y="1524190"/>
                    </a:cubicBezTo>
                    <a:lnTo>
                      <a:pt x="1244632" y="1524190"/>
                    </a:lnTo>
                    <a:cubicBezTo>
                      <a:pt x="1119949" y="1309593"/>
                      <a:pt x="1003554" y="1090231"/>
                      <a:pt x="895826" y="866680"/>
                    </a:cubicBezTo>
                    <a:cubicBezTo>
                      <a:pt x="846106" y="763619"/>
                      <a:pt x="796766" y="657415"/>
                      <a:pt x="716661" y="575405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70A9F928-D154-4D8E-A393-855A83282932}"/>
                  </a:ext>
                </a:extLst>
              </p:cNvPr>
              <p:cNvSpPr/>
              <p:nvPr/>
            </p:nvSpPr>
            <p:spPr>
              <a:xfrm>
                <a:off x="6411893" y="3162106"/>
                <a:ext cx="116219" cy="142343"/>
              </a:xfrm>
              <a:custGeom>
                <a:avLst/>
                <a:gdLst>
                  <a:gd name="connsiteX0" fmla="*/ 115780 w 116219"/>
                  <a:gd name="connsiteY0" fmla="*/ 72488 h 142343"/>
                  <a:gd name="connsiteX1" fmla="*/ 94348 w 116219"/>
                  <a:gd name="connsiteY1" fmla="*/ 16576 h 142343"/>
                  <a:gd name="connsiteX2" fmla="*/ 58725 w 116219"/>
                  <a:gd name="connsiteY2" fmla="*/ 669 h 142343"/>
                  <a:gd name="connsiteX3" fmla="*/ 27102 w 116219"/>
                  <a:gd name="connsiteY3" fmla="*/ 7146 h 142343"/>
                  <a:gd name="connsiteX4" fmla="*/ 337 w 116219"/>
                  <a:gd name="connsiteY4" fmla="*/ 38674 h 142343"/>
                  <a:gd name="connsiteX5" fmla="*/ 1098 w 116219"/>
                  <a:gd name="connsiteY5" fmla="*/ 71154 h 142343"/>
                  <a:gd name="connsiteX6" fmla="*/ 24244 w 116219"/>
                  <a:gd name="connsiteY6" fmla="*/ 124304 h 142343"/>
                  <a:gd name="connsiteX7" fmla="*/ 78060 w 116219"/>
                  <a:gd name="connsiteY7" fmla="*/ 140496 h 142343"/>
                  <a:gd name="connsiteX8" fmla="*/ 115780 w 116219"/>
                  <a:gd name="connsiteY8" fmla="*/ 72488 h 14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19" h="142343">
                    <a:moveTo>
                      <a:pt x="115780" y="72488"/>
                    </a:moveTo>
                    <a:cubicBezTo>
                      <a:pt x="113493" y="52485"/>
                      <a:pt x="104826" y="34102"/>
                      <a:pt x="94348" y="16576"/>
                    </a:cubicBezTo>
                    <a:cubicBezTo>
                      <a:pt x="87014" y="4289"/>
                      <a:pt x="72726" y="-2188"/>
                      <a:pt x="58725" y="669"/>
                    </a:cubicBezTo>
                    <a:lnTo>
                      <a:pt x="27102" y="7146"/>
                    </a:lnTo>
                    <a:cubicBezTo>
                      <a:pt x="11957" y="10194"/>
                      <a:pt x="1098" y="23244"/>
                      <a:pt x="337" y="38674"/>
                    </a:cubicBezTo>
                    <a:cubicBezTo>
                      <a:pt x="-235" y="49533"/>
                      <a:pt x="-140" y="60391"/>
                      <a:pt x="1098" y="71154"/>
                    </a:cubicBezTo>
                    <a:cubicBezTo>
                      <a:pt x="3480" y="90681"/>
                      <a:pt x="10528" y="110207"/>
                      <a:pt x="24244" y="124304"/>
                    </a:cubicBezTo>
                    <a:cubicBezTo>
                      <a:pt x="37960" y="138401"/>
                      <a:pt x="59201" y="146116"/>
                      <a:pt x="78060" y="140496"/>
                    </a:cubicBezTo>
                    <a:cubicBezTo>
                      <a:pt x="105112" y="132591"/>
                      <a:pt x="118923" y="100491"/>
                      <a:pt x="115780" y="72488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231" name="Graphic 108">
            <a:extLst>
              <a:ext uri="{FF2B5EF4-FFF2-40B4-BE49-F238E27FC236}">
                <a16:creationId xmlns:a16="http://schemas.microsoft.com/office/drawing/2014/main" id="{E814A090-31C1-4530-8FBB-E590B09A18C3}"/>
              </a:ext>
            </a:extLst>
          </p:cNvPr>
          <p:cNvSpPr/>
          <p:nvPr/>
        </p:nvSpPr>
        <p:spPr>
          <a:xfrm rot="6703671">
            <a:off x="10383207" y="-900341"/>
            <a:ext cx="1424990" cy="3049978"/>
          </a:xfrm>
          <a:custGeom>
            <a:avLst/>
            <a:gdLst>
              <a:gd name="connsiteX0" fmla="*/ 177451 w 754210"/>
              <a:gd name="connsiteY0" fmla="*/ 17622 h 1619831"/>
              <a:gd name="connsiteX1" fmla="*/ 579215 w 754210"/>
              <a:gd name="connsiteY1" fmla="*/ 50864 h 1619831"/>
              <a:gd name="connsiteX2" fmla="*/ 742664 w 754210"/>
              <a:gd name="connsiteY2" fmla="*/ 391002 h 1619831"/>
              <a:gd name="connsiteX3" fmla="*/ 565595 w 754210"/>
              <a:gd name="connsiteY3" fmla="*/ 609315 h 1619831"/>
              <a:gd name="connsiteX4" fmla="*/ 472154 w 754210"/>
              <a:gd name="connsiteY4" fmla="*/ 861727 h 1619831"/>
              <a:gd name="connsiteX5" fmla="*/ 662273 w 754210"/>
              <a:gd name="connsiteY5" fmla="*/ 1060895 h 1619831"/>
              <a:gd name="connsiteX6" fmla="*/ 665607 w 754210"/>
              <a:gd name="connsiteY6" fmla="*/ 1403033 h 1619831"/>
              <a:gd name="connsiteX7" fmla="*/ 364427 w 754210"/>
              <a:gd name="connsiteY7" fmla="*/ 1595438 h 1619831"/>
              <a:gd name="connsiteX8" fmla="*/ 0 w 754210"/>
              <a:gd name="connsiteY8" fmla="*/ 1618298 h 161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4210" h="1619831">
                <a:moveTo>
                  <a:pt x="177451" y="17622"/>
                </a:moveTo>
                <a:cubicBezTo>
                  <a:pt x="311944" y="-8096"/>
                  <a:pt x="457676" y="-12287"/>
                  <a:pt x="579215" y="50864"/>
                </a:cubicBezTo>
                <a:cubicBezTo>
                  <a:pt x="700754" y="114110"/>
                  <a:pt x="786289" y="261081"/>
                  <a:pt x="742664" y="391002"/>
                </a:cubicBezTo>
                <a:cubicBezTo>
                  <a:pt x="712565" y="480727"/>
                  <a:pt x="631984" y="541782"/>
                  <a:pt x="565595" y="609315"/>
                </a:cubicBezTo>
                <a:cubicBezTo>
                  <a:pt x="499205" y="676752"/>
                  <a:pt x="441103" y="772287"/>
                  <a:pt x="472154" y="861727"/>
                </a:cubicBezTo>
                <a:cubicBezTo>
                  <a:pt x="502634" y="949452"/>
                  <a:pt x="603409" y="989076"/>
                  <a:pt x="662273" y="1060895"/>
                </a:cubicBezTo>
                <a:cubicBezTo>
                  <a:pt x="739616" y="1155383"/>
                  <a:pt x="732473" y="1300925"/>
                  <a:pt x="665607" y="1403033"/>
                </a:cubicBezTo>
                <a:cubicBezTo>
                  <a:pt x="598742" y="1505141"/>
                  <a:pt x="483203" y="1567434"/>
                  <a:pt x="364427" y="1595438"/>
                </a:cubicBezTo>
                <a:cubicBezTo>
                  <a:pt x="245650" y="1623441"/>
                  <a:pt x="122015" y="1620965"/>
                  <a:pt x="0" y="1618298"/>
                </a:cubicBezTo>
              </a:path>
            </a:pathLst>
          </a:custGeom>
          <a:noFill/>
          <a:ln w="9525" cap="flat">
            <a:solidFill>
              <a:schemeClr val="tx1">
                <a:lumMod val="95000"/>
                <a:lumOff val="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32" name="Graphic 837">
            <a:extLst>
              <a:ext uri="{FF2B5EF4-FFF2-40B4-BE49-F238E27FC236}">
                <a16:creationId xmlns:a16="http://schemas.microsoft.com/office/drawing/2014/main" id="{95F2562C-EE5E-4E98-818C-645CAC021BBF}"/>
              </a:ext>
            </a:extLst>
          </p:cNvPr>
          <p:cNvGrpSpPr/>
          <p:nvPr/>
        </p:nvGrpSpPr>
        <p:grpSpPr>
          <a:xfrm rot="10800000">
            <a:off x="-264272" y="-399670"/>
            <a:ext cx="3739575" cy="1807543"/>
            <a:chOff x="10278396" y="5723167"/>
            <a:chExt cx="1974056" cy="1129093"/>
          </a:xfrm>
          <a:solidFill>
            <a:srgbClr val="BDD7EE"/>
          </a:solidFill>
        </p:grpSpPr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B43F1CA4-B63A-4F3E-8E8E-43A9F8D3C2DA}"/>
                </a:ext>
              </a:extLst>
            </p:cNvPr>
            <p:cNvSpPr/>
            <p:nvPr/>
          </p:nvSpPr>
          <p:spPr>
            <a:xfrm>
              <a:off x="10278396" y="5830513"/>
              <a:ext cx="1915953" cy="1021746"/>
            </a:xfrm>
            <a:custGeom>
              <a:avLst/>
              <a:gdLst>
                <a:gd name="connsiteX0" fmla="*/ 1875854 w 1915953"/>
                <a:gd name="connsiteY0" fmla="*/ 0 h 1021746"/>
                <a:gd name="connsiteX1" fmla="*/ 1528286 w 1915953"/>
                <a:gd name="connsiteY1" fmla="*/ 281464 h 1021746"/>
                <a:gd name="connsiteX2" fmla="*/ 993648 w 1915953"/>
                <a:gd name="connsiteY2" fmla="*/ 271748 h 1021746"/>
                <a:gd name="connsiteX3" fmla="*/ 470630 w 1915953"/>
                <a:gd name="connsiteY3" fmla="*/ 327755 h 1021746"/>
                <a:gd name="connsiteX4" fmla="*/ 197358 w 1915953"/>
                <a:gd name="connsiteY4" fmla="*/ 633603 h 1021746"/>
                <a:gd name="connsiteX5" fmla="*/ 0 w 1915953"/>
                <a:gd name="connsiteY5" fmla="*/ 1021747 h 1021746"/>
                <a:gd name="connsiteX6" fmla="*/ 1915954 w 1915953"/>
                <a:gd name="connsiteY6" fmla="*/ 1021747 h 1021746"/>
                <a:gd name="connsiteX7" fmla="*/ 1875854 w 1915953"/>
                <a:gd name="connsiteY7" fmla="*/ 0 h 102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5953" h="1021746">
                  <a:moveTo>
                    <a:pt x="1875854" y="0"/>
                  </a:moveTo>
                  <a:cubicBezTo>
                    <a:pt x="1871091" y="140684"/>
                    <a:pt x="1702880" y="249936"/>
                    <a:pt x="1528286" y="281464"/>
                  </a:cubicBezTo>
                  <a:cubicBezTo>
                    <a:pt x="1353598" y="312992"/>
                    <a:pt x="1171766" y="286893"/>
                    <a:pt x="993648" y="271748"/>
                  </a:cubicBezTo>
                  <a:cubicBezTo>
                    <a:pt x="815435" y="256603"/>
                    <a:pt x="623983" y="254889"/>
                    <a:pt x="470630" y="327755"/>
                  </a:cubicBezTo>
                  <a:cubicBezTo>
                    <a:pt x="331851" y="393668"/>
                    <a:pt x="245364" y="511969"/>
                    <a:pt x="197358" y="633603"/>
                  </a:cubicBezTo>
                  <a:cubicBezTo>
                    <a:pt x="144209" y="768191"/>
                    <a:pt x="125063" y="920687"/>
                    <a:pt x="0" y="1021747"/>
                  </a:cubicBezTo>
                  <a:lnTo>
                    <a:pt x="1915954" y="1021747"/>
                  </a:lnTo>
                  <a:lnTo>
                    <a:pt x="187585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22F9BA4B-E012-4558-8C08-4EA1CD6288CB}"/>
                </a:ext>
              </a:extLst>
            </p:cNvPr>
            <p:cNvSpPr/>
            <p:nvPr/>
          </p:nvSpPr>
          <p:spPr>
            <a:xfrm>
              <a:off x="10392219" y="5723167"/>
              <a:ext cx="1860232" cy="1094517"/>
            </a:xfrm>
            <a:custGeom>
              <a:avLst/>
              <a:gdLst>
                <a:gd name="connsiteX0" fmla="*/ 17621 w 1860232"/>
                <a:gd name="connsiteY0" fmla="*/ 1094518 h 1094517"/>
                <a:gd name="connsiteX1" fmla="*/ 0 w 1860232"/>
                <a:gd name="connsiteY1" fmla="*/ 1076611 h 1094517"/>
                <a:gd name="connsiteX2" fmla="*/ 148304 w 1860232"/>
                <a:gd name="connsiteY2" fmla="*/ 788956 h 1094517"/>
                <a:gd name="connsiteX3" fmla="*/ 179927 w 1860232"/>
                <a:gd name="connsiteY3" fmla="*/ 685419 h 1094517"/>
                <a:gd name="connsiteX4" fmla="*/ 448151 w 1860232"/>
                <a:gd name="connsiteY4" fmla="*/ 362617 h 1094517"/>
                <a:gd name="connsiteX5" fmla="*/ 975836 w 1860232"/>
                <a:gd name="connsiteY5" fmla="*/ 288512 h 1094517"/>
                <a:gd name="connsiteX6" fmla="*/ 1060609 w 1860232"/>
                <a:gd name="connsiteY6" fmla="*/ 293561 h 1094517"/>
                <a:gd name="connsiteX7" fmla="*/ 1506950 w 1860232"/>
                <a:gd name="connsiteY7" fmla="*/ 281750 h 1094517"/>
                <a:gd name="connsiteX8" fmla="*/ 1834229 w 1860232"/>
                <a:gd name="connsiteY8" fmla="*/ 0 h 1094517"/>
                <a:gd name="connsiteX9" fmla="*/ 1860233 w 1860232"/>
                <a:gd name="connsiteY9" fmla="*/ 0 h 1094517"/>
                <a:gd name="connsiteX10" fmla="*/ 1512761 w 1860232"/>
                <a:gd name="connsiteY10" fmla="*/ 305657 h 1094517"/>
                <a:gd name="connsiteX11" fmla="*/ 1058894 w 1860232"/>
                <a:gd name="connsiteY11" fmla="*/ 318040 h 1094517"/>
                <a:gd name="connsiteX12" fmla="*/ 974408 w 1860232"/>
                <a:gd name="connsiteY12" fmla="*/ 312992 h 1094517"/>
                <a:gd name="connsiteX13" fmla="*/ 460724 w 1860232"/>
                <a:gd name="connsiteY13" fmla="*/ 384143 h 1094517"/>
                <a:gd name="connsiteX14" fmla="*/ 204502 w 1860232"/>
                <a:gd name="connsiteY14" fmla="*/ 693134 h 1094517"/>
                <a:gd name="connsiteX15" fmla="*/ 173355 w 1860232"/>
                <a:gd name="connsiteY15" fmla="*/ 795242 h 1094517"/>
                <a:gd name="connsiteX16" fmla="*/ 17621 w 1860232"/>
                <a:gd name="connsiteY16" fmla="*/ 1094518 h 109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0232" h="1094517">
                  <a:moveTo>
                    <a:pt x="17621" y="1094518"/>
                  </a:moveTo>
                  <a:lnTo>
                    <a:pt x="0" y="1076611"/>
                  </a:lnTo>
                  <a:cubicBezTo>
                    <a:pt x="88868" y="999363"/>
                    <a:pt x="119063" y="892397"/>
                    <a:pt x="148304" y="788956"/>
                  </a:cubicBezTo>
                  <a:cubicBezTo>
                    <a:pt x="157925" y="754761"/>
                    <a:pt x="167926" y="719328"/>
                    <a:pt x="179927" y="685419"/>
                  </a:cubicBezTo>
                  <a:cubicBezTo>
                    <a:pt x="216027" y="582740"/>
                    <a:pt x="292037" y="443484"/>
                    <a:pt x="448151" y="362617"/>
                  </a:cubicBezTo>
                  <a:cubicBezTo>
                    <a:pt x="606266" y="280797"/>
                    <a:pt x="803720" y="279178"/>
                    <a:pt x="975836" y="288512"/>
                  </a:cubicBezTo>
                  <a:cubicBezTo>
                    <a:pt x="1004030" y="290036"/>
                    <a:pt x="1032224" y="291846"/>
                    <a:pt x="1060609" y="293561"/>
                  </a:cubicBezTo>
                  <a:cubicBezTo>
                    <a:pt x="1209104" y="302990"/>
                    <a:pt x="1362647" y="312611"/>
                    <a:pt x="1506950" y="281750"/>
                  </a:cubicBezTo>
                  <a:cubicBezTo>
                    <a:pt x="1669828" y="246888"/>
                    <a:pt x="1834515" y="138875"/>
                    <a:pt x="1834229" y="0"/>
                  </a:cubicBezTo>
                  <a:lnTo>
                    <a:pt x="1860233" y="0"/>
                  </a:lnTo>
                  <a:cubicBezTo>
                    <a:pt x="1860518" y="151733"/>
                    <a:pt x="1685639" y="268605"/>
                    <a:pt x="1512761" y="305657"/>
                  </a:cubicBezTo>
                  <a:cubicBezTo>
                    <a:pt x="1364742" y="337375"/>
                    <a:pt x="1209294" y="327565"/>
                    <a:pt x="1058894" y="318040"/>
                  </a:cubicBezTo>
                  <a:cubicBezTo>
                    <a:pt x="1030700" y="316230"/>
                    <a:pt x="1002506" y="314516"/>
                    <a:pt x="974408" y="312992"/>
                  </a:cubicBezTo>
                  <a:cubicBezTo>
                    <a:pt x="805910" y="303848"/>
                    <a:pt x="613029" y="305276"/>
                    <a:pt x="460724" y="384143"/>
                  </a:cubicBezTo>
                  <a:cubicBezTo>
                    <a:pt x="311944" y="461010"/>
                    <a:pt x="239268" y="594646"/>
                    <a:pt x="204502" y="693134"/>
                  </a:cubicBezTo>
                  <a:cubicBezTo>
                    <a:pt x="192786" y="726377"/>
                    <a:pt x="182880" y="761333"/>
                    <a:pt x="173355" y="795242"/>
                  </a:cubicBezTo>
                  <a:cubicBezTo>
                    <a:pt x="143256" y="902018"/>
                    <a:pt x="112109" y="1012508"/>
                    <a:pt x="17621" y="10945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35" name="Graphic 559">
            <a:extLst>
              <a:ext uri="{FF2B5EF4-FFF2-40B4-BE49-F238E27FC236}">
                <a16:creationId xmlns:a16="http://schemas.microsoft.com/office/drawing/2014/main" id="{3D384EB6-1D6E-4ED4-9304-B821470F44DB}"/>
              </a:ext>
            </a:extLst>
          </p:cNvPr>
          <p:cNvGrpSpPr/>
          <p:nvPr/>
        </p:nvGrpSpPr>
        <p:grpSpPr>
          <a:xfrm rot="10800000">
            <a:off x="4895523" y="-541173"/>
            <a:ext cx="2801978" cy="1019161"/>
            <a:chOff x="5295567" y="3083292"/>
            <a:chExt cx="4196052" cy="2048959"/>
          </a:xfrm>
          <a:solidFill>
            <a:srgbClr val="EE99AD"/>
          </a:solidFill>
        </p:grpSpPr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5F7DCB07-342B-435D-9A3A-04A642C4DA42}"/>
                </a:ext>
              </a:extLst>
            </p:cNvPr>
            <p:cNvSpPr/>
            <p:nvPr/>
          </p:nvSpPr>
          <p:spPr>
            <a:xfrm>
              <a:off x="5424002" y="3353014"/>
              <a:ext cx="4067617" cy="1779237"/>
            </a:xfrm>
            <a:custGeom>
              <a:avLst/>
              <a:gdLst>
                <a:gd name="connsiteX0" fmla="*/ 0 w 4067617"/>
                <a:gd name="connsiteY0" fmla="*/ 1779237 h 1779237"/>
                <a:gd name="connsiteX1" fmla="*/ 160248 w 4067617"/>
                <a:gd name="connsiteY1" fmla="*/ 717092 h 1779237"/>
                <a:gd name="connsiteX2" fmla="*/ 757081 w 4067617"/>
                <a:gd name="connsiteY2" fmla="*/ 15327 h 1779237"/>
                <a:gd name="connsiteX3" fmla="*/ 2203108 w 4067617"/>
                <a:gd name="connsiteY3" fmla="*/ 569190 h 1779237"/>
                <a:gd name="connsiteX4" fmla="*/ 3157709 w 4067617"/>
                <a:gd name="connsiteY4" fmla="*/ 167265 h 1779237"/>
                <a:gd name="connsiteX5" fmla="*/ 3905768 w 4067617"/>
                <a:gd name="connsiteY5" fmla="*/ 560643 h 1779237"/>
                <a:gd name="connsiteX6" fmla="*/ 4006427 w 4067617"/>
                <a:gd name="connsiteY6" fmla="*/ 1622788 h 1779237"/>
                <a:gd name="connsiteX7" fmla="*/ 0 w 4067617"/>
                <a:gd name="connsiteY7" fmla="*/ 1779237 h 177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7617" h="1779237">
                  <a:moveTo>
                    <a:pt x="0" y="1779237"/>
                  </a:moveTo>
                  <a:cubicBezTo>
                    <a:pt x="23740" y="1419095"/>
                    <a:pt x="48905" y="1051357"/>
                    <a:pt x="160248" y="717092"/>
                  </a:cubicBezTo>
                  <a:cubicBezTo>
                    <a:pt x="271590" y="383065"/>
                    <a:pt x="486915" y="82749"/>
                    <a:pt x="757081" y="15327"/>
                  </a:cubicBezTo>
                  <a:cubicBezTo>
                    <a:pt x="1266075" y="-111922"/>
                    <a:pt x="1687941" y="595779"/>
                    <a:pt x="2203108" y="569190"/>
                  </a:cubicBezTo>
                  <a:cubicBezTo>
                    <a:pt x="2535711" y="552097"/>
                    <a:pt x="2827005" y="230414"/>
                    <a:pt x="3157709" y="167265"/>
                  </a:cubicBezTo>
                  <a:cubicBezTo>
                    <a:pt x="3440219" y="113137"/>
                    <a:pt x="3735312" y="268399"/>
                    <a:pt x="3905768" y="560643"/>
                  </a:cubicBezTo>
                  <a:cubicBezTo>
                    <a:pt x="4076224" y="852887"/>
                    <a:pt x="4115871" y="1271905"/>
                    <a:pt x="4006427" y="1622788"/>
                  </a:cubicBezTo>
                  <a:lnTo>
                    <a:pt x="0" y="1779237"/>
                  </a:ln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2C705FBC-B809-4C8A-8A68-CDEBF4AC6874}"/>
                </a:ext>
              </a:extLst>
            </p:cNvPr>
            <p:cNvSpPr/>
            <p:nvPr/>
          </p:nvSpPr>
          <p:spPr>
            <a:xfrm>
              <a:off x="5295567" y="3083292"/>
              <a:ext cx="4059229" cy="1892034"/>
            </a:xfrm>
            <a:custGeom>
              <a:avLst/>
              <a:gdLst>
                <a:gd name="connsiteX0" fmla="*/ 56740 w 4059229"/>
                <a:gd name="connsiteY0" fmla="*/ 1818677 h 1892034"/>
                <a:gd name="connsiteX1" fmla="*/ 0 w 4059229"/>
                <a:gd name="connsiteY1" fmla="*/ 1814641 h 1892034"/>
                <a:gd name="connsiteX2" fmla="*/ 162622 w 4059229"/>
                <a:gd name="connsiteY2" fmla="*/ 740389 h 1892034"/>
                <a:gd name="connsiteX3" fmla="*/ 781059 w 4059229"/>
                <a:gd name="connsiteY3" fmla="*/ 15832 h 1892034"/>
                <a:gd name="connsiteX4" fmla="*/ 1559743 w 4059229"/>
                <a:gd name="connsiteY4" fmla="*/ 285286 h 1892034"/>
                <a:gd name="connsiteX5" fmla="*/ 2231359 w 4059229"/>
                <a:gd name="connsiteY5" fmla="*/ 568983 h 1892034"/>
                <a:gd name="connsiteX6" fmla="*/ 2734892 w 4059229"/>
                <a:gd name="connsiteY6" fmla="*/ 367427 h 1892034"/>
                <a:gd name="connsiteX7" fmla="*/ 3182874 w 4059229"/>
                <a:gd name="connsiteY7" fmla="*/ 167296 h 1892034"/>
                <a:gd name="connsiteX8" fmla="*/ 3957047 w 4059229"/>
                <a:gd name="connsiteY8" fmla="*/ 574443 h 1892034"/>
                <a:gd name="connsiteX9" fmla="*/ 3934019 w 4059229"/>
                <a:gd name="connsiteY9" fmla="*/ 1892035 h 1892034"/>
                <a:gd name="connsiteX10" fmla="*/ 3881316 w 4059229"/>
                <a:gd name="connsiteY10" fmla="*/ 1865446 h 1892034"/>
                <a:gd name="connsiteX11" fmla="*/ 3911466 w 4059229"/>
                <a:gd name="connsiteY11" fmla="*/ 621687 h 1892034"/>
                <a:gd name="connsiteX12" fmla="*/ 3189283 w 4059229"/>
                <a:gd name="connsiteY12" fmla="*/ 241841 h 1892034"/>
                <a:gd name="connsiteX13" fmla="*/ 2756734 w 4059229"/>
                <a:gd name="connsiteY13" fmla="*/ 436037 h 1892034"/>
                <a:gd name="connsiteX14" fmla="*/ 2231834 w 4059229"/>
                <a:gd name="connsiteY14" fmla="*/ 644240 h 1892034"/>
                <a:gd name="connsiteX15" fmla="*/ 1532679 w 4059229"/>
                <a:gd name="connsiteY15" fmla="*/ 352708 h 1892034"/>
                <a:gd name="connsiteX16" fmla="*/ 789843 w 4059229"/>
                <a:gd name="connsiteY16" fmla="*/ 89665 h 1892034"/>
                <a:gd name="connsiteX17" fmla="*/ 214850 w 4059229"/>
                <a:gd name="connsiteY17" fmla="*/ 768640 h 1892034"/>
                <a:gd name="connsiteX18" fmla="*/ 56740 w 4059229"/>
                <a:gd name="connsiteY18" fmla="*/ 1818677 h 189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59229" h="1892034">
                  <a:moveTo>
                    <a:pt x="56740" y="1818677"/>
                  </a:moveTo>
                  <a:lnTo>
                    <a:pt x="0" y="1814641"/>
                  </a:lnTo>
                  <a:cubicBezTo>
                    <a:pt x="23740" y="1455212"/>
                    <a:pt x="48193" y="1083675"/>
                    <a:pt x="162622" y="740389"/>
                  </a:cubicBezTo>
                  <a:cubicBezTo>
                    <a:pt x="290345" y="356744"/>
                    <a:pt x="527274" y="79219"/>
                    <a:pt x="781059" y="15832"/>
                  </a:cubicBezTo>
                  <a:cubicBezTo>
                    <a:pt x="1059771" y="-53727"/>
                    <a:pt x="1313793" y="118628"/>
                    <a:pt x="1559743" y="285286"/>
                  </a:cubicBezTo>
                  <a:cubicBezTo>
                    <a:pt x="1774119" y="430577"/>
                    <a:pt x="1995142" y="580853"/>
                    <a:pt x="2231359" y="568983"/>
                  </a:cubicBezTo>
                  <a:cubicBezTo>
                    <a:pt x="2404901" y="559962"/>
                    <a:pt x="2565149" y="466425"/>
                    <a:pt x="2734892" y="367427"/>
                  </a:cubicBezTo>
                  <a:cubicBezTo>
                    <a:pt x="2878284" y="283861"/>
                    <a:pt x="3026424" y="197209"/>
                    <a:pt x="3182874" y="167296"/>
                  </a:cubicBezTo>
                  <a:cubicBezTo>
                    <a:pt x="3476304" y="111268"/>
                    <a:pt x="3779944" y="271041"/>
                    <a:pt x="3957047" y="574443"/>
                  </a:cubicBezTo>
                  <a:cubicBezTo>
                    <a:pt x="4141273" y="890191"/>
                    <a:pt x="4040613" y="1550173"/>
                    <a:pt x="3934019" y="1892035"/>
                  </a:cubicBezTo>
                  <a:lnTo>
                    <a:pt x="3881316" y="1865446"/>
                  </a:lnTo>
                  <a:cubicBezTo>
                    <a:pt x="3990759" y="1515037"/>
                    <a:pt x="4072425" y="897550"/>
                    <a:pt x="3911466" y="621687"/>
                  </a:cubicBezTo>
                  <a:cubicBezTo>
                    <a:pt x="3746470" y="338701"/>
                    <a:pt x="3462773" y="189612"/>
                    <a:pt x="3189283" y="241841"/>
                  </a:cubicBezTo>
                  <a:cubicBezTo>
                    <a:pt x="3040669" y="270329"/>
                    <a:pt x="2896327" y="354607"/>
                    <a:pt x="2756734" y="436037"/>
                  </a:cubicBezTo>
                  <a:cubicBezTo>
                    <a:pt x="2589601" y="533610"/>
                    <a:pt x="2416534" y="634507"/>
                    <a:pt x="2231834" y="644240"/>
                  </a:cubicBezTo>
                  <a:cubicBezTo>
                    <a:pt x="1981610" y="657060"/>
                    <a:pt x="1753227" y="502273"/>
                    <a:pt x="1532679" y="352708"/>
                  </a:cubicBezTo>
                  <a:cubicBezTo>
                    <a:pt x="1283880" y="184151"/>
                    <a:pt x="1049088" y="24853"/>
                    <a:pt x="789843" y="89665"/>
                  </a:cubicBezTo>
                  <a:cubicBezTo>
                    <a:pt x="509231" y="159699"/>
                    <a:pt x="308862" y="486367"/>
                    <a:pt x="214850" y="768640"/>
                  </a:cubicBezTo>
                  <a:cubicBezTo>
                    <a:pt x="104220" y="1100293"/>
                    <a:pt x="80243" y="1465420"/>
                    <a:pt x="56740" y="1818677"/>
                  </a:cubicBez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6B54CD01-CB4D-40B0-97D8-CDE2AA4A13B1}"/>
              </a:ext>
            </a:extLst>
          </p:cNvPr>
          <p:cNvGrpSpPr/>
          <p:nvPr/>
        </p:nvGrpSpPr>
        <p:grpSpPr>
          <a:xfrm rot="9148252">
            <a:off x="9916011" y="5073227"/>
            <a:ext cx="4204374" cy="2184241"/>
            <a:chOff x="-846614" y="-999589"/>
            <a:chExt cx="4356730" cy="3597988"/>
          </a:xfrm>
        </p:grpSpPr>
        <p:sp>
          <p:nvSpPr>
            <p:cNvPr id="239" name="Graphic 104">
              <a:extLst>
                <a:ext uri="{FF2B5EF4-FFF2-40B4-BE49-F238E27FC236}">
                  <a16:creationId xmlns:a16="http://schemas.microsoft.com/office/drawing/2014/main" id="{3A71D4D6-2D97-4B08-A7C9-92DE92B683E5}"/>
                </a:ext>
              </a:extLst>
            </p:cNvPr>
            <p:cNvSpPr/>
            <p:nvPr/>
          </p:nvSpPr>
          <p:spPr>
            <a:xfrm>
              <a:off x="-846614" y="-999589"/>
              <a:ext cx="4356730" cy="3353166"/>
            </a:xfrm>
            <a:custGeom>
              <a:avLst/>
              <a:gdLst>
                <a:gd name="connsiteX0" fmla="*/ 3789279 w 4001311"/>
                <a:gd name="connsiteY0" fmla="*/ 479141 h 3382294"/>
                <a:gd name="connsiteX1" fmla="*/ 3566226 w 4001311"/>
                <a:gd name="connsiteY1" fmla="*/ 435822 h 3382294"/>
                <a:gd name="connsiteX2" fmla="*/ 2154053 w 4001311"/>
                <a:gd name="connsiteY2" fmla="*/ 2631 h 3382294"/>
                <a:gd name="connsiteX3" fmla="*/ 1029104 w 4001311"/>
                <a:gd name="connsiteY3" fmla="*/ 209271 h 3382294"/>
                <a:gd name="connsiteX4" fmla="*/ 303577 w 4001311"/>
                <a:gd name="connsiteY4" fmla="*/ 689144 h 3382294"/>
                <a:gd name="connsiteX5" fmla="*/ 95861 w 4001311"/>
                <a:gd name="connsiteY5" fmla="*/ 1166595 h 3382294"/>
                <a:gd name="connsiteX6" fmla="*/ 114427 w 4001311"/>
                <a:gd name="connsiteY6" fmla="*/ 2734286 h 3382294"/>
                <a:gd name="connsiteX7" fmla="*/ 310977 w 4001311"/>
                <a:gd name="connsiteY7" fmla="*/ 3124830 h 3382294"/>
                <a:gd name="connsiteX8" fmla="*/ 680399 w 4001311"/>
                <a:gd name="connsiteY8" fmla="*/ 3324743 h 3382294"/>
                <a:gd name="connsiteX9" fmla="*/ 1648754 w 4001311"/>
                <a:gd name="connsiteY9" fmla="*/ 3271738 h 3382294"/>
                <a:gd name="connsiteX10" fmla="*/ 2325311 w 4001311"/>
                <a:gd name="connsiteY10" fmla="*/ 2586571 h 3382294"/>
                <a:gd name="connsiteX11" fmla="*/ 2494013 w 4001311"/>
                <a:gd name="connsiteY11" fmla="*/ 2135622 h 3382294"/>
                <a:gd name="connsiteX12" fmla="*/ 2929625 w 4001311"/>
                <a:gd name="connsiteY12" fmla="*/ 1832658 h 3382294"/>
                <a:gd name="connsiteX13" fmla="*/ 3582639 w 4001311"/>
                <a:gd name="connsiteY13" fmla="*/ 1796738 h 3382294"/>
                <a:gd name="connsiteX14" fmla="*/ 3999282 w 4001311"/>
                <a:gd name="connsiteY14" fmla="*/ 1205743 h 3382294"/>
                <a:gd name="connsiteX15" fmla="*/ 3789279 w 4001311"/>
                <a:gd name="connsiteY15" fmla="*/ 479141 h 338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01311" h="3382294">
                  <a:moveTo>
                    <a:pt x="3789279" y="479141"/>
                  </a:moveTo>
                  <a:lnTo>
                    <a:pt x="3566226" y="435822"/>
                  </a:lnTo>
                  <a:cubicBezTo>
                    <a:pt x="3114067" y="233487"/>
                    <a:pt x="2648858" y="27789"/>
                    <a:pt x="2154053" y="2631"/>
                  </a:cubicBezTo>
                  <a:cubicBezTo>
                    <a:pt x="1770639" y="-16876"/>
                    <a:pt x="1388571" y="74067"/>
                    <a:pt x="1029104" y="209271"/>
                  </a:cubicBezTo>
                  <a:cubicBezTo>
                    <a:pt x="753853" y="312860"/>
                    <a:pt x="477257" y="451696"/>
                    <a:pt x="303577" y="689144"/>
                  </a:cubicBezTo>
                  <a:cubicBezTo>
                    <a:pt x="200527" y="830132"/>
                    <a:pt x="139988" y="997624"/>
                    <a:pt x="95861" y="1166595"/>
                  </a:cubicBezTo>
                  <a:cubicBezTo>
                    <a:pt x="-37997" y="1678217"/>
                    <a:pt x="-31540" y="2225893"/>
                    <a:pt x="114427" y="2734286"/>
                  </a:cubicBezTo>
                  <a:cubicBezTo>
                    <a:pt x="155055" y="2875813"/>
                    <a:pt x="209002" y="3018685"/>
                    <a:pt x="310977" y="3124830"/>
                  </a:cubicBezTo>
                  <a:cubicBezTo>
                    <a:pt x="409184" y="3226939"/>
                    <a:pt x="543985" y="3286267"/>
                    <a:pt x="680399" y="3324743"/>
                  </a:cubicBezTo>
                  <a:cubicBezTo>
                    <a:pt x="997624" y="3414341"/>
                    <a:pt x="1345790" y="3401291"/>
                    <a:pt x="1648754" y="3271738"/>
                  </a:cubicBezTo>
                  <a:cubicBezTo>
                    <a:pt x="1951853" y="3142184"/>
                    <a:pt x="2205578" y="2893705"/>
                    <a:pt x="2325311" y="2586571"/>
                  </a:cubicBezTo>
                  <a:cubicBezTo>
                    <a:pt x="2383698" y="2436703"/>
                    <a:pt x="2411545" y="2273786"/>
                    <a:pt x="2494013" y="2135622"/>
                  </a:cubicBezTo>
                  <a:cubicBezTo>
                    <a:pt x="2587512" y="1979028"/>
                    <a:pt x="2750429" y="1865753"/>
                    <a:pt x="2929625" y="1832658"/>
                  </a:cubicBezTo>
                  <a:cubicBezTo>
                    <a:pt x="3144875" y="1792837"/>
                    <a:pt x="3374116" y="1863466"/>
                    <a:pt x="3582639" y="1796738"/>
                  </a:cubicBezTo>
                  <a:cubicBezTo>
                    <a:pt x="3826544" y="1718710"/>
                    <a:pt x="3981793" y="1461083"/>
                    <a:pt x="3999282" y="1205743"/>
                  </a:cubicBezTo>
                  <a:cubicBezTo>
                    <a:pt x="4016771" y="950403"/>
                    <a:pt x="3919101" y="699772"/>
                    <a:pt x="3789279" y="479141"/>
                  </a:cubicBezTo>
                  <a:close/>
                </a:path>
              </a:pathLst>
            </a:custGeom>
            <a:solidFill>
              <a:srgbClr val="BDD7EE"/>
            </a:solidFill>
            <a:ln w="13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0" name="Graphic 106">
              <a:extLst>
                <a:ext uri="{FF2B5EF4-FFF2-40B4-BE49-F238E27FC236}">
                  <a16:creationId xmlns:a16="http://schemas.microsoft.com/office/drawing/2014/main" id="{E496BA60-EC14-4652-BBB5-BFB07DC77EF4}"/>
                </a:ext>
              </a:extLst>
            </p:cNvPr>
            <p:cNvSpPr/>
            <p:nvPr/>
          </p:nvSpPr>
          <p:spPr>
            <a:xfrm>
              <a:off x="-51979" y="-377813"/>
              <a:ext cx="3388634" cy="2976212"/>
            </a:xfrm>
            <a:custGeom>
              <a:avLst/>
              <a:gdLst>
                <a:gd name="connsiteX0" fmla="*/ 3065582 w 3236455"/>
                <a:gd name="connsiteY0" fmla="*/ 0 h 2696027"/>
                <a:gd name="connsiteX1" fmla="*/ 3221525 w 3236455"/>
                <a:gd name="connsiteY1" fmla="*/ 565306 h 2696027"/>
                <a:gd name="connsiteX2" fmla="*/ 2834951 w 3236455"/>
                <a:gd name="connsiteY2" fmla="*/ 1006130 h 2696027"/>
                <a:gd name="connsiteX3" fmla="*/ 2357588 w 3236455"/>
                <a:gd name="connsiteY3" fmla="*/ 1068805 h 2696027"/>
                <a:gd name="connsiteX4" fmla="*/ 1911933 w 3236455"/>
                <a:gd name="connsiteY4" fmla="*/ 1227472 h 2696027"/>
                <a:gd name="connsiteX5" fmla="*/ 1714992 w 3236455"/>
                <a:gd name="connsiteY5" fmla="*/ 1670897 h 2696027"/>
                <a:gd name="connsiteX6" fmla="*/ 1059267 w 3236455"/>
                <a:gd name="connsiteY6" fmla="*/ 2571621 h 2696027"/>
                <a:gd name="connsiteX7" fmla="*/ 0 w 3236455"/>
                <a:gd name="connsiteY7" fmla="*/ 2473151 h 269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36455" h="2696027">
                  <a:moveTo>
                    <a:pt x="3065582" y="0"/>
                  </a:moveTo>
                  <a:cubicBezTo>
                    <a:pt x="3206413" y="147024"/>
                    <a:pt x="3267106" y="366755"/>
                    <a:pt x="3221525" y="565306"/>
                  </a:cubicBezTo>
                  <a:cubicBezTo>
                    <a:pt x="3176067" y="763856"/>
                    <a:pt x="3025823" y="935157"/>
                    <a:pt x="2834951" y="1006130"/>
                  </a:cubicBezTo>
                  <a:cubicBezTo>
                    <a:pt x="2683964" y="1062364"/>
                    <a:pt x="2518360" y="1057409"/>
                    <a:pt x="2357588" y="1068805"/>
                  </a:cubicBezTo>
                  <a:cubicBezTo>
                    <a:pt x="2196815" y="1080200"/>
                    <a:pt x="2026505" y="1114014"/>
                    <a:pt x="1911933" y="1227472"/>
                  </a:cubicBezTo>
                  <a:cubicBezTo>
                    <a:pt x="1795626" y="1342663"/>
                    <a:pt x="1761316" y="1513840"/>
                    <a:pt x="1714992" y="1670897"/>
                  </a:cubicBezTo>
                  <a:cubicBezTo>
                    <a:pt x="1607108" y="2036166"/>
                    <a:pt x="1391465" y="2385333"/>
                    <a:pt x="1059267" y="2571621"/>
                  </a:cubicBezTo>
                  <a:cubicBezTo>
                    <a:pt x="727069" y="2757910"/>
                    <a:pt x="269028" y="2742798"/>
                    <a:pt x="0" y="2473151"/>
                  </a:cubicBezTo>
                </a:path>
              </a:pathLst>
            </a:custGeom>
            <a:noFill/>
            <a:ln w="12361" cap="flat">
              <a:solidFill>
                <a:schemeClr val="tx1">
                  <a:lumMod val="95000"/>
                  <a:lumOff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11ACB030-AF18-4FD5-ACE5-0C2420084408}"/>
              </a:ext>
            </a:extLst>
          </p:cNvPr>
          <p:cNvSpPr/>
          <p:nvPr/>
        </p:nvSpPr>
        <p:spPr>
          <a:xfrm>
            <a:off x="3822089" y="1731495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4" name="Freeform: Shape 243">
            <a:extLst>
              <a:ext uri="{FF2B5EF4-FFF2-40B4-BE49-F238E27FC236}">
                <a16:creationId xmlns:a16="http://schemas.microsoft.com/office/drawing/2014/main" id="{3BB15C4E-04DD-44F8-A02A-6A0697CDA087}"/>
              </a:ext>
            </a:extLst>
          </p:cNvPr>
          <p:cNvSpPr/>
          <p:nvPr/>
        </p:nvSpPr>
        <p:spPr>
          <a:xfrm>
            <a:off x="8983226" y="5974928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6" name="Freeform: Shape 245">
            <a:extLst>
              <a:ext uri="{FF2B5EF4-FFF2-40B4-BE49-F238E27FC236}">
                <a16:creationId xmlns:a16="http://schemas.microsoft.com/office/drawing/2014/main" id="{8772619D-FC60-4FEC-B8EB-DF5D64C5945A}"/>
              </a:ext>
            </a:extLst>
          </p:cNvPr>
          <p:cNvSpPr/>
          <p:nvPr/>
        </p:nvSpPr>
        <p:spPr>
          <a:xfrm>
            <a:off x="9494694" y="3191814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8" name="Freeform: Shape 247">
            <a:extLst>
              <a:ext uri="{FF2B5EF4-FFF2-40B4-BE49-F238E27FC236}">
                <a16:creationId xmlns:a16="http://schemas.microsoft.com/office/drawing/2014/main" id="{7D25326C-9814-438A-8888-0CFAB79B4DAF}"/>
              </a:ext>
            </a:extLst>
          </p:cNvPr>
          <p:cNvSpPr/>
          <p:nvPr/>
        </p:nvSpPr>
        <p:spPr>
          <a:xfrm>
            <a:off x="5711264" y="2504054"/>
            <a:ext cx="255873" cy="233710"/>
          </a:xfrm>
          <a:custGeom>
            <a:avLst/>
            <a:gdLst>
              <a:gd name="connsiteX0" fmla="*/ 125478 w 173458"/>
              <a:gd name="connsiteY0" fmla="*/ 162529 h 162552"/>
              <a:gd name="connsiteX1" fmla="*/ 131384 w 173458"/>
              <a:gd name="connsiteY1" fmla="*/ 159957 h 162552"/>
              <a:gd name="connsiteX2" fmla="*/ 139290 w 173458"/>
              <a:gd name="connsiteY2" fmla="*/ 2318 h 162552"/>
              <a:gd name="connsiteX3" fmla="*/ 75853 w 173458"/>
              <a:gd name="connsiteY3" fmla="*/ 40228 h 162552"/>
              <a:gd name="connsiteX4" fmla="*/ 4892 w 173458"/>
              <a:gd name="connsiteY4" fmla="*/ 60611 h 162552"/>
              <a:gd name="connsiteX5" fmla="*/ 125478 w 173458"/>
              <a:gd name="connsiteY5" fmla="*/ 162529 h 16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458" h="162552">
                <a:moveTo>
                  <a:pt x="125478" y="162529"/>
                </a:moveTo>
                <a:cubicBezTo>
                  <a:pt x="127764" y="162719"/>
                  <a:pt x="130050" y="161767"/>
                  <a:pt x="131384" y="159957"/>
                </a:cubicBezTo>
                <a:cubicBezTo>
                  <a:pt x="186534" y="87853"/>
                  <a:pt x="185676" y="15939"/>
                  <a:pt x="139290" y="2318"/>
                </a:cubicBezTo>
                <a:cubicBezTo>
                  <a:pt x="92712" y="-11398"/>
                  <a:pt x="75853" y="40228"/>
                  <a:pt x="75853" y="40228"/>
                </a:cubicBezTo>
                <a:cubicBezTo>
                  <a:pt x="75853" y="40228"/>
                  <a:pt x="26704" y="17272"/>
                  <a:pt x="4892" y="60611"/>
                </a:cubicBezTo>
                <a:cubicBezTo>
                  <a:pt x="-16730" y="103759"/>
                  <a:pt x="35086" y="153575"/>
                  <a:pt x="125478" y="162529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24" name="Freeform: Shape 243">
            <a:extLst>
              <a:ext uri="{FF2B5EF4-FFF2-40B4-BE49-F238E27FC236}">
                <a16:creationId xmlns:a16="http://schemas.microsoft.com/office/drawing/2014/main" id="{47ED9EEF-CCF7-4762-ABBB-27CCEB70B07F}"/>
              </a:ext>
            </a:extLst>
          </p:cNvPr>
          <p:cNvSpPr/>
          <p:nvPr/>
        </p:nvSpPr>
        <p:spPr>
          <a:xfrm>
            <a:off x="406896" y="6136518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26" name="Freeform: Shape 243">
            <a:extLst>
              <a:ext uri="{FF2B5EF4-FFF2-40B4-BE49-F238E27FC236}">
                <a16:creationId xmlns:a16="http://schemas.microsoft.com/office/drawing/2014/main" id="{1743331E-F964-4962-8312-4CE9DE1E977A}"/>
              </a:ext>
            </a:extLst>
          </p:cNvPr>
          <p:cNvSpPr/>
          <p:nvPr/>
        </p:nvSpPr>
        <p:spPr>
          <a:xfrm>
            <a:off x="7340284" y="3319839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28" name="Freeform: Shape 243">
            <a:extLst>
              <a:ext uri="{FF2B5EF4-FFF2-40B4-BE49-F238E27FC236}">
                <a16:creationId xmlns:a16="http://schemas.microsoft.com/office/drawing/2014/main" id="{696A3A6D-DADB-49A1-9E77-840F51E1101D}"/>
              </a:ext>
            </a:extLst>
          </p:cNvPr>
          <p:cNvSpPr/>
          <p:nvPr/>
        </p:nvSpPr>
        <p:spPr>
          <a:xfrm>
            <a:off x="8186499" y="1298713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30" name="Freeform: Shape 243">
            <a:extLst>
              <a:ext uri="{FF2B5EF4-FFF2-40B4-BE49-F238E27FC236}">
                <a16:creationId xmlns:a16="http://schemas.microsoft.com/office/drawing/2014/main" id="{0ACC060D-2842-46D5-AAED-EFA925EA770B}"/>
              </a:ext>
            </a:extLst>
          </p:cNvPr>
          <p:cNvSpPr/>
          <p:nvPr/>
        </p:nvSpPr>
        <p:spPr>
          <a:xfrm>
            <a:off x="11125778" y="3429000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1" name="Freeform: Shape 243">
            <a:extLst>
              <a:ext uri="{FF2B5EF4-FFF2-40B4-BE49-F238E27FC236}">
                <a16:creationId xmlns:a16="http://schemas.microsoft.com/office/drawing/2014/main" id="{972F5663-07FB-411B-AC91-72CA68F2EA2B}"/>
              </a:ext>
            </a:extLst>
          </p:cNvPr>
          <p:cNvSpPr/>
          <p:nvPr/>
        </p:nvSpPr>
        <p:spPr>
          <a:xfrm>
            <a:off x="3960690" y="5844625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3" name="Freeform: Shape 243">
            <a:extLst>
              <a:ext uri="{FF2B5EF4-FFF2-40B4-BE49-F238E27FC236}">
                <a16:creationId xmlns:a16="http://schemas.microsoft.com/office/drawing/2014/main" id="{954D6DF2-30F0-4AF9-9FE0-F863E38C3C9E}"/>
              </a:ext>
            </a:extLst>
          </p:cNvPr>
          <p:cNvSpPr/>
          <p:nvPr/>
        </p:nvSpPr>
        <p:spPr>
          <a:xfrm>
            <a:off x="232141" y="4804983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5" name="Freeform: Shape 245">
            <a:extLst>
              <a:ext uri="{FF2B5EF4-FFF2-40B4-BE49-F238E27FC236}">
                <a16:creationId xmlns:a16="http://schemas.microsoft.com/office/drawing/2014/main" id="{925782EF-033A-4072-A7F1-F51DD23778FE}"/>
              </a:ext>
            </a:extLst>
          </p:cNvPr>
          <p:cNvSpPr/>
          <p:nvPr/>
        </p:nvSpPr>
        <p:spPr>
          <a:xfrm>
            <a:off x="9994483" y="4587944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9" name="Freeform: Shape 245">
            <a:extLst>
              <a:ext uri="{FF2B5EF4-FFF2-40B4-BE49-F238E27FC236}">
                <a16:creationId xmlns:a16="http://schemas.microsoft.com/office/drawing/2014/main" id="{52E07012-8914-464C-BBCA-4968BF2A68A7}"/>
              </a:ext>
            </a:extLst>
          </p:cNvPr>
          <p:cNvSpPr/>
          <p:nvPr/>
        </p:nvSpPr>
        <p:spPr>
          <a:xfrm>
            <a:off x="6046735" y="979624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0" name="Freeform: Shape 245">
            <a:extLst>
              <a:ext uri="{FF2B5EF4-FFF2-40B4-BE49-F238E27FC236}">
                <a16:creationId xmlns:a16="http://schemas.microsoft.com/office/drawing/2014/main" id="{141EEBD7-F836-401D-AB40-7FA182DCD251}"/>
              </a:ext>
            </a:extLst>
          </p:cNvPr>
          <p:cNvSpPr/>
          <p:nvPr/>
        </p:nvSpPr>
        <p:spPr>
          <a:xfrm>
            <a:off x="2663118" y="6274605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1" name="Freeform: Shape 245">
            <a:extLst>
              <a:ext uri="{FF2B5EF4-FFF2-40B4-BE49-F238E27FC236}">
                <a16:creationId xmlns:a16="http://schemas.microsoft.com/office/drawing/2014/main" id="{B87A55A4-C37B-4471-833C-0BF193A56876}"/>
              </a:ext>
            </a:extLst>
          </p:cNvPr>
          <p:cNvSpPr/>
          <p:nvPr/>
        </p:nvSpPr>
        <p:spPr>
          <a:xfrm>
            <a:off x="868283" y="3045372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2" name="Freeform: Shape 245">
            <a:extLst>
              <a:ext uri="{FF2B5EF4-FFF2-40B4-BE49-F238E27FC236}">
                <a16:creationId xmlns:a16="http://schemas.microsoft.com/office/drawing/2014/main" id="{49915435-D470-465D-81A4-C5670ECEB275}"/>
              </a:ext>
            </a:extLst>
          </p:cNvPr>
          <p:cNvSpPr/>
          <p:nvPr/>
        </p:nvSpPr>
        <p:spPr>
          <a:xfrm>
            <a:off x="1155283" y="1798173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4" name="Freeform: Shape 245">
            <a:extLst>
              <a:ext uri="{FF2B5EF4-FFF2-40B4-BE49-F238E27FC236}">
                <a16:creationId xmlns:a16="http://schemas.microsoft.com/office/drawing/2014/main" id="{5F008D47-C51E-436B-935C-211559849276}"/>
              </a:ext>
            </a:extLst>
          </p:cNvPr>
          <p:cNvSpPr/>
          <p:nvPr/>
        </p:nvSpPr>
        <p:spPr>
          <a:xfrm>
            <a:off x="10828181" y="1865077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55" name="Graphic 1">
            <a:extLst>
              <a:ext uri="{FF2B5EF4-FFF2-40B4-BE49-F238E27FC236}">
                <a16:creationId xmlns:a16="http://schemas.microsoft.com/office/drawing/2014/main" id="{BB772657-602A-4DF0-8655-7D63A171FFEA}"/>
              </a:ext>
            </a:extLst>
          </p:cNvPr>
          <p:cNvGrpSpPr/>
          <p:nvPr/>
        </p:nvGrpSpPr>
        <p:grpSpPr>
          <a:xfrm rot="16200000">
            <a:off x="11382807" y="1457905"/>
            <a:ext cx="1809262" cy="3191373"/>
            <a:chOff x="6189058" y="3162106"/>
            <a:chExt cx="1730882" cy="3154111"/>
          </a:xfrm>
        </p:grpSpPr>
        <p:sp>
          <p:nvSpPr>
            <p:cNvPr id="256" name="Freeform: Shape 194">
              <a:extLst>
                <a:ext uri="{FF2B5EF4-FFF2-40B4-BE49-F238E27FC236}">
                  <a16:creationId xmlns:a16="http://schemas.microsoft.com/office/drawing/2014/main" id="{A8849518-D14E-4D8F-9299-54091C8EEF5C}"/>
                </a:ext>
              </a:extLst>
            </p:cNvPr>
            <p:cNvSpPr/>
            <p:nvPr/>
          </p:nvSpPr>
          <p:spPr>
            <a:xfrm>
              <a:off x="7809071" y="5030533"/>
              <a:ext cx="110869" cy="227171"/>
            </a:xfrm>
            <a:custGeom>
              <a:avLst/>
              <a:gdLst>
                <a:gd name="connsiteX0" fmla="*/ 0 w 110870"/>
                <a:gd name="connsiteY0" fmla="*/ 163258 h 227171"/>
                <a:gd name="connsiteX1" fmla="*/ 110871 w 110870"/>
                <a:gd name="connsiteY1" fmla="*/ 227171 h 227171"/>
                <a:gd name="connsiteX2" fmla="*/ 102965 w 110870"/>
                <a:gd name="connsiteY2" fmla="*/ 173545 h 227171"/>
                <a:gd name="connsiteX3" fmla="*/ 106108 w 110870"/>
                <a:gd name="connsiteY3" fmla="*/ 0 h 227171"/>
                <a:gd name="connsiteX4" fmla="*/ 105251 w 110870"/>
                <a:gd name="connsiteY4" fmla="*/ 2572 h 227171"/>
                <a:gd name="connsiteX5" fmla="*/ 0 w 110870"/>
                <a:gd name="connsiteY5" fmla="*/ 163258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870" h="227171">
                  <a:moveTo>
                    <a:pt x="0" y="163258"/>
                  </a:moveTo>
                  <a:cubicBezTo>
                    <a:pt x="36957" y="184594"/>
                    <a:pt x="73914" y="205930"/>
                    <a:pt x="110871" y="227171"/>
                  </a:cubicBezTo>
                  <a:cubicBezTo>
                    <a:pt x="104584" y="204121"/>
                    <a:pt x="101632" y="185738"/>
                    <a:pt x="102965" y="173545"/>
                  </a:cubicBezTo>
                  <a:cubicBezTo>
                    <a:pt x="106489" y="140208"/>
                    <a:pt x="107347" y="78105"/>
                    <a:pt x="106108" y="0"/>
                  </a:cubicBezTo>
                  <a:cubicBezTo>
                    <a:pt x="105823" y="857"/>
                    <a:pt x="105537" y="1714"/>
                    <a:pt x="105251" y="2572"/>
                  </a:cubicBezTo>
                  <a:cubicBezTo>
                    <a:pt x="83153" y="63532"/>
                    <a:pt x="49530" y="121634"/>
                    <a:pt x="0" y="163258"/>
                  </a:cubicBezTo>
                  <a:close/>
                </a:path>
              </a:pathLst>
            </a:custGeom>
            <a:solidFill>
              <a:srgbClr val="E59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57" name="Graphic 1">
              <a:extLst>
                <a:ext uri="{FF2B5EF4-FFF2-40B4-BE49-F238E27FC236}">
                  <a16:creationId xmlns:a16="http://schemas.microsoft.com/office/drawing/2014/main" id="{26CD125A-0CA2-4487-BE1C-397EF712B1E2}"/>
                </a:ext>
              </a:extLst>
            </p:cNvPr>
            <p:cNvGrpSpPr/>
            <p:nvPr/>
          </p:nvGrpSpPr>
          <p:grpSpPr>
            <a:xfrm>
              <a:off x="6740616" y="3670041"/>
              <a:ext cx="862038" cy="405515"/>
              <a:chOff x="6740616" y="3670041"/>
              <a:chExt cx="862038" cy="405515"/>
            </a:xfrm>
            <a:solidFill>
              <a:srgbClr val="D17A66"/>
            </a:solidFill>
          </p:grpSpPr>
          <p:sp>
            <p:nvSpPr>
              <p:cNvPr id="262" name="Freeform: Shape 196">
                <a:extLst>
                  <a:ext uri="{FF2B5EF4-FFF2-40B4-BE49-F238E27FC236}">
                    <a16:creationId xmlns:a16="http://schemas.microsoft.com/office/drawing/2014/main" id="{E386408B-CDEE-4B20-8182-F70F9C818B15}"/>
                  </a:ext>
                </a:extLst>
              </p:cNvPr>
              <p:cNvSpPr/>
              <p:nvPr/>
            </p:nvSpPr>
            <p:spPr>
              <a:xfrm>
                <a:off x="6740616" y="3670041"/>
                <a:ext cx="131791" cy="319349"/>
              </a:xfrm>
              <a:custGeom>
                <a:avLst/>
                <a:gdLst>
                  <a:gd name="connsiteX0" fmla="*/ 988 w 131791"/>
                  <a:gd name="connsiteY0" fmla="*/ 321 h 319349"/>
                  <a:gd name="connsiteX1" fmla="*/ 69854 w 131791"/>
                  <a:gd name="connsiteY1" fmla="*/ 158055 h 319349"/>
                  <a:gd name="connsiteX2" fmla="*/ 103572 w 131791"/>
                  <a:gd name="connsiteY2" fmla="*/ 237208 h 319349"/>
                  <a:gd name="connsiteX3" fmla="*/ 131767 w 131791"/>
                  <a:gd name="connsiteY3" fmla="*/ 318647 h 319349"/>
                  <a:gd name="connsiteX4" fmla="*/ 131385 w 131791"/>
                  <a:gd name="connsiteY4" fmla="*/ 319314 h 319349"/>
                  <a:gd name="connsiteX5" fmla="*/ 130719 w 131791"/>
                  <a:gd name="connsiteY5" fmla="*/ 319028 h 319349"/>
                  <a:gd name="connsiteX6" fmla="*/ 93571 w 131791"/>
                  <a:gd name="connsiteY6" fmla="*/ 241304 h 319349"/>
                  <a:gd name="connsiteX7" fmla="*/ 61853 w 131791"/>
                  <a:gd name="connsiteY7" fmla="*/ 161294 h 319349"/>
                  <a:gd name="connsiteX8" fmla="*/ 36 w 131791"/>
                  <a:gd name="connsiteY8" fmla="*/ 703 h 319349"/>
                  <a:gd name="connsiteX9" fmla="*/ 321 w 131791"/>
                  <a:gd name="connsiteY9" fmla="*/ 36 h 319349"/>
                  <a:gd name="connsiteX10" fmla="*/ 988 w 131791"/>
                  <a:gd name="connsiteY10" fmla="*/ 321 h 3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91" h="319349">
                    <a:moveTo>
                      <a:pt x="988" y="321"/>
                    </a:moveTo>
                    <a:cubicBezTo>
                      <a:pt x="24229" y="52804"/>
                      <a:pt x="47185" y="105382"/>
                      <a:pt x="69854" y="158055"/>
                    </a:cubicBezTo>
                    <a:cubicBezTo>
                      <a:pt x="81284" y="184345"/>
                      <a:pt x="93285" y="210443"/>
                      <a:pt x="103572" y="237208"/>
                    </a:cubicBezTo>
                    <a:cubicBezTo>
                      <a:pt x="113574" y="264069"/>
                      <a:pt x="123766" y="290929"/>
                      <a:pt x="131767" y="318647"/>
                    </a:cubicBezTo>
                    <a:cubicBezTo>
                      <a:pt x="131862" y="318933"/>
                      <a:pt x="131671" y="319219"/>
                      <a:pt x="131385" y="319314"/>
                    </a:cubicBezTo>
                    <a:cubicBezTo>
                      <a:pt x="131100" y="319409"/>
                      <a:pt x="130909" y="319314"/>
                      <a:pt x="130719" y="319028"/>
                    </a:cubicBezTo>
                    <a:cubicBezTo>
                      <a:pt x="117003" y="293692"/>
                      <a:pt x="105382" y="267403"/>
                      <a:pt x="93571" y="241304"/>
                    </a:cubicBezTo>
                    <a:cubicBezTo>
                      <a:pt x="82046" y="215015"/>
                      <a:pt x="72235" y="188059"/>
                      <a:pt x="61853" y="161294"/>
                    </a:cubicBezTo>
                    <a:cubicBezTo>
                      <a:pt x="40993" y="107859"/>
                      <a:pt x="20324" y="54328"/>
                      <a:pt x="36" y="703"/>
                    </a:cubicBezTo>
                    <a:cubicBezTo>
                      <a:pt x="-59" y="417"/>
                      <a:pt x="36" y="131"/>
                      <a:pt x="321" y="36"/>
                    </a:cubicBezTo>
                    <a:cubicBezTo>
                      <a:pt x="607" y="-60"/>
                      <a:pt x="893" y="36"/>
                      <a:pt x="988" y="32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3" name="Freeform: Shape 197">
                <a:extLst>
                  <a:ext uri="{FF2B5EF4-FFF2-40B4-BE49-F238E27FC236}">
                    <a16:creationId xmlns:a16="http://schemas.microsoft.com/office/drawing/2014/main" id="{EB18CFC8-0E21-408E-981D-C806852B5E3B}"/>
                  </a:ext>
                </a:extLst>
              </p:cNvPr>
              <p:cNvSpPr/>
              <p:nvPr/>
            </p:nvSpPr>
            <p:spPr>
              <a:xfrm>
                <a:off x="7072519" y="3696461"/>
                <a:ext cx="126035" cy="211301"/>
              </a:xfrm>
              <a:custGeom>
                <a:avLst/>
                <a:gdLst>
                  <a:gd name="connsiteX0" fmla="*/ 1031 w 126035"/>
                  <a:gd name="connsiteY0" fmla="*/ 381 h 211301"/>
                  <a:gd name="connsiteX1" fmla="*/ 66754 w 126035"/>
                  <a:gd name="connsiteY1" fmla="*/ 103537 h 211301"/>
                  <a:gd name="connsiteX2" fmla="*/ 98948 w 126035"/>
                  <a:gd name="connsiteY2" fmla="*/ 155543 h 211301"/>
                  <a:gd name="connsiteX3" fmla="*/ 125999 w 126035"/>
                  <a:gd name="connsiteY3" fmla="*/ 210598 h 211301"/>
                  <a:gd name="connsiteX4" fmla="*/ 125714 w 126035"/>
                  <a:gd name="connsiteY4" fmla="*/ 211265 h 211301"/>
                  <a:gd name="connsiteX5" fmla="*/ 125047 w 126035"/>
                  <a:gd name="connsiteY5" fmla="*/ 211074 h 211301"/>
                  <a:gd name="connsiteX6" fmla="*/ 89614 w 126035"/>
                  <a:gd name="connsiteY6" fmla="*/ 160973 h 211301"/>
                  <a:gd name="connsiteX7" fmla="*/ 59324 w 126035"/>
                  <a:gd name="connsiteY7" fmla="*/ 107823 h 211301"/>
                  <a:gd name="connsiteX8" fmla="*/ 79 w 126035"/>
                  <a:gd name="connsiteY8" fmla="*/ 762 h 211301"/>
                  <a:gd name="connsiteX9" fmla="*/ 269 w 126035"/>
                  <a:gd name="connsiteY9" fmla="*/ 0 h 211301"/>
                  <a:gd name="connsiteX10" fmla="*/ 1031 w 126035"/>
                  <a:gd name="connsiteY10" fmla="*/ 381 h 2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035" h="211301">
                    <a:moveTo>
                      <a:pt x="1031" y="381"/>
                    </a:moveTo>
                    <a:cubicBezTo>
                      <a:pt x="23225" y="34671"/>
                      <a:pt x="45132" y="69056"/>
                      <a:pt x="66754" y="103537"/>
                    </a:cubicBezTo>
                    <a:cubicBezTo>
                      <a:pt x="77708" y="120777"/>
                      <a:pt x="89138" y="137636"/>
                      <a:pt x="98948" y="155543"/>
                    </a:cubicBezTo>
                    <a:cubicBezTo>
                      <a:pt x="108759" y="173450"/>
                      <a:pt x="118094" y="191548"/>
                      <a:pt x="125999" y="210598"/>
                    </a:cubicBezTo>
                    <a:cubicBezTo>
                      <a:pt x="126095" y="210884"/>
                      <a:pt x="125999" y="211169"/>
                      <a:pt x="125714" y="211265"/>
                    </a:cubicBezTo>
                    <a:cubicBezTo>
                      <a:pt x="125523" y="211360"/>
                      <a:pt x="125238" y="211265"/>
                      <a:pt x="125047" y="211074"/>
                    </a:cubicBezTo>
                    <a:cubicBezTo>
                      <a:pt x="112093" y="195072"/>
                      <a:pt x="100663" y="178118"/>
                      <a:pt x="89614" y="160973"/>
                    </a:cubicBezTo>
                    <a:cubicBezTo>
                      <a:pt x="78565" y="143828"/>
                      <a:pt x="69230" y="125635"/>
                      <a:pt x="59324" y="107823"/>
                    </a:cubicBezTo>
                    <a:cubicBezTo>
                      <a:pt x="39322" y="72295"/>
                      <a:pt x="19605" y="36576"/>
                      <a:pt x="79" y="762"/>
                    </a:cubicBezTo>
                    <a:cubicBezTo>
                      <a:pt x="-112" y="476"/>
                      <a:pt x="79" y="191"/>
                      <a:pt x="269" y="0"/>
                    </a:cubicBezTo>
                    <a:cubicBezTo>
                      <a:pt x="555" y="95"/>
                      <a:pt x="841" y="95"/>
                      <a:pt x="1031" y="38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4" name="Freeform: Shape 198">
                <a:extLst>
                  <a:ext uri="{FF2B5EF4-FFF2-40B4-BE49-F238E27FC236}">
                    <a16:creationId xmlns:a16="http://schemas.microsoft.com/office/drawing/2014/main" id="{45B03C84-51F3-497A-9635-A37A464658A2}"/>
                  </a:ext>
                </a:extLst>
              </p:cNvPr>
              <p:cNvSpPr/>
              <p:nvPr/>
            </p:nvSpPr>
            <p:spPr>
              <a:xfrm>
                <a:off x="7410350" y="3753563"/>
                <a:ext cx="86145" cy="126293"/>
              </a:xfrm>
              <a:custGeom>
                <a:avLst/>
                <a:gdLst>
                  <a:gd name="connsiteX0" fmla="*/ 956 w 86145"/>
                  <a:gd name="connsiteY0" fmla="*/ 143 h 126293"/>
                  <a:gd name="connsiteX1" fmla="*/ 46676 w 86145"/>
                  <a:gd name="connsiteY1" fmla="*/ 60627 h 126293"/>
                  <a:gd name="connsiteX2" fmla="*/ 68870 w 86145"/>
                  <a:gd name="connsiteY2" fmla="*/ 91392 h 126293"/>
                  <a:gd name="connsiteX3" fmla="*/ 86110 w 86145"/>
                  <a:gd name="connsiteY3" fmla="*/ 125492 h 126293"/>
                  <a:gd name="connsiteX4" fmla="*/ 85824 w 86145"/>
                  <a:gd name="connsiteY4" fmla="*/ 126254 h 126293"/>
                  <a:gd name="connsiteX5" fmla="*/ 85253 w 86145"/>
                  <a:gd name="connsiteY5" fmla="*/ 126159 h 126293"/>
                  <a:gd name="connsiteX6" fmla="*/ 59916 w 86145"/>
                  <a:gd name="connsiteY6" fmla="*/ 97584 h 126293"/>
                  <a:gd name="connsiteX7" fmla="*/ 39533 w 86145"/>
                  <a:gd name="connsiteY7" fmla="*/ 65675 h 126293"/>
                  <a:gd name="connsiteX8" fmla="*/ 99 w 86145"/>
                  <a:gd name="connsiteY8" fmla="*/ 905 h 126293"/>
                  <a:gd name="connsiteX9" fmla="*/ 289 w 86145"/>
                  <a:gd name="connsiteY9" fmla="*/ 143 h 126293"/>
                  <a:gd name="connsiteX10" fmla="*/ 956 w 86145"/>
                  <a:gd name="connsiteY10" fmla="*/ 143 h 12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145" h="126293">
                    <a:moveTo>
                      <a:pt x="956" y="143"/>
                    </a:moveTo>
                    <a:cubicBezTo>
                      <a:pt x="16482" y="20145"/>
                      <a:pt x="31722" y="40338"/>
                      <a:pt x="46676" y="60627"/>
                    </a:cubicBezTo>
                    <a:cubicBezTo>
                      <a:pt x="54201" y="70818"/>
                      <a:pt x="62393" y="80438"/>
                      <a:pt x="68870" y="91392"/>
                    </a:cubicBezTo>
                    <a:cubicBezTo>
                      <a:pt x="75347" y="102251"/>
                      <a:pt x="81538" y="113300"/>
                      <a:pt x="86110" y="125492"/>
                    </a:cubicBezTo>
                    <a:cubicBezTo>
                      <a:pt x="86205" y="125778"/>
                      <a:pt x="86110" y="126063"/>
                      <a:pt x="85824" y="126254"/>
                    </a:cubicBezTo>
                    <a:cubicBezTo>
                      <a:pt x="85634" y="126349"/>
                      <a:pt x="85443" y="126254"/>
                      <a:pt x="85253" y="126159"/>
                    </a:cubicBezTo>
                    <a:cubicBezTo>
                      <a:pt x="75728" y="117396"/>
                      <a:pt x="67631" y="107585"/>
                      <a:pt x="59916" y="97584"/>
                    </a:cubicBezTo>
                    <a:cubicBezTo>
                      <a:pt x="52201" y="87582"/>
                      <a:pt x="46200" y="76343"/>
                      <a:pt x="39533" y="65675"/>
                    </a:cubicBezTo>
                    <a:cubicBezTo>
                      <a:pt x="26102" y="44244"/>
                      <a:pt x="12958" y="22622"/>
                      <a:pt x="99" y="905"/>
                    </a:cubicBezTo>
                    <a:cubicBezTo>
                      <a:pt x="-91" y="619"/>
                      <a:pt x="4" y="333"/>
                      <a:pt x="289" y="143"/>
                    </a:cubicBezTo>
                    <a:cubicBezTo>
                      <a:pt x="575" y="-48"/>
                      <a:pt x="861" y="-48"/>
                      <a:pt x="956" y="143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5" name="Freeform: Shape 199">
                <a:extLst>
                  <a:ext uri="{FF2B5EF4-FFF2-40B4-BE49-F238E27FC236}">
                    <a16:creationId xmlns:a16="http://schemas.microsoft.com/office/drawing/2014/main" id="{1995C960-62AC-4782-8304-74CCFBF31843}"/>
                  </a:ext>
                </a:extLst>
              </p:cNvPr>
              <p:cNvSpPr/>
              <p:nvPr/>
            </p:nvSpPr>
            <p:spPr>
              <a:xfrm>
                <a:off x="6901525" y="3991319"/>
                <a:ext cx="71686" cy="84236"/>
              </a:xfrm>
              <a:custGeom>
                <a:avLst/>
                <a:gdLst>
                  <a:gd name="connsiteX0" fmla="*/ 861 w 71686"/>
                  <a:gd name="connsiteY0" fmla="*/ 36 h 84236"/>
                  <a:gd name="connsiteX1" fmla="*/ 48296 w 71686"/>
                  <a:gd name="connsiteY1" fmla="*/ 31659 h 84236"/>
                  <a:gd name="connsiteX2" fmla="*/ 65536 w 71686"/>
                  <a:gd name="connsiteY2" fmla="*/ 55185 h 84236"/>
                  <a:gd name="connsiteX3" fmla="*/ 71632 w 71686"/>
                  <a:gd name="connsiteY3" fmla="*/ 83665 h 84236"/>
                  <a:gd name="connsiteX4" fmla="*/ 71060 w 71686"/>
                  <a:gd name="connsiteY4" fmla="*/ 84237 h 84236"/>
                  <a:gd name="connsiteX5" fmla="*/ 70584 w 71686"/>
                  <a:gd name="connsiteY5" fmla="*/ 83951 h 84236"/>
                  <a:gd name="connsiteX6" fmla="*/ 55916 w 71686"/>
                  <a:gd name="connsiteY6" fmla="*/ 60234 h 84236"/>
                  <a:gd name="connsiteX7" fmla="*/ 41628 w 71686"/>
                  <a:gd name="connsiteY7" fmla="*/ 37279 h 84236"/>
                  <a:gd name="connsiteX8" fmla="*/ 290 w 71686"/>
                  <a:gd name="connsiteY8" fmla="*/ 1083 h 84236"/>
                  <a:gd name="connsiteX9" fmla="*/ 99 w 71686"/>
                  <a:gd name="connsiteY9" fmla="*/ 321 h 84236"/>
                  <a:gd name="connsiteX10" fmla="*/ 861 w 71686"/>
                  <a:gd name="connsiteY10" fmla="*/ 36 h 84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86" h="84236">
                    <a:moveTo>
                      <a:pt x="861" y="36"/>
                    </a:moveTo>
                    <a:cubicBezTo>
                      <a:pt x="18673" y="6513"/>
                      <a:pt x="35056" y="17466"/>
                      <a:pt x="48296" y="31659"/>
                    </a:cubicBezTo>
                    <a:cubicBezTo>
                      <a:pt x="54868" y="38707"/>
                      <a:pt x="61631" y="46137"/>
                      <a:pt x="65536" y="55185"/>
                    </a:cubicBezTo>
                    <a:cubicBezTo>
                      <a:pt x="69441" y="64139"/>
                      <a:pt x="72108" y="73759"/>
                      <a:pt x="71632" y="83665"/>
                    </a:cubicBezTo>
                    <a:cubicBezTo>
                      <a:pt x="71632" y="83951"/>
                      <a:pt x="71346" y="84237"/>
                      <a:pt x="71060" y="84237"/>
                    </a:cubicBezTo>
                    <a:cubicBezTo>
                      <a:pt x="70870" y="84237"/>
                      <a:pt x="70679" y="84141"/>
                      <a:pt x="70584" y="83951"/>
                    </a:cubicBezTo>
                    <a:cubicBezTo>
                      <a:pt x="65250" y="75759"/>
                      <a:pt x="60869" y="67854"/>
                      <a:pt x="55916" y="60234"/>
                    </a:cubicBezTo>
                    <a:cubicBezTo>
                      <a:pt x="51058" y="52709"/>
                      <a:pt x="47153" y="44517"/>
                      <a:pt x="41628" y="37279"/>
                    </a:cubicBezTo>
                    <a:cubicBezTo>
                      <a:pt x="30674" y="22800"/>
                      <a:pt x="16673" y="10323"/>
                      <a:pt x="290" y="1083"/>
                    </a:cubicBezTo>
                    <a:cubicBezTo>
                      <a:pt x="4" y="893"/>
                      <a:pt x="-91" y="607"/>
                      <a:pt x="99" y="321"/>
                    </a:cubicBezTo>
                    <a:cubicBezTo>
                      <a:pt x="385" y="36"/>
                      <a:pt x="671" y="-60"/>
                      <a:pt x="861" y="36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6" name="Freeform: Shape 200">
                <a:extLst>
                  <a:ext uri="{FF2B5EF4-FFF2-40B4-BE49-F238E27FC236}">
                    <a16:creationId xmlns:a16="http://schemas.microsoft.com/office/drawing/2014/main" id="{DCD43B23-96ED-4B00-9575-D0FD3C7DB7F4}"/>
                  </a:ext>
                </a:extLst>
              </p:cNvPr>
              <p:cNvSpPr/>
              <p:nvPr/>
            </p:nvSpPr>
            <p:spPr>
              <a:xfrm>
                <a:off x="7204875" y="3912810"/>
                <a:ext cx="397778" cy="47995"/>
              </a:xfrm>
              <a:custGeom>
                <a:avLst/>
                <a:gdLst>
                  <a:gd name="connsiteX0" fmla="*/ 691 w 397778"/>
                  <a:gd name="connsiteY0" fmla="*/ 25205 h 47995"/>
                  <a:gd name="connsiteX1" fmla="*/ 101752 w 397778"/>
                  <a:gd name="connsiteY1" fmla="*/ 41493 h 47995"/>
                  <a:gd name="connsiteX2" fmla="*/ 152329 w 397778"/>
                  <a:gd name="connsiteY2" fmla="*/ 38826 h 47995"/>
                  <a:gd name="connsiteX3" fmla="*/ 200812 w 397778"/>
                  <a:gd name="connsiteY3" fmla="*/ 24443 h 47995"/>
                  <a:gd name="connsiteX4" fmla="*/ 249484 w 397778"/>
                  <a:gd name="connsiteY4" fmla="*/ 6441 h 47995"/>
                  <a:gd name="connsiteX5" fmla="*/ 301967 w 397778"/>
                  <a:gd name="connsiteY5" fmla="*/ 250 h 47995"/>
                  <a:gd name="connsiteX6" fmla="*/ 397598 w 397778"/>
                  <a:gd name="connsiteY6" fmla="*/ 38826 h 47995"/>
                  <a:gd name="connsiteX7" fmla="*/ 397598 w 397778"/>
                  <a:gd name="connsiteY7" fmla="*/ 39588 h 47995"/>
                  <a:gd name="connsiteX8" fmla="*/ 396931 w 397778"/>
                  <a:gd name="connsiteY8" fmla="*/ 39683 h 47995"/>
                  <a:gd name="connsiteX9" fmla="*/ 301491 w 397778"/>
                  <a:gd name="connsiteY9" fmla="*/ 11108 h 47995"/>
                  <a:gd name="connsiteX10" fmla="*/ 276726 w 397778"/>
                  <a:gd name="connsiteY10" fmla="*/ 12346 h 47995"/>
                  <a:gd name="connsiteX11" fmla="*/ 252247 w 397778"/>
                  <a:gd name="connsiteY11" fmla="*/ 16918 h 47995"/>
                  <a:gd name="connsiteX12" fmla="*/ 203764 w 397778"/>
                  <a:gd name="connsiteY12" fmla="*/ 32730 h 47995"/>
                  <a:gd name="connsiteX13" fmla="*/ 153377 w 397778"/>
                  <a:gd name="connsiteY13" fmla="*/ 45970 h 47995"/>
                  <a:gd name="connsiteX14" fmla="*/ 101371 w 397778"/>
                  <a:gd name="connsiteY14" fmla="*/ 47017 h 47995"/>
                  <a:gd name="connsiteX15" fmla="*/ 406 w 397778"/>
                  <a:gd name="connsiteY15" fmla="*/ 26348 h 47995"/>
                  <a:gd name="connsiteX16" fmla="*/ 25 w 397778"/>
                  <a:gd name="connsiteY16" fmla="*/ 25681 h 47995"/>
                  <a:gd name="connsiteX17" fmla="*/ 691 w 397778"/>
                  <a:gd name="connsiteY17" fmla="*/ 25205 h 4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7778" h="47995">
                    <a:moveTo>
                      <a:pt x="691" y="25205"/>
                    </a:moveTo>
                    <a:cubicBezTo>
                      <a:pt x="34124" y="32635"/>
                      <a:pt x="67747" y="39969"/>
                      <a:pt x="101752" y="41493"/>
                    </a:cubicBezTo>
                    <a:cubicBezTo>
                      <a:pt x="118706" y="42445"/>
                      <a:pt x="135756" y="41683"/>
                      <a:pt x="152329" y="38826"/>
                    </a:cubicBezTo>
                    <a:cubicBezTo>
                      <a:pt x="168998" y="36159"/>
                      <a:pt x="184905" y="30634"/>
                      <a:pt x="200812" y="24443"/>
                    </a:cubicBezTo>
                    <a:cubicBezTo>
                      <a:pt x="216719" y="18252"/>
                      <a:pt x="232530" y="11394"/>
                      <a:pt x="249484" y="6441"/>
                    </a:cubicBezTo>
                    <a:cubicBezTo>
                      <a:pt x="266344" y="1488"/>
                      <a:pt x="284346" y="-798"/>
                      <a:pt x="301967" y="250"/>
                    </a:cubicBezTo>
                    <a:cubicBezTo>
                      <a:pt x="337210" y="2440"/>
                      <a:pt x="371881" y="15490"/>
                      <a:pt x="397598" y="38826"/>
                    </a:cubicBezTo>
                    <a:cubicBezTo>
                      <a:pt x="397789" y="39016"/>
                      <a:pt x="397884" y="39397"/>
                      <a:pt x="397598" y="39588"/>
                    </a:cubicBezTo>
                    <a:cubicBezTo>
                      <a:pt x="397408" y="39778"/>
                      <a:pt x="397122" y="39778"/>
                      <a:pt x="396931" y="39683"/>
                    </a:cubicBezTo>
                    <a:cubicBezTo>
                      <a:pt x="367880" y="21681"/>
                      <a:pt x="334829" y="11394"/>
                      <a:pt x="301491" y="11108"/>
                    </a:cubicBezTo>
                    <a:cubicBezTo>
                      <a:pt x="293204" y="10822"/>
                      <a:pt x="284917" y="11203"/>
                      <a:pt x="276726" y="12346"/>
                    </a:cubicBezTo>
                    <a:cubicBezTo>
                      <a:pt x="268534" y="13204"/>
                      <a:pt x="260343" y="14728"/>
                      <a:pt x="252247" y="16918"/>
                    </a:cubicBezTo>
                    <a:cubicBezTo>
                      <a:pt x="236054" y="21014"/>
                      <a:pt x="220052" y="27110"/>
                      <a:pt x="203764" y="32730"/>
                    </a:cubicBezTo>
                    <a:cubicBezTo>
                      <a:pt x="187572" y="38445"/>
                      <a:pt x="170713" y="43779"/>
                      <a:pt x="153377" y="45970"/>
                    </a:cubicBezTo>
                    <a:cubicBezTo>
                      <a:pt x="136042" y="48351"/>
                      <a:pt x="118611" y="48541"/>
                      <a:pt x="101371" y="47017"/>
                    </a:cubicBezTo>
                    <a:cubicBezTo>
                      <a:pt x="66890" y="43969"/>
                      <a:pt x="33457" y="35206"/>
                      <a:pt x="406" y="26348"/>
                    </a:cubicBezTo>
                    <a:cubicBezTo>
                      <a:pt x="120" y="26253"/>
                      <a:pt x="-71" y="25967"/>
                      <a:pt x="25" y="25681"/>
                    </a:cubicBezTo>
                    <a:cubicBezTo>
                      <a:pt x="120" y="25300"/>
                      <a:pt x="406" y="25205"/>
                      <a:pt x="691" y="25205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8" name="Graphic 1">
              <a:extLst>
                <a:ext uri="{FF2B5EF4-FFF2-40B4-BE49-F238E27FC236}">
                  <a16:creationId xmlns:a16="http://schemas.microsoft.com/office/drawing/2014/main" id="{90E538BB-0CDF-491A-BED2-102CE97D3FC8}"/>
                </a:ext>
              </a:extLst>
            </p:cNvPr>
            <p:cNvGrpSpPr/>
            <p:nvPr/>
          </p:nvGrpSpPr>
          <p:grpSpPr>
            <a:xfrm>
              <a:off x="6189058" y="3162106"/>
              <a:ext cx="1487044" cy="3154111"/>
              <a:chOff x="6189058" y="3162106"/>
              <a:chExt cx="1487044" cy="3154111"/>
            </a:xfrm>
          </p:grpSpPr>
          <p:sp>
            <p:nvSpPr>
              <p:cNvPr id="259" name="Freeform: Shape 202">
                <a:extLst>
                  <a:ext uri="{FF2B5EF4-FFF2-40B4-BE49-F238E27FC236}">
                    <a16:creationId xmlns:a16="http://schemas.microsoft.com/office/drawing/2014/main" id="{B7ADC56A-C50A-4034-BD67-7D57FCADD87D}"/>
                  </a:ext>
                </a:extLst>
              </p:cNvPr>
              <p:cNvSpPr/>
              <p:nvPr/>
            </p:nvSpPr>
            <p:spPr>
              <a:xfrm>
                <a:off x="6189058" y="4214234"/>
                <a:ext cx="140239" cy="230415"/>
              </a:xfrm>
              <a:custGeom>
                <a:avLst/>
                <a:gdLst>
                  <a:gd name="connsiteX0" fmla="*/ 137256 w 140239"/>
                  <a:gd name="connsiteY0" fmla="*/ 182505 h 230415"/>
                  <a:gd name="connsiteX1" fmla="*/ 127636 w 140239"/>
                  <a:gd name="connsiteY1" fmla="*/ 107543 h 230415"/>
                  <a:gd name="connsiteX2" fmla="*/ 89822 w 140239"/>
                  <a:gd name="connsiteY2" fmla="*/ 36296 h 230415"/>
                  <a:gd name="connsiteX3" fmla="*/ 52579 w 140239"/>
                  <a:gd name="connsiteY3" fmla="*/ 2387 h 230415"/>
                  <a:gd name="connsiteX4" fmla="*/ 1 w 140239"/>
                  <a:gd name="connsiteY4" fmla="*/ 11531 h 230415"/>
                  <a:gd name="connsiteX5" fmla="*/ 73153 w 140239"/>
                  <a:gd name="connsiteY5" fmla="*/ 230416 h 230415"/>
                  <a:gd name="connsiteX6" fmla="*/ 87536 w 140239"/>
                  <a:gd name="connsiteY6" fmla="*/ 228987 h 230415"/>
                  <a:gd name="connsiteX7" fmla="*/ 137256 w 140239"/>
                  <a:gd name="connsiteY7" fmla="*/ 182505 h 23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239" h="230415">
                    <a:moveTo>
                      <a:pt x="137256" y="182505"/>
                    </a:moveTo>
                    <a:cubicBezTo>
                      <a:pt x="144591" y="157930"/>
                      <a:pt x="137256" y="131356"/>
                      <a:pt x="127636" y="107543"/>
                    </a:cubicBezTo>
                    <a:cubicBezTo>
                      <a:pt x="117539" y="82587"/>
                      <a:pt x="104871" y="58680"/>
                      <a:pt x="89822" y="36296"/>
                    </a:cubicBezTo>
                    <a:cubicBezTo>
                      <a:pt x="80297" y="22104"/>
                      <a:pt x="68867" y="7816"/>
                      <a:pt x="52579" y="2387"/>
                    </a:cubicBezTo>
                    <a:cubicBezTo>
                      <a:pt x="34958" y="-3518"/>
                      <a:pt x="16860" y="2292"/>
                      <a:pt x="1" y="11531"/>
                    </a:cubicBezTo>
                    <a:cubicBezTo>
                      <a:pt x="-189" y="52203"/>
                      <a:pt x="29719" y="133070"/>
                      <a:pt x="73153" y="230416"/>
                    </a:cubicBezTo>
                    <a:cubicBezTo>
                      <a:pt x="78011" y="230416"/>
                      <a:pt x="82869" y="230034"/>
                      <a:pt x="87536" y="228987"/>
                    </a:cubicBezTo>
                    <a:cubicBezTo>
                      <a:pt x="110872" y="223653"/>
                      <a:pt x="130494" y="205269"/>
                      <a:pt x="137256" y="182505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0" name="Freeform: Shape 203">
                <a:extLst>
                  <a:ext uri="{FF2B5EF4-FFF2-40B4-BE49-F238E27FC236}">
                    <a16:creationId xmlns:a16="http://schemas.microsoft.com/office/drawing/2014/main" id="{BC6779D5-1EF5-483B-820F-8285F5B3E137}"/>
                  </a:ext>
                </a:extLst>
              </p:cNvPr>
              <p:cNvSpPr/>
              <p:nvPr/>
            </p:nvSpPr>
            <p:spPr>
              <a:xfrm>
                <a:off x="6431470" y="4792027"/>
                <a:ext cx="1244631" cy="1524190"/>
              </a:xfrm>
              <a:custGeom>
                <a:avLst/>
                <a:gdLst>
                  <a:gd name="connsiteX0" fmla="*/ 716661 w 1244631"/>
                  <a:gd name="connsiteY0" fmla="*/ 575405 h 1524190"/>
                  <a:gd name="connsiteX1" fmla="*/ 396526 w 1244631"/>
                  <a:gd name="connsiteY1" fmla="*/ 362903 h 1524190"/>
                  <a:gd name="connsiteX2" fmla="*/ 0 w 1244631"/>
                  <a:gd name="connsiteY2" fmla="*/ 0 h 1524190"/>
                  <a:gd name="connsiteX3" fmla="*/ 110109 w 1244631"/>
                  <a:gd name="connsiteY3" fmla="*/ 222218 h 1524190"/>
                  <a:gd name="connsiteX4" fmla="*/ 592169 w 1244631"/>
                  <a:gd name="connsiteY4" fmla="*/ 658749 h 1524190"/>
                  <a:gd name="connsiteX5" fmla="*/ 964216 w 1244631"/>
                  <a:gd name="connsiteY5" fmla="*/ 1524190 h 1524190"/>
                  <a:gd name="connsiteX6" fmla="*/ 1244632 w 1244631"/>
                  <a:gd name="connsiteY6" fmla="*/ 1524190 h 1524190"/>
                  <a:gd name="connsiteX7" fmla="*/ 895826 w 1244631"/>
                  <a:gd name="connsiteY7" fmla="*/ 866680 h 1524190"/>
                  <a:gd name="connsiteX8" fmla="*/ 716661 w 1244631"/>
                  <a:gd name="connsiteY8" fmla="*/ 575405 h 152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31" h="1524190">
                    <a:moveTo>
                      <a:pt x="716661" y="575405"/>
                    </a:moveTo>
                    <a:cubicBezTo>
                      <a:pt x="626840" y="483489"/>
                      <a:pt x="506158" y="429958"/>
                      <a:pt x="396526" y="362903"/>
                    </a:cubicBezTo>
                    <a:cubicBezTo>
                      <a:pt x="242697" y="268891"/>
                      <a:pt x="107823" y="144494"/>
                      <a:pt x="0" y="0"/>
                    </a:cubicBezTo>
                    <a:cubicBezTo>
                      <a:pt x="42577" y="84296"/>
                      <a:pt x="82201" y="162496"/>
                      <a:pt x="110109" y="222218"/>
                    </a:cubicBezTo>
                    <a:cubicBezTo>
                      <a:pt x="220218" y="457581"/>
                      <a:pt x="455581" y="571405"/>
                      <a:pt x="592169" y="658749"/>
                    </a:cubicBezTo>
                    <a:cubicBezTo>
                      <a:pt x="728853" y="746093"/>
                      <a:pt x="964216" y="1524190"/>
                      <a:pt x="964216" y="1524190"/>
                    </a:cubicBezTo>
                    <a:lnTo>
                      <a:pt x="1244632" y="1524190"/>
                    </a:lnTo>
                    <a:cubicBezTo>
                      <a:pt x="1119949" y="1309593"/>
                      <a:pt x="1003554" y="1090231"/>
                      <a:pt x="895826" y="866680"/>
                    </a:cubicBezTo>
                    <a:cubicBezTo>
                      <a:pt x="846106" y="763619"/>
                      <a:pt x="796766" y="657415"/>
                      <a:pt x="716661" y="575405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1" name="Freeform: Shape 204">
                <a:extLst>
                  <a:ext uri="{FF2B5EF4-FFF2-40B4-BE49-F238E27FC236}">
                    <a16:creationId xmlns:a16="http://schemas.microsoft.com/office/drawing/2014/main" id="{B22E54BD-2E10-4CE7-99A6-76329F8F4AC3}"/>
                  </a:ext>
                </a:extLst>
              </p:cNvPr>
              <p:cNvSpPr/>
              <p:nvPr/>
            </p:nvSpPr>
            <p:spPr>
              <a:xfrm>
                <a:off x="6411893" y="3162106"/>
                <a:ext cx="116219" cy="142343"/>
              </a:xfrm>
              <a:custGeom>
                <a:avLst/>
                <a:gdLst>
                  <a:gd name="connsiteX0" fmla="*/ 115780 w 116219"/>
                  <a:gd name="connsiteY0" fmla="*/ 72488 h 142343"/>
                  <a:gd name="connsiteX1" fmla="*/ 94348 w 116219"/>
                  <a:gd name="connsiteY1" fmla="*/ 16576 h 142343"/>
                  <a:gd name="connsiteX2" fmla="*/ 58725 w 116219"/>
                  <a:gd name="connsiteY2" fmla="*/ 669 h 142343"/>
                  <a:gd name="connsiteX3" fmla="*/ 27102 w 116219"/>
                  <a:gd name="connsiteY3" fmla="*/ 7146 h 142343"/>
                  <a:gd name="connsiteX4" fmla="*/ 337 w 116219"/>
                  <a:gd name="connsiteY4" fmla="*/ 38674 h 142343"/>
                  <a:gd name="connsiteX5" fmla="*/ 1098 w 116219"/>
                  <a:gd name="connsiteY5" fmla="*/ 71154 h 142343"/>
                  <a:gd name="connsiteX6" fmla="*/ 24244 w 116219"/>
                  <a:gd name="connsiteY6" fmla="*/ 124304 h 142343"/>
                  <a:gd name="connsiteX7" fmla="*/ 78060 w 116219"/>
                  <a:gd name="connsiteY7" fmla="*/ 140496 h 142343"/>
                  <a:gd name="connsiteX8" fmla="*/ 115780 w 116219"/>
                  <a:gd name="connsiteY8" fmla="*/ 72488 h 14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19" h="142343">
                    <a:moveTo>
                      <a:pt x="115780" y="72488"/>
                    </a:moveTo>
                    <a:cubicBezTo>
                      <a:pt x="113493" y="52485"/>
                      <a:pt x="104826" y="34102"/>
                      <a:pt x="94348" y="16576"/>
                    </a:cubicBezTo>
                    <a:cubicBezTo>
                      <a:pt x="87014" y="4289"/>
                      <a:pt x="72726" y="-2188"/>
                      <a:pt x="58725" y="669"/>
                    </a:cubicBezTo>
                    <a:lnTo>
                      <a:pt x="27102" y="7146"/>
                    </a:lnTo>
                    <a:cubicBezTo>
                      <a:pt x="11957" y="10194"/>
                      <a:pt x="1098" y="23244"/>
                      <a:pt x="337" y="38674"/>
                    </a:cubicBezTo>
                    <a:cubicBezTo>
                      <a:pt x="-235" y="49533"/>
                      <a:pt x="-140" y="60391"/>
                      <a:pt x="1098" y="71154"/>
                    </a:cubicBezTo>
                    <a:cubicBezTo>
                      <a:pt x="3480" y="90681"/>
                      <a:pt x="10528" y="110207"/>
                      <a:pt x="24244" y="124304"/>
                    </a:cubicBezTo>
                    <a:cubicBezTo>
                      <a:pt x="37960" y="138401"/>
                      <a:pt x="59201" y="146116"/>
                      <a:pt x="78060" y="140496"/>
                    </a:cubicBezTo>
                    <a:cubicBezTo>
                      <a:pt x="105112" y="132591"/>
                      <a:pt x="118923" y="100491"/>
                      <a:pt x="115780" y="72488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267" name="Graphic 1">
            <a:extLst>
              <a:ext uri="{FF2B5EF4-FFF2-40B4-BE49-F238E27FC236}">
                <a16:creationId xmlns:a16="http://schemas.microsoft.com/office/drawing/2014/main" id="{B746ACD9-0988-40D9-B13F-DF1225E2C060}"/>
              </a:ext>
            </a:extLst>
          </p:cNvPr>
          <p:cNvGrpSpPr/>
          <p:nvPr/>
        </p:nvGrpSpPr>
        <p:grpSpPr>
          <a:xfrm rot="5400000">
            <a:off x="-921955" y="452639"/>
            <a:ext cx="1809262" cy="3191373"/>
            <a:chOff x="6189058" y="3162106"/>
            <a:chExt cx="1730882" cy="3154111"/>
          </a:xfrm>
        </p:grpSpPr>
        <p:sp>
          <p:nvSpPr>
            <p:cNvPr id="268" name="Freeform: Shape 194">
              <a:extLst>
                <a:ext uri="{FF2B5EF4-FFF2-40B4-BE49-F238E27FC236}">
                  <a16:creationId xmlns:a16="http://schemas.microsoft.com/office/drawing/2014/main" id="{B4128EFB-911E-4BCA-806E-9DA71606C6F5}"/>
                </a:ext>
              </a:extLst>
            </p:cNvPr>
            <p:cNvSpPr/>
            <p:nvPr/>
          </p:nvSpPr>
          <p:spPr>
            <a:xfrm>
              <a:off x="7809071" y="5030533"/>
              <a:ext cx="110869" cy="227171"/>
            </a:xfrm>
            <a:custGeom>
              <a:avLst/>
              <a:gdLst>
                <a:gd name="connsiteX0" fmla="*/ 0 w 110870"/>
                <a:gd name="connsiteY0" fmla="*/ 163258 h 227171"/>
                <a:gd name="connsiteX1" fmla="*/ 110871 w 110870"/>
                <a:gd name="connsiteY1" fmla="*/ 227171 h 227171"/>
                <a:gd name="connsiteX2" fmla="*/ 102965 w 110870"/>
                <a:gd name="connsiteY2" fmla="*/ 173545 h 227171"/>
                <a:gd name="connsiteX3" fmla="*/ 106108 w 110870"/>
                <a:gd name="connsiteY3" fmla="*/ 0 h 227171"/>
                <a:gd name="connsiteX4" fmla="*/ 105251 w 110870"/>
                <a:gd name="connsiteY4" fmla="*/ 2572 h 227171"/>
                <a:gd name="connsiteX5" fmla="*/ 0 w 110870"/>
                <a:gd name="connsiteY5" fmla="*/ 163258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870" h="227171">
                  <a:moveTo>
                    <a:pt x="0" y="163258"/>
                  </a:moveTo>
                  <a:cubicBezTo>
                    <a:pt x="36957" y="184594"/>
                    <a:pt x="73914" y="205930"/>
                    <a:pt x="110871" y="227171"/>
                  </a:cubicBezTo>
                  <a:cubicBezTo>
                    <a:pt x="104584" y="204121"/>
                    <a:pt x="101632" y="185738"/>
                    <a:pt x="102965" y="173545"/>
                  </a:cubicBezTo>
                  <a:cubicBezTo>
                    <a:pt x="106489" y="140208"/>
                    <a:pt x="107347" y="78105"/>
                    <a:pt x="106108" y="0"/>
                  </a:cubicBezTo>
                  <a:cubicBezTo>
                    <a:pt x="105823" y="857"/>
                    <a:pt x="105537" y="1714"/>
                    <a:pt x="105251" y="2572"/>
                  </a:cubicBezTo>
                  <a:cubicBezTo>
                    <a:pt x="83153" y="63532"/>
                    <a:pt x="49530" y="121634"/>
                    <a:pt x="0" y="163258"/>
                  </a:cubicBezTo>
                  <a:close/>
                </a:path>
              </a:pathLst>
            </a:custGeom>
            <a:solidFill>
              <a:srgbClr val="E59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69" name="Graphic 1">
              <a:extLst>
                <a:ext uri="{FF2B5EF4-FFF2-40B4-BE49-F238E27FC236}">
                  <a16:creationId xmlns:a16="http://schemas.microsoft.com/office/drawing/2014/main" id="{0EB064B5-1C76-4386-AF84-88C8E3B897D3}"/>
                </a:ext>
              </a:extLst>
            </p:cNvPr>
            <p:cNvGrpSpPr/>
            <p:nvPr/>
          </p:nvGrpSpPr>
          <p:grpSpPr>
            <a:xfrm>
              <a:off x="6740616" y="3670041"/>
              <a:ext cx="862038" cy="405515"/>
              <a:chOff x="6740616" y="3670041"/>
              <a:chExt cx="862038" cy="405515"/>
            </a:xfrm>
            <a:solidFill>
              <a:srgbClr val="D17A66"/>
            </a:solidFill>
          </p:grpSpPr>
          <p:sp>
            <p:nvSpPr>
              <p:cNvPr id="274" name="Freeform: Shape 196">
                <a:extLst>
                  <a:ext uri="{FF2B5EF4-FFF2-40B4-BE49-F238E27FC236}">
                    <a16:creationId xmlns:a16="http://schemas.microsoft.com/office/drawing/2014/main" id="{E509DB80-C5C2-493D-A6E6-E0533271217D}"/>
                  </a:ext>
                </a:extLst>
              </p:cNvPr>
              <p:cNvSpPr/>
              <p:nvPr/>
            </p:nvSpPr>
            <p:spPr>
              <a:xfrm>
                <a:off x="6740616" y="3670041"/>
                <a:ext cx="131791" cy="319349"/>
              </a:xfrm>
              <a:custGeom>
                <a:avLst/>
                <a:gdLst>
                  <a:gd name="connsiteX0" fmla="*/ 988 w 131791"/>
                  <a:gd name="connsiteY0" fmla="*/ 321 h 319349"/>
                  <a:gd name="connsiteX1" fmla="*/ 69854 w 131791"/>
                  <a:gd name="connsiteY1" fmla="*/ 158055 h 319349"/>
                  <a:gd name="connsiteX2" fmla="*/ 103572 w 131791"/>
                  <a:gd name="connsiteY2" fmla="*/ 237208 h 319349"/>
                  <a:gd name="connsiteX3" fmla="*/ 131767 w 131791"/>
                  <a:gd name="connsiteY3" fmla="*/ 318647 h 319349"/>
                  <a:gd name="connsiteX4" fmla="*/ 131385 w 131791"/>
                  <a:gd name="connsiteY4" fmla="*/ 319314 h 319349"/>
                  <a:gd name="connsiteX5" fmla="*/ 130719 w 131791"/>
                  <a:gd name="connsiteY5" fmla="*/ 319028 h 319349"/>
                  <a:gd name="connsiteX6" fmla="*/ 93571 w 131791"/>
                  <a:gd name="connsiteY6" fmla="*/ 241304 h 319349"/>
                  <a:gd name="connsiteX7" fmla="*/ 61853 w 131791"/>
                  <a:gd name="connsiteY7" fmla="*/ 161294 h 319349"/>
                  <a:gd name="connsiteX8" fmla="*/ 36 w 131791"/>
                  <a:gd name="connsiteY8" fmla="*/ 703 h 319349"/>
                  <a:gd name="connsiteX9" fmla="*/ 321 w 131791"/>
                  <a:gd name="connsiteY9" fmla="*/ 36 h 319349"/>
                  <a:gd name="connsiteX10" fmla="*/ 988 w 131791"/>
                  <a:gd name="connsiteY10" fmla="*/ 321 h 3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91" h="319349">
                    <a:moveTo>
                      <a:pt x="988" y="321"/>
                    </a:moveTo>
                    <a:cubicBezTo>
                      <a:pt x="24229" y="52804"/>
                      <a:pt x="47185" y="105382"/>
                      <a:pt x="69854" y="158055"/>
                    </a:cubicBezTo>
                    <a:cubicBezTo>
                      <a:pt x="81284" y="184345"/>
                      <a:pt x="93285" y="210443"/>
                      <a:pt x="103572" y="237208"/>
                    </a:cubicBezTo>
                    <a:cubicBezTo>
                      <a:pt x="113574" y="264069"/>
                      <a:pt x="123766" y="290929"/>
                      <a:pt x="131767" y="318647"/>
                    </a:cubicBezTo>
                    <a:cubicBezTo>
                      <a:pt x="131862" y="318933"/>
                      <a:pt x="131671" y="319219"/>
                      <a:pt x="131385" y="319314"/>
                    </a:cubicBezTo>
                    <a:cubicBezTo>
                      <a:pt x="131100" y="319409"/>
                      <a:pt x="130909" y="319314"/>
                      <a:pt x="130719" y="319028"/>
                    </a:cubicBezTo>
                    <a:cubicBezTo>
                      <a:pt x="117003" y="293692"/>
                      <a:pt x="105382" y="267403"/>
                      <a:pt x="93571" y="241304"/>
                    </a:cubicBezTo>
                    <a:cubicBezTo>
                      <a:pt x="82046" y="215015"/>
                      <a:pt x="72235" y="188059"/>
                      <a:pt x="61853" y="161294"/>
                    </a:cubicBezTo>
                    <a:cubicBezTo>
                      <a:pt x="40993" y="107859"/>
                      <a:pt x="20324" y="54328"/>
                      <a:pt x="36" y="703"/>
                    </a:cubicBezTo>
                    <a:cubicBezTo>
                      <a:pt x="-59" y="417"/>
                      <a:pt x="36" y="131"/>
                      <a:pt x="321" y="36"/>
                    </a:cubicBezTo>
                    <a:cubicBezTo>
                      <a:pt x="607" y="-60"/>
                      <a:pt x="893" y="36"/>
                      <a:pt x="988" y="32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5" name="Freeform: Shape 197">
                <a:extLst>
                  <a:ext uri="{FF2B5EF4-FFF2-40B4-BE49-F238E27FC236}">
                    <a16:creationId xmlns:a16="http://schemas.microsoft.com/office/drawing/2014/main" id="{D5F5A531-B8A8-4908-AA57-4E8656B8C6A2}"/>
                  </a:ext>
                </a:extLst>
              </p:cNvPr>
              <p:cNvSpPr/>
              <p:nvPr/>
            </p:nvSpPr>
            <p:spPr>
              <a:xfrm>
                <a:off x="7072519" y="3696461"/>
                <a:ext cx="126035" cy="211301"/>
              </a:xfrm>
              <a:custGeom>
                <a:avLst/>
                <a:gdLst>
                  <a:gd name="connsiteX0" fmla="*/ 1031 w 126035"/>
                  <a:gd name="connsiteY0" fmla="*/ 381 h 211301"/>
                  <a:gd name="connsiteX1" fmla="*/ 66754 w 126035"/>
                  <a:gd name="connsiteY1" fmla="*/ 103537 h 211301"/>
                  <a:gd name="connsiteX2" fmla="*/ 98948 w 126035"/>
                  <a:gd name="connsiteY2" fmla="*/ 155543 h 211301"/>
                  <a:gd name="connsiteX3" fmla="*/ 125999 w 126035"/>
                  <a:gd name="connsiteY3" fmla="*/ 210598 h 211301"/>
                  <a:gd name="connsiteX4" fmla="*/ 125714 w 126035"/>
                  <a:gd name="connsiteY4" fmla="*/ 211265 h 211301"/>
                  <a:gd name="connsiteX5" fmla="*/ 125047 w 126035"/>
                  <a:gd name="connsiteY5" fmla="*/ 211074 h 211301"/>
                  <a:gd name="connsiteX6" fmla="*/ 89614 w 126035"/>
                  <a:gd name="connsiteY6" fmla="*/ 160973 h 211301"/>
                  <a:gd name="connsiteX7" fmla="*/ 59324 w 126035"/>
                  <a:gd name="connsiteY7" fmla="*/ 107823 h 211301"/>
                  <a:gd name="connsiteX8" fmla="*/ 79 w 126035"/>
                  <a:gd name="connsiteY8" fmla="*/ 762 h 211301"/>
                  <a:gd name="connsiteX9" fmla="*/ 269 w 126035"/>
                  <a:gd name="connsiteY9" fmla="*/ 0 h 211301"/>
                  <a:gd name="connsiteX10" fmla="*/ 1031 w 126035"/>
                  <a:gd name="connsiteY10" fmla="*/ 381 h 2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035" h="211301">
                    <a:moveTo>
                      <a:pt x="1031" y="381"/>
                    </a:moveTo>
                    <a:cubicBezTo>
                      <a:pt x="23225" y="34671"/>
                      <a:pt x="45132" y="69056"/>
                      <a:pt x="66754" y="103537"/>
                    </a:cubicBezTo>
                    <a:cubicBezTo>
                      <a:pt x="77708" y="120777"/>
                      <a:pt x="89138" y="137636"/>
                      <a:pt x="98948" y="155543"/>
                    </a:cubicBezTo>
                    <a:cubicBezTo>
                      <a:pt x="108759" y="173450"/>
                      <a:pt x="118094" y="191548"/>
                      <a:pt x="125999" y="210598"/>
                    </a:cubicBezTo>
                    <a:cubicBezTo>
                      <a:pt x="126095" y="210884"/>
                      <a:pt x="125999" y="211169"/>
                      <a:pt x="125714" y="211265"/>
                    </a:cubicBezTo>
                    <a:cubicBezTo>
                      <a:pt x="125523" y="211360"/>
                      <a:pt x="125238" y="211265"/>
                      <a:pt x="125047" y="211074"/>
                    </a:cubicBezTo>
                    <a:cubicBezTo>
                      <a:pt x="112093" y="195072"/>
                      <a:pt x="100663" y="178118"/>
                      <a:pt x="89614" y="160973"/>
                    </a:cubicBezTo>
                    <a:cubicBezTo>
                      <a:pt x="78565" y="143828"/>
                      <a:pt x="69230" y="125635"/>
                      <a:pt x="59324" y="107823"/>
                    </a:cubicBezTo>
                    <a:cubicBezTo>
                      <a:pt x="39322" y="72295"/>
                      <a:pt x="19605" y="36576"/>
                      <a:pt x="79" y="762"/>
                    </a:cubicBezTo>
                    <a:cubicBezTo>
                      <a:pt x="-112" y="476"/>
                      <a:pt x="79" y="191"/>
                      <a:pt x="269" y="0"/>
                    </a:cubicBezTo>
                    <a:cubicBezTo>
                      <a:pt x="555" y="95"/>
                      <a:pt x="841" y="95"/>
                      <a:pt x="1031" y="38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6" name="Freeform: Shape 198">
                <a:extLst>
                  <a:ext uri="{FF2B5EF4-FFF2-40B4-BE49-F238E27FC236}">
                    <a16:creationId xmlns:a16="http://schemas.microsoft.com/office/drawing/2014/main" id="{C45BACD1-E5DC-498A-A5B9-1271FB6135F3}"/>
                  </a:ext>
                </a:extLst>
              </p:cNvPr>
              <p:cNvSpPr/>
              <p:nvPr/>
            </p:nvSpPr>
            <p:spPr>
              <a:xfrm>
                <a:off x="7410350" y="3753563"/>
                <a:ext cx="86145" cy="126293"/>
              </a:xfrm>
              <a:custGeom>
                <a:avLst/>
                <a:gdLst>
                  <a:gd name="connsiteX0" fmla="*/ 956 w 86145"/>
                  <a:gd name="connsiteY0" fmla="*/ 143 h 126293"/>
                  <a:gd name="connsiteX1" fmla="*/ 46676 w 86145"/>
                  <a:gd name="connsiteY1" fmla="*/ 60627 h 126293"/>
                  <a:gd name="connsiteX2" fmla="*/ 68870 w 86145"/>
                  <a:gd name="connsiteY2" fmla="*/ 91392 h 126293"/>
                  <a:gd name="connsiteX3" fmla="*/ 86110 w 86145"/>
                  <a:gd name="connsiteY3" fmla="*/ 125492 h 126293"/>
                  <a:gd name="connsiteX4" fmla="*/ 85824 w 86145"/>
                  <a:gd name="connsiteY4" fmla="*/ 126254 h 126293"/>
                  <a:gd name="connsiteX5" fmla="*/ 85253 w 86145"/>
                  <a:gd name="connsiteY5" fmla="*/ 126159 h 126293"/>
                  <a:gd name="connsiteX6" fmla="*/ 59916 w 86145"/>
                  <a:gd name="connsiteY6" fmla="*/ 97584 h 126293"/>
                  <a:gd name="connsiteX7" fmla="*/ 39533 w 86145"/>
                  <a:gd name="connsiteY7" fmla="*/ 65675 h 126293"/>
                  <a:gd name="connsiteX8" fmla="*/ 99 w 86145"/>
                  <a:gd name="connsiteY8" fmla="*/ 905 h 126293"/>
                  <a:gd name="connsiteX9" fmla="*/ 289 w 86145"/>
                  <a:gd name="connsiteY9" fmla="*/ 143 h 126293"/>
                  <a:gd name="connsiteX10" fmla="*/ 956 w 86145"/>
                  <a:gd name="connsiteY10" fmla="*/ 143 h 12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145" h="126293">
                    <a:moveTo>
                      <a:pt x="956" y="143"/>
                    </a:moveTo>
                    <a:cubicBezTo>
                      <a:pt x="16482" y="20145"/>
                      <a:pt x="31722" y="40338"/>
                      <a:pt x="46676" y="60627"/>
                    </a:cubicBezTo>
                    <a:cubicBezTo>
                      <a:pt x="54201" y="70818"/>
                      <a:pt x="62393" y="80438"/>
                      <a:pt x="68870" y="91392"/>
                    </a:cubicBezTo>
                    <a:cubicBezTo>
                      <a:pt x="75347" y="102251"/>
                      <a:pt x="81538" y="113300"/>
                      <a:pt x="86110" y="125492"/>
                    </a:cubicBezTo>
                    <a:cubicBezTo>
                      <a:pt x="86205" y="125778"/>
                      <a:pt x="86110" y="126063"/>
                      <a:pt x="85824" y="126254"/>
                    </a:cubicBezTo>
                    <a:cubicBezTo>
                      <a:pt x="85634" y="126349"/>
                      <a:pt x="85443" y="126254"/>
                      <a:pt x="85253" y="126159"/>
                    </a:cubicBezTo>
                    <a:cubicBezTo>
                      <a:pt x="75728" y="117396"/>
                      <a:pt x="67631" y="107585"/>
                      <a:pt x="59916" y="97584"/>
                    </a:cubicBezTo>
                    <a:cubicBezTo>
                      <a:pt x="52201" y="87582"/>
                      <a:pt x="46200" y="76343"/>
                      <a:pt x="39533" y="65675"/>
                    </a:cubicBezTo>
                    <a:cubicBezTo>
                      <a:pt x="26102" y="44244"/>
                      <a:pt x="12958" y="22622"/>
                      <a:pt x="99" y="905"/>
                    </a:cubicBezTo>
                    <a:cubicBezTo>
                      <a:pt x="-91" y="619"/>
                      <a:pt x="4" y="333"/>
                      <a:pt x="289" y="143"/>
                    </a:cubicBezTo>
                    <a:cubicBezTo>
                      <a:pt x="575" y="-48"/>
                      <a:pt x="861" y="-48"/>
                      <a:pt x="956" y="143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7" name="Freeform: Shape 199">
                <a:extLst>
                  <a:ext uri="{FF2B5EF4-FFF2-40B4-BE49-F238E27FC236}">
                    <a16:creationId xmlns:a16="http://schemas.microsoft.com/office/drawing/2014/main" id="{004058E1-42D5-4591-8203-BF714EC72679}"/>
                  </a:ext>
                </a:extLst>
              </p:cNvPr>
              <p:cNvSpPr/>
              <p:nvPr/>
            </p:nvSpPr>
            <p:spPr>
              <a:xfrm>
                <a:off x="6901525" y="3991319"/>
                <a:ext cx="71686" cy="84236"/>
              </a:xfrm>
              <a:custGeom>
                <a:avLst/>
                <a:gdLst>
                  <a:gd name="connsiteX0" fmla="*/ 861 w 71686"/>
                  <a:gd name="connsiteY0" fmla="*/ 36 h 84236"/>
                  <a:gd name="connsiteX1" fmla="*/ 48296 w 71686"/>
                  <a:gd name="connsiteY1" fmla="*/ 31659 h 84236"/>
                  <a:gd name="connsiteX2" fmla="*/ 65536 w 71686"/>
                  <a:gd name="connsiteY2" fmla="*/ 55185 h 84236"/>
                  <a:gd name="connsiteX3" fmla="*/ 71632 w 71686"/>
                  <a:gd name="connsiteY3" fmla="*/ 83665 h 84236"/>
                  <a:gd name="connsiteX4" fmla="*/ 71060 w 71686"/>
                  <a:gd name="connsiteY4" fmla="*/ 84237 h 84236"/>
                  <a:gd name="connsiteX5" fmla="*/ 70584 w 71686"/>
                  <a:gd name="connsiteY5" fmla="*/ 83951 h 84236"/>
                  <a:gd name="connsiteX6" fmla="*/ 55916 w 71686"/>
                  <a:gd name="connsiteY6" fmla="*/ 60234 h 84236"/>
                  <a:gd name="connsiteX7" fmla="*/ 41628 w 71686"/>
                  <a:gd name="connsiteY7" fmla="*/ 37279 h 84236"/>
                  <a:gd name="connsiteX8" fmla="*/ 290 w 71686"/>
                  <a:gd name="connsiteY8" fmla="*/ 1083 h 84236"/>
                  <a:gd name="connsiteX9" fmla="*/ 99 w 71686"/>
                  <a:gd name="connsiteY9" fmla="*/ 321 h 84236"/>
                  <a:gd name="connsiteX10" fmla="*/ 861 w 71686"/>
                  <a:gd name="connsiteY10" fmla="*/ 36 h 84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86" h="84236">
                    <a:moveTo>
                      <a:pt x="861" y="36"/>
                    </a:moveTo>
                    <a:cubicBezTo>
                      <a:pt x="18673" y="6513"/>
                      <a:pt x="35056" y="17466"/>
                      <a:pt x="48296" y="31659"/>
                    </a:cubicBezTo>
                    <a:cubicBezTo>
                      <a:pt x="54868" y="38707"/>
                      <a:pt x="61631" y="46137"/>
                      <a:pt x="65536" y="55185"/>
                    </a:cubicBezTo>
                    <a:cubicBezTo>
                      <a:pt x="69441" y="64139"/>
                      <a:pt x="72108" y="73759"/>
                      <a:pt x="71632" y="83665"/>
                    </a:cubicBezTo>
                    <a:cubicBezTo>
                      <a:pt x="71632" y="83951"/>
                      <a:pt x="71346" y="84237"/>
                      <a:pt x="71060" y="84237"/>
                    </a:cubicBezTo>
                    <a:cubicBezTo>
                      <a:pt x="70870" y="84237"/>
                      <a:pt x="70679" y="84141"/>
                      <a:pt x="70584" y="83951"/>
                    </a:cubicBezTo>
                    <a:cubicBezTo>
                      <a:pt x="65250" y="75759"/>
                      <a:pt x="60869" y="67854"/>
                      <a:pt x="55916" y="60234"/>
                    </a:cubicBezTo>
                    <a:cubicBezTo>
                      <a:pt x="51058" y="52709"/>
                      <a:pt x="47153" y="44517"/>
                      <a:pt x="41628" y="37279"/>
                    </a:cubicBezTo>
                    <a:cubicBezTo>
                      <a:pt x="30674" y="22800"/>
                      <a:pt x="16673" y="10323"/>
                      <a:pt x="290" y="1083"/>
                    </a:cubicBezTo>
                    <a:cubicBezTo>
                      <a:pt x="4" y="893"/>
                      <a:pt x="-91" y="607"/>
                      <a:pt x="99" y="321"/>
                    </a:cubicBezTo>
                    <a:cubicBezTo>
                      <a:pt x="385" y="36"/>
                      <a:pt x="671" y="-60"/>
                      <a:pt x="861" y="36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8" name="Freeform: Shape 200">
                <a:extLst>
                  <a:ext uri="{FF2B5EF4-FFF2-40B4-BE49-F238E27FC236}">
                    <a16:creationId xmlns:a16="http://schemas.microsoft.com/office/drawing/2014/main" id="{23C5E8A7-B424-42A0-AF1F-4B0FB1006EFE}"/>
                  </a:ext>
                </a:extLst>
              </p:cNvPr>
              <p:cNvSpPr/>
              <p:nvPr/>
            </p:nvSpPr>
            <p:spPr>
              <a:xfrm>
                <a:off x="7204875" y="3912810"/>
                <a:ext cx="397778" cy="47995"/>
              </a:xfrm>
              <a:custGeom>
                <a:avLst/>
                <a:gdLst>
                  <a:gd name="connsiteX0" fmla="*/ 691 w 397778"/>
                  <a:gd name="connsiteY0" fmla="*/ 25205 h 47995"/>
                  <a:gd name="connsiteX1" fmla="*/ 101752 w 397778"/>
                  <a:gd name="connsiteY1" fmla="*/ 41493 h 47995"/>
                  <a:gd name="connsiteX2" fmla="*/ 152329 w 397778"/>
                  <a:gd name="connsiteY2" fmla="*/ 38826 h 47995"/>
                  <a:gd name="connsiteX3" fmla="*/ 200812 w 397778"/>
                  <a:gd name="connsiteY3" fmla="*/ 24443 h 47995"/>
                  <a:gd name="connsiteX4" fmla="*/ 249484 w 397778"/>
                  <a:gd name="connsiteY4" fmla="*/ 6441 h 47995"/>
                  <a:gd name="connsiteX5" fmla="*/ 301967 w 397778"/>
                  <a:gd name="connsiteY5" fmla="*/ 250 h 47995"/>
                  <a:gd name="connsiteX6" fmla="*/ 397598 w 397778"/>
                  <a:gd name="connsiteY6" fmla="*/ 38826 h 47995"/>
                  <a:gd name="connsiteX7" fmla="*/ 397598 w 397778"/>
                  <a:gd name="connsiteY7" fmla="*/ 39588 h 47995"/>
                  <a:gd name="connsiteX8" fmla="*/ 396931 w 397778"/>
                  <a:gd name="connsiteY8" fmla="*/ 39683 h 47995"/>
                  <a:gd name="connsiteX9" fmla="*/ 301491 w 397778"/>
                  <a:gd name="connsiteY9" fmla="*/ 11108 h 47995"/>
                  <a:gd name="connsiteX10" fmla="*/ 276726 w 397778"/>
                  <a:gd name="connsiteY10" fmla="*/ 12346 h 47995"/>
                  <a:gd name="connsiteX11" fmla="*/ 252247 w 397778"/>
                  <a:gd name="connsiteY11" fmla="*/ 16918 h 47995"/>
                  <a:gd name="connsiteX12" fmla="*/ 203764 w 397778"/>
                  <a:gd name="connsiteY12" fmla="*/ 32730 h 47995"/>
                  <a:gd name="connsiteX13" fmla="*/ 153377 w 397778"/>
                  <a:gd name="connsiteY13" fmla="*/ 45970 h 47995"/>
                  <a:gd name="connsiteX14" fmla="*/ 101371 w 397778"/>
                  <a:gd name="connsiteY14" fmla="*/ 47017 h 47995"/>
                  <a:gd name="connsiteX15" fmla="*/ 406 w 397778"/>
                  <a:gd name="connsiteY15" fmla="*/ 26348 h 47995"/>
                  <a:gd name="connsiteX16" fmla="*/ 25 w 397778"/>
                  <a:gd name="connsiteY16" fmla="*/ 25681 h 47995"/>
                  <a:gd name="connsiteX17" fmla="*/ 691 w 397778"/>
                  <a:gd name="connsiteY17" fmla="*/ 25205 h 4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7778" h="47995">
                    <a:moveTo>
                      <a:pt x="691" y="25205"/>
                    </a:moveTo>
                    <a:cubicBezTo>
                      <a:pt x="34124" y="32635"/>
                      <a:pt x="67747" y="39969"/>
                      <a:pt x="101752" y="41493"/>
                    </a:cubicBezTo>
                    <a:cubicBezTo>
                      <a:pt x="118706" y="42445"/>
                      <a:pt x="135756" y="41683"/>
                      <a:pt x="152329" y="38826"/>
                    </a:cubicBezTo>
                    <a:cubicBezTo>
                      <a:pt x="168998" y="36159"/>
                      <a:pt x="184905" y="30634"/>
                      <a:pt x="200812" y="24443"/>
                    </a:cubicBezTo>
                    <a:cubicBezTo>
                      <a:pt x="216719" y="18252"/>
                      <a:pt x="232530" y="11394"/>
                      <a:pt x="249484" y="6441"/>
                    </a:cubicBezTo>
                    <a:cubicBezTo>
                      <a:pt x="266344" y="1488"/>
                      <a:pt x="284346" y="-798"/>
                      <a:pt x="301967" y="250"/>
                    </a:cubicBezTo>
                    <a:cubicBezTo>
                      <a:pt x="337210" y="2440"/>
                      <a:pt x="371881" y="15490"/>
                      <a:pt x="397598" y="38826"/>
                    </a:cubicBezTo>
                    <a:cubicBezTo>
                      <a:pt x="397789" y="39016"/>
                      <a:pt x="397884" y="39397"/>
                      <a:pt x="397598" y="39588"/>
                    </a:cubicBezTo>
                    <a:cubicBezTo>
                      <a:pt x="397408" y="39778"/>
                      <a:pt x="397122" y="39778"/>
                      <a:pt x="396931" y="39683"/>
                    </a:cubicBezTo>
                    <a:cubicBezTo>
                      <a:pt x="367880" y="21681"/>
                      <a:pt x="334829" y="11394"/>
                      <a:pt x="301491" y="11108"/>
                    </a:cubicBezTo>
                    <a:cubicBezTo>
                      <a:pt x="293204" y="10822"/>
                      <a:pt x="284917" y="11203"/>
                      <a:pt x="276726" y="12346"/>
                    </a:cubicBezTo>
                    <a:cubicBezTo>
                      <a:pt x="268534" y="13204"/>
                      <a:pt x="260343" y="14728"/>
                      <a:pt x="252247" y="16918"/>
                    </a:cubicBezTo>
                    <a:cubicBezTo>
                      <a:pt x="236054" y="21014"/>
                      <a:pt x="220052" y="27110"/>
                      <a:pt x="203764" y="32730"/>
                    </a:cubicBezTo>
                    <a:cubicBezTo>
                      <a:pt x="187572" y="38445"/>
                      <a:pt x="170713" y="43779"/>
                      <a:pt x="153377" y="45970"/>
                    </a:cubicBezTo>
                    <a:cubicBezTo>
                      <a:pt x="136042" y="48351"/>
                      <a:pt x="118611" y="48541"/>
                      <a:pt x="101371" y="47017"/>
                    </a:cubicBezTo>
                    <a:cubicBezTo>
                      <a:pt x="66890" y="43969"/>
                      <a:pt x="33457" y="35206"/>
                      <a:pt x="406" y="26348"/>
                    </a:cubicBezTo>
                    <a:cubicBezTo>
                      <a:pt x="120" y="26253"/>
                      <a:pt x="-71" y="25967"/>
                      <a:pt x="25" y="25681"/>
                    </a:cubicBezTo>
                    <a:cubicBezTo>
                      <a:pt x="120" y="25300"/>
                      <a:pt x="406" y="25205"/>
                      <a:pt x="691" y="25205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70" name="Graphic 1">
              <a:extLst>
                <a:ext uri="{FF2B5EF4-FFF2-40B4-BE49-F238E27FC236}">
                  <a16:creationId xmlns:a16="http://schemas.microsoft.com/office/drawing/2014/main" id="{12E54B03-B103-484E-AC88-34EA7D394095}"/>
                </a:ext>
              </a:extLst>
            </p:cNvPr>
            <p:cNvGrpSpPr/>
            <p:nvPr/>
          </p:nvGrpSpPr>
          <p:grpSpPr>
            <a:xfrm>
              <a:off x="6189058" y="3162106"/>
              <a:ext cx="1487044" cy="3154111"/>
              <a:chOff x="6189058" y="3162106"/>
              <a:chExt cx="1487044" cy="3154111"/>
            </a:xfrm>
          </p:grpSpPr>
          <p:sp>
            <p:nvSpPr>
              <p:cNvPr id="271" name="Freeform: Shape 202">
                <a:extLst>
                  <a:ext uri="{FF2B5EF4-FFF2-40B4-BE49-F238E27FC236}">
                    <a16:creationId xmlns:a16="http://schemas.microsoft.com/office/drawing/2014/main" id="{830386F3-0FD2-4BAA-AEAA-F3BC290B0408}"/>
                  </a:ext>
                </a:extLst>
              </p:cNvPr>
              <p:cNvSpPr/>
              <p:nvPr/>
            </p:nvSpPr>
            <p:spPr>
              <a:xfrm>
                <a:off x="6189058" y="4214234"/>
                <a:ext cx="140239" cy="230415"/>
              </a:xfrm>
              <a:custGeom>
                <a:avLst/>
                <a:gdLst>
                  <a:gd name="connsiteX0" fmla="*/ 137256 w 140239"/>
                  <a:gd name="connsiteY0" fmla="*/ 182505 h 230415"/>
                  <a:gd name="connsiteX1" fmla="*/ 127636 w 140239"/>
                  <a:gd name="connsiteY1" fmla="*/ 107543 h 230415"/>
                  <a:gd name="connsiteX2" fmla="*/ 89822 w 140239"/>
                  <a:gd name="connsiteY2" fmla="*/ 36296 h 230415"/>
                  <a:gd name="connsiteX3" fmla="*/ 52579 w 140239"/>
                  <a:gd name="connsiteY3" fmla="*/ 2387 h 230415"/>
                  <a:gd name="connsiteX4" fmla="*/ 1 w 140239"/>
                  <a:gd name="connsiteY4" fmla="*/ 11531 h 230415"/>
                  <a:gd name="connsiteX5" fmla="*/ 73153 w 140239"/>
                  <a:gd name="connsiteY5" fmla="*/ 230416 h 230415"/>
                  <a:gd name="connsiteX6" fmla="*/ 87536 w 140239"/>
                  <a:gd name="connsiteY6" fmla="*/ 228987 h 230415"/>
                  <a:gd name="connsiteX7" fmla="*/ 137256 w 140239"/>
                  <a:gd name="connsiteY7" fmla="*/ 182505 h 23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239" h="230415">
                    <a:moveTo>
                      <a:pt x="137256" y="182505"/>
                    </a:moveTo>
                    <a:cubicBezTo>
                      <a:pt x="144591" y="157930"/>
                      <a:pt x="137256" y="131356"/>
                      <a:pt x="127636" y="107543"/>
                    </a:cubicBezTo>
                    <a:cubicBezTo>
                      <a:pt x="117539" y="82587"/>
                      <a:pt x="104871" y="58680"/>
                      <a:pt x="89822" y="36296"/>
                    </a:cubicBezTo>
                    <a:cubicBezTo>
                      <a:pt x="80297" y="22104"/>
                      <a:pt x="68867" y="7816"/>
                      <a:pt x="52579" y="2387"/>
                    </a:cubicBezTo>
                    <a:cubicBezTo>
                      <a:pt x="34958" y="-3518"/>
                      <a:pt x="16860" y="2292"/>
                      <a:pt x="1" y="11531"/>
                    </a:cubicBezTo>
                    <a:cubicBezTo>
                      <a:pt x="-189" y="52203"/>
                      <a:pt x="29719" y="133070"/>
                      <a:pt x="73153" y="230416"/>
                    </a:cubicBezTo>
                    <a:cubicBezTo>
                      <a:pt x="78011" y="230416"/>
                      <a:pt x="82869" y="230034"/>
                      <a:pt x="87536" y="228987"/>
                    </a:cubicBezTo>
                    <a:cubicBezTo>
                      <a:pt x="110872" y="223653"/>
                      <a:pt x="130494" y="205269"/>
                      <a:pt x="137256" y="182505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2" name="Freeform: Shape 203">
                <a:extLst>
                  <a:ext uri="{FF2B5EF4-FFF2-40B4-BE49-F238E27FC236}">
                    <a16:creationId xmlns:a16="http://schemas.microsoft.com/office/drawing/2014/main" id="{A779FF0F-EAD1-494D-9A1E-5E464CA612A0}"/>
                  </a:ext>
                </a:extLst>
              </p:cNvPr>
              <p:cNvSpPr/>
              <p:nvPr/>
            </p:nvSpPr>
            <p:spPr>
              <a:xfrm>
                <a:off x="6431470" y="4792027"/>
                <a:ext cx="1244631" cy="1524190"/>
              </a:xfrm>
              <a:custGeom>
                <a:avLst/>
                <a:gdLst>
                  <a:gd name="connsiteX0" fmla="*/ 716661 w 1244631"/>
                  <a:gd name="connsiteY0" fmla="*/ 575405 h 1524190"/>
                  <a:gd name="connsiteX1" fmla="*/ 396526 w 1244631"/>
                  <a:gd name="connsiteY1" fmla="*/ 362903 h 1524190"/>
                  <a:gd name="connsiteX2" fmla="*/ 0 w 1244631"/>
                  <a:gd name="connsiteY2" fmla="*/ 0 h 1524190"/>
                  <a:gd name="connsiteX3" fmla="*/ 110109 w 1244631"/>
                  <a:gd name="connsiteY3" fmla="*/ 222218 h 1524190"/>
                  <a:gd name="connsiteX4" fmla="*/ 592169 w 1244631"/>
                  <a:gd name="connsiteY4" fmla="*/ 658749 h 1524190"/>
                  <a:gd name="connsiteX5" fmla="*/ 964216 w 1244631"/>
                  <a:gd name="connsiteY5" fmla="*/ 1524190 h 1524190"/>
                  <a:gd name="connsiteX6" fmla="*/ 1244632 w 1244631"/>
                  <a:gd name="connsiteY6" fmla="*/ 1524190 h 1524190"/>
                  <a:gd name="connsiteX7" fmla="*/ 895826 w 1244631"/>
                  <a:gd name="connsiteY7" fmla="*/ 866680 h 1524190"/>
                  <a:gd name="connsiteX8" fmla="*/ 716661 w 1244631"/>
                  <a:gd name="connsiteY8" fmla="*/ 575405 h 152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31" h="1524190">
                    <a:moveTo>
                      <a:pt x="716661" y="575405"/>
                    </a:moveTo>
                    <a:cubicBezTo>
                      <a:pt x="626840" y="483489"/>
                      <a:pt x="506158" y="429958"/>
                      <a:pt x="396526" y="362903"/>
                    </a:cubicBezTo>
                    <a:cubicBezTo>
                      <a:pt x="242697" y="268891"/>
                      <a:pt x="107823" y="144494"/>
                      <a:pt x="0" y="0"/>
                    </a:cubicBezTo>
                    <a:cubicBezTo>
                      <a:pt x="42577" y="84296"/>
                      <a:pt x="82201" y="162496"/>
                      <a:pt x="110109" y="222218"/>
                    </a:cubicBezTo>
                    <a:cubicBezTo>
                      <a:pt x="220218" y="457581"/>
                      <a:pt x="455581" y="571405"/>
                      <a:pt x="592169" y="658749"/>
                    </a:cubicBezTo>
                    <a:cubicBezTo>
                      <a:pt x="728853" y="746093"/>
                      <a:pt x="964216" y="1524190"/>
                      <a:pt x="964216" y="1524190"/>
                    </a:cubicBezTo>
                    <a:lnTo>
                      <a:pt x="1244632" y="1524190"/>
                    </a:lnTo>
                    <a:cubicBezTo>
                      <a:pt x="1119949" y="1309593"/>
                      <a:pt x="1003554" y="1090231"/>
                      <a:pt x="895826" y="866680"/>
                    </a:cubicBezTo>
                    <a:cubicBezTo>
                      <a:pt x="846106" y="763619"/>
                      <a:pt x="796766" y="657415"/>
                      <a:pt x="716661" y="575405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3" name="Freeform: Shape 204">
                <a:extLst>
                  <a:ext uri="{FF2B5EF4-FFF2-40B4-BE49-F238E27FC236}">
                    <a16:creationId xmlns:a16="http://schemas.microsoft.com/office/drawing/2014/main" id="{56150E80-6DE6-410A-80A7-D058C48DCB5C}"/>
                  </a:ext>
                </a:extLst>
              </p:cNvPr>
              <p:cNvSpPr/>
              <p:nvPr/>
            </p:nvSpPr>
            <p:spPr>
              <a:xfrm>
                <a:off x="6411893" y="3162106"/>
                <a:ext cx="116219" cy="142343"/>
              </a:xfrm>
              <a:custGeom>
                <a:avLst/>
                <a:gdLst>
                  <a:gd name="connsiteX0" fmla="*/ 115780 w 116219"/>
                  <a:gd name="connsiteY0" fmla="*/ 72488 h 142343"/>
                  <a:gd name="connsiteX1" fmla="*/ 94348 w 116219"/>
                  <a:gd name="connsiteY1" fmla="*/ 16576 h 142343"/>
                  <a:gd name="connsiteX2" fmla="*/ 58725 w 116219"/>
                  <a:gd name="connsiteY2" fmla="*/ 669 h 142343"/>
                  <a:gd name="connsiteX3" fmla="*/ 27102 w 116219"/>
                  <a:gd name="connsiteY3" fmla="*/ 7146 h 142343"/>
                  <a:gd name="connsiteX4" fmla="*/ 337 w 116219"/>
                  <a:gd name="connsiteY4" fmla="*/ 38674 h 142343"/>
                  <a:gd name="connsiteX5" fmla="*/ 1098 w 116219"/>
                  <a:gd name="connsiteY5" fmla="*/ 71154 h 142343"/>
                  <a:gd name="connsiteX6" fmla="*/ 24244 w 116219"/>
                  <a:gd name="connsiteY6" fmla="*/ 124304 h 142343"/>
                  <a:gd name="connsiteX7" fmla="*/ 78060 w 116219"/>
                  <a:gd name="connsiteY7" fmla="*/ 140496 h 142343"/>
                  <a:gd name="connsiteX8" fmla="*/ 115780 w 116219"/>
                  <a:gd name="connsiteY8" fmla="*/ 72488 h 14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19" h="142343">
                    <a:moveTo>
                      <a:pt x="115780" y="72488"/>
                    </a:moveTo>
                    <a:cubicBezTo>
                      <a:pt x="113493" y="52485"/>
                      <a:pt x="104826" y="34102"/>
                      <a:pt x="94348" y="16576"/>
                    </a:cubicBezTo>
                    <a:cubicBezTo>
                      <a:pt x="87014" y="4289"/>
                      <a:pt x="72726" y="-2188"/>
                      <a:pt x="58725" y="669"/>
                    </a:cubicBezTo>
                    <a:lnTo>
                      <a:pt x="27102" y="7146"/>
                    </a:lnTo>
                    <a:cubicBezTo>
                      <a:pt x="11957" y="10194"/>
                      <a:pt x="1098" y="23244"/>
                      <a:pt x="337" y="38674"/>
                    </a:cubicBezTo>
                    <a:cubicBezTo>
                      <a:pt x="-235" y="49533"/>
                      <a:pt x="-140" y="60391"/>
                      <a:pt x="1098" y="71154"/>
                    </a:cubicBezTo>
                    <a:cubicBezTo>
                      <a:pt x="3480" y="90681"/>
                      <a:pt x="10528" y="110207"/>
                      <a:pt x="24244" y="124304"/>
                    </a:cubicBezTo>
                    <a:cubicBezTo>
                      <a:pt x="37960" y="138401"/>
                      <a:pt x="59201" y="146116"/>
                      <a:pt x="78060" y="140496"/>
                    </a:cubicBezTo>
                    <a:cubicBezTo>
                      <a:pt x="105112" y="132591"/>
                      <a:pt x="118923" y="100491"/>
                      <a:pt x="115780" y="72488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279" name="Graphic 1">
            <a:extLst>
              <a:ext uri="{FF2B5EF4-FFF2-40B4-BE49-F238E27FC236}">
                <a16:creationId xmlns:a16="http://schemas.microsoft.com/office/drawing/2014/main" id="{D71F0674-3D01-4922-BF57-45535E948527}"/>
              </a:ext>
            </a:extLst>
          </p:cNvPr>
          <p:cNvGrpSpPr/>
          <p:nvPr/>
        </p:nvGrpSpPr>
        <p:grpSpPr>
          <a:xfrm rot="10800000">
            <a:off x="7776382" y="-1674339"/>
            <a:ext cx="1809262" cy="3191373"/>
            <a:chOff x="6189058" y="3162106"/>
            <a:chExt cx="1730882" cy="3154111"/>
          </a:xfrm>
        </p:grpSpPr>
        <p:sp>
          <p:nvSpPr>
            <p:cNvPr id="280" name="Freeform: Shape 194">
              <a:extLst>
                <a:ext uri="{FF2B5EF4-FFF2-40B4-BE49-F238E27FC236}">
                  <a16:creationId xmlns:a16="http://schemas.microsoft.com/office/drawing/2014/main" id="{8FAF6DF3-5C42-45AE-A86C-4766BCDA3AD8}"/>
                </a:ext>
              </a:extLst>
            </p:cNvPr>
            <p:cNvSpPr/>
            <p:nvPr/>
          </p:nvSpPr>
          <p:spPr>
            <a:xfrm>
              <a:off x="7809071" y="5030533"/>
              <a:ext cx="110869" cy="227171"/>
            </a:xfrm>
            <a:custGeom>
              <a:avLst/>
              <a:gdLst>
                <a:gd name="connsiteX0" fmla="*/ 0 w 110870"/>
                <a:gd name="connsiteY0" fmla="*/ 163258 h 227171"/>
                <a:gd name="connsiteX1" fmla="*/ 110871 w 110870"/>
                <a:gd name="connsiteY1" fmla="*/ 227171 h 227171"/>
                <a:gd name="connsiteX2" fmla="*/ 102965 w 110870"/>
                <a:gd name="connsiteY2" fmla="*/ 173545 h 227171"/>
                <a:gd name="connsiteX3" fmla="*/ 106108 w 110870"/>
                <a:gd name="connsiteY3" fmla="*/ 0 h 227171"/>
                <a:gd name="connsiteX4" fmla="*/ 105251 w 110870"/>
                <a:gd name="connsiteY4" fmla="*/ 2572 h 227171"/>
                <a:gd name="connsiteX5" fmla="*/ 0 w 110870"/>
                <a:gd name="connsiteY5" fmla="*/ 163258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870" h="227171">
                  <a:moveTo>
                    <a:pt x="0" y="163258"/>
                  </a:moveTo>
                  <a:cubicBezTo>
                    <a:pt x="36957" y="184594"/>
                    <a:pt x="73914" y="205930"/>
                    <a:pt x="110871" y="227171"/>
                  </a:cubicBezTo>
                  <a:cubicBezTo>
                    <a:pt x="104584" y="204121"/>
                    <a:pt x="101632" y="185738"/>
                    <a:pt x="102965" y="173545"/>
                  </a:cubicBezTo>
                  <a:cubicBezTo>
                    <a:pt x="106489" y="140208"/>
                    <a:pt x="107347" y="78105"/>
                    <a:pt x="106108" y="0"/>
                  </a:cubicBezTo>
                  <a:cubicBezTo>
                    <a:pt x="105823" y="857"/>
                    <a:pt x="105537" y="1714"/>
                    <a:pt x="105251" y="2572"/>
                  </a:cubicBezTo>
                  <a:cubicBezTo>
                    <a:pt x="83153" y="63532"/>
                    <a:pt x="49530" y="121634"/>
                    <a:pt x="0" y="163258"/>
                  </a:cubicBezTo>
                  <a:close/>
                </a:path>
              </a:pathLst>
            </a:custGeom>
            <a:solidFill>
              <a:srgbClr val="E59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81" name="Graphic 1">
              <a:extLst>
                <a:ext uri="{FF2B5EF4-FFF2-40B4-BE49-F238E27FC236}">
                  <a16:creationId xmlns:a16="http://schemas.microsoft.com/office/drawing/2014/main" id="{64C4F8F2-C890-4159-861C-4D5BD617CA04}"/>
                </a:ext>
              </a:extLst>
            </p:cNvPr>
            <p:cNvGrpSpPr/>
            <p:nvPr/>
          </p:nvGrpSpPr>
          <p:grpSpPr>
            <a:xfrm>
              <a:off x="6740616" y="3670041"/>
              <a:ext cx="862038" cy="405515"/>
              <a:chOff x="6740616" y="3670041"/>
              <a:chExt cx="862038" cy="405515"/>
            </a:xfrm>
            <a:solidFill>
              <a:srgbClr val="D17A66"/>
            </a:solidFill>
          </p:grpSpPr>
          <p:sp>
            <p:nvSpPr>
              <p:cNvPr id="286" name="Freeform: Shape 196">
                <a:extLst>
                  <a:ext uri="{FF2B5EF4-FFF2-40B4-BE49-F238E27FC236}">
                    <a16:creationId xmlns:a16="http://schemas.microsoft.com/office/drawing/2014/main" id="{1A01019B-D860-4970-B4D0-57AC2DAB1BDE}"/>
                  </a:ext>
                </a:extLst>
              </p:cNvPr>
              <p:cNvSpPr/>
              <p:nvPr/>
            </p:nvSpPr>
            <p:spPr>
              <a:xfrm>
                <a:off x="6740616" y="3670041"/>
                <a:ext cx="131791" cy="319349"/>
              </a:xfrm>
              <a:custGeom>
                <a:avLst/>
                <a:gdLst>
                  <a:gd name="connsiteX0" fmla="*/ 988 w 131791"/>
                  <a:gd name="connsiteY0" fmla="*/ 321 h 319349"/>
                  <a:gd name="connsiteX1" fmla="*/ 69854 w 131791"/>
                  <a:gd name="connsiteY1" fmla="*/ 158055 h 319349"/>
                  <a:gd name="connsiteX2" fmla="*/ 103572 w 131791"/>
                  <a:gd name="connsiteY2" fmla="*/ 237208 h 319349"/>
                  <a:gd name="connsiteX3" fmla="*/ 131767 w 131791"/>
                  <a:gd name="connsiteY3" fmla="*/ 318647 h 319349"/>
                  <a:gd name="connsiteX4" fmla="*/ 131385 w 131791"/>
                  <a:gd name="connsiteY4" fmla="*/ 319314 h 319349"/>
                  <a:gd name="connsiteX5" fmla="*/ 130719 w 131791"/>
                  <a:gd name="connsiteY5" fmla="*/ 319028 h 319349"/>
                  <a:gd name="connsiteX6" fmla="*/ 93571 w 131791"/>
                  <a:gd name="connsiteY6" fmla="*/ 241304 h 319349"/>
                  <a:gd name="connsiteX7" fmla="*/ 61853 w 131791"/>
                  <a:gd name="connsiteY7" fmla="*/ 161294 h 319349"/>
                  <a:gd name="connsiteX8" fmla="*/ 36 w 131791"/>
                  <a:gd name="connsiteY8" fmla="*/ 703 h 319349"/>
                  <a:gd name="connsiteX9" fmla="*/ 321 w 131791"/>
                  <a:gd name="connsiteY9" fmla="*/ 36 h 319349"/>
                  <a:gd name="connsiteX10" fmla="*/ 988 w 131791"/>
                  <a:gd name="connsiteY10" fmla="*/ 321 h 3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91" h="319349">
                    <a:moveTo>
                      <a:pt x="988" y="321"/>
                    </a:moveTo>
                    <a:cubicBezTo>
                      <a:pt x="24229" y="52804"/>
                      <a:pt x="47185" y="105382"/>
                      <a:pt x="69854" y="158055"/>
                    </a:cubicBezTo>
                    <a:cubicBezTo>
                      <a:pt x="81284" y="184345"/>
                      <a:pt x="93285" y="210443"/>
                      <a:pt x="103572" y="237208"/>
                    </a:cubicBezTo>
                    <a:cubicBezTo>
                      <a:pt x="113574" y="264069"/>
                      <a:pt x="123766" y="290929"/>
                      <a:pt x="131767" y="318647"/>
                    </a:cubicBezTo>
                    <a:cubicBezTo>
                      <a:pt x="131862" y="318933"/>
                      <a:pt x="131671" y="319219"/>
                      <a:pt x="131385" y="319314"/>
                    </a:cubicBezTo>
                    <a:cubicBezTo>
                      <a:pt x="131100" y="319409"/>
                      <a:pt x="130909" y="319314"/>
                      <a:pt x="130719" y="319028"/>
                    </a:cubicBezTo>
                    <a:cubicBezTo>
                      <a:pt x="117003" y="293692"/>
                      <a:pt x="105382" y="267403"/>
                      <a:pt x="93571" y="241304"/>
                    </a:cubicBezTo>
                    <a:cubicBezTo>
                      <a:pt x="82046" y="215015"/>
                      <a:pt x="72235" y="188059"/>
                      <a:pt x="61853" y="161294"/>
                    </a:cubicBezTo>
                    <a:cubicBezTo>
                      <a:pt x="40993" y="107859"/>
                      <a:pt x="20324" y="54328"/>
                      <a:pt x="36" y="703"/>
                    </a:cubicBezTo>
                    <a:cubicBezTo>
                      <a:pt x="-59" y="417"/>
                      <a:pt x="36" y="131"/>
                      <a:pt x="321" y="36"/>
                    </a:cubicBezTo>
                    <a:cubicBezTo>
                      <a:pt x="607" y="-60"/>
                      <a:pt x="893" y="36"/>
                      <a:pt x="988" y="32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7" name="Freeform: Shape 197">
                <a:extLst>
                  <a:ext uri="{FF2B5EF4-FFF2-40B4-BE49-F238E27FC236}">
                    <a16:creationId xmlns:a16="http://schemas.microsoft.com/office/drawing/2014/main" id="{27952309-6417-4FE5-9566-41C645C45518}"/>
                  </a:ext>
                </a:extLst>
              </p:cNvPr>
              <p:cNvSpPr/>
              <p:nvPr/>
            </p:nvSpPr>
            <p:spPr>
              <a:xfrm>
                <a:off x="7072519" y="3696461"/>
                <a:ext cx="126035" cy="211301"/>
              </a:xfrm>
              <a:custGeom>
                <a:avLst/>
                <a:gdLst>
                  <a:gd name="connsiteX0" fmla="*/ 1031 w 126035"/>
                  <a:gd name="connsiteY0" fmla="*/ 381 h 211301"/>
                  <a:gd name="connsiteX1" fmla="*/ 66754 w 126035"/>
                  <a:gd name="connsiteY1" fmla="*/ 103537 h 211301"/>
                  <a:gd name="connsiteX2" fmla="*/ 98948 w 126035"/>
                  <a:gd name="connsiteY2" fmla="*/ 155543 h 211301"/>
                  <a:gd name="connsiteX3" fmla="*/ 125999 w 126035"/>
                  <a:gd name="connsiteY3" fmla="*/ 210598 h 211301"/>
                  <a:gd name="connsiteX4" fmla="*/ 125714 w 126035"/>
                  <a:gd name="connsiteY4" fmla="*/ 211265 h 211301"/>
                  <a:gd name="connsiteX5" fmla="*/ 125047 w 126035"/>
                  <a:gd name="connsiteY5" fmla="*/ 211074 h 211301"/>
                  <a:gd name="connsiteX6" fmla="*/ 89614 w 126035"/>
                  <a:gd name="connsiteY6" fmla="*/ 160973 h 211301"/>
                  <a:gd name="connsiteX7" fmla="*/ 59324 w 126035"/>
                  <a:gd name="connsiteY7" fmla="*/ 107823 h 211301"/>
                  <a:gd name="connsiteX8" fmla="*/ 79 w 126035"/>
                  <a:gd name="connsiteY8" fmla="*/ 762 h 211301"/>
                  <a:gd name="connsiteX9" fmla="*/ 269 w 126035"/>
                  <a:gd name="connsiteY9" fmla="*/ 0 h 211301"/>
                  <a:gd name="connsiteX10" fmla="*/ 1031 w 126035"/>
                  <a:gd name="connsiteY10" fmla="*/ 381 h 2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035" h="211301">
                    <a:moveTo>
                      <a:pt x="1031" y="381"/>
                    </a:moveTo>
                    <a:cubicBezTo>
                      <a:pt x="23225" y="34671"/>
                      <a:pt x="45132" y="69056"/>
                      <a:pt x="66754" y="103537"/>
                    </a:cubicBezTo>
                    <a:cubicBezTo>
                      <a:pt x="77708" y="120777"/>
                      <a:pt x="89138" y="137636"/>
                      <a:pt x="98948" y="155543"/>
                    </a:cubicBezTo>
                    <a:cubicBezTo>
                      <a:pt x="108759" y="173450"/>
                      <a:pt x="118094" y="191548"/>
                      <a:pt x="125999" y="210598"/>
                    </a:cubicBezTo>
                    <a:cubicBezTo>
                      <a:pt x="126095" y="210884"/>
                      <a:pt x="125999" y="211169"/>
                      <a:pt x="125714" y="211265"/>
                    </a:cubicBezTo>
                    <a:cubicBezTo>
                      <a:pt x="125523" y="211360"/>
                      <a:pt x="125238" y="211265"/>
                      <a:pt x="125047" y="211074"/>
                    </a:cubicBezTo>
                    <a:cubicBezTo>
                      <a:pt x="112093" y="195072"/>
                      <a:pt x="100663" y="178118"/>
                      <a:pt x="89614" y="160973"/>
                    </a:cubicBezTo>
                    <a:cubicBezTo>
                      <a:pt x="78565" y="143828"/>
                      <a:pt x="69230" y="125635"/>
                      <a:pt x="59324" y="107823"/>
                    </a:cubicBezTo>
                    <a:cubicBezTo>
                      <a:pt x="39322" y="72295"/>
                      <a:pt x="19605" y="36576"/>
                      <a:pt x="79" y="762"/>
                    </a:cubicBezTo>
                    <a:cubicBezTo>
                      <a:pt x="-112" y="476"/>
                      <a:pt x="79" y="191"/>
                      <a:pt x="269" y="0"/>
                    </a:cubicBezTo>
                    <a:cubicBezTo>
                      <a:pt x="555" y="95"/>
                      <a:pt x="841" y="95"/>
                      <a:pt x="1031" y="38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8" name="Freeform: Shape 198">
                <a:extLst>
                  <a:ext uri="{FF2B5EF4-FFF2-40B4-BE49-F238E27FC236}">
                    <a16:creationId xmlns:a16="http://schemas.microsoft.com/office/drawing/2014/main" id="{C3813EDE-3BD6-4261-9601-6BD50064132F}"/>
                  </a:ext>
                </a:extLst>
              </p:cNvPr>
              <p:cNvSpPr/>
              <p:nvPr/>
            </p:nvSpPr>
            <p:spPr>
              <a:xfrm>
                <a:off x="7410350" y="3753563"/>
                <a:ext cx="86145" cy="126293"/>
              </a:xfrm>
              <a:custGeom>
                <a:avLst/>
                <a:gdLst>
                  <a:gd name="connsiteX0" fmla="*/ 956 w 86145"/>
                  <a:gd name="connsiteY0" fmla="*/ 143 h 126293"/>
                  <a:gd name="connsiteX1" fmla="*/ 46676 w 86145"/>
                  <a:gd name="connsiteY1" fmla="*/ 60627 h 126293"/>
                  <a:gd name="connsiteX2" fmla="*/ 68870 w 86145"/>
                  <a:gd name="connsiteY2" fmla="*/ 91392 h 126293"/>
                  <a:gd name="connsiteX3" fmla="*/ 86110 w 86145"/>
                  <a:gd name="connsiteY3" fmla="*/ 125492 h 126293"/>
                  <a:gd name="connsiteX4" fmla="*/ 85824 w 86145"/>
                  <a:gd name="connsiteY4" fmla="*/ 126254 h 126293"/>
                  <a:gd name="connsiteX5" fmla="*/ 85253 w 86145"/>
                  <a:gd name="connsiteY5" fmla="*/ 126159 h 126293"/>
                  <a:gd name="connsiteX6" fmla="*/ 59916 w 86145"/>
                  <a:gd name="connsiteY6" fmla="*/ 97584 h 126293"/>
                  <a:gd name="connsiteX7" fmla="*/ 39533 w 86145"/>
                  <a:gd name="connsiteY7" fmla="*/ 65675 h 126293"/>
                  <a:gd name="connsiteX8" fmla="*/ 99 w 86145"/>
                  <a:gd name="connsiteY8" fmla="*/ 905 h 126293"/>
                  <a:gd name="connsiteX9" fmla="*/ 289 w 86145"/>
                  <a:gd name="connsiteY9" fmla="*/ 143 h 126293"/>
                  <a:gd name="connsiteX10" fmla="*/ 956 w 86145"/>
                  <a:gd name="connsiteY10" fmla="*/ 143 h 12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145" h="126293">
                    <a:moveTo>
                      <a:pt x="956" y="143"/>
                    </a:moveTo>
                    <a:cubicBezTo>
                      <a:pt x="16482" y="20145"/>
                      <a:pt x="31722" y="40338"/>
                      <a:pt x="46676" y="60627"/>
                    </a:cubicBezTo>
                    <a:cubicBezTo>
                      <a:pt x="54201" y="70818"/>
                      <a:pt x="62393" y="80438"/>
                      <a:pt x="68870" y="91392"/>
                    </a:cubicBezTo>
                    <a:cubicBezTo>
                      <a:pt x="75347" y="102251"/>
                      <a:pt x="81538" y="113300"/>
                      <a:pt x="86110" y="125492"/>
                    </a:cubicBezTo>
                    <a:cubicBezTo>
                      <a:pt x="86205" y="125778"/>
                      <a:pt x="86110" y="126063"/>
                      <a:pt x="85824" y="126254"/>
                    </a:cubicBezTo>
                    <a:cubicBezTo>
                      <a:pt x="85634" y="126349"/>
                      <a:pt x="85443" y="126254"/>
                      <a:pt x="85253" y="126159"/>
                    </a:cubicBezTo>
                    <a:cubicBezTo>
                      <a:pt x="75728" y="117396"/>
                      <a:pt x="67631" y="107585"/>
                      <a:pt x="59916" y="97584"/>
                    </a:cubicBezTo>
                    <a:cubicBezTo>
                      <a:pt x="52201" y="87582"/>
                      <a:pt x="46200" y="76343"/>
                      <a:pt x="39533" y="65675"/>
                    </a:cubicBezTo>
                    <a:cubicBezTo>
                      <a:pt x="26102" y="44244"/>
                      <a:pt x="12958" y="22622"/>
                      <a:pt x="99" y="905"/>
                    </a:cubicBezTo>
                    <a:cubicBezTo>
                      <a:pt x="-91" y="619"/>
                      <a:pt x="4" y="333"/>
                      <a:pt x="289" y="143"/>
                    </a:cubicBezTo>
                    <a:cubicBezTo>
                      <a:pt x="575" y="-48"/>
                      <a:pt x="861" y="-48"/>
                      <a:pt x="956" y="143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9" name="Freeform: Shape 199">
                <a:extLst>
                  <a:ext uri="{FF2B5EF4-FFF2-40B4-BE49-F238E27FC236}">
                    <a16:creationId xmlns:a16="http://schemas.microsoft.com/office/drawing/2014/main" id="{DF250363-865D-4E0E-A4B5-05FC12353BC2}"/>
                  </a:ext>
                </a:extLst>
              </p:cNvPr>
              <p:cNvSpPr/>
              <p:nvPr/>
            </p:nvSpPr>
            <p:spPr>
              <a:xfrm>
                <a:off x="6901525" y="3991319"/>
                <a:ext cx="71686" cy="84236"/>
              </a:xfrm>
              <a:custGeom>
                <a:avLst/>
                <a:gdLst>
                  <a:gd name="connsiteX0" fmla="*/ 861 w 71686"/>
                  <a:gd name="connsiteY0" fmla="*/ 36 h 84236"/>
                  <a:gd name="connsiteX1" fmla="*/ 48296 w 71686"/>
                  <a:gd name="connsiteY1" fmla="*/ 31659 h 84236"/>
                  <a:gd name="connsiteX2" fmla="*/ 65536 w 71686"/>
                  <a:gd name="connsiteY2" fmla="*/ 55185 h 84236"/>
                  <a:gd name="connsiteX3" fmla="*/ 71632 w 71686"/>
                  <a:gd name="connsiteY3" fmla="*/ 83665 h 84236"/>
                  <a:gd name="connsiteX4" fmla="*/ 71060 w 71686"/>
                  <a:gd name="connsiteY4" fmla="*/ 84237 h 84236"/>
                  <a:gd name="connsiteX5" fmla="*/ 70584 w 71686"/>
                  <a:gd name="connsiteY5" fmla="*/ 83951 h 84236"/>
                  <a:gd name="connsiteX6" fmla="*/ 55916 w 71686"/>
                  <a:gd name="connsiteY6" fmla="*/ 60234 h 84236"/>
                  <a:gd name="connsiteX7" fmla="*/ 41628 w 71686"/>
                  <a:gd name="connsiteY7" fmla="*/ 37279 h 84236"/>
                  <a:gd name="connsiteX8" fmla="*/ 290 w 71686"/>
                  <a:gd name="connsiteY8" fmla="*/ 1083 h 84236"/>
                  <a:gd name="connsiteX9" fmla="*/ 99 w 71686"/>
                  <a:gd name="connsiteY9" fmla="*/ 321 h 84236"/>
                  <a:gd name="connsiteX10" fmla="*/ 861 w 71686"/>
                  <a:gd name="connsiteY10" fmla="*/ 36 h 84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86" h="84236">
                    <a:moveTo>
                      <a:pt x="861" y="36"/>
                    </a:moveTo>
                    <a:cubicBezTo>
                      <a:pt x="18673" y="6513"/>
                      <a:pt x="35056" y="17466"/>
                      <a:pt x="48296" y="31659"/>
                    </a:cubicBezTo>
                    <a:cubicBezTo>
                      <a:pt x="54868" y="38707"/>
                      <a:pt x="61631" y="46137"/>
                      <a:pt x="65536" y="55185"/>
                    </a:cubicBezTo>
                    <a:cubicBezTo>
                      <a:pt x="69441" y="64139"/>
                      <a:pt x="72108" y="73759"/>
                      <a:pt x="71632" y="83665"/>
                    </a:cubicBezTo>
                    <a:cubicBezTo>
                      <a:pt x="71632" y="83951"/>
                      <a:pt x="71346" y="84237"/>
                      <a:pt x="71060" y="84237"/>
                    </a:cubicBezTo>
                    <a:cubicBezTo>
                      <a:pt x="70870" y="84237"/>
                      <a:pt x="70679" y="84141"/>
                      <a:pt x="70584" y="83951"/>
                    </a:cubicBezTo>
                    <a:cubicBezTo>
                      <a:pt x="65250" y="75759"/>
                      <a:pt x="60869" y="67854"/>
                      <a:pt x="55916" y="60234"/>
                    </a:cubicBezTo>
                    <a:cubicBezTo>
                      <a:pt x="51058" y="52709"/>
                      <a:pt x="47153" y="44517"/>
                      <a:pt x="41628" y="37279"/>
                    </a:cubicBezTo>
                    <a:cubicBezTo>
                      <a:pt x="30674" y="22800"/>
                      <a:pt x="16673" y="10323"/>
                      <a:pt x="290" y="1083"/>
                    </a:cubicBezTo>
                    <a:cubicBezTo>
                      <a:pt x="4" y="893"/>
                      <a:pt x="-91" y="607"/>
                      <a:pt x="99" y="321"/>
                    </a:cubicBezTo>
                    <a:cubicBezTo>
                      <a:pt x="385" y="36"/>
                      <a:pt x="671" y="-60"/>
                      <a:pt x="861" y="36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0" name="Freeform: Shape 200">
                <a:extLst>
                  <a:ext uri="{FF2B5EF4-FFF2-40B4-BE49-F238E27FC236}">
                    <a16:creationId xmlns:a16="http://schemas.microsoft.com/office/drawing/2014/main" id="{0DBF2986-5EE4-40A8-9D95-AD0E82D5840E}"/>
                  </a:ext>
                </a:extLst>
              </p:cNvPr>
              <p:cNvSpPr/>
              <p:nvPr/>
            </p:nvSpPr>
            <p:spPr>
              <a:xfrm>
                <a:off x="7204875" y="3912810"/>
                <a:ext cx="397778" cy="47995"/>
              </a:xfrm>
              <a:custGeom>
                <a:avLst/>
                <a:gdLst>
                  <a:gd name="connsiteX0" fmla="*/ 691 w 397778"/>
                  <a:gd name="connsiteY0" fmla="*/ 25205 h 47995"/>
                  <a:gd name="connsiteX1" fmla="*/ 101752 w 397778"/>
                  <a:gd name="connsiteY1" fmla="*/ 41493 h 47995"/>
                  <a:gd name="connsiteX2" fmla="*/ 152329 w 397778"/>
                  <a:gd name="connsiteY2" fmla="*/ 38826 h 47995"/>
                  <a:gd name="connsiteX3" fmla="*/ 200812 w 397778"/>
                  <a:gd name="connsiteY3" fmla="*/ 24443 h 47995"/>
                  <a:gd name="connsiteX4" fmla="*/ 249484 w 397778"/>
                  <a:gd name="connsiteY4" fmla="*/ 6441 h 47995"/>
                  <a:gd name="connsiteX5" fmla="*/ 301967 w 397778"/>
                  <a:gd name="connsiteY5" fmla="*/ 250 h 47995"/>
                  <a:gd name="connsiteX6" fmla="*/ 397598 w 397778"/>
                  <a:gd name="connsiteY6" fmla="*/ 38826 h 47995"/>
                  <a:gd name="connsiteX7" fmla="*/ 397598 w 397778"/>
                  <a:gd name="connsiteY7" fmla="*/ 39588 h 47995"/>
                  <a:gd name="connsiteX8" fmla="*/ 396931 w 397778"/>
                  <a:gd name="connsiteY8" fmla="*/ 39683 h 47995"/>
                  <a:gd name="connsiteX9" fmla="*/ 301491 w 397778"/>
                  <a:gd name="connsiteY9" fmla="*/ 11108 h 47995"/>
                  <a:gd name="connsiteX10" fmla="*/ 276726 w 397778"/>
                  <a:gd name="connsiteY10" fmla="*/ 12346 h 47995"/>
                  <a:gd name="connsiteX11" fmla="*/ 252247 w 397778"/>
                  <a:gd name="connsiteY11" fmla="*/ 16918 h 47995"/>
                  <a:gd name="connsiteX12" fmla="*/ 203764 w 397778"/>
                  <a:gd name="connsiteY12" fmla="*/ 32730 h 47995"/>
                  <a:gd name="connsiteX13" fmla="*/ 153377 w 397778"/>
                  <a:gd name="connsiteY13" fmla="*/ 45970 h 47995"/>
                  <a:gd name="connsiteX14" fmla="*/ 101371 w 397778"/>
                  <a:gd name="connsiteY14" fmla="*/ 47017 h 47995"/>
                  <a:gd name="connsiteX15" fmla="*/ 406 w 397778"/>
                  <a:gd name="connsiteY15" fmla="*/ 26348 h 47995"/>
                  <a:gd name="connsiteX16" fmla="*/ 25 w 397778"/>
                  <a:gd name="connsiteY16" fmla="*/ 25681 h 47995"/>
                  <a:gd name="connsiteX17" fmla="*/ 691 w 397778"/>
                  <a:gd name="connsiteY17" fmla="*/ 25205 h 4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7778" h="47995">
                    <a:moveTo>
                      <a:pt x="691" y="25205"/>
                    </a:moveTo>
                    <a:cubicBezTo>
                      <a:pt x="34124" y="32635"/>
                      <a:pt x="67747" y="39969"/>
                      <a:pt x="101752" y="41493"/>
                    </a:cubicBezTo>
                    <a:cubicBezTo>
                      <a:pt x="118706" y="42445"/>
                      <a:pt x="135756" y="41683"/>
                      <a:pt x="152329" y="38826"/>
                    </a:cubicBezTo>
                    <a:cubicBezTo>
                      <a:pt x="168998" y="36159"/>
                      <a:pt x="184905" y="30634"/>
                      <a:pt x="200812" y="24443"/>
                    </a:cubicBezTo>
                    <a:cubicBezTo>
                      <a:pt x="216719" y="18252"/>
                      <a:pt x="232530" y="11394"/>
                      <a:pt x="249484" y="6441"/>
                    </a:cubicBezTo>
                    <a:cubicBezTo>
                      <a:pt x="266344" y="1488"/>
                      <a:pt x="284346" y="-798"/>
                      <a:pt x="301967" y="250"/>
                    </a:cubicBezTo>
                    <a:cubicBezTo>
                      <a:pt x="337210" y="2440"/>
                      <a:pt x="371881" y="15490"/>
                      <a:pt x="397598" y="38826"/>
                    </a:cubicBezTo>
                    <a:cubicBezTo>
                      <a:pt x="397789" y="39016"/>
                      <a:pt x="397884" y="39397"/>
                      <a:pt x="397598" y="39588"/>
                    </a:cubicBezTo>
                    <a:cubicBezTo>
                      <a:pt x="397408" y="39778"/>
                      <a:pt x="397122" y="39778"/>
                      <a:pt x="396931" y="39683"/>
                    </a:cubicBezTo>
                    <a:cubicBezTo>
                      <a:pt x="367880" y="21681"/>
                      <a:pt x="334829" y="11394"/>
                      <a:pt x="301491" y="11108"/>
                    </a:cubicBezTo>
                    <a:cubicBezTo>
                      <a:pt x="293204" y="10822"/>
                      <a:pt x="284917" y="11203"/>
                      <a:pt x="276726" y="12346"/>
                    </a:cubicBezTo>
                    <a:cubicBezTo>
                      <a:pt x="268534" y="13204"/>
                      <a:pt x="260343" y="14728"/>
                      <a:pt x="252247" y="16918"/>
                    </a:cubicBezTo>
                    <a:cubicBezTo>
                      <a:pt x="236054" y="21014"/>
                      <a:pt x="220052" y="27110"/>
                      <a:pt x="203764" y="32730"/>
                    </a:cubicBezTo>
                    <a:cubicBezTo>
                      <a:pt x="187572" y="38445"/>
                      <a:pt x="170713" y="43779"/>
                      <a:pt x="153377" y="45970"/>
                    </a:cubicBezTo>
                    <a:cubicBezTo>
                      <a:pt x="136042" y="48351"/>
                      <a:pt x="118611" y="48541"/>
                      <a:pt x="101371" y="47017"/>
                    </a:cubicBezTo>
                    <a:cubicBezTo>
                      <a:pt x="66890" y="43969"/>
                      <a:pt x="33457" y="35206"/>
                      <a:pt x="406" y="26348"/>
                    </a:cubicBezTo>
                    <a:cubicBezTo>
                      <a:pt x="120" y="26253"/>
                      <a:pt x="-71" y="25967"/>
                      <a:pt x="25" y="25681"/>
                    </a:cubicBezTo>
                    <a:cubicBezTo>
                      <a:pt x="120" y="25300"/>
                      <a:pt x="406" y="25205"/>
                      <a:pt x="691" y="25205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82" name="Graphic 1">
              <a:extLst>
                <a:ext uri="{FF2B5EF4-FFF2-40B4-BE49-F238E27FC236}">
                  <a16:creationId xmlns:a16="http://schemas.microsoft.com/office/drawing/2014/main" id="{3FE6B1FF-47C3-4DD5-A6AB-2293516750EA}"/>
                </a:ext>
              </a:extLst>
            </p:cNvPr>
            <p:cNvGrpSpPr/>
            <p:nvPr/>
          </p:nvGrpSpPr>
          <p:grpSpPr>
            <a:xfrm>
              <a:off x="6189058" y="3162106"/>
              <a:ext cx="1487044" cy="3154111"/>
              <a:chOff x="6189058" y="3162106"/>
              <a:chExt cx="1487044" cy="3154111"/>
            </a:xfrm>
          </p:grpSpPr>
          <p:sp>
            <p:nvSpPr>
              <p:cNvPr id="283" name="Freeform: Shape 202">
                <a:extLst>
                  <a:ext uri="{FF2B5EF4-FFF2-40B4-BE49-F238E27FC236}">
                    <a16:creationId xmlns:a16="http://schemas.microsoft.com/office/drawing/2014/main" id="{ECF1DF42-F705-4925-9A75-DC1EEAD73137}"/>
                  </a:ext>
                </a:extLst>
              </p:cNvPr>
              <p:cNvSpPr/>
              <p:nvPr/>
            </p:nvSpPr>
            <p:spPr>
              <a:xfrm>
                <a:off x="6189058" y="4214234"/>
                <a:ext cx="140239" cy="230415"/>
              </a:xfrm>
              <a:custGeom>
                <a:avLst/>
                <a:gdLst>
                  <a:gd name="connsiteX0" fmla="*/ 137256 w 140239"/>
                  <a:gd name="connsiteY0" fmla="*/ 182505 h 230415"/>
                  <a:gd name="connsiteX1" fmla="*/ 127636 w 140239"/>
                  <a:gd name="connsiteY1" fmla="*/ 107543 h 230415"/>
                  <a:gd name="connsiteX2" fmla="*/ 89822 w 140239"/>
                  <a:gd name="connsiteY2" fmla="*/ 36296 h 230415"/>
                  <a:gd name="connsiteX3" fmla="*/ 52579 w 140239"/>
                  <a:gd name="connsiteY3" fmla="*/ 2387 h 230415"/>
                  <a:gd name="connsiteX4" fmla="*/ 1 w 140239"/>
                  <a:gd name="connsiteY4" fmla="*/ 11531 h 230415"/>
                  <a:gd name="connsiteX5" fmla="*/ 73153 w 140239"/>
                  <a:gd name="connsiteY5" fmla="*/ 230416 h 230415"/>
                  <a:gd name="connsiteX6" fmla="*/ 87536 w 140239"/>
                  <a:gd name="connsiteY6" fmla="*/ 228987 h 230415"/>
                  <a:gd name="connsiteX7" fmla="*/ 137256 w 140239"/>
                  <a:gd name="connsiteY7" fmla="*/ 182505 h 23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239" h="230415">
                    <a:moveTo>
                      <a:pt x="137256" y="182505"/>
                    </a:moveTo>
                    <a:cubicBezTo>
                      <a:pt x="144591" y="157930"/>
                      <a:pt x="137256" y="131356"/>
                      <a:pt x="127636" y="107543"/>
                    </a:cubicBezTo>
                    <a:cubicBezTo>
                      <a:pt x="117539" y="82587"/>
                      <a:pt x="104871" y="58680"/>
                      <a:pt x="89822" y="36296"/>
                    </a:cubicBezTo>
                    <a:cubicBezTo>
                      <a:pt x="80297" y="22104"/>
                      <a:pt x="68867" y="7816"/>
                      <a:pt x="52579" y="2387"/>
                    </a:cubicBezTo>
                    <a:cubicBezTo>
                      <a:pt x="34958" y="-3518"/>
                      <a:pt x="16860" y="2292"/>
                      <a:pt x="1" y="11531"/>
                    </a:cubicBezTo>
                    <a:cubicBezTo>
                      <a:pt x="-189" y="52203"/>
                      <a:pt x="29719" y="133070"/>
                      <a:pt x="73153" y="230416"/>
                    </a:cubicBezTo>
                    <a:cubicBezTo>
                      <a:pt x="78011" y="230416"/>
                      <a:pt x="82869" y="230034"/>
                      <a:pt x="87536" y="228987"/>
                    </a:cubicBezTo>
                    <a:cubicBezTo>
                      <a:pt x="110872" y="223653"/>
                      <a:pt x="130494" y="205269"/>
                      <a:pt x="137256" y="182505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4" name="Freeform: Shape 203">
                <a:extLst>
                  <a:ext uri="{FF2B5EF4-FFF2-40B4-BE49-F238E27FC236}">
                    <a16:creationId xmlns:a16="http://schemas.microsoft.com/office/drawing/2014/main" id="{1943CC77-A238-4D7C-9EEF-927E098233DB}"/>
                  </a:ext>
                </a:extLst>
              </p:cNvPr>
              <p:cNvSpPr/>
              <p:nvPr/>
            </p:nvSpPr>
            <p:spPr>
              <a:xfrm>
                <a:off x="6431470" y="4792027"/>
                <a:ext cx="1244631" cy="1524190"/>
              </a:xfrm>
              <a:custGeom>
                <a:avLst/>
                <a:gdLst>
                  <a:gd name="connsiteX0" fmla="*/ 716661 w 1244631"/>
                  <a:gd name="connsiteY0" fmla="*/ 575405 h 1524190"/>
                  <a:gd name="connsiteX1" fmla="*/ 396526 w 1244631"/>
                  <a:gd name="connsiteY1" fmla="*/ 362903 h 1524190"/>
                  <a:gd name="connsiteX2" fmla="*/ 0 w 1244631"/>
                  <a:gd name="connsiteY2" fmla="*/ 0 h 1524190"/>
                  <a:gd name="connsiteX3" fmla="*/ 110109 w 1244631"/>
                  <a:gd name="connsiteY3" fmla="*/ 222218 h 1524190"/>
                  <a:gd name="connsiteX4" fmla="*/ 592169 w 1244631"/>
                  <a:gd name="connsiteY4" fmla="*/ 658749 h 1524190"/>
                  <a:gd name="connsiteX5" fmla="*/ 964216 w 1244631"/>
                  <a:gd name="connsiteY5" fmla="*/ 1524190 h 1524190"/>
                  <a:gd name="connsiteX6" fmla="*/ 1244632 w 1244631"/>
                  <a:gd name="connsiteY6" fmla="*/ 1524190 h 1524190"/>
                  <a:gd name="connsiteX7" fmla="*/ 895826 w 1244631"/>
                  <a:gd name="connsiteY7" fmla="*/ 866680 h 1524190"/>
                  <a:gd name="connsiteX8" fmla="*/ 716661 w 1244631"/>
                  <a:gd name="connsiteY8" fmla="*/ 575405 h 152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31" h="1524190">
                    <a:moveTo>
                      <a:pt x="716661" y="575405"/>
                    </a:moveTo>
                    <a:cubicBezTo>
                      <a:pt x="626840" y="483489"/>
                      <a:pt x="506158" y="429958"/>
                      <a:pt x="396526" y="362903"/>
                    </a:cubicBezTo>
                    <a:cubicBezTo>
                      <a:pt x="242697" y="268891"/>
                      <a:pt x="107823" y="144494"/>
                      <a:pt x="0" y="0"/>
                    </a:cubicBezTo>
                    <a:cubicBezTo>
                      <a:pt x="42577" y="84296"/>
                      <a:pt x="82201" y="162496"/>
                      <a:pt x="110109" y="222218"/>
                    </a:cubicBezTo>
                    <a:cubicBezTo>
                      <a:pt x="220218" y="457581"/>
                      <a:pt x="455581" y="571405"/>
                      <a:pt x="592169" y="658749"/>
                    </a:cubicBezTo>
                    <a:cubicBezTo>
                      <a:pt x="728853" y="746093"/>
                      <a:pt x="964216" y="1524190"/>
                      <a:pt x="964216" y="1524190"/>
                    </a:cubicBezTo>
                    <a:lnTo>
                      <a:pt x="1244632" y="1524190"/>
                    </a:lnTo>
                    <a:cubicBezTo>
                      <a:pt x="1119949" y="1309593"/>
                      <a:pt x="1003554" y="1090231"/>
                      <a:pt x="895826" y="866680"/>
                    </a:cubicBezTo>
                    <a:cubicBezTo>
                      <a:pt x="846106" y="763619"/>
                      <a:pt x="796766" y="657415"/>
                      <a:pt x="716661" y="575405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5" name="Freeform: Shape 204">
                <a:extLst>
                  <a:ext uri="{FF2B5EF4-FFF2-40B4-BE49-F238E27FC236}">
                    <a16:creationId xmlns:a16="http://schemas.microsoft.com/office/drawing/2014/main" id="{4861D247-B23F-4FA7-9CD0-898990F3686E}"/>
                  </a:ext>
                </a:extLst>
              </p:cNvPr>
              <p:cNvSpPr/>
              <p:nvPr/>
            </p:nvSpPr>
            <p:spPr>
              <a:xfrm>
                <a:off x="6411893" y="3162106"/>
                <a:ext cx="116219" cy="142343"/>
              </a:xfrm>
              <a:custGeom>
                <a:avLst/>
                <a:gdLst>
                  <a:gd name="connsiteX0" fmla="*/ 115780 w 116219"/>
                  <a:gd name="connsiteY0" fmla="*/ 72488 h 142343"/>
                  <a:gd name="connsiteX1" fmla="*/ 94348 w 116219"/>
                  <a:gd name="connsiteY1" fmla="*/ 16576 h 142343"/>
                  <a:gd name="connsiteX2" fmla="*/ 58725 w 116219"/>
                  <a:gd name="connsiteY2" fmla="*/ 669 h 142343"/>
                  <a:gd name="connsiteX3" fmla="*/ 27102 w 116219"/>
                  <a:gd name="connsiteY3" fmla="*/ 7146 h 142343"/>
                  <a:gd name="connsiteX4" fmla="*/ 337 w 116219"/>
                  <a:gd name="connsiteY4" fmla="*/ 38674 h 142343"/>
                  <a:gd name="connsiteX5" fmla="*/ 1098 w 116219"/>
                  <a:gd name="connsiteY5" fmla="*/ 71154 h 142343"/>
                  <a:gd name="connsiteX6" fmla="*/ 24244 w 116219"/>
                  <a:gd name="connsiteY6" fmla="*/ 124304 h 142343"/>
                  <a:gd name="connsiteX7" fmla="*/ 78060 w 116219"/>
                  <a:gd name="connsiteY7" fmla="*/ 140496 h 142343"/>
                  <a:gd name="connsiteX8" fmla="*/ 115780 w 116219"/>
                  <a:gd name="connsiteY8" fmla="*/ 72488 h 14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19" h="142343">
                    <a:moveTo>
                      <a:pt x="115780" y="72488"/>
                    </a:moveTo>
                    <a:cubicBezTo>
                      <a:pt x="113493" y="52485"/>
                      <a:pt x="104826" y="34102"/>
                      <a:pt x="94348" y="16576"/>
                    </a:cubicBezTo>
                    <a:cubicBezTo>
                      <a:pt x="87014" y="4289"/>
                      <a:pt x="72726" y="-2188"/>
                      <a:pt x="58725" y="669"/>
                    </a:cubicBezTo>
                    <a:lnTo>
                      <a:pt x="27102" y="7146"/>
                    </a:lnTo>
                    <a:cubicBezTo>
                      <a:pt x="11957" y="10194"/>
                      <a:pt x="1098" y="23244"/>
                      <a:pt x="337" y="38674"/>
                    </a:cubicBezTo>
                    <a:cubicBezTo>
                      <a:pt x="-235" y="49533"/>
                      <a:pt x="-140" y="60391"/>
                      <a:pt x="1098" y="71154"/>
                    </a:cubicBezTo>
                    <a:cubicBezTo>
                      <a:pt x="3480" y="90681"/>
                      <a:pt x="10528" y="110207"/>
                      <a:pt x="24244" y="124304"/>
                    </a:cubicBezTo>
                    <a:cubicBezTo>
                      <a:pt x="37960" y="138401"/>
                      <a:pt x="59201" y="146116"/>
                      <a:pt x="78060" y="140496"/>
                    </a:cubicBezTo>
                    <a:cubicBezTo>
                      <a:pt x="105112" y="132591"/>
                      <a:pt x="118923" y="100491"/>
                      <a:pt x="115780" y="72488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291" name="Freeform: Shape 241">
            <a:extLst>
              <a:ext uri="{FF2B5EF4-FFF2-40B4-BE49-F238E27FC236}">
                <a16:creationId xmlns:a16="http://schemas.microsoft.com/office/drawing/2014/main" id="{6D55CA96-24EF-4765-BAAC-875F33D0990A}"/>
              </a:ext>
            </a:extLst>
          </p:cNvPr>
          <p:cNvSpPr/>
          <p:nvPr/>
        </p:nvSpPr>
        <p:spPr>
          <a:xfrm>
            <a:off x="2807511" y="3308501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92" name="Freeform: Shape 241">
            <a:extLst>
              <a:ext uri="{FF2B5EF4-FFF2-40B4-BE49-F238E27FC236}">
                <a16:creationId xmlns:a16="http://schemas.microsoft.com/office/drawing/2014/main" id="{436DADAA-FAC7-4512-8E44-274807862319}"/>
              </a:ext>
            </a:extLst>
          </p:cNvPr>
          <p:cNvSpPr/>
          <p:nvPr/>
        </p:nvSpPr>
        <p:spPr>
          <a:xfrm>
            <a:off x="7302180" y="6147605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93" name="Freeform: Shape 243">
            <a:extLst>
              <a:ext uri="{FF2B5EF4-FFF2-40B4-BE49-F238E27FC236}">
                <a16:creationId xmlns:a16="http://schemas.microsoft.com/office/drawing/2014/main" id="{D9E4076A-9AF4-4527-9E20-DC2F0C4F1065}"/>
              </a:ext>
            </a:extLst>
          </p:cNvPr>
          <p:cNvSpPr/>
          <p:nvPr/>
        </p:nvSpPr>
        <p:spPr>
          <a:xfrm>
            <a:off x="10891274" y="5688605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94" name="Freeform: Shape 243">
            <a:extLst>
              <a:ext uri="{FF2B5EF4-FFF2-40B4-BE49-F238E27FC236}">
                <a16:creationId xmlns:a16="http://schemas.microsoft.com/office/drawing/2014/main" id="{ACBA4D4B-D763-459D-9D53-5BD0C55C3508}"/>
              </a:ext>
            </a:extLst>
          </p:cNvPr>
          <p:cNvSpPr/>
          <p:nvPr/>
        </p:nvSpPr>
        <p:spPr>
          <a:xfrm>
            <a:off x="5635279" y="4376743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96" name="Graphic 511">
            <a:extLst>
              <a:ext uri="{FF2B5EF4-FFF2-40B4-BE49-F238E27FC236}">
                <a16:creationId xmlns:a16="http://schemas.microsoft.com/office/drawing/2014/main" id="{9CDE07A5-AED1-4193-98DE-3E9BAE57154F}"/>
              </a:ext>
            </a:extLst>
          </p:cNvPr>
          <p:cNvGrpSpPr/>
          <p:nvPr/>
        </p:nvGrpSpPr>
        <p:grpSpPr>
          <a:xfrm>
            <a:off x="643252" y="5162269"/>
            <a:ext cx="935111" cy="1532831"/>
            <a:chOff x="1663085" y="2847372"/>
            <a:chExt cx="935111" cy="1532831"/>
          </a:xfrm>
        </p:grpSpPr>
        <p:grpSp>
          <p:nvGrpSpPr>
            <p:cNvPr id="297" name="Graphic 511">
              <a:extLst>
                <a:ext uri="{FF2B5EF4-FFF2-40B4-BE49-F238E27FC236}">
                  <a16:creationId xmlns:a16="http://schemas.microsoft.com/office/drawing/2014/main" id="{C4AC6A13-A976-4990-81DE-C1E69038DDC9}"/>
                </a:ext>
              </a:extLst>
            </p:cNvPr>
            <p:cNvGrpSpPr/>
            <p:nvPr/>
          </p:nvGrpSpPr>
          <p:grpSpPr>
            <a:xfrm>
              <a:off x="1663085" y="2847372"/>
              <a:ext cx="935111" cy="1532831"/>
              <a:chOff x="1663085" y="2847372"/>
              <a:chExt cx="935111" cy="1532831"/>
            </a:xfrm>
          </p:grpSpPr>
          <p:sp>
            <p:nvSpPr>
              <p:cNvPr id="309" name="Freeform: Shape 514">
                <a:extLst>
                  <a:ext uri="{FF2B5EF4-FFF2-40B4-BE49-F238E27FC236}">
                    <a16:creationId xmlns:a16="http://schemas.microsoft.com/office/drawing/2014/main" id="{7324813A-3117-4F89-A870-73761EC14643}"/>
                  </a:ext>
                </a:extLst>
              </p:cNvPr>
              <p:cNvSpPr/>
              <p:nvPr/>
            </p:nvSpPr>
            <p:spPr>
              <a:xfrm>
                <a:off x="2101117" y="3121845"/>
                <a:ext cx="119" cy="59"/>
              </a:xfrm>
              <a:custGeom>
                <a:avLst/>
                <a:gdLst>
                  <a:gd name="connsiteX0" fmla="*/ 0 w 119"/>
                  <a:gd name="connsiteY0" fmla="*/ 0 h 59"/>
                  <a:gd name="connsiteX1" fmla="*/ 0 w 119"/>
                  <a:gd name="connsiteY1" fmla="*/ 0 h 59"/>
                  <a:gd name="connsiteX2" fmla="*/ 0 w 119"/>
                  <a:gd name="connsiteY2" fmla="*/ 0 h 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" h="59">
                    <a:moveTo>
                      <a:pt x="0" y="0"/>
                    </a:moveTo>
                    <a:cubicBezTo>
                      <a:pt x="0" y="135"/>
                      <a:pt x="27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0" name="Freeform: Shape 515">
                <a:extLst>
                  <a:ext uri="{FF2B5EF4-FFF2-40B4-BE49-F238E27FC236}">
                    <a16:creationId xmlns:a16="http://schemas.microsoft.com/office/drawing/2014/main" id="{ED13B015-56B8-4954-9D6E-2C24AE843059}"/>
                  </a:ext>
                </a:extLst>
              </p:cNvPr>
              <p:cNvSpPr/>
              <p:nvPr/>
            </p:nvSpPr>
            <p:spPr>
              <a:xfrm>
                <a:off x="1745558" y="2847372"/>
                <a:ext cx="779872" cy="331510"/>
              </a:xfrm>
              <a:custGeom>
                <a:avLst/>
                <a:gdLst>
                  <a:gd name="connsiteX0" fmla="*/ 777564 w 779872"/>
                  <a:gd name="connsiteY0" fmla="*/ 156268 h 331510"/>
                  <a:gd name="connsiteX1" fmla="*/ 777699 w 779872"/>
                  <a:gd name="connsiteY1" fmla="*/ 116103 h 331510"/>
                  <a:gd name="connsiteX2" fmla="*/ 730660 w 779872"/>
                  <a:gd name="connsiteY2" fmla="*/ 47768 h 331510"/>
                  <a:gd name="connsiteX3" fmla="*/ 676881 w 779872"/>
                  <a:gd name="connsiteY3" fmla="*/ 31864 h 331510"/>
                  <a:gd name="connsiteX4" fmla="*/ 621755 w 779872"/>
                  <a:gd name="connsiteY4" fmla="*/ 18116 h 331510"/>
                  <a:gd name="connsiteX5" fmla="*/ 541155 w 779872"/>
                  <a:gd name="connsiteY5" fmla="*/ 8007 h 331510"/>
                  <a:gd name="connsiteX6" fmla="*/ 435081 w 779872"/>
                  <a:gd name="connsiteY6" fmla="*/ 2077 h 331510"/>
                  <a:gd name="connsiteX7" fmla="*/ 319842 w 779872"/>
                  <a:gd name="connsiteY7" fmla="*/ 190 h 331510"/>
                  <a:gd name="connsiteX8" fmla="*/ 281294 w 779872"/>
                  <a:gd name="connsiteY8" fmla="*/ 2346 h 331510"/>
                  <a:gd name="connsiteX9" fmla="*/ 175894 w 779872"/>
                  <a:gd name="connsiteY9" fmla="*/ 16633 h 331510"/>
                  <a:gd name="connsiteX10" fmla="*/ 114298 w 779872"/>
                  <a:gd name="connsiteY10" fmla="*/ 28359 h 331510"/>
                  <a:gd name="connsiteX11" fmla="*/ 64833 w 779872"/>
                  <a:gd name="connsiteY11" fmla="*/ 41838 h 331510"/>
                  <a:gd name="connsiteX12" fmla="*/ 7550 w 779872"/>
                  <a:gd name="connsiteY12" fmla="*/ 113946 h 331510"/>
                  <a:gd name="connsiteX13" fmla="*/ 1350 w 779872"/>
                  <a:gd name="connsiteY13" fmla="*/ 191042 h 331510"/>
                  <a:gd name="connsiteX14" fmla="*/ 31272 w 779872"/>
                  <a:gd name="connsiteY14" fmla="*/ 256007 h 331510"/>
                  <a:gd name="connsiteX15" fmla="*/ 43537 w 779872"/>
                  <a:gd name="connsiteY15" fmla="*/ 274742 h 331510"/>
                  <a:gd name="connsiteX16" fmla="*/ 249620 w 779872"/>
                  <a:gd name="connsiteY16" fmla="*/ 323668 h 331510"/>
                  <a:gd name="connsiteX17" fmla="*/ 434407 w 779872"/>
                  <a:gd name="connsiteY17" fmla="*/ 331216 h 331510"/>
                  <a:gd name="connsiteX18" fmla="*/ 586038 w 779872"/>
                  <a:gd name="connsiteY18" fmla="*/ 316121 h 331510"/>
                  <a:gd name="connsiteX19" fmla="*/ 627281 w 779872"/>
                  <a:gd name="connsiteY19" fmla="*/ 308708 h 331510"/>
                  <a:gd name="connsiteX20" fmla="*/ 650194 w 779872"/>
                  <a:gd name="connsiteY20" fmla="*/ 297925 h 331510"/>
                  <a:gd name="connsiteX21" fmla="*/ 634290 w 779872"/>
                  <a:gd name="connsiteY21" fmla="*/ 281886 h 331510"/>
                  <a:gd name="connsiteX22" fmla="*/ 602077 w 779872"/>
                  <a:gd name="connsiteY22" fmla="*/ 285660 h 331510"/>
                  <a:gd name="connsiteX23" fmla="*/ 562451 w 779872"/>
                  <a:gd name="connsiteY23" fmla="*/ 294421 h 331510"/>
                  <a:gd name="connsiteX24" fmla="*/ 326716 w 779872"/>
                  <a:gd name="connsiteY24" fmla="*/ 304529 h 331510"/>
                  <a:gd name="connsiteX25" fmla="*/ 212150 w 779872"/>
                  <a:gd name="connsiteY25" fmla="*/ 292264 h 331510"/>
                  <a:gd name="connsiteX26" fmla="*/ 89363 w 779872"/>
                  <a:gd name="connsiteY26" fmla="*/ 261264 h 331510"/>
                  <a:gd name="connsiteX27" fmla="*/ 28711 w 779872"/>
                  <a:gd name="connsiteY27" fmla="*/ 219077 h 331510"/>
                  <a:gd name="connsiteX28" fmla="*/ 69415 w 779872"/>
                  <a:gd name="connsiteY28" fmla="*/ 238486 h 331510"/>
                  <a:gd name="connsiteX29" fmla="*/ 201907 w 779872"/>
                  <a:gd name="connsiteY29" fmla="*/ 270834 h 331510"/>
                  <a:gd name="connsiteX30" fmla="*/ 354616 w 779872"/>
                  <a:gd name="connsiteY30" fmla="*/ 274473 h 331510"/>
                  <a:gd name="connsiteX31" fmla="*/ 355424 w 779872"/>
                  <a:gd name="connsiteY31" fmla="*/ 274473 h 331510"/>
                  <a:gd name="connsiteX32" fmla="*/ 356233 w 779872"/>
                  <a:gd name="connsiteY32" fmla="*/ 274203 h 331510"/>
                  <a:gd name="connsiteX33" fmla="*/ 369576 w 779872"/>
                  <a:gd name="connsiteY33" fmla="*/ 262342 h 331510"/>
                  <a:gd name="connsiteX34" fmla="*/ 354481 w 779872"/>
                  <a:gd name="connsiteY34" fmla="*/ 255738 h 331510"/>
                  <a:gd name="connsiteX35" fmla="*/ 346394 w 779872"/>
                  <a:gd name="connsiteY35" fmla="*/ 255468 h 331510"/>
                  <a:gd name="connsiteX36" fmla="*/ 192742 w 779872"/>
                  <a:gd name="connsiteY36" fmla="*/ 243068 h 331510"/>
                  <a:gd name="connsiteX37" fmla="*/ 157698 w 779872"/>
                  <a:gd name="connsiteY37" fmla="*/ 235655 h 331510"/>
                  <a:gd name="connsiteX38" fmla="*/ 37067 w 779872"/>
                  <a:gd name="connsiteY38" fmla="*/ 192794 h 331510"/>
                  <a:gd name="connsiteX39" fmla="*/ 23859 w 779872"/>
                  <a:gd name="connsiteY39" fmla="*/ 177564 h 331510"/>
                  <a:gd name="connsiteX40" fmla="*/ 25746 w 779872"/>
                  <a:gd name="connsiteY40" fmla="*/ 135107 h 331510"/>
                  <a:gd name="connsiteX41" fmla="*/ 54724 w 779872"/>
                  <a:gd name="connsiteY41" fmla="*/ 150338 h 331510"/>
                  <a:gd name="connsiteX42" fmla="*/ 107289 w 779872"/>
                  <a:gd name="connsiteY42" fmla="*/ 166916 h 331510"/>
                  <a:gd name="connsiteX43" fmla="*/ 202176 w 779872"/>
                  <a:gd name="connsiteY43" fmla="*/ 186864 h 331510"/>
                  <a:gd name="connsiteX44" fmla="*/ 281024 w 779872"/>
                  <a:gd name="connsiteY44" fmla="*/ 195894 h 331510"/>
                  <a:gd name="connsiteX45" fmla="*/ 300433 w 779872"/>
                  <a:gd name="connsiteY45" fmla="*/ 197647 h 331510"/>
                  <a:gd name="connsiteX46" fmla="*/ 610299 w 779872"/>
                  <a:gd name="connsiteY46" fmla="*/ 182686 h 331510"/>
                  <a:gd name="connsiteX47" fmla="*/ 742116 w 779872"/>
                  <a:gd name="connsiteY47" fmla="*/ 144677 h 331510"/>
                  <a:gd name="connsiteX48" fmla="*/ 758425 w 779872"/>
                  <a:gd name="connsiteY48" fmla="*/ 149260 h 331510"/>
                  <a:gd name="connsiteX49" fmla="*/ 758155 w 779872"/>
                  <a:gd name="connsiteY49" fmla="*/ 157212 h 331510"/>
                  <a:gd name="connsiteX50" fmla="*/ 762333 w 779872"/>
                  <a:gd name="connsiteY50" fmla="*/ 172712 h 331510"/>
                  <a:gd name="connsiteX51" fmla="*/ 775812 w 779872"/>
                  <a:gd name="connsiteY51" fmla="*/ 172847 h 331510"/>
                  <a:gd name="connsiteX52" fmla="*/ 777564 w 779872"/>
                  <a:gd name="connsiteY52" fmla="*/ 156268 h 33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779872" h="331510">
                    <a:moveTo>
                      <a:pt x="777564" y="156268"/>
                    </a:moveTo>
                    <a:cubicBezTo>
                      <a:pt x="777294" y="142925"/>
                      <a:pt x="779046" y="129581"/>
                      <a:pt x="777699" y="116103"/>
                    </a:cubicBezTo>
                    <a:cubicBezTo>
                      <a:pt x="774599" y="84294"/>
                      <a:pt x="759368" y="62055"/>
                      <a:pt x="730660" y="47768"/>
                    </a:cubicBezTo>
                    <a:cubicBezTo>
                      <a:pt x="713407" y="39142"/>
                      <a:pt x="693999" y="38603"/>
                      <a:pt x="676881" y="31864"/>
                    </a:cubicBezTo>
                    <a:cubicBezTo>
                      <a:pt x="658820" y="24586"/>
                      <a:pt x="638872" y="18925"/>
                      <a:pt x="621755" y="18116"/>
                    </a:cubicBezTo>
                    <a:cubicBezTo>
                      <a:pt x="594529" y="16768"/>
                      <a:pt x="569190" y="6929"/>
                      <a:pt x="541155" y="8007"/>
                    </a:cubicBezTo>
                    <a:cubicBezTo>
                      <a:pt x="506246" y="9355"/>
                      <a:pt x="470529" y="3964"/>
                      <a:pt x="435081" y="2077"/>
                    </a:cubicBezTo>
                    <a:cubicBezTo>
                      <a:pt x="396533" y="55"/>
                      <a:pt x="358255" y="1133"/>
                      <a:pt x="319842" y="190"/>
                    </a:cubicBezTo>
                    <a:cubicBezTo>
                      <a:pt x="307037" y="-80"/>
                      <a:pt x="293694" y="-484"/>
                      <a:pt x="281294" y="2346"/>
                    </a:cubicBezTo>
                    <a:cubicBezTo>
                      <a:pt x="246520" y="10299"/>
                      <a:pt x="210668" y="10029"/>
                      <a:pt x="175894" y="16633"/>
                    </a:cubicBezTo>
                    <a:cubicBezTo>
                      <a:pt x="155407" y="20542"/>
                      <a:pt x="134920" y="24720"/>
                      <a:pt x="114298" y="28359"/>
                    </a:cubicBezTo>
                    <a:cubicBezTo>
                      <a:pt x="97854" y="31190"/>
                      <a:pt x="79794" y="34829"/>
                      <a:pt x="64833" y="41838"/>
                    </a:cubicBezTo>
                    <a:cubicBezTo>
                      <a:pt x="35046" y="55855"/>
                      <a:pt x="13480" y="78768"/>
                      <a:pt x="7550" y="113946"/>
                    </a:cubicBezTo>
                    <a:cubicBezTo>
                      <a:pt x="3237" y="139690"/>
                      <a:pt x="5933" y="165838"/>
                      <a:pt x="1350" y="191042"/>
                    </a:cubicBezTo>
                    <a:cubicBezTo>
                      <a:pt x="-4176" y="221503"/>
                      <a:pt x="7550" y="240507"/>
                      <a:pt x="31272" y="256007"/>
                    </a:cubicBezTo>
                    <a:cubicBezTo>
                      <a:pt x="37741" y="260186"/>
                      <a:pt x="44750" y="267060"/>
                      <a:pt x="43537" y="274742"/>
                    </a:cubicBezTo>
                    <a:cubicBezTo>
                      <a:pt x="48794" y="282694"/>
                      <a:pt x="194359" y="317468"/>
                      <a:pt x="249620" y="323668"/>
                    </a:cubicBezTo>
                    <a:cubicBezTo>
                      <a:pt x="310946" y="330542"/>
                      <a:pt x="372676" y="332294"/>
                      <a:pt x="434407" y="331216"/>
                    </a:cubicBezTo>
                    <a:cubicBezTo>
                      <a:pt x="485490" y="330273"/>
                      <a:pt x="535494" y="321647"/>
                      <a:pt x="586038" y="316121"/>
                    </a:cubicBezTo>
                    <a:cubicBezTo>
                      <a:pt x="599785" y="314638"/>
                      <a:pt x="612994" y="309381"/>
                      <a:pt x="627281" y="308708"/>
                    </a:cubicBezTo>
                    <a:cubicBezTo>
                      <a:pt x="635638" y="308303"/>
                      <a:pt x="644399" y="305203"/>
                      <a:pt x="650194" y="297925"/>
                    </a:cubicBezTo>
                    <a:cubicBezTo>
                      <a:pt x="656529" y="281077"/>
                      <a:pt x="643320" y="283638"/>
                      <a:pt x="634290" y="281886"/>
                    </a:cubicBezTo>
                    <a:cubicBezTo>
                      <a:pt x="623372" y="281077"/>
                      <a:pt x="612859" y="282829"/>
                      <a:pt x="602077" y="285660"/>
                    </a:cubicBezTo>
                    <a:cubicBezTo>
                      <a:pt x="589003" y="289029"/>
                      <a:pt x="575929" y="293073"/>
                      <a:pt x="562451" y="294421"/>
                    </a:cubicBezTo>
                    <a:cubicBezTo>
                      <a:pt x="484142" y="301968"/>
                      <a:pt x="405563" y="306955"/>
                      <a:pt x="326716" y="304529"/>
                    </a:cubicBezTo>
                    <a:cubicBezTo>
                      <a:pt x="288168" y="303316"/>
                      <a:pt x="250429" y="295499"/>
                      <a:pt x="212150" y="292264"/>
                    </a:cubicBezTo>
                    <a:cubicBezTo>
                      <a:pt x="170233" y="288760"/>
                      <a:pt x="129259" y="275821"/>
                      <a:pt x="89363" y="261264"/>
                    </a:cubicBezTo>
                    <a:cubicBezTo>
                      <a:pt x="65372" y="252503"/>
                      <a:pt x="44211" y="240103"/>
                      <a:pt x="28711" y="219077"/>
                    </a:cubicBezTo>
                    <a:cubicBezTo>
                      <a:pt x="43672" y="222986"/>
                      <a:pt x="54589" y="235251"/>
                      <a:pt x="69415" y="238486"/>
                    </a:cubicBezTo>
                    <a:cubicBezTo>
                      <a:pt x="113759" y="248190"/>
                      <a:pt x="156755" y="263555"/>
                      <a:pt x="201907" y="270834"/>
                    </a:cubicBezTo>
                    <a:cubicBezTo>
                      <a:pt x="252720" y="279055"/>
                      <a:pt x="303668" y="274742"/>
                      <a:pt x="354616" y="274473"/>
                    </a:cubicBezTo>
                    <a:cubicBezTo>
                      <a:pt x="355155" y="274473"/>
                      <a:pt x="355290" y="274473"/>
                      <a:pt x="355424" y="274473"/>
                    </a:cubicBezTo>
                    <a:cubicBezTo>
                      <a:pt x="355424" y="274473"/>
                      <a:pt x="355559" y="274338"/>
                      <a:pt x="356233" y="274203"/>
                    </a:cubicBezTo>
                    <a:cubicBezTo>
                      <a:pt x="362703" y="272316"/>
                      <a:pt x="370520" y="269755"/>
                      <a:pt x="369576" y="262342"/>
                    </a:cubicBezTo>
                    <a:cubicBezTo>
                      <a:pt x="368768" y="255603"/>
                      <a:pt x="360411" y="256412"/>
                      <a:pt x="354481" y="255738"/>
                    </a:cubicBezTo>
                    <a:cubicBezTo>
                      <a:pt x="351785" y="255468"/>
                      <a:pt x="349090" y="255468"/>
                      <a:pt x="346394" y="255468"/>
                    </a:cubicBezTo>
                    <a:cubicBezTo>
                      <a:pt x="294772" y="256007"/>
                      <a:pt x="243555" y="253581"/>
                      <a:pt x="192742" y="243068"/>
                    </a:cubicBezTo>
                    <a:cubicBezTo>
                      <a:pt x="181015" y="240642"/>
                      <a:pt x="169559" y="237677"/>
                      <a:pt x="157698" y="235655"/>
                    </a:cubicBezTo>
                    <a:cubicBezTo>
                      <a:pt x="115107" y="228242"/>
                      <a:pt x="76424" y="209238"/>
                      <a:pt x="37067" y="192794"/>
                    </a:cubicBezTo>
                    <a:cubicBezTo>
                      <a:pt x="30463" y="190099"/>
                      <a:pt x="22915" y="184573"/>
                      <a:pt x="23859" y="177564"/>
                    </a:cubicBezTo>
                    <a:cubicBezTo>
                      <a:pt x="25880" y="163951"/>
                      <a:pt x="24128" y="150068"/>
                      <a:pt x="25746" y="135107"/>
                    </a:cubicBezTo>
                    <a:cubicBezTo>
                      <a:pt x="36393" y="141173"/>
                      <a:pt x="45694" y="145620"/>
                      <a:pt x="54724" y="150338"/>
                    </a:cubicBezTo>
                    <a:cubicBezTo>
                      <a:pt x="71437" y="159099"/>
                      <a:pt x="90576" y="159368"/>
                      <a:pt x="107289" y="166916"/>
                    </a:cubicBezTo>
                    <a:cubicBezTo>
                      <a:pt x="137615" y="180529"/>
                      <a:pt x="170233" y="183629"/>
                      <a:pt x="202176" y="186864"/>
                    </a:cubicBezTo>
                    <a:cubicBezTo>
                      <a:pt x="228459" y="189560"/>
                      <a:pt x="255146" y="189020"/>
                      <a:pt x="281024" y="195894"/>
                    </a:cubicBezTo>
                    <a:cubicBezTo>
                      <a:pt x="287359" y="197512"/>
                      <a:pt x="293963" y="197647"/>
                      <a:pt x="300433" y="197647"/>
                    </a:cubicBezTo>
                    <a:cubicBezTo>
                      <a:pt x="403946" y="198186"/>
                      <a:pt x="507459" y="199668"/>
                      <a:pt x="610299" y="182686"/>
                    </a:cubicBezTo>
                    <a:cubicBezTo>
                      <a:pt x="656125" y="175138"/>
                      <a:pt x="700738" y="166377"/>
                      <a:pt x="742116" y="144677"/>
                    </a:cubicBezTo>
                    <a:cubicBezTo>
                      <a:pt x="748046" y="141577"/>
                      <a:pt x="755864" y="137668"/>
                      <a:pt x="758425" y="149260"/>
                    </a:cubicBezTo>
                    <a:cubicBezTo>
                      <a:pt x="759099" y="151955"/>
                      <a:pt x="759233" y="154651"/>
                      <a:pt x="758155" y="157212"/>
                    </a:cubicBezTo>
                    <a:cubicBezTo>
                      <a:pt x="755729" y="163412"/>
                      <a:pt x="756268" y="168803"/>
                      <a:pt x="762333" y="172712"/>
                    </a:cubicBezTo>
                    <a:cubicBezTo>
                      <a:pt x="766781" y="175542"/>
                      <a:pt x="771364" y="176486"/>
                      <a:pt x="775812" y="172847"/>
                    </a:cubicBezTo>
                    <a:cubicBezTo>
                      <a:pt x="781742" y="167590"/>
                      <a:pt x="780125" y="161929"/>
                      <a:pt x="777564" y="156268"/>
                    </a:cubicBez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1" name="Freeform: Shape 516">
                <a:extLst>
                  <a:ext uri="{FF2B5EF4-FFF2-40B4-BE49-F238E27FC236}">
                    <a16:creationId xmlns:a16="http://schemas.microsoft.com/office/drawing/2014/main" id="{3469A6D7-EEA0-4200-B607-6F5E12EF39AC}"/>
                  </a:ext>
                </a:extLst>
              </p:cNvPr>
              <p:cNvSpPr/>
              <p:nvPr/>
            </p:nvSpPr>
            <p:spPr>
              <a:xfrm>
                <a:off x="2466441" y="3107962"/>
                <a:ext cx="14224" cy="22778"/>
              </a:xfrm>
              <a:custGeom>
                <a:avLst/>
                <a:gdLst>
                  <a:gd name="connsiteX0" fmla="*/ 7755 w 14224"/>
                  <a:gd name="connsiteY0" fmla="*/ 22778 h 22778"/>
                  <a:gd name="connsiteX1" fmla="*/ 14224 w 14224"/>
                  <a:gd name="connsiteY1" fmla="*/ 0 h 22778"/>
                  <a:gd name="connsiteX2" fmla="*/ 7755 w 14224"/>
                  <a:gd name="connsiteY2" fmla="*/ 22778 h 2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24" h="22778">
                    <a:moveTo>
                      <a:pt x="7755" y="22778"/>
                    </a:moveTo>
                    <a:cubicBezTo>
                      <a:pt x="-3837" y="10378"/>
                      <a:pt x="-3028" y="7817"/>
                      <a:pt x="14224" y="0"/>
                    </a:cubicBezTo>
                    <a:cubicBezTo>
                      <a:pt x="8833" y="6739"/>
                      <a:pt x="2633" y="13209"/>
                      <a:pt x="7755" y="22778"/>
                    </a:cubicBezTo>
                    <a:close/>
                  </a:path>
                </a:pathLst>
              </a:custGeom>
              <a:solidFill>
                <a:srgbClr val="EAF7FD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2" name="Freeform: Shape 517">
                <a:extLst>
                  <a:ext uri="{FF2B5EF4-FFF2-40B4-BE49-F238E27FC236}">
                    <a16:creationId xmlns:a16="http://schemas.microsoft.com/office/drawing/2014/main" id="{E02121A8-4123-4801-ACAC-ECA6AC4CB1A1}"/>
                  </a:ext>
                </a:extLst>
              </p:cNvPr>
              <p:cNvSpPr/>
              <p:nvPr/>
            </p:nvSpPr>
            <p:spPr>
              <a:xfrm>
                <a:off x="1663085" y="2973257"/>
                <a:ext cx="935111" cy="1406946"/>
              </a:xfrm>
              <a:custGeom>
                <a:avLst/>
                <a:gdLst>
                  <a:gd name="connsiteX0" fmla="*/ 896563 w 935111"/>
                  <a:gd name="connsiteY0" fmla="*/ 271240 h 1406946"/>
                  <a:gd name="connsiteX1" fmla="*/ 828228 w 935111"/>
                  <a:gd name="connsiteY1" fmla="*/ 130527 h 1406946"/>
                  <a:gd name="connsiteX2" fmla="*/ 859902 w 935111"/>
                  <a:gd name="connsiteY2" fmla="*/ 30249 h 1406946"/>
                  <a:gd name="connsiteX3" fmla="*/ 846828 w 935111"/>
                  <a:gd name="connsiteY3" fmla="*/ 23779 h 1406946"/>
                  <a:gd name="connsiteX4" fmla="*/ 846828 w 935111"/>
                  <a:gd name="connsiteY4" fmla="*/ 23779 h 1406946"/>
                  <a:gd name="connsiteX5" fmla="*/ 829307 w 935111"/>
                  <a:gd name="connsiteY5" fmla="*/ 9762 h 1406946"/>
                  <a:gd name="connsiteX6" fmla="*/ 804507 w 935111"/>
                  <a:gd name="connsiteY6" fmla="*/ 24318 h 1406946"/>
                  <a:gd name="connsiteX7" fmla="*/ 717572 w 935111"/>
                  <a:gd name="connsiteY7" fmla="*/ 47366 h 1406946"/>
                  <a:gd name="connsiteX8" fmla="*/ 676059 w 935111"/>
                  <a:gd name="connsiteY8" fmla="*/ 53297 h 1406946"/>
                  <a:gd name="connsiteX9" fmla="*/ 570254 w 935111"/>
                  <a:gd name="connsiteY9" fmla="*/ 65562 h 1406946"/>
                  <a:gd name="connsiteX10" fmla="*/ 379806 w 935111"/>
                  <a:gd name="connsiteY10" fmla="*/ 66101 h 1406946"/>
                  <a:gd name="connsiteX11" fmla="*/ 363767 w 935111"/>
                  <a:gd name="connsiteY11" fmla="*/ 64214 h 1406946"/>
                  <a:gd name="connsiteX12" fmla="*/ 244215 w 935111"/>
                  <a:gd name="connsiteY12" fmla="*/ 50197 h 1406946"/>
                  <a:gd name="connsiteX13" fmla="*/ 217797 w 935111"/>
                  <a:gd name="connsiteY13" fmla="*/ 44536 h 1406946"/>
                  <a:gd name="connsiteX14" fmla="*/ 176823 w 935111"/>
                  <a:gd name="connsiteY14" fmla="*/ 30923 h 1406946"/>
                  <a:gd name="connsiteX15" fmla="*/ 114689 w 935111"/>
                  <a:gd name="connsiteY15" fmla="*/ 4505 h 1406946"/>
                  <a:gd name="connsiteX16" fmla="*/ 105119 w 935111"/>
                  <a:gd name="connsiteY16" fmla="*/ 327 h 1406946"/>
                  <a:gd name="connsiteX17" fmla="*/ 100941 w 935111"/>
                  <a:gd name="connsiteY17" fmla="*/ 11514 h 1406946"/>
                  <a:gd name="connsiteX18" fmla="*/ 103771 w 935111"/>
                  <a:gd name="connsiteY18" fmla="*/ 38740 h 1406946"/>
                  <a:gd name="connsiteX19" fmla="*/ 122236 w 935111"/>
                  <a:gd name="connsiteY19" fmla="*/ 74323 h 1406946"/>
                  <a:gd name="connsiteX20" fmla="*/ 165502 w 935111"/>
                  <a:gd name="connsiteY20" fmla="*/ 90901 h 1406946"/>
                  <a:gd name="connsiteX21" fmla="*/ 208767 w 935111"/>
                  <a:gd name="connsiteY21" fmla="*/ 107479 h 1406946"/>
                  <a:gd name="connsiteX22" fmla="*/ 331150 w 935111"/>
                  <a:gd name="connsiteY22" fmla="*/ 130392 h 1406946"/>
                  <a:gd name="connsiteX23" fmla="*/ 418489 w 935111"/>
                  <a:gd name="connsiteY23" fmla="*/ 134840 h 1406946"/>
                  <a:gd name="connsiteX24" fmla="*/ 451915 w 935111"/>
                  <a:gd name="connsiteY24" fmla="*/ 134840 h 1406946"/>
                  <a:gd name="connsiteX25" fmla="*/ 429811 w 935111"/>
                  <a:gd name="connsiteY25" fmla="*/ 144679 h 1406946"/>
                  <a:gd name="connsiteX26" fmla="*/ 315919 w 935111"/>
                  <a:gd name="connsiteY26" fmla="*/ 144140 h 1406946"/>
                  <a:gd name="connsiteX27" fmla="*/ 238958 w 935111"/>
                  <a:gd name="connsiteY27" fmla="*/ 129718 h 1406946"/>
                  <a:gd name="connsiteX28" fmla="*/ 169276 w 935111"/>
                  <a:gd name="connsiteY28" fmla="*/ 110444 h 1406946"/>
                  <a:gd name="connsiteX29" fmla="*/ 117249 w 935111"/>
                  <a:gd name="connsiteY29" fmla="*/ 87531 h 1406946"/>
                  <a:gd name="connsiteX30" fmla="*/ 102962 w 935111"/>
                  <a:gd name="connsiteY30" fmla="*/ 85105 h 1406946"/>
                  <a:gd name="connsiteX31" fmla="*/ 106062 w 935111"/>
                  <a:gd name="connsiteY31" fmla="*/ 99257 h 1406946"/>
                  <a:gd name="connsiteX32" fmla="*/ 115632 w 935111"/>
                  <a:gd name="connsiteY32" fmla="*/ 108018 h 1406946"/>
                  <a:gd name="connsiteX33" fmla="*/ 185854 w 935111"/>
                  <a:gd name="connsiteY33" fmla="*/ 145218 h 1406946"/>
                  <a:gd name="connsiteX34" fmla="*/ 334115 w 935111"/>
                  <a:gd name="connsiteY34" fmla="*/ 174197 h 1406946"/>
                  <a:gd name="connsiteX35" fmla="*/ 351771 w 935111"/>
                  <a:gd name="connsiteY35" fmla="*/ 175949 h 1406946"/>
                  <a:gd name="connsiteX36" fmla="*/ 410941 w 935111"/>
                  <a:gd name="connsiteY36" fmla="*/ 183901 h 1406946"/>
                  <a:gd name="connsiteX37" fmla="*/ 605433 w 935111"/>
                  <a:gd name="connsiteY37" fmla="*/ 176758 h 1406946"/>
                  <a:gd name="connsiteX38" fmla="*/ 660020 w 935111"/>
                  <a:gd name="connsiteY38" fmla="*/ 171501 h 1406946"/>
                  <a:gd name="connsiteX39" fmla="*/ 716359 w 935111"/>
                  <a:gd name="connsiteY39" fmla="*/ 160853 h 1406946"/>
                  <a:gd name="connsiteX40" fmla="*/ 723233 w 935111"/>
                  <a:gd name="connsiteY40" fmla="*/ 157888 h 1406946"/>
                  <a:gd name="connsiteX41" fmla="*/ 730107 w 935111"/>
                  <a:gd name="connsiteY41" fmla="*/ 170962 h 1406946"/>
                  <a:gd name="connsiteX42" fmla="*/ 269689 w 935111"/>
                  <a:gd name="connsiteY42" fmla="*/ 184036 h 1406946"/>
                  <a:gd name="connsiteX43" fmla="*/ 126010 w 935111"/>
                  <a:gd name="connsiteY43" fmla="*/ 148992 h 1406946"/>
                  <a:gd name="connsiteX44" fmla="*/ 125875 w 935111"/>
                  <a:gd name="connsiteY44" fmla="*/ 150071 h 1406946"/>
                  <a:gd name="connsiteX45" fmla="*/ 90562 w 935111"/>
                  <a:gd name="connsiteY45" fmla="*/ 207758 h 1406946"/>
                  <a:gd name="connsiteX46" fmla="*/ 48645 w 935111"/>
                  <a:gd name="connsiteY46" fmla="*/ 258571 h 1406946"/>
                  <a:gd name="connsiteX47" fmla="*/ 48645 w 935111"/>
                  <a:gd name="connsiteY47" fmla="*/ 258571 h 1406946"/>
                  <a:gd name="connsiteX48" fmla="*/ 48645 w 935111"/>
                  <a:gd name="connsiteY48" fmla="*/ 258571 h 1406946"/>
                  <a:gd name="connsiteX49" fmla="*/ 2954 w 935111"/>
                  <a:gd name="connsiteY49" fmla="*/ 931136 h 1406946"/>
                  <a:gd name="connsiteX50" fmla="*/ 300554 w 935111"/>
                  <a:gd name="connsiteY50" fmla="*/ 1397485 h 1406946"/>
                  <a:gd name="connsiteX51" fmla="*/ 608937 w 935111"/>
                  <a:gd name="connsiteY51" fmla="*/ 1402202 h 1406946"/>
                  <a:gd name="connsiteX52" fmla="*/ 608937 w 935111"/>
                  <a:gd name="connsiteY52" fmla="*/ 1402202 h 1406946"/>
                  <a:gd name="connsiteX53" fmla="*/ 892520 w 935111"/>
                  <a:gd name="connsiteY53" fmla="*/ 1255828 h 1406946"/>
                  <a:gd name="connsiteX54" fmla="*/ 935111 w 935111"/>
                  <a:gd name="connsiteY54" fmla="*/ 684080 h 1406946"/>
                  <a:gd name="connsiteX55" fmla="*/ 896563 w 935111"/>
                  <a:gd name="connsiteY55" fmla="*/ 271240 h 140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35111" h="1406946">
                    <a:moveTo>
                      <a:pt x="896563" y="271240"/>
                    </a:moveTo>
                    <a:cubicBezTo>
                      <a:pt x="882681" y="229323"/>
                      <a:pt x="762724" y="146836"/>
                      <a:pt x="828228" y="130527"/>
                    </a:cubicBezTo>
                    <a:cubicBezTo>
                      <a:pt x="858689" y="107884"/>
                      <a:pt x="879985" y="66640"/>
                      <a:pt x="859902" y="30249"/>
                    </a:cubicBezTo>
                    <a:cubicBezTo>
                      <a:pt x="862733" y="50736"/>
                      <a:pt x="835372" y="51814"/>
                      <a:pt x="846828" y="23779"/>
                    </a:cubicBezTo>
                    <a:cubicBezTo>
                      <a:pt x="846828" y="23779"/>
                      <a:pt x="846828" y="23779"/>
                      <a:pt x="846828" y="23779"/>
                    </a:cubicBezTo>
                    <a:cubicBezTo>
                      <a:pt x="848446" y="9627"/>
                      <a:pt x="844133" y="5988"/>
                      <a:pt x="829307" y="9762"/>
                    </a:cubicBezTo>
                    <a:cubicBezTo>
                      <a:pt x="818928" y="12457"/>
                      <a:pt x="814615" y="22431"/>
                      <a:pt x="804507" y="24318"/>
                    </a:cubicBezTo>
                    <a:cubicBezTo>
                      <a:pt x="774989" y="29710"/>
                      <a:pt x="748437" y="46018"/>
                      <a:pt x="717572" y="47366"/>
                    </a:cubicBezTo>
                    <a:cubicBezTo>
                      <a:pt x="703689" y="47905"/>
                      <a:pt x="689941" y="51544"/>
                      <a:pt x="676059" y="53297"/>
                    </a:cubicBezTo>
                    <a:cubicBezTo>
                      <a:pt x="640880" y="57744"/>
                      <a:pt x="605702" y="64484"/>
                      <a:pt x="570254" y="65562"/>
                    </a:cubicBezTo>
                    <a:cubicBezTo>
                      <a:pt x="506772" y="67584"/>
                      <a:pt x="443289" y="66236"/>
                      <a:pt x="379806" y="66101"/>
                    </a:cubicBezTo>
                    <a:cubicBezTo>
                      <a:pt x="374415" y="66101"/>
                      <a:pt x="368889" y="65697"/>
                      <a:pt x="363767" y="64214"/>
                    </a:cubicBezTo>
                    <a:cubicBezTo>
                      <a:pt x="324680" y="53027"/>
                      <a:pt x="283706" y="58688"/>
                      <a:pt x="244215" y="50197"/>
                    </a:cubicBezTo>
                    <a:cubicBezTo>
                      <a:pt x="235454" y="48310"/>
                      <a:pt x="226693" y="48849"/>
                      <a:pt x="217797" y="44536"/>
                    </a:cubicBezTo>
                    <a:cubicBezTo>
                      <a:pt x="204993" y="38201"/>
                      <a:pt x="190976" y="33214"/>
                      <a:pt x="176823" y="30923"/>
                    </a:cubicBezTo>
                    <a:cubicBezTo>
                      <a:pt x="153506" y="27284"/>
                      <a:pt x="132749" y="19601"/>
                      <a:pt x="114689" y="4505"/>
                    </a:cubicBezTo>
                    <a:cubicBezTo>
                      <a:pt x="112128" y="2079"/>
                      <a:pt x="108893" y="-1021"/>
                      <a:pt x="105119" y="327"/>
                    </a:cubicBezTo>
                    <a:cubicBezTo>
                      <a:pt x="99997" y="1944"/>
                      <a:pt x="100671" y="7201"/>
                      <a:pt x="100941" y="11514"/>
                    </a:cubicBezTo>
                    <a:cubicBezTo>
                      <a:pt x="101345" y="20679"/>
                      <a:pt x="105928" y="29305"/>
                      <a:pt x="103771" y="38740"/>
                    </a:cubicBezTo>
                    <a:cubicBezTo>
                      <a:pt x="98784" y="59901"/>
                      <a:pt x="101884" y="63540"/>
                      <a:pt x="122236" y="74323"/>
                    </a:cubicBezTo>
                    <a:cubicBezTo>
                      <a:pt x="136119" y="81736"/>
                      <a:pt x="152428" y="82140"/>
                      <a:pt x="165502" y="90901"/>
                    </a:cubicBezTo>
                    <a:cubicBezTo>
                      <a:pt x="178710" y="99931"/>
                      <a:pt x="194076" y="104379"/>
                      <a:pt x="208767" y="107479"/>
                    </a:cubicBezTo>
                    <a:cubicBezTo>
                      <a:pt x="249336" y="115971"/>
                      <a:pt x="289232" y="127562"/>
                      <a:pt x="331150" y="130392"/>
                    </a:cubicBezTo>
                    <a:cubicBezTo>
                      <a:pt x="360263" y="132279"/>
                      <a:pt x="389241" y="134840"/>
                      <a:pt x="418489" y="134840"/>
                    </a:cubicBezTo>
                    <a:cubicBezTo>
                      <a:pt x="428867" y="134840"/>
                      <a:pt x="439380" y="134840"/>
                      <a:pt x="451915" y="134840"/>
                    </a:cubicBezTo>
                    <a:cubicBezTo>
                      <a:pt x="444906" y="144544"/>
                      <a:pt x="437358" y="144679"/>
                      <a:pt x="429811" y="144679"/>
                    </a:cubicBezTo>
                    <a:cubicBezTo>
                      <a:pt x="391802" y="144679"/>
                      <a:pt x="353793" y="146162"/>
                      <a:pt x="315919" y="144140"/>
                    </a:cubicBezTo>
                    <a:cubicBezTo>
                      <a:pt x="289906" y="142658"/>
                      <a:pt x="264297" y="136188"/>
                      <a:pt x="238958" y="129718"/>
                    </a:cubicBezTo>
                    <a:cubicBezTo>
                      <a:pt x="215506" y="123788"/>
                      <a:pt x="192458" y="114623"/>
                      <a:pt x="169276" y="110444"/>
                    </a:cubicBezTo>
                    <a:cubicBezTo>
                      <a:pt x="148789" y="106805"/>
                      <a:pt x="133693" y="96966"/>
                      <a:pt x="117249" y="87531"/>
                    </a:cubicBezTo>
                    <a:cubicBezTo>
                      <a:pt x="112397" y="84701"/>
                      <a:pt x="107680" y="80253"/>
                      <a:pt x="102962" y="85105"/>
                    </a:cubicBezTo>
                    <a:cubicBezTo>
                      <a:pt x="98245" y="89958"/>
                      <a:pt x="101884" y="95214"/>
                      <a:pt x="106062" y="99257"/>
                    </a:cubicBezTo>
                    <a:cubicBezTo>
                      <a:pt x="109162" y="102358"/>
                      <a:pt x="112532" y="105053"/>
                      <a:pt x="115632" y="108018"/>
                    </a:cubicBezTo>
                    <a:cubicBezTo>
                      <a:pt x="135580" y="127023"/>
                      <a:pt x="159976" y="136997"/>
                      <a:pt x="185854" y="145218"/>
                    </a:cubicBezTo>
                    <a:cubicBezTo>
                      <a:pt x="234241" y="160449"/>
                      <a:pt x="282628" y="174736"/>
                      <a:pt x="334115" y="174197"/>
                    </a:cubicBezTo>
                    <a:cubicBezTo>
                      <a:pt x="340045" y="174062"/>
                      <a:pt x="346245" y="174331"/>
                      <a:pt x="351771" y="175949"/>
                    </a:cubicBezTo>
                    <a:cubicBezTo>
                      <a:pt x="371045" y="182014"/>
                      <a:pt x="390724" y="183766"/>
                      <a:pt x="410941" y="183901"/>
                    </a:cubicBezTo>
                    <a:cubicBezTo>
                      <a:pt x="475906" y="184305"/>
                      <a:pt x="541006" y="185249"/>
                      <a:pt x="605433" y="176758"/>
                    </a:cubicBezTo>
                    <a:cubicBezTo>
                      <a:pt x="623628" y="174331"/>
                      <a:pt x="642093" y="176218"/>
                      <a:pt x="660020" y="171501"/>
                    </a:cubicBezTo>
                    <a:cubicBezTo>
                      <a:pt x="678485" y="166784"/>
                      <a:pt x="696680" y="159236"/>
                      <a:pt x="716359" y="160853"/>
                    </a:cubicBezTo>
                    <a:cubicBezTo>
                      <a:pt x="718650" y="159910"/>
                      <a:pt x="720941" y="158966"/>
                      <a:pt x="723233" y="157888"/>
                    </a:cubicBezTo>
                    <a:cubicBezTo>
                      <a:pt x="722559" y="161931"/>
                      <a:pt x="724580" y="166245"/>
                      <a:pt x="730107" y="170962"/>
                    </a:cubicBezTo>
                    <a:cubicBezTo>
                      <a:pt x="614598" y="197110"/>
                      <a:pt x="453937" y="216249"/>
                      <a:pt x="269689" y="184036"/>
                    </a:cubicBezTo>
                    <a:cubicBezTo>
                      <a:pt x="217528" y="174871"/>
                      <a:pt x="169545" y="162740"/>
                      <a:pt x="126010" y="148992"/>
                    </a:cubicBezTo>
                    <a:cubicBezTo>
                      <a:pt x="126010" y="149397"/>
                      <a:pt x="126010" y="149801"/>
                      <a:pt x="125875" y="150071"/>
                    </a:cubicBezTo>
                    <a:cubicBezTo>
                      <a:pt x="120080" y="172714"/>
                      <a:pt x="107275" y="194414"/>
                      <a:pt x="90562" y="207758"/>
                    </a:cubicBezTo>
                    <a:cubicBezTo>
                      <a:pt x="72232" y="222449"/>
                      <a:pt x="58754" y="238353"/>
                      <a:pt x="48645" y="258571"/>
                    </a:cubicBezTo>
                    <a:cubicBezTo>
                      <a:pt x="48645" y="258571"/>
                      <a:pt x="48645" y="258571"/>
                      <a:pt x="48645" y="258571"/>
                    </a:cubicBezTo>
                    <a:cubicBezTo>
                      <a:pt x="48645" y="258571"/>
                      <a:pt x="48645" y="258571"/>
                      <a:pt x="48645" y="258571"/>
                    </a:cubicBezTo>
                    <a:cubicBezTo>
                      <a:pt x="-20364" y="371114"/>
                      <a:pt x="12388" y="902158"/>
                      <a:pt x="2954" y="931136"/>
                    </a:cubicBezTo>
                    <a:cubicBezTo>
                      <a:pt x="-12277" y="1206363"/>
                      <a:pt x="23441" y="1388454"/>
                      <a:pt x="300554" y="1397485"/>
                    </a:cubicBezTo>
                    <a:cubicBezTo>
                      <a:pt x="398002" y="1409615"/>
                      <a:pt x="509332" y="1408806"/>
                      <a:pt x="608937" y="1402202"/>
                    </a:cubicBezTo>
                    <a:lnTo>
                      <a:pt x="608937" y="1402202"/>
                    </a:lnTo>
                    <a:cubicBezTo>
                      <a:pt x="711102" y="1382793"/>
                      <a:pt x="850468" y="1370528"/>
                      <a:pt x="892520" y="1255828"/>
                    </a:cubicBezTo>
                    <a:cubicBezTo>
                      <a:pt x="939020" y="1071984"/>
                      <a:pt x="926216" y="875336"/>
                      <a:pt x="935111" y="684080"/>
                    </a:cubicBezTo>
                    <a:cubicBezTo>
                      <a:pt x="927024" y="548893"/>
                      <a:pt x="925542" y="407775"/>
                      <a:pt x="896563" y="271240"/>
                    </a:cubicBezTo>
                    <a:close/>
                  </a:path>
                </a:pathLst>
              </a:custGeom>
              <a:solidFill>
                <a:srgbClr val="BDD7EE">
                  <a:alpha val="86000"/>
                </a:srgbClr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3" name="Freeform: Shape 518">
                <a:extLst>
                  <a:ext uri="{FF2B5EF4-FFF2-40B4-BE49-F238E27FC236}">
                    <a16:creationId xmlns:a16="http://schemas.microsoft.com/office/drawing/2014/main" id="{D8044674-DA26-48D1-8CB5-B75A1CAAF5A4}"/>
                  </a:ext>
                </a:extLst>
              </p:cNvPr>
              <p:cNvSpPr/>
              <p:nvPr/>
            </p:nvSpPr>
            <p:spPr>
              <a:xfrm>
                <a:off x="1771962" y="2862679"/>
                <a:ext cx="732146" cy="162743"/>
              </a:xfrm>
              <a:custGeom>
                <a:avLst/>
                <a:gdLst>
                  <a:gd name="connsiteX0" fmla="*/ 403017 w 732146"/>
                  <a:gd name="connsiteY0" fmla="*/ 160640 h 162743"/>
                  <a:gd name="connsiteX1" fmla="*/ 326864 w 732146"/>
                  <a:gd name="connsiteY1" fmla="*/ 162527 h 162743"/>
                  <a:gd name="connsiteX2" fmla="*/ 249364 w 732146"/>
                  <a:gd name="connsiteY2" fmla="*/ 158214 h 162743"/>
                  <a:gd name="connsiteX3" fmla="*/ 65251 w 732146"/>
                  <a:gd name="connsiteY3" fmla="*/ 126810 h 162743"/>
                  <a:gd name="connsiteX4" fmla="*/ 7294 w 732146"/>
                  <a:gd name="connsiteY4" fmla="*/ 93788 h 162743"/>
                  <a:gd name="connsiteX5" fmla="*/ 11338 w 732146"/>
                  <a:gd name="connsiteY5" fmla="*/ 63866 h 162743"/>
                  <a:gd name="connsiteX6" fmla="*/ 76842 w 732146"/>
                  <a:gd name="connsiteY6" fmla="*/ 36101 h 162743"/>
                  <a:gd name="connsiteX7" fmla="*/ 107168 w 732146"/>
                  <a:gd name="connsiteY7" fmla="*/ 26127 h 162743"/>
                  <a:gd name="connsiteX8" fmla="*/ 168495 w 732146"/>
                  <a:gd name="connsiteY8" fmla="*/ 13323 h 162743"/>
                  <a:gd name="connsiteX9" fmla="*/ 177929 w 732146"/>
                  <a:gd name="connsiteY9" fmla="*/ 10897 h 162743"/>
                  <a:gd name="connsiteX10" fmla="*/ 353686 w 732146"/>
                  <a:gd name="connsiteY10" fmla="*/ 518 h 162743"/>
                  <a:gd name="connsiteX11" fmla="*/ 488334 w 732146"/>
                  <a:gd name="connsiteY11" fmla="*/ 5370 h 162743"/>
                  <a:gd name="connsiteX12" fmla="*/ 614086 w 732146"/>
                  <a:gd name="connsiteY12" fmla="*/ 21949 h 162743"/>
                  <a:gd name="connsiteX13" fmla="*/ 697517 w 732146"/>
                  <a:gd name="connsiteY13" fmla="*/ 48231 h 162743"/>
                  <a:gd name="connsiteX14" fmla="*/ 727034 w 732146"/>
                  <a:gd name="connsiteY14" fmla="*/ 70066 h 162743"/>
                  <a:gd name="connsiteX15" fmla="*/ 725956 w 732146"/>
                  <a:gd name="connsiteY15" fmla="*/ 92844 h 162743"/>
                  <a:gd name="connsiteX16" fmla="*/ 687678 w 732146"/>
                  <a:gd name="connsiteY16" fmla="*/ 117375 h 162743"/>
                  <a:gd name="connsiteX17" fmla="*/ 629317 w 732146"/>
                  <a:gd name="connsiteY17" fmla="*/ 136244 h 162743"/>
                  <a:gd name="connsiteX18" fmla="*/ 480786 w 732146"/>
                  <a:gd name="connsiteY18" fmla="*/ 157944 h 162743"/>
                  <a:gd name="connsiteX19" fmla="*/ 403017 w 732146"/>
                  <a:gd name="connsiteY19" fmla="*/ 160640 h 162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32146" h="162743">
                    <a:moveTo>
                      <a:pt x="403017" y="160640"/>
                    </a:moveTo>
                    <a:cubicBezTo>
                      <a:pt x="377543" y="161044"/>
                      <a:pt x="351934" y="163471"/>
                      <a:pt x="326864" y="162527"/>
                    </a:cubicBezTo>
                    <a:cubicBezTo>
                      <a:pt x="301256" y="161584"/>
                      <a:pt x="275108" y="159158"/>
                      <a:pt x="249364" y="158214"/>
                    </a:cubicBezTo>
                    <a:cubicBezTo>
                      <a:pt x="186286" y="156058"/>
                      <a:pt x="125094" y="144466"/>
                      <a:pt x="65251" y="126810"/>
                    </a:cubicBezTo>
                    <a:cubicBezTo>
                      <a:pt x="44494" y="120744"/>
                      <a:pt x="21851" y="113062"/>
                      <a:pt x="7294" y="93788"/>
                    </a:cubicBezTo>
                    <a:cubicBezTo>
                      <a:pt x="-3084" y="80040"/>
                      <a:pt x="-2949" y="71953"/>
                      <a:pt x="11338" y="63866"/>
                    </a:cubicBezTo>
                    <a:cubicBezTo>
                      <a:pt x="31960" y="52140"/>
                      <a:pt x="50694" y="36101"/>
                      <a:pt x="76842" y="36101"/>
                    </a:cubicBezTo>
                    <a:cubicBezTo>
                      <a:pt x="87086" y="36101"/>
                      <a:pt x="96925" y="29362"/>
                      <a:pt x="107168" y="26127"/>
                    </a:cubicBezTo>
                    <a:cubicBezTo>
                      <a:pt x="127386" y="19792"/>
                      <a:pt x="148816" y="21410"/>
                      <a:pt x="168495" y="13323"/>
                    </a:cubicBezTo>
                    <a:cubicBezTo>
                      <a:pt x="171460" y="12110"/>
                      <a:pt x="174695" y="10897"/>
                      <a:pt x="177929" y="10897"/>
                    </a:cubicBezTo>
                    <a:cubicBezTo>
                      <a:pt x="236695" y="10223"/>
                      <a:pt x="294516" y="-2717"/>
                      <a:pt x="353686" y="518"/>
                    </a:cubicBezTo>
                    <a:cubicBezTo>
                      <a:pt x="398569" y="2944"/>
                      <a:pt x="443721" y="2001"/>
                      <a:pt x="488334" y="5370"/>
                    </a:cubicBezTo>
                    <a:cubicBezTo>
                      <a:pt x="530386" y="8605"/>
                      <a:pt x="573247" y="11166"/>
                      <a:pt x="614086" y="21949"/>
                    </a:cubicBezTo>
                    <a:cubicBezTo>
                      <a:pt x="642121" y="29362"/>
                      <a:pt x="670830" y="36505"/>
                      <a:pt x="697517" y="48231"/>
                    </a:cubicBezTo>
                    <a:cubicBezTo>
                      <a:pt x="708434" y="53084"/>
                      <a:pt x="718004" y="61844"/>
                      <a:pt x="727034" y="70066"/>
                    </a:cubicBezTo>
                    <a:cubicBezTo>
                      <a:pt x="734717" y="77075"/>
                      <a:pt x="733234" y="85701"/>
                      <a:pt x="725956" y="92844"/>
                    </a:cubicBezTo>
                    <a:cubicBezTo>
                      <a:pt x="714904" y="103492"/>
                      <a:pt x="703447" y="111984"/>
                      <a:pt x="687678" y="117375"/>
                    </a:cubicBezTo>
                    <a:cubicBezTo>
                      <a:pt x="668404" y="124114"/>
                      <a:pt x="649130" y="131527"/>
                      <a:pt x="629317" y="136244"/>
                    </a:cubicBezTo>
                    <a:cubicBezTo>
                      <a:pt x="580525" y="147701"/>
                      <a:pt x="531330" y="156327"/>
                      <a:pt x="480786" y="157944"/>
                    </a:cubicBezTo>
                    <a:cubicBezTo>
                      <a:pt x="454908" y="158888"/>
                      <a:pt x="428895" y="160236"/>
                      <a:pt x="403017" y="160640"/>
                    </a:cubicBezTo>
                    <a:close/>
                  </a:path>
                </a:pathLst>
              </a:custGeom>
              <a:solidFill>
                <a:srgbClr val="E2DFF6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4" name="Freeform: Shape 519">
                <a:extLst>
                  <a:ext uri="{FF2B5EF4-FFF2-40B4-BE49-F238E27FC236}">
                    <a16:creationId xmlns:a16="http://schemas.microsoft.com/office/drawing/2014/main" id="{50C6C6A4-8009-482A-B282-FB55102B108D}"/>
                  </a:ext>
                </a:extLst>
              </p:cNvPr>
              <p:cNvSpPr/>
              <p:nvPr/>
            </p:nvSpPr>
            <p:spPr>
              <a:xfrm>
                <a:off x="2340053" y="3016714"/>
                <a:ext cx="157729" cy="49084"/>
              </a:xfrm>
              <a:custGeom>
                <a:avLst/>
                <a:gdLst>
                  <a:gd name="connsiteX0" fmla="*/ 153687 w 157729"/>
                  <a:gd name="connsiteY0" fmla="*/ 12939 h 49084"/>
                  <a:gd name="connsiteX1" fmla="*/ 91687 w 157729"/>
                  <a:gd name="connsiteY1" fmla="*/ 33696 h 49084"/>
                  <a:gd name="connsiteX2" fmla="*/ 11491 w 157729"/>
                  <a:gd name="connsiteY2" fmla="*/ 48926 h 49084"/>
                  <a:gd name="connsiteX3" fmla="*/ 169 w 157729"/>
                  <a:gd name="connsiteY3" fmla="*/ 45017 h 49084"/>
                  <a:gd name="connsiteX4" fmla="*/ 10009 w 157729"/>
                  <a:gd name="connsiteY4" fmla="*/ 36661 h 49084"/>
                  <a:gd name="connsiteX5" fmla="*/ 51252 w 157729"/>
                  <a:gd name="connsiteY5" fmla="*/ 28304 h 49084"/>
                  <a:gd name="connsiteX6" fmla="*/ 143983 w 157729"/>
                  <a:gd name="connsiteY6" fmla="*/ 0 h 49084"/>
                  <a:gd name="connsiteX7" fmla="*/ 153687 w 157729"/>
                  <a:gd name="connsiteY7" fmla="*/ 12939 h 4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729" h="49084">
                    <a:moveTo>
                      <a:pt x="153687" y="12939"/>
                    </a:moveTo>
                    <a:cubicBezTo>
                      <a:pt x="133065" y="20083"/>
                      <a:pt x="112848" y="29113"/>
                      <a:pt x="91687" y="33696"/>
                    </a:cubicBezTo>
                    <a:cubicBezTo>
                      <a:pt x="65135" y="39357"/>
                      <a:pt x="39391" y="50544"/>
                      <a:pt x="11491" y="48926"/>
                    </a:cubicBezTo>
                    <a:cubicBezTo>
                      <a:pt x="7313" y="48657"/>
                      <a:pt x="1248" y="50004"/>
                      <a:pt x="169" y="45017"/>
                    </a:cubicBezTo>
                    <a:cubicBezTo>
                      <a:pt x="-1178" y="38548"/>
                      <a:pt x="5830" y="37604"/>
                      <a:pt x="10009" y="36661"/>
                    </a:cubicBezTo>
                    <a:cubicBezTo>
                      <a:pt x="23622" y="33291"/>
                      <a:pt x="37504" y="30865"/>
                      <a:pt x="51252" y="28304"/>
                    </a:cubicBezTo>
                    <a:cubicBezTo>
                      <a:pt x="83196" y="22239"/>
                      <a:pt x="115139" y="16174"/>
                      <a:pt x="143983" y="0"/>
                    </a:cubicBezTo>
                    <a:cubicBezTo>
                      <a:pt x="152474" y="270"/>
                      <a:pt x="163930" y="-1483"/>
                      <a:pt x="153687" y="12939"/>
                    </a:cubicBez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5" name="Freeform: Shape 520">
                <a:extLst>
                  <a:ext uri="{FF2B5EF4-FFF2-40B4-BE49-F238E27FC236}">
                    <a16:creationId xmlns:a16="http://schemas.microsoft.com/office/drawing/2014/main" id="{2BA82EDA-682D-4ABF-94BE-63FE3BA49D53}"/>
                  </a:ext>
                </a:extLst>
              </p:cNvPr>
              <p:cNvSpPr/>
              <p:nvPr/>
            </p:nvSpPr>
            <p:spPr>
              <a:xfrm>
                <a:off x="1803008" y="2873439"/>
                <a:ext cx="660919" cy="138122"/>
              </a:xfrm>
              <a:custGeom>
                <a:avLst/>
                <a:gdLst>
                  <a:gd name="connsiteX0" fmla="*/ 337870 w 660919"/>
                  <a:gd name="connsiteY0" fmla="*/ 135862 h 138122"/>
                  <a:gd name="connsiteX1" fmla="*/ 158340 w 660919"/>
                  <a:gd name="connsiteY1" fmla="*/ 128854 h 138122"/>
                  <a:gd name="connsiteX2" fmla="*/ 49435 w 660919"/>
                  <a:gd name="connsiteY2" fmla="*/ 106884 h 138122"/>
                  <a:gd name="connsiteX3" fmla="*/ 8596 w 660919"/>
                  <a:gd name="connsiteY3" fmla="*/ 86262 h 138122"/>
                  <a:gd name="connsiteX4" fmla="*/ 5496 w 660919"/>
                  <a:gd name="connsiteY4" fmla="*/ 54858 h 138122"/>
                  <a:gd name="connsiteX5" fmla="*/ 34879 w 660919"/>
                  <a:gd name="connsiteY5" fmla="*/ 36797 h 138122"/>
                  <a:gd name="connsiteX6" fmla="*/ 135157 w 660919"/>
                  <a:gd name="connsiteY6" fmla="*/ 14693 h 138122"/>
                  <a:gd name="connsiteX7" fmla="*/ 210096 w 660919"/>
                  <a:gd name="connsiteY7" fmla="*/ 7145 h 138122"/>
                  <a:gd name="connsiteX8" fmla="*/ 291370 w 660919"/>
                  <a:gd name="connsiteY8" fmla="*/ 1080 h 138122"/>
                  <a:gd name="connsiteX9" fmla="*/ 475753 w 660919"/>
                  <a:gd name="connsiteY9" fmla="*/ 9032 h 138122"/>
                  <a:gd name="connsiteX10" fmla="*/ 596788 w 660919"/>
                  <a:gd name="connsiteY10" fmla="*/ 27093 h 138122"/>
                  <a:gd name="connsiteX11" fmla="*/ 644771 w 660919"/>
                  <a:gd name="connsiteY11" fmla="*/ 44884 h 138122"/>
                  <a:gd name="connsiteX12" fmla="*/ 660810 w 660919"/>
                  <a:gd name="connsiteY12" fmla="*/ 74267 h 138122"/>
                  <a:gd name="connsiteX13" fmla="*/ 640323 w 660919"/>
                  <a:gd name="connsiteY13" fmla="*/ 97180 h 138122"/>
                  <a:gd name="connsiteX14" fmla="*/ 536540 w 660919"/>
                  <a:gd name="connsiteY14" fmla="*/ 124271 h 138122"/>
                  <a:gd name="connsiteX15" fmla="*/ 337870 w 660919"/>
                  <a:gd name="connsiteY15" fmla="*/ 135862 h 138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0919" h="138122">
                    <a:moveTo>
                      <a:pt x="337870" y="135862"/>
                    </a:moveTo>
                    <a:cubicBezTo>
                      <a:pt x="280049" y="142332"/>
                      <a:pt x="219127" y="133302"/>
                      <a:pt x="158340" y="128854"/>
                    </a:cubicBezTo>
                    <a:cubicBezTo>
                      <a:pt x="121948" y="126158"/>
                      <a:pt x="84883" y="119149"/>
                      <a:pt x="49435" y="106884"/>
                    </a:cubicBezTo>
                    <a:cubicBezTo>
                      <a:pt x="34474" y="101762"/>
                      <a:pt x="20592" y="97045"/>
                      <a:pt x="8596" y="86262"/>
                    </a:cubicBezTo>
                    <a:cubicBezTo>
                      <a:pt x="-2860" y="76019"/>
                      <a:pt x="-1782" y="66180"/>
                      <a:pt x="5496" y="54858"/>
                    </a:cubicBezTo>
                    <a:cubicBezTo>
                      <a:pt x="12505" y="44075"/>
                      <a:pt x="24366" y="38549"/>
                      <a:pt x="34879" y="36797"/>
                    </a:cubicBezTo>
                    <a:cubicBezTo>
                      <a:pt x="68709" y="31271"/>
                      <a:pt x="101596" y="21297"/>
                      <a:pt x="135157" y="14693"/>
                    </a:cubicBezTo>
                    <a:cubicBezTo>
                      <a:pt x="160496" y="9706"/>
                      <a:pt x="186105" y="15501"/>
                      <a:pt x="210096" y="7145"/>
                    </a:cubicBezTo>
                    <a:cubicBezTo>
                      <a:pt x="236783" y="-2290"/>
                      <a:pt x="264414" y="2967"/>
                      <a:pt x="291370" y="1080"/>
                    </a:cubicBezTo>
                    <a:cubicBezTo>
                      <a:pt x="352831" y="-3233"/>
                      <a:pt x="414292" y="6606"/>
                      <a:pt x="475753" y="9032"/>
                    </a:cubicBezTo>
                    <a:cubicBezTo>
                      <a:pt x="516997" y="10649"/>
                      <a:pt x="556353" y="21701"/>
                      <a:pt x="596788" y="27093"/>
                    </a:cubicBezTo>
                    <a:cubicBezTo>
                      <a:pt x="613366" y="29249"/>
                      <a:pt x="629271" y="37875"/>
                      <a:pt x="644771" y="44884"/>
                    </a:cubicBezTo>
                    <a:cubicBezTo>
                      <a:pt x="656632" y="50275"/>
                      <a:pt x="661753" y="61732"/>
                      <a:pt x="660810" y="74267"/>
                    </a:cubicBezTo>
                    <a:cubicBezTo>
                      <a:pt x="659866" y="86128"/>
                      <a:pt x="650566" y="93675"/>
                      <a:pt x="640323" y="97180"/>
                    </a:cubicBezTo>
                    <a:cubicBezTo>
                      <a:pt x="606492" y="108906"/>
                      <a:pt x="572527" y="119284"/>
                      <a:pt x="536540" y="124271"/>
                    </a:cubicBezTo>
                    <a:cubicBezTo>
                      <a:pt x="471979" y="132897"/>
                      <a:pt x="407014" y="139771"/>
                      <a:pt x="337870" y="135862"/>
                    </a:cubicBez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6" name="Freeform: Shape 521">
                <a:extLst>
                  <a:ext uri="{FF2B5EF4-FFF2-40B4-BE49-F238E27FC236}">
                    <a16:creationId xmlns:a16="http://schemas.microsoft.com/office/drawing/2014/main" id="{6A69F268-55E6-4A2D-8F83-0F6C6DAE8E10}"/>
                  </a:ext>
                </a:extLst>
              </p:cNvPr>
              <p:cNvSpPr/>
              <p:nvPr/>
            </p:nvSpPr>
            <p:spPr>
              <a:xfrm>
                <a:off x="1815718" y="2889137"/>
                <a:ext cx="635028" cy="108043"/>
              </a:xfrm>
              <a:custGeom>
                <a:avLst/>
                <a:gdLst>
                  <a:gd name="connsiteX0" fmla="*/ 221108 w 635028"/>
                  <a:gd name="connsiteY0" fmla="*/ 613 h 108043"/>
                  <a:gd name="connsiteX1" fmla="*/ 323004 w 635028"/>
                  <a:gd name="connsiteY1" fmla="*/ 1017 h 108043"/>
                  <a:gd name="connsiteX2" fmla="*/ 449430 w 635028"/>
                  <a:gd name="connsiteY2" fmla="*/ 4926 h 108043"/>
                  <a:gd name="connsiteX3" fmla="*/ 572082 w 635028"/>
                  <a:gd name="connsiteY3" fmla="*/ 24469 h 108043"/>
                  <a:gd name="connsiteX4" fmla="*/ 627073 w 635028"/>
                  <a:gd name="connsiteY4" fmla="*/ 45765 h 108043"/>
                  <a:gd name="connsiteX5" fmla="*/ 635026 w 635028"/>
                  <a:gd name="connsiteY5" fmla="*/ 54526 h 108043"/>
                  <a:gd name="connsiteX6" fmla="*/ 627882 w 635028"/>
                  <a:gd name="connsiteY6" fmla="*/ 62343 h 108043"/>
                  <a:gd name="connsiteX7" fmla="*/ 508060 w 635028"/>
                  <a:gd name="connsiteY7" fmla="*/ 95634 h 108043"/>
                  <a:gd name="connsiteX8" fmla="*/ 322464 w 635028"/>
                  <a:gd name="connsiteY8" fmla="*/ 106956 h 108043"/>
                  <a:gd name="connsiteX9" fmla="*/ 163825 w 635028"/>
                  <a:gd name="connsiteY9" fmla="*/ 100621 h 108043"/>
                  <a:gd name="connsiteX10" fmla="*/ 37668 w 635028"/>
                  <a:gd name="connsiteY10" fmla="*/ 77843 h 108043"/>
                  <a:gd name="connsiteX11" fmla="*/ 4512 w 635028"/>
                  <a:gd name="connsiteY11" fmla="*/ 61534 h 108043"/>
                  <a:gd name="connsiteX12" fmla="*/ 5590 w 635028"/>
                  <a:gd name="connsiteY12" fmla="*/ 45630 h 108043"/>
                  <a:gd name="connsiteX13" fmla="*/ 34838 w 635028"/>
                  <a:gd name="connsiteY13" fmla="*/ 33230 h 108043"/>
                  <a:gd name="connsiteX14" fmla="*/ 126086 w 635028"/>
                  <a:gd name="connsiteY14" fmla="*/ 12069 h 108043"/>
                  <a:gd name="connsiteX15" fmla="*/ 221108 w 635028"/>
                  <a:gd name="connsiteY15" fmla="*/ 613 h 108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35028" h="108043">
                    <a:moveTo>
                      <a:pt x="221108" y="613"/>
                    </a:moveTo>
                    <a:cubicBezTo>
                      <a:pt x="255073" y="613"/>
                      <a:pt x="289173" y="-1005"/>
                      <a:pt x="323004" y="1017"/>
                    </a:cubicBezTo>
                    <a:cubicBezTo>
                      <a:pt x="365190" y="3578"/>
                      <a:pt x="407917" y="-196"/>
                      <a:pt x="449430" y="4926"/>
                    </a:cubicBezTo>
                    <a:cubicBezTo>
                      <a:pt x="490269" y="10047"/>
                      <a:pt x="531782" y="12743"/>
                      <a:pt x="572082" y="24469"/>
                    </a:cubicBezTo>
                    <a:cubicBezTo>
                      <a:pt x="591356" y="30130"/>
                      <a:pt x="609417" y="36869"/>
                      <a:pt x="627073" y="45765"/>
                    </a:cubicBezTo>
                    <a:cubicBezTo>
                      <a:pt x="631117" y="47786"/>
                      <a:pt x="635160" y="49269"/>
                      <a:pt x="635026" y="54526"/>
                    </a:cubicBezTo>
                    <a:cubicBezTo>
                      <a:pt x="634891" y="58973"/>
                      <a:pt x="631386" y="60321"/>
                      <a:pt x="627882" y="62343"/>
                    </a:cubicBezTo>
                    <a:cubicBezTo>
                      <a:pt x="590817" y="84178"/>
                      <a:pt x="549708" y="89569"/>
                      <a:pt x="508060" y="95634"/>
                    </a:cubicBezTo>
                    <a:cubicBezTo>
                      <a:pt x="446330" y="104665"/>
                      <a:pt x="384464" y="110595"/>
                      <a:pt x="322464" y="106956"/>
                    </a:cubicBezTo>
                    <a:cubicBezTo>
                      <a:pt x="269495" y="103991"/>
                      <a:pt x="215986" y="110191"/>
                      <a:pt x="163825" y="100621"/>
                    </a:cubicBezTo>
                    <a:cubicBezTo>
                      <a:pt x="121773" y="92939"/>
                      <a:pt x="78642" y="90782"/>
                      <a:pt x="37668" y="77843"/>
                    </a:cubicBezTo>
                    <a:cubicBezTo>
                      <a:pt x="26077" y="74204"/>
                      <a:pt x="15025" y="67869"/>
                      <a:pt x="4512" y="61534"/>
                    </a:cubicBezTo>
                    <a:cubicBezTo>
                      <a:pt x="-3575" y="56682"/>
                      <a:pt x="738" y="50617"/>
                      <a:pt x="5590" y="45630"/>
                    </a:cubicBezTo>
                    <a:cubicBezTo>
                      <a:pt x="13677" y="37543"/>
                      <a:pt x="25403" y="37813"/>
                      <a:pt x="34838" y="33230"/>
                    </a:cubicBezTo>
                    <a:cubicBezTo>
                      <a:pt x="63681" y="19482"/>
                      <a:pt x="95760" y="17326"/>
                      <a:pt x="126086" y="12069"/>
                    </a:cubicBezTo>
                    <a:cubicBezTo>
                      <a:pt x="156951" y="6947"/>
                      <a:pt x="221108" y="2095"/>
                      <a:pt x="221108" y="613"/>
                    </a:cubicBezTo>
                    <a:close/>
                  </a:path>
                </a:pathLst>
              </a:custGeom>
              <a:solidFill>
                <a:srgbClr val="E2DFF6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98" name="Graphic 511">
              <a:extLst>
                <a:ext uri="{FF2B5EF4-FFF2-40B4-BE49-F238E27FC236}">
                  <a16:creationId xmlns:a16="http://schemas.microsoft.com/office/drawing/2014/main" id="{A6CB77FF-34D1-453A-9B67-185C715DEC8D}"/>
                </a:ext>
              </a:extLst>
            </p:cNvPr>
            <p:cNvGrpSpPr/>
            <p:nvPr/>
          </p:nvGrpSpPr>
          <p:grpSpPr>
            <a:xfrm>
              <a:off x="1728223" y="3263369"/>
              <a:ext cx="797025" cy="1035159"/>
              <a:chOff x="1728223" y="3263369"/>
              <a:chExt cx="797025" cy="1035159"/>
            </a:xfrm>
            <a:solidFill>
              <a:srgbClr val="E7605F"/>
            </a:solidFill>
          </p:grpSpPr>
          <p:sp>
            <p:nvSpPr>
              <p:cNvPr id="299" name="Freeform: Shape 523">
                <a:extLst>
                  <a:ext uri="{FF2B5EF4-FFF2-40B4-BE49-F238E27FC236}">
                    <a16:creationId xmlns:a16="http://schemas.microsoft.com/office/drawing/2014/main" id="{525FD6F7-B3C3-41C6-AB4B-410C7334E582}"/>
                  </a:ext>
                </a:extLst>
              </p:cNvPr>
              <p:cNvSpPr/>
              <p:nvPr/>
            </p:nvSpPr>
            <p:spPr>
              <a:xfrm>
                <a:off x="2147259" y="3263369"/>
                <a:ext cx="314537" cy="306568"/>
              </a:xfrm>
              <a:custGeom>
                <a:avLst/>
                <a:gdLst>
                  <a:gd name="connsiteX0" fmla="*/ 314537 w 314537"/>
                  <a:gd name="connsiteY0" fmla="*/ 108632 h 306568"/>
                  <a:gd name="connsiteX1" fmla="*/ 251189 w 314537"/>
                  <a:gd name="connsiteY1" fmla="*/ 284524 h 306568"/>
                  <a:gd name="connsiteX2" fmla="*/ 197276 w 314537"/>
                  <a:gd name="connsiteY2" fmla="*/ 304472 h 306568"/>
                  <a:gd name="connsiteX3" fmla="*/ 19228 w 314537"/>
                  <a:gd name="connsiteY3" fmla="*/ 186806 h 306568"/>
                  <a:gd name="connsiteX4" fmla="*/ 763 w 314537"/>
                  <a:gd name="connsiteY4" fmla="*/ 121572 h 306568"/>
                  <a:gd name="connsiteX5" fmla="*/ 104411 w 314537"/>
                  <a:gd name="connsiteY5" fmla="*/ 65232 h 306568"/>
                  <a:gd name="connsiteX6" fmla="*/ 122606 w 314537"/>
                  <a:gd name="connsiteY6" fmla="*/ 72915 h 306568"/>
                  <a:gd name="connsiteX7" fmla="*/ 148620 w 314537"/>
                  <a:gd name="connsiteY7" fmla="*/ 63615 h 306568"/>
                  <a:gd name="connsiteX8" fmla="*/ 234611 w 314537"/>
                  <a:gd name="connsiteY8" fmla="*/ 402 h 306568"/>
                  <a:gd name="connsiteX9" fmla="*/ 311168 w 314537"/>
                  <a:gd name="connsiteY9" fmla="*/ 81137 h 306568"/>
                  <a:gd name="connsiteX10" fmla="*/ 314537 w 314537"/>
                  <a:gd name="connsiteY10" fmla="*/ 108632 h 30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4537" h="306568">
                    <a:moveTo>
                      <a:pt x="314537" y="108632"/>
                    </a:moveTo>
                    <a:cubicBezTo>
                      <a:pt x="312246" y="179124"/>
                      <a:pt x="289063" y="234520"/>
                      <a:pt x="251189" y="284524"/>
                    </a:cubicBezTo>
                    <a:cubicBezTo>
                      <a:pt x="237307" y="302854"/>
                      <a:pt x="220189" y="310672"/>
                      <a:pt x="197276" y="304472"/>
                    </a:cubicBezTo>
                    <a:cubicBezTo>
                      <a:pt x="124898" y="284928"/>
                      <a:pt x="63437" y="248672"/>
                      <a:pt x="19228" y="186806"/>
                    </a:cubicBezTo>
                    <a:cubicBezTo>
                      <a:pt x="5480" y="167533"/>
                      <a:pt x="-2607" y="145832"/>
                      <a:pt x="763" y="121572"/>
                    </a:cubicBezTo>
                    <a:cubicBezTo>
                      <a:pt x="7367" y="73185"/>
                      <a:pt x="52250" y="48924"/>
                      <a:pt x="104411" y="65232"/>
                    </a:cubicBezTo>
                    <a:cubicBezTo>
                      <a:pt x="110746" y="67254"/>
                      <a:pt x="117215" y="69276"/>
                      <a:pt x="122606" y="72915"/>
                    </a:cubicBezTo>
                    <a:cubicBezTo>
                      <a:pt x="135950" y="81811"/>
                      <a:pt x="142420" y="79924"/>
                      <a:pt x="148620" y="63615"/>
                    </a:cubicBezTo>
                    <a:cubicBezTo>
                      <a:pt x="166680" y="16172"/>
                      <a:pt x="194446" y="-3102"/>
                      <a:pt x="234611" y="402"/>
                    </a:cubicBezTo>
                    <a:cubicBezTo>
                      <a:pt x="269924" y="3502"/>
                      <a:pt x="303081" y="38141"/>
                      <a:pt x="311168" y="81137"/>
                    </a:cubicBezTo>
                    <a:cubicBezTo>
                      <a:pt x="313324" y="92593"/>
                      <a:pt x="313998" y="104185"/>
                      <a:pt x="314537" y="108632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0" name="Freeform: Shape 524">
                <a:extLst>
                  <a:ext uri="{FF2B5EF4-FFF2-40B4-BE49-F238E27FC236}">
                    <a16:creationId xmlns:a16="http://schemas.microsoft.com/office/drawing/2014/main" id="{970E5556-2930-417B-BFA7-AFF708651230}"/>
                  </a:ext>
                </a:extLst>
              </p:cNvPr>
              <p:cNvSpPr/>
              <p:nvPr/>
            </p:nvSpPr>
            <p:spPr>
              <a:xfrm>
                <a:off x="2249905" y="3588402"/>
                <a:ext cx="275344" cy="269790"/>
              </a:xfrm>
              <a:custGeom>
                <a:avLst/>
                <a:gdLst>
                  <a:gd name="connsiteX0" fmla="*/ 275239 w 275344"/>
                  <a:gd name="connsiteY0" fmla="*/ 106808 h 269790"/>
                  <a:gd name="connsiteX1" fmla="*/ 217282 w 275344"/>
                  <a:gd name="connsiteY1" fmla="*/ 211939 h 269790"/>
                  <a:gd name="connsiteX2" fmla="*/ 123473 w 275344"/>
                  <a:gd name="connsiteY2" fmla="*/ 265987 h 269790"/>
                  <a:gd name="connsiteX3" fmla="*/ 83578 w 275344"/>
                  <a:gd name="connsiteY3" fmla="*/ 261943 h 269790"/>
                  <a:gd name="connsiteX4" fmla="*/ 417 w 275344"/>
                  <a:gd name="connsiteY4" fmla="*/ 65565 h 269790"/>
                  <a:gd name="connsiteX5" fmla="*/ 49882 w 275344"/>
                  <a:gd name="connsiteY5" fmla="*/ 1543 h 269790"/>
                  <a:gd name="connsiteX6" fmla="*/ 125630 w 275344"/>
                  <a:gd name="connsiteY6" fmla="*/ 36721 h 269790"/>
                  <a:gd name="connsiteX7" fmla="*/ 165256 w 275344"/>
                  <a:gd name="connsiteY7" fmla="*/ 44673 h 269790"/>
                  <a:gd name="connsiteX8" fmla="*/ 242082 w 275344"/>
                  <a:gd name="connsiteY8" fmla="*/ 39282 h 269790"/>
                  <a:gd name="connsiteX9" fmla="*/ 275239 w 275344"/>
                  <a:gd name="connsiteY9" fmla="*/ 106808 h 269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344" h="269790">
                    <a:moveTo>
                      <a:pt x="275239" y="106808"/>
                    </a:moveTo>
                    <a:cubicBezTo>
                      <a:pt x="274430" y="151960"/>
                      <a:pt x="248148" y="183634"/>
                      <a:pt x="217282" y="211939"/>
                    </a:cubicBezTo>
                    <a:cubicBezTo>
                      <a:pt x="190191" y="236739"/>
                      <a:pt x="158517" y="254530"/>
                      <a:pt x="123473" y="265987"/>
                    </a:cubicBezTo>
                    <a:cubicBezTo>
                      <a:pt x="109726" y="270434"/>
                      <a:pt x="94630" y="272995"/>
                      <a:pt x="83578" y="261943"/>
                    </a:cubicBezTo>
                    <a:cubicBezTo>
                      <a:pt x="29395" y="207895"/>
                      <a:pt x="-4166" y="144008"/>
                      <a:pt x="417" y="65565"/>
                    </a:cubicBezTo>
                    <a:cubicBezTo>
                      <a:pt x="2439" y="30386"/>
                      <a:pt x="23465" y="6665"/>
                      <a:pt x="49882" y="1543"/>
                    </a:cubicBezTo>
                    <a:cubicBezTo>
                      <a:pt x="83173" y="-4927"/>
                      <a:pt x="109321" y="9360"/>
                      <a:pt x="125630" y="36721"/>
                    </a:cubicBezTo>
                    <a:cubicBezTo>
                      <a:pt x="137895" y="57208"/>
                      <a:pt x="146387" y="59769"/>
                      <a:pt x="165256" y="44673"/>
                    </a:cubicBezTo>
                    <a:cubicBezTo>
                      <a:pt x="188304" y="26208"/>
                      <a:pt x="215934" y="24186"/>
                      <a:pt x="242082" y="39282"/>
                    </a:cubicBezTo>
                    <a:cubicBezTo>
                      <a:pt x="267287" y="53973"/>
                      <a:pt x="276452" y="78099"/>
                      <a:pt x="275239" y="10680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1" name="Freeform: Shape 525">
                <a:extLst>
                  <a:ext uri="{FF2B5EF4-FFF2-40B4-BE49-F238E27FC236}">
                    <a16:creationId xmlns:a16="http://schemas.microsoft.com/office/drawing/2014/main" id="{C4E8420A-68B1-4DAE-89AD-21BBDA048FDE}"/>
                  </a:ext>
                </a:extLst>
              </p:cNvPr>
              <p:cNvSpPr/>
              <p:nvPr/>
            </p:nvSpPr>
            <p:spPr>
              <a:xfrm>
                <a:off x="1992722" y="3518532"/>
                <a:ext cx="234307" cy="226316"/>
              </a:xfrm>
              <a:custGeom>
                <a:avLst/>
                <a:gdLst>
                  <a:gd name="connsiteX0" fmla="*/ 234283 w 234307"/>
                  <a:gd name="connsiteY0" fmla="*/ 90687 h 226316"/>
                  <a:gd name="connsiteX1" fmla="*/ 176326 w 234307"/>
                  <a:gd name="connsiteY1" fmla="*/ 214014 h 226316"/>
                  <a:gd name="connsiteX2" fmla="*/ 140474 w 234307"/>
                  <a:gd name="connsiteY2" fmla="*/ 224661 h 226316"/>
                  <a:gd name="connsiteX3" fmla="*/ 14587 w 234307"/>
                  <a:gd name="connsiteY3" fmla="*/ 137727 h 226316"/>
                  <a:gd name="connsiteX4" fmla="*/ 12431 w 234307"/>
                  <a:gd name="connsiteY4" fmla="*/ 59418 h 226316"/>
                  <a:gd name="connsiteX5" fmla="*/ 90335 w 234307"/>
                  <a:gd name="connsiteY5" fmla="*/ 49444 h 226316"/>
                  <a:gd name="connsiteX6" fmla="*/ 113248 w 234307"/>
                  <a:gd name="connsiteY6" fmla="*/ 46479 h 226316"/>
                  <a:gd name="connsiteX7" fmla="*/ 186166 w 234307"/>
                  <a:gd name="connsiteY7" fmla="*/ 2405 h 226316"/>
                  <a:gd name="connsiteX8" fmla="*/ 234283 w 234307"/>
                  <a:gd name="connsiteY8" fmla="*/ 90687 h 22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307" h="226316">
                    <a:moveTo>
                      <a:pt x="234283" y="90687"/>
                    </a:moveTo>
                    <a:cubicBezTo>
                      <a:pt x="232396" y="132740"/>
                      <a:pt x="210831" y="176140"/>
                      <a:pt x="176326" y="214014"/>
                    </a:cubicBezTo>
                    <a:cubicBezTo>
                      <a:pt x="166622" y="224661"/>
                      <a:pt x="154626" y="228975"/>
                      <a:pt x="140474" y="224661"/>
                    </a:cubicBezTo>
                    <a:cubicBezTo>
                      <a:pt x="89257" y="209027"/>
                      <a:pt x="45318" y="182744"/>
                      <a:pt x="14587" y="137727"/>
                    </a:cubicBezTo>
                    <a:cubicBezTo>
                      <a:pt x="-4417" y="109827"/>
                      <a:pt x="-4552" y="79366"/>
                      <a:pt x="12431" y="59418"/>
                    </a:cubicBezTo>
                    <a:cubicBezTo>
                      <a:pt x="29278" y="39740"/>
                      <a:pt x="59604" y="35831"/>
                      <a:pt x="90335" y="49444"/>
                    </a:cubicBezTo>
                    <a:cubicBezTo>
                      <a:pt x="98692" y="53218"/>
                      <a:pt x="105161" y="61574"/>
                      <a:pt x="113248" y="46479"/>
                    </a:cubicBezTo>
                    <a:cubicBezTo>
                      <a:pt x="135218" y="6044"/>
                      <a:pt x="156379" y="-5682"/>
                      <a:pt x="186166" y="2405"/>
                    </a:cubicBezTo>
                    <a:cubicBezTo>
                      <a:pt x="216222" y="10627"/>
                      <a:pt x="235092" y="41357"/>
                      <a:pt x="234283" y="90687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2" name="Freeform: Shape 526">
                <a:extLst>
                  <a:ext uri="{FF2B5EF4-FFF2-40B4-BE49-F238E27FC236}">
                    <a16:creationId xmlns:a16="http://schemas.microsoft.com/office/drawing/2014/main" id="{C8BC658B-ACFA-4FE3-93FF-4885A1793F19}"/>
                  </a:ext>
                </a:extLst>
              </p:cNvPr>
              <p:cNvSpPr/>
              <p:nvPr/>
            </p:nvSpPr>
            <p:spPr>
              <a:xfrm>
                <a:off x="1989235" y="3736529"/>
                <a:ext cx="275344" cy="269790"/>
              </a:xfrm>
              <a:custGeom>
                <a:avLst/>
                <a:gdLst>
                  <a:gd name="connsiteX0" fmla="*/ 275239 w 275344"/>
                  <a:gd name="connsiteY0" fmla="*/ 106808 h 269790"/>
                  <a:gd name="connsiteX1" fmla="*/ 217282 w 275344"/>
                  <a:gd name="connsiteY1" fmla="*/ 211939 h 269790"/>
                  <a:gd name="connsiteX2" fmla="*/ 123473 w 275344"/>
                  <a:gd name="connsiteY2" fmla="*/ 265987 h 269790"/>
                  <a:gd name="connsiteX3" fmla="*/ 83578 w 275344"/>
                  <a:gd name="connsiteY3" fmla="*/ 261943 h 269790"/>
                  <a:gd name="connsiteX4" fmla="*/ 417 w 275344"/>
                  <a:gd name="connsiteY4" fmla="*/ 65565 h 269790"/>
                  <a:gd name="connsiteX5" fmla="*/ 49882 w 275344"/>
                  <a:gd name="connsiteY5" fmla="*/ 1543 h 269790"/>
                  <a:gd name="connsiteX6" fmla="*/ 125630 w 275344"/>
                  <a:gd name="connsiteY6" fmla="*/ 36721 h 269790"/>
                  <a:gd name="connsiteX7" fmla="*/ 165256 w 275344"/>
                  <a:gd name="connsiteY7" fmla="*/ 44673 h 269790"/>
                  <a:gd name="connsiteX8" fmla="*/ 242082 w 275344"/>
                  <a:gd name="connsiteY8" fmla="*/ 39282 h 269790"/>
                  <a:gd name="connsiteX9" fmla="*/ 275239 w 275344"/>
                  <a:gd name="connsiteY9" fmla="*/ 106808 h 269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344" h="269790">
                    <a:moveTo>
                      <a:pt x="275239" y="106808"/>
                    </a:moveTo>
                    <a:cubicBezTo>
                      <a:pt x="274430" y="151960"/>
                      <a:pt x="248148" y="183634"/>
                      <a:pt x="217282" y="211939"/>
                    </a:cubicBezTo>
                    <a:cubicBezTo>
                      <a:pt x="190191" y="236739"/>
                      <a:pt x="158517" y="254530"/>
                      <a:pt x="123473" y="265987"/>
                    </a:cubicBezTo>
                    <a:cubicBezTo>
                      <a:pt x="109726" y="270434"/>
                      <a:pt x="94630" y="272995"/>
                      <a:pt x="83578" y="261943"/>
                    </a:cubicBezTo>
                    <a:cubicBezTo>
                      <a:pt x="29395" y="207895"/>
                      <a:pt x="-4166" y="144008"/>
                      <a:pt x="417" y="65565"/>
                    </a:cubicBezTo>
                    <a:cubicBezTo>
                      <a:pt x="2439" y="30386"/>
                      <a:pt x="23465" y="6665"/>
                      <a:pt x="49882" y="1543"/>
                    </a:cubicBezTo>
                    <a:cubicBezTo>
                      <a:pt x="83173" y="-4927"/>
                      <a:pt x="109321" y="9360"/>
                      <a:pt x="125630" y="36721"/>
                    </a:cubicBezTo>
                    <a:cubicBezTo>
                      <a:pt x="137895" y="57208"/>
                      <a:pt x="146387" y="59769"/>
                      <a:pt x="165256" y="44673"/>
                    </a:cubicBezTo>
                    <a:cubicBezTo>
                      <a:pt x="188304" y="26208"/>
                      <a:pt x="215934" y="24186"/>
                      <a:pt x="242082" y="39282"/>
                    </a:cubicBezTo>
                    <a:cubicBezTo>
                      <a:pt x="267287" y="53973"/>
                      <a:pt x="276452" y="78099"/>
                      <a:pt x="275239" y="10680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3" name="Freeform: Shape 527">
                <a:extLst>
                  <a:ext uri="{FF2B5EF4-FFF2-40B4-BE49-F238E27FC236}">
                    <a16:creationId xmlns:a16="http://schemas.microsoft.com/office/drawing/2014/main" id="{47845EF4-0458-4CAD-B3E3-590D83C27240}"/>
                  </a:ext>
                </a:extLst>
              </p:cNvPr>
              <p:cNvSpPr/>
              <p:nvPr/>
            </p:nvSpPr>
            <p:spPr>
              <a:xfrm>
                <a:off x="2084643" y="3977871"/>
                <a:ext cx="234307" cy="226316"/>
              </a:xfrm>
              <a:custGeom>
                <a:avLst/>
                <a:gdLst>
                  <a:gd name="connsiteX0" fmla="*/ 234283 w 234307"/>
                  <a:gd name="connsiteY0" fmla="*/ 90687 h 226316"/>
                  <a:gd name="connsiteX1" fmla="*/ 176326 w 234307"/>
                  <a:gd name="connsiteY1" fmla="*/ 214014 h 226316"/>
                  <a:gd name="connsiteX2" fmla="*/ 140474 w 234307"/>
                  <a:gd name="connsiteY2" fmla="*/ 224662 h 226316"/>
                  <a:gd name="connsiteX3" fmla="*/ 14587 w 234307"/>
                  <a:gd name="connsiteY3" fmla="*/ 137727 h 226316"/>
                  <a:gd name="connsiteX4" fmla="*/ 12431 w 234307"/>
                  <a:gd name="connsiteY4" fmla="*/ 59418 h 226316"/>
                  <a:gd name="connsiteX5" fmla="*/ 90335 w 234307"/>
                  <a:gd name="connsiteY5" fmla="*/ 49444 h 226316"/>
                  <a:gd name="connsiteX6" fmla="*/ 113248 w 234307"/>
                  <a:gd name="connsiteY6" fmla="*/ 46479 h 226316"/>
                  <a:gd name="connsiteX7" fmla="*/ 186166 w 234307"/>
                  <a:gd name="connsiteY7" fmla="*/ 2405 h 226316"/>
                  <a:gd name="connsiteX8" fmla="*/ 234283 w 234307"/>
                  <a:gd name="connsiteY8" fmla="*/ 90687 h 22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307" h="226316">
                    <a:moveTo>
                      <a:pt x="234283" y="90687"/>
                    </a:moveTo>
                    <a:cubicBezTo>
                      <a:pt x="232396" y="132740"/>
                      <a:pt x="210831" y="176140"/>
                      <a:pt x="176326" y="214014"/>
                    </a:cubicBezTo>
                    <a:cubicBezTo>
                      <a:pt x="166622" y="224662"/>
                      <a:pt x="154626" y="228975"/>
                      <a:pt x="140474" y="224662"/>
                    </a:cubicBezTo>
                    <a:cubicBezTo>
                      <a:pt x="89257" y="209027"/>
                      <a:pt x="45318" y="182744"/>
                      <a:pt x="14587" y="137727"/>
                    </a:cubicBezTo>
                    <a:cubicBezTo>
                      <a:pt x="-4417" y="109827"/>
                      <a:pt x="-4552" y="79366"/>
                      <a:pt x="12431" y="59418"/>
                    </a:cubicBezTo>
                    <a:cubicBezTo>
                      <a:pt x="29278" y="39740"/>
                      <a:pt x="59605" y="35831"/>
                      <a:pt x="90335" y="49444"/>
                    </a:cubicBezTo>
                    <a:cubicBezTo>
                      <a:pt x="98691" y="53218"/>
                      <a:pt x="105161" y="61574"/>
                      <a:pt x="113248" y="46479"/>
                    </a:cubicBezTo>
                    <a:cubicBezTo>
                      <a:pt x="135218" y="6044"/>
                      <a:pt x="156379" y="-5682"/>
                      <a:pt x="186166" y="2405"/>
                    </a:cubicBezTo>
                    <a:cubicBezTo>
                      <a:pt x="216087" y="10761"/>
                      <a:pt x="235092" y="41492"/>
                      <a:pt x="234283" y="90687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4" name="Freeform: Shape 528">
                <a:extLst>
                  <a:ext uri="{FF2B5EF4-FFF2-40B4-BE49-F238E27FC236}">
                    <a16:creationId xmlns:a16="http://schemas.microsoft.com/office/drawing/2014/main" id="{E1E048AE-4D30-4413-BE74-22F2623DB5DA}"/>
                  </a:ext>
                </a:extLst>
              </p:cNvPr>
              <p:cNvSpPr/>
              <p:nvPr/>
            </p:nvSpPr>
            <p:spPr>
              <a:xfrm>
                <a:off x="2329895" y="3872161"/>
                <a:ext cx="164726" cy="177784"/>
              </a:xfrm>
              <a:custGeom>
                <a:avLst/>
                <a:gdLst>
                  <a:gd name="connsiteX0" fmla="*/ 68822 w 164726"/>
                  <a:gd name="connsiteY0" fmla="*/ 167150 h 177784"/>
                  <a:gd name="connsiteX1" fmla="*/ 2509 w 164726"/>
                  <a:gd name="connsiteY1" fmla="*/ 87763 h 177784"/>
                  <a:gd name="connsiteX2" fmla="*/ 6687 w 164726"/>
                  <a:gd name="connsiteY2" fmla="*/ 59728 h 177784"/>
                  <a:gd name="connsiteX3" fmla="*/ 106831 w 164726"/>
                  <a:gd name="connsiteY3" fmla="*/ 963 h 177784"/>
                  <a:gd name="connsiteX4" fmla="*/ 161418 w 164726"/>
                  <a:gd name="connsiteY4" fmla="*/ 24550 h 177784"/>
                  <a:gd name="connsiteX5" fmla="*/ 143357 w 164726"/>
                  <a:gd name="connsiteY5" fmla="*/ 81293 h 177784"/>
                  <a:gd name="connsiteX6" fmla="*/ 137966 w 164726"/>
                  <a:gd name="connsiteY6" fmla="*/ 98006 h 177784"/>
                  <a:gd name="connsiteX7" fmla="*/ 144840 w 164726"/>
                  <a:gd name="connsiteY7" fmla="*/ 162298 h 177784"/>
                  <a:gd name="connsiteX8" fmla="*/ 68822 w 164726"/>
                  <a:gd name="connsiteY8" fmla="*/ 167150 h 17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726" h="177784">
                    <a:moveTo>
                      <a:pt x="68822" y="167150"/>
                    </a:moveTo>
                    <a:cubicBezTo>
                      <a:pt x="40518" y="152459"/>
                      <a:pt x="17470" y="123615"/>
                      <a:pt x="2509" y="87763"/>
                    </a:cubicBezTo>
                    <a:cubicBezTo>
                      <a:pt x="-1669" y="77654"/>
                      <a:pt x="-860" y="68085"/>
                      <a:pt x="6687" y="59728"/>
                    </a:cubicBezTo>
                    <a:cubicBezTo>
                      <a:pt x="33779" y="29537"/>
                      <a:pt x="65992" y="7702"/>
                      <a:pt x="106831" y="963"/>
                    </a:cubicBezTo>
                    <a:cubicBezTo>
                      <a:pt x="132170" y="-3215"/>
                      <a:pt x="153196" y="6489"/>
                      <a:pt x="161418" y="24550"/>
                    </a:cubicBezTo>
                    <a:cubicBezTo>
                      <a:pt x="169505" y="42476"/>
                      <a:pt x="162496" y="64580"/>
                      <a:pt x="143357" y="81293"/>
                    </a:cubicBezTo>
                    <a:cubicBezTo>
                      <a:pt x="138101" y="85876"/>
                      <a:pt x="130283" y="87628"/>
                      <a:pt x="137966" y="98006"/>
                    </a:cubicBezTo>
                    <a:cubicBezTo>
                      <a:pt x="158722" y="126176"/>
                      <a:pt x="160070" y="144372"/>
                      <a:pt x="144840" y="162298"/>
                    </a:cubicBezTo>
                    <a:cubicBezTo>
                      <a:pt x="129744" y="180359"/>
                      <a:pt x="102518" y="183459"/>
                      <a:pt x="68822" y="167150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5" name="Freeform: Shape 529">
                <a:extLst>
                  <a:ext uri="{FF2B5EF4-FFF2-40B4-BE49-F238E27FC236}">
                    <a16:creationId xmlns:a16="http://schemas.microsoft.com/office/drawing/2014/main" id="{B08D5939-A84F-4A39-9EF6-8597302BF69D}"/>
                  </a:ext>
                </a:extLst>
              </p:cNvPr>
              <p:cNvSpPr/>
              <p:nvPr/>
            </p:nvSpPr>
            <p:spPr>
              <a:xfrm>
                <a:off x="1892193" y="3309509"/>
                <a:ext cx="224916" cy="226477"/>
              </a:xfrm>
              <a:custGeom>
                <a:avLst/>
                <a:gdLst>
                  <a:gd name="connsiteX0" fmla="*/ 190594 w 224916"/>
                  <a:gd name="connsiteY0" fmla="*/ 42275 h 226477"/>
                  <a:gd name="connsiteX1" fmla="*/ 224559 w 224916"/>
                  <a:gd name="connsiteY1" fmla="*/ 174227 h 226477"/>
                  <a:gd name="connsiteX2" fmla="*/ 203802 w 224916"/>
                  <a:gd name="connsiteY2" fmla="*/ 205362 h 226477"/>
                  <a:gd name="connsiteX3" fmla="*/ 51498 w 224916"/>
                  <a:gd name="connsiteY3" fmla="*/ 218571 h 226477"/>
                  <a:gd name="connsiteX4" fmla="*/ 11 w 224916"/>
                  <a:gd name="connsiteY4" fmla="*/ 159671 h 226477"/>
                  <a:gd name="connsiteX5" fmla="*/ 53654 w 224916"/>
                  <a:gd name="connsiteY5" fmla="*/ 102388 h 226477"/>
                  <a:gd name="connsiteX6" fmla="*/ 69559 w 224916"/>
                  <a:gd name="connsiteY6" fmla="*/ 85540 h 226477"/>
                  <a:gd name="connsiteX7" fmla="*/ 97728 w 224916"/>
                  <a:gd name="connsiteY7" fmla="*/ 5075 h 226477"/>
                  <a:gd name="connsiteX8" fmla="*/ 190594 w 224916"/>
                  <a:gd name="connsiteY8" fmla="*/ 42275 h 226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916" h="226477">
                    <a:moveTo>
                      <a:pt x="190594" y="42275"/>
                    </a:moveTo>
                    <a:cubicBezTo>
                      <a:pt x="215933" y="75836"/>
                      <a:pt x="227120" y="123010"/>
                      <a:pt x="224559" y="174227"/>
                    </a:cubicBezTo>
                    <a:cubicBezTo>
                      <a:pt x="223885" y="188649"/>
                      <a:pt x="217415" y="199567"/>
                      <a:pt x="203802" y="205362"/>
                    </a:cubicBezTo>
                    <a:cubicBezTo>
                      <a:pt x="154472" y="225984"/>
                      <a:pt x="103794" y="233667"/>
                      <a:pt x="51498" y="218571"/>
                    </a:cubicBezTo>
                    <a:cubicBezTo>
                      <a:pt x="19015" y="209136"/>
                      <a:pt x="-528" y="185819"/>
                      <a:pt x="11" y="159671"/>
                    </a:cubicBezTo>
                    <a:cubicBezTo>
                      <a:pt x="415" y="133793"/>
                      <a:pt x="21307" y="111419"/>
                      <a:pt x="53654" y="102388"/>
                    </a:cubicBezTo>
                    <a:cubicBezTo>
                      <a:pt x="62415" y="99962"/>
                      <a:pt x="72794" y="102253"/>
                      <a:pt x="69559" y="85540"/>
                    </a:cubicBezTo>
                    <a:cubicBezTo>
                      <a:pt x="60663" y="40253"/>
                      <a:pt x="69559" y="17879"/>
                      <a:pt x="97728" y="5075"/>
                    </a:cubicBezTo>
                    <a:cubicBezTo>
                      <a:pt x="125628" y="-7864"/>
                      <a:pt x="159728" y="3727"/>
                      <a:pt x="190594" y="42275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6" name="Freeform: Shape 530">
                <a:extLst>
                  <a:ext uri="{FF2B5EF4-FFF2-40B4-BE49-F238E27FC236}">
                    <a16:creationId xmlns:a16="http://schemas.microsoft.com/office/drawing/2014/main" id="{ECC780EF-D69D-4AF0-BE66-E1C24AE61D86}"/>
                  </a:ext>
                </a:extLst>
              </p:cNvPr>
              <p:cNvSpPr/>
              <p:nvPr/>
            </p:nvSpPr>
            <p:spPr>
              <a:xfrm>
                <a:off x="1794609" y="4028738"/>
                <a:ext cx="275344" cy="269790"/>
              </a:xfrm>
              <a:custGeom>
                <a:avLst/>
                <a:gdLst>
                  <a:gd name="connsiteX0" fmla="*/ 275239 w 275344"/>
                  <a:gd name="connsiteY0" fmla="*/ 106808 h 269790"/>
                  <a:gd name="connsiteX1" fmla="*/ 217282 w 275344"/>
                  <a:gd name="connsiteY1" fmla="*/ 211939 h 269790"/>
                  <a:gd name="connsiteX2" fmla="*/ 123473 w 275344"/>
                  <a:gd name="connsiteY2" fmla="*/ 265987 h 269790"/>
                  <a:gd name="connsiteX3" fmla="*/ 83578 w 275344"/>
                  <a:gd name="connsiteY3" fmla="*/ 261943 h 269790"/>
                  <a:gd name="connsiteX4" fmla="*/ 417 w 275344"/>
                  <a:gd name="connsiteY4" fmla="*/ 65565 h 269790"/>
                  <a:gd name="connsiteX5" fmla="*/ 49882 w 275344"/>
                  <a:gd name="connsiteY5" fmla="*/ 1543 h 269790"/>
                  <a:gd name="connsiteX6" fmla="*/ 125630 w 275344"/>
                  <a:gd name="connsiteY6" fmla="*/ 36721 h 269790"/>
                  <a:gd name="connsiteX7" fmla="*/ 165256 w 275344"/>
                  <a:gd name="connsiteY7" fmla="*/ 44673 h 269790"/>
                  <a:gd name="connsiteX8" fmla="*/ 242082 w 275344"/>
                  <a:gd name="connsiteY8" fmla="*/ 39282 h 269790"/>
                  <a:gd name="connsiteX9" fmla="*/ 275239 w 275344"/>
                  <a:gd name="connsiteY9" fmla="*/ 106808 h 269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344" h="269790">
                    <a:moveTo>
                      <a:pt x="275239" y="106808"/>
                    </a:moveTo>
                    <a:cubicBezTo>
                      <a:pt x="274430" y="151960"/>
                      <a:pt x="248148" y="183634"/>
                      <a:pt x="217282" y="211939"/>
                    </a:cubicBezTo>
                    <a:cubicBezTo>
                      <a:pt x="190191" y="236739"/>
                      <a:pt x="158517" y="254530"/>
                      <a:pt x="123473" y="265987"/>
                    </a:cubicBezTo>
                    <a:cubicBezTo>
                      <a:pt x="109726" y="270434"/>
                      <a:pt x="94630" y="272995"/>
                      <a:pt x="83578" y="261943"/>
                    </a:cubicBezTo>
                    <a:cubicBezTo>
                      <a:pt x="29395" y="207895"/>
                      <a:pt x="-4166" y="144008"/>
                      <a:pt x="417" y="65565"/>
                    </a:cubicBezTo>
                    <a:cubicBezTo>
                      <a:pt x="2439" y="30386"/>
                      <a:pt x="23465" y="6665"/>
                      <a:pt x="49882" y="1543"/>
                    </a:cubicBezTo>
                    <a:cubicBezTo>
                      <a:pt x="83173" y="-4927"/>
                      <a:pt x="109321" y="9360"/>
                      <a:pt x="125630" y="36721"/>
                    </a:cubicBezTo>
                    <a:cubicBezTo>
                      <a:pt x="137895" y="57208"/>
                      <a:pt x="146387" y="59769"/>
                      <a:pt x="165256" y="44673"/>
                    </a:cubicBezTo>
                    <a:cubicBezTo>
                      <a:pt x="188304" y="26208"/>
                      <a:pt x="215934" y="24186"/>
                      <a:pt x="242082" y="39282"/>
                    </a:cubicBezTo>
                    <a:cubicBezTo>
                      <a:pt x="267287" y="53973"/>
                      <a:pt x="276452" y="78099"/>
                      <a:pt x="275239" y="10680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7" name="Freeform: Shape 531">
                <a:extLst>
                  <a:ext uri="{FF2B5EF4-FFF2-40B4-BE49-F238E27FC236}">
                    <a16:creationId xmlns:a16="http://schemas.microsoft.com/office/drawing/2014/main" id="{0B6EE38B-5C82-42AB-B133-8E83AE41BF3F}"/>
                  </a:ext>
                </a:extLst>
              </p:cNvPr>
              <p:cNvSpPr/>
              <p:nvPr/>
            </p:nvSpPr>
            <p:spPr>
              <a:xfrm>
                <a:off x="1752484" y="3782054"/>
                <a:ext cx="229515" cy="225382"/>
              </a:xfrm>
              <a:custGeom>
                <a:avLst/>
                <a:gdLst>
                  <a:gd name="connsiteX0" fmla="*/ 224229 w 229515"/>
                  <a:gd name="connsiteY0" fmla="*/ 68831 h 225382"/>
                  <a:gd name="connsiteX1" fmla="*/ 207381 w 229515"/>
                  <a:gd name="connsiteY1" fmla="*/ 204018 h 225382"/>
                  <a:gd name="connsiteX2" fmla="*/ 176650 w 229515"/>
                  <a:gd name="connsiteY2" fmla="*/ 225314 h 225382"/>
                  <a:gd name="connsiteX3" fmla="*/ 30142 w 229515"/>
                  <a:gd name="connsiteY3" fmla="*/ 181644 h 225382"/>
                  <a:gd name="connsiteX4" fmla="*/ 3859 w 229515"/>
                  <a:gd name="connsiteY4" fmla="*/ 107918 h 225382"/>
                  <a:gd name="connsiteX5" fmla="*/ 74755 w 229515"/>
                  <a:gd name="connsiteY5" fmla="*/ 74357 h 225382"/>
                  <a:gd name="connsiteX6" fmla="*/ 95646 w 229515"/>
                  <a:gd name="connsiteY6" fmla="*/ 64518 h 225382"/>
                  <a:gd name="connsiteX7" fmla="*/ 151311 w 229515"/>
                  <a:gd name="connsiteY7" fmla="*/ 92 h 225382"/>
                  <a:gd name="connsiteX8" fmla="*/ 224229 w 229515"/>
                  <a:gd name="connsiteY8" fmla="*/ 68831 h 22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9515" h="225382">
                    <a:moveTo>
                      <a:pt x="224229" y="68831"/>
                    </a:moveTo>
                    <a:cubicBezTo>
                      <a:pt x="235416" y="109401"/>
                      <a:pt x="228407" y="157383"/>
                      <a:pt x="207381" y="204018"/>
                    </a:cubicBezTo>
                    <a:cubicBezTo>
                      <a:pt x="201450" y="217092"/>
                      <a:pt x="191477" y="225044"/>
                      <a:pt x="176650" y="225314"/>
                    </a:cubicBezTo>
                    <a:cubicBezTo>
                      <a:pt x="123142" y="226392"/>
                      <a:pt x="73137" y="214936"/>
                      <a:pt x="30142" y="181644"/>
                    </a:cubicBezTo>
                    <a:cubicBezTo>
                      <a:pt x="3455" y="161023"/>
                      <a:pt x="-6115" y="132044"/>
                      <a:pt x="3859" y="107918"/>
                    </a:cubicBezTo>
                    <a:cubicBezTo>
                      <a:pt x="13833" y="84061"/>
                      <a:pt x="41463" y="70853"/>
                      <a:pt x="74755" y="74357"/>
                    </a:cubicBezTo>
                    <a:cubicBezTo>
                      <a:pt x="83785" y="75301"/>
                      <a:pt x="92546" y="81231"/>
                      <a:pt x="95646" y="64518"/>
                    </a:cubicBezTo>
                    <a:cubicBezTo>
                      <a:pt x="104002" y="19231"/>
                      <a:pt x="120581" y="1575"/>
                      <a:pt x="151311" y="92"/>
                    </a:cubicBezTo>
                    <a:cubicBezTo>
                      <a:pt x="182176" y="-1660"/>
                      <a:pt x="209672" y="21657"/>
                      <a:pt x="224229" y="68831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8" name="Freeform: Shape 532">
                <a:extLst>
                  <a:ext uri="{FF2B5EF4-FFF2-40B4-BE49-F238E27FC236}">
                    <a16:creationId xmlns:a16="http://schemas.microsoft.com/office/drawing/2014/main" id="{28B7B1CD-7FA6-469A-A4F9-B98F9AD566AF}"/>
                  </a:ext>
                </a:extLst>
              </p:cNvPr>
              <p:cNvSpPr/>
              <p:nvPr/>
            </p:nvSpPr>
            <p:spPr>
              <a:xfrm>
                <a:off x="1728223" y="3524093"/>
                <a:ext cx="229515" cy="225369"/>
              </a:xfrm>
              <a:custGeom>
                <a:avLst/>
                <a:gdLst>
                  <a:gd name="connsiteX0" fmla="*/ 224229 w 229515"/>
                  <a:gd name="connsiteY0" fmla="*/ 68818 h 225369"/>
                  <a:gd name="connsiteX1" fmla="*/ 207381 w 229515"/>
                  <a:gd name="connsiteY1" fmla="*/ 204005 h 225369"/>
                  <a:gd name="connsiteX2" fmla="*/ 176650 w 229515"/>
                  <a:gd name="connsiteY2" fmla="*/ 225301 h 225369"/>
                  <a:gd name="connsiteX3" fmla="*/ 30142 w 229515"/>
                  <a:gd name="connsiteY3" fmla="*/ 181631 h 225369"/>
                  <a:gd name="connsiteX4" fmla="*/ 3859 w 229515"/>
                  <a:gd name="connsiteY4" fmla="*/ 107905 h 225369"/>
                  <a:gd name="connsiteX5" fmla="*/ 74755 w 229515"/>
                  <a:gd name="connsiteY5" fmla="*/ 74344 h 225369"/>
                  <a:gd name="connsiteX6" fmla="*/ 95646 w 229515"/>
                  <a:gd name="connsiteY6" fmla="*/ 64505 h 225369"/>
                  <a:gd name="connsiteX7" fmla="*/ 151311 w 229515"/>
                  <a:gd name="connsiteY7" fmla="*/ 79 h 225369"/>
                  <a:gd name="connsiteX8" fmla="*/ 224229 w 229515"/>
                  <a:gd name="connsiteY8" fmla="*/ 68818 h 225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9515" h="225369">
                    <a:moveTo>
                      <a:pt x="224229" y="68818"/>
                    </a:moveTo>
                    <a:cubicBezTo>
                      <a:pt x="235416" y="109388"/>
                      <a:pt x="228407" y="157370"/>
                      <a:pt x="207381" y="204005"/>
                    </a:cubicBezTo>
                    <a:cubicBezTo>
                      <a:pt x="201450" y="217079"/>
                      <a:pt x="191477" y="225031"/>
                      <a:pt x="176650" y="225301"/>
                    </a:cubicBezTo>
                    <a:cubicBezTo>
                      <a:pt x="123142" y="226379"/>
                      <a:pt x="73137" y="214922"/>
                      <a:pt x="30142" y="181631"/>
                    </a:cubicBezTo>
                    <a:cubicBezTo>
                      <a:pt x="3455" y="161009"/>
                      <a:pt x="-6115" y="132031"/>
                      <a:pt x="3859" y="107905"/>
                    </a:cubicBezTo>
                    <a:cubicBezTo>
                      <a:pt x="13833" y="84048"/>
                      <a:pt x="41463" y="70840"/>
                      <a:pt x="74755" y="74344"/>
                    </a:cubicBezTo>
                    <a:cubicBezTo>
                      <a:pt x="83785" y="75287"/>
                      <a:pt x="92546" y="81218"/>
                      <a:pt x="95646" y="64505"/>
                    </a:cubicBezTo>
                    <a:cubicBezTo>
                      <a:pt x="104002" y="19218"/>
                      <a:pt x="120581" y="1561"/>
                      <a:pt x="151311" y="79"/>
                    </a:cubicBezTo>
                    <a:cubicBezTo>
                      <a:pt x="182176" y="-1539"/>
                      <a:pt x="209672" y="21779"/>
                      <a:pt x="224229" y="6881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317" name="Graphic 157">
            <a:extLst>
              <a:ext uri="{FF2B5EF4-FFF2-40B4-BE49-F238E27FC236}">
                <a16:creationId xmlns:a16="http://schemas.microsoft.com/office/drawing/2014/main" id="{D029F7CD-D0B0-41EE-9673-E555EF6E55AE}"/>
              </a:ext>
            </a:extLst>
          </p:cNvPr>
          <p:cNvSpPr/>
          <p:nvPr/>
        </p:nvSpPr>
        <p:spPr>
          <a:xfrm rot="2870391">
            <a:off x="1608734" y="4389196"/>
            <a:ext cx="411595" cy="419616"/>
          </a:xfrm>
          <a:custGeom>
            <a:avLst/>
            <a:gdLst>
              <a:gd name="connsiteX0" fmla="*/ 378412 w 577121"/>
              <a:gd name="connsiteY0" fmla="*/ 530824 h 531324"/>
              <a:gd name="connsiteX1" fmla="*/ 398700 w 577121"/>
              <a:gd name="connsiteY1" fmla="*/ 524728 h 531324"/>
              <a:gd name="connsiteX2" fmla="*/ 484425 w 577121"/>
              <a:gd name="connsiteY2" fmla="*/ 14283 h 531324"/>
              <a:gd name="connsiteX3" fmla="*/ 263540 w 577121"/>
              <a:gd name="connsiteY3" fmla="*/ 113629 h 531324"/>
              <a:gd name="connsiteX4" fmla="*/ 24653 w 577121"/>
              <a:gd name="connsiteY4" fmla="*/ 153158 h 531324"/>
              <a:gd name="connsiteX5" fmla="*/ 378412 w 577121"/>
              <a:gd name="connsiteY5" fmla="*/ 530824 h 53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121" h="531324">
                <a:moveTo>
                  <a:pt x="378412" y="530824"/>
                </a:moveTo>
                <a:cubicBezTo>
                  <a:pt x="385746" y="532443"/>
                  <a:pt x="393556" y="530062"/>
                  <a:pt x="398700" y="524728"/>
                </a:cubicBezTo>
                <a:cubicBezTo>
                  <a:pt x="605869" y="310606"/>
                  <a:pt x="630158" y="76196"/>
                  <a:pt x="484425" y="14283"/>
                </a:cubicBezTo>
                <a:cubicBezTo>
                  <a:pt x="337835" y="-48010"/>
                  <a:pt x="263540" y="113629"/>
                  <a:pt x="263540" y="113629"/>
                </a:cubicBezTo>
                <a:cubicBezTo>
                  <a:pt x="263540" y="113629"/>
                  <a:pt x="112188" y="20094"/>
                  <a:pt x="24653" y="153158"/>
                </a:cubicBezTo>
                <a:cubicBezTo>
                  <a:pt x="-62501" y="285460"/>
                  <a:pt x="87518" y="467197"/>
                  <a:pt x="378412" y="530824"/>
                </a:cubicBezTo>
                <a:close/>
              </a:path>
            </a:pathLst>
          </a:custGeom>
          <a:solidFill>
            <a:srgbClr val="E53E3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318" name="Graphic 222">
            <a:extLst>
              <a:ext uri="{FF2B5EF4-FFF2-40B4-BE49-F238E27FC236}">
                <a16:creationId xmlns:a16="http://schemas.microsoft.com/office/drawing/2014/main" id="{3CF43D27-678E-41C4-922D-E50542DA3F7E}"/>
              </a:ext>
            </a:extLst>
          </p:cNvPr>
          <p:cNvGrpSpPr/>
          <p:nvPr/>
        </p:nvGrpSpPr>
        <p:grpSpPr>
          <a:xfrm flipH="1">
            <a:off x="-707058" y="3747776"/>
            <a:ext cx="2137971" cy="1446550"/>
            <a:chOff x="8891046" y="2090822"/>
            <a:chExt cx="2983415" cy="2466974"/>
          </a:xfrm>
        </p:grpSpPr>
        <p:grpSp>
          <p:nvGrpSpPr>
            <p:cNvPr id="319" name="Graphic 222">
              <a:extLst>
                <a:ext uri="{FF2B5EF4-FFF2-40B4-BE49-F238E27FC236}">
                  <a16:creationId xmlns:a16="http://schemas.microsoft.com/office/drawing/2014/main" id="{D64AA822-69A8-4215-B977-52910BD72B9D}"/>
                </a:ext>
              </a:extLst>
            </p:cNvPr>
            <p:cNvGrpSpPr/>
            <p:nvPr/>
          </p:nvGrpSpPr>
          <p:grpSpPr>
            <a:xfrm>
              <a:off x="8910096" y="2109872"/>
              <a:ext cx="2964365" cy="2447924"/>
              <a:chOff x="8910096" y="2109872"/>
              <a:chExt cx="2964365" cy="2447924"/>
            </a:xfrm>
          </p:grpSpPr>
          <p:sp>
            <p:nvSpPr>
              <p:cNvPr id="338" name="Freeform: Shape 572">
                <a:extLst>
                  <a:ext uri="{FF2B5EF4-FFF2-40B4-BE49-F238E27FC236}">
                    <a16:creationId xmlns:a16="http://schemas.microsoft.com/office/drawing/2014/main" id="{E5A7839A-04FE-4D55-953A-B565857365D3}"/>
                  </a:ext>
                </a:extLst>
              </p:cNvPr>
              <p:cNvSpPr/>
              <p:nvPr/>
            </p:nvSpPr>
            <p:spPr>
              <a:xfrm>
                <a:off x="8910096" y="3932894"/>
                <a:ext cx="605241" cy="624902"/>
              </a:xfrm>
              <a:custGeom>
                <a:avLst/>
                <a:gdLst>
                  <a:gd name="connsiteX0" fmla="*/ 589022 w 605241"/>
                  <a:gd name="connsiteY0" fmla="*/ 308387 h 624902"/>
                  <a:gd name="connsiteX1" fmla="*/ 416333 w 605241"/>
                  <a:gd name="connsiteY1" fmla="*/ 624903 h 624902"/>
                  <a:gd name="connsiteX2" fmla="*/ 324417 w 605241"/>
                  <a:gd name="connsiteY2" fmla="*/ 580707 h 624902"/>
                  <a:gd name="connsiteX3" fmla="*/ 133917 w 605241"/>
                  <a:gd name="connsiteY3" fmla="*/ 480599 h 624902"/>
                  <a:gd name="connsiteX4" fmla="*/ 19617 w 605241"/>
                  <a:gd name="connsiteY4" fmla="*/ 344677 h 624902"/>
                  <a:gd name="connsiteX5" fmla="*/ 17998 w 605241"/>
                  <a:gd name="connsiteY5" fmla="*/ 170655 h 624902"/>
                  <a:gd name="connsiteX6" fmla="*/ 162302 w 605241"/>
                  <a:gd name="connsiteY6" fmla="*/ 83026 h 624902"/>
                  <a:gd name="connsiteX7" fmla="*/ 289270 w 605241"/>
                  <a:gd name="connsiteY7" fmla="*/ 155987 h 624902"/>
                  <a:gd name="connsiteX8" fmla="*/ 314606 w 605241"/>
                  <a:gd name="connsiteY8" fmla="*/ 66452 h 624902"/>
                  <a:gd name="connsiteX9" fmla="*/ 355183 w 605241"/>
                  <a:gd name="connsiteY9" fmla="*/ 25018 h 624902"/>
                  <a:gd name="connsiteX10" fmla="*/ 501296 w 605241"/>
                  <a:gd name="connsiteY10" fmla="*/ 13398 h 624902"/>
                  <a:gd name="connsiteX11" fmla="*/ 598832 w 605241"/>
                  <a:gd name="connsiteY11" fmla="*/ 142652 h 624902"/>
                  <a:gd name="connsiteX12" fmla="*/ 589022 w 605241"/>
                  <a:gd name="connsiteY12" fmla="*/ 308387 h 62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241" h="624902">
                    <a:moveTo>
                      <a:pt x="589022" y="308387"/>
                    </a:moveTo>
                    <a:cubicBezTo>
                      <a:pt x="558637" y="416210"/>
                      <a:pt x="476341" y="530224"/>
                      <a:pt x="416333" y="624903"/>
                    </a:cubicBezTo>
                    <a:cubicBezTo>
                      <a:pt x="397569" y="615378"/>
                      <a:pt x="363279" y="599185"/>
                      <a:pt x="324417" y="580707"/>
                    </a:cubicBezTo>
                    <a:cubicBezTo>
                      <a:pt x="252503" y="546417"/>
                      <a:pt x="164969" y="503935"/>
                      <a:pt x="133917" y="480599"/>
                    </a:cubicBezTo>
                    <a:cubicBezTo>
                      <a:pt x="85911" y="444785"/>
                      <a:pt x="43525" y="399637"/>
                      <a:pt x="19617" y="344677"/>
                    </a:cubicBezTo>
                    <a:cubicBezTo>
                      <a:pt x="-4291" y="289813"/>
                      <a:pt x="-8101" y="224472"/>
                      <a:pt x="17998" y="170655"/>
                    </a:cubicBezTo>
                    <a:cubicBezTo>
                      <a:pt x="44096" y="116839"/>
                      <a:pt x="102675" y="77787"/>
                      <a:pt x="162302" y="83026"/>
                    </a:cubicBezTo>
                    <a:cubicBezTo>
                      <a:pt x="212022" y="87407"/>
                      <a:pt x="254885" y="119792"/>
                      <a:pt x="289270" y="155987"/>
                    </a:cubicBezTo>
                    <a:cubicBezTo>
                      <a:pt x="287841" y="124364"/>
                      <a:pt x="297176" y="92741"/>
                      <a:pt x="314606" y="66452"/>
                    </a:cubicBezTo>
                    <a:cubicBezTo>
                      <a:pt x="325274" y="50164"/>
                      <a:pt x="338990" y="35972"/>
                      <a:pt x="355183" y="25018"/>
                    </a:cubicBezTo>
                    <a:cubicBezTo>
                      <a:pt x="397474" y="-3462"/>
                      <a:pt x="454910" y="-8033"/>
                      <a:pt x="501296" y="13398"/>
                    </a:cubicBezTo>
                    <a:cubicBezTo>
                      <a:pt x="552065" y="36829"/>
                      <a:pt x="586450" y="88169"/>
                      <a:pt x="598832" y="142652"/>
                    </a:cubicBezTo>
                    <a:cubicBezTo>
                      <a:pt x="611405" y="197135"/>
                      <a:pt x="604071" y="254571"/>
                      <a:pt x="589022" y="308387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9" name="Freeform: Shape 573">
                <a:extLst>
                  <a:ext uri="{FF2B5EF4-FFF2-40B4-BE49-F238E27FC236}">
                    <a16:creationId xmlns:a16="http://schemas.microsoft.com/office/drawing/2014/main" id="{193BD7AC-6DBB-4FF1-9B42-C44E88CAE276}"/>
                  </a:ext>
                </a:extLst>
              </p:cNvPr>
              <p:cNvSpPr/>
              <p:nvPr/>
            </p:nvSpPr>
            <p:spPr>
              <a:xfrm>
                <a:off x="9224797" y="3932798"/>
                <a:ext cx="290565" cy="624998"/>
              </a:xfrm>
              <a:custGeom>
                <a:avLst/>
                <a:gdLst>
                  <a:gd name="connsiteX0" fmla="*/ 274320 w 290565"/>
                  <a:gd name="connsiteY0" fmla="*/ 308482 h 624998"/>
                  <a:gd name="connsiteX1" fmla="*/ 101632 w 290565"/>
                  <a:gd name="connsiteY1" fmla="*/ 624998 h 624998"/>
                  <a:gd name="connsiteX2" fmla="*/ 9716 w 290565"/>
                  <a:gd name="connsiteY2" fmla="*/ 580802 h 624998"/>
                  <a:gd name="connsiteX3" fmla="*/ 109442 w 290565"/>
                  <a:gd name="connsiteY3" fmla="*/ 417162 h 624998"/>
                  <a:gd name="connsiteX4" fmla="*/ 98965 w 290565"/>
                  <a:gd name="connsiteY4" fmla="*/ 161893 h 624998"/>
                  <a:gd name="connsiteX5" fmla="*/ 0 w 290565"/>
                  <a:gd name="connsiteY5" fmla="*/ 66452 h 624998"/>
                  <a:gd name="connsiteX6" fmla="*/ 40577 w 290565"/>
                  <a:gd name="connsiteY6" fmla="*/ 25018 h 624998"/>
                  <a:gd name="connsiteX7" fmla="*/ 186690 w 290565"/>
                  <a:gd name="connsiteY7" fmla="*/ 13398 h 624998"/>
                  <a:gd name="connsiteX8" fmla="*/ 284226 w 290565"/>
                  <a:gd name="connsiteY8" fmla="*/ 142652 h 624998"/>
                  <a:gd name="connsiteX9" fmla="*/ 274320 w 290565"/>
                  <a:gd name="connsiteY9" fmla="*/ 308482 h 62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0565" h="624998">
                    <a:moveTo>
                      <a:pt x="274320" y="308482"/>
                    </a:moveTo>
                    <a:cubicBezTo>
                      <a:pt x="243935" y="416305"/>
                      <a:pt x="161639" y="530320"/>
                      <a:pt x="101632" y="624998"/>
                    </a:cubicBezTo>
                    <a:cubicBezTo>
                      <a:pt x="82868" y="615473"/>
                      <a:pt x="48578" y="599280"/>
                      <a:pt x="9716" y="580802"/>
                    </a:cubicBezTo>
                    <a:cubicBezTo>
                      <a:pt x="51816" y="531844"/>
                      <a:pt x="87535" y="477646"/>
                      <a:pt x="109442" y="417162"/>
                    </a:cubicBezTo>
                    <a:cubicBezTo>
                      <a:pt x="139351" y="334676"/>
                      <a:pt x="140780" y="239045"/>
                      <a:pt x="98965" y="161893"/>
                    </a:cubicBezTo>
                    <a:cubicBezTo>
                      <a:pt x="76867" y="121126"/>
                      <a:pt x="41339" y="87121"/>
                      <a:pt x="0" y="66452"/>
                    </a:cubicBezTo>
                    <a:cubicBezTo>
                      <a:pt x="10668" y="50164"/>
                      <a:pt x="24384" y="35972"/>
                      <a:pt x="40577" y="25018"/>
                    </a:cubicBezTo>
                    <a:cubicBezTo>
                      <a:pt x="82868" y="-3461"/>
                      <a:pt x="140303" y="-8034"/>
                      <a:pt x="186690" y="13398"/>
                    </a:cubicBezTo>
                    <a:cubicBezTo>
                      <a:pt x="237458" y="36829"/>
                      <a:pt x="271844" y="88169"/>
                      <a:pt x="284226" y="142652"/>
                    </a:cubicBezTo>
                    <a:cubicBezTo>
                      <a:pt x="296704" y="197230"/>
                      <a:pt x="289370" y="254666"/>
                      <a:pt x="274320" y="308482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340" name="Graphic 222">
                <a:extLst>
                  <a:ext uri="{FF2B5EF4-FFF2-40B4-BE49-F238E27FC236}">
                    <a16:creationId xmlns:a16="http://schemas.microsoft.com/office/drawing/2014/main" id="{7EDF9748-47E5-45C1-9784-ACADD017E875}"/>
                  </a:ext>
                </a:extLst>
              </p:cNvPr>
              <p:cNvGrpSpPr/>
              <p:nvPr/>
            </p:nvGrpSpPr>
            <p:grpSpPr>
              <a:xfrm>
                <a:off x="9083217" y="2109872"/>
                <a:ext cx="2791244" cy="1916494"/>
                <a:chOff x="9083217" y="2109872"/>
                <a:chExt cx="2791244" cy="1916494"/>
              </a:xfrm>
            </p:grpSpPr>
            <p:sp>
              <p:nvSpPr>
                <p:cNvPr id="356" name="Freeform: Shape 590">
                  <a:extLst>
                    <a:ext uri="{FF2B5EF4-FFF2-40B4-BE49-F238E27FC236}">
                      <a16:creationId xmlns:a16="http://schemas.microsoft.com/office/drawing/2014/main" id="{91725062-B9BB-4CE3-830C-9F5A1C1CDA06}"/>
                    </a:ext>
                  </a:extLst>
                </p:cNvPr>
                <p:cNvSpPr/>
                <p:nvPr/>
              </p:nvSpPr>
              <p:spPr>
                <a:xfrm>
                  <a:off x="9083217" y="2109872"/>
                  <a:ext cx="2791244" cy="1916494"/>
                </a:xfrm>
                <a:custGeom>
                  <a:avLst/>
                  <a:gdLst>
                    <a:gd name="connsiteX0" fmla="*/ 2791245 w 2791244"/>
                    <a:gd name="connsiteY0" fmla="*/ 0 h 1916494"/>
                    <a:gd name="connsiteX1" fmla="*/ 668694 w 2791244"/>
                    <a:gd name="connsiteY1" fmla="*/ 258604 h 1916494"/>
                    <a:gd name="connsiteX2" fmla="*/ 509817 w 2791244"/>
                    <a:gd name="connsiteY2" fmla="*/ 241744 h 1916494"/>
                    <a:gd name="connsiteX3" fmla="*/ 369990 w 2791244"/>
                    <a:gd name="connsiteY3" fmla="*/ 309086 h 1916494"/>
                    <a:gd name="connsiteX4" fmla="*/ 276359 w 2791244"/>
                    <a:gd name="connsiteY4" fmla="*/ 345091 h 1916494"/>
                    <a:gd name="connsiteX5" fmla="*/ 226639 w 2791244"/>
                    <a:gd name="connsiteY5" fmla="*/ 424339 h 1916494"/>
                    <a:gd name="connsiteX6" fmla="*/ 515 w 2791244"/>
                    <a:gd name="connsiteY6" fmla="*/ 1153382 h 1916494"/>
                    <a:gd name="connsiteX7" fmla="*/ 160154 w 2791244"/>
                    <a:gd name="connsiteY7" fmla="*/ 1844516 h 1916494"/>
                    <a:gd name="connsiteX8" fmla="*/ 334938 w 2791244"/>
                    <a:gd name="connsiteY8" fmla="*/ 1911477 h 1916494"/>
                    <a:gd name="connsiteX9" fmla="*/ 510960 w 2791244"/>
                    <a:gd name="connsiteY9" fmla="*/ 1812131 h 1916494"/>
                    <a:gd name="connsiteX10" fmla="*/ 919582 w 2791244"/>
                    <a:gd name="connsiteY10" fmla="*/ 1426940 h 1916494"/>
                    <a:gd name="connsiteX11" fmla="*/ 930631 w 2791244"/>
                    <a:gd name="connsiteY11" fmla="*/ 1411319 h 1916494"/>
                    <a:gd name="connsiteX12" fmla="*/ 1644625 w 2791244"/>
                    <a:gd name="connsiteY12" fmla="*/ 996125 h 1916494"/>
                    <a:gd name="connsiteX13" fmla="*/ 2791150 w 2791244"/>
                    <a:gd name="connsiteY13" fmla="*/ 847725 h 1916494"/>
                    <a:gd name="connsiteX14" fmla="*/ 2791150 w 2791244"/>
                    <a:gd name="connsiteY14" fmla="*/ 0 h 1916494"/>
                    <a:gd name="connsiteX15" fmla="*/ 344272 w 2791244"/>
                    <a:gd name="connsiteY15" fmla="*/ 1495997 h 1916494"/>
                    <a:gd name="connsiteX16" fmla="*/ 331128 w 2791244"/>
                    <a:gd name="connsiteY16" fmla="*/ 1294829 h 1916494"/>
                    <a:gd name="connsiteX17" fmla="*/ 483718 w 2791244"/>
                    <a:gd name="connsiteY17" fmla="*/ 1375220 h 1916494"/>
                    <a:gd name="connsiteX18" fmla="*/ 344272 w 2791244"/>
                    <a:gd name="connsiteY18" fmla="*/ 1495997 h 1916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791244" h="1916494">
                      <a:moveTo>
                        <a:pt x="2791245" y="0"/>
                      </a:moveTo>
                      <a:cubicBezTo>
                        <a:pt x="2248987" y="279559"/>
                        <a:pt x="1269055" y="367379"/>
                        <a:pt x="668694" y="258604"/>
                      </a:cubicBezTo>
                      <a:cubicBezTo>
                        <a:pt x="616116" y="249079"/>
                        <a:pt x="563157" y="238030"/>
                        <a:pt x="509817" y="241744"/>
                      </a:cubicBezTo>
                      <a:cubicBezTo>
                        <a:pt x="456572" y="245459"/>
                        <a:pt x="401803" y="266319"/>
                        <a:pt x="369990" y="309086"/>
                      </a:cubicBezTo>
                      <a:cubicBezTo>
                        <a:pt x="339891" y="300133"/>
                        <a:pt x="298933" y="323279"/>
                        <a:pt x="276359" y="345091"/>
                      </a:cubicBezTo>
                      <a:cubicBezTo>
                        <a:pt x="253785" y="366903"/>
                        <a:pt x="239783" y="395859"/>
                        <a:pt x="226639" y="424339"/>
                      </a:cubicBezTo>
                      <a:cubicBezTo>
                        <a:pt x="105481" y="741521"/>
                        <a:pt x="32805" y="959549"/>
                        <a:pt x="515" y="1153382"/>
                      </a:cubicBezTo>
                      <a:cubicBezTo>
                        <a:pt x="-7581" y="1306830"/>
                        <a:pt x="81287" y="1508665"/>
                        <a:pt x="160154" y="1844516"/>
                      </a:cubicBezTo>
                      <a:cubicBezTo>
                        <a:pt x="175680" y="1910715"/>
                        <a:pt x="268453" y="1925955"/>
                        <a:pt x="334938" y="1911477"/>
                      </a:cubicBezTo>
                      <a:cubicBezTo>
                        <a:pt x="401422" y="1896999"/>
                        <a:pt x="457906" y="1854708"/>
                        <a:pt x="510960" y="1812131"/>
                      </a:cubicBezTo>
                      <a:cubicBezTo>
                        <a:pt x="656978" y="1694688"/>
                        <a:pt x="793757" y="1565815"/>
                        <a:pt x="919582" y="1426940"/>
                      </a:cubicBezTo>
                      <a:cubicBezTo>
                        <a:pt x="923297" y="1421702"/>
                        <a:pt x="926917" y="1416558"/>
                        <a:pt x="930631" y="1411319"/>
                      </a:cubicBezTo>
                      <a:cubicBezTo>
                        <a:pt x="1207047" y="1370933"/>
                        <a:pt x="1465460" y="1210532"/>
                        <a:pt x="1644625" y="996125"/>
                      </a:cubicBezTo>
                      <a:cubicBezTo>
                        <a:pt x="1963713" y="925544"/>
                        <a:pt x="2464633" y="860679"/>
                        <a:pt x="2791150" y="847725"/>
                      </a:cubicBezTo>
                      <a:lnTo>
                        <a:pt x="2791150" y="0"/>
                      </a:lnTo>
                      <a:close/>
                      <a:moveTo>
                        <a:pt x="344272" y="1495997"/>
                      </a:moveTo>
                      <a:cubicBezTo>
                        <a:pt x="339891" y="1428941"/>
                        <a:pt x="335509" y="1361885"/>
                        <a:pt x="331128" y="1294829"/>
                      </a:cubicBezTo>
                      <a:cubicBezTo>
                        <a:pt x="387992" y="1308354"/>
                        <a:pt x="437332" y="1339691"/>
                        <a:pt x="483718" y="1375220"/>
                      </a:cubicBezTo>
                      <a:cubicBezTo>
                        <a:pt x="434665" y="1414177"/>
                        <a:pt x="393231" y="1457039"/>
                        <a:pt x="344272" y="1495997"/>
                      </a:cubicBez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7" name="Freeform: Shape 591">
                  <a:extLst>
                    <a:ext uri="{FF2B5EF4-FFF2-40B4-BE49-F238E27FC236}">
                      <a16:creationId xmlns:a16="http://schemas.microsoft.com/office/drawing/2014/main" id="{3124C4A8-996B-4EF4-A1F4-3BA1885F7E2B}"/>
                    </a:ext>
                  </a:extLst>
                </p:cNvPr>
                <p:cNvSpPr/>
                <p:nvPr/>
              </p:nvSpPr>
              <p:spPr>
                <a:xfrm>
                  <a:off x="9226887" y="3247540"/>
                  <a:ext cx="162620" cy="70623"/>
                </a:xfrm>
                <a:custGeom>
                  <a:avLst/>
                  <a:gdLst>
                    <a:gd name="connsiteX0" fmla="*/ 10293 w 162620"/>
                    <a:gd name="connsiteY0" fmla="*/ 51337 h 70623"/>
                    <a:gd name="connsiteX1" fmla="*/ 152120 w 162620"/>
                    <a:gd name="connsiteY1" fmla="*/ 46289 h 70623"/>
                    <a:gd name="connsiteX2" fmla="*/ 127641 w 162620"/>
                    <a:gd name="connsiteY2" fmla="*/ 4379 h 70623"/>
                    <a:gd name="connsiteX3" fmla="*/ 31343 w 162620"/>
                    <a:gd name="connsiteY3" fmla="*/ 15428 h 70623"/>
                    <a:gd name="connsiteX4" fmla="*/ 10293 w 162620"/>
                    <a:gd name="connsiteY4" fmla="*/ 51337 h 70623"/>
                    <a:gd name="connsiteX5" fmla="*/ 10293 w 162620"/>
                    <a:gd name="connsiteY5" fmla="*/ 51337 h 70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2620" h="70623">
                      <a:moveTo>
                        <a:pt x="10293" y="51337"/>
                      </a:moveTo>
                      <a:cubicBezTo>
                        <a:pt x="54394" y="78293"/>
                        <a:pt x="110210" y="77340"/>
                        <a:pt x="152120" y="46289"/>
                      </a:cubicBezTo>
                      <a:cubicBezTo>
                        <a:pt x="176695" y="28096"/>
                        <a:pt x="153835" y="-13528"/>
                        <a:pt x="127641" y="4379"/>
                      </a:cubicBezTo>
                      <a:cubicBezTo>
                        <a:pt x="99447" y="23524"/>
                        <a:pt x="63157" y="29906"/>
                        <a:pt x="31343" y="15428"/>
                      </a:cubicBezTo>
                      <a:cubicBezTo>
                        <a:pt x="7340" y="4474"/>
                        <a:pt x="-13043" y="37050"/>
                        <a:pt x="10293" y="51337"/>
                      </a:cubicBezTo>
                      <a:lnTo>
                        <a:pt x="10293" y="51337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8" name="Freeform: Shape 592">
                  <a:extLst>
                    <a:ext uri="{FF2B5EF4-FFF2-40B4-BE49-F238E27FC236}">
                      <a16:creationId xmlns:a16="http://schemas.microsoft.com/office/drawing/2014/main" id="{6146BFA6-286D-4397-BFB5-E63DF1EE8B3A}"/>
                    </a:ext>
                  </a:extLst>
                </p:cNvPr>
                <p:cNvSpPr/>
                <p:nvPr/>
              </p:nvSpPr>
              <p:spPr>
                <a:xfrm>
                  <a:off x="9237555" y="3556030"/>
                  <a:ext cx="240295" cy="94718"/>
                </a:xfrm>
                <a:custGeom>
                  <a:avLst/>
                  <a:gdLst>
                    <a:gd name="connsiteX0" fmla="*/ 16961 w 240295"/>
                    <a:gd name="connsiteY0" fmla="*/ 88509 h 94718"/>
                    <a:gd name="connsiteX1" fmla="*/ 125736 w 240295"/>
                    <a:gd name="connsiteY1" fmla="*/ 80127 h 94718"/>
                    <a:gd name="connsiteX2" fmla="*/ 232321 w 240295"/>
                    <a:gd name="connsiteY2" fmla="*/ 34979 h 94718"/>
                    <a:gd name="connsiteX3" fmla="*/ 232321 w 240295"/>
                    <a:gd name="connsiteY3" fmla="*/ 6880 h 94718"/>
                    <a:gd name="connsiteX4" fmla="*/ 29915 w 240295"/>
                    <a:gd name="connsiteY4" fmla="*/ 41742 h 94718"/>
                    <a:gd name="connsiteX5" fmla="*/ 16961 w 240295"/>
                    <a:gd name="connsiteY5" fmla="*/ 88509 h 94718"/>
                    <a:gd name="connsiteX6" fmla="*/ 16961 w 240295"/>
                    <a:gd name="connsiteY6" fmla="*/ 88509 h 94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0295" h="94718">
                      <a:moveTo>
                        <a:pt x="16961" y="88509"/>
                      </a:moveTo>
                      <a:cubicBezTo>
                        <a:pt x="54108" y="100320"/>
                        <a:pt x="89922" y="94034"/>
                        <a:pt x="125736" y="80127"/>
                      </a:cubicBezTo>
                      <a:cubicBezTo>
                        <a:pt x="161264" y="66316"/>
                        <a:pt x="198603" y="52886"/>
                        <a:pt x="232321" y="34979"/>
                      </a:cubicBezTo>
                      <a:cubicBezTo>
                        <a:pt x="242227" y="29740"/>
                        <a:pt x="243656" y="11738"/>
                        <a:pt x="232321" y="6880"/>
                      </a:cubicBezTo>
                      <a:cubicBezTo>
                        <a:pt x="159836" y="-24172"/>
                        <a:pt x="102686" y="61077"/>
                        <a:pt x="29915" y="41742"/>
                      </a:cubicBezTo>
                      <a:cubicBezTo>
                        <a:pt x="-375" y="33740"/>
                        <a:pt x="-12662" y="79080"/>
                        <a:pt x="16961" y="88509"/>
                      </a:cubicBezTo>
                      <a:lnTo>
                        <a:pt x="16961" y="88509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9" name="Freeform: Shape 593">
                  <a:extLst>
                    <a:ext uri="{FF2B5EF4-FFF2-40B4-BE49-F238E27FC236}">
                      <a16:creationId xmlns:a16="http://schemas.microsoft.com/office/drawing/2014/main" id="{0EB3B0CF-C3B5-4BE7-8CCB-1C3EE3AB110E}"/>
                    </a:ext>
                  </a:extLst>
                </p:cNvPr>
                <p:cNvSpPr/>
                <p:nvPr/>
              </p:nvSpPr>
              <p:spPr>
                <a:xfrm>
                  <a:off x="9304274" y="2932908"/>
                  <a:ext cx="463560" cy="237024"/>
                </a:xfrm>
                <a:custGeom>
                  <a:avLst/>
                  <a:gdLst>
                    <a:gd name="connsiteX0" fmla="*/ 3486 w 463560"/>
                    <a:gd name="connsiteY0" fmla="*/ 37261 h 237024"/>
                    <a:gd name="connsiteX1" fmla="*/ 181889 w 463560"/>
                    <a:gd name="connsiteY1" fmla="*/ 153466 h 237024"/>
                    <a:gd name="connsiteX2" fmla="*/ 237801 w 463560"/>
                    <a:gd name="connsiteY2" fmla="*/ 163277 h 237024"/>
                    <a:gd name="connsiteX3" fmla="*/ 299428 w 463560"/>
                    <a:gd name="connsiteY3" fmla="*/ 188994 h 237024"/>
                    <a:gd name="connsiteX4" fmla="*/ 340004 w 463560"/>
                    <a:gd name="connsiteY4" fmla="*/ 207473 h 237024"/>
                    <a:gd name="connsiteX5" fmla="*/ 401822 w 463560"/>
                    <a:gd name="connsiteY5" fmla="*/ 222141 h 237024"/>
                    <a:gd name="connsiteX6" fmla="*/ 458019 w 463560"/>
                    <a:gd name="connsiteY6" fmla="*/ 189280 h 237024"/>
                    <a:gd name="connsiteX7" fmla="*/ 392011 w 463560"/>
                    <a:gd name="connsiteY7" fmla="*/ 148608 h 237024"/>
                    <a:gd name="connsiteX8" fmla="*/ 332765 w 463560"/>
                    <a:gd name="connsiteY8" fmla="*/ 132987 h 237024"/>
                    <a:gd name="connsiteX9" fmla="*/ 292284 w 463560"/>
                    <a:gd name="connsiteY9" fmla="*/ 107651 h 237024"/>
                    <a:gd name="connsiteX10" fmla="*/ 168173 w 463560"/>
                    <a:gd name="connsiteY10" fmla="*/ 82505 h 237024"/>
                    <a:gd name="connsiteX11" fmla="*/ 47301 w 463560"/>
                    <a:gd name="connsiteY11" fmla="*/ 11639 h 237024"/>
                    <a:gd name="connsiteX12" fmla="*/ 3486 w 463560"/>
                    <a:gd name="connsiteY12" fmla="*/ 37261 h 237024"/>
                    <a:gd name="connsiteX13" fmla="*/ 3486 w 463560"/>
                    <a:gd name="connsiteY13" fmla="*/ 37261 h 237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63560" h="237024">
                      <a:moveTo>
                        <a:pt x="3486" y="37261"/>
                      </a:moveTo>
                      <a:cubicBezTo>
                        <a:pt x="38157" y="101936"/>
                        <a:pt x="113405" y="136416"/>
                        <a:pt x="181889" y="153466"/>
                      </a:cubicBezTo>
                      <a:cubicBezTo>
                        <a:pt x="200368" y="158038"/>
                        <a:pt x="219037" y="160705"/>
                        <a:pt x="237801" y="163277"/>
                      </a:cubicBezTo>
                      <a:cubicBezTo>
                        <a:pt x="264566" y="166896"/>
                        <a:pt x="277711" y="174421"/>
                        <a:pt x="299428" y="188994"/>
                      </a:cubicBezTo>
                      <a:cubicBezTo>
                        <a:pt x="312572" y="197853"/>
                        <a:pt x="324383" y="203949"/>
                        <a:pt x="340004" y="207473"/>
                      </a:cubicBezTo>
                      <a:cubicBezTo>
                        <a:pt x="356768" y="211283"/>
                        <a:pt x="391249" y="206235"/>
                        <a:pt x="401822" y="222141"/>
                      </a:cubicBezTo>
                      <a:cubicBezTo>
                        <a:pt x="424872" y="257003"/>
                        <a:pt x="481355" y="224237"/>
                        <a:pt x="458019" y="189280"/>
                      </a:cubicBezTo>
                      <a:cubicBezTo>
                        <a:pt x="441827" y="164991"/>
                        <a:pt x="420776" y="153276"/>
                        <a:pt x="392011" y="148608"/>
                      </a:cubicBezTo>
                      <a:cubicBezTo>
                        <a:pt x="370103" y="145084"/>
                        <a:pt x="351815" y="146513"/>
                        <a:pt x="332765" y="132987"/>
                      </a:cubicBezTo>
                      <a:cubicBezTo>
                        <a:pt x="318954" y="123177"/>
                        <a:pt x="308858" y="113461"/>
                        <a:pt x="292284" y="107651"/>
                      </a:cubicBezTo>
                      <a:cubicBezTo>
                        <a:pt x="252946" y="93744"/>
                        <a:pt x="208559" y="95078"/>
                        <a:pt x="168173" y="82505"/>
                      </a:cubicBezTo>
                      <a:cubicBezTo>
                        <a:pt x="125978" y="69360"/>
                        <a:pt x="73781" y="49167"/>
                        <a:pt x="47301" y="11639"/>
                      </a:cubicBezTo>
                      <a:cubicBezTo>
                        <a:pt x="28727" y="-14745"/>
                        <a:pt x="-12135" y="8019"/>
                        <a:pt x="3486" y="37261"/>
                      </a:cubicBezTo>
                      <a:lnTo>
                        <a:pt x="3486" y="37261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341" name="Freeform: Shape 575">
                <a:extLst>
                  <a:ext uri="{FF2B5EF4-FFF2-40B4-BE49-F238E27FC236}">
                    <a16:creationId xmlns:a16="http://schemas.microsoft.com/office/drawing/2014/main" id="{6BE321CF-FC5B-4D9E-91BF-9732E066AAEE}"/>
                  </a:ext>
                </a:extLst>
              </p:cNvPr>
              <p:cNvSpPr/>
              <p:nvPr/>
            </p:nvSpPr>
            <p:spPr>
              <a:xfrm>
                <a:off x="9256412" y="3142184"/>
                <a:ext cx="507440" cy="831134"/>
              </a:xfrm>
              <a:custGeom>
                <a:avLst/>
                <a:gdLst>
                  <a:gd name="connsiteX0" fmla="*/ 495975 w 507440"/>
                  <a:gd name="connsiteY0" fmla="*/ 2960 h 831134"/>
                  <a:gd name="connsiteX1" fmla="*/ 298617 w 507440"/>
                  <a:gd name="connsiteY1" fmla="*/ 338716 h 831134"/>
                  <a:gd name="connsiteX2" fmla="*/ 151932 w 507440"/>
                  <a:gd name="connsiteY2" fmla="*/ 473209 h 831134"/>
                  <a:gd name="connsiteX3" fmla="*/ 34489 w 507440"/>
                  <a:gd name="connsiteY3" fmla="*/ 623323 h 831134"/>
                  <a:gd name="connsiteX4" fmla="*/ 4675 w 507440"/>
                  <a:gd name="connsiteY4" fmla="*/ 723241 h 831134"/>
                  <a:gd name="connsiteX5" fmla="*/ 1342 w 507440"/>
                  <a:gd name="connsiteY5" fmla="*/ 775247 h 831134"/>
                  <a:gd name="connsiteX6" fmla="*/ 389 w 507440"/>
                  <a:gd name="connsiteY6" fmla="*/ 829921 h 831134"/>
                  <a:gd name="connsiteX7" fmla="*/ 2866 w 507440"/>
                  <a:gd name="connsiteY7" fmla="*/ 829921 h 831134"/>
                  <a:gd name="connsiteX8" fmla="*/ 4771 w 507440"/>
                  <a:gd name="connsiteY8" fmla="*/ 783058 h 831134"/>
                  <a:gd name="connsiteX9" fmla="*/ 16201 w 507440"/>
                  <a:gd name="connsiteY9" fmla="*/ 734480 h 831134"/>
                  <a:gd name="connsiteX10" fmla="*/ 50014 w 507440"/>
                  <a:gd name="connsiteY10" fmla="*/ 645802 h 831134"/>
                  <a:gd name="connsiteX11" fmla="*/ 166410 w 507440"/>
                  <a:gd name="connsiteY11" fmla="*/ 493498 h 831134"/>
                  <a:gd name="connsiteX12" fmla="*/ 311285 w 507440"/>
                  <a:gd name="connsiteY12" fmla="*/ 362529 h 831134"/>
                  <a:gd name="connsiteX13" fmla="*/ 419299 w 507440"/>
                  <a:gd name="connsiteY13" fmla="*/ 204985 h 831134"/>
                  <a:gd name="connsiteX14" fmla="*/ 507119 w 507440"/>
                  <a:gd name="connsiteY14" fmla="*/ 7627 h 831134"/>
                  <a:gd name="connsiteX15" fmla="*/ 495975 w 507440"/>
                  <a:gd name="connsiteY15" fmla="*/ 2960 h 831134"/>
                  <a:gd name="connsiteX16" fmla="*/ 495975 w 507440"/>
                  <a:gd name="connsiteY16" fmla="*/ 2960 h 83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7440" h="831134">
                    <a:moveTo>
                      <a:pt x="495975" y="2960"/>
                    </a:moveTo>
                    <a:cubicBezTo>
                      <a:pt x="441873" y="121451"/>
                      <a:pt x="385294" y="240133"/>
                      <a:pt x="298617" y="338716"/>
                    </a:cubicBezTo>
                    <a:cubicBezTo>
                      <a:pt x="254516" y="388913"/>
                      <a:pt x="201652" y="429109"/>
                      <a:pt x="151932" y="473209"/>
                    </a:cubicBezTo>
                    <a:cubicBezTo>
                      <a:pt x="103640" y="516072"/>
                      <a:pt x="62302" y="564649"/>
                      <a:pt x="34489" y="623323"/>
                    </a:cubicBezTo>
                    <a:cubicBezTo>
                      <a:pt x="19439" y="655137"/>
                      <a:pt x="10105" y="688570"/>
                      <a:pt x="4675" y="723241"/>
                    </a:cubicBezTo>
                    <a:cubicBezTo>
                      <a:pt x="1913" y="740671"/>
                      <a:pt x="2389" y="757721"/>
                      <a:pt x="1342" y="775247"/>
                    </a:cubicBezTo>
                    <a:cubicBezTo>
                      <a:pt x="199" y="793535"/>
                      <a:pt x="-468" y="811633"/>
                      <a:pt x="389" y="829921"/>
                    </a:cubicBezTo>
                    <a:cubicBezTo>
                      <a:pt x="484" y="831540"/>
                      <a:pt x="2866" y="831540"/>
                      <a:pt x="2866" y="829921"/>
                    </a:cubicBezTo>
                    <a:cubicBezTo>
                      <a:pt x="2675" y="814300"/>
                      <a:pt x="3247" y="798583"/>
                      <a:pt x="4771" y="783058"/>
                    </a:cubicBezTo>
                    <a:cubicBezTo>
                      <a:pt x="6390" y="766389"/>
                      <a:pt x="11819" y="750577"/>
                      <a:pt x="16201" y="734480"/>
                    </a:cubicBezTo>
                    <a:cubicBezTo>
                      <a:pt x="24583" y="703810"/>
                      <a:pt x="36679" y="674663"/>
                      <a:pt x="50014" y="645802"/>
                    </a:cubicBezTo>
                    <a:cubicBezTo>
                      <a:pt x="77446" y="586462"/>
                      <a:pt x="117928" y="536836"/>
                      <a:pt x="166410" y="493498"/>
                    </a:cubicBezTo>
                    <a:cubicBezTo>
                      <a:pt x="215083" y="450064"/>
                      <a:pt x="267661" y="411297"/>
                      <a:pt x="311285" y="362529"/>
                    </a:cubicBezTo>
                    <a:cubicBezTo>
                      <a:pt x="353957" y="314904"/>
                      <a:pt x="388724" y="260897"/>
                      <a:pt x="419299" y="204985"/>
                    </a:cubicBezTo>
                    <a:cubicBezTo>
                      <a:pt x="453970" y="141644"/>
                      <a:pt x="481783" y="75064"/>
                      <a:pt x="507119" y="7627"/>
                    </a:cubicBezTo>
                    <a:cubicBezTo>
                      <a:pt x="509405" y="1246"/>
                      <a:pt x="498832" y="-3231"/>
                      <a:pt x="495975" y="2960"/>
                    </a:cubicBezTo>
                    <a:lnTo>
                      <a:pt x="495975" y="2960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2" name="Freeform: Shape 576">
                <a:extLst>
                  <a:ext uri="{FF2B5EF4-FFF2-40B4-BE49-F238E27FC236}">
                    <a16:creationId xmlns:a16="http://schemas.microsoft.com/office/drawing/2014/main" id="{EBE1E80F-C292-4498-BEA7-BEBFD975A274}"/>
                  </a:ext>
                </a:extLst>
              </p:cNvPr>
              <p:cNvSpPr/>
              <p:nvPr/>
            </p:nvSpPr>
            <p:spPr>
              <a:xfrm>
                <a:off x="9421830" y="2823942"/>
                <a:ext cx="324309" cy="357902"/>
              </a:xfrm>
              <a:custGeom>
                <a:avLst/>
                <a:gdLst>
                  <a:gd name="connsiteX0" fmla="*/ 611 w 324309"/>
                  <a:gd name="connsiteY0" fmla="*/ 7258 h 357902"/>
                  <a:gd name="connsiteX1" fmla="*/ 140533 w 324309"/>
                  <a:gd name="connsiteY1" fmla="*/ 222618 h 357902"/>
                  <a:gd name="connsiteX2" fmla="*/ 219210 w 324309"/>
                  <a:gd name="connsiteY2" fmla="*/ 310438 h 357902"/>
                  <a:gd name="connsiteX3" fmla="*/ 314460 w 324309"/>
                  <a:gd name="connsiteY3" fmla="*/ 357873 h 357902"/>
                  <a:gd name="connsiteX4" fmla="*/ 317127 w 324309"/>
                  <a:gd name="connsiteY4" fmla="*/ 337966 h 357902"/>
                  <a:gd name="connsiteX5" fmla="*/ 227020 w 324309"/>
                  <a:gd name="connsiteY5" fmla="*/ 286626 h 357902"/>
                  <a:gd name="connsiteX6" fmla="*/ 152440 w 324309"/>
                  <a:gd name="connsiteY6" fmla="*/ 201472 h 357902"/>
                  <a:gd name="connsiteX7" fmla="*/ 8993 w 324309"/>
                  <a:gd name="connsiteY7" fmla="*/ 2305 h 357902"/>
                  <a:gd name="connsiteX8" fmla="*/ 611 w 324309"/>
                  <a:gd name="connsiteY8" fmla="*/ 7258 h 357902"/>
                  <a:gd name="connsiteX9" fmla="*/ 611 w 324309"/>
                  <a:gd name="connsiteY9" fmla="*/ 7258 h 35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4309" h="357902">
                    <a:moveTo>
                      <a:pt x="611" y="7258"/>
                    </a:moveTo>
                    <a:cubicBezTo>
                      <a:pt x="40045" y="83743"/>
                      <a:pt x="87193" y="155086"/>
                      <a:pt x="140533" y="222618"/>
                    </a:cubicBezTo>
                    <a:cubicBezTo>
                      <a:pt x="164822" y="253288"/>
                      <a:pt x="189873" y="284435"/>
                      <a:pt x="219210" y="310438"/>
                    </a:cubicBezTo>
                    <a:cubicBezTo>
                      <a:pt x="245785" y="333965"/>
                      <a:pt x="278074" y="355301"/>
                      <a:pt x="314460" y="357873"/>
                    </a:cubicBezTo>
                    <a:cubicBezTo>
                      <a:pt x="326080" y="358730"/>
                      <a:pt x="327985" y="341014"/>
                      <a:pt x="317127" y="337966"/>
                    </a:cubicBezTo>
                    <a:cubicBezTo>
                      <a:pt x="282170" y="328250"/>
                      <a:pt x="253405" y="311677"/>
                      <a:pt x="227020" y="286626"/>
                    </a:cubicBezTo>
                    <a:cubicBezTo>
                      <a:pt x="199684" y="260718"/>
                      <a:pt x="176062" y="230809"/>
                      <a:pt x="152440" y="201472"/>
                    </a:cubicBezTo>
                    <a:cubicBezTo>
                      <a:pt x="101195" y="137750"/>
                      <a:pt x="53761" y="70694"/>
                      <a:pt x="8993" y="2305"/>
                    </a:cubicBezTo>
                    <a:cubicBezTo>
                      <a:pt x="5659" y="-2934"/>
                      <a:pt x="-2246" y="1638"/>
                      <a:pt x="611" y="7258"/>
                    </a:cubicBezTo>
                    <a:lnTo>
                      <a:pt x="611" y="725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3" name="Freeform: Shape 577">
                <a:extLst>
                  <a:ext uri="{FF2B5EF4-FFF2-40B4-BE49-F238E27FC236}">
                    <a16:creationId xmlns:a16="http://schemas.microsoft.com/office/drawing/2014/main" id="{8A772592-4C88-4695-82B6-CC5C5B96D285}"/>
                  </a:ext>
                </a:extLst>
              </p:cNvPr>
              <p:cNvSpPr/>
              <p:nvPr/>
            </p:nvSpPr>
            <p:spPr>
              <a:xfrm>
                <a:off x="9313993" y="2958419"/>
                <a:ext cx="298850" cy="155593"/>
              </a:xfrm>
              <a:custGeom>
                <a:avLst/>
                <a:gdLst>
                  <a:gd name="connsiteX0" fmla="*/ 1101 w 298850"/>
                  <a:gd name="connsiteY0" fmla="*/ 4321 h 155593"/>
                  <a:gd name="connsiteX1" fmla="*/ 108162 w 298850"/>
                  <a:gd name="connsiteY1" fmla="*/ 130241 h 155593"/>
                  <a:gd name="connsiteX2" fmla="*/ 195697 w 298850"/>
                  <a:gd name="connsiteY2" fmla="*/ 155387 h 155593"/>
                  <a:gd name="connsiteX3" fmla="*/ 251228 w 298850"/>
                  <a:gd name="connsiteY3" fmla="*/ 152339 h 155593"/>
                  <a:gd name="connsiteX4" fmla="*/ 297710 w 298850"/>
                  <a:gd name="connsiteY4" fmla="*/ 138719 h 155593"/>
                  <a:gd name="connsiteX5" fmla="*/ 296948 w 298850"/>
                  <a:gd name="connsiteY5" fmla="*/ 132432 h 155593"/>
                  <a:gd name="connsiteX6" fmla="*/ 251228 w 298850"/>
                  <a:gd name="connsiteY6" fmla="*/ 132718 h 155593"/>
                  <a:gd name="connsiteX7" fmla="*/ 197983 w 298850"/>
                  <a:gd name="connsiteY7" fmla="*/ 135480 h 155593"/>
                  <a:gd name="connsiteX8" fmla="*/ 109686 w 298850"/>
                  <a:gd name="connsiteY8" fmla="*/ 108334 h 155593"/>
                  <a:gd name="connsiteX9" fmla="*/ 3483 w 298850"/>
                  <a:gd name="connsiteY9" fmla="*/ 320 h 155593"/>
                  <a:gd name="connsiteX10" fmla="*/ 1101 w 298850"/>
                  <a:gd name="connsiteY10" fmla="*/ 4321 h 155593"/>
                  <a:gd name="connsiteX11" fmla="*/ 1101 w 298850"/>
                  <a:gd name="connsiteY11" fmla="*/ 4321 h 155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8850" h="155593">
                    <a:moveTo>
                      <a:pt x="1101" y="4321"/>
                    </a:moveTo>
                    <a:cubicBezTo>
                      <a:pt x="47298" y="36610"/>
                      <a:pt x="59680" y="99475"/>
                      <a:pt x="108162" y="130241"/>
                    </a:cubicBezTo>
                    <a:cubicBezTo>
                      <a:pt x="134070" y="146624"/>
                      <a:pt x="165312" y="154054"/>
                      <a:pt x="195697" y="155387"/>
                    </a:cubicBezTo>
                    <a:cubicBezTo>
                      <a:pt x="214271" y="156149"/>
                      <a:pt x="232845" y="154721"/>
                      <a:pt x="251228" y="152339"/>
                    </a:cubicBezTo>
                    <a:cubicBezTo>
                      <a:pt x="267420" y="150244"/>
                      <a:pt x="285327" y="150244"/>
                      <a:pt x="297710" y="138719"/>
                    </a:cubicBezTo>
                    <a:cubicBezTo>
                      <a:pt x="299424" y="137099"/>
                      <a:pt x="299234" y="133480"/>
                      <a:pt x="296948" y="132432"/>
                    </a:cubicBezTo>
                    <a:cubicBezTo>
                      <a:pt x="282089" y="125860"/>
                      <a:pt x="266944" y="130813"/>
                      <a:pt x="251228" y="132718"/>
                    </a:cubicBezTo>
                    <a:cubicBezTo>
                      <a:pt x="233607" y="134813"/>
                      <a:pt x="215795" y="136147"/>
                      <a:pt x="197983" y="135480"/>
                    </a:cubicBezTo>
                    <a:cubicBezTo>
                      <a:pt x="166836" y="134337"/>
                      <a:pt x="135118" y="127098"/>
                      <a:pt x="109686" y="108334"/>
                    </a:cubicBezTo>
                    <a:cubicBezTo>
                      <a:pt x="68157" y="77663"/>
                      <a:pt x="51584" y="23466"/>
                      <a:pt x="3483" y="320"/>
                    </a:cubicBezTo>
                    <a:cubicBezTo>
                      <a:pt x="720" y="-1108"/>
                      <a:pt x="-1375" y="2606"/>
                      <a:pt x="1101" y="4321"/>
                    </a:cubicBezTo>
                    <a:lnTo>
                      <a:pt x="1101" y="4321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4" name="Freeform: Shape 578">
                <a:extLst>
                  <a:ext uri="{FF2B5EF4-FFF2-40B4-BE49-F238E27FC236}">
                    <a16:creationId xmlns:a16="http://schemas.microsoft.com/office/drawing/2014/main" id="{B042B0A0-30CA-4BD2-B9BA-BEA579D37D15}"/>
                  </a:ext>
                </a:extLst>
              </p:cNvPr>
              <p:cNvSpPr/>
              <p:nvPr/>
            </p:nvSpPr>
            <p:spPr>
              <a:xfrm>
                <a:off x="9393295" y="3098812"/>
                <a:ext cx="109906" cy="528442"/>
              </a:xfrm>
              <a:custGeom>
                <a:avLst/>
                <a:gdLst>
                  <a:gd name="connsiteX0" fmla="*/ 95345 w 109906"/>
                  <a:gd name="connsiteY0" fmla="*/ 4041 h 528442"/>
                  <a:gd name="connsiteX1" fmla="*/ 20765 w 109906"/>
                  <a:gd name="connsiteY1" fmla="*/ 115864 h 528442"/>
                  <a:gd name="connsiteX2" fmla="*/ 1143 w 109906"/>
                  <a:gd name="connsiteY2" fmla="*/ 167204 h 528442"/>
                  <a:gd name="connsiteX3" fmla="*/ 0 w 109906"/>
                  <a:gd name="connsiteY3" fmla="*/ 236927 h 528442"/>
                  <a:gd name="connsiteX4" fmla="*/ 21050 w 109906"/>
                  <a:gd name="connsiteY4" fmla="*/ 522106 h 528442"/>
                  <a:gd name="connsiteX5" fmla="*/ 38481 w 109906"/>
                  <a:gd name="connsiteY5" fmla="*/ 519724 h 528442"/>
                  <a:gd name="connsiteX6" fmla="*/ 19717 w 109906"/>
                  <a:gd name="connsiteY6" fmla="*/ 243880 h 528442"/>
                  <a:gd name="connsiteX7" fmla="*/ 20098 w 109906"/>
                  <a:gd name="connsiteY7" fmla="*/ 176443 h 528442"/>
                  <a:gd name="connsiteX8" fmla="*/ 24955 w 109906"/>
                  <a:gd name="connsiteY8" fmla="*/ 141963 h 528442"/>
                  <a:gd name="connsiteX9" fmla="*/ 41624 w 109906"/>
                  <a:gd name="connsiteY9" fmla="*/ 119389 h 528442"/>
                  <a:gd name="connsiteX10" fmla="*/ 108966 w 109906"/>
                  <a:gd name="connsiteY10" fmla="*/ 11947 h 528442"/>
                  <a:gd name="connsiteX11" fmla="*/ 95345 w 109906"/>
                  <a:gd name="connsiteY11" fmla="*/ 4041 h 528442"/>
                  <a:gd name="connsiteX12" fmla="*/ 95345 w 109906"/>
                  <a:gd name="connsiteY12" fmla="*/ 4041 h 52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9906" h="528442">
                    <a:moveTo>
                      <a:pt x="95345" y="4041"/>
                    </a:moveTo>
                    <a:cubicBezTo>
                      <a:pt x="74390" y="43855"/>
                      <a:pt x="49149" y="80908"/>
                      <a:pt x="20765" y="115864"/>
                    </a:cubicBezTo>
                    <a:cubicBezTo>
                      <a:pt x="7715" y="131962"/>
                      <a:pt x="2000" y="146344"/>
                      <a:pt x="1143" y="167204"/>
                    </a:cubicBezTo>
                    <a:cubicBezTo>
                      <a:pt x="191" y="190445"/>
                      <a:pt x="0" y="213686"/>
                      <a:pt x="0" y="236927"/>
                    </a:cubicBezTo>
                    <a:cubicBezTo>
                      <a:pt x="0" y="332082"/>
                      <a:pt x="5810" y="428189"/>
                      <a:pt x="21050" y="522106"/>
                    </a:cubicBezTo>
                    <a:cubicBezTo>
                      <a:pt x="22669" y="531916"/>
                      <a:pt x="39624" y="529726"/>
                      <a:pt x="38481" y="519724"/>
                    </a:cubicBezTo>
                    <a:cubicBezTo>
                      <a:pt x="28480" y="427903"/>
                      <a:pt x="20669" y="336273"/>
                      <a:pt x="19717" y="243880"/>
                    </a:cubicBezTo>
                    <a:cubicBezTo>
                      <a:pt x="19431" y="221401"/>
                      <a:pt x="19621" y="198922"/>
                      <a:pt x="20098" y="176443"/>
                    </a:cubicBezTo>
                    <a:cubicBezTo>
                      <a:pt x="20383" y="164918"/>
                      <a:pt x="19526" y="152536"/>
                      <a:pt x="24955" y="141963"/>
                    </a:cubicBezTo>
                    <a:cubicBezTo>
                      <a:pt x="29242" y="133676"/>
                      <a:pt x="35909" y="126723"/>
                      <a:pt x="41624" y="119389"/>
                    </a:cubicBezTo>
                    <a:cubicBezTo>
                      <a:pt x="67913" y="85956"/>
                      <a:pt x="90297" y="50142"/>
                      <a:pt x="108966" y="11947"/>
                    </a:cubicBezTo>
                    <a:cubicBezTo>
                      <a:pt x="113538" y="2898"/>
                      <a:pt x="100203" y="-5103"/>
                      <a:pt x="95345" y="4041"/>
                    </a:cubicBezTo>
                    <a:lnTo>
                      <a:pt x="95345" y="4041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5" name="Freeform: Shape 579">
                <a:extLst>
                  <a:ext uri="{FF2B5EF4-FFF2-40B4-BE49-F238E27FC236}">
                    <a16:creationId xmlns:a16="http://schemas.microsoft.com/office/drawing/2014/main" id="{5813DC10-6A31-4361-A76B-5795F4884D7F}"/>
                  </a:ext>
                </a:extLst>
              </p:cNvPr>
              <p:cNvSpPr/>
              <p:nvPr/>
            </p:nvSpPr>
            <p:spPr>
              <a:xfrm>
                <a:off x="9640619" y="3134963"/>
                <a:ext cx="36020" cy="104349"/>
              </a:xfrm>
              <a:custGeom>
                <a:avLst/>
                <a:gdLst>
                  <a:gd name="connsiteX0" fmla="*/ 22519 w 36020"/>
                  <a:gd name="connsiteY0" fmla="*/ 6180 h 104349"/>
                  <a:gd name="connsiteX1" fmla="*/ 17661 w 36020"/>
                  <a:gd name="connsiteY1" fmla="*/ 51519 h 104349"/>
                  <a:gd name="connsiteX2" fmla="*/ 10517 w 36020"/>
                  <a:gd name="connsiteY2" fmla="*/ 72760 h 104349"/>
                  <a:gd name="connsiteX3" fmla="*/ 421 w 36020"/>
                  <a:gd name="connsiteY3" fmla="*/ 94191 h 104349"/>
                  <a:gd name="connsiteX4" fmla="*/ 5088 w 36020"/>
                  <a:gd name="connsiteY4" fmla="*/ 103716 h 104349"/>
                  <a:gd name="connsiteX5" fmla="*/ 15089 w 36020"/>
                  <a:gd name="connsiteY5" fmla="*/ 100382 h 104349"/>
                  <a:gd name="connsiteX6" fmla="*/ 25853 w 36020"/>
                  <a:gd name="connsiteY6" fmla="*/ 78094 h 104349"/>
                  <a:gd name="connsiteX7" fmla="*/ 32520 w 36020"/>
                  <a:gd name="connsiteY7" fmla="*/ 54757 h 104349"/>
                  <a:gd name="connsiteX8" fmla="*/ 35378 w 36020"/>
                  <a:gd name="connsiteY8" fmla="*/ 6180 h 104349"/>
                  <a:gd name="connsiteX9" fmla="*/ 22519 w 36020"/>
                  <a:gd name="connsiteY9" fmla="*/ 6180 h 104349"/>
                  <a:gd name="connsiteX10" fmla="*/ 22519 w 36020"/>
                  <a:gd name="connsiteY10" fmla="*/ 6180 h 10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20" h="104349">
                    <a:moveTo>
                      <a:pt x="22519" y="6180"/>
                    </a:moveTo>
                    <a:cubicBezTo>
                      <a:pt x="23090" y="21515"/>
                      <a:pt x="21566" y="36660"/>
                      <a:pt x="17661" y="51519"/>
                    </a:cubicBezTo>
                    <a:cubicBezTo>
                      <a:pt x="15756" y="58758"/>
                      <a:pt x="13375" y="65902"/>
                      <a:pt x="10517" y="72760"/>
                    </a:cubicBezTo>
                    <a:cubicBezTo>
                      <a:pt x="7469" y="79999"/>
                      <a:pt x="3374" y="86857"/>
                      <a:pt x="421" y="94191"/>
                    </a:cubicBezTo>
                    <a:cubicBezTo>
                      <a:pt x="-1103" y="97810"/>
                      <a:pt x="1754" y="102382"/>
                      <a:pt x="5088" y="103716"/>
                    </a:cubicBezTo>
                    <a:cubicBezTo>
                      <a:pt x="9089" y="105335"/>
                      <a:pt x="12708" y="103716"/>
                      <a:pt x="15089" y="100382"/>
                    </a:cubicBezTo>
                    <a:cubicBezTo>
                      <a:pt x="19947" y="93905"/>
                      <a:pt x="23090" y="85714"/>
                      <a:pt x="25853" y="78094"/>
                    </a:cubicBezTo>
                    <a:cubicBezTo>
                      <a:pt x="28615" y="70474"/>
                      <a:pt x="30901" y="62758"/>
                      <a:pt x="32520" y="54757"/>
                    </a:cubicBezTo>
                    <a:cubicBezTo>
                      <a:pt x="35854" y="38755"/>
                      <a:pt x="36806" y="22372"/>
                      <a:pt x="35378" y="6180"/>
                    </a:cubicBezTo>
                    <a:cubicBezTo>
                      <a:pt x="34616" y="-1916"/>
                      <a:pt x="22138" y="-2202"/>
                      <a:pt x="22519" y="6180"/>
                    </a:cubicBezTo>
                    <a:lnTo>
                      <a:pt x="22519" y="6180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6" name="Freeform: Shape 580">
                <a:extLst>
                  <a:ext uri="{FF2B5EF4-FFF2-40B4-BE49-F238E27FC236}">
                    <a16:creationId xmlns:a16="http://schemas.microsoft.com/office/drawing/2014/main" id="{02D3774F-D9BC-4243-B22E-960E00EE211F}"/>
                  </a:ext>
                </a:extLst>
              </p:cNvPr>
              <p:cNvSpPr/>
              <p:nvPr/>
            </p:nvSpPr>
            <p:spPr>
              <a:xfrm>
                <a:off x="9452897" y="3224773"/>
                <a:ext cx="260467" cy="49909"/>
              </a:xfrm>
              <a:custGeom>
                <a:avLst/>
                <a:gdLst>
                  <a:gd name="connsiteX0" fmla="*/ 5263 w 260467"/>
                  <a:gd name="connsiteY0" fmla="*/ 45529 h 49909"/>
                  <a:gd name="connsiteX1" fmla="*/ 135184 w 260467"/>
                  <a:gd name="connsiteY1" fmla="*/ 32861 h 49909"/>
                  <a:gd name="connsiteX2" fmla="*/ 197858 w 260467"/>
                  <a:gd name="connsiteY2" fmla="*/ 19812 h 49909"/>
                  <a:gd name="connsiteX3" fmla="*/ 224147 w 260467"/>
                  <a:gd name="connsiteY3" fmla="*/ 25431 h 49909"/>
                  <a:gd name="connsiteX4" fmla="*/ 242435 w 260467"/>
                  <a:gd name="connsiteY4" fmla="*/ 45529 h 49909"/>
                  <a:gd name="connsiteX5" fmla="*/ 260437 w 260467"/>
                  <a:gd name="connsiteY5" fmla="*/ 40671 h 49909"/>
                  <a:gd name="connsiteX6" fmla="*/ 225862 w 260467"/>
                  <a:gd name="connsiteY6" fmla="*/ 3905 h 49909"/>
                  <a:gd name="connsiteX7" fmla="*/ 160711 w 260467"/>
                  <a:gd name="connsiteY7" fmla="*/ 6858 h 49909"/>
                  <a:gd name="connsiteX8" fmla="*/ 5167 w 260467"/>
                  <a:gd name="connsiteY8" fmla="*/ 34766 h 49909"/>
                  <a:gd name="connsiteX9" fmla="*/ 5263 w 260467"/>
                  <a:gd name="connsiteY9" fmla="*/ 45529 h 49909"/>
                  <a:gd name="connsiteX10" fmla="*/ 5263 w 260467"/>
                  <a:gd name="connsiteY10" fmla="*/ 45529 h 4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0467" h="49909">
                    <a:moveTo>
                      <a:pt x="5263" y="45529"/>
                    </a:moveTo>
                    <a:cubicBezTo>
                      <a:pt x="49363" y="45624"/>
                      <a:pt x="92131" y="42862"/>
                      <a:pt x="135184" y="32861"/>
                    </a:cubicBezTo>
                    <a:cubicBezTo>
                      <a:pt x="155758" y="28098"/>
                      <a:pt x="176617" y="20193"/>
                      <a:pt x="197858" y="19812"/>
                    </a:cubicBezTo>
                    <a:cubicBezTo>
                      <a:pt x="207002" y="19621"/>
                      <a:pt x="216051" y="21145"/>
                      <a:pt x="224147" y="25431"/>
                    </a:cubicBezTo>
                    <a:cubicBezTo>
                      <a:pt x="233291" y="30289"/>
                      <a:pt x="236815" y="37338"/>
                      <a:pt x="242435" y="45529"/>
                    </a:cubicBezTo>
                    <a:cubicBezTo>
                      <a:pt x="247388" y="52768"/>
                      <a:pt x="261199" y="50958"/>
                      <a:pt x="260437" y="40671"/>
                    </a:cubicBezTo>
                    <a:cubicBezTo>
                      <a:pt x="259104" y="22383"/>
                      <a:pt x="241959" y="9525"/>
                      <a:pt x="225862" y="3905"/>
                    </a:cubicBezTo>
                    <a:cubicBezTo>
                      <a:pt x="204621" y="-3620"/>
                      <a:pt x="181761" y="1047"/>
                      <a:pt x="160711" y="6858"/>
                    </a:cubicBezTo>
                    <a:cubicBezTo>
                      <a:pt x="110133" y="20859"/>
                      <a:pt x="57650" y="32099"/>
                      <a:pt x="5167" y="34766"/>
                    </a:cubicBezTo>
                    <a:cubicBezTo>
                      <a:pt x="-1691" y="35052"/>
                      <a:pt x="-1786" y="45529"/>
                      <a:pt x="5263" y="45529"/>
                    </a:cubicBezTo>
                    <a:lnTo>
                      <a:pt x="5263" y="45529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7" name="Freeform: Shape 581">
                <a:extLst>
                  <a:ext uri="{FF2B5EF4-FFF2-40B4-BE49-F238E27FC236}">
                    <a16:creationId xmlns:a16="http://schemas.microsoft.com/office/drawing/2014/main" id="{505B8961-6FF0-4E30-9060-1322A375016D}"/>
                  </a:ext>
                </a:extLst>
              </p:cNvPr>
              <p:cNvSpPr/>
              <p:nvPr/>
            </p:nvSpPr>
            <p:spPr>
              <a:xfrm>
                <a:off x="9230295" y="3258625"/>
                <a:ext cx="175194" cy="46173"/>
              </a:xfrm>
              <a:custGeom>
                <a:avLst/>
                <a:gdLst>
                  <a:gd name="connsiteX0" fmla="*/ 166238 w 175194"/>
                  <a:gd name="connsiteY0" fmla="*/ 1009 h 46173"/>
                  <a:gd name="connsiteX1" fmla="*/ 86609 w 175194"/>
                  <a:gd name="connsiteY1" fmla="*/ 28251 h 46173"/>
                  <a:gd name="connsiteX2" fmla="*/ 4122 w 175194"/>
                  <a:gd name="connsiteY2" fmla="*/ 23679 h 46173"/>
                  <a:gd name="connsiteX3" fmla="*/ 1931 w 175194"/>
                  <a:gd name="connsiteY3" fmla="*/ 31584 h 46173"/>
                  <a:gd name="connsiteX4" fmla="*/ 42794 w 175194"/>
                  <a:gd name="connsiteY4" fmla="*/ 45205 h 46173"/>
                  <a:gd name="connsiteX5" fmla="*/ 88895 w 175194"/>
                  <a:gd name="connsiteY5" fmla="*/ 44253 h 46173"/>
                  <a:gd name="connsiteX6" fmla="*/ 172334 w 175194"/>
                  <a:gd name="connsiteY6" fmla="*/ 11677 h 46173"/>
                  <a:gd name="connsiteX7" fmla="*/ 166238 w 175194"/>
                  <a:gd name="connsiteY7" fmla="*/ 1009 h 46173"/>
                  <a:gd name="connsiteX8" fmla="*/ 166238 w 175194"/>
                  <a:gd name="connsiteY8" fmla="*/ 1009 h 46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194" h="46173">
                    <a:moveTo>
                      <a:pt x="166238" y="1009"/>
                    </a:moveTo>
                    <a:cubicBezTo>
                      <a:pt x="142044" y="16249"/>
                      <a:pt x="114993" y="25393"/>
                      <a:pt x="86609" y="28251"/>
                    </a:cubicBezTo>
                    <a:cubicBezTo>
                      <a:pt x="59081" y="31013"/>
                      <a:pt x="31459" y="26727"/>
                      <a:pt x="4122" y="23679"/>
                    </a:cubicBezTo>
                    <a:cubicBezTo>
                      <a:pt x="-259" y="23202"/>
                      <a:pt x="-1402" y="29584"/>
                      <a:pt x="1931" y="31584"/>
                    </a:cubicBezTo>
                    <a:cubicBezTo>
                      <a:pt x="14885" y="39204"/>
                      <a:pt x="27839" y="43586"/>
                      <a:pt x="42794" y="45205"/>
                    </a:cubicBezTo>
                    <a:cubicBezTo>
                      <a:pt x="58034" y="46824"/>
                      <a:pt x="73655" y="46348"/>
                      <a:pt x="88895" y="44253"/>
                    </a:cubicBezTo>
                    <a:cubicBezTo>
                      <a:pt x="118708" y="40062"/>
                      <a:pt x="147569" y="28632"/>
                      <a:pt x="172334" y="11677"/>
                    </a:cubicBezTo>
                    <a:cubicBezTo>
                      <a:pt x="178906" y="7200"/>
                      <a:pt x="173000" y="-3277"/>
                      <a:pt x="166238" y="1009"/>
                    </a:cubicBezTo>
                    <a:lnTo>
                      <a:pt x="166238" y="1009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8" name="Freeform: Shape 582">
                <a:extLst>
                  <a:ext uri="{FF2B5EF4-FFF2-40B4-BE49-F238E27FC236}">
                    <a16:creationId xmlns:a16="http://schemas.microsoft.com/office/drawing/2014/main" id="{1819CACA-370A-4F09-A910-F7C42800035A}"/>
                  </a:ext>
                </a:extLst>
              </p:cNvPr>
              <p:cNvSpPr/>
              <p:nvPr/>
            </p:nvSpPr>
            <p:spPr>
              <a:xfrm>
                <a:off x="9518026" y="3646042"/>
                <a:ext cx="153736" cy="119652"/>
              </a:xfrm>
              <a:custGeom>
                <a:avLst/>
                <a:gdLst>
                  <a:gd name="connsiteX0" fmla="*/ 1189 w 153736"/>
                  <a:gd name="connsiteY0" fmla="*/ 4403 h 119652"/>
                  <a:gd name="connsiteX1" fmla="*/ 83104 w 153736"/>
                  <a:gd name="connsiteY1" fmla="*/ 55267 h 119652"/>
                  <a:gd name="connsiteX2" fmla="*/ 117490 w 153736"/>
                  <a:gd name="connsiteY2" fmla="*/ 87747 h 119652"/>
                  <a:gd name="connsiteX3" fmla="*/ 133111 w 153736"/>
                  <a:gd name="connsiteY3" fmla="*/ 105559 h 119652"/>
                  <a:gd name="connsiteX4" fmla="*/ 149589 w 153736"/>
                  <a:gd name="connsiteY4" fmla="*/ 119561 h 119652"/>
                  <a:gd name="connsiteX5" fmla="*/ 153685 w 153736"/>
                  <a:gd name="connsiteY5" fmla="*/ 116417 h 119652"/>
                  <a:gd name="connsiteX6" fmla="*/ 143969 w 153736"/>
                  <a:gd name="connsiteY6" fmla="*/ 96320 h 119652"/>
                  <a:gd name="connsiteX7" fmla="*/ 128253 w 153736"/>
                  <a:gd name="connsiteY7" fmla="*/ 78603 h 119652"/>
                  <a:gd name="connsiteX8" fmla="*/ 90534 w 153736"/>
                  <a:gd name="connsiteY8" fmla="*/ 45456 h 119652"/>
                  <a:gd name="connsiteX9" fmla="*/ 2809 w 153736"/>
                  <a:gd name="connsiteY9" fmla="*/ 117 h 119652"/>
                  <a:gd name="connsiteX10" fmla="*/ 1189 w 153736"/>
                  <a:gd name="connsiteY10" fmla="*/ 4403 h 119652"/>
                  <a:gd name="connsiteX11" fmla="*/ 1189 w 153736"/>
                  <a:gd name="connsiteY11" fmla="*/ 4403 h 11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736" h="119652">
                    <a:moveTo>
                      <a:pt x="1189" y="4403"/>
                    </a:moveTo>
                    <a:cubicBezTo>
                      <a:pt x="30622" y="17453"/>
                      <a:pt x="58149" y="34883"/>
                      <a:pt x="83104" y="55267"/>
                    </a:cubicBezTo>
                    <a:cubicBezTo>
                      <a:pt x="95392" y="65268"/>
                      <a:pt x="106726" y="76222"/>
                      <a:pt x="117490" y="87747"/>
                    </a:cubicBezTo>
                    <a:cubicBezTo>
                      <a:pt x="122919" y="93557"/>
                      <a:pt x="128062" y="99463"/>
                      <a:pt x="133111" y="105559"/>
                    </a:cubicBezTo>
                    <a:cubicBezTo>
                      <a:pt x="137397" y="110798"/>
                      <a:pt x="142636" y="117941"/>
                      <a:pt x="149589" y="119561"/>
                    </a:cubicBezTo>
                    <a:cubicBezTo>
                      <a:pt x="151780" y="120037"/>
                      <a:pt x="153494" y="118608"/>
                      <a:pt x="153685" y="116417"/>
                    </a:cubicBezTo>
                    <a:cubicBezTo>
                      <a:pt x="154351" y="108988"/>
                      <a:pt x="148446" y="101749"/>
                      <a:pt x="143969" y="96320"/>
                    </a:cubicBezTo>
                    <a:cubicBezTo>
                      <a:pt x="139016" y="90224"/>
                      <a:pt x="133777" y="84318"/>
                      <a:pt x="128253" y="78603"/>
                    </a:cubicBezTo>
                    <a:cubicBezTo>
                      <a:pt x="116728" y="66506"/>
                      <a:pt x="103869" y="55553"/>
                      <a:pt x="90534" y="45456"/>
                    </a:cubicBezTo>
                    <a:cubicBezTo>
                      <a:pt x="64054" y="25454"/>
                      <a:pt x="34241" y="10595"/>
                      <a:pt x="2809" y="117"/>
                    </a:cubicBezTo>
                    <a:cubicBezTo>
                      <a:pt x="523" y="-740"/>
                      <a:pt x="-1287" y="3356"/>
                      <a:pt x="1189" y="4403"/>
                    </a:cubicBezTo>
                    <a:lnTo>
                      <a:pt x="1189" y="4403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9" name="Freeform: Shape 583">
                <a:extLst>
                  <a:ext uri="{FF2B5EF4-FFF2-40B4-BE49-F238E27FC236}">
                    <a16:creationId xmlns:a16="http://schemas.microsoft.com/office/drawing/2014/main" id="{3CC23F8D-58EB-4AD4-87B6-732835311743}"/>
                  </a:ext>
                </a:extLst>
              </p:cNvPr>
              <p:cNvSpPr/>
              <p:nvPr/>
            </p:nvSpPr>
            <p:spPr>
              <a:xfrm>
                <a:off x="9583451" y="3609757"/>
                <a:ext cx="128402" cy="89051"/>
              </a:xfrm>
              <a:custGeom>
                <a:avLst/>
                <a:gdLst>
                  <a:gd name="connsiteX0" fmla="*/ 3582 w 128402"/>
                  <a:gd name="connsiteY0" fmla="*/ 9827 h 89051"/>
                  <a:gd name="connsiteX1" fmla="*/ 65494 w 128402"/>
                  <a:gd name="connsiteY1" fmla="*/ 41355 h 89051"/>
                  <a:gd name="connsiteX2" fmla="*/ 91116 w 128402"/>
                  <a:gd name="connsiteY2" fmla="*/ 64787 h 89051"/>
                  <a:gd name="connsiteX3" fmla="*/ 103308 w 128402"/>
                  <a:gd name="connsiteY3" fmla="*/ 77264 h 89051"/>
                  <a:gd name="connsiteX4" fmla="*/ 117882 w 128402"/>
                  <a:gd name="connsiteY4" fmla="*/ 88885 h 89051"/>
                  <a:gd name="connsiteX5" fmla="*/ 128169 w 128402"/>
                  <a:gd name="connsiteY5" fmla="*/ 78598 h 89051"/>
                  <a:gd name="connsiteX6" fmla="*/ 116072 w 128402"/>
                  <a:gd name="connsiteY6" fmla="*/ 64405 h 89051"/>
                  <a:gd name="connsiteX7" fmla="*/ 101975 w 128402"/>
                  <a:gd name="connsiteY7" fmla="*/ 52499 h 89051"/>
                  <a:gd name="connsiteX8" fmla="*/ 71876 w 128402"/>
                  <a:gd name="connsiteY8" fmla="*/ 30020 h 89051"/>
                  <a:gd name="connsiteX9" fmla="*/ 6344 w 128402"/>
                  <a:gd name="connsiteY9" fmla="*/ 112 h 89051"/>
                  <a:gd name="connsiteX10" fmla="*/ 3582 w 128402"/>
                  <a:gd name="connsiteY10" fmla="*/ 9827 h 89051"/>
                  <a:gd name="connsiteX11" fmla="*/ 3582 w 128402"/>
                  <a:gd name="connsiteY11" fmla="*/ 9827 h 89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402" h="89051">
                    <a:moveTo>
                      <a:pt x="3582" y="9827"/>
                    </a:moveTo>
                    <a:cubicBezTo>
                      <a:pt x="26346" y="15352"/>
                      <a:pt x="47492" y="26496"/>
                      <a:pt x="65494" y="41355"/>
                    </a:cubicBezTo>
                    <a:cubicBezTo>
                      <a:pt x="74448" y="48689"/>
                      <a:pt x="82925" y="56595"/>
                      <a:pt x="91116" y="64787"/>
                    </a:cubicBezTo>
                    <a:cubicBezTo>
                      <a:pt x="95212" y="68882"/>
                      <a:pt x="99308" y="73073"/>
                      <a:pt x="103308" y="77264"/>
                    </a:cubicBezTo>
                    <a:cubicBezTo>
                      <a:pt x="107499" y="81550"/>
                      <a:pt x="111690" y="87742"/>
                      <a:pt x="117882" y="88885"/>
                    </a:cubicBezTo>
                    <a:cubicBezTo>
                      <a:pt x="124263" y="90028"/>
                      <a:pt x="129597" y="85170"/>
                      <a:pt x="128169" y="78598"/>
                    </a:cubicBezTo>
                    <a:cubicBezTo>
                      <a:pt x="126835" y="72311"/>
                      <a:pt x="120739" y="68406"/>
                      <a:pt x="116072" y="64405"/>
                    </a:cubicBezTo>
                    <a:cubicBezTo>
                      <a:pt x="111405" y="60405"/>
                      <a:pt x="106737" y="56405"/>
                      <a:pt x="101975" y="52499"/>
                    </a:cubicBezTo>
                    <a:cubicBezTo>
                      <a:pt x="92259" y="44593"/>
                      <a:pt x="82258" y="36878"/>
                      <a:pt x="71876" y="30020"/>
                    </a:cubicBezTo>
                    <a:cubicBezTo>
                      <a:pt x="51683" y="16590"/>
                      <a:pt x="30252" y="5160"/>
                      <a:pt x="6344" y="112"/>
                    </a:cubicBezTo>
                    <a:cubicBezTo>
                      <a:pt x="-38" y="-1126"/>
                      <a:pt x="-2705" y="8303"/>
                      <a:pt x="3582" y="9827"/>
                    </a:cubicBezTo>
                    <a:lnTo>
                      <a:pt x="3582" y="9827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0" name="Freeform: Shape 584">
                <a:extLst>
                  <a:ext uri="{FF2B5EF4-FFF2-40B4-BE49-F238E27FC236}">
                    <a16:creationId xmlns:a16="http://schemas.microsoft.com/office/drawing/2014/main" id="{65CF27DA-F54F-4E0E-999F-622434C934FB}"/>
                  </a:ext>
                </a:extLst>
              </p:cNvPr>
              <p:cNvSpPr/>
              <p:nvPr/>
            </p:nvSpPr>
            <p:spPr>
              <a:xfrm>
                <a:off x="9668062" y="2998807"/>
                <a:ext cx="66659" cy="151035"/>
              </a:xfrm>
              <a:custGeom>
                <a:avLst/>
                <a:gdLst>
                  <a:gd name="connsiteX0" fmla="*/ 66418 w 66659"/>
                  <a:gd name="connsiteY0" fmla="*/ 144527 h 151035"/>
                  <a:gd name="connsiteX1" fmla="*/ 41748 w 66659"/>
                  <a:gd name="connsiteY1" fmla="*/ 69565 h 151035"/>
                  <a:gd name="connsiteX2" fmla="*/ 27175 w 66659"/>
                  <a:gd name="connsiteY2" fmla="*/ 34323 h 151035"/>
                  <a:gd name="connsiteX3" fmla="*/ 7649 w 66659"/>
                  <a:gd name="connsiteY3" fmla="*/ 1176 h 151035"/>
                  <a:gd name="connsiteX4" fmla="*/ 28 w 66659"/>
                  <a:gd name="connsiteY4" fmla="*/ 4319 h 151035"/>
                  <a:gd name="connsiteX5" fmla="*/ 12601 w 66659"/>
                  <a:gd name="connsiteY5" fmla="*/ 39752 h 151035"/>
                  <a:gd name="connsiteX6" fmla="*/ 28032 w 66659"/>
                  <a:gd name="connsiteY6" fmla="*/ 74709 h 151035"/>
                  <a:gd name="connsiteX7" fmla="*/ 56226 w 66659"/>
                  <a:gd name="connsiteY7" fmla="*/ 147289 h 151035"/>
                  <a:gd name="connsiteX8" fmla="*/ 66418 w 66659"/>
                  <a:gd name="connsiteY8" fmla="*/ 144527 h 151035"/>
                  <a:gd name="connsiteX9" fmla="*/ 66418 w 66659"/>
                  <a:gd name="connsiteY9" fmla="*/ 144527 h 151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59" h="151035">
                    <a:moveTo>
                      <a:pt x="66418" y="144527"/>
                    </a:moveTo>
                    <a:cubicBezTo>
                      <a:pt x="59179" y="119286"/>
                      <a:pt x="51273" y="94044"/>
                      <a:pt x="41748" y="69565"/>
                    </a:cubicBezTo>
                    <a:cubicBezTo>
                      <a:pt x="37081" y="57754"/>
                      <a:pt x="32223" y="45943"/>
                      <a:pt x="27175" y="34323"/>
                    </a:cubicBezTo>
                    <a:cubicBezTo>
                      <a:pt x="22126" y="22607"/>
                      <a:pt x="16888" y="10320"/>
                      <a:pt x="7649" y="1176"/>
                    </a:cubicBezTo>
                    <a:cubicBezTo>
                      <a:pt x="5172" y="-1301"/>
                      <a:pt x="-448" y="318"/>
                      <a:pt x="28" y="4319"/>
                    </a:cubicBezTo>
                    <a:cubicBezTo>
                      <a:pt x="1648" y="16892"/>
                      <a:pt x="7268" y="28417"/>
                      <a:pt x="12601" y="39752"/>
                    </a:cubicBezTo>
                    <a:cubicBezTo>
                      <a:pt x="17935" y="51277"/>
                      <a:pt x="23079" y="62993"/>
                      <a:pt x="28032" y="74709"/>
                    </a:cubicBezTo>
                    <a:cubicBezTo>
                      <a:pt x="38033" y="98712"/>
                      <a:pt x="47749" y="122715"/>
                      <a:pt x="56226" y="147289"/>
                    </a:cubicBezTo>
                    <a:cubicBezTo>
                      <a:pt x="58417" y="153766"/>
                      <a:pt x="68323" y="151194"/>
                      <a:pt x="66418" y="144527"/>
                    </a:cubicBezTo>
                    <a:lnTo>
                      <a:pt x="66418" y="144527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1" name="Freeform: Shape 585">
                <a:extLst>
                  <a:ext uri="{FF2B5EF4-FFF2-40B4-BE49-F238E27FC236}">
                    <a16:creationId xmlns:a16="http://schemas.microsoft.com/office/drawing/2014/main" id="{976EF01C-4528-4E98-BAB1-512EBF1A8339}"/>
                  </a:ext>
                </a:extLst>
              </p:cNvPr>
              <p:cNvSpPr/>
              <p:nvPr/>
            </p:nvSpPr>
            <p:spPr>
              <a:xfrm>
                <a:off x="9782520" y="3028275"/>
                <a:ext cx="60700" cy="89455"/>
              </a:xfrm>
              <a:custGeom>
                <a:avLst/>
                <a:gdLst>
                  <a:gd name="connsiteX0" fmla="*/ 8919 w 60700"/>
                  <a:gd name="connsiteY0" fmla="*/ 87532 h 89455"/>
                  <a:gd name="connsiteX1" fmla="*/ 37685 w 60700"/>
                  <a:gd name="connsiteY1" fmla="*/ 47241 h 89455"/>
                  <a:gd name="connsiteX2" fmla="*/ 50639 w 60700"/>
                  <a:gd name="connsiteY2" fmla="*/ 26667 h 89455"/>
                  <a:gd name="connsiteX3" fmla="*/ 60640 w 60700"/>
                  <a:gd name="connsiteY3" fmla="*/ 4188 h 89455"/>
                  <a:gd name="connsiteX4" fmla="*/ 55116 w 60700"/>
                  <a:gd name="connsiteY4" fmla="*/ 950 h 89455"/>
                  <a:gd name="connsiteX5" fmla="*/ 41495 w 60700"/>
                  <a:gd name="connsiteY5" fmla="*/ 20381 h 89455"/>
                  <a:gd name="connsiteX6" fmla="*/ 28636 w 60700"/>
                  <a:gd name="connsiteY6" fmla="*/ 41907 h 89455"/>
                  <a:gd name="connsiteX7" fmla="*/ 919 w 60700"/>
                  <a:gd name="connsiteY7" fmla="*/ 82770 h 89455"/>
                  <a:gd name="connsiteX8" fmla="*/ 8919 w 60700"/>
                  <a:gd name="connsiteY8" fmla="*/ 87532 h 89455"/>
                  <a:gd name="connsiteX9" fmla="*/ 8919 w 60700"/>
                  <a:gd name="connsiteY9" fmla="*/ 87532 h 89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700" h="89455">
                    <a:moveTo>
                      <a:pt x="8919" y="87532"/>
                    </a:moveTo>
                    <a:cubicBezTo>
                      <a:pt x="19016" y="74483"/>
                      <a:pt x="28636" y="61053"/>
                      <a:pt x="37685" y="47241"/>
                    </a:cubicBezTo>
                    <a:cubicBezTo>
                      <a:pt x="42162" y="40478"/>
                      <a:pt x="46448" y="33620"/>
                      <a:pt x="50639" y="26667"/>
                    </a:cubicBezTo>
                    <a:cubicBezTo>
                      <a:pt x="54640" y="20000"/>
                      <a:pt x="59116" y="11999"/>
                      <a:pt x="60640" y="4188"/>
                    </a:cubicBezTo>
                    <a:cubicBezTo>
                      <a:pt x="61212" y="1045"/>
                      <a:pt x="57592" y="-1432"/>
                      <a:pt x="55116" y="950"/>
                    </a:cubicBezTo>
                    <a:cubicBezTo>
                      <a:pt x="49687" y="6284"/>
                      <a:pt x="45305" y="13809"/>
                      <a:pt x="41495" y="20381"/>
                    </a:cubicBezTo>
                    <a:cubicBezTo>
                      <a:pt x="37399" y="27620"/>
                      <a:pt x="33113" y="34859"/>
                      <a:pt x="28636" y="41907"/>
                    </a:cubicBezTo>
                    <a:cubicBezTo>
                      <a:pt x="19969" y="55909"/>
                      <a:pt x="10634" y="69530"/>
                      <a:pt x="919" y="82770"/>
                    </a:cubicBezTo>
                    <a:cubicBezTo>
                      <a:pt x="-2701" y="87722"/>
                      <a:pt x="5300" y="92104"/>
                      <a:pt x="8919" y="87532"/>
                    </a:cubicBezTo>
                    <a:lnTo>
                      <a:pt x="8919" y="87532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2" name="Freeform: Shape 586">
                <a:extLst>
                  <a:ext uri="{FF2B5EF4-FFF2-40B4-BE49-F238E27FC236}">
                    <a16:creationId xmlns:a16="http://schemas.microsoft.com/office/drawing/2014/main" id="{A061E98F-C81A-427A-B022-69C7D41BADBC}"/>
                  </a:ext>
                </a:extLst>
              </p:cNvPr>
              <p:cNvSpPr/>
              <p:nvPr/>
            </p:nvSpPr>
            <p:spPr>
              <a:xfrm>
                <a:off x="9249562" y="3588447"/>
                <a:ext cx="169158" cy="51789"/>
              </a:xfrm>
              <a:custGeom>
                <a:avLst/>
                <a:gdLst>
                  <a:gd name="connsiteX0" fmla="*/ 160592 w 169158"/>
                  <a:gd name="connsiteY0" fmla="*/ 752 h 51789"/>
                  <a:gd name="connsiteX1" fmla="*/ 84392 w 169158"/>
                  <a:gd name="connsiteY1" fmla="*/ 30566 h 51789"/>
                  <a:gd name="connsiteX2" fmla="*/ 44768 w 169158"/>
                  <a:gd name="connsiteY2" fmla="*/ 36471 h 51789"/>
                  <a:gd name="connsiteX3" fmla="*/ 4287 w 169158"/>
                  <a:gd name="connsiteY3" fmla="*/ 38948 h 51789"/>
                  <a:gd name="connsiteX4" fmla="*/ 4287 w 169158"/>
                  <a:gd name="connsiteY4" fmla="*/ 50473 h 51789"/>
                  <a:gd name="connsiteX5" fmla="*/ 46578 w 169158"/>
                  <a:gd name="connsiteY5" fmla="*/ 49330 h 51789"/>
                  <a:gd name="connsiteX6" fmla="*/ 87440 w 169158"/>
                  <a:gd name="connsiteY6" fmla="*/ 41138 h 51789"/>
                  <a:gd name="connsiteX7" fmla="*/ 166497 w 169158"/>
                  <a:gd name="connsiteY7" fmla="*/ 10468 h 51789"/>
                  <a:gd name="connsiteX8" fmla="*/ 160592 w 169158"/>
                  <a:gd name="connsiteY8" fmla="*/ 752 h 51789"/>
                  <a:gd name="connsiteX9" fmla="*/ 160592 w 169158"/>
                  <a:gd name="connsiteY9" fmla="*/ 752 h 51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9158" h="51789">
                    <a:moveTo>
                      <a:pt x="160592" y="752"/>
                    </a:moveTo>
                    <a:cubicBezTo>
                      <a:pt x="136779" y="13897"/>
                      <a:pt x="111062" y="24755"/>
                      <a:pt x="84392" y="30566"/>
                    </a:cubicBezTo>
                    <a:cubicBezTo>
                      <a:pt x="71343" y="33423"/>
                      <a:pt x="58103" y="35423"/>
                      <a:pt x="44768" y="36471"/>
                    </a:cubicBezTo>
                    <a:cubicBezTo>
                      <a:pt x="31242" y="37614"/>
                      <a:pt x="17622" y="36852"/>
                      <a:pt x="4287" y="38948"/>
                    </a:cubicBezTo>
                    <a:cubicBezTo>
                      <a:pt x="-1524" y="39900"/>
                      <a:pt x="-1333" y="49425"/>
                      <a:pt x="4287" y="50473"/>
                    </a:cubicBezTo>
                    <a:cubicBezTo>
                      <a:pt x="18193" y="53140"/>
                      <a:pt x="32576" y="51235"/>
                      <a:pt x="46578" y="49330"/>
                    </a:cubicBezTo>
                    <a:cubicBezTo>
                      <a:pt x="60389" y="47425"/>
                      <a:pt x="74010" y="44758"/>
                      <a:pt x="87440" y="41138"/>
                    </a:cubicBezTo>
                    <a:cubicBezTo>
                      <a:pt x="114967" y="33804"/>
                      <a:pt x="141351" y="24089"/>
                      <a:pt x="166497" y="10468"/>
                    </a:cubicBezTo>
                    <a:cubicBezTo>
                      <a:pt x="172689" y="7039"/>
                      <a:pt x="166974" y="-2772"/>
                      <a:pt x="160592" y="752"/>
                    </a:cubicBezTo>
                    <a:lnTo>
                      <a:pt x="160592" y="752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3" name="Freeform: Shape 587">
                <a:extLst>
                  <a:ext uri="{FF2B5EF4-FFF2-40B4-BE49-F238E27FC236}">
                    <a16:creationId xmlns:a16="http://schemas.microsoft.com/office/drawing/2014/main" id="{282836AE-31F3-4790-9F93-009EC66946AD}"/>
                  </a:ext>
                </a:extLst>
              </p:cNvPr>
              <p:cNvSpPr/>
              <p:nvPr/>
            </p:nvSpPr>
            <p:spPr>
              <a:xfrm>
                <a:off x="9259114" y="3812419"/>
                <a:ext cx="265957" cy="213435"/>
              </a:xfrm>
              <a:custGeom>
                <a:avLst/>
                <a:gdLst>
                  <a:gd name="connsiteX0" fmla="*/ 156754 w 265957"/>
                  <a:gd name="connsiteY0" fmla="*/ 212930 h 213435"/>
                  <a:gd name="connsiteX1" fmla="*/ 222001 w 265957"/>
                  <a:gd name="connsiteY1" fmla="*/ 175211 h 213435"/>
                  <a:gd name="connsiteX2" fmla="*/ 247813 w 265957"/>
                  <a:gd name="connsiteY2" fmla="*/ 154446 h 213435"/>
                  <a:gd name="connsiteX3" fmla="*/ 265911 w 265957"/>
                  <a:gd name="connsiteY3" fmla="*/ 129967 h 213435"/>
                  <a:gd name="connsiteX4" fmla="*/ 245813 w 265957"/>
                  <a:gd name="connsiteY4" fmla="*/ 71293 h 213435"/>
                  <a:gd name="connsiteX5" fmla="*/ 206284 w 265957"/>
                  <a:gd name="connsiteY5" fmla="*/ 27002 h 213435"/>
                  <a:gd name="connsiteX6" fmla="*/ 148944 w 265957"/>
                  <a:gd name="connsiteY6" fmla="*/ 46 h 213435"/>
                  <a:gd name="connsiteX7" fmla="*/ 130561 w 265957"/>
                  <a:gd name="connsiteY7" fmla="*/ 5475 h 213435"/>
                  <a:gd name="connsiteX8" fmla="*/ 33787 w 265957"/>
                  <a:gd name="connsiteY8" fmla="*/ 83009 h 213435"/>
                  <a:gd name="connsiteX9" fmla="*/ 1306 w 265957"/>
                  <a:gd name="connsiteY9" fmla="*/ 142159 h 213435"/>
                  <a:gd name="connsiteX10" fmla="*/ 5497 w 265957"/>
                  <a:gd name="connsiteY10" fmla="*/ 181688 h 213435"/>
                  <a:gd name="connsiteX11" fmla="*/ 8641 w 265957"/>
                  <a:gd name="connsiteY11" fmla="*/ 179878 h 213435"/>
                  <a:gd name="connsiteX12" fmla="*/ 12070 w 265957"/>
                  <a:gd name="connsiteY12" fmla="*/ 145207 h 213435"/>
                  <a:gd name="connsiteX13" fmla="*/ 36358 w 265957"/>
                  <a:gd name="connsiteY13" fmla="*/ 100249 h 213435"/>
                  <a:gd name="connsiteX14" fmla="*/ 123512 w 265957"/>
                  <a:gd name="connsiteY14" fmla="*/ 24620 h 213435"/>
                  <a:gd name="connsiteX15" fmla="*/ 146467 w 265957"/>
                  <a:gd name="connsiteY15" fmla="*/ 15857 h 213435"/>
                  <a:gd name="connsiteX16" fmla="*/ 149706 w 265957"/>
                  <a:gd name="connsiteY16" fmla="*/ 16905 h 213435"/>
                  <a:gd name="connsiteX17" fmla="*/ 175709 w 265957"/>
                  <a:gd name="connsiteY17" fmla="*/ 28716 h 213435"/>
                  <a:gd name="connsiteX18" fmla="*/ 241717 w 265957"/>
                  <a:gd name="connsiteY18" fmla="*/ 106535 h 213435"/>
                  <a:gd name="connsiteX19" fmla="*/ 241432 w 265957"/>
                  <a:gd name="connsiteY19" fmla="*/ 136634 h 213435"/>
                  <a:gd name="connsiteX20" fmla="*/ 215047 w 265957"/>
                  <a:gd name="connsiteY20" fmla="*/ 159780 h 213435"/>
                  <a:gd name="connsiteX21" fmla="*/ 152754 w 265957"/>
                  <a:gd name="connsiteY21" fmla="*/ 198928 h 213435"/>
                  <a:gd name="connsiteX22" fmla="*/ 156754 w 265957"/>
                  <a:gd name="connsiteY22" fmla="*/ 212930 h 213435"/>
                  <a:gd name="connsiteX23" fmla="*/ 156754 w 265957"/>
                  <a:gd name="connsiteY23" fmla="*/ 212930 h 21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65957" h="213435">
                    <a:moveTo>
                      <a:pt x="156754" y="212930"/>
                    </a:moveTo>
                    <a:cubicBezTo>
                      <a:pt x="180662" y="203976"/>
                      <a:pt x="201903" y="190641"/>
                      <a:pt x="222001" y="175211"/>
                    </a:cubicBezTo>
                    <a:cubicBezTo>
                      <a:pt x="230764" y="168448"/>
                      <a:pt x="239336" y="161495"/>
                      <a:pt x="247813" y="154446"/>
                    </a:cubicBezTo>
                    <a:cubicBezTo>
                      <a:pt x="255814" y="147779"/>
                      <a:pt x="265339" y="141302"/>
                      <a:pt x="265911" y="129967"/>
                    </a:cubicBezTo>
                    <a:cubicBezTo>
                      <a:pt x="266768" y="110536"/>
                      <a:pt x="255529" y="87485"/>
                      <a:pt x="245813" y="71293"/>
                    </a:cubicBezTo>
                    <a:cubicBezTo>
                      <a:pt x="235526" y="54148"/>
                      <a:pt x="222191" y="39098"/>
                      <a:pt x="206284" y="27002"/>
                    </a:cubicBezTo>
                    <a:cubicBezTo>
                      <a:pt x="190759" y="15095"/>
                      <a:pt x="169042" y="1570"/>
                      <a:pt x="148944" y="46"/>
                    </a:cubicBezTo>
                    <a:cubicBezTo>
                      <a:pt x="142562" y="-430"/>
                      <a:pt x="136276" y="2903"/>
                      <a:pt x="130561" y="5475"/>
                    </a:cubicBezTo>
                    <a:cubicBezTo>
                      <a:pt x="92651" y="22049"/>
                      <a:pt x="59314" y="50814"/>
                      <a:pt x="33787" y="83009"/>
                    </a:cubicBezTo>
                    <a:cubicBezTo>
                      <a:pt x="20452" y="99773"/>
                      <a:pt x="5878" y="120728"/>
                      <a:pt x="1306" y="142159"/>
                    </a:cubicBezTo>
                    <a:cubicBezTo>
                      <a:pt x="-1170" y="153875"/>
                      <a:pt x="-313" y="170924"/>
                      <a:pt x="5497" y="181688"/>
                    </a:cubicBezTo>
                    <a:cubicBezTo>
                      <a:pt x="6640" y="183783"/>
                      <a:pt x="9498" y="181973"/>
                      <a:pt x="8641" y="179878"/>
                    </a:cubicBezTo>
                    <a:cubicBezTo>
                      <a:pt x="2926" y="167400"/>
                      <a:pt x="7498" y="157018"/>
                      <a:pt x="12070" y="145207"/>
                    </a:cubicBezTo>
                    <a:cubicBezTo>
                      <a:pt x="18451" y="128919"/>
                      <a:pt x="25881" y="114441"/>
                      <a:pt x="36358" y="100249"/>
                    </a:cubicBezTo>
                    <a:cubicBezTo>
                      <a:pt x="58933" y="69578"/>
                      <a:pt x="89317" y="41765"/>
                      <a:pt x="123512" y="24620"/>
                    </a:cubicBezTo>
                    <a:cubicBezTo>
                      <a:pt x="129894" y="21382"/>
                      <a:pt x="139133" y="16143"/>
                      <a:pt x="146467" y="15857"/>
                    </a:cubicBezTo>
                    <a:cubicBezTo>
                      <a:pt x="150468" y="15667"/>
                      <a:pt x="146372" y="15667"/>
                      <a:pt x="149706" y="16905"/>
                    </a:cubicBezTo>
                    <a:cubicBezTo>
                      <a:pt x="158659" y="20239"/>
                      <a:pt x="167422" y="23954"/>
                      <a:pt x="175709" y="28716"/>
                    </a:cubicBezTo>
                    <a:cubicBezTo>
                      <a:pt x="205618" y="45671"/>
                      <a:pt x="230383" y="73960"/>
                      <a:pt x="241717" y="106535"/>
                    </a:cubicBezTo>
                    <a:cubicBezTo>
                      <a:pt x="245242" y="116727"/>
                      <a:pt x="250385" y="128348"/>
                      <a:pt x="241432" y="136634"/>
                    </a:cubicBezTo>
                    <a:cubicBezTo>
                      <a:pt x="232859" y="144540"/>
                      <a:pt x="224096" y="152255"/>
                      <a:pt x="215047" y="159780"/>
                    </a:cubicBezTo>
                    <a:cubicBezTo>
                      <a:pt x="196093" y="175496"/>
                      <a:pt x="175614" y="189689"/>
                      <a:pt x="152754" y="198928"/>
                    </a:cubicBezTo>
                    <a:cubicBezTo>
                      <a:pt x="144181" y="202166"/>
                      <a:pt x="147706" y="216263"/>
                      <a:pt x="156754" y="212930"/>
                    </a:cubicBezTo>
                    <a:lnTo>
                      <a:pt x="156754" y="212930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4" name="Freeform: Shape 588">
                <a:extLst>
                  <a:ext uri="{FF2B5EF4-FFF2-40B4-BE49-F238E27FC236}">
                    <a16:creationId xmlns:a16="http://schemas.microsoft.com/office/drawing/2014/main" id="{C778DA4C-3676-4E00-BDC6-2915944692B1}"/>
                  </a:ext>
                </a:extLst>
              </p:cNvPr>
              <p:cNvSpPr/>
              <p:nvPr/>
            </p:nvSpPr>
            <p:spPr>
              <a:xfrm>
                <a:off x="9392222" y="2414753"/>
                <a:ext cx="238435" cy="31180"/>
              </a:xfrm>
              <a:custGeom>
                <a:avLst/>
                <a:gdLst>
                  <a:gd name="connsiteX0" fmla="*/ 234435 w 238435"/>
                  <a:gd name="connsiteY0" fmla="*/ 22874 h 31180"/>
                  <a:gd name="connsiteX1" fmla="*/ 106895 w 238435"/>
                  <a:gd name="connsiteY1" fmla="*/ 6014 h 31180"/>
                  <a:gd name="connsiteX2" fmla="*/ 46506 w 238435"/>
                  <a:gd name="connsiteY2" fmla="*/ 109 h 31180"/>
                  <a:gd name="connsiteX3" fmla="*/ 1263 w 238435"/>
                  <a:gd name="connsiteY3" fmla="*/ 12587 h 31180"/>
                  <a:gd name="connsiteX4" fmla="*/ 5358 w 238435"/>
                  <a:gd name="connsiteY4" fmla="*/ 19730 h 31180"/>
                  <a:gd name="connsiteX5" fmla="*/ 115848 w 238435"/>
                  <a:gd name="connsiteY5" fmla="*/ 22969 h 31180"/>
                  <a:gd name="connsiteX6" fmla="*/ 234435 w 238435"/>
                  <a:gd name="connsiteY6" fmla="*/ 31160 h 31180"/>
                  <a:gd name="connsiteX7" fmla="*/ 234435 w 238435"/>
                  <a:gd name="connsiteY7" fmla="*/ 22874 h 31180"/>
                  <a:gd name="connsiteX8" fmla="*/ 234435 w 238435"/>
                  <a:gd name="connsiteY8" fmla="*/ 22874 h 3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435" h="31180">
                    <a:moveTo>
                      <a:pt x="234435" y="22874"/>
                    </a:moveTo>
                    <a:cubicBezTo>
                      <a:pt x="191858" y="17921"/>
                      <a:pt x="149567" y="10682"/>
                      <a:pt x="106895" y="6014"/>
                    </a:cubicBezTo>
                    <a:cubicBezTo>
                      <a:pt x="86797" y="3824"/>
                      <a:pt x="66604" y="871"/>
                      <a:pt x="46506" y="109"/>
                    </a:cubicBezTo>
                    <a:cubicBezTo>
                      <a:pt x="30314" y="-463"/>
                      <a:pt x="13359" y="871"/>
                      <a:pt x="1263" y="12587"/>
                    </a:cubicBezTo>
                    <a:cubicBezTo>
                      <a:pt x="-1881" y="15635"/>
                      <a:pt x="1358" y="20683"/>
                      <a:pt x="5358" y="19730"/>
                    </a:cubicBezTo>
                    <a:cubicBezTo>
                      <a:pt x="41172" y="10777"/>
                      <a:pt x="79653" y="19635"/>
                      <a:pt x="115848" y="22969"/>
                    </a:cubicBezTo>
                    <a:cubicBezTo>
                      <a:pt x="155282" y="26588"/>
                      <a:pt x="195001" y="27731"/>
                      <a:pt x="234435" y="31160"/>
                    </a:cubicBezTo>
                    <a:cubicBezTo>
                      <a:pt x="239864" y="31637"/>
                      <a:pt x="239673" y="23445"/>
                      <a:pt x="234435" y="22874"/>
                    </a:cubicBezTo>
                    <a:lnTo>
                      <a:pt x="234435" y="22874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5" name="Freeform: Shape 589">
                <a:extLst>
                  <a:ext uri="{FF2B5EF4-FFF2-40B4-BE49-F238E27FC236}">
                    <a16:creationId xmlns:a16="http://schemas.microsoft.com/office/drawing/2014/main" id="{FB82C050-E19D-48C8-A065-B554FC2671EA}"/>
                  </a:ext>
                </a:extLst>
              </p:cNvPr>
              <p:cNvSpPr/>
              <p:nvPr/>
            </p:nvSpPr>
            <p:spPr>
              <a:xfrm>
                <a:off x="10124002" y="3326136"/>
                <a:ext cx="61508" cy="170818"/>
              </a:xfrm>
              <a:custGeom>
                <a:avLst/>
                <a:gdLst>
                  <a:gd name="connsiteX0" fmla="*/ 8908 w 61508"/>
                  <a:gd name="connsiteY0" fmla="*/ 168384 h 170818"/>
                  <a:gd name="connsiteX1" fmla="*/ 61486 w 61508"/>
                  <a:gd name="connsiteY1" fmla="*/ 3888 h 170818"/>
                  <a:gd name="connsiteX2" fmla="*/ 53676 w 61508"/>
                  <a:gd name="connsiteY2" fmla="*/ 2840 h 170818"/>
                  <a:gd name="connsiteX3" fmla="*/ 526 w 61508"/>
                  <a:gd name="connsiteY3" fmla="*/ 163527 h 170818"/>
                  <a:gd name="connsiteX4" fmla="*/ 8908 w 61508"/>
                  <a:gd name="connsiteY4" fmla="*/ 168384 h 170818"/>
                  <a:gd name="connsiteX5" fmla="*/ 8908 w 61508"/>
                  <a:gd name="connsiteY5" fmla="*/ 168384 h 17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508" h="170818">
                    <a:moveTo>
                      <a:pt x="8908" y="168384"/>
                    </a:moveTo>
                    <a:cubicBezTo>
                      <a:pt x="35673" y="117426"/>
                      <a:pt x="55771" y="61419"/>
                      <a:pt x="61486" y="3888"/>
                    </a:cubicBezTo>
                    <a:cubicBezTo>
                      <a:pt x="61963" y="-589"/>
                      <a:pt x="54628" y="-1542"/>
                      <a:pt x="53676" y="2840"/>
                    </a:cubicBezTo>
                    <a:cubicBezTo>
                      <a:pt x="41865" y="58561"/>
                      <a:pt x="26244" y="112568"/>
                      <a:pt x="526" y="163527"/>
                    </a:cubicBezTo>
                    <a:cubicBezTo>
                      <a:pt x="-2141" y="169051"/>
                      <a:pt x="6051" y="173909"/>
                      <a:pt x="8908" y="168384"/>
                    </a:cubicBezTo>
                    <a:lnTo>
                      <a:pt x="8908" y="168384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320" name="Graphic 222">
              <a:extLst>
                <a:ext uri="{FF2B5EF4-FFF2-40B4-BE49-F238E27FC236}">
                  <a16:creationId xmlns:a16="http://schemas.microsoft.com/office/drawing/2014/main" id="{A65B9BD1-454F-4FB5-AD50-17C352DAAE1E}"/>
                </a:ext>
              </a:extLst>
            </p:cNvPr>
            <p:cNvGrpSpPr/>
            <p:nvPr/>
          </p:nvGrpSpPr>
          <p:grpSpPr>
            <a:xfrm>
              <a:off x="8891046" y="2090822"/>
              <a:ext cx="2964365" cy="2447924"/>
              <a:chOff x="8891046" y="2090822"/>
              <a:chExt cx="2964365" cy="2447924"/>
            </a:xfrm>
          </p:grpSpPr>
          <p:sp>
            <p:nvSpPr>
              <p:cNvPr id="321" name="Freeform: Shape 555">
                <a:extLst>
                  <a:ext uri="{FF2B5EF4-FFF2-40B4-BE49-F238E27FC236}">
                    <a16:creationId xmlns:a16="http://schemas.microsoft.com/office/drawing/2014/main" id="{32004154-51C5-4EE8-99C7-5A0BACEAD282}"/>
                  </a:ext>
                </a:extLst>
              </p:cNvPr>
              <p:cNvSpPr/>
              <p:nvPr/>
            </p:nvSpPr>
            <p:spPr>
              <a:xfrm>
                <a:off x="8891046" y="3913844"/>
                <a:ext cx="605241" cy="624902"/>
              </a:xfrm>
              <a:custGeom>
                <a:avLst/>
                <a:gdLst>
                  <a:gd name="connsiteX0" fmla="*/ 589022 w 605241"/>
                  <a:gd name="connsiteY0" fmla="*/ 308387 h 624902"/>
                  <a:gd name="connsiteX1" fmla="*/ 416333 w 605241"/>
                  <a:gd name="connsiteY1" fmla="*/ 624903 h 624902"/>
                  <a:gd name="connsiteX2" fmla="*/ 324417 w 605241"/>
                  <a:gd name="connsiteY2" fmla="*/ 580707 h 624902"/>
                  <a:gd name="connsiteX3" fmla="*/ 133917 w 605241"/>
                  <a:gd name="connsiteY3" fmla="*/ 480599 h 624902"/>
                  <a:gd name="connsiteX4" fmla="*/ 19617 w 605241"/>
                  <a:gd name="connsiteY4" fmla="*/ 344677 h 624902"/>
                  <a:gd name="connsiteX5" fmla="*/ 17998 w 605241"/>
                  <a:gd name="connsiteY5" fmla="*/ 170655 h 624902"/>
                  <a:gd name="connsiteX6" fmla="*/ 162302 w 605241"/>
                  <a:gd name="connsiteY6" fmla="*/ 83026 h 624902"/>
                  <a:gd name="connsiteX7" fmla="*/ 289270 w 605241"/>
                  <a:gd name="connsiteY7" fmla="*/ 155987 h 624902"/>
                  <a:gd name="connsiteX8" fmla="*/ 314606 w 605241"/>
                  <a:gd name="connsiteY8" fmla="*/ 66452 h 624902"/>
                  <a:gd name="connsiteX9" fmla="*/ 355183 w 605241"/>
                  <a:gd name="connsiteY9" fmla="*/ 25018 h 624902"/>
                  <a:gd name="connsiteX10" fmla="*/ 501296 w 605241"/>
                  <a:gd name="connsiteY10" fmla="*/ 13398 h 624902"/>
                  <a:gd name="connsiteX11" fmla="*/ 598832 w 605241"/>
                  <a:gd name="connsiteY11" fmla="*/ 142652 h 624902"/>
                  <a:gd name="connsiteX12" fmla="*/ 589022 w 605241"/>
                  <a:gd name="connsiteY12" fmla="*/ 308387 h 62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241" h="624902">
                    <a:moveTo>
                      <a:pt x="589022" y="308387"/>
                    </a:moveTo>
                    <a:cubicBezTo>
                      <a:pt x="558637" y="416210"/>
                      <a:pt x="476341" y="530224"/>
                      <a:pt x="416333" y="624903"/>
                    </a:cubicBezTo>
                    <a:cubicBezTo>
                      <a:pt x="397569" y="615378"/>
                      <a:pt x="363279" y="599185"/>
                      <a:pt x="324417" y="580707"/>
                    </a:cubicBezTo>
                    <a:cubicBezTo>
                      <a:pt x="252503" y="546417"/>
                      <a:pt x="164969" y="503935"/>
                      <a:pt x="133917" y="480599"/>
                    </a:cubicBezTo>
                    <a:cubicBezTo>
                      <a:pt x="85911" y="444785"/>
                      <a:pt x="43525" y="399637"/>
                      <a:pt x="19617" y="344677"/>
                    </a:cubicBezTo>
                    <a:cubicBezTo>
                      <a:pt x="-4291" y="289813"/>
                      <a:pt x="-8101" y="224472"/>
                      <a:pt x="17998" y="170655"/>
                    </a:cubicBezTo>
                    <a:cubicBezTo>
                      <a:pt x="44096" y="116839"/>
                      <a:pt x="102675" y="77787"/>
                      <a:pt x="162302" y="83026"/>
                    </a:cubicBezTo>
                    <a:cubicBezTo>
                      <a:pt x="212022" y="87407"/>
                      <a:pt x="254885" y="119792"/>
                      <a:pt x="289270" y="155987"/>
                    </a:cubicBezTo>
                    <a:cubicBezTo>
                      <a:pt x="287841" y="124364"/>
                      <a:pt x="297176" y="92741"/>
                      <a:pt x="314606" y="66452"/>
                    </a:cubicBezTo>
                    <a:cubicBezTo>
                      <a:pt x="325274" y="50164"/>
                      <a:pt x="338990" y="35972"/>
                      <a:pt x="355183" y="25018"/>
                    </a:cubicBezTo>
                    <a:cubicBezTo>
                      <a:pt x="397474" y="-3462"/>
                      <a:pt x="454910" y="-8033"/>
                      <a:pt x="501296" y="13398"/>
                    </a:cubicBezTo>
                    <a:cubicBezTo>
                      <a:pt x="552065" y="36829"/>
                      <a:pt x="586450" y="88169"/>
                      <a:pt x="598832" y="142652"/>
                    </a:cubicBezTo>
                    <a:cubicBezTo>
                      <a:pt x="611405" y="197135"/>
                      <a:pt x="604071" y="254571"/>
                      <a:pt x="589022" y="308387"/>
                    </a:cubicBezTo>
                    <a:close/>
                  </a:path>
                </a:pathLst>
              </a:custGeom>
              <a:solidFill>
                <a:srgbClr val="C94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2" name="Freeform: Shape 556">
                <a:extLst>
                  <a:ext uri="{FF2B5EF4-FFF2-40B4-BE49-F238E27FC236}">
                    <a16:creationId xmlns:a16="http://schemas.microsoft.com/office/drawing/2014/main" id="{E2DB5168-DB59-4C0B-BEB6-9A28C15502D0}"/>
                  </a:ext>
                </a:extLst>
              </p:cNvPr>
              <p:cNvSpPr/>
              <p:nvPr/>
            </p:nvSpPr>
            <p:spPr>
              <a:xfrm>
                <a:off x="9064167" y="2090822"/>
                <a:ext cx="2791244" cy="1916494"/>
              </a:xfrm>
              <a:custGeom>
                <a:avLst/>
                <a:gdLst>
                  <a:gd name="connsiteX0" fmla="*/ 2791245 w 2791244"/>
                  <a:gd name="connsiteY0" fmla="*/ 0 h 1916494"/>
                  <a:gd name="connsiteX1" fmla="*/ 668694 w 2791244"/>
                  <a:gd name="connsiteY1" fmla="*/ 258604 h 1916494"/>
                  <a:gd name="connsiteX2" fmla="*/ 509817 w 2791244"/>
                  <a:gd name="connsiteY2" fmla="*/ 241744 h 1916494"/>
                  <a:gd name="connsiteX3" fmla="*/ 369990 w 2791244"/>
                  <a:gd name="connsiteY3" fmla="*/ 309086 h 1916494"/>
                  <a:gd name="connsiteX4" fmla="*/ 276359 w 2791244"/>
                  <a:gd name="connsiteY4" fmla="*/ 345091 h 1916494"/>
                  <a:gd name="connsiteX5" fmla="*/ 226639 w 2791244"/>
                  <a:gd name="connsiteY5" fmla="*/ 424339 h 1916494"/>
                  <a:gd name="connsiteX6" fmla="*/ 515 w 2791244"/>
                  <a:gd name="connsiteY6" fmla="*/ 1153382 h 1916494"/>
                  <a:gd name="connsiteX7" fmla="*/ 160154 w 2791244"/>
                  <a:gd name="connsiteY7" fmla="*/ 1844516 h 1916494"/>
                  <a:gd name="connsiteX8" fmla="*/ 334938 w 2791244"/>
                  <a:gd name="connsiteY8" fmla="*/ 1911477 h 1916494"/>
                  <a:gd name="connsiteX9" fmla="*/ 510960 w 2791244"/>
                  <a:gd name="connsiteY9" fmla="*/ 1812131 h 1916494"/>
                  <a:gd name="connsiteX10" fmla="*/ 919582 w 2791244"/>
                  <a:gd name="connsiteY10" fmla="*/ 1426940 h 1916494"/>
                  <a:gd name="connsiteX11" fmla="*/ 930631 w 2791244"/>
                  <a:gd name="connsiteY11" fmla="*/ 1411319 h 1916494"/>
                  <a:gd name="connsiteX12" fmla="*/ 1644625 w 2791244"/>
                  <a:gd name="connsiteY12" fmla="*/ 996125 h 1916494"/>
                  <a:gd name="connsiteX13" fmla="*/ 2791150 w 2791244"/>
                  <a:gd name="connsiteY13" fmla="*/ 847725 h 1916494"/>
                  <a:gd name="connsiteX14" fmla="*/ 2791150 w 2791244"/>
                  <a:gd name="connsiteY14" fmla="*/ 0 h 1916494"/>
                  <a:gd name="connsiteX15" fmla="*/ 344272 w 2791244"/>
                  <a:gd name="connsiteY15" fmla="*/ 1495997 h 1916494"/>
                  <a:gd name="connsiteX16" fmla="*/ 331128 w 2791244"/>
                  <a:gd name="connsiteY16" fmla="*/ 1294829 h 1916494"/>
                  <a:gd name="connsiteX17" fmla="*/ 483718 w 2791244"/>
                  <a:gd name="connsiteY17" fmla="*/ 1375220 h 1916494"/>
                  <a:gd name="connsiteX18" fmla="*/ 344272 w 2791244"/>
                  <a:gd name="connsiteY18" fmla="*/ 1495997 h 191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791244" h="1916494">
                    <a:moveTo>
                      <a:pt x="2791245" y="0"/>
                    </a:moveTo>
                    <a:cubicBezTo>
                      <a:pt x="2248987" y="279559"/>
                      <a:pt x="1269055" y="367379"/>
                      <a:pt x="668694" y="258604"/>
                    </a:cubicBezTo>
                    <a:cubicBezTo>
                      <a:pt x="616116" y="249079"/>
                      <a:pt x="563157" y="238030"/>
                      <a:pt x="509817" y="241744"/>
                    </a:cubicBezTo>
                    <a:cubicBezTo>
                      <a:pt x="456572" y="245459"/>
                      <a:pt x="401803" y="266319"/>
                      <a:pt x="369990" y="309086"/>
                    </a:cubicBezTo>
                    <a:cubicBezTo>
                      <a:pt x="339891" y="300133"/>
                      <a:pt x="298933" y="323279"/>
                      <a:pt x="276359" y="345091"/>
                    </a:cubicBezTo>
                    <a:cubicBezTo>
                      <a:pt x="253785" y="366903"/>
                      <a:pt x="239783" y="395859"/>
                      <a:pt x="226639" y="424339"/>
                    </a:cubicBezTo>
                    <a:cubicBezTo>
                      <a:pt x="105481" y="741521"/>
                      <a:pt x="32805" y="959549"/>
                      <a:pt x="515" y="1153382"/>
                    </a:cubicBezTo>
                    <a:cubicBezTo>
                      <a:pt x="-7581" y="1306830"/>
                      <a:pt x="81287" y="1508665"/>
                      <a:pt x="160154" y="1844516"/>
                    </a:cubicBezTo>
                    <a:cubicBezTo>
                      <a:pt x="175680" y="1910715"/>
                      <a:pt x="268453" y="1925955"/>
                      <a:pt x="334938" y="1911477"/>
                    </a:cubicBezTo>
                    <a:cubicBezTo>
                      <a:pt x="401422" y="1896999"/>
                      <a:pt x="457906" y="1854708"/>
                      <a:pt x="510960" y="1812131"/>
                    </a:cubicBezTo>
                    <a:cubicBezTo>
                      <a:pt x="656978" y="1694688"/>
                      <a:pt x="793757" y="1565815"/>
                      <a:pt x="919582" y="1426940"/>
                    </a:cubicBezTo>
                    <a:cubicBezTo>
                      <a:pt x="923297" y="1421702"/>
                      <a:pt x="926917" y="1416558"/>
                      <a:pt x="930631" y="1411319"/>
                    </a:cubicBezTo>
                    <a:cubicBezTo>
                      <a:pt x="1207047" y="1370933"/>
                      <a:pt x="1465460" y="1210532"/>
                      <a:pt x="1644625" y="996125"/>
                    </a:cubicBezTo>
                    <a:cubicBezTo>
                      <a:pt x="1963713" y="925544"/>
                      <a:pt x="2464633" y="860679"/>
                      <a:pt x="2791150" y="847725"/>
                    </a:cubicBezTo>
                    <a:lnTo>
                      <a:pt x="2791150" y="0"/>
                    </a:lnTo>
                    <a:close/>
                    <a:moveTo>
                      <a:pt x="344272" y="1495997"/>
                    </a:moveTo>
                    <a:cubicBezTo>
                      <a:pt x="339891" y="1428941"/>
                      <a:pt x="335509" y="1361885"/>
                      <a:pt x="331128" y="1294829"/>
                    </a:cubicBezTo>
                    <a:cubicBezTo>
                      <a:pt x="387992" y="1308354"/>
                      <a:pt x="437332" y="1339691"/>
                      <a:pt x="483718" y="1375220"/>
                    </a:cubicBezTo>
                    <a:cubicBezTo>
                      <a:pt x="434665" y="1414177"/>
                      <a:pt x="393231" y="1457039"/>
                      <a:pt x="344272" y="1495997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3" name="Freeform: Shape 557">
                <a:extLst>
                  <a:ext uri="{FF2B5EF4-FFF2-40B4-BE49-F238E27FC236}">
                    <a16:creationId xmlns:a16="http://schemas.microsoft.com/office/drawing/2014/main" id="{99F2013A-73A0-4F8F-B1AB-5E870C9E917A}"/>
                  </a:ext>
                </a:extLst>
              </p:cNvPr>
              <p:cNvSpPr/>
              <p:nvPr/>
            </p:nvSpPr>
            <p:spPr>
              <a:xfrm>
                <a:off x="9237362" y="3123134"/>
                <a:ext cx="507440" cy="831134"/>
              </a:xfrm>
              <a:custGeom>
                <a:avLst/>
                <a:gdLst>
                  <a:gd name="connsiteX0" fmla="*/ 495975 w 507440"/>
                  <a:gd name="connsiteY0" fmla="*/ 2960 h 831134"/>
                  <a:gd name="connsiteX1" fmla="*/ 298617 w 507440"/>
                  <a:gd name="connsiteY1" fmla="*/ 338716 h 831134"/>
                  <a:gd name="connsiteX2" fmla="*/ 151932 w 507440"/>
                  <a:gd name="connsiteY2" fmla="*/ 473209 h 831134"/>
                  <a:gd name="connsiteX3" fmla="*/ 34489 w 507440"/>
                  <a:gd name="connsiteY3" fmla="*/ 623323 h 831134"/>
                  <a:gd name="connsiteX4" fmla="*/ 4675 w 507440"/>
                  <a:gd name="connsiteY4" fmla="*/ 723241 h 831134"/>
                  <a:gd name="connsiteX5" fmla="*/ 1342 w 507440"/>
                  <a:gd name="connsiteY5" fmla="*/ 775247 h 831134"/>
                  <a:gd name="connsiteX6" fmla="*/ 389 w 507440"/>
                  <a:gd name="connsiteY6" fmla="*/ 829921 h 831134"/>
                  <a:gd name="connsiteX7" fmla="*/ 2866 w 507440"/>
                  <a:gd name="connsiteY7" fmla="*/ 829921 h 831134"/>
                  <a:gd name="connsiteX8" fmla="*/ 4771 w 507440"/>
                  <a:gd name="connsiteY8" fmla="*/ 783058 h 831134"/>
                  <a:gd name="connsiteX9" fmla="*/ 16201 w 507440"/>
                  <a:gd name="connsiteY9" fmla="*/ 734480 h 831134"/>
                  <a:gd name="connsiteX10" fmla="*/ 50014 w 507440"/>
                  <a:gd name="connsiteY10" fmla="*/ 645802 h 831134"/>
                  <a:gd name="connsiteX11" fmla="*/ 166410 w 507440"/>
                  <a:gd name="connsiteY11" fmla="*/ 493498 h 831134"/>
                  <a:gd name="connsiteX12" fmla="*/ 311285 w 507440"/>
                  <a:gd name="connsiteY12" fmla="*/ 362529 h 831134"/>
                  <a:gd name="connsiteX13" fmla="*/ 419299 w 507440"/>
                  <a:gd name="connsiteY13" fmla="*/ 204985 h 831134"/>
                  <a:gd name="connsiteX14" fmla="*/ 507119 w 507440"/>
                  <a:gd name="connsiteY14" fmla="*/ 7627 h 831134"/>
                  <a:gd name="connsiteX15" fmla="*/ 495975 w 507440"/>
                  <a:gd name="connsiteY15" fmla="*/ 2960 h 831134"/>
                  <a:gd name="connsiteX16" fmla="*/ 495975 w 507440"/>
                  <a:gd name="connsiteY16" fmla="*/ 2960 h 83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7440" h="831134">
                    <a:moveTo>
                      <a:pt x="495975" y="2960"/>
                    </a:moveTo>
                    <a:cubicBezTo>
                      <a:pt x="441873" y="121451"/>
                      <a:pt x="385294" y="240133"/>
                      <a:pt x="298617" y="338716"/>
                    </a:cubicBezTo>
                    <a:cubicBezTo>
                      <a:pt x="254516" y="388913"/>
                      <a:pt x="201652" y="429109"/>
                      <a:pt x="151932" y="473209"/>
                    </a:cubicBezTo>
                    <a:cubicBezTo>
                      <a:pt x="103640" y="516072"/>
                      <a:pt x="62302" y="564649"/>
                      <a:pt x="34489" y="623323"/>
                    </a:cubicBezTo>
                    <a:cubicBezTo>
                      <a:pt x="19439" y="655137"/>
                      <a:pt x="10105" y="688570"/>
                      <a:pt x="4675" y="723241"/>
                    </a:cubicBezTo>
                    <a:cubicBezTo>
                      <a:pt x="1913" y="740671"/>
                      <a:pt x="2389" y="757721"/>
                      <a:pt x="1342" y="775247"/>
                    </a:cubicBezTo>
                    <a:cubicBezTo>
                      <a:pt x="199" y="793535"/>
                      <a:pt x="-468" y="811633"/>
                      <a:pt x="389" y="829921"/>
                    </a:cubicBezTo>
                    <a:cubicBezTo>
                      <a:pt x="484" y="831540"/>
                      <a:pt x="2866" y="831540"/>
                      <a:pt x="2866" y="829921"/>
                    </a:cubicBezTo>
                    <a:cubicBezTo>
                      <a:pt x="2675" y="814300"/>
                      <a:pt x="3247" y="798583"/>
                      <a:pt x="4771" y="783058"/>
                    </a:cubicBezTo>
                    <a:cubicBezTo>
                      <a:pt x="6390" y="766389"/>
                      <a:pt x="11819" y="750577"/>
                      <a:pt x="16201" y="734480"/>
                    </a:cubicBezTo>
                    <a:cubicBezTo>
                      <a:pt x="24583" y="703810"/>
                      <a:pt x="36679" y="674663"/>
                      <a:pt x="50014" y="645802"/>
                    </a:cubicBezTo>
                    <a:cubicBezTo>
                      <a:pt x="77446" y="586462"/>
                      <a:pt x="117928" y="536836"/>
                      <a:pt x="166410" y="493498"/>
                    </a:cubicBezTo>
                    <a:cubicBezTo>
                      <a:pt x="215083" y="450064"/>
                      <a:pt x="267661" y="411297"/>
                      <a:pt x="311285" y="362529"/>
                    </a:cubicBezTo>
                    <a:cubicBezTo>
                      <a:pt x="353957" y="314904"/>
                      <a:pt x="388724" y="260897"/>
                      <a:pt x="419299" y="204985"/>
                    </a:cubicBezTo>
                    <a:cubicBezTo>
                      <a:pt x="453970" y="141644"/>
                      <a:pt x="481783" y="75064"/>
                      <a:pt x="507119" y="7627"/>
                    </a:cubicBezTo>
                    <a:cubicBezTo>
                      <a:pt x="509405" y="1246"/>
                      <a:pt x="498832" y="-3231"/>
                      <a:pt x="495975" y="2960"/>
                    </a:cubicBezTo>
                    <a:lnTo>
                      <a:pt x="495975" y="2960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4" name="Freeform: Shape 558">
                <a:extLst>
                  <a:ext uri="{FF2B5EF4-FFF2-40B4-BE49-F238E27FC236}">
                    <a16:creationId xmlns:a16="http://schemas.microsoft.com/office/drawing/2014/main" id="{A1F30857-DE7D-4517-99F4-4C699FCC8F61}"/>
                  </a:ext>
                </a:extLst>
              </p:cNvPr>
              <p:cNvSpPr/>
              <p:nvPr/>
            </p:nvSpPr>
            <p:spPr>
              <a:xfrm>
                <a:off x="9402780" y="2804892"/>
                <a:ext cx="324309" cy="357902"/>
              </a:xfrm>
              <a:custGeom>
                <a:avLst/>
                <a:gdLst>
                  <a:gd name="connsiteX0" fmla="*/ 611 w 324309"/>
                  <a:gd name="connsiteY0" fmla="*/ 7258 h 357902"/>
                  <a:gd name="connsiteX1" fmla="*/ 140533 w 324309"/>
                  <a:gd name="connsiteY1" fmla="*/ 222618 h 357902"/>
                  <a:gd name="connsiteX2" fmla="*/ 219210 w 324309"/>
                  <a:gd name="connsiteY2" fmla="*/ 310438 h 357902"/>
                  <a:gd name="connsiteX3" fmla="*/ 314460 w 324309"/>
                  <a:gd name="connsiteY3" fmla="*/ 357873 h 357902"/>
                  <a:gd name="connsiteX4" fmla="*/ 317127 w 324309"/>
                  <a:gd name="connsiteY4" fmla="*/ 337966 h 357902"/>
                  <a:gd name="connsiteX5" fmla="*/ 227020 w 324309"/>
                  <a:gd name="connsiteY5" fmla="*/ 286626 h 357902"/>
                  <a:gd name="connsiteX6" fmla="*/ 152440 w 324309"/>
                  <a:gd name="connsiteY6" fmla="*/ 201472 h 357902"/>
                  <a:gd name="connsiteX7" fmla="*/ 8993 w 324309"/>
                  <a:gd name="connsiteY7" fmla="*/ 2305 h 357902"/>
                  <a:gd name="connsiteX8" fmla="*/ 611 w 324309"/>
                  <a:gd name="connsiteY8" fmla="*/ 7258 h 357902"/>
                  <a:gd name="connsiteX9" fmla="*/ 611 w 324309"/>
                  <a:gd name="connsiteY9" fmla="*/ 7258 h 35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4309" h="357902">
                    <a:moveTo>
                      <a:pt x="611" y="7258"/>
                    </a:moveTo>
                    <a:cubicBezTo>
                      <a:pt x="40045" y="83743"/>
                      <a:pt x="87193" y="155086"/>
                      <a:pt x="140533" y="222618"/>
                    </a:cubicBezTo>
                    <a:cubicBezTo>
                      <a:pt x="164822" y="253288"/>
                      <a:pt x="189873" y="284435"/>
                      <a:pt x="219210" y="310438"/>
                    </a:cubicBezTo>
                    <a:cubicBezTo>
                      <a:pt x="245785" y="333965"/>
                      <a:pt x="278074" y="355301"/>
                      <a:pt x="314460" y="357873"/>
                    </a:cubicBezTo>
                    <a:cubicBezTo>
                      <a:pt x="326080" y="358730"/>
                      <a:pt x="327985" y="341014"/>
                      <a:pt x="317127" y="337966"/>
                    </a:cubicBezTo>
                    <a:cubicBezTo>
                      <a:pt x="282170" y="328250"/>
                      <a:pt x="253405" y="311677"/>
                      <a:pt x="227020" y="286626"/>
                    </a:cubicBezTo>
                    <a:cubicBezTo>
                      <a:pt x="199684" y="260718"/>
                      <a:pt x="176062" y="230809"/>
                      <a:pt x="152440" y="201472"/>
                    </a:cubicBezTo>
                    <a:cubicBezTo>
                      <a:pt x="101195" y="137750"/>
                      <a:pt x="53761" y="70694"/>
                      <a:pt x="8993" y="2305"/>
                    </a:cubicBezTo>
                    <a:cubicBezTo>
                      <a:pt x="5659" y="-2934"/>
                      <a:pt x="-2246" y="1638"/>
                      <a:pt x="611" y="7258"/>
                    </a:cubicBezTo>
                    <a:lnTo>
                      <a:pt x="611" y="7258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5" name="Freeform: Shape 559">
                <a:extLst>
                  <a:ext uri="{FF2B5EF4-FFF2-40B4-BE49-F238E27FC236}">
                    <a16:creationId xmlns:a16="http://schemas.microsoft.com/office/drawing/2014/main" id="{9B988716-1428-4B09-96E8-F42347DBBB24}"/>
                  </a:ext>
                </a:extLst>
              </p:cNvPr>
              <p:cNvSpPr/>
              <p:nvPr/>
            </p:nvSpPr>
            <p:spPr>
              <a:xfrm>
                <a:off x="9294943" y="2939369"/>
                <a:ext cx="298850" cy="155593"/>
              </a:xfrm>
              <a:custGeom>
                <a:avLst/>
                <a:gdLst>
                  <a:gd name="connsiteX0" fmla="*/ 1101 w 298850"/>
                  <a:gd name="connsiteY0" fmla="*/ 4321 h 155593"/>
                  <a:gd name="connsiteX1" fmla="*/ 108162 w 298850"/>
                  <a:gd name="connsiteY1" fmla="*/ 130241 h 155593"/>
                  <a:gd name="connsiteX2" fmla="*/ 195697 w 298850"/>
                  <a:gd name="connsiteY2" fmla="*/ 155387 h 155593"/>
                  <a:gd name="connsiteX3" fmla="*/ 251228 w 298850"/>
                  <a:gd name="connsiteY3" fmla="*/ 152339 h 155593"/>
                  <a:gd name="connsiteX4" fmla="*/ 297710 w 298850"/>
                  <a:gd name="connsiteY4" fmla="*/ 138719 h 155593"/>
                  <a:gd name="connsiteX5" fmla="*/ 296948 w 298850"/>
                  <a:gd name="connsiteY5" fmla="*/ 132432 h 155593"/>
                  <a:gd name="connsiteX6" fmla="*/ 251228 w 298850"/>
                  <a:gd name="connsiteY6" fmla="*/ 132718 h 155593"/>
                  <a:gd name="connsiteX7" fmla="*/ 197983 w 298850"/>
                  <a:gd name="connsiteY7" fmla="*/ 135480 h 155593"/>
                  <a:gd name="connsiteX8" fmla="*/ 109686 w 298850"/>
                  <a:gd name="connsiteY8" fmla="*/ 108334 h 155593"/>
                  <a:gd name="connsiteX9" fmla="*/ 3483 w 298850"/>
                  <a:gd name="connsiteY9" fmla="*/ 320 h 155593"/>
                  <a:gd name="connsiteX10" fmla="*/ 1101 w 298850"/>
                  <a:gd name="connsiteY10" fmla="*/ 4321 h 155593"/>
                  <a:gd name="connsiteX11" fmla="*/ 1101 w 298850"/>
                  <a:gd name="connsiteY11" fmla="*/ 4321 h 155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8850" h="155593">
                    <a:moveTo>
                      <a:pt x="1101" y="4321"/>
                    </a:moveTo>
                    <a:cubicBezTo>
                      <a:pt x="47298" y="36610"/>
                      <a:pt x="59680" y="99475"/>
                      <a:pt x="108162" y="130241"/>
                    </a:cubicBezTo>
                    <a:cubicBezTo>
                      <a:pt x="134070" y="146624"/>
                      <a:pt x="165312" y="154054"/>
                      <a:pt x="195697" y="155387"/>
                    </a:cubicBezTo>
                    <a:cubicBezTo>
                      <a:pt x="214271" y="156149"/>
                      <a:pt x="232845" y="154721"/>
                      <a:pt x="251228" y="152339"/>
                    </a:cubicBezTo>
                    <a:cubicBezTo>
                      <a:pt x="267420" y="150244"/>
                      <a:pt x="285327" y="150244"/>
                      <a:pt x="297710" y="138719"/>
                    </a:cubicBezTo>
                    <a:cubicBezTo>
                      <a:pt x="299424" y="137099"/>
                      <a:pt x="299234" y="133480"/>
                      <a:pt x="296948" y="132432"/>
                    </a:cubicBezTo>
                    <a:cubicBezTo>
                      <a:pt x="282089" y="125860"/>
                      <a:pt x="266944" y="130813"/>
                      <a:pt x="251228" y="132718"/>
                    </a:cubicBezTo>
                    <a:cubicBezTo>
                      <a:pt x="233607" y="134813"/>
                      <a:pt x="215795" y="136147"/>
                      <a:pt x="197983" y="135480"/>
                    </a:cubicBezTo>
                    <a:cubicBezTo>
                      <a:pt x="166836" y="134337"/>
                      <a:pt x="135118" y="127098"/>
                      <a:pt x="109686" y="108334"/>
                    </a:cubicBezTo>
                    <a:cubicBezTo>
                      <a:pt x="68157" y="77663"/>
                      <a:pt x="51584" y="23466"/>
                      <a:pt x="3483" y="320"/>
                    </a:cubicBezTo>
                    <a:cubicBezTo>
                      <a:pt x="720" y="-1108"/>
                      <a:pt x="-1375" y="2606"/>
                      <a:pt x="1101" y="4321"/>
                    </a:cubicBezTo>
                    <a:lnTo>
                      <a:pt x="1101" y="4321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6" name="Freeform: Shape 560">
                <a:extLst>
                  <a:ext uri="{FF2B5EF4-FFF2-40B4-BE49-F238E27FC236}">
                    <a16:creationId xmlns:a16="http://schemas.microsoft.com/office/drawing/2014/main" id="{E1E31B4A-F292-469D-BE13-7F5486BDC1FB}"/>
                  </a:ext>
                </a:extLst>
              </p:cNvPr>
              <p:cNvSpPr/>
              <p:nvPr/>
            </p:nvSpPr>
            <p:spPr>
              <a:xfrm>
                <a:off x="9374245" y="3079762"/>
                <a:ext cx="109905" cy="528442"/>
              </a:xfrm>
              <a:custGeom>
                <a:avLst/>
                <a:gdLst>
                  <a:gd name="connsiteX0" fmla="*/ 95345 w 109905"/>
                  <a:gd name="connsiteY0" fmla="*/ 4041 h 528442"/>
                  <a:gd name="connsiteX1" fmla="*/ 20765 w 109905"/>
                  <a:gd name="connsiteY1" fmla="*/ 115864 h 528442"/>
                  <a:gd name="connsiteX2" fmla="*/ 1143 w 109905"/>
                  <a:gd name="connsiteY2" fmla="*/ 167204 h 528442"/>
                  <a:gd name="connsiteX3" fmla="*/ 0 w 109905"/>
                  <a:gd name="connsiteY3" fmla="*/ 236927 h 528442"/>
                  <a:gd name="connsiteX4" fmla="*/ 21050 w 109905"/>
                  <a:gd name="connsiteY4" fmla="*/ 522106 h 528442"/>
                  <a:gd name="connsiteX5" fmla="*/ 38481 w 109905"/>
                  <a:gd name="connsiteY5" fmla="*/ 519724 h 528442"/>
                  <a:gd name="connsiteX6" fmla="*/ 19717 w 109905"/>
                  <a:gd name="connsiteY6" fmla="*/ 243880 h 528442"/>
                  <a:gd name="connsiteX7" fmla="*/ 20098 w 109905"/>
                  <a:gd name="connsiteY7" fmla="*/ 176443 h 528442"/>
                  <a:gd name="connsiteX8" fmla="*/ 24955 w 109905"/>
                  <a:gd name="connsiteY8" fmla="*/ 141963 h 528442"/>
                  <a:gd name="connsiteX9" fmla="*/ 41624 w 109905"/>
                  <a:gd name="connsiteY9" fmla="*/ 119389 h 528442"/>
                  <a:gd name="connsiteX10" fmla="*/ 108966 w 109905"/>
                  <a:gd name="connsiteY10" fmla="*/ 11947 h 528442"/>
                  <a:gd name="connsiteX11" fmla="*/ 95345 w 109905"/>
                  <a:gd name="connsiteY11" fmla="*/ 4041 h 528442"/>
                  <a:gd name="connsiteX12" fmla="*/ 95345 w 109905"/>
                  <a:gd name="connsiteY12" fmla="*/ 4041 h 52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9905" h="528442">
                    <a:moveTo>
                      <a:pt x="95345" y="4041"/>
                    </a:moveTo>
                    <a:cubicBezTo>
                      <a:pt x="74390" y="43855"/>
                      <a:pt x="49149" y="80908"/>
                      <a:pt x="20765" y="115864"/>
                    </a:cubicBezTo>
                    <a:cubicBezTo>
                      <a:pt x="7715" y="131962"/>
                      <a:pt x="2000" y="146344"/>
                      <a:pt x="1143" y="167204"/>
                    </a:cubicBezTo>
                    <a:cubicBezTo>
                      <a:pt x="191" y="190445"/>
                      <a:pt x="0" y="213686"/>
                      <a:pt x="0" y="236927"/>
                    </a:cubicBezTo>
                    <a:cubicBezTo>
                      <a:pt x="0" y="332082"/>
                      <a:pt x="5810" y="428189"/>
                      <a:pt x="21050" y="522106"/>
                    </a:cubicBezTo>
                    <a:cubicBezTo>
                      <a:pt x="22669" y="531916"/>
                      <a:pt x="39624" y="529726"/>
                      <a:pt x="38481" y="519724"/>
                    </a:cubicBezTo>
                    <a:cubicBezTo>
                      <a:pt x="28480" y="427903"/>
                      <a:pt x="20669" y="336273"/>
                      <a:pt x="19717" y="243880"/>
                    </a:cubicBezTo>
                    <a:cubicBezTo>
                      <a:pt x="19431" y="221401"/>
                      <a:pt x="19621" y="198922"/>
                      <a:pt x="20098" y="176443"/>
                    </a:cubicBezTo>
                    <a:cubicBezTo>
                      <a:pt x="20383" y="164918"/>
                      <a:pt x="19526" y="152536"/>
                      <a:pt x="24955" y="141963"/>
                    </a:cubicBezTo>
                    <a:cubicBezTo>
                      <a:pt x="29242" y="133676"/>
                      <a:pt x="35909" y="126723"/>
                      <a:pt x="41624" y="119389"/>
                    </a:cubicBezTo>
                    <a:cubicBezTo>
                      <a:pt x="67913" y="85956"/>
                      <a:pt x="90297" y="50142"/>
                      <a:pt x="108966" y="11947"/>
                    </a:cubicBezTo>
                    <a:cubicBezTo>
                      <a:pt x="113538" y="2898"/>
                      <a:pt x="100203" y="-5103"/>
                      <a:pt x="95345" y="4041"/>
                    </a:cubicBezTo>
                    <a:lnTo>
                      <a:pt x="95345" y="4041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7" name="Freeform: Shape 561">
                <a:extLst>
                  <a:ext uri="{FF2B5EF4-FFF2-40B4-BE49-F238E27FC236}">
                    <a16:creationId xmlns:a16="http://schemas.microsoft.com/office/drawing/2014/main" id="{354B4799-4295-4172-AE2D-E2D1222B40EC}"/>
                  </a:ext>
                </a:extLst>
              </p:cNvPr>
              <p:cNvSpPr/>
              <p:nvPr/>
            </p:nvSpPr>
            <p:spPr>
              <a:xfrm>
                <a:off x="9621569" y="3115913"/>
                <a:ext cx="36020" cy="104349"/>
              </a:xfrm>
              <a:custGeom>
                <a:avLst/>
                <a:gdLst>
                  <a:gd name="connsiteX0" fmla="*/ 22519 w 36020"/>
                  <a:gd name="connsiteY0" fmla="*/ 6180 h 104349"/>
                  <a:gd name="connsiteX1" fmla="*/ 17661 w 36020"/>
                  <a:gd name="connsiteY1" fmla="*/ 51519 h 104349"/>
                  <a:gd name="connsiteX2" fmla="*/ 10517 w 36020"/>
                  <a:gd name="connsiteY2" fmla="*/ 72760 h 104349"/>
                  <a:gd name="connsiteX3" fmla="*/ 421 w 36020"/>
                  <a:gd name="connsiteY3" fmla="*/ 94191 h 104349"/>
                  <a:gd name="connsiteX4" fmla="*/ 5088 w 36020"/>
                  <a:gd name="connsiteY4" fmla="*/ 103716 h 104349"/>
                  <a:gd name="connsiteX5" fmla="*/ 15089 w 36020"/>
                  <a:gd name="connsiteY5" fmla="*/ 100382 h 104349"/>
                  <a:gd name="connsiteX6" fmla="*/ 25853 w 36020"/>
                  <a:gd name="connsiteY6" fmla="*/ 78094 h 104349"/>
                  <a:gd name="connsiteX7" fmla="*/ 32520 w 36020"/>
                  <a:gd name="connsiteY7" fmla="*/ 54757 h 104349"/>
                  <a:gd name="connsiteX8" fmla="*/ 35378 w 36020"/>
                  <a:gd name="connsiteY8" fmla="*/ 6180 h 104349"/>
                  <a:gd name="connsiteX9" fmla="*/ 22519 w 36020"/>
                  <a:gd name="connsiteY9" fmla="*/ 6180 h 104349"/>
                  <a:gd name="connsiteX10" fmla="*/ 22519 w 36020"/>
                  <a:gd name="connsiteY10" fmla="*/ 6180 h 10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20" h="104349">
                    <a:moveTo>
                      <a:pt x="22519" y="6180"/>
                    </a:moveTo>
                    <a:cubicBezTo>
                      <a:pt x="23090" y="21515"/>
                      <a:pt x="21566" y="36660"/>
                      <a:pt x="17661" y="51519"/>
                    </a:cubicBezTo>
                    <a:cubicBezTo>
                      <a:pt x="15756" y="58758"/>
                      <a:pt x="13375" y="65902"/>
                      <a:pt x="10517" y="72760"/>
                    </a:cubicBezTo>
                    <a:cubicBezTo>
                      <a:pt x="7469" y="79999"/>
                      <a:pt x="3374" y="86857"/>
                      <a:pt x="421" y="94191"/>
                    </a:cubicBezTo>
                    <a:cubicBezTo>
                      <a:pt x="-1103" y="97810"/>
                      <a:pt x="1754" y="102382"/>
                      <a:pt x="5088" y="103716"/>
                    </a:cubicBezTo>
                    <a:cubicBezTo>
                      <a:pt x="9089" y="105335"/>
                      <a:pt x="12708" y="103716"/>
                      <a:pt x="15089" y="100382"/>
                    </a:cubicBezTo>
                    <a:cubicBezTo>
                      <a:pt x="19947" y="93905"/>
                      <a:pt x="23090" y="85714"/>
                      <a:pt x="25853" y="78094"/>
                    </a:cubicBezTo>
                    <a:cubicBezTo>
                      <a:pt x="28615" y="70474"/>
                      <a:pt x="30901" y="62758"/>
                      <a:pt x="32520" y="54757"/>
                    </a:cubicBezTo>
                    <a:cubicBezTo>
                      <a:pt x="35854" y="38755"/>
                      <a:pt x="36806" y="22372"/>
                      <a:pt x="35378" y="6180"/>
                    </a:cubicBezTo>
                    <a:cubicBezTo>
                      <a:pt x="34616" y="-1916"/>
                      <a:pt x="22138" y="-2202"/>
                      <a:pt x="22519" y="6180"/>
                    </a:cubicBezTo>
                    <a:lnTo>
                      <a:pt x="22519" y="6180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8" name="Freeform: Shape 562">
                <a:extLst>
                  <a:ext uri="{FF2B5EF4-FFF2-40B4-BE49-F238E27FC236}">
                    <a16:creationId xmlns:a16="http://schemas.microsoft.com/office/drawing/2014/main" id="{2577AC19-8E9A-4BAC-99A3-B5C6FD4BE3FD}"/>
                  </a:ext>
                </a:extLst>
              </p:cNvPr>
              <p:cNvSpPr/>
              <p:nvPr/>
            </p:nvSpPr>
            <p:spPr>
              <a:xfrm>
                <a:off x="9433847" y="3205723"/>
                <a:ext cx="260467" cy="49909"/>
              </a:xfrm>
              <a:custGeom>
                <a:avLst/>
                <a:gdLst>
                  <a:gd name="connsiteX0" fmla="*/ 5263 w 260467"/>
                  <a:gd name="connsiteY0" fmla="*/ 45529 h 49909"/>
                  <a:gd name="connsiteX1" fmla="*/ 135184 w 260467"/>
                  <a:gd name="connsiteY1" fmla="*/ 32861 h 49909"/>
                  <a:gd name="connsiteX2" fmla="*/ 197858 w 260467"/>
                  <a:gd name="connsiteY2" fmla="*/ 19812 h 49909"/>
                  <a:gd name="connsiteX3" fmla="*/ 224147 w 260467"/>
                  <a:gd name="connsiteY3" fmla="*/ 25431 h 49909"/>
                  <a:gd name="connsiteX4" fmla="*/ 242435 w 260467"/>
                  <a:gd name="connsiteY4" fmla="*/ 45529 h 49909"/>
                  <a:gd name="connsiteX5" fmla="*/ 260437 w 260467"/>
                  <a:gd name="connsiteY5" fmla="*/ 40671 h 49909"/>
                  <a:gd name="connsiteX6" fmla="*/ 225862 w 260467"/>
                  <a:gd name="connsiteY6" fmla="*/ 3905 h 49909"/>
                  <a:gd name="connsiteX7" fmla="*/ 160711 w 260467"/>
                  <a:gd name="connsiteY7" fmla="*/ 6858 h 49909"/>
                  <a:gd name="connsiteX8" fmla="*/ 5167 w 260467"/>
                  <a:gd name="connsiteY8" fmla="*/ 34766 h 49909"/>
                  <a:gd name="connsiteX9" fmla="*/ 5263 w 260467"/>
                  <a:gd name="connsiteY9" fmla="*/ 45529 h 49909"/>
                  <a:gd name="connsiteX10" fmla="*/ 5263 w 260467"/>
                  <a:gd name="connsiteY10" fmla="*/ 45529 h 4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0467" h="49909">
                    <a:moveTo>
                      <a:pt x="5263" y="45529"/>
                    </a:moveTo>
                    <a:cubicBezTo>
                      <a:pt x="49363" y="45624"/>
                      <a:pt x="92131" y="42862"/>
                      <a:pt x="135184" y="32861"/>
                    </a:cubicBezTo>
                    <a:cubicBezTo>
                      <a:pt x="155758" y="28098"/>
                      <a:pt x="176617" y="20193"/>
                      <a:pt x="197858" y="19812"/>
                    </a:cubicBezTo>
                    <a:cubicBezTo>
                      <a:pt x="207002" y="19621"/>
                      <a:pt x="216051" y="21145"/>
                      <a:pt x="224147" y="25431"/>
                    </a:cubicBezTo>
                    <a:cubicBezTo>
                      <a:pt x="233291" y="30289"/>
                      <a:pt x="236815" y="37338"/>
                      <a:pt x="242435" y="45529"/>
                    </a:cubicBezTo>
                    <a:cubicBezTo>
                      <a:pt x="247388" y="52768"/>
                      <a:pt x="261199" y="50958"/>
                      <a:pt x="260437" y="40671"/>
                    </a:cubicBezTo>
                    <a:cubicBezTo>
                      <a:pt x="259104" y="22383"/>
                      <a:pt x="241959" y="9525"/>
                      <a:pt x="225862" y="3905"/>
                    </a:cubicBezTo>
                    <a:cubicBezTo>
                      <a:pt x="204621" y="-3620"/>
                      <a:pt x="181761" y="1047"/>
                      <a:pt x="160711" y="6858"/>
                    </a:cubicBezTo>
                    <a:cubicBezTo>
                      <a:pt x="110133" y="20859"/>
                      <a:pt x="57650" y="32099"/>
                      <a:pt x="5167" y="34766"/>
                    </a:cubicBezTo>
                    <a:cubicBezTo>
                      <a:pt x="-1691" y="35052"/>
                      <a:pt x="-1786" y="45529"/>
                      <a:pt x="5263" y="45529"/>
                    </a:cubicBezTo>
                    <a:lnTo>
                      <a:pt x="5263" y="45529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9" name="Freeform: Shape 563">
                <a:extLst>
                  <a:ext uri="{FF2B5EF4-FFF2-40B4-BE49-F238E27FC236}">
                    <a16:creationId xmlns:a16="http://schemas.microsoft.com/office/drawing/2014/main" id="{D32748E7-2C51-417E-9EB1-10B9DCFF3D97}"/>
                  </a:ext>
                </a:extLst>
              </p:cNvPr>
              <p:cNvSpPr/>
              <p:nvPr/>
            </p:nvSpPr>
            <p:spPr>
              <a:xfrm>
                <a:off x="9211245" y="3239575"/>
                <a:ext cx="175194" cy="46173"/>
              </a:xfrm>
              <a:custGeom>
                <a:avLst/>
                <a:gdLst>
                  <a:gd name="connsiteX0" fmla="*/ 166238 w 175194"/>
                  <a:gd name="connsiteY0" fmla="*/ 1009 h 46173"/>
                  <a:gd name="connsiteX1" fmla="*/ 86609 w 175194"/>
                  <a:gd name="connsiteY1" fmla="*/ 28251 h 46173"/>
                  <a:gd name="connsiteX2" fmla="*/ 4122 w 175194"/>
                  <a:gd name="connsiteY2" fmla="*/ 23679 h 46173"/>
                  <a:gd name="connsiteX3" fmla="*/ 1931 w 175194"/>
                  <a:gd name="connsiteY3" fmla="*/ 31584 h 46173"/>
                  <a:gd name="connsiteX4" fmla="*/ 42794 w 175194"/>
                  <a:gd name="connsiteY4" fmla="*/ 45205 h 46173"/>
                  <a:gd name="connsiteX5" fmla="*/ 88895 w 175194"/>
                  <a:gd name="connsiteY5" fmla="*/ 44253 h 46173"/>
                  <a:gd name="connsiteX6" fmla="*/ 172334 w 175194"/>
                  <a:gd name="connsiteY6" fmla="*/ 11677 h 46173"/>
                  <a:gd name="connsiteX7" fmla="*/ 166238 w 175194"/>
                  <a:gd name="connsiteY7" fmla="*/ 1009 h 46173"/>
                  <a:gd name="connsiteX8" fmla="*/ 166238 w 175194"/>
                  <a:gd name="connsiteY8" fmla="*/ 1009 h 46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194" h="46173">
                    <a:moveTo>
                      <a:pt x="166238" y="1009"/>
                    </a:moveTo>
                    <a:cubicBezTo>
                      <a:pt x="142044" y="16249"/>
                      <a:pt x="114993" y="25393"/>
                      <a:pt x="86609" y="28251"/>
                    </a:cubicBezTo>
                    <a:cubicBezTo>
                      <a:pt x="59081" y="31013"/>
                      <a:pt x="31459" y="26727"/>
                      <a:pt x="4122" y="23679"/>
                    </a:cubicBezTo>
                    <a:cubicBezTo>
                      <a:pt x="-259" y="23202"/>
                      <a:pt x="-1402" y="29584"/>
                      <a:pt x="1931" y="31584"/>
                    </a:cubicBezTo>
                    <a:cubicBezTo>
                      <a:pt x="14885" y="39204"/>
                      <a:pt x="27839" y="43586"/>
                      <a:pt x="42794" y="45205"/>
                    </a:cubicBezTo>
                    <a:cubicBezTo>
                      <a:pt x="58034" y="46824"/>
                      <a:pt x="73655" y="46348"/>
                      <a:pt x="88895" y="44253"/>
                    </a:cubicBezTo>
                    <a:cubicBezTo>
                      <a:pt x="118708" y="40062"/>
                      <a:pt x="147569" y="28632"/>
                      <a:pt x="172334" y="11677"/>
                    </a:cubicBezTo>
                    <a:cubicBezTo>
                      <a:pt x="178906" y="7200"/>
                      <a:pt x="173000" y="-3277"/>
                      <a:pt x="166238" y="1009"/>
                    </a:cubicBezTo>
                    <a:lnTo>
                      <a:pt x="166238" y="1009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0" name="Freeform: Shape 564">
                <a:extLst>
                  <a:ext uri="{FF2B5EF4-FFF2-40B4-BE49-F238E27FC236}">
                    <a16:creationId xmlns:a16="http://schemas.microsoft.com/office/drawing/2014/main" id="{08AE3E7F-7025-4459-9F84-C605263107DE}"/>
                  </a:ext>
                </a:extLst>
              </p:cNvPr>
              <p:cNvSpPr/>
              <p:nvPr/>
            </p:nvSpPr>
            <p:spPr>
              <a:xfrm>
                <a:off x="9498976" y="3626992"/>
                <a:ext cx="153736" cy="119652"/>
              </a:xfrm>
              <a:custGeom>
                <a:avLst/>
                <a:gdLst>
                  <a:gd name="connsiteX0" fmla="*/ 1189 w 153736"/>
                  <a:gd name="connsiteY0" fmla="*/ 4403 h 119652"/>
                  <a:gd name="connsiteX1" fmla="*/ 83104 w 153736"/>
                  <a:gd name="connsiteY1" fmla="*/ 55267 h 119652"/>
                  <a:gd name="connsiteX2" fmla="*/ 117490 w 153736"/>
                  <a:gd name="connsiteY2" fmla="*/ 87747 h 119652"/>
                  <a:gd name="connsiteX3" fmla="*/ 133111 w 153736"/>
                  <a:gd name="connsiteY3" fmla="*/ 105559 h 119652"/>
                  <a:gd name="connsiteX4" fmla="*/ 149589 w 153736"/>
                  <a:gd name="connsiteY4" fmla="*/ 119561 h 119652"/>
                  <a:gd name="connsiteX5" fmla="*/ 153685 w 153736"/>
                  <a:gd name="connsiteY5" fmla="*/ 116417 h 119652"/>
                  <a:gd name="connsiteX6" fmla="*/ 143969 w 153736"/>
                  <a:gd name="connsiteY6" fmla="*/ 96320 h 119652"/>
                  <a:gd name="connsiteX7" fmla="*/ 128253 w 153736"/>
                  <a:gd name="connsiteY7" fmla="*/ 78603 h 119652"/>
                  <a:gd name="connsiteX8" fmla="*/ 90534 w 153736"/>
                  <a:gd name="connsiteY8" fmla="*/ 45456 h 119652"/>
                  <a:gd name="connsiteX9" fmla="*/ 2809 w 153736"/>
                  <a:gd name="connsiteY9" fmla="*/ 117 h 119652"/>
                  <a:gd name="connsiteX10" fmla="*/ 1189 w 153736"/>
                  <a:gd name="connsiteY10" fmla="*/ 4403 h 119652"/>
                  <a:gd name="connsiteX11" fmla="*/ 1189 w 153736"/>
                  <a:gd name="connsiteY11" fmla="*/ 4403 h 11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736" h="119652">
                    <a:moveTo>
                      <a:pt x="1189" y="4403"/>
                    </a:moveTo>
                    <a:cubicBezTo>
                      <a:pt x="30622" y="17453"/>
                      <a:pt x="58149" y="34883"/>
                      <a:pt x="83104" y="55267"/>
                    </a:cubicBezTo>
                    <a:cubicBezTo>
                      <a:pt x="95392" y="65268"/>
                      <a:pt x="106726" y="76222"/>
                      <a:pt x="117490" y="87747"/>
                    </a:cubicBezTo>
                    <a:cubicBezTo>
                      <a:pt x="122919" y="93557"/>
                      <a:pt x="128062" y="99463"/>
                      <a:pt x="133111" y="105559"/>
                    </a:cubicBezTo>
                    <a:cubicBezTo>
                      <a:pt x="137397" y="110798"/>
                      <a:pt x="142636" y="117941"/>
                      <a:pt x="149589" y="119561"/>
                    </a:cubicBezTo>
                    <a:cubicBezTo>
                      <a:pt x="151780" y="120037"/>
                      <a:pt x="153494" y="118608"/>
                      <a:pt x="153685" y="116417"/>
                    </a:cubicBezTo>
                    <a:cubicBezTo>
                      <a:pt x="154351" y="108988"/>
                      <a:pt x="148446" y="101749"/>
                      <a:pt x="143969" y="96320"/>
                    </a:cubicBezTo>
                    <a:cubicBezTo>
                      <a:pt x="139016" y="90224"/>
                      <a:pt x="133777" y="84318"/>
                      <a:pt x="128253" y="78603"/>
                    </a:cubicBezTo>
                    <a:cubicBezTo>
                      <a:pt x="116728" y="66506"/>
                      <a:pt x="103869" y="55553"/>
                      <a:pt x="90534" y="45456"/>
                    </a:cubicBezTo>
                    <a:cubicBezTo>
                      <a:pt x="64054" y="25454"/>
                      <a:pt x="34241" y="10595"/>
                      <a:pt x="2809" y="117"/>
                    </a:cubicBezTo>
                    <a:cubicBezTo>
                      <a:pt x="523" y="-740"/>
                      <a:pt x="-1287" y="3356"/>
                      <a:pt x="1189" y="4403"/>
                    </a:cubicBezTo>
                    <a:lnTo>
                      <a:pt x="1189" y="4403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1" name="Freeform: Shape 565">
                <a:extLst>
                  <a:ext uri="{FF2B5EF4-FFF2-40B4-BE49-F238E27FC236}">
                    <a16:creationId xmlns:a16="http://schemas.microsoft.com/office/drawing/2014/main" id="{B7032A56-8EB8-4A51-AC1F-22712B7E9DC0}"/>
                  </a:ext>
                </a:extLst>
              </p:cNvPr>
              <p:cNvSpPr/>
              <p:nvPr/>
            </p:nvSpPr>
            <p:spPr>
              <a:xfrm>
                <a:off x="9564401" y="3590707"/>
                <a:ext cx="128402" cy="89051"/>
              </a:xfrm>
              <a:custGeom>
                <a:avLst/>
                <a:gdLst>
                  <a:gd name="connsiteX0" fmla="*/ 3582 w 128402"/>
                  <a:gd name="connsiteY0" fmla="*/ 9827 h 89051"/>
                  <a:gd name="connsiteX1" fmla="*/ 65494 w 128402"/>
                  <a:gd name="connsiteY1" fmla="*/ 41355 h 89051"/>
                  <a:gd name="connsiteX2" fmla="*/ 91116 w 128402"/>
                  <a:gd name="connsiteY2" fmla="*/ 64787 h 89051"/>
                  <a:gd name="connsiteX3" fmla="*/ 103308 w 128402"/>
                  <a:gd name="connsiteY3" fmla="*/ 77264 h 89051"/>
                  <a:gd name="connsiteX4" fmla="*/ 117882 w 128402"/>
                  <a:gd name="connsiteY4" fmla="*/ 88885 h 89051"/>
                  <a:gd name="connsiteX5" fmla="*/ 128169 w 128402"/>
                  <a:gd name="connsiteY5" fmla="*/ 78598 h 89051"/>
                  <a:gd name="connsiteX6" fmla="*/ 116072 w 128402"/>
                  <a:gd name="connsiteY6" fmla="*/ 64405 h 89051"/>
                  <a:gd name="connsiteX7" fmla="*/ 101975 w 128402"/>
                  <a:gd name="connsiteY7" fmla="*/ 52499 h 89051"/>
                  <a:gd name="connsiteX8" fmla="*/ 71876 w 128402"/>
                  <a:gd name="connsiteY8" fmla="*/ 30020 h 89051"/>
                  <a:gd name="connsiteX9" fmla="*/ 6344 w 128402"/>
                  <a:gd name="connsiteY9" fmla="*/ 112 h 89051"/>
                  <a:gd name="connsiteX10" fmla="*/ 3582 w 128402"/>
                  <a:gd name="connsiteY10" fmla="*/ 9827 h 89051"/>
                  <a:gd name="connsiteX11" fmla="*/ 3582 w 128402"/>
                  <a:gd name="connsiteY11" fmla="*/ 9827 h 89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402" h="89051">
                    <a:moveTo>
                      <a:pt x="3582" y="9827"/>
                    </a:moveTo>
                    <a:cubicBezTo>
                      <a:pt x="26346" y="15352"/>
                      <a:pt x="47492" y="26496"/>
                      <a:pt x="65494" y="41355"/>
                    </a:cubicBezTo>
                    <a:cubicBezTo>
                      <a:pt x="74448" y="48689"/>
                      <a:pt x="82925" y="56595"/>
                      <a:pt x="91116" y="64787"/>
                    </a:cubicBezTo>
                    <a:cubicBezTo>
                      <a:pt x="95212" y="68882"/>
                      <a:pt x="99308" y="73073"/>
                      <a:pt x="103308" y="77264"/>
                    </a:cubicBezTo>
                    <a:cubicBezTo>
                      <a:pt x="107499" y="81550"/>
                      <a:pt x="111690" y="87742"/>
                      <a:pt x="117882" y="88885"/>
                    </a:cubicBezTo>
                    <a:cubicBezTo>
                      <a:pt x="124263" y="90028"/>
                      <a:pt x="129597" y="85170"/>
                      <a:pt x="128169" y="78598"/>
                    </a:cubicBezTo>
                    <a:cubicBezTo>
                      <a:pt x="126835" y="72311"/>
                      <a:pt x="120739" y="68406"/>
                      <a:pt x="116072" y="64405"/>
                    </a:cubicBezTo>
                    <a:cubicBezTo>
                      <a:pt x="111405" y="60405"/>
                      <a:pt x="106737" y="56405"/>
                      <a:pt x="101975" y="52499"/>
                    </a:cubicBezTo>
                    <a:cubicBezTo>
                      <a:pt x="92259" y="44593"/>
                      <a:pt x="82258" y="36878"/>
                      <a:pt x="71876" y="30020"/>
                    </a:cubicBezTo>
                    <a:cubicBezTo>
                      <a:pt x="51683" y="16590"/>
                      <a:pt x="30252" y="5160"/>
                      <a:pt x="6344" y="112"/>
                    </a:cubicBezTo>
                    <a:cubicBezTo>
                      <a:pt x="-38" y="-1126"/>
                      <a:pt x="-2705" y="8303"/>
                      <a:pt x="3582" y="9827"/>
                    </a:cubicBezTo>
                    <a:lnTo>
                      <a:pt x="3582" y="9827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2" name="Freeform: Shape 566">
                <a:extLst>
                  <a:ext uri="{FF2B5EF4-FFF2-40B4-BE49-F238E27FC236}">
                    <a16:creationId xmlns:a16="http://schemas.microsoft.com/office/drawing/2014/main" id="{6C2A2715-1847-47D9-861B-E05EE7681904}"/>
                  </a:ext>
                </a:extLst>
              </p:cNvPr>
              <p:cNvSpPr/>
              <p:nvPr/>
            </p:nvSpPr>
            <p:spPr>
              <a:xfrm>
                <a:off x="9649012" y="2979757"/>
                <a:ext cx="66659" cy="151035"/>
              </a:xfrm>
              <a:custGeom>
                <a:avLst/>
                <a:gdLst>
                  <a:gd name="connsiteX0" fmla="*/ 66418 w 66659"/>
                  <a:gd name="connsiteY0" fmla="*/ 144527 h 151035"/>
                  <a:gd name="connsiteX1" fmla="*/ 41748 w 66659"/>
                  <a:gd name="connsiteY1" fmla="*/ 69565 h 151035"/>
                  <a:gd name="connsiteX2" fmla="*/ 27175 w 66659"/>
                  <a:gd name="connsiteY2" fmla="*/ 34323 h 151035"/>
                  <a:gd name="connsiteX3" fmla="*/ 7649 w 66659"/>
                  <a:gd name="connsiteY3" fmla="*/ 1176 h 151035"/>
                  <a:gd name="connsiteX4" fmla="*/ 28 w 66659"/>
                  <a:gd name="connsiteY4" fmla="*/ 4319 h 151035"/>
                  <a:gd name="connsiteX5" fmla="*/ 12601 w 66659"/>
                  <a:gd name="connsiteY5" fmla="*/ 39752 h 151035"/>
                  <a:gd name="connsiteX6" fmla="*/ 28032 w 66659"/>
                  <a:gd name="connsiteY6" fmla="*/ 74709 h 151035"/>
                  <a:gd name="connsiteX7" fmla="*/ 56226 w 66659"/>
                  <a:gd name="connsiteY7" fmla="*/ 147289 h 151035"/>
                  <a:gd name="connsiteX8" fmla="*/ 66418 w 66659"/>
                  <a:gd name="connsiteY8" fmla="*/ 144527 h 151035"/>
                  <a:gd name="connsiteX9" fmla="*/ 66418 w 66659"/>
                  <a:gd name="connsiteY9" fmla="*/ 144527 h 151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59" h="151035">
                    <a:moveTo>
                      <a:pt x="66418" y="144527"/>
                    </a:moveTo>
                    <a:cubicBezTo>
                      <a:pt x="59179" y="119286"/>
                      <a:pt x="51273" y="94044"/>
                      <a:pt x="41748" y="69565"/>
                    </a:cubicBezTo>
                    <a:cubicBezTo>
                      <a:pt x="37081" y="57754"/>
                      <a:pt x="32223" y="45943"/>
                      <a:pt x="27175" y="34323"/>
                    </a:cubicBezTo>
                    <a:cubicBezTo>
                      <a:pt x="22126" y="22607"/>
                      <a:pt x="16888" y="10320"/>
                      <a:pt x="7649" y="1176"/>
                    </a:cubicBezTo>
                    <a:cubicBezTo>
                      <a:pt x="5172" y="-1301"/>
                      <a:pt x="-448" y="318"/>
                      <a:pt x="28" y="4319"/>
                    </a:cubicBezTo>
                    <a:cubicBezTo>
                      <a:pt x="1648" y="16892"/>
                      <a:pt x="7268" y="28417"/>
                      <a:pt x="12601" y="39752"/>
                    </a:cubicBezTo>
                    <a:cubicBezTo>
                      <a:pt x="17935" y="51277"/>
                      <a:pt x="23079" y="62993"/>
                      <a:pt x="28032" y="74709"/>
                    </a:cubicBezTo>
                    <a:cubicBezTo>
                      <a:pt x="38033" y="98712"/>
                      <a:pt x="47749" y="122715"/>
                      <a:pt x="56226" y="147289"/>
                    </a:cubicBezTo>
                    <a:cubicBezTo>
                      <a:pt x="58417" y="153766"/>
                      <a:pt x="68323" y="151194"/>
                      <a:pt x="66418" y="144527"/>
                    </a:cubicBezTo>
                    <a:lnTo>
                      <a:pt x="66418" y="144527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3" name="Freeform: Shape 567">
                <a:extLst>
                  <a:ext uri="{FF2B5EF4-FFF2-40B4-BE49-F238E27FC236}">
                    <a16:creationId xmlns:a16="http://schemas.microsoft.com/office/drawing/2014/main" id="{B5A00445-B3F4-4D24-949F-7953B1E92DF8}"/>
                  </a:ext>
                </a:extLst>
              </p:cNvPr>
              <p:cNvSpPr/>
              <p:nvPr/>
            </p:nvSpPr>
            <p:spPr>
              <a:xfrm>
                <a:off x="9763470" y="3009225"/>
                <a:ext cx="60700" cy="89455"/>
              </a:xfrm>
              <a:custGeom>
                <a:avLst/>
                <a:gdLst>
                  <a:gd name="connsiteX0" fmla="*/ 8919 w 60700"/>
                  <a:gd name="connsiteY0" fmla="*/ 87532 h 89455"/>
                  <a:gd name="connsiteX1" fmla="*/ 37685 w 60700"/>
                  <a:gd name="connsiteY1" fmla="*/ 47241 h 89455"/>
                  <a:gd name="connsiteX2" fmla="*/ 50639 w 60700"/>
                  <a:gd name="connsiteY2" fmla="*/ 26667 h 89455"/>
                  <a:gd name="connsiteX3" fmla="*/ 60640 w 60700"/>
                  <a:gd name="connsiteY3" fmla="*/ 4188 h 89455"/>
                  <a:gd name="connsiteX4" fmla="*/ 55116 w 60700"/>
                  <a:gd name="connsiteY4" fmla="*/ 950 h 89455"/>
                  <a:gd name="connsiteX5" fmla="*/ 41495 w 60700"/>
                  <a:gd name="connsiteY5" fmla="*/ 20381 h 89455"/>
                  <a:gd name="connsiteX6" fmla="*/ 28636 w 60700"/>
                  <a:gd name="connsiteY6" fmla="*/ 41907 h 89455"/>
                  <a:gd name="connsiteX7" fmla="*/ 919 w 60700"/>
                  <a:gd name="connsiteY7" fmla="*/ 82770 h 89455"/>
                  <a:gd name="connsiteX8" fmla="*/ 8919 w 60700"/>
                  <a:gd name="connsiteY8" fmla="*/ 87532 h 89455"/>
                  <a:gd name="connsiteX9" fmla="*/ 8919 w 60700"/>
                  <a:gd name="connsiteY9" fmla="*/ 87532 h 89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700" h="89455">
                    <a:moveTo>
                      <a:pt x="8919" y="87532"/>
                    </a:moveTo>
                    <a:cubicBezTo>
                      <a:pt x="19016" y="74483"/>
                      <a:pt x="28636" y="61053"/>
                      <a:pt x="37685" y="47241"/>
                    </a:cubicBezTo>
                    <a:cubicBezTo>
                      <a:pt x="42162" y="40478"/>
                      <a:pt x="46448" y="33620"/>
                      <a:pt x="50639" y="26667"/>
                    </a:cubicBezTo>
                    <a:cubicBezTo>
                      <a:pt x="54640" y="20000"/>
                      <a:pt x="59116" y="11999"/>
                      <a:pt x="60640" y="4188"/>
                    </a:cubicBezTo>
                    <a:cubicBezTo>
                      <a:pt x="61212" y="1045"/>
                      <a:pt x="57592" y="-1432"/>
                      <a:pt x="55116" y="950"/>
                    </a:cubicBezTo>
                    <a:cubicBezTo>
                      <a:pt x="49687" y="6284"/>
                      <a:pt x="45305" y="13809"/>
                      <a:pt x="41495" y="20381"/>
                    </a:cubicBezTo>
                    <a:cubicBezTo>
                      <a:pt x="37399" y="27620"/>
                      <a:pt x="33113" y="34859"/>
                      <a:pt x="28636" y="41907"/>
                    </a:cubicBezTo>
                    <a:cubicBezTo>
                      <a:pt x="19969" y="55909"/>
                      <a:pt x="10634" y="69530"/>
                      <a:pt x="919" y="82770"/>
                    </a:cubicBezTo>
                    <a:cubicBezTo>
                      <a:pt x="-2701" y="87722"/>
                      <a:pt x="5300" y="92104"/>
                      <a:pt x="8919" y="87532"/>
                    </a:cubicBezTo>
                    <a:lnTo>
                      <a:pt x="8919" y="87532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4" name="Freeform: Shape 568">
                <a:extLst>
                  <a:ext uri="{FF2B5EF4-FFF2-40B4-BE49-F238E27FC236}">
                    <a16:creationId xmlns:a16="http://schemas.microsoft.com/office/drawing/2014/main" id="{E12EF19C-96B3-4C31-9BD2-CA26E80CEEF8}"/>
                  </a:ext>
                </a:extLst>
              </p:cNvPr>
              <p:cNvSpPr/>
              <p:nvPr/>
            </p:nvSpPr>
            <p:spPr>
              <a:xfrm>
                <a:off x="9230512" y="3569397"/>
                <a:ext cx="169158" cy="51789"/>
              </a:xfrm>
              <a:custGeom>
                <a:avLst/>
                <a:gdLst>
                  <a:gd name="connsiteX0" fmla="*/ 160592 w 169158"/>
                  <a:gd name="connsiteY0" fmla="*/ 752 h 51789"/>
                  <a:gd name="connsiteX1" fmla="*/ 84392 w 169158"/>
                  <a:gd name="connsiteY1" fmla="*/ 30566 h 51789"/>
                  <a:gd name="connsiteX2" fmla="*/ 44768 w 169158"/>
                  <a:gd name="connsiteY2" fmla="*/ 36471 h 51789"/>
                  <a:gd name="connsiteX3" fmla="*/ 4287 w 169158"/>
                  <a:gd name="connsiteY3" fmla="*/ 38948 h 51789"/>
                  <a:gd name="connsiteX4" fmla="*/ 4287 w 169158"/>
                  <a:gd name="connsiteY4" fmla="*/ 50473 h 51789"/>
                  <a:gd name="connsiteX5" fmla="*/ 46578 w 169158"/>
                  <a:gd name="connsiteY5" fmla="*/ 49330 h 51789"/>
                  <a:gd name="connsiteX6" fmla="*/ 87440 w 169158"/>
                  <a:gd name="connsiteY6" fmla="*/ 41138 h 51789"/>
                  <a:gd name="connsiteX7" fmla="*/ 166497 w 169158"/>
                  <a:gd name="connsiteY7" fmla="*/ 10468 h 51789"/>
                  <a:gd name="connsiteX8" fmla="*/ 160592 w 169158"/>
                  <a:gd name="connsiteY8" fmla="*/ 752 h 51789"/>
                  <a:gd name="connsiteX9" fmla="*/ 160592 w 169158"/>
                  <a:gd name="connsiteY9" fmla="*/ 752 h 51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9158" h="51789">
                    <a:moveTo>
                      <a:pt x="160592" y="752"/>
                    </a:moveTo>
                    <a:cubicBezTo>
                      <a:pt x="136779" y="13897"/>
                      <a:pt x="111062" y="24755"/>
                      <a:pt x="84392" y="30566"/>
                    </a:cubicBezTo>
                    <a:cubicBezTo>
                      <a:pt x="71343" y="33423"/>
                      <a:pt x="58103" y="35423"/>
                      <a:pt x="44768" y="36471"/>
                    </a:cubicBezTo>
                    <a:cubicBezTo>
                      <a:pt x="31242" y="37614"/>
                      <a:pt x="17622" y="36852"/>
                      <a:pt x="4287" y="38948"/>
                    </a:cubicBezTo>
                    <a:cubicBezTo>
                      <a:pt x="-1524" y="39900"/>
                      <a:pt x="-1333" y="49425"/>
                      <a:pt x="4287" y="50473"/>
                    </a:cubicBezTo>
                    <a:cubicBezTo>
                      <a:pt x="18193" y="53140"/>
                      <a:pt x="32576" y="51235"/>
                      <a:pt x="46578" y="49330"/>
                    </a:cubicBezTo>
                    <a:cubicBezTo>
                      <a:pt x="60389" y="47425"/>
                      <a:pt x="74010" y="44758"/>
                      <a:pt x="87440" y="41138"/>
                    </a:cubicBezTo>
                    <a:cubicBezTo>
                      <a:pt x="114967" y="33804"/>
                      <a:pt x="141351" y="24089"/>
                      <a:pt x="166497" y="10468"/>
                    </a:cubicBezTo>
                    <a:cubicBezTo>
                      <a:pt x="172689" y="7039"/>
                      <a:pt x="166974" y="-2772"/>
                      <a:pt x="160592" y="752"/>
                    </a:cubicBezTo>
                    <a:lnTo>
                      <a:pt x="160592" y="752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5" name="Freeform: Shape 569">
                <a:extLst>
                  <a:ext uri="{FF2B5EF4-FFF2-40B4-BE49-F238E27FC236}">
                    <a16:creationId xmlns:a16="http://schemas.microsoft.com/office/drawing/2014/main" id="{34BE5BE3-D270-4A1C-94C6-76FAB6FDC31F}"/>
                  </a:ext>
                </a:extLst>
              </p:cNvPr>
              <p:cNvSpPr/>
              <p:nvPr/>
            </p:nvSpPr>
            <p:spPr>
              <a:xfrm>
                <a:off x="9240064" y="3793369"/>
                <a:ext cx="265957" cy="213435"/>
              </a:xfrm>
              <a:custGeom>
                <a:avLst/>
                <a:gdLst>
                  <a:gd name="connsiteX0" fmla="*/ 156754 w 265957"/>
                  <a:gd name="connsiteY0" fmla="*/ 212930 h 213435"/>
                  <a:gd name="connsiteX1" fmla="*/ 222001 w 265957"/>
                  <a:gd name="connsiteY1" fmla="*/ 175211 h 213435"/>
                  <a:gd name="connsiteX2" fmla="*/ 247813 w 265957"/>
                  <a:gd name="connsiteY2" fmla="*/ 154446 h 213435"/>
                  <a:gd name="connsiteX3" fmla="*/ 265911 w 265957"/>
                  <a:gd name="connsiteY3" fmla="*/ 129967 h 213435"/>
                  <a:gd name="connsiteX4" fmla="*/ 245813 w 265957"/>
                  <a:gd name="connsiteY4" fmla="*/ 71293 h 213435"/>
                  <a:gd name="connsiteX5" fmla="*/ 206284 w 265957"/>
                  <a:gd name="connsiteY5" fmla="*/ 27002 h 213435"/>
                  <a:gd name="connsiteX6" fmla="*/ 148944 w 265957"/>
                  <a:gd name="connsiteY6" fmla="*/ 46 h 213435"/>
                  <a:gd name="connsiteX7" fmla="*/ 130561 w 265957"/>
                  <a:gd name="connsiteY7" fmla="*/ 5475 h 213435"/>
                  <a:gd name="connsiteX8" fmla="*/ 33787 w 265957"/>
                  <a:gd name="connsiteY8" fmla="*/ 83009 h 213435"/>
                  <a:gd name="connsiteX9" fmla="*/ 1306 w 265957"/>
                  <a:gd name="connsiteY9" fmla="*/ 142159 h 213435"/>
                  <a:gd name="connsiteX10" fmla="*/ 5497 w 265957"/>
                  <a:gd name="connsiteY10" fmla="*/ 181688 h 213435"/>
                  <a:gd name="connsiteX11" fmla="*/ 8641 w 265957"/>
                  <a:gd name="connsiteY11" fmla="*/ 179878 h 213435"/>
                  <a:gd name="connsiteX12" fmla="*/ 12070 w 265957"/>
                  <a:gd name="connsiteY12" fmla="*/ 145207 h 213435"/>
                  <a:gd name="connsiteX13" fmla="*/ 36358 w 265957"/>
                  <a:gd name="connsiteY13" fmla="*/ 100249 h 213435"/>
                  <a:gd name="connsiteX14" fmla="*/ 123512 w 265957"/>
                  <a:gd name="connsiteY14" fmla="*/ 24620 h 213435"/>
                  <a:gd name="connsiteX15" fmla="*/ 146467 w 265957"/>
                  <a:gd name="connsiteY15" fmla="*/ 15857 h 213435"/>
                  <a:gd name="connsiteX16" fmla="*/ 149706 w 265957"/>
                  <a:gd name="connsiteY16" fmla="*/ 16905 h 213435"/>
                  <a:gd name="connsiteX17" fmla="*/ 175709 w 265957"/>
                  <a:gd name="connsiteY17" fmla="*/ 28716 h 213435"/>
                  <a:gd name="connsiteX18" fmla="*/ 241717 w 265957"/>
                  <a:gd name="connsiteY18" fmla="*/ 106535 h 213435"/>
                  <a:gd name="connsiteX19" fmla="*/ 241432 w 265957"/>
                  <a:gd name="connsiteY19" fmla="*/ 136634 h 213435"/>
                  <a:gd name="connsiteX20" fmla="*/ 215047 w 265957"/>
                  <a:gd name="connsiteY20" fmla="*/ 159780 h 213435"/>
                  <a:gd name="connsiteX21" fmla="*/ 152754 w 265957"/>
                  <a:gd name="connsiteY21" fmla="*/ 198928 h 213435"/>
                  <a:gd name="connsiteX22" fmla="*/ 156754 w 265957"/>
                  <a:gd name="connsiteY22" fmla="*/ 212930 h 213435"/>
                  <a:gd name="connsiteX23" fmla="*/ 156754 w 265957"/>
                  <a:gd name="connsiteY23" fmla="*/ 212930 h 21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65957" h="213435">
                    <a:moveTo>
                      <a:pt x="156754" y="212930"/>
                    </a:moveTo>
                    <a:cubicBezTo>
                      <a:pt x="180662" y="203976"/>
                      <a:pt x="201903" y="190641"/>
                      <a:pt x="222001" y="175211"/>
                    </a:cubicBezTo>
                    <a:cubicBezTo>
                      <a:pt x="230764" y="168448"/>
                      <a:pt x="239336" y="161495"/>
                      <a:pt x="247813" y="154446"/>
                    </a:cubicBezTo>
                    <a:cubicBezTo>
                      <a:pt x="255814" y="147779"/>
                      <a:pt x="265339" y="141302"/>
                      <a:pt x="265911" y="129967"/>
                    </a:cubicBezTo>
                    <a:cubicBezTo>
                      <a:pt x="266768" y="110536"/>
                      <a:pt x="255529" y="87485"/>
                      <a:pt x="245813" y="71293"/>
                    </a:cubicBezTo>
                    <a:cubicBezTo>
                      <a:pt x="235526" y="54148"/>
                      <a:pt x="222191" y="39098"/>
                      <a:pt x="206284" y="27002"/>
                    </a:cubicBezTo>
                    <a:cubicBezTo>
                      <a:pt x="190759" y="15095"/>
                      <a:pt x="169042" y="1570"/>
                      <a:pt x="148944" y="46"/>
                    </a:cubicBezTo>
                    <a:cubicBezTo>
                      <a:pt x="142562" y="-430"/>
                      <a:pt x="136276" y="2903"/>
                      <a:pt x="130561" y="5475"/>
                    </a:cubicBezTo>
                    <a:cubicBezTo>
                      <a:pt x="92651" y="22049"/>
                      <a:pt x="59314" y="50814"/>
                      <a:pt x="33787" y="83009"/>
                    </a:cubicBezTo>
                    <a:cubicBezTo>
                      <a:pt x="20452" y="99773"/>
                      <a:pt x="5878" y="120728"/>
                      <a:pt x="1306" y="142159"/>
                    </a:cubicBezTo>
                    <a:cubicBezTo>
                      <a:pt x="-1170" y="153875"/>
                      <a:pt x="-313" y="170924"/>
                      <a:pt x="5497" y="181688"/>
                    </a:cubicBezTo>
                    <a:cubicBezTo>
                      <a:pt x="6640" y="183783"/>
                      <a:pt x="9498" y="181973"/>
                      <a:pt x="8641" y="179878"/>
                    </a:cubicBezTo>
                    <a:cubicBezTo>
                      <a:pt x="2926" y="167400"/>
                      <a:pt x="7498" y="157018"/>
                      <a:pt x="12070" y="145207"/>
                    </a:cubicBezTo>
                    <a:cubicBezTo>
                      <a:pt x="18451" y="128919"/>
                      <a:pt x="25881" y="114441"/>
                      <a:pt x="36358" y="100249"/>
                    </a:cubicBezTo>
                    <a:cubicBezTo>
                      <a:pt x="58933" y="69578"/>
                      <a:pt x="89317" y="41765"/>
                      <a:pt x="123512" y="24620"/>
                    </a:cubicBezTo>
                    <a:cubicBezTo>
                      <a:pt x="129894" y="21382"/>
                      <a:pt x="139133" y="16143"/>
                      <a:pt x="146467" y="15857"/>
                    </a:cubicBezTo>
                    <a:cubicBezTo>
                      <a:pt x="150468" y="15667"/>
                      <a:pt x="146372" y="15667"/>
                      <a:pt x="149706" y="16905"/>
                    </a:cubicBezTo>
                    <a:cubicBezTo>
                      <a:pt x="158659" y="20239"/>
                      <a:pt x="167422" y="23954"/>
                      <a:pt x="175709" y="28716"/>
                    </a:cubicBezTo>
                    <a:cubicBezTo>
                      <a:pt x="205618" y="45671"/>
                      <a:pt x="230383" y="73960"/>
                      <a:pt x="241717" y="106535"/>
                    </a:cubicBezTo>
                    <a:cubicBezTo>
                      <a:pt x="245242" y="116727"/>
                      <a:pt x="250385" y="128348"/>
                      <a:pt x="241432" y="136634"/>
                    </a:cubicBezTo>
                    <a:cubicBezTo>
                      <a:pt x="232859" y="144540"/>
                      <a:pt x="224096" y="152255"/>
                      <a:pt x="215047" y="159780"/>
                    </a:cubicBezTo>
                    <a:cubicBezTo>
                      <a:pt x="196093" y="175496"/>
                      <a:pt x="175614" y="189689"/>
                      <a:pt x="152754" y="198928"/>
                    </a:cubicBezTo>
                    <a:cubicBezTo>
                      <a:pt x="144181" y="202166"/>
                      <a:pt x="147706" y="216263"/>
                      <a:pt x="156754" y="212930"/>
                    </a:cubicBezTo>
                    <a:lnTo>
                      <a:pt x="156754" y="212930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6" name="Freeform: Shape 570">
                <a:extLst>
                  <a:ext uri="{FF2B5EF4-FFF2-40B4-BE49-F238E27FC236}">
                    <a16:creationId xmlns:a16="http://schemas.microsoft.com/office/drawing/2014/main" id="{1ABFB20F-7B89-4045-B3C1-02A2DF36A634}"/>
                  </a:ext>
                </a:extLst>
              </p:cNvPr>
              <p:cNvSpPr/>
              <p:nvPr/>
            </p:nvSpPr>
            <p:spPr>
              <a:xfrm>
                <a:off x="9373172" y="2395703"/>
                <a:ext cx="238435" cy="31180"/>
              </a:xfrm>
              <a:custGeom>
                <a:avLst/>
                <a:gdLst>
                  <a:gd name="connsiteX0" fmla="*/ 234435 w 238435"/>
                  <a:gd name="connsiteY0" fmla="*/ 22874 h 31180"/>
                  <a:gd name="connsiteX1" fmla="*/ 106895 w 238435"/>
                  <a:gd name="connsiteY1" fmla="*/ 6014 h 31180"/>
                  <a:gd name="connsiteX2" fmla="*/ 46506 w 238435"/>
                  <a:gd name="connsiteY2" fmla="*/ 109 h 31180"/>
                  <a:gd name="connsiteX3" fmla="*/ 1263 w 238435"/>
                  <a:gd name="connsiteY3" fmla="*/ 12587 h 31180"/>
                  <a:gd name="connsiteX4" fmla="*/ 5358 w 238435"/>
                  <a:gd name="connsiteY4" fmla="*/ 19730 h 31180"/>
                  <a:gd name="connsiteX5" fmla="*/ 115848 w 238435"/>
                  <a:gd name="connsiteY5" fmla="*/ 22969 h 31180"/>
                  <a:gd name="connsiteX6" fmla="*/ 234435 w 238435"/>
                  <a:gd name="connsiteY6" fmla="*/ 31160 h 31180"/>
                  <a:gd name="connsiteX7" fmla="*/ 234435 w 238435"/>
                  <a:gd name="connsiteY7" fmla="*/ 22874 h 31180"/>
                  <a:gd name="connsiteX8" fmla="*/ 234435 w 238435"/>
                  <a:gd name="connsiteY8" fmla="*/ 22874 h 3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435" h="31180">
                    <a:moveTo>
                      <a:pt x="234435" y="22874"/>
                    </a:moveTo>
                    <a:cubicBezTo>
                      <a:pt x="191858" y="17921"/>
                      <a:pt x="149567" y="10682"/>
                      <a:pt x="106895" y="6014"/>
                    </a:cubicBezTo>
                    <a:cubicBezTo>
                      <a:pt x="86797" y="3824"/>
                      <a:pt x="66604" y="871"/>
                      <a:pt x="46506" y="109"/>
                    </a:cubicBezTo>
                    <a:cubicBezTo>
                      <a:pt x="30314" y="-463"/>
                      <a:pt x="13359" y="871"/>
                      <a:pt x="1263" y="12587"/>
                    </a:cubicBezTo>
                    <a:cubicBezTo>
                      <a:pt x="-1881" y="15635"/>
                      <a:pt x="1358" y="20683"/>
                      <a:pt x="5358" y="19730"/>
                    </a:cubicBezTo>
                    <a:cubicBezTo>
                      <a:pt x="41172" y="10777"/>
                      <a:pt x="79653" y="19635"/>
                      <a:pt x="115848" y="22969"/>
                    </a:cubicBezTo>
                    <a:cubicBezTo>
                      <a:pt x="155282" y="26588"/>
                      <a:pt x="195001" y="27731"/>
                      <a:pt x="234435" y="31160"/>
                    </a:cubicBezTo>
                    <a:cubicBezTo>
                      <a:pt x="239864" y="31637"/>
                      <a:pt x="239673" y="23445"/>
                      <a:pt x="234435" y="22874"/>
                    </a:cubicBezTo>
                    <a:lnTo>
                      <a:pt x="234435" y="22874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7" name="Freeform: Shape 571">
                <a:extLst>
                  <a:ext uri="{FF2B5EF4-FFF2-40B4-BE49-F238E27FC236}">
                    <a16:creationId xmlns:a16="http://schemas.microsoft.com/office/drawing/2014/main" id="{D5EDECF0-B4EE-452D-BDCC-6C4C32802703}"/>
                  </a:ext>
                </a:extLst>
              </p:cNvPr>
              <p:cNvSpPr/>
              <p:nvPr/>
            </p:nvSpPr>
            <p:spPr>
              <a:xfrm>
                <a:off x="10104952" y="3307086"/>
                <a:ext cx="61508" cy="170818"/>
              </a:xfrm>
              <a:custGeom>
                <a:avLst/>
                <a:gdLst>
                  <a:gd name="connsiteX0" fmla="*/ 8908 w 61508"/>
                  <a:gd name="connsiteY0" fmla="*/ 168384 h 170818"/>
                  <a:gd name="connsiteX1" fmla="*/ 61486 w 61508"/>
                  <a:gd name="connsiteY1" fmla="*/ 3888 h 170818"/>
                  <a:gd name="connsiteX2" fmla="*/ 53676 w 61508"/>
                  <a:gd name="connsiteY2" fmla="*/ 2840 h 170818"/>
                  <a:gd name="connsiteX3" fmla="*/ 526 w 61508"/>
                  <a:gd name="connsiteY3" fmla="*/ 163527 h 170818"/>
                  <a:gd name="connsiteX4" fmla="*/ 8908 w 61508"/>
                  <a:gd name="connsiteY4" fmla="*/ 168384 h 170818"/>
                  <a:gd name="connsiteX5" fmla="*/ 8908 w 61508"/>
                  <a:gd name="connsiteY5" fmla="*/ 168384 h 17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508" h="170818">
                    <a:moveTo>
                      <a:pt x="8908" y="168384"/>
                    </a:moveTo>
                    <a:cubicBezTo>
                      <a:pt x="35674" y="117426"/>
                      <a:pt x="55771" y="61419"/>
                      <a:pt x="61486" y="3888"/>
                    </a:cubicBezTo>
                    <a:cubicBezTo>
                      <a:pt x="61963" y="-589"/>
                      <a:pt x="54628" y="-1542"/>
                      <a:pt x="53676" y="2840"/>
                    </a:cubicBezTo>
                    <a:cubicBezTo>
                      <a:pt x="41865" y="58561"/>
                      <a:pt x="26244" y="112568"/>
                      <a:pt x="526" y="163527"/>
                    </a:cubicBezTo>
                    <a:cubicBezTo>
                      <a:pt x="-2141" y="169051"/>
                      <a:pt x="6051" y="173909"/>
                      <a:pt x="8908" y="168384"/>
                    </a:cubicBezTo>
                    <a:lnTo>
                      <a:pt x="8908" y="168384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360" name="Graphic 15">
            <a:extLst>
              <a:ext uri="{FF2B5EF4-FFF2-40B4-BE49-F238E27FC236}">
                <a16:creationId xmlns:a16="http://schemas.microsoft.com/office/drawing/2014/main" id="{2D8ED275-12DF-4CBD-8B61-0D37BBBB4973}"/>
              </a:ext>
            </a:extLst>
          </p:cNvPr>
          <p:cNvGrpSpPr/>
          <p:nvPr/>
        </p:nvGrpSpPr>
        <p:grpSpPr>
          <a:xfrm rot="14450969">
            <a:off x="9424614" y="4503986"/>
            <a:ext cx="3245092" cy="2408164"/>
            <a:chOff x="2452687" y="704817"/>
            <a:chExt cx="7284752" cy="5449856"/>
          </a:xfrm>
        </p:grpSpPr>
        <p:grpSp>
          <p:nvGrpSpPr>
            <p:cNvPr id="361" name="Graphic 15">
              <a:extLst>
                <a:ext uri="{FF2B5EF4-FFF2-40B4-BE49-F238E27FC236}">
                  <a16:creationId xmlns:a16="http://schemas.microsoft.com/office/drawing/2014/main" id="{CE019787-F6AA-4D4F-9550-EF6FE62F2A90}"/>
                </a:ext>
              </a:extLst>
            </p:cNvPr>
            <p:cNvGrpSpPr/>
            <p:nvPr/>
          </p:nvGrpSpPr>
          <p:grpSpPr>
            <a:xfrm>
              <a:off x="3071025" y="704817"/>
              <a:ext cx="6666414" cy="4407726"/>
              <a:chOff x="3071025" y="704817"/>
              <a:chExt cx="6666414" cy="4407726"/>
            </a:xfrm>
          </p:grpSpPr>
          <p:sp>
            <p:nvSpPr>
              <p:cNvPr id="365" name="Freeform: Shape 18">
                <a:extLst>
                  <a:ext uri="{FF2B5EF4-FFF2-40B4-BE49-F238E27FC236}">
                    <a16:creationId xmlns:a16="http://schemas.microsoft.com/office/drawing/2014/main" id="{AF445A81-87CD-4095-BF52-5DA8262D3ED8}"/>
                  </a:ext>
                </a:extLst>
              </p:cNvPr>
              <p:cNvSpPr/>
              <p:nvPr/>
            </p:nvSpPr>
            <p:spPr>
              <a:xfrm>
                <a:off x="5944762" y="3057434"/>
                <a:ext cx="811183" cy="1016040"/>
              </a:xfrm>
              <a:custGeom>
                <a:avLst/>
                <a:gdLst>
                  <a:gd name="connsiteX0" fmla="*/ 372312 w 811183"/>
                  <a:gd name="connsiteY0" fmla="*/ 30190 h 1016040"/>
                  <a:gd name="connsiteX1" fmla="*/ 780554 w 811183"/>
                  <a:gd name="connsiteY1" fmla="*/ 400712 h 1016040"/>
                  <a:gd name="connsiteX2" fmla="*/ 730262 w 811183"/>
                  <a:gd name="connsiteY2" fmla="*/ 792285 h 1016040"/>
                  <a:gd name="connsiteX3" fmla="*/ 475849 w 811183"/>
                  <a:gd name="connsiteY3" fmla="*/ 1003645 h 1016040"/>
                  <a:gd name="connsiteX4" fmla="*/ 523855 w 811183"/>
                  <a:gd name="connsiteY4" fmla="*/ 619787 h 1016040"/>
                  <a:gd name="connsiteX5" fmla="*/ 423271 w 811183"/>
                  <a:gd name="connsiteY5" fmla="*/ 341181 h 1016040"/>
                  <a:gd name="connsiteX6" fmla="*/ 41795 w 811183"/>
                  <a:gd name="connsiteY6" fmla="*/ 268410 h 1016040"/>
                  <a:gd name="connsiteX7" fmla="*/ 372312 w 811183"/>
                  <a:gd name="connsiteY7" fmla="*/ 30190 h 1016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11183" h="1016040">
                    <a:moveTo>
                      <a:pt x="372312" y="30190"/>
                    </a:moveTo>
                    <a:cubicBezTo>
                      <a:pt x="372312" y="30190"/>
                      <a:pt x="724547" y="288317"/>
                      <a:pt x="780554" y="400712"/>
                    </a:cubicBezTo>
                    <a:cubicBezTo>
                      <a:pt x="836561" y="513107"/>
                      <a:pt x="813415" y="635599"/>
                      <a:pt x="730262" y="792285"/>
                    </a:cubicBezTo>
                    <a:cubicBezTo>
                      <a:pt x="647108" y="948971"/>
                      <a:pt x="538238" y="1053079"/>
                      <a:pt x="475849" y="1003645"/>
                    </a:cubicBezTo>
                    <a:cubicBezTo>
                      <a:pt x="413460" y="954210"/>
                      <a:pt x="306494" y="866580"/>
                      <a:pt x="523855" y="619787"/>
                    </a:cubicBezTo>
                    <a:cubicBezTo>
                      <a:pt x="441464" y="544254"/>
                      <a:pt x="438511" y="406999"/>
                      <a:pt x="423271" y="341181"/>
                    </a:cubicBezTo>
                    <a:cubicBezTo>
                      <a:pt x="379742" y="332323"/>
                      <a:pt x="166096" y="342895"/>
                      <a:pt x="41795" y="268410"/>
                    </a:cubicBezTo>
                    <a:cubicBezTo>
                      <a:pt x="-82602" y="193924"/>
                      <a:pt x="83324" y="-92588"/>
                      <a:pt x="372312" y="30190"/>
                    </a:cubicBezTo>
                    <a:close/>
                  </a:path>
                </a:pathLst>
              </a:custGeom>
              <a:solidFill>
                <a:srgbClr val="D1956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6" name="Freeform: Shape 19">
                <a:extLst>
                  <a:ext uri="{FF2B5EF4-FFF2-40B4-BE49-F238E27FC236}">
                    <a16:creationId xmlns:a16="http://schemas.microsoft.com/office/drawing/2014/main" id="{4FBAE7FA-8EDC-4A58-8AED-E0C276511078}"/>
                  </a:ext>
                </a:extLst>
              </p:cNvPr>
              <p:cNvSpPr/>
              <p:nvPr/>
            </p:nvSpPr>
            <p:spPr>
              <a:xfrm>
                <a:off x="6489183" y="3830780"/>
                <a:ext cx="161000" cy="206866"/>
              </a:xfrm>
              <a:custGeom>
                <a:avLst/>
                <a:gdLst>
                  <a:gd name="connsiteX0" fmla="*/ 159552 w 161000"/>
                  <a:gd name="connsiteY0" fmla="*/ 31226 h 206866"/>
                  <a:gd name="connsiteX1" fmla="*/ 124976 w 161000"/>
                  <a:gd name="connsiteY1" fmla="*/ 3793 h 206866"/>
                  <a:gd name="connsiteX2" fmla="*/ 1532 w 161000"/>
                  <a:gd name="connsiteY2" fmla="*/ 127142 h 206866"/>
                  <a:gd name="connsiteX3" fmla="*/ 23154 w 161000"/>
                  <a:gd name="connsiteY3" fmla="*/ 206867 h 206866"/>
                  <a:gd name="connsiteX4" fmla="*/ 159552 w 161000"/>
                  <a:gd name="connsiteY4" fmla="*/ 31226 h 206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000" h="206866">
                    <a:moveTo>
                      <a:pt x="159552" y="31226"/>
                    </a:moveTo>
                    <a:cubicBezTo>
                      <a:pt x="167077" y="10271"/>
                      <a:pt x="143740" y="-8208"/>
                      <a:pt x="124976" y="3793"/>
                    </a:cubicBezTo>
                    <a:cubicBezTo>
                      <a:pt x="78589" y="33321"/>
                      <a:pt x="11819" y="72278"/>
                      <a:pt x="1532" y="127142"/>
                    </a:cubicBezTo>
                    <a:cubicBezTo>
                      <a:pt x="-7040" y="206295"/>
                      <a:pt x="23154" y="206867"/>
                      <a:pt x="23154" y="206867"/>
                    </a:cubicBezTo>
                    <a:cubicBezTo>
                      <a:pt x="23154" y="206867"/>
                      <a:pt x="127072" y="122284"/>
                      <a:pt x="159552" y="31226"/>
                    </a:cubicBezTo>
                    <a:close/>
                  </a:path>
                </a:pathLst>
              </a:custGeom>
              <a:solidFill>
                <a:srgbClr val="CC8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7" name="Freeform: Shape 20">
                <a:extLst>
                  <a:ext uri="{FF2B5EF4-FFF2-40B4-BE49-F238E27FC236}">
                    <a16:creationId xmlns:a16="http://schemas.microsoft.com/office/drawing/2014/main" id="{9B61AF1C-92B7-407F-BAC7-EBC17EA521E7}"/>
                  </a:ext>
                </a:extLst>
              </p:cNvPr>
              <p:cNvSpPr/>
              <p:nvPr/>
            </p:nvSpPr>
            <p:spPr>
              <a:xfrm>
                <a:off x="6089481" y="2722254"/>
                <a:ext cx="945168" cy="1183737"/>
              </a:xfrm>
              <a:custGeom>
                <a:avLst/>
                <a:gdLst>
                  <a:gd name="connsiteX0" fmla="*/ 433810 w 945168"/>
                  <a:gd name="connsiteY0" fmla="*/ 35138 h 1183737"/>
                  <a:gd name="connsiteX1" fmla="*/ 909488 w 945168"/>
                  <a:gd name="connsiteY1" fmla="*/ 466811 h 1183737"/>
                  <a:gd name="connsiteX2" fmla="*/ 850815 w 945168"/>
                  <a:gd name="connsiteY2" fmla="*/ 923059 h 1183737"/>
                  <a:gd name="connsiteX3" fmla="*/ 554396 w 945168"/>
                  <a:gd name="connsiteY3" fmla="*/ 1169280 h 1183737"/>
                  <a:gd name="connsiteX4" fmla="*/ 610308 w 945168"/>
                  <a:gd name="connsiteY4" fmla="*/ 722081 h 1183737"/>
                  <a:gd name="connsiteX5" fmla="*/ 493151 w 945168"/>
                  <a:gd name="connsiteY5" fmla="*/ 397469 h 1183737"/>
                  <a:gd name="connsiteX6" fmla="*/ 48619 w 945168"/>
                  <a:gd name="connsiteY6" fmla="*/ 312697 h 1183737"/>
                  <a:gd name="connsiteX7" fmla="*/ 433810 w 945168"/>
                  <a:gd name="connsiteY7" fmla="*/ 35138 h 1183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5168" h="1183737">
                    <a:moveTo>
                      <a:pt x="433810" y="35138"/>
                    </a:moveTo>
                    <a:cubicBezTo>
                      <a:pt x="433810" y="35138"/>
                      <a:pt x="844242" y="335842"/>
                      <a:pt x="909488" y="466811"/>
                    </a:cubicBezTo>
                    <a:cubicBezTo>
                      <a:pt x="974735" y="597780"/>
                      <a:pt x="947779" y="740559"/>
                      <a:pt x="850815" y="923059"/>
                    </a:cubicBezTo>
                    <a:cubicBezTo>
                      <a:pt x="753850" y="1105653"/>
                      <a:pt x="627167" y="1226906"/>
                      <a:pt x="554396" y="1169280"/>
                    </a:cubicBezTo>
                    <a:cubicBezTo>
                      <a:pt x="481625" y="1111654"/>
                      <a:pt x="357038" y="1009546"/>
                      <a:pt x="610308" y="722081"/>
                    </a:cubicBezTo>
                    <a:cubicBezTo>
                      <a:pt x="514392" y="634070"/>
                      <a:pt x="510867" y="474145"/>
                      <a:pt x="493151" y="397469"/>
                    </a:cubicBezTo>
                    <a:cubicBezTo>
                      <a:pt x="442478" y="387182"/>
                      <a:pt x="193590" y="399469"/>
                      <a:pt x="48619" y="312697"/>
                    </a:cubicBezTo>
                    <a:cubicBezTo>
                      <a:pt x="-96161" y="226019"/>
                      <a:pt x="97101" y="-107832"/>
                      <a:pt x="433810" y="35138"/>
                    </a:cubicBezTo>
                    <a:close/>
                  </a:path>
                </a:pathLst>
              </a:custGeom>
              <a:solidFill>
                <a:srgbClr val="DB9C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8" name="Freeform: Shape 21">
                <a:extLst>
                  <a:ext uri="{FF2B5EF4-FFF2-40B4-BE49-F238E27FC236}">
                    <a16:creationId xmlns:a16="http://schemas.microsoft.com/office/drawing/2014/main" id="{9518FE94-F08B-4272-9764-D9D9F65FB9A3}"/>
                  </a:ext>
                </a:extLst>
              </p:cNvPr>
              <p:cNvSpPr/>
              <p:nvPr/>
            </p:nvSpPr>
            <p:spPr>
              <a:xfrm>
                <a:off x="6723811" y="3623310"/>
                <a:ext cx="187592" cy="240981"/>
              </a:xfrm>
              <a:custGeom>
                <a:avLst/>
                <a:gdLst>
                  <a:gd name="connsiteX0" fmla="*/ 185909 w 187592"/>
                  <a:gd name="connsiteY0" fmla="*/ 36385 h 240981"/>
                  <a:gd name="connsiteX1" fmla="*/ 145619 w 187592"/>
                  <a:gd name="connsiteY1" fmla="*/ 4381 h 240981"/>
                  <a:gd name="connsiteX2" fmla="*/ 1791 w 187592"/>
                  <a:gd name="connsiteY2" fmla="*/ 148113 h 240981"/>
                  <a:gd name="connsiteX3" fmla="*/ 26937 w 187592"/>
                  <a:gd name="connsiteY3" fmla="*/ 240982 h 240981"/>
                  <a:gd name="connsiteX4" fmla="*/ 185909 w 187592"/>
                  <a:gd name="connsiteY4" fmla="*/ 36385 h 240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592" h="240981">
                    <a:moveTo>
                      <a:pt x="185909" y="36385"/>
                    </a:moveTo>
                    <a:cubicBezTo>
                      <a:pt x="194672" y="12001"/>
                      <a:pt x="167431" y="-9526"/>
                      <a:pt x="145619" y="4381"/>
                    </a:cubicBezTo>
                    <a:cubicBezTo>
                      <a:pt x="91516" y="38766"/>
                      <a:pt x="13792" y="84200"/>
                      <a:pt x="1791" y="148113"/>
                    </a:cubicBezTo>
                    <a:cubicBezTo>
                      <a:pt x="-8210" y="240315"/>
                      <a:pt x="26937" y="240982"/>
                      <a:pt x="26937" y="240982"/>
                    </a:cubicBezTo>
                    <a:cubicBezTo>
                      <a:pt x="26937" y="240982"/>
                      <a:pt x="148000" y="142493"/>
                      <a:pt x="185909" y="36385"/>
                    </a:cubicBezTo>
                    <a:close/>
                  </a:path>
                </a:pathLst>
              </a:custGeom>
              <a:solidFill>
                <a:srgbClr val="D394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9" name="Freeform: Shape 22">
                <a:extLst>
                  <a:ext uri="{FF2B5EF4-FFF2-40B4-BE49-F238E27FC236}">
                    <a16:creationId xmlns:a16="http://schemas.microsoft.com/office/drawing/2014/main" id="{12743203-B840-402C-BE29-D48BF70661F5}"/>
                  </a:ext>
                </a:extLst>
              </p:cNvPr>
              <p:cNvSpPr/>
              <p:nvPr/>
            </p:nvSpPr>
            <p:spPr>
              <a:xfrm>
                <a:off x="6300198" y="2337067"/>
                <a:ext cx="996150" cy="1224016"/>
              </a:xfrm>
              <a:custGeom>
                <a:avLst/>
                <a:gdLst>
                  <a:gd name="connsiteX0" fmla="*/ 540275 w 996150"/>
                  <a:gd name="connsiteY0" fmla="*/ 30181 h 1224016"/>
                  <a:gd name="connsiteX1" fmla="*/ 851457 w 996150"/>
                  <a:gd name="connsiteY1" fmla="*/ 201440 h 1224016"/>
                  <a:gd name="connsiteX2" fmla="*/ 959090 w 996150"/>
                  <a:gd name="connsiteY2" fmla="*/ 976680 h 1224016"/>
                  <a:gd name="connsiteX3" fmla="*/ 699534 w 996150"/>
                  <a:gd name="connsiteY3" fmla="*/ 1205089 h 1224016"/>
                  <a:gd name="connsiteX4" fmla="*/ 677150 w 996150"/>
                  <a:gd name="connsiteY4" fmla="*/ 779798 h 1224016"/>
                  <a:gd name="connsiteX5" fmla="*/ 420832 w 996150"/>
                  <a:gd name="connsiteY5" fmla="*/ 536434 h 1224016"/>
                  <a:gd name="connsiteX6" fmla="*/ 43070 w 996150"/>
                  <a:gd name="connsiteY6" fmla="*/ 449852 h 1224016"/>
                  <a:gd name="connsiteX7" fmla="*/ 540275 w 996150"/>
                  <a:gd name="connsiteY7" fmla="*/ 30181 h 1224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6150" h="1224016">
                    <a:moveTo>
                      <a:pt x="540275" y="30181"/>
                    </a:moveTo>
                    <a:cubicBezTo>
                      <a:pt x="540275" y="30181"/>
                      <a:pt x="781258" y="60470"/>
                      <a:pt x="851457" y="201440"/>
                    </a:cubicBezTo>
                    <a:cubicBezTo>
                      <a:pt x="921657" y="342315"/>
                      <a:pt x="1063389" y="780274"/>
                      <a:pt x="959090" y="976680"/>
                    </a:cubicBezTo>
                    <a:cubicBezTo>
                      <a:pt x="854791" y="1173085"/>
                      <a:pt x="777829" y="1267097"/>
                      <a:pt x="699534" y="1205089"/>
                    </a:cubicBezTo>
                    <a:cubicBezTo>
                      <a:pt x="621238" y="1143082"/>
                      <a:pt x="514653" y="1020019"/>
                      <a:pt x="677150" y="779798"/>
                    </a:cubicBezTo>
                    <a:cubicBezTo>
                      <a:pt x="573899" y="685120"/>
                      <a:pt x="439882" y="618921"/>
                      <a:pt x="420832" y="536434"/>
                    </a:cubicBezTo>
                    <a:cubicBezTo>
                      <a:pt x="366349" y="525385"/>
                      <a:pt x="198995" y="543197"/>
                      <a:pt x="43070" y="449852"/>
                    </a:cubicBezTo>
                    <a:cubicBezTo>
                      <a:pt x="-112854" y="356507"/>
                      <a:pt x="177944" y="-123743"/>
                      <a:pt x="540275" y="30181"/>
                    </a:cubicBezTo>
                    <a:close/>
                  </a:path>
                </a:pathLst>
              </a:custGeom>
              <a:solidFill>
                <a:srgbClr val="E5A37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0" name="Freeform: Shape 23">
                <a:extLst>
                  <a:ext uri="{FF2B5EF4-FFF2-40B4-BE49-F238E27FC236}">
                    <a16:creationId xmlns:a16="http://schemas.microsoft.com/office/drawing/2014/main" id="{FD32ED96-F3A6-4D0E-8A17-115A9ABF0D62}"/>
                  </a:ext>
                </a:extLst>
              </p:cNvPr>
              <p:cNvSpPr/>
              <p:nvPr/>
            </p:nvSpPr>
            <p:spPr>
              <a:xfrm>
                <a:off x="4651373" y="1852583"/>
                <a:ext cx="3102700" cy="1571716"/>
              </a:xfrm>
              <a:custGeom>
                <a:avLst/>
                <a:gdLst>
                  <a:gd name="connsiteX0" fmla="*/ 3097976 w 3102700"/>
                  <a:gd name="connsiteY0" fmla="*/ 664779 h 1571716"/>
                  <a:gd name="connsiteX1" fmla="*/ 3039778 w 3102700"/>
                  <a:gd name="connsiteY1" fmla="*/ 505425 h 1571716"/>
                  <a:gd name="connsiteX2" fmla="*/ 2904808 w 3102700"/>
                  <a:gd name="connsiteY2" fmla="*/ 370456 h 1571716"/>
                  <a:gd name="connsiteX3" fmla="*/ 2442179 w 3102700"/>
                  <a:gd name="connsiteY3" fmla="*/ 47654 h 1571716"/>
                  <a:gd name="connsiteX4" fmla="*/ 1949832 w 3102700"/>
                  <a:gd name="connsiteY4" fmla="*/ 26794 h 1571716"/>
                  <a:gd name="connsiteX5" fmla="*/ 1251078 w 3102700"/>
                  <a:gd name="connsiteY5" fmla="*/ 153762 h 1571716"/>
                  <a:gd name="connsiteX6" fmla="*/ 795688 w 3102700"/>
                  <a:gd name="connsiteY6" fmla="*/ 513141 h 1571716"/>
                  <a:gd name="connsiteX7" fmla="*/ 7494 w 3102700"/>
                  <a:gd name="connsiteY7" fmla="*/ 1553175 h 1571716"/>
                  <a:gd name="connsiteX8" fmla="*/ 1383380 w 3102700"/>
                  <a:gd name="connsiteY8" fmla="*/ 1131980 h 1571716"/>
                  <a:gd name="connsiteX9" fmla="*/ 1938497 w 3102700"/>
                  <a:gd name="connsiteY9" fmla="*/ 577434 h 1571716"/>
                  <a:gd name="connsiteX10" fmla="*/ 2309496 w 3102700"/>
                  <a:gd name="connsiteY10" fmla="*/ 474660 h 1571716"/>
                  <a:gd name="connsiteX11" fmla="*/ 2633156 w 3102700"/>
                  <a:gd name="connsiteY11" fmla="*/ 630012 h 1571716"/>
                  <a:gd name="connsiteX12" fmla="*/ 2841753 w 3102700"/>
                  <a:gd name="connsiteY12" fmla="*/ 877377 h 1571716"/>
                  <a:gd name="connsiteX13" fmla="*/ 3097976 w 3102700"/>
                  <a:gd name="connsiteY13" fmla="*/ 664779 h 1571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02700" h="1571716">
                    <a:moveTo>
                      <a:pt x="3097976" y="664779"/>
                    </a:moveTo>
                    <a:cubicBezTo>
                      <a:pt x="3090641" y="608010"/>
                      <a:pt x="3071401" y="553146"/>
                      <a:pt x="3039778" y="505425"/>
                    </a:cubicBezTo>
                    <a:cubicBezTo>
                      <a:pt x="3011965" y="463420"/>
                      <a:pt x="2969102" y="414081"/>
                      <a:pt x="2904808" y="370456"/>
                    </a:cubicBezTo>
                    <a:cubicBezTo>
                      <a:pt x="2755743" y="269491"/>
                      <a:pt x="2559337" y="89469"/>
                      <a:pt x="2442179" y="47654"/>
                    </a:cubicBezTo>
                    <a:cubicBezTo>
                      <a:pt x="2325022" y="5934"/>
                      <a:pt x="2277111" y="-24165"/>
                      <a:pt x="1949832" y="26794"/>
                    </a:cubicBezTo>
                    <a:cubicBezTo>
                      <a:pt x="1622458" y="77753"/>
                      <a:pt x="1361568" y="138808"/>
                      <a:pt x="1251078" y="153762"/>
                    </a:cubicBezTo>
                    <a:cubicBezTo>
                      <a:pt x="1140588" y="168717"/>
                      <a:pt x="1043528" y="179766"/>
                      <a:pt x="795688" y="513141"/>
                    </a:cubicBezTo>
                    <a:cubicBezTo>
                      <a:pt x="547847" y="846516"/>
                      <a:pt x="120175" y="1444686"/>
                      <a:pt x="7494" y="1553175"/>
                    </a:cubicBezTo>
                    <a:cubicBezTo>
                      <a:pt x="-105187" y="1661665"/>
                      <a:pt x="1085533" y="1264282"/>
                      <a:pt x="1383380" y="1131980"/>
                    </a:cubicBezTo>
                    <a:cubicBezTo>
                      <a:pt x="1681227" y="999773"/>
                      <a:pt x="1904588" y="797462"/>
                      <a:pt x="1938497" y="577434"/>
                    </a:cubicBezTo>
                    <a:cubicBezTo>
                      <a:pt x="2075657" y="603628"/>
                      <a:pt x="2244726" y="571719"/>
                      <a:pt x="2309496" y="474660"/>
                    </a:cubicBezTo>
                    <a:cubicBezTo>
                      <a:pt x="2378457" y="535334"/>
                      <a:pt x="2552003" y="653539"/>
                      <a:pt x="2633156" y="630012"/>
                    </a:cubicBezTo>
                    <a:cubicBezTo>
                      <a:pt x="2689258" y="713928"/>
                      <a:pt x="2780603" y="826037"/>
                      <a:pt x="2841753" y="877377"/>
                    </a:cubicBezTo>
                    <a:cubicBezTo>
                      <a:pt x="2987485" y="999963"/>
                      <a:pt x="3130742" y="918334"/>
                      <a:pt x="3097976" y="664779"/>
                    </a:cubicBezTo>
                    <a:close/>
                  </a:path>
                </a:pathLst>
              </a:custGeom>
              <a:solidFill>
                <a:srgbClr val="F2AF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1" name="Freeform: Shape 24">
                <a:extLst>
                  <a:ext uri="{FF2B5EF4-FFF2-40B4-BE49-F238E27FC236}">
                    <a16:creationId xmlns:a16="http://schemas.microsoft.com/office/drawing/2014/main" id="{AC516BF6-3A8E-4798-810E-E9AC21D6334B}"/>
                  </a:ext>
                </a:extLst>
              </p:cNvPr>
              <p:cNvSpPr/>
              <p:nvPr/>
            </p:nvSpPr>
            <p:spPr>
              <a:xfrm>
                <a:off x="7196422" y="704817"/>
                <a:ext cx="2541017" cy="2566532"/>
              </a:xfrm>
              <a:custGeom>
                <a:avLst/>
                <a:gdLst>
                  <a:gd name="connsiteX0" fmla="*/ 424720 w 2541017"/>
                  <a:gd name="connsiteY0" fmla="*/ 560484 h 2566532"/>
                  <a:gd name="connsiteX1" fmla="*/ 775430 w 2541017"/>
                  <a:gd name="connsiteY1" fmla="*/ 106903 h 2566532"/>
                  <a:gd name="connsiteX2" fmla="*/ 1834420 w 2541017"/>
                  <a:gd name="connsiteY2" fmla="*/ 381509 h 2566532"/>
                  <a:gd name="connsiteX3" fmla="*/ 1896808 w 2541017"/>
                  <a:gd name="connsiteY3" fmla="*/ 1031019 h 2566532"/>
                  <a:gd name="connsiteX4" fmla="*/ 2434114 w 2541017"/>
                  <a:gd name="connsiteY4" fmla="*/ 1401161 h 2566532"/>
                  <a:gd name="connsiteX5" fmla="*/ 2159508 w 2541017"/>
                  <a:gd name="connsiteY5" fmla="*/ 2460150 h 2566532"/>
                  <a:gd name="connsiteX6" fmla="*/ 1592675 w 2541017"/>
                  <a:gd name="connsiteY6" fmla="*/ 2546256 h 2566532"/>
                  <a:gd name="connsiteX7" fmla="*/ 1592675 w 2541017"/>
                  <a:gd name="connsiteY7" fmla="*/ 2546923 h 2566532"/>
                  <a:gd name="connsiteX8" fmla="*/ 0 w 2541017"/>
                  <a:gd name="connsiteY8" fmla="*/ 2146682 h 2566532"/>
                  <a:gd name="connsiteX9" fmla="*/ 424053 w 2541017"/>
                  <a:gd name="connsiteY9" fmla="*/ 560198 h 2566532"/>
                  <a:gd name="connsiteX10" fmla="*/ 424720 w 2541017"/>
                  <a:gd name="connsiteY10" fmla="*/ 560484 h 256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41017" h="2566532">
                    <a:moveTo>
                      <a:pt x="424720" y="560484"/>
                    </a:moveTo>
                    <a:cubicBezTo>
                      <a:pt x="477488" y="376556"/>
                      <a:pt x="597503" y="211583"/>
                      <a:pt x="775430" y="106903"/>
                    </a:cubicBezTo>
                    <a:cubicBezTo>
                      <a:pt x="1143667" y="-109695"/>
                      <a:pt x="1617821" y="13273"/>
                      <a:pt x="1834420" y="381509"/>
                    </a:cubicBezTo>
                    <a:cubicBezTo>
                      <a:pt x="1954816" y="586106"/>
                      <a:pt x="1969960" y="823374"/>
                      <a:pt x="1896808" y="1031019"/>
                    </a:cubicBezTo>
                    <a:cubicBezTo>
                      <a:pt x="2113884" y="1067976"/>
                      <a:pt x="2313813" y="1196564"/>
                      <a:pt x="2434114" y="1401161"/>
                    </a:cubicBezTo>
                    <a:cubicBezTo>
                      <a:pt x="2650712" y="1769397"/>
                      <a:pt x="2527744" y="2243552"/>
                      <a:pt x="2159508" y="2460150"/>
                    </a:cubicBezTo>
                    <a:cubicBezTo>
                      <a:pt x="1981581" y="2564830"/>
                      <a:pt x="1779080" y="2589499"/>
                      <a:pt x="1592675" y="2546256"/>
                    </a:cubicBezTo>
                    <a:lnTo>
                      <a:pt x="1592675" y="2546923"/>
                    </a:lnTo>
                    <a:cubicBezTo>
                      <a:pt x="1562386" y="2539303"/>
                      <a:pt x="0" y="2146682"/>
                      <a:pt x="0" y="2146682"/>
                    </a:cubicBezTo>
                    <a:cubicBezTo>
                      <a:pt x="0" y="2146682"/>
                      <a:pt x="415481" y="592297"/>
                      <a:pt x="424053" y="560198"/>
                    </a:cubicBezTo>
                    <a:lnTo>
                      <a:pt x="424720" y="560484"/>
                    </a:lnTo>
                    <a:close/>
                  </a:path>
                </a:pathLst>
              </a:custGeom>
              <a:solidFill>
                <a:srgbClr val="FF5A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2" name="Freeform: Shape 25">
                <a:extLst>
                  <a:ext uri="{FF2B5EF4-FFF2-40B4-BE49-F238E27FC236}">
                    <a16:creationId xmlns:a16="http://schemas.microsoft.com/office/drawing/2014/main" id="{19164AA9-01A1-4956-A9C6-68F2EEAA5B37}"/>
                  </a:ext>
                </a:extLst>
              </p:cNvPr>
              <p:cNvSpPr/>
              <p:nvPr/>
            </p:nvSpPr>
            <p:spPr>
              <a:xfrm>
                <a:off x="7196422" y="2411593"/>
                <a:ext cx="853887" cy="580018"/>
              </a:xfrm>
              <a:custGeom>
                <a:avLst/>
                <a:gdLst>
                  <a:gd name="connsiteX0" fmla="*/ 513207 w 853887"/>
                  <a:gd name="connsiteY0" fmla="*/ 19472 h 580018"/>
                  <a:gd name="connsiteX1" fmla="*/ 842677 w 853887"/>
                  <a:gd name="connsiteY1" fmla="*/ 116437 h 580018"/>
                  <a:gd name="connsiteX2" fmla="*/ 557594 w 853887"/>
                  <a:gd name="connsiteY2" fmla="*/ 580019 h 580018"/>
                  <a:gd name="connsiteX3" fmla="*/ 0 w 853887"/>
                  <a:gd name="connsiteY3" fmla="*/ 439906 h 580018"/>
                  <a:gd name="connsiteX4" fmla="*/ 513207 w 853887"/>
                  <a:gd name="connsiteY4" fmla="*/ 19472 h 58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3887" h="580018">
                    <a:moveTo>
                      <a:pt x="513207" y="19472"/>
                    </a:moveTo>
                    <a:cubicBezTo>
                      <a:pt x="513207" y="19472"/>
                      <a:pt x="770001" y="-64538"/>
                      <a:pt x="842677" y="116437"/>
                    </a:cubicBezTo>
                    <a:cubicBezTo>
                      <a:pt x="921639" y="313033"/>
                      <a:pt x="557594" y="580019"/>
                      <a:pt x="557594" y="580019"/>
                    </a:cubicBezTo>
                    <a:lnTo>
                      <a:pt x="0" y="439906"/>
                    </a:lnTo>
                    <a:cubicBezTo>
                      <a:pt x="95" y="439906"/>
                      <a:pt x="229838" y="89291"/>
                      <a:pt x="513207" y="19472"/>
                    </a:cubicBezTo>
                    <a:close/>
                  </a:path>
                </a:pathLst>
              </a:custGeom>
              <a:solidFill>
                <a:srgbClr val="E240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3" name="Freeform: Shape 26">
                <a:extLst>
                  <a:ext uri="{FF2B5EF4-FFF2-40B4-BE49-F238E27FC236}">
                    <a16:creationId xmlns:a16="http://schemas.microsoft.com/office/drawing/2014/main" id="{C4CBE3E5-59E6-4FCA-896A-757D1E0E3798}"/>
                  </a:ext>
                </a:extLst>
              </p:cNvPr>
              <p:cNvSpPr/>
              <p:nvPr/>
            </p:nvSpPr>
            <p:spPr>
              <a:xfrm>
                <a:off x="3071025" y="2377114"/>
                <a:ext cx="4968124" cy="2735428"/>
              </a:xfrm>
              <a:custGeom>
                <a:avLst/>
                <a:gdLst>
                  <a:gd name="connsiteX0" fmla="*/ 1054347 w 4968124"/>
                  <a:gd name="connsiteY0" fmla="*/ 2735429 h 2735428"/>
                  <a:gd name="connsiteX1" fmla="*/ 2041137 w 4968124"/>
                  <a:gd name="connsiteY1" fmla="*/ 2263465 h 2735428"/>
                  <a:gd name="connsiteX2" fmla="*/ 3139179 w 4968124"/>
                  <a:gd name="connsiteY2" fmla="*/ 1658723 h 2735428"/>
                  <a:gd name="connsiteX3" fmla="*/ 3880319 w 4968124"/>
                  <a:gd name="connsiteY3" fmla="*/ 883292 h 2735428"/>
                  <a:gd name="connsiteX4" fmla="*/ 4702898 w 4968124"/>
                  <a:gd name="connsiteY4" fmla="*/ 503721 h 2735428"/>
                  <a:gd name="connsiteX5" fmla="*/ 4947024 w 4968124"/>
                  <a:gd name="connsiteY5" fmla="*/ 115197 h 2735428"/>
                  <a:gd name="connsiteX6" fmla="*/ 4604601 w 4968124"/>
                  <a:gd name="connsiteY6" fmla="*/ 21471 h 2735428"/>
                  <a:gd name="connsiteX7" fmla="*/ 4061866 w 4968124"/>
                  <a:gd name="connsiteY7" fmla="*/ 222924 h 2735428"/>
                  <a:gd name="connsiteX8" fmla="*/ 2845809 w 4968124"/>
                  <a:gd name="connsiteY8" fmla="*/ 470670 h 2735428"/>
                  <a:gd name="connsiteX9" fmla="*/ 1661090 w 4968124"/>
                  <a:gd name="connsiteY9" fmla="*/ 898533 h 2735428"/>
                  <a:gd name="connsiteX10" fmla="*/ 45745 w 4968124"/>
                  <a:gd name="connsiteY10" fmla="*/ 1780357 h 2735428"/>
                  <a:gd name="connsiteX11" fmla="*/ 1054347 w 4968124"/>
                  <a:gd name="connsiteY11" fmla="*/ 2735429 h 273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68124" h="2735428">
                    <a:moveTo>
                      <a:pt x="1054347" y="2735429"/>
                    </a:moveTo>
                    <a:cubicBezTo>
                      <a:pt x="1054347" y="2735429"/>
                      <a:pt x="1867496" y="2331188"/>
                      <a:pt x="2041137" y="2263465"/>
                    </a:cubicBezTo>
                    <a:cubicBezTo>
                      <a:pt x="2214778" y="2195742"/>
                      <a:pt x="2826378" y="2130687"/>
                      <a:pt x="3139179" y="1658723"/>
                    </a:cubicBezTo>
                    <a:cubicBezTo>
                      <a:pt x="3451980" y="1186759"/>
                      <a:pt x="3701249" y="991878"/>
                      <a:pt x="3880319" y="883292"/>
                    </a:cubicBezTo>
                    <a:cubicBezTo>
                      <a:pt x="4059389" y="774708"/>
                      <a:pt x="4458296" y="679743"/>
                      <a:pt x="4702898" y="503721"/>
                    </a:cubicBezTo>
                    <a:cubicBezTo>
                      <a:pt x="4947501" y="327699"/>
                      <a:pt x="5005698" y="208161"/>
                      <a:pt x="4947024" y="115197"/>
                    </a:cubicBezTo>
                    <a:cubicBezTo>
                      <a:pt x="4888255" y="22232"/>
                      <a:pt x="4808721" y="-32822"/>
                      <a:pt x="4604601" y="21471"/>
                    </a:cubicBezTo>
                    <a:cubicBezTo>
                      <a:pt x="4400385" y="75858"/>
                      <a:pt x="4192739" y="143391"/>
                      <a:pt x="4061866" y="222924"/>
                    </a:cubicBezTo>
                    <a:cubicBezTo>
                      <a:pt x="3930992" y="302458"/>
                      <a:pt x="3283388" y="563634"/>
                      <a:pt x="2845809" y="470670"/>
                    </a:cubicBezTo>
                    <a:cubicBezTo>
                      <a:pt x="2408231" y="377706"/>
                      <a:pt x="2158866" y="580207"/>
                      <a:pt x="1661090" y="898533"/>
                    </a:cubicBezTo>
                    <a:cubicBezTo>
                      <a:pt x="1119974" y="1244671"/>
                      <a:pt x="350069" y="1578427"/>
                      <a:pt x="45745" y="1780357"/>
                    </a:cubicBezTo>
                    <a:cubicBezTo>
                      <a:pt x="-258484" y="1982287"/>
                      <a:pt x="1054347" y="2735429"/>
                      <a:pt x="1054347" y="2735429"/>
                    </a:cubicBezTo>
                    <a:close/>
                  </a:path>
                </a:pathLst>
              </a:custGeom>
              <a:solidFill>
                <a:srgbClr val="FFBE9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4" name="Freeform: Shape 27">
                <a:extLst>
                  <a:ext uri="{FF2B5EF4-FFF2-40B4-BE49-F238E27FC236}">
                    <a16:creationId xmlns:a16="http://schemas.microsoft.com/office/drawing/2014/main" id="{F216B471-C046-4BAD-85BA-C5365843F190}"/>
                  </a:ext>
                </a:extLst>
              </p:cNvPr>
              <p:cNvSpPr/>
              <p:nvPr/>
            </p:nvSpPr>
            <p:spPr>
              <a:xfrm>
                <a:off x="7564087" y="2431029"/>
                <a:ext cx="414984" cy="376368"/>
              </a:xfrm>
              <a:custGeom>
                <a:avLst/>
                <a:gdLst>
                  <a:gd name="connsiteX0" fmla="*/ 400431 w 414984"/>
                  <a:gd name="connsiteY0" fmla="*/ 202919 h 376368"/>
                  <a:gd name="connsiteX1" fmla="*/ 173926 w 414984"/>
                  <a:gd name="connsiteY1" fmla="*/ 376369 h 376368"/>
                  <a:gd name="connsiteX2" fmla="*/ 1619 w 414984"/>
                  <a:gd name="connsiteY2" fmla="*/ 82427 h 376368"/>
                  <a:gd name="connsiteX3" fmla="*/ 294417 w 414984"/>
                  <a:gd name="connsiteY3" fmla="*/ 3275 h 376368"/>
                  <a:gd name="connsiteX4" fmla="*/ 400431 w 414984"/>
                  <a:gd name="connsiteY4" fmla="*/ 202919 h 376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984" h="376368">
                    <a:moveTo>
                      <a:pt x="400431" y="202919"/>
                    </a:moveTo>
                    <a:cubicBezTo>
                      <a:pt x="361950" y="258926"/>
                      <a:pt x="268319" y="358938"/>
                      <a:pt x="173926" y="376369"/>
                    </a:cubicBezTo>
                    <a:cubicBezTo>
                      <a:pt x="110490" y="374845"/>
                      <a:pt x="-15717" y="139673"/>
                      <a:pt x="1619" y="82427"/>
                    </a:cubicBezTo>
                    <a:cubicBezTo>
                      <a:pt x="36766" y="34898"/>
                      <a:pt x="199358" y="-13108"/>
                      <a:pt x="294417" y="3275"/>
                    </a:cubicBezTo>
                    <a:cubicBezTo>
                      <a:pt x="376809" y="17467"/>
                      <a:pt x="446150" y="136339"/>
                      <a:pt x="400431" y="202919"/>
                    </a:cubicBezTo>
                    <a:close/>
                  </a:path>
                </a:pathLst>
              </a:custGeom>
              <a:solidFill>
                <a:srgbClr val="F2AF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5" name="Freeform: Shape 28">
                <a:extLst>
                  <a:ext uri="{FF2B5EF4-FFF2-40B4-BE49-F238E27FC236}">
                    <a16:creationId xmlns:a16="http://schemas.microsoft.com/office/drawing/2014/main" id="{D9A95B04-4B3F-4084-B9BE-DF5C94817A6D}"/>
                  </a:ext>
                </a:extLst>
              </p:cNvPr>
              <p:cNvSpPr/>
              <p:nvPr/>
            </p:nvSpPr>
            <p:spPr>
              <a:xfrm>
                <a:off x="7057191" y="3288125"/>
                <a:ext cx="176283" cy="253460"/>
              </a:xfrm>
              <a:custGeom>
                <a:avLst/>
                <a:gdLst>
                  <a:gd name="connsiteX0" fmla="*/ 176284 w 176283"/>
                  <a:gd name="connsiteY0" fmla="*/ 0 h 253460"/>
                  <a:gd name="connsiteX1" fmla="*/ 3214 w 176283"/>
                  <a:gd name="connsiteY1" fmla="*/ 143446 h 253460"/>
                  <a:gd name="connsiteX2" fmla="*/ 12168 w 176283"/>
                  <a:gd name="connsiteY2" fmla="*/ 253460 h 253460"/>
                  <a:gd name="connsiteX3" fmla="*/ 176284 w 176283"/>
                  <a:gd name="connsiteY3" fmla="*/ 0 h 253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83" h="253460">
                    <a:moveTo>
                      <a:pt x="176284" y="0"/>
                    </a:moveTo>
                    <a:cubicBezTo>
                      <a:pt x="176284" y="0"/>
                      <a:pt x="23122" y="37910"/>
                      <a:pt x="3214" y="143446"/>
                    </a:cubicBezTo>
                    <a:cubicBezTo>
                      <a:pt x="-7549" y="242697"/>
                      <a:pt x="12168" y="253460"/>
                      <a:pt x="12168" y="253460"/>
                    </a:cubicBezTo>
                    <a:cubicBezTo>
                      <a:pt x="12168" y="253460"/>
                      <a:pt x="168283" y="128207"/>
                      <a:pt x="176284" y="0"/>
                    </a:cubicBezTo>
                    <a:close/>
                  </a:path>
                </a:pathLst>
              </a:custGeom>
              <a:solidFill>
                <a:srgbClr val="DB9A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362" name="Freeform: Shape 29">
              <a:extLst>
                <a:ext uri="{FF2B5EF4-FFF2-40B4-BE49-F238E27FC236}">
                  <a16:creationId xmlns:a16="http://schemas.microsoft.com/office/drawing/2014/main" id="{9F83CCFD-5B79-46D9-BBC1-93C1B70C2B3A}"/>
                </a:ext>
              </a:extLst>
            </p:cNvPr>
            <p:cNvSpPr/>
            <p:nvPr/>
          </p:nvSpPr>
          <p:spPr>
            <a:xfrm>
              <a:off x="2452687" y="3805808"/>
              <a:ext cx="1849659" cy="2348864"/>
            </a:xfrm>
            <a:custGeom>
              <a:avLst/>
              <a:gdLst>
                <a:gd name="connsiteX0" fmla="*/ 0 w 1849659"/>
                <a:gd name="connsiteY0" fmla="*/ 624840 h 2348864"/>
                <a:gd name="connsiteX1" fmla="*/ 0 w 1849659"/>
                <a:gd name="connsiteY1" fmla="*/ 2348865 h 2348864"/>
                <a:gd name="connsiteX2" fmla="*/ 1667637 w 1849659"/>
                <a:gd name="connsiteY2" fmla="*/ 1414367 h 2348864"/>
                <a:gd name="connsiteX3" fmla="*/ 1849660 w 1849659"/>
                <a:gd name="connsiteY3" fmla="*/ 1311497 h 2348864"/>
                <a:gd name="connsiteX4" fmla="*/ 1836706 w 1849659"/>
                <a:gd name="connsiteY4" fmla="*/ 1289114 h 2348864"/>
                <a:gd name="connsiteX5" fmla="*/ 1089660 w 1849659"/>
                <a:gd name="connsiteY5" fmla="*/ 0 h 2348864"/>
                <a:gd name="connsiteX6" fmla="*/ 996696 w 1849659"/>
                <a:gd name="connsiteY6" fmla="*/ 56960 h 2348864"/>
                <a:gd name="connsiteX7" fmla="*/ 892683 w 1849659"/>
                <a:gd name="connsiteY7" fmla="*/ 120682 h 2348864"/>
                <a:gd name="connsiteX8" fmla="*/ 891445 w 1849659"/>
                <a:gd name="connsiteY8" fmla="*/ 121444 h 2348864"/>
                <a:gd name="connsiteX9" fmla="*/ 0 w 1849659"/>
                <a:gd name="connsiteY9" fmla="*/ 624840 h 234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9659" h="2348864">
                  <a:moveTo>
                    <a:pt x="0" y="624840"/>
                  </a:moveTo>
                  <a:lnTo>
                    <a:pt x="0" y="2348865"/>
                  </a:lnTo>
                  <a:cubicBezTo>
                    <a:pt x="157163" y="2259521"/>
                    <a:pt x="1566577" y="1471613"/>
                    <a:pt x="1667637" y="1414367"/>
                  </a:cubicBezTo>
                  <a:cubicBezTo>
                    <a:pt x="1781366" y="1349978"/>
                    <a:pt x="1849660" y="1311497"/>
                    <a:pt x="1849660" y="1311497"/>
                  </a:cubicBezTo>
                  <a:lnTo>
                    <a:pt x="1836706" y="1289114"/>
                  </a:lnTo>
                  <a:lnTo>
                    <a:pt x="1089660" y="0"/>
                  </a:lnTo>
                  <a:lnTo>
                    <a:pt x="996696" y="56960"/>
                  </a:lnTo>
                  <a:lnTo>
                    <a:pt x="892683" y="120682"/>
                  </a:lnTo>
                  <a:lnTo>
                    <a:pt x="891445" y="121444"/>
                  </a:lnTo>
                  <a:lnTo>
                    <a:pt x="0" y="624840"/>
                  </a:lnTo>
                  <a:close/>
                </a:path>
              </a:pathLst>
            </a:custGeom>
            <a:solidFill>
              <a:srgbClr val="BDD7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3" name="Freeform: Shape 30">
              <a:extLst>
                <a:ext uri="{FF2B5EF4-FFF2-40B4-BE49-F238E27FC236}">
                  <a16:creationId xmlns:a16="http://schemas.microsoft.com/office/drawing/2014/main" id="{6FB1D349-6DE1-4A55-A57D-B9110CE641B9}"/>
                </a:ext>
              </a:extLst>
            </p:cNvPr>
            <p:cNvSpPr/>
            <p:nvPr/>
          </p:nvSpPr>
          <p:spPr>
            <a:xfrm>
              <a:off x="2452687" y="3962781"/>
              <a:ext cx="1655445" cy="2191892"/>
            </a:xfrm>
            <a:custGeom>
              <a:avLst/>
              <a:gdLst>
                <a:gd name="connsiteX0" fmla="*/ 0 w 1655445"/>
                <a:gd name="connsiteY0" fmla="*/ 2191893 h 2191892"/>
                <a:gd name="connsiteX1" fmla="*/ 1655445 w 1655445"/>
                <a:gd name="connsiteY1" fmla="*/ 1242727 h 2191892"/>
                <a:gd name="connsiteX2" fmla="*/ 910019 w 1655445"/>
                <a:gd name="connsiteY2" fmla="*/ 0 h 2191892"/>
                <a:gd name="connsiteX3" fmla="*/ 1501712 w 1655445"/>
                <a:gd name="connsiteY3" fmla="*/ 1204436 h 2191892"/>
                <a:gd name="connsiteX4" fmla="*/ 0 w 1655445"/>
                <a:gd name="connsiteY4" fmla="*/ 2017300 h 219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445" h="2191892">
                  <a:moveTo>
                    <a:pt x="0" y="2191893"/>
                  </a:moveTo>
                  <a:lnTo>
                    <a:pt x="1655445" y="1242727"/>
                  </a:lnTo>
                  <a:lnTo>
                    <a:pt x="910019" y="0"/>
                  </a:lnTo>
                  <a:lnTo>
                    <a:pt x="1501712" y="1204436"/>
                  </a:lnTo>
                  <a:lnTo>
                    <a:pt x="0" y="2017300"/>
                  </a:lnTo>
                  <a:close/>
                </a:path>
              </a:pathLst>
            </a:custGeom>
            <a:solidFill>
              <a:srgbClr val="BDD7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4" name="Freeform: Shape 31">
              <a:extLst>
                <a:ext uri="{FF2B5EF4-FFF2-40B4-BE49-F238E27FC236}">
                  <a16:creationId xmlns:a16="http://schemas.microsoft.com/office/drawing/2014/main" id="{DCE408FF-99F3-48F0-9E87-55A7F53B3A1C}"/>
                </a:ext>
              </a:extLst>
            </p:cNvPr>
            <p:cNvSpPr/>
            <p:nvPr/>
          </p:nvSpPr>
          <p:spPr>
            <a:xfrm>
              <a:off x="3332144" y="3628534"/>
              <a:ext cx="1162717" cy="1661700"/>
            </a:xfrm>
            <a:custGeom>
              <a:avLst/>
              <a:gdLst>
                <a:gd name="connsiteX0" fmla="*/ 30561 w 1162717"/>
                <a:gd name="connsiteY0" fmla="*/ 334247 h 1661700"/>
                <a:gd name="connsiteX1" fmla="*/ 762366 w 1162717"/>
                <a:gd name="connsiteY1" fmla="*/ 1556876 h 1661700"/>
                <a:gd name="connsiteX2" fmla="*/ 1095837 w 1162717"/>
                <a:gd name="connsiteY2" fmla="*/ 1602310 h 1661700"/>
                <a:gd name="connsiteX3" fmla="*/ 1133270 w 1162717"/>
                <a:gd name="connsiteY3" fmla="*/ 1337515 h 1661700"/>
                <a:gd name="connsiteX4" fmla="*/ 413942 w 1162717"/>
                <a:gd name="connsiteY4" fmla="*/ 106790 h 1661700"/>
                <a:gd name="connsiteX5" fmla="*/ 111238 w 1162717"/>
                <a:gd name="connsiteY5" fmla="*/ 34400 h 1661700"/>
                <a:gd name="connsiteX6" fmla="*/ 98760 w 1162717"/>
                <a:gd name="connsiteY6" fmla="*/ 42401 h 1661700"/>
                <a:gd name="connsiteX7" fmla="*/ 30561 w 1162717"/>
                <a:gd name="connsiteY7" fmla="*/ 334247 h 166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2717" h="1661700">
                  <a:moveTo>
                    <a:pt x="30561" y="334247"/>
                  </a:moveTo>
                  <a:lnTo>
                    <a:pt x="762366" y="1556876"/>
                  </a:lnTo>
                  <a:cubicBezTo>
                    <a:pt x="833328" y="1675367"/>
                    <a:pt x="995824" y="1697465"/>
                    <a:pt x="1095837" y="1602310"/>
                  </a:cubicBezTo>
                  <a:cubicBezTo>
                    <a:pt x="1168227" y="1533444"/>
                    <a:pt x="1183657" y="1423811"/>
                    <a:pt x="1133270" y="1337515"/>
                  </a:cubicBezTo>
                  <a:lnTo>
                    <a:pt x="413942" y="106790"/>
                  </a:lnTo>
                  <a:cubicBezTo>
                    <a:pt x="352029" y="872"/>
                    <a:pt x="214393" y="-32085"/>
                    <a:pt x="111238" y="34400"/>
                  </a:cubicBezTo>
                  <a:lnTo>
                    <a:pt x="98760" y="42401"/>
                  </a:lnTo>
                  <a:cubicBezTo>
                    <a:pt x="1128" y="105361"/>
                    <a:pt x="-29066" y="234520"/>
                    <a:pt x="30561" y="334247"/>
                  </a:cubicBezTo>
                  <a:close/>
                </a:path>
              </a:pathLst>
            </a:custGeom>
            <a:solidFill>
              <a:srgbClr val="4545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376" name="TextBox 2">
            <a:extLst>
              <a:ext uri="{FF2B5EF4-FFF2-40B4-BE49-F238E27FC236}">
                <a16:creationId xmlns:a16="http://schemas.microsoft.com/office/drawing/2014/main" id="{9F9CC432-C8A7-4BD0-A2EC-4FA855E3A57F}"/>
              </a:ext>
            </a:extLst>
          </p:cNvPr>
          <p:cNvSpPr txBox="1"/>
          <p:nvPr/>
        </p:nvSpPr>
        <p:spPr>
          <a:xfrm>
            <a:off x="182985" y="120688"/>
            <a:ext cx="11881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Arial Rounded MT Bold" panose="020F0704030504030204" pitchFamily="34" charset="0"/>
              </a:rPr>
              <a:t>1</a:t>
            </a:r>
            <a:endParaRPr lang="th-TH" sz="8800" dirty="0">
              <a:latin typeface="Arial Rounded MT Bold" panose="020F0704030504030204" pitchFamily="34" charset="0"/>
            </a:endParaRPr>
          </a:p>
          <a:p>
            <a:r>
              <a:rPr lang="en-US" sz="8800" dirty="0">
                <a:latin typeface="Arial Rounded MT Bold" panose="020F0704030504030204" pitchFamily="34" charset="0"/>
              </a:rPr>
              <a:t>0</a:t>
            </a:r>
            <a:endParaRPr lang="th-TH" sz="9600" dirty="0">
              <a:latin typeface="Arial Rounded MT Bold" panose="020F0704030504030204" pitchFamily="34" charset="0"/>
            </a:endParaRPr>
          </a:p>
        </p:txBody>
      </p:sp>
      <p:grpSp>
        <p:nvGrpSpPr>
          <p:cNvPr id="391" name="Graphic 1">
            <a:extLst>
              <a:ext uri="{FF2B5EF4-FFF2-40B4-BE49-F238E27FC236}">
                <a16:creationId xmlns:a16="http://schemas.microsoft.com/office/drawing/2014/main" id="{F048C818-D70B-4EAA-84A8-44FDEE8BD659}"/>
              </a:ext>
            </a:extLst>
          </p:cNvPr>
          <p:cNvGrpSpPr/>
          <p:nvPr/>
        </p:nvGrpSpPr>
        <p:grpSpPr>
          <a:xfrm rot="14078372">
            <a:off x="10938229" y="-248061"/>
            <a:ext cx="1666762" cy="1594599"/>
            <a:chOff x="5676900" y="2895491"/>
            <a:chExt cx="839158" cy="1068361"/>
          </a:xfrm>
        </p:grpSpPr>
        <p:grpSp>
          <p:nvGrpSpPr>
            <p:cNvPr id="392" name="Graphic 1">
              <a:extLst>
                <a:ext uri="{FF2B5EF4-FFF2-40B4-BE49-F238E27FC236}">
                  <a16:creationId xmlns:a16="http://schemas.microsoft.com/office/drawing/2014/main" id="{D7A77382-EB61-4F56-A8EA-0122B3F2D5CC}"/>
                </a:ext>
              </a:extLst>
            </p:cNvPr>
            <p:cNvGrpSpPr/>
            <p:nvPr/>
          </p:nvGrpSpPr>
          <p:grpSpPr>
            <a:xfrm>
              <a:off x="5676900" y="3234861"/>
              <a:ext cx="839158" cy="728991"/>
              <a:chOff x="5676900" y="3234861"/>
              <a:chExt cx="839158" cy="728991"/>
            </a:xfrm>
          </p:grpSpPr>
          <p:sp>
            <p:nvSpPr>
              <p:cNvPr id="396" name="Freeform: Shape 8">
                <a:extLst>
                  <a:ext uri="{FF2B5EF4-FFF2-40B4-BE49-F238E27FC236}">
                    <a16:creationId xmlns:a16="http://schemas.microsoft.com/office/drawing/2014/main" id="{D7156541-27B6-4CE6-BAA5-17101E348F6E}"/>
                  </a:ext>
                </a:extLst>
              </p:cNvPr>
              <p:cNvSpPr/>
              <p:nvPr/>
            </p:nvSpPr>
            <p:spPr>
              <a:xfrm>
                <a:off x="6095549" y="3234861"/>
                <a:ext cx="420508" cy="495727"/>
              </a:xfrm>
              <a:custGeom>
                <a:avLst/>
                <a:gdLst>
                  <a:gd name="connsiteX0" fmla="*/ 413264 w 420508"/>
                  <a:gd name="connsiteY0" fmla="*/ 362445 h 495727"/>
                  <a:gd name="connsiteX1" fmla="*/ 304107 w 420508"/>
                  <a:gd name="connsiteY1" fmla="*/ 257575 h 495727"/>
                  <a:gd name="connsiteX2" fmla="*/ 303822 w 420508"/>
                  <a:gd name="connsiteY2" fmla="*/ 236144 h 495727"/>
                  <a:gd name="connsiteX3" fmla="*/ 406501 w 420508"/>
                  <a:gd name="connsiteY3" fmla="*/ 137084 h 495727"/>
                  <a:gd name="connsiteX4" fmla="*/ 400500 w 420508"/>
                  <a:gd name="connsiteY4" fmla="*/ 107366 h 495727"/>
                  <a:gd name="connsiteX5" fmla="*/ 145230 w 420508"/>
                  <a:gd name="connsiteY5" fmla="*/ 1733 h 495727"/>
                  <a:gd name="connsiteX6" fmla="*/ 127228 w 420508"/>
                  <a:gd name="connsiteY6" fmla="*/ 5448 h 495727"/>
                  <a:gd name="connsiteX7" fmla="*/ 27596 w 420508"/>
                  <a:gd name="connsiteY7" fmla="*/ 102508 h 495727"/>
                  <a:gd name="connsiteX8" fmla="*/ 641 w 420508"/>
                  <a:gd name="connsiteY8" fmla="*/ 123272 h 495727"/>
                  <a:gd name="connsiteX9" fmla="*/ 1022 w 420508"/>
                  <a:gd name="connsiteY9" fmla="*/ 128130 h 495727"/>
                  <a:gd name="connsiteX10" fmla="*/ 5213 w 420508"/>
                  <a:gd name="connsiteY10" fmla="*/ 131369 h 495727"/>
                  <a:gd name="connsiteX11" fmla="*/ 282390 w 420508"/>
                  <a:gd name="connsiteY11" fmla="*/ 247383 h 495727"/>
                  <a:gd name="connsiteX12" fmla="*/ 6642 w 420508"/>
                  <a:gd name="connsiteY12" fmla="*/ 360635 h 495727"/>
                  <a:gd name="connsiteX13" fmla="*/ 3213 w 420508"/>
                  <a:gd name="connsiteY13" fmla="*/ 364445 h 495727"/>
                  <a:gd name="connsiteX14" fmla="*/ 4927 w 420508"/>
                  <a:gd name="connsiteY14" fmla="*/ 371875 h 495727"/>
                  <a:gd name="connsiteX15" fmla="*/ 22929 w 420508"/>
                  <a:gd name="connsiteY15" fmla="*/ 391973 h 495727"/>
                  <a:gd name="connsiteX16" fmla="*/ 121037 w 420508"/>
                  <a:gd name="connsiteY16" fmla="*/ 487985 h 495727"/>
                  <a:gd name="connsiteX17" fmla="*/ 153136 w 420508"/>
                  <a:gd name="connsiteY17" fmla="*/ 492557 h 495727"/>
                  <a:gd name="connsiteX18" fmla="*/ 233527 w 420508"/>
                  <a:gd name="connsiteY18" fmla="*/ 459314 h 495727"/>
                  <a:gd name="connsiteX19" fmla="*/ 409644 w 420508"/>
                  <a:gd name="connsiteY19" fmla="*/ 381876 h 495727"/>
                  <a:gd name="connsiteX20" fmla="*/ 413264 w 420508"/>
                  <a:gd name="connsiteY20" fmla="*/ 362445 h 49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20508" h="495727">
                    <a:moveTo>
                      <a:pt x="413264" y="362445"/>
                    </a:moveTo>
                    <a:cubicBezTo>
                      <a:pt x="376593" y="327774"/>
                      <a:pt x="340779" y="292246"/>
                      <a:pt x="304107" y="257575"/>
                    </a:cubicBezTo>
                    <a:cubicBezTo>
                      <a:pt x="295535" y="249479"/>
                      <a:pt x="294487" y="244811"/>
                      <a:pt x="303822" y="236144"/>
                    </a:cubicBezTo>
                    <a:cubicBezTo>
                      <a:pt x="338493" y="203663"/>
                      <a:pt x="372402" y="170326"/>
                      <a:pt x="406501" y="137084"/>
                    </a:cubicBezTo>
                    <a:cubicBezTo>
                      <a:pt x="426123" y="117938"/>
                      <a:pt x="426027" y="117843"/>
                      <a:pt x="400500" y="107366"/>
                    </a:cubicBezTo>
                    <a:cubicBezTo>
                      <a:pt x="315347" y="72218"/>
                      <a:pt x="230193" y="37262"/>
                      <a:pt x="145230" y="1733"/>
                    </a:cubicBezTo>
                    <a:cubicBezTo>
                      <a:pt x="137420" y="-1505"/>
                      <a:pt x="132848" y="-172"/>
                      <a:pt x="127228" y="5448"/>
                    </a:cubicBezTo>
                    <a:cubicBezTo>
                      <a:pt x="94271" y="38119"/>
                      <a:pt x="61315" y="70694"/>
                      <a:pt x="27596" y="102508"/>
                    </a:cubicBezTo>
                    <a:cubicBezTo>
                      <a:pt x="19500" y="110223"/>
                      <a:pt x="12928" y="120796"/>
                      <a:pt x="641" y="123272"/>
                    </a:cubicBezTo>
                    <a:cubicBezTo>
                      <a:pt x="-312" y="124987"/>
                      <a:pt x="-216" y="126606"/>
                      <a:pt x="1022" y="128130"/>
                    </a:cubicBezTo>
                    <a:cubicBezTo>
                      <a:pt x="2260" y="129464"/>
                      <a:pt x="3594" y="130511"/>
                      <a:pt x="5213" y="131369"/>
                    </a:cubicBezTo>
                    <a:cubicBezTo>
                      <a:pt x="95795" y="171564"/>
                      <a:pt x="188474" y="206711"/>
                      <a:pt x="282390" y="247383"/>
                    </a:cubicBezTo>
                    <a:cubicBezTo>
                      <a:pt x="187426" y="285483"/>
                      <a:pt x="97319" y="323583"/>
                      <a:pt x="6642" y="360635"/>
                    </a:cubicBezTo>
                    <a:cubicBezTo>
                      <a:pt x="5118" y="361493"/>
                      <a:pt x="3974" y="362826"/>
                      <a:pt x="3213" y="364445"/>
                    </a:cubicBezTo>
                    <a:cubicBezTo>
                      <a:pt x="2927" y="367112"/>
                      <a:pt x="3689" y="369589"/>
                      <a:pt x="4927" y="371875"/>
                    </a:cubicBezTo>
                    <a:cubicBezTo>
                      <a:pt x="10356" y="379114"/>
                      <a:pt x="18643" y="383781"/>
                      <a:pt x="22929" y="391973"/>
                    </a:cubicBezTo>
                    <a:cubicBezTo>
                      <a:pt x="56743" y="422834"/>
                      <a:pt x="88366" y="455981"/>
                      <a:pt x="121037" y="487985"/>
                    </a:cubicBezTo>
                    <a:cubicBezTo>
                      <a:pt x="130657" y="497414"/>
                      <a:pt x="141325" y="497319"/>
                      <a:pt x="153136" y="492557"/>
                    </a:cubicBezTo>
                    <a:cubicBezTo>
                      <a:pt x="180092" y="481793"/>
                      <a:pt x="206762" y="470459"/>
                      <a:pt x="233527" y="459314"/>
                    </a:cubicBezTo>
                    <a:cubicBezTo>
                      <a:pt x="251148" y="451980"/>
                      <a:pt x="376211" y="395021"/>
                      <a:pt x="409644" y="381876"/>
                    </a:cubicBezTo>
                    <a:cubicBezTo>
                      <a:pt x="422979" y="376733"/>
                      <a:pt x="423741" y="372351"/>
                      <a:pt x="413264" y="362445"/>
                    </a:cubicBezTo>
                    <a:close/>
                  </a:path>
                </a:pathLst>
              </a:custGeom>
              <a:solidFill>
                <a:srgbClr val="F8C0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7" name="Freeform: Shape 9">
                <a:extLst>
                  <a:ext uri="{FF2B5EF4-FFF2-40B4-BE49-F238E27FC236}">
                    <a16:creationId xmlns:a16="http://schemas.microsoft.com/office/drawing/2014/main" id="{36B5EA49-0BFF-4051-8B72-6AD4679CE848}"/>
                  </a:ext>
                </a:extLst>
              </p:cNvPr>
              <p:cNvSpPr/>
              <p:nvPr/>
            </p:nvSpPr>
            <p:spPr>
              <a:xfrm>
                <a:off x="5808484" y="3597500"/>
                <a:ext cx="296850" cy="366352"/>
              </a:xfrm>
              <a:custGeom>
                <a:avLst/>
                <a:gdLst>
                  <a:gd name="connsiteX0" fmla="*/ 291231 w 296850"/>
                  <a:gd name="connsiteY0" fmla="*/ 854 h 366352"/>
                  <a:gd name="connsiteX1" fmla="*/ 294660 w 296850"/>
                  <a:gd name="connsiteY1" fmla="*/ 7807 h 366352"/>
                  <a:gd name="connsiteX2" fmla="*/ 296755 w 296850"/>
                  <a:gd name="connsiteY2" fmla="*/ 68481 h 366352"/>
                  <a:gd name="connsiteX3" fmla="*/ 296850 w 296850"/>
                  <a:gd name="connsiteY3" fmla="*/ 346802 h 366352"/>
                  <a:gd name="connsiteX4" fmla="*/ 295517 w 296850"/>
                  <a:gd name="connsiteY4" fmla="*/ 364137 h 366352"/>
                  <a:gd name="connsiteX5" fmla="*/ 282753 w 296850"/>
                  <a:gd name="connsiteY5" fmla="*/ 363566 h 366352"/>
                  <a:gd name="connsiteX6" fmla="*/ 5385 w 296850"/>
                  <a:gd name="connsiteY6" fmla="*/ 248504 h 366352"/>
                  <a:gd name="connsiteX7" fmla="*/ 337 w 296850"/>
                  <a:gd name="connsiteY7" fmla="*/ 229454 h 366352"/>
                  <a:gd name="connsiteX8" fmla="*/ 242 w 296850"/>
                  <a:gd name="connsiteY8" fmla="*/ 107724 h 366352"/>
                  <a:gd name="connsiteX9" fmla="*/ 10053 w 296850"/>
                  <a:gd name="connsiteY9" fmla="*/ 99152 h 366352"/>
                  <a:gd name="connsiteX10" fmla="*/ 25007 w 296850"/>
                  <a:gd name="connsiteY10" fmla="*/ 103438 h 366352"/>
                  <a:gd name="connsiteX11" fmla="*/ 145689 w 296850"/>
                  <a:gd name="connsiteY11" fmla="*/ 152873 h 366352"/>
                  <a:gd name="connsiteX12" fmla="*/ 180550 w 296850"/>
                  <a:gd name="connsiteY12" fmla="*/ 147253 h 366352"/>
                  <a:gd name="connsiteX13" fmla="*/ 270276 w 296850"/>
                  <a:gd name="connsiteY13" fmla="*/ 25428 h 366352"/>
                  <a:gd name="connsiteX14" fmla="*/ 274276 w 296850"/>
                  <a:gd name="connsiteY14" fmla="*/ 17713 h 366352"/>
                  <a:gd name="connsiteX15" fmla="*/ 286659 w 296850"/>
                  <a:gd name="connsiteY15" fmla="*/ 187 h 366352"/>
                  <a:gd name="connsiteX16" fmla="*/ 291231 w 296850"/>
                  <a:gd name="connsiteY16" fmla="*/ 854 h 36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6850" h="366352">
                    <a:moveTo>
                      <a:pt x="291231" y="854"/>
                    </a:moveTo>
                    <a:cubicBezTo>
                      <a:pt x="292374" y="3140"/>
                      <a:pt x="293517" y="5521"/>
                      <a:pt x="294660" y="7807"/>
                    </a:cubicBezTo>
                    <a:cubicBezTo>
                      <a:pt x="296755" y="28000"/>
                      <a:pt x="296755" y="48193"/>
                      <a:pt x="296755" y="68481"/>
                    </a:cubicBezTo>
                    <a:cubicBezTo>
                      <a:pt x="296755" y="161255"/>
                      <a:pt x="296660" y="254028"/>
                      <a:pt x="296850" y="346802"/>
                    </a:cubicBezTo>
                    <a:cubicBezTo>
                      <a:pt x="296850" y="352612"/>
                      <a:pt x="296565" y="358327"/>
                      <a:pt x="295517" y="364137"/>
                    </a:cubicBezTo>
                    <a:cubicBezTo>
                      <a:pt x="291040" y="368614"/>
                      <a:pt x="286659" y="365185"/>
                      <a:pt x="282753" y="363566"/>
                    </a:cubicBezTo>
                    <a:cubicBezTo>
                      <a:pt x="190266" y="325275"/>
                      <a:pt x="97873" y="286890"/>
                      <a:pt x="5385" y="248504"/>
                    </a:cubicBezTo>
                    <a:cubicBezTo>
                      <a:pt x="-1949" y="243646"/>
                      <a:pt x="337" y="236121"/>
                      <a:pt x="337" y="229454"/>
                    </a:cubicBezTo>
                    <a:cubicBezTo>
                      <a:pt x="147" y="188877"/>
                      <a:pt x="337" y="148301"/>
                      <a:pt x="242" y="107724"/>
                    </a:cubicBezTo>
                    <a:cubicBezTo>
                      <a:pt x="-330" y="100485"/>
                      <a:pt x="4052" y="98771"/>
                      <a:pt x="10053" y="99152"/>
                    </a:cubicBezTo>
                    <a:cubicBezTo>
                      <a:pt x="15291" y="99533"/>
                      <a:pt x="20244" y="101438"/>
                      <a:pt x="25007" y="103438"/>
                    </a:cubicBezTo>
                    <a:cubicBezTo>
                      <a:pt x="64917" y="120583"/>
                      <a:pt x="106160" y="134680"/>
                      <a:pt x="145689" y="152873"/>
                    </a:cubicBezTo>
                    <a:cubicBezTo>
                      <a:pt x="164643" y="161636"/>
                      <a:pt x="170549" y="160874"/>
                      <a:pt x="180550" y="147253"/>
                    </a:cubicBezTo>
                    <a:cubicBezTo>
                      <a:pt x="210363" y="106581"/>
                      <a:pt x="239605" y="65529"/>
                      <a:pt x="270276" y="25428"/>
                    </a:cubicBezTo>
                    <a:cubicBezTo>
                      <a:pt x="272085" y="23142"/>
                      <a:pt x="273228" y="20475"/>
                      <a:pt x="274276" y="17713"/>
                    </a:cubicBezTo>
                    <a:cubicBezTo>
                      <a:pt x="277038" y="10855"/>
                      <a:pt x="281420" y="5235"/>
                      <a:pt x="286659" y="187"/>
                    </a:cubicBezTo>
                    <a:cubicBezTo>
                      <a:pt x="288278" y="-194"/>
                      <a:pt x="289802" y="-3"/>
                      <a:pt x="291231" y="854"/>
                    </a:cubicBezTo>
                    <a:close/>
                  </a:path>
                </a:pathLst>
              </a:custGeom>
              <a:solidFill>
                <a:srgbClr val="FAAF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8" name="Freeform: Shape 10">
                <a:extLst>
                  <a:ext uri="{FF2B5EF4-FFF2-40B4-BE49-F238E27FC236}">
                    <a16:creationId xmlns:a16="http://schemas.microsoft.com/office/drawing/2014/main" id="{DEAB53CA-BE72-4B55-B120-22E750660741}"/>
                  </a:ext>
                </a:extLst>
              </p:cNvPr>
              <p:cNvSpPr/>
              <p:nvPr/>
            </p:nvSpPr>
            <p:spPr>
              <a:xfrm>
                <a:off x="5680470" y="3479128"/>
                <a:ext cx="415827" cy="249481"/>
              </a:xfrm>
              <a:custGeom>
                <a:avLst/>
                <a:gdLst>
                  <a:gd name="connsiteX0" fmla="*/ 403052 w 415827"/>
                  <a:gd name="connsiteY0" fmla="*/ 110939 h 249481"/>
                  <a:gd name="connsiteX1" fmla="*/ 137209 w 415827"/>
                  <a:gd name="connsiteY1" fmla="*/ 1497 h 249481"/>
                  <a:gd name="connsiteX2" fmla="*/ 126827 w 415827"/>
                  <a:gd name="connsiteY2" fmla="*/ 735 h 249481"/>
                  <a:gd name="connsiteX3" fmla="*/ 109586 w 415827"/>
                  <a:gd name="connsiteY3" fmla="*/ 19975 h 249481"/>
                  <a:gd name="connsiteX4" fmla="*/ 7193 w 415827"/>
                  <a:gd name="connsiteY4" fmla="*/ 118749 h 249481"/>
                  <a:gd name="connsiteX5" fmla="*/ 10241 w 415827"/>
                  <a:gd name="connsiteY5" fmla="*/ 136942 h 249481"/>
                  <a:gd name="connsiteX6" fmla="*/ 111491 w 415827"/>
                  <a:gd name="connsiteY6" fmla="*/ 177804 h 249481"/>
                  <a:gd name="connsiteX7" fmla="*/ 121588 w 415827"/>
                  <a:gd name="connsiteY7" fmla="*/ 183805 h 249481"/>
                  <a:gd name="connsiteX8" fmla="*/ 123302 w 415827"/>
                  <a:gd name="connsiteY8" fmla="*/ 184377 h 249481"/>
                  <a:gd name="connsiteX9" fmla="*/ 138542 w 415827"/>
                  <a:gd name="connsiteY9" fmla="*/ 191616 h 249481"/>
                  <a:gd name="connsiteX10" fmla="*/ 142067 w 415827"/>
                  <a:gd name="connsiteY10" fmla="*/ 194378 h 249481"/>
                  <a:gd name="connsiteX11" fmla="*/ 142924 w 415827"/>
                  <a:gd name="connsiteY11" fmla="*/ 195807 h 249481"/>
                  <a:gd name="connsiteX12" fmla="*/ 146448 w 415827"/>
                  <a:gd name="connsiteY12" fmla="*/ 197331 h 249481"/>
                  <a:gd name="connsiteX13" fmla="*/ 244270 w 415827"/>
                  <a:gd name="connsiteY13" fmla="*/ 238479 h 249481"/>
                  <a:gd name="connsiteX14" fmla="*/ 315612 w 415827"/>
                  <a:gd name="connsiteY14" fmla="*/ 228192 h 249481"/>
                  <a:gd name="connsiteX15" fmla="*/ 322280 w 415827"/>
                  <a:gd name="connsiteY15" fmla="*/ 222667 h 249481"/>
                  <a:gd name="connsiteX16" fmla="*/ 405433 w 415827"/>
                  <a:gd name="connsiteY16" fmla="*/ 136371 h 249481"/>
                  <a:gd name="connsiteX17" fmla="*/ 415815 w 415827"/>
                  <a:gd name="connsiteY17" fmla="*/ 119226 h 249481"/>
                  <a:gd name="connsiteX18" fmla="*/ 403052 w 415827"/>
                  <a:gd name="connsiteY18" fmla="*/ 110939 h 249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5827" h="249481">
                    <a:moveTo>
                      <a:pt x="403052" y="110939"/>
                    </a:moveTo>
                    <a:cubicBezTo>
                      <a:pt x="314183" y="75030"/>
                      <a:pt x="225696" y="38168"/>
                      <a:pt x="137209" y="1497"/>
                    </a:cubicBezTo>
                    <a:cubicBezTo>
                      <a:pt x="133780" y="354"/>
                      <a:pt x="130446" y="-789"/>
                      <a:pt x="126827" y="735"/>
                    </a:cubicBezTo>
                    <a:cubicBezTo>
                      <a:pt x="123017" y="8831"/>
                      <a:pt x="115778" y="13974"/>
                      <a:pt x="109586" y="19975"/>
                    </a:cubicBezTo>
                    <a:cubicBezTo>
                      <a:pt x="75582" y="53027"/>
                      <a:pt x="41578" y="86079"/>
                      <a:pt x="7193" y="118749"/>
                    </a:cubicBezTo>
                    <a:cubicBezTo>
                      <a:pt x="-1666" y="127227"/>
                      <a:pt x="-4142" y="131513"/>
                      <a:pt x="10241" y="136942"/>
                    </a:cubicBezTo>
                    <a:cubicBezTo>
                      <a:pt x="44245" y="149801"/>
                      <a:pt x="77487" y="164755"/>
                      <a:pt x="111491" y="177804"/>
                    </a:cubicBezTo>
                    <a:cubicBezTo>
                      <a:pt x="115873" y="179519"/>
                      <a:pt x="119207" y="181424"/>
                      <a:pt x="121588" y="183805"/>
                    </a:cubicBezTo>
                    <a:cubicBezTo>
                      <a:pt x="122159" y="183900"/>
                      <a:pt x="122731" y="184091"/>
                      <a:pt x="123302" y="184377"/>
                    </a:cubicBezTo>
                    <a:cubicBezTo>
                      <a:pt x="128351" y="186853"/>
                      <a:pt x="133589" y="188853"/>
                      <a:pt x="138542" y="191616"/>
                    </a:cubicBezTo>
                    <a:cubicBezTo>
                      <a:pt x="139971" y="192187"/>
                      <a:pt x="141114" y="193140"/>
                      <a:pt x="142067" y="194378"/>
                    </a:cubicBezTo>
                    <a:cubicBezTo>
                      <a:pt x="142352" y="194854"/>
                      <a:pt x="142638" y="195330"/>
                      <a:pt x="142924" y="195807"/>
                    </a:cubicBezTo>
                    <a:cubicBezTo>
                      <a:pt x="144162" y="196283"/>
                      <a:pt x="145305" y="196854"/>
                      <a:pt x="146448" y="197331"/>
                    </a:cubicBezTo>
                    <a:cubicBezTo>
                      <a:pt x="178643" y="212190"/>
                      <a:pt x="212647" y="222572"/>
                      <a:pt x="244270" y="238479"/>
                    </a:cubicBezTo>
                    <a:cubicBezTo>
                      <a:pt x="270654" y="251718"/>
                      <a:pt x="295514" y="257910"/>
                      <a:pt x="315612" y="228192"/>
                    </a:cubicBezTo>
                    <a:cubicBezTo>
                      <a:pt x="317136" y="225906"/>
                      <a:pt x="320184" y="224667"/>
                      <a:pt x="322280" y="222667"/>
                    </a:cubicBezTo>
                    <a:cubicBezTo>
                      <a:pt x="351426" y="195330"/>
                      <a:pt x="381049" y="168375"/>
                      <a:pt x="405433" y="136371"/>
                    </a:cubicBezTo>
                    <a:cubicBezTo>
                      <a:pt x="407909" y="130084"/>
                      <a:pt x="416196" y="127322"/>
                      <a:pt x="415815" y="119226"/>
                    </a:cubicBezTo>
                    <a:cubicBezTo>
                      <a:pt x="412958" y="114273"/>
                      <a:pt x="407814" y="112844"/>
                      <a:pt x="403052" y="110939"/>
                    </a:cubicBezTo>
                    <a:close/>
                  </a:path>
                </a:pathLst>
              </a:custGeom>
              <a:solidFill>
                <a:srgbClr val="F8C0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9" name="Freeform: Shape 11">
                <a:extLst>
                  <a:ext uri="{FF2B5EF4-FFF2-40B4-BE49-F238E27FC236}">
                    <a16:creationId xmlns:a16="http://schemas.microsoft.com/office/drawing/2014/main" id="{85DB1220-55BE-45DC-81C4-C4C793AE17E5}"/>
                  </a:ext>
                </a:extLst>
              </p:cNvPr>
              <p:cNvSpPr/>
              <p:nvPr/>
            </p:nvSpPr>
            <p:spPr>
              <a:xfrm>
                <a:off x="5676900" y="3236097"/>
                <a:ext cx="419278" cy="247099"/>
              </a:xfrm>
              <a:custGeom>
                <a:avLst/>
                <a:gdLst>
                  <a:gd name="connsiteX0" fmla="*/ 137160 w 419278"/>
                  <a:gd name="connsiteY0" fmla="*/ 247100 h 247099"/>
                  <a:gd name="connsiteX1" fmla="*/ 130397 w 419278"/>
                  <a:gd name="connsiteY1" fmla="*/ 243671 h 247099"/>
                  <a:gd name="connsiteX2" fmla="*/ 0 w 419278"/>
                  <a:gd name="connsiteY2" fmla="*/ 117274 h 247099"/>
                  <a:gd name="connsiteX3" fmla="*/ 87344 w 419278"/>
                  <a:gd name="connsiteY3" fmla="*/ 80603 h 247099"/>
                  <a:gd name="connsiteX4" fmla="*/ 275082 w 419278"/>
                  <a:gd name="connsiteY4" fmla="*/ 2688 h 247099"/>
                  <a:gd name="connsiteX5" fmla="*/ 302133 w 419278"/>
                  <a:gd name="connsiteY5" fmla="*/ 7927 h 247099"/>
                  <a:gd name="connsiteX6" fmla="*/ 419100 w 419278"/>
                  <a:gd name="connsiteY6" fmla="*/ 122132 h 247099"/>
                  <a:gd name="connsiteX7" fmla="*/ 419195 w 419278"/>
                  <a:gd name="connsiteY7" fmla="*/ 125465 h 247099"/>
                  <a:gd name="connsiteX8" fmla="*/ 409670 w 419278"/>
                  <a:gd name="connsiteY8" fmla="*/ 135848 h 247099"/>
                  <a:gd name="connsiteX9" fmla="*/ 246412 w 419278"/>
                  <a:gd name="connsiteY9" fmla="*/ 203380 h 247099"/>
                  <a:gd name="connsiteX10" fmla="*/ 158496 w 419278"/>
                  <a:gd name="connsiteY10" fmla="*/ 240242 h 247099"/>
                  <a:gd name="connsiteX11" fmla="*/ 137160 w 419278"/>
                  <a:gd name="connsiteY11" fmla="*/ 247100 h 247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278" h="247099">
                    <a:moveTo>
                      <a:pt x="137160" y="247100"/>
                    </a:moveTo>
                    <a:cubicBezTo>
                      <a:pt x="134874" y="245957"/>
                      <a:pt x="132683" y="244814"/>
                      <a:pt x="130397" y="243671"/>
                    </a:cubicBezTo>
                    <a:cubicBezTo>
                      <a:pt x="87630" y="202237"/>
                      <a:pt x="44768" y="160708"/>
                      <a:pt x="0" y="117274"/>
                    </a:cubicBezTo>
                    <a:cubicBezTo>
                      <a:pt x="30385" y="104510"/>
                      <a:pt x="58865" y="92414"/>
                      <a:pt x="87344" y="80603"/>
                    </a:cubicBezTo>
                    <a:cubicBezTo>
                      <a:pt x="149924" y="54695"/>
                      <a:pt x="212789" y="29168"/>
                      <a:pt x="275082" y="2688"/>
                    </a:cubicBezTo>
                    <a:cubicBezTo>
                      <a:pt x="286607" y="-2170"/>
                      <a:pt x="293656" y="-455"/>
                      <a:pt x="302133" y="7927"/>
                    </a:cubicBezTo>
                    <a:cubicBezTo>
                      <a:pt x="340805" y="46313"/>
                      <a:pt x="380048" y="84127"/>
                      <a:pt x="419100" y="122132"/>
                    </a:cubicBezTo>
                    <a:cubicBezTo>
                      <a:pt x="419100" y="123275"/>
                      <a:pt x="419100" y="124322"/>
                      <a:pt x="419195" y="125465"/>
                    </a:cubicBezTo>
                    <a:cubicBezTo>
                      <a:pt x="420053" y="132609"/>
                      <a:pt x="414147" y="133943"/>
                      <a:pt x="409670" y="135848"/>
                    </a:cubicBezTo>
                    <a:cubicBezTo>
                      <a:pt x="355378" y="158708"/>
                      <a:pt x="301276" y="182139"/>
                      <a:pt x="246412" y="203380"/>
                    </a:cubicBezTo>
                    <a:cubicBezTo>
                      <a:pt x="216789" y="214810"/>
                      <a:pt x="188119" y="228621"/>
                      <a:pt x="158496" y="240242"/>
                    </a:cubicBezTo>
                    <a:cubicBezTo>
                      <a:pt x="151543" y="242909"/>
                      <a:pt x="144494" y="245385"/>
                      <a:pt x="137160" y="247100"/>
                    </a:cubicBezTo>
                    <a:close/>
                  </a:path>
                </a:pathLst>
              </a:custGeom>
              <a:solidFill>
                <a:srgbClr val="F6A2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0" name="Freeform: Shape 12">
                <a:extLst>
                  <a:ext uri="{FF2B5EF4-FFF2-40B4-BE49-F238E27FC236}">
                    <a16:creationId xmlns:a16="http://schemas.microsoft.com/office/drawing/2014/main" id="{457B2580-3AC5-42F9-BF7D-FC328A48E026}"/>
                  </a:ext>
                </a:extLst>
              </p:cNvPr>
              <p:cNvSpPr/>
              <p:nvPr/>
            </p:nvSpPr>
            <p:spPr>
              <a:xfrm>
                <a:off x="6098246" y="3605402"/>
                <a:ext cx="291281" cy="356235"/>
              </a:xfrm>
              <a:custGeom>
                <a:avLst/>
                <a:gdLst>
                  <a:gd name="connsiteX0" fmla="*/ 5755 w 291281"/>
                  <a:gd name="connsiteY0" fmla="*/ 356235 h 356235"/>
                  <a:gd name="connsiteX1" fmla="*/ 1468 w 291281"/>
                  <a:gd name="connsiteY1" fmla="*/ 336899 h 356235"/>
                  <a:gd name="connsiteX2" fmla="*/ 1468 w 291281"/>
                  <a:gd name="connsiteY2" fmla="*/ 38386 h 356235"/>
                  <a:gd name="connsiteX3" fmla="*/ 4802 w 291281"/>
                  <a:gd name="connsiteY3" fmla="*/ 0 h 356235"/>
                  <a:gd name="connsiteX4" fmla="*/ 22138 w 291281"/>
                  <a:gd name="connsiteY4" fmla="*/ 17526 h 356235"/>
                  <a:gd name="connsiteX5" fmla="*/ 52713 w 291281"/>
                  <a:gd name="connsiteY5" fmla="*/ 60484 h 356235"/>
                  <a:gd name="connsiteX6" fmla="*/ 108720 w 291281"/>
                  <a:gd name="connsiteY6" fmla="*/ 137922 h 356235"/>
                  <a:gd name="connsiteX7" fmla="*/ 139390 w 291281"/>
                  <a:gd name="connsiteY7" fmla="*/ 147161 h 356235"/>
                  <a:gd name="connsiteX8" fmla="*/ 263216 w 291281"/>
                  <a:gd name="connsiteY8" fmla="*/ 96488 h 356235"/>
                  <a:gd name="connsiteX9" fmla="*/ 289790 w 291281"/>
                  <a:gd name="connsiteY9" fmla="*/ 93345 h 356235"/>
                  <a:gd name="connsiteX10" fmla="*/ 291219 w 291281"/>
                  <a:gd name="connsiteY10" fmla="*/ 188595 h 356235"/>
                  <a:gd name="connsiteX11" fmla="*/ 245118 w 291281"/>
                  <a:gd name="connsiteY11" fmla="*/ 258223 h 356235"/>
                  <a:gd name="connsiteX12" fmla="*/ 5755 w 291281"/>
                  <a:gd name="connsiteY12" fmla="*/ 356235 h 356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1281" h="356235">
                    <a:moveTo>
                      <a:pt x="5755" y="356235"/>
                    </a:moveTo>
                    <a:cubicBezTo>
                      <a:pt x="-1103" y="350996"/>
                      <a:pt x="1468" y="343472"/>
                      <a:pt x="1468" y="336899"/>
                    </a:cubicBezTo>
                    <a:cubicBezTo>
                      <a:pt x="1278" y="237363"/>
                      <a:pt x="1278" y="137922"/>
                      <a:pt x="1468" y="38386"/>
                    </a:cubicBezTo>
                    <a:cubicBezTo>
                      <a:pt x="1468" y="25527"/>
                      <a:pt x="-3485" y="12097"/>
                      <a:pt x="4802" y="0"/>
                    </a:cubicBezTo>
                    <a:cubicBezTo>
                      <a:pt x="10422" y="6001"/>
                      <a:pt x="18709" y="9430"/>
                      <a:pt x="22138" y="17526"/>
                    </a:cubicBezTo>
                    <a:cubicBezTo>
                      <a:pt x="28424" y="34671"/>
                      <a:pt x="42616" y="46101"/>
                      <a:pt x="52713" y="60484"/>
                    </a:cubicBezTo>
                    <a:cubicBezTo>
                      <a:pt x="70906" y="86582"/>
                      <a:pt x="90622" y="111728"/>
                      <a:pt x="108720" y="137922"/>
                    </a:cubicBezTo>
                    <a:cubicBezTo>
                      <a:pt x="117292" y="150400"/>
                      <a:pt x="125865" y="152972"/>
                      <a:pt x="139390" y="147161"/>
                    </a:cubicBezTo>
                    <a:cubicBezTo>
                      <a:pt x="180348" y="129635"/>
                      <a:pt x="222258" y="114205"/>
                      <a:pt x="263216" y="96488"/>
                    </a:cubicBezTo>
                    <a:cubicBezTo>
                      <a:pt x="271121" y="93059"/>
                      <a:pt x="279789" y="83725"/>
                      <a:pt x="289790" y="93345"/>
                    </a:cubicBezTo>
                    <a:cubicBezTo>
                      <a:pt x="290266" y="125063"/>
                      <a:pt x="290743" y="156877"/>
                      <a:pt x="291219" y="188595"/>
                    </a:cubicBezTo>
                    <a:cubicBezTo>
                      <a:pt x="291600" y="238792"/>
                      <a:pt x="291695" y="238982"/>
                      <a:pt x="245118" y="258223"/>
                    </a:cubicBezTo>
                    <a:cubicBezTo>
                      <a:pt x="165394" y="291084"/>
                      <a:pt x="85574" y="323660"/>
                      <a:pt x="5755" y="356235"/>
                    </a:cubicBezTo>
                    <a:close/>
                  </a:path>
                </a:pathLst>
              </a:custGeom>
              <a:solidFill>
                <a:srgbClr val="E895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1" name="Freeform: Shape 13">
                <a:extLst>
                  <a:ext uri="{FF2B5EF4-FFF2-40B4-BE49-F238E27FC236}">
                    <a16:creationId xmlns:a16="http://schemas.microsoft.com/office/drawing/2014/main" id="{6EDAC78F-3797-4A94-B871-74959FA2776A}"/>
                  </a:ext>
                </a:extLst>
              </p:cNvPr>
              <p:cNvSpPr/>
              <p:nvPr/>
            </p:nvSpPr>
            <p:spPr>
              <a:xfrm>
                <a:off x="5814059" y="3361467"/>
                <a:ext cx="291250" cy="236982"/>
              </a:xfrm>
              <a:custGeom>
                <a:avLst/>
                <a:gdLst>
                  <a:gd name="connsiteX0" fmla="*/ 0 w 291250"/>
                  <a:gd name="connsiteY0" fmla="*/ 121729 h 236982"/>
                  <a:gd name="connsiteX1" fmla="*/ 65246 w 291250"/>
                  <a:gd name="connsiteY1" fmla="*/ 91440 h 236982"/>
                  <a:gd name="connsiteX2" fmla="*/ 252222 w 291250"/>
                  <a:gd name="connsiteY2" fmla="*/ 13049 h 236982"/>
                  <a:gd name="connsiteX3" fmla="*/ 282035 w 291250"/>
                  <a:gd name="connsiteY3" fmla="*/ 0 h 236982"/>
                  <a:gd name="connsiteX4" fmla="*/ 285179 w 291250"/>
                  <a:gd name="connsiteY4" fmla="*/ 286 h 236982"/>
                  <a:gd name="connsiteX5" fmla="*/ 291084 w 291250"/>
                  <a:gd name="connsiteY5" fmla="*/ 19717 h 236982"/>
                  <a:gd name="connsiteX6" fmla="*/ 290989 w 291250"/>
                  <a:gd name="connsiteY6" fmla="*/ 218980 h 236982"/>
                  <a:gd name="connsiteX7" fmla="*/ 285464 w 291250"/>
                  <a:gd name="connsiteY7" fmla="*/ 236791 h 236982"/>
                  <a:gd name="connsiteX8" fmla="*/ 285464 w 291250"/>
                  <a:gd name="connsiteY8" fmla="*/ 236791 h 236982"/>
                  <a:gd name="connsiteX9" fmla="*/ 281845 w 291250"/>
                  <a:gd name="connsiteY9" fmla="*/ 236982 h 236982"/>
                  <a:gd name="connsiteX10" fmla="*/ 111538 w 291250"/>
                  <a:gd name="connsiteY10" fmla="*/ 168878 h 236982"/>
                  <a:gd name="connsiteX11" fmla="*/ 0 w 291250"/>
                  <a:gd name="connsiteY11" fmla="*/ 121729 h 236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1250" h="236982">
                    <a:moveTo>
                      <a:pt x="0" y="121729"/>
                    </a:moveTo>
                    <a:cubicBezTo>
                      <a:pt x="19526" y="106871"/>
                      <a:pt x="43244" y="101060"/>
                      <a:pt x="65246" y="91440"/>
                    </a:cubicBezTo>
                    <a:cubicBezTo>
                      <a:pt x="127254" y="64484"/>
                      <a:pt x="191072" y="42005"/>
                      <a:pt x="252222" y="13049"/>
                    </a:cubicBezTo>
                    <a:cubicBezTo>
                      <a:pt x="262033" y="8382"/>
                      <a:pt x="273939" y="8477"/>
                      <a:pt x="282035" y="0"/>
                    </a:cubicBezTo>
                    <a:cubicBezTo>
                      <a:pt x="283083" y="95"/>
                      <a:pt x="284131" y="191"/>
                      <a:pt x="285179" y="286"/>
                    </a:cubicBezTo>
                    <a:cubicBezTo>
                      <a:pt x="289846" y="5905"/>
                      <a:pt x="291084" y="12668"/>
                      <a:pt x="291084" y="19717"/>
                    </a:cubicBezTo>
                    <a:cubicBezTo>
                      <a:pt x="291275" y="86106"/>
                      <a:pt x="291370" y="152591"/>
                      <a:pt x="290989" y="218980"/>
                    </a:cubicBezTo>
                    <a:cubicBezTo>
                      <a:pt x="290989" y="225362"/>
                      <a:pt x="290132" y="231743"/>
                      <a:pt x="285464" y="236791"/>
                    </a:cubicBezTo>
                    <a:cubicBezTo>
                      <a:pt x="285464" y="236791"/>
                      <a:pt x="285464" y="236791"/>
                      <a:pt x="285464" y="236791"/>
                    </a:cubicBezTo>
                    <a:cubicBezTo>
                      <a:pt x="284226" y="236887"/>
                      <a:pt x="283083" y="236887"/>
                      <a:pt x="281845" y="236982"/>
                    </a:cubicBezTo>
                    <a:cubicBezTo>
                      <a:pt x="223838" y="217456"/>
                      <a:pt x="168497" y="191262"/>
                      <a:pt x="111538" y="168878"/>
                    </a:cubicBezTo>
                    <a:cubicBezTo>
                      <a:pt x="74105" y="154210"/>
                      <a:pt x="37243" y="137541"/>
                      <a:pt x="0" y="121729"/>
                    </a:cubicBezTo>
                    <a:close/>
                  </a:path>
                </a:pathLst>
              </a:custGeom>
              <a:solidFill>
                <a:srgbClr val="E895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2" name="Freeform: Shape 14">
                <a:extLst>
                  <a:ext uri="{FF2B5EF4-FFF2-40B4-BE49-F238E27FC236}">
                    <a16:creationId xmlns:a16="http://schemas.microsoft.com/office/drawing/2014/main" id="{C67490B8-6C1A-438F-AA29-23542A5AF768}"/>
                  </a:ext>
                </a:extLst>
              </p:cNvPr>
              <p:cNvSpPr/>
              <p:nvPr/>
            </p:nvSpPr>
            <p:spPr>
              <a:xfrm>
                <a:off x="6099333" y="3361848"/>
                <a:ext cx="285750" cy="236566"/>
              </a:xfrm>
              <a:custGeom>
                <a:avLst/>
                <a:gdLst>
                  <a:gd name="connsiteX0" fmla="*/ 381 w 285750"/>
                  <a:gd name="connsiteY0" fmla="*/ 236506 h 236566"/>
                  <a:gd name="connsiteX1" fmla="*/ 0 w 285750"/>
                  <a:gd name="connsiteY1" fmla="*/ 0 h 236566"/>
                  <a:gd name="connsiteX2" fmla="*/ 191834 w 285750"/>
                  <a:gd name="connsiteY2" fmla="*/ 80486 h 236566"/>
                  <a:gd name="connsiteX3" fmla="*/ 260985 w 285750"/>
                  <a:gd name="connsiteY3" fmla="*/ 107918 h 236566"/>
                  <a:gd name="connsiteX4" fmla="*/ 285750 w 285750"/>
                  <a:gd name="connsiteY4" fmla="*/ 119634 h 236566"/>
                  <a:gd name="connsiteX5" fmla="*/ 234029 w 285750"/>
                  <a:gd name="connsiteY5" fmla="*/ 142685 h 236566"/>
                  <a:gd name="connsiteX6" fmla="*/ 108014 w 285750"/>
                  <a:gd name="connsiteY6" fmla="*/ 195739 h 236566"/>
                  <a:gd name="connsiteX7" fmla="*/ 10763 w 285750"/>
                  <a:gd name="connsiteY7" fmla="*/ 235839 h 236566"/>
                  <a:gd name="connsiteX8" fmla="*/ 381 w 285750"/>
                  <a:gd name="connsiteY8" fmla="*/ 236506 h 23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750" h="236566">
                    <a:moveTo>
                      <a:pt x="381" y="236506"/>
                    </a:moveTo>
                    <a:cubicBezTo>
                      <a:pt x="286" y="157639"/>
                      <a:pt x="95" y="78772"/>
                      <a:pt x="0" y="0"/>
                    </a:cubicBezTo>
                    <a:cubicBezTo>
                      <a:pt x="63627" y="27527"/>
                      <a:pt x="128683" y="51721"/>
                      <a:pt x="191834" y="80486"/>
                    </a:cubicBezTo>
                    <a:cubicBezTo>
                      <a:pt x="214408" y="90773"/>
                      <a:pt x="238030" y="98584"/>
                      <a:pt x="260985" y="107918"/>
                    </a:cubicBezTo>
                    <a:cubicBezTo>
                      <a:pt x="268891" y="111157"/>
                      <a:pt x="276511" y="115252"/>
                      <a:pt x="285750" y="119634"/>
                    </a:cubicBezTo>
                    <a:cubicBezTo>
                      <a:pt x="269653" y="132874"/>
                      <a:pt x="250793" y="135350"/>
                      <a:pt x="234029" y="142685"/>
                    </a:cubicBezTo>
                    <a:cubicBezTo>
                      <a:pt x="192215" y="160782"/>
                      <a:pt x="150590" y="179451"/>
                      <a:pt x="108014" y="195739"/>
                    </a:cubicBezTo>
                    <a:cubicBezTo>
                      <a:pt x="75248" y="208312"/>
                      <a:pt x="43244" y="222790"/>
                      <a:pt x="10763" y="235839"/>
                    </a:cubicBezTo>
                    <a:cubicBezTo>
                      <a:pt x="7620" y="237077"/>
                      <a:pt x="3810" y="236315"/>
                      <a:pt x="381" y="236506"/>
                    </a:cubicBezTo>
                    <a:close/>
                  </a:path>
                </a:pathLst>
              </a:custGeom>
              <a:solidFill>
                <a:srgbClr val="FAAF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3" name="Freeform: Shape 15">
                <a:extLst>
                  <a:ext uri="{FF2B5EF4-FFF2-40B4-BE49-F238E27FC236}">
                    <a16:creationId xmlns:a16="http://schemas.microsoft.com/office/drawing/2014/main" id="{03FD8C3A-15F1-4446-BDC6-04F2B1F330ED}"/>
                  </a:ext>
                </a:extLst>
              </p:cNvPr>
              <p:cNvSpPr/>
              <p:nvPr/>
            </p:nvSpPr>
            <p:spPr>
              <a:xfrm>
                <a:off x="6118586" y="3623024"/>
                <a:ext cx="269449" cy="138307"/>
              </a:xfrm>
              <a:custGeom>
                <a:avLst/>
                <a:gdLst>
                  <a:gd name="connsiteX0" fmla="*/ 269450 w 269449"/>
                  <a:gd name="connsiteY0" fmla="*/ 75819 h 138307"/>
                  <a:gd name="connsiteX1" fmla="*/ 216586 w 269449"/>
                  <a:gd name="connsiteY1" fmla="*/ 94869 h 138307"/>
                  <a:gd name="connsiteX2" fmla="*/ 115621 w 269449"/>
                  <a:gd name="connsiteY2" fmla="*/ 135731 h 138307"/>
                  <a:gd name="connsiteX3" fmla="*/ 87046 w 269449"/>
                  <a:gd name="connsiteY3" fmla="*/ 126111 h 138307"/>
                  <a:gd name="connsiteX4" fmla="*/ 9036 w 269449"/>
                  <a:gd name="connsiteY4" fmla="*/ 18383 h 138307"/>
                  <a:gd name="connsiteX5" fmla="*/ 1797 w 269449"/>
                  <a:gd name="connsiteY5" fmla="*/ 0 h 138307"/>
                  <a:gd name="connsiteX6" fmla="*/ 102381 w 269449"/>
                  <a:gd name="connsiteY6" fmla="*/ 98393 h 138307"/>
                  <a:gd name="connsiteX7" fmla="*/ 125908 w 269449"/>
                  <a:gd name="connsiteY7" fmla="*/ 101536 h 138307"/>
                  <a:gd name="connsiteX8" fmla="*/ 250876 w 269449"/>
                  <a:gd name="connsiteY8" fmla="*/ 49625 h 138307"/>
                  <a:gd name="connsiteX9" fmla="*/ 269355 w 269449"/>
                  <a:gd name="connsiteY9" fmla="*/ 44863 h 138307"/>
                  <a:gd name="connsiteX10" fmla="*/ 269450 w 269449"/>
                  <a:gd name="connsiteY10" fmla="*/ 75819 h 13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9449" h="138307">
                    <a:moveTo>
                      <a:pt x="269450" y="75819"/>
                    </a:moveTo>
                    <a:cubicBezTo>
                      <a:pt x="249638" y="75914"/>
                      <a:pt x="234112" y="88392"/>
                      <a:pt x="216586" y="94869"/>
                    </a:cubicBezTo>
                    <a:cubicBezTo>
                      <a:pt x="182582" y="107537"/>
                      <a:pt x="149054" y="121634"/>
                      <a:pt x="115621" y="135731"/>
                    </a:cubicBezTo>
                    <a:cubicBezTo>
                      <a:pt x="102572" y="141256"/>
                      <a:pt x="95238" y="137827"/>
                      <a:pt x="87046" y="126111"/>
                    </a:cubicBezTo>
                    <a:cubicBezTo>
                      <a:pt x="61805" y="89725"/>
                      <a:pt x="34659" y="54578"/>
                      <a:pt x="9036" y="18383"/>
                    </a:cubicBezTo>
                    <a:cubicBezTo>
                      <a:pt x="5512" y="13335"/>
                      <a:pt x="-3918" y="9144"/>
                      <a:pt x="1797" y="0"/>
                    </a:cubicBezTo>
                    <a:cubicBezTo>
                      <a:pt x="35325" y="32766"/>
                      <a:pt x="69044" y="65342"/>
                      <a:pt x="102381" y="98393"/>
                    </a:cubicBezTo>
                    <a:cubicBezTo>
                      <a:pt x="109906" y="105918"/>
                      <a:pt x="117050" y="105251"/>
                      <a:pt x="125908" y="101536"/>
                    </a:cubicBezTo>
                    <a:cubicBezTo>
                      <a:pt x="167437" y="84011"/>
                      <a:pt x="209157" y="66865"/>
                      <a:pt x="250876" y="49625"/>
                    </a:cubicBezTo>
                    <a:cubicBezTo>
                      <a:pt x="256591" y="47244"/>
                      <a:pt x="261925" y="43148"/>
                      <a:pt x="269355" y="44863"/>
                    </a:cubicBezTo>
                    <a:cubicBezTo>
                      <a:pt x="269450" y="55054"/>
                      <a:pt x="269450" y="65437"/>
                      <a:pt x="269450" y="75819"/>
                    </a:cubicBezTo>
                    <a:close/>
                  </a:path>
                </a:pathLst>
              </a:custGeom>
              <a:solidFill>
                <a:srgbClr val="DA77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4" name="Freeform: Shape 16">
                <a:extLst>
                  <a:ext uri="{FF2B5EF4-FFF2-40B4-BE49-F238E27FC236}">
                    <a16:creationId xmlns:a16="http://schemas.microsoft.com/office/drawing/2014/main" id="{3E762FE5-38CC-497C-A034-80E55CDB4E1E}"/>
                  </a:ext>
                </a:extLst>
              </p:cNvPr>
              <p:cNvSpPr/>
              <p:nvPr/>
            </p:nvSpPr>
            <p:spPr>
              <a:xfrm>
                <a:off x="5810916" y="3615689"/>
                <a:ext cx="274701" cy="145800"/>
              </a:xfrm>
              <a:custGeom>
                <a:avLst/>
                <a:gdLst>
                  <a:gd name="connsiteX0" fmla="*/ 0 w 274701"/>
                  <a:gd name="connsiteY0" fmla="*/ 83248 h 145800"/>
                  <a:gd name="connsiteX1" fmla="*/ 0 w 274701"/>
                  <a:gd name="connsiteY1" fmla="*/ 50006 h 145800"/>
                  <a:gd name="connsiteX2" fmla="*/ 101537 w 274701"/>
                  <a:gd name="connsiteY2" fmla="*/ 91250 h 145800"/>
                  <a:gd name="connsiteX3" fmla="*/ 134969 w 274701"/>
                  <a:gd name="connsiteY3" fmla="*/ 105347 h 145800"/>
                  <a:gd name="connsiteX4" fmla="*/ 173546 w 274701"/>
                  <a:gd name="connsiteY4" fmla="*/ 97060 h 145800"/>
                  <a:gd name="connsiteX5" fmla="*/ 274701 w 274701"/>
                  <a:gd name="connsiteY5" fmla="*/ 0 h 145800"/>
                  <a:gd name="connsiteX6" fmla="*/ 235172 w 274701"/>
                  <a:gd name="connsiteY6" fmla="*/ 58483 h 145800"/>
                  <a:gd name="connsiteX7" fmla="*/ 185452 w 274701"/>
                  <a:gd name="connsiteY7" fmla="*/ 126968 h 145800"/>
                  <a:gd name="connsiteX8" fmla="*/ 141351 w 274701"/>
                  <a:gd name="connsiteY8" fmla="*/ 139160 h 145800"/>
                  <a:gd name="connsiteX9" fmla="*/ 14954 w 274701"/>
                  <a:gd name="connsiteY9" fmla="*/ 87154 h 145800"/>
                  <a:gd name="connsiteX10" fmla="*/ 0 w 274701"/>
                  <a:gd name="connsiteY10" fmla="*/ 83248 h 14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4701" h="145800">
                    <a:moveTo>
                      <a:pt x="0" y="83248"/>
                    </a:moveTo>
                    <a:cubicBezTo>
                      <a:pt x="0" y="72962"/>
                      <a:pt x="0" y="62579"/>
                      <a:pt x="0" y="50006"/>
                    </a:cubicBezTo>
                    <a:cubicBezTo>
                      <a:pt x="34671" y="64103"/>
                      <a:pt x="68104" y="77629"/>
                      <a:pt x="101537" y="91250"/>
                    </a:cubicBezTo>
                    <a:cubicBezTo>
                      <a:pt x="112776" y="95822"/>
                      <a:pt x="124778" y="99155"/>
                      <a:pt x="134969" y="105347"/>
                    </a:cubicBezTo>
                    <a:cubicBezTo>
                      <a:pt x="151448" y="115443"/>
                      <a:pt x="161544" y="109061"/>
                      <a:pt x="173546" y="97060"/>
                    </a:cubicBezTo>
                    <a:cubicBezTo>
                      <a:pt x="206502" y="64008"/>
                      <a:pt x="240887" y="32290"/>
                      <a:pt x="274701" y="0"/>
                    </a:cubicBezTo>
                    <a:cubicBezTo>
                      <a:pt x="266224" y="22670"/>
                      <a:pt x="248507" y="39148"/>
                      <a:pt x="235172" y="58483"/>
                    </a:cubicBezTo>
                    <a:cubicBezTo>
                      <a:pt x="219266" y="81725"/>
                      <a:pt x="201740" y="103918"/>
                      <a:pt x="185452" y="126968"/>
                    </a:cubicBezTo>
                    <a:cubicBezTo>
                      <a:pt x="169831" y="149066"/>
                      <a:pt x="166116" y="149733"/>
                      <a:pt x="141351" y="139160"/>
                    </a:cubicBezTo>
                    <a:cubicBezTo>
                      <a:pt x="99441" y="121253"/>
                      <a:pt x="57150" y="104299"/>
                      <a:pt x="14954" y="87154"/>
                    </a:cubicBezTo>
                    <a:cubicBezTo>
                      <a:pt x="10287" y="85344"/>
                      <a:pt x="5048" y="84582"/>
                      <a:pt x="0" y="83248"/>
                    </a:cubicBezTo>
                    <a:close/>
                  </a:path>
                </a:pathLst>
              </a:custGeom>
              <a:solidFill>
                <a:srgbClr val="ED8A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393" name="Freeform: Shape 5">
              <a:extLst>
                <a:ext uri="{FF2B5EF4-FFF2-40B4-BE49-F238E27FC236}">
                  <a16:creationId xmlns:a16="http://schemas.microsoft.com/office/drawing/2014/main" id="{42D9A695-9FD6-44A4-81A3-CE4235B18121}"/>
                </a:ext>
              </a:extLst>
            </p:cNvPr>
            <p:cNvSpPr/>
            <p:nvPr/>
          </p:nvSpPr>
          <p:spPr>
            <a:xfrm>
              <a:off x="5853532" y="2895491"/>
              <a:ext cx="226084" cy="220308"/>
            </a:xfrm>
            <a:custGeom>
              <a:avLst/>
              <a:gdLst>
                <a:gd name="connsiteX0" fmla="*/ 226084 w 226084"/>
                <a:gd name="connsiteY0" fmla="*/ 78023 h 220308"/>
                <a:gd name="connsiteX1" fmla="*/ 180555 w 226084"/>
                <a:gd name="connsiteY1" fmla="*/ 204420 h 220308"/>
                <a:gd name="connsiteX2" fmla="*/ 141788 w 226084"/>
                <a:gd name="connsiteY2" fmla="*/ 218803 h 220308"/>
                <a:gd name="connsiteX3" fmla="*/ 13867 w 226084"/>
                <a:gd name="connsiteY3" fmla="*/ 134316 h 220308"/>
                <a:gd name="connsiteX4" fmla="*/ 532 w 226084"/>
                <a:gd name="connsiteY4" fmla="*/ 87453 h 220308"/>
                <a:gd name="connsiteX5" fmla="*/ 75018 w 226084"/>
                <a:gd name="connsiteY5" fmla="*/ 46972 h 220308"/>
                <a:gd name="connsiteX6" fmla="*/ 88067 w 226084"/>
                <a:gd name="connsiteY6" fmla="*/ 52401 h 220308"/>
                <a:gd name="connsiteX7" fmla="*/ 106736 w 226084"/>
                <a:gd name="connsiteY7" fmla="*/ 45734 h 220308"/>
                <a:gd name="connsiteX8" fmla="*/ 168458 w 226084"/>
                <a:gd name="connsiteY8" fmla="*/ 299 h 220308"/>
                <a:gd name="connsiteX9" fmla="*/ 223513 w 226084"/>
                <a:gd name="connsiteY9" fmla="*/ 58307 h 220308"/>
                <a:gd name="connsiteX10" fmla="*/ 226084 w 226084"/>
                <a:gd name="connsiteY10" fmla="*/ 78023 h 22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084" h="220308">
                  <a:moveTo>
                    <a:pt x="226084" y="78023"/>
                  </a:moveTo>
                  <a:cubicBezTo>
                    <a:pt x="224370" y="128601"/>
                    <a:pt x="207796" y="168511"/>
                    <a:pt x="180555" y="204420"/>
                  </a:cubicBezTo>
                  <a:cubicBezTo>
                    <a:pt x="170554" y="217565"/>
                    <a:pt x="158362" y="223280"/>
                    <a:pt x="141788" y="218803"/>
                  </a:cubicBezTo>
                  <a:cubicBezTo>
                    <a:pt x="89782" y="204801"/>
                    <a:pt x="45681" y="178798"/>
                    <a:pt x="13867" y="134316"/>
                  </a:cubicBezTo>
                  <a:cubicBezTo>
                    <a:pt x="3961" y="120505"/>
                    <a:pt x="-1849" y="104884"/>
                    <a:pt x="532" y="87453"/>
                  </a:cubicBezTo>
                  <a:cubicBezTo>
                    <a:pt x="5295" y="52687"/>
                    <a:pt x="37585" y="35256"/>
                    <a:pt x="75018" y="46972"/>
                  </a:cubicBezTo>
                  <a:cubicBezTo>
                    <a:pt x="79495" y="48401"/>
                    <a:pt x="84257" y="49829"/>
                    <a:pt x="88067" y="52401"/>
                  </a:cubicBezTo>
                  <a:cubicBezTo>
                    <a:pt x="97687" y="58878"/>
                    <a:pt x="102355" y="57354"/>
                    <a:pt x="106736" y="45734"/>
                  </a:cubicBezTo>
                  <a:cubicBezTo>
                    <a:pt x="119690" y="11634"/>
                    <a:pt x="139693" y="-2272"/>
                    <a:pt x="168458" y="299"/>
                  </a:cubicBezTo>
                  <a:cubicBezTo>
                    <a:pt x="193890" y="2490"/>
                    <a:pt x="217703" y="27350"/>
                    <a:pt x="223513" y="58307"/>
                  </a:cubicBezTo>
                  <a:cubicBezTo>
                    <a:pt x="225132" y="66498"/>
                    <a:pt x="225704" y="74785"/>
                    <a:pt x="226084" y="78023"/>
                  </a:cubicBezTo>
                  <a:close/>
                </a:path>
              </a:pathLst>
            </a:custGeom>
            <a:solidFill>
              <a:srgbClr val="E76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4" name="Freeform: Shape 6">
              <a:extLst>
                <a:ext uri="{FF2B5EF4-FFF2-40B4-BE49-F238E27FC236}">
                  <a16:creationId xmlns:a16="http://schemas.microsoft.com/office/drawing/2014/main" id="{96D99A76-2E02-49A7-8E9F-F9C6A1E4B637}"/>
                </a:ext>
              </a:extLst>
            </p:cNvPr>
            <p:cNvSpPr/>
            <p:nvPr/>
          </p:nvSpPr>
          <p:spPr>
            <a:xfrm>
              <a:off x="6122744" y="3145469"/>
              <a:ext cx="197738" cy="193802"/>
            </a:xfrm>
            <a:custGeom>
              <a:avLst/>
              <a:gdLst>
                <a:gd name="connsiteX0" fmla="*/ 197665 w 197738"/>
                <a:gd name="connsiteY0" fmla="*/ 76743 h 193802"/>
                <a:gd name="connsiteX1" fmla="*/ 156040 w 197738"/>
                <a:gd name="connsiteY1" fmla="*/ 152276 h 193802"/>
                <a:gd name="connsiteX2" fmla="*/ 88699 w 197738"/>
                <a:gd name="connsiteY2" fmla="*/ 191043 h 193802"/>
                <a:gd name="connsiteX3" fmla="*/ 60028 w 197738"/>
                <a:gd name="connsiteY3" fmla="*/ 188185 h 193802"/>
                <a:gd name="connsiteX4" fmla="*/ 307 w 197738"/>
                <a:gd name="connsiteY4" fmla="*/ 47120 h 193802"/>
                <a:gd name="connsiteX5" fmla="*/ 35835 w 197738"/>
                <a:gd name="connsiteY5" fmla="*/ 1114 h 193802"/>
                <a:gd name="connsiteX6" fmla="*/ 90223 w 197738"/>
                <a:gd name="connsiteY6" fmla="*/ 26451 h 193802"/>
                <a:gd name="connsiteX7" fmla="*/ 118702 w 197738"/>
                <a:gd name="connsiteY7" fmla="*/ 32166 h 193802"/>
                <a:gd name="connsiteX8" fmla="*/ 173852 w 197738"/>
                <a:gd name="connsiteY8" fmla="*/ 28261 h 193802"/>
                <a:gd name="connsiteX9" fmla="*/ 197665 w 197738"/>
                <a:gd name="connsiteY9" fmla="*/ 76743 h 193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738" h="193802">
                  <a:moveTo>
                    <a:pt x="197665" y="76743"/>
                  </a:moveTo>
                  <a:cubicBezTo>
                    <a:pt x="197093" y="109223"/>
                    <a:pt x="178234" y="131893"/>
                    <a:pt x="156040" y="152276"/>
                  </a:cubicBezTo>
                  <a:cubicBezTo>
                    <a:pt x="136610" y="170088"/>
                    <a:pt x="113845" y="182851"/>
                    <a:pt x="88699" y="191043"/>
                  </a:cubicBezTo>
                  <a:cubicBezTo>
                    <a:pt x="78793" y="194281"/>
                    <a:pt x="67934" y="196091"/>
                    <a:pt x="60028" y="188185"/>
                  </a:cubicBezTo>
                  <a:cubicBezTo>
                    <a:pt x="21071" y="149323"/>
                    <a:pt x="-3027" y="103413"/>
                    <a:pt x="307" y="47120"/>
                  </a:cubicBezTo>
                  <a:cubicBezTo>
                    <a:pt x="1831" y="21879"/>
                    <a:pt x="16880" y="4829"/>
                    <a:pt x="35835" y="1114"/>
                  </a:cubicBezTo>
                  <a:cubicBezTo>
                    <a:pt x="59838" y="-3553"/>
                    <a:pt x="78507" y="6734"/>
                    <a:pt x="90223" y="26451"/>
                  </a:cubicBezTo>
                  <a:cubicBezTo>
                    <a:pt x="98986" y="41119"/>
                    <a:pt x="105082" y="43024"/>
                    <a:pt x="118702" y="32166"/>
                  </a:cubicBezTo>
                  <a:cubicBezTo>
                    <a:pt x="135276" y="18926"/>
                    <a:pt x="155088" y="17402"/>
                    <a:pt x="173852" y="28261"/>
                  </a:cubicBezTo>
                  <a:cubicBezTo>
                    <a:pt x="191950" y="38738"/>
                    <a:pt x="198522" y="56074"/>
                    <a:pt x="197665" y="76743"/>
                  </a:cubicBezTo>
                  <a:close/>
                </a:path>
              </a:pathLst>
            </a:custGeom>
            <a:solidFill>
              <a:srgbClr val="E76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5" name="Freeform: Shape 7">
              <a:extLst>
                <a:ext uri="{FF2B5EF4-FFF2-40B4-BE49-F238E27FC236}">
                  <a16:creationId xmlns:a16="http://schemas.microsoft.com/office/drawing/2014/main" id="{65908251-3BEF-4DE4-B66D-8EEFA4A0DB37}"/>
                </a:ext>
              </a:extLst>
            </p:cNvPr>
            <p:cNvSpPr/>
            <p:nvPr/>
          </p:nvSpPr>
          <p:spPr>
            <a:xfrm>
              <a:off x="5920575" y="3310777"/>
              <a:ext cx="168202" cy="162428"/>
            </a:xfrm>
            <a:custGeom>
              <a:avLst/>
              <a:gdLst>
                <a:gd name="connsiteX0" fmla="*/ 168185 w 168202"/>
                <a:gd name="connsiteY0" fmla="*/ 64978 h 162428"/>
                <a:gd name="connsiteX1" fmla="*/ 126561 w 168202"/>
                <a:gd name="connsiteY1" fmla="*/ 153561 h 162428"/>
                <a:gd name="connsiteX2" fmla="*/ 100844 w 168202"/>
                <a:gd name="connsiteY2" fmla="*/ 161276 h 162428"/>
                <a:gd name="connsiteX3" fmla="*/ 10451 w 168202"/>
                <a:gd name="connsiteY3" fmla="*/ 98792 h 162428"/>
                <a:gd name="connsiteX4" fmla="*/ 8927 w 168202"/>
                <a:gd name="connsiteY4" fmla="*/ 42594 h 162428"/>
                <a:gd name="connsiteX5" fmla="*/ 64839 w 168202"/>
                <a:gd name="connsiteY5" fmla="*/ 35451 h 162428"/>
                <a:gd name="connsiteX6" fmla="*/ 81317 w 168202"/>
                <a:gd name="connsiteY6" fmla="*/ 33355 h 162428"/>
                <a:gd name="connsiteX7" fmla="*/ 133705 w 168202"/>
                <a:gd name="connsiteY7" fmla="*/ 1732 h 162428"/>
                <a:gd name="connsiteX8" fmla="*/ 168185 w 168202"/>
                <a:gd name="connsiteY8" fmla="*/ 64978 h 16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202" h="162428">
                  <a:moveTo>
                    <a:pt x="168185" y="64978"/>
                  </a:moveTo>
                  <a:cubicBezTo>
                    <a:pt x="166852" y="95172"/>
                    <a:pt x="151326" y="126414"/>
                    <a:pt x="126561" y="153561"/>
                  </a:cubicBezTo>
                  <a:cubicBezTo>
                    <a:pt x="119608" y="161181"/>
                    <a:pt x="111035" y="164324"/>
                    <a:pt x="100844" y="161276"/>
                  </a:cubicBezTo>
                  <a:cubicBezTo>
                    <a:pt x="64077" y="150036"/>
                    <a:pt x="32454" y="131177"/>
                    <a:pt x="10451" y="98792"/>
                  </a:cubicBezTo>
                  <a:cubicBezTo>
                    <a:pt x="-3169" y="78789"/>
                    <a:pt x="-3265" y="56882"/>
                    <a:pt x="8927" y="42594"/>
                  </a:cubicBezTo>
                  <a:cubicBezTo>
                    <a:pt x="21024" y="28497"/>
                    <a:pt x="42836" y="25640"/>
                    <a:pt x="64839" y="35451"/>
                  </a:cubicBezTo>
                  <a:cubicBezTo>
                    <a:pt x="70840" y="38118"/>
                    <a:pt x="75507" y="44118"/>
                    <a:pt x="81317" y="33355"/>
                  </a:cubicBezTo>
                  <a:cubicBezTo>
                    <a:pt x="97129" y="4304"/>
                    <a:pt x="112369" y="-4078"/>
                    <a:pt x="133705" y="1732"/>
                  </a:cubicBezTo>
                  <a:cubicBezTo>
                    <a:pt x="155136" y="7447"/>
                    <a:pt x="168757" y="29545"/>
                    <a:pt x="168185" y="64978"/>
                  </a:cubicBezTo>
                  <a:close/>
                </a:path>
              </a:pathLst>
            </a:custGeom>
            <a:solidFill>
              <a:srgbClr val="E76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405" name="Rectangle: Rounded Corners 396">
            <a:extLst>
              <a:ext uri="{FF2B5EF4-FFF2-40B4-BE49-F238E27FC236}">
                <a16:creationId xmlns:a16="http://schemas.microsoft.com/office/drawing/2014/main" id="{C3AB3785-51DB-4046-8DD9-5AD92E5FEA25}"/>
              </a:ext>
            </a:extLst>
          </p:cNvPr>
          <p:cNvSpPr/>
          <p:nvPr/>
        </p:nvSpPr>
        <p:spPr>
          <a:xfrm rot="5400000">
            <a:off x="9918977" y="614308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406" name="Rectangle: Rounded Corners 396">
            <a:extLst>
              <a:ext uri="{FF2B5EF4-FFF2-40B4-BE49-F238E27FC236}">
                <a16:creationId xmlns:a16="http://schemas.microsoft.com/office/drawing/2014/main" id="{4E18B2E6-3357-4195-8573-182F24291FB0}"/>
              </a:ext>
            </a:extLst>
          </p:cNvPr>
          <p:cNvSpPr/>
          <p:nvPr/>
        </p:nvSpPr>
        <p:spPr>
          <a:xfrm rot="5400000">
            <a:off x="1853013" y="610025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407" name="Rectangle: Rounded Corners 396">
            <a:extLst>
              <a:ext uri="{FF2B5EF4-FFF2-40B4-BE49-F238E27FC236}">
                <a16:creationId xmlns:a16="http://schemas.microsoft.com/office/drawing/2014/main" id="{098A1174-549E-48BC-959C-C7643B497D50}"/>
              </a:ext>
            </a:extLst>
          </p:cNvPr>
          <p:cNvSpPr/>
          <p:nvPr/>
        </p:nvSpPr>
        <p:spPr>
          <a:xfrm rot="5400000">
            <a:off x="7949756" y="623829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408" name="Rectangle: Rounded Corners 396">
            <a:extLst>
              <a:ext uri="{FF2B5EF4-FFF2-40B4-BE49-F238E27FC236}">
                <a16:creationId xmlns:a16="http://schemas.microsoft.com/office/drawing/2014/main" id="{B5FAC2E0-68B2-484C-9452-FDBAB7E9576B}"/>
              </a:ext>
            </a:extLst>
          </p:cNvPr>
          <p:cNvSpPr/>
          <p:nvPr/>
        </p:nvSpPr>
        <p:spPr>
          <a:xfrm rot="5400000">
            <a:off x="5927421" y="613219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409" name="Rectangle: Rounded Corners 396">
            <a:extLst>
              <a:ext uri="{FF2B5EF4-FFF2-40B4-BE49-F238E27FC236}">
                <a16:creationId xmlns:a16="http://schemas.microsoft.com/office/drawing/2014/main" id="{83B91974-F5C9-4F26-8983-6A9941C7EC7A}"/>
              </a:ext>
            </a:extLst>
          </p:cNvPr>
          <p:cNvSpPr/>
          <p:nvPr/>
        </p:nvSpPr>
        <p:spPr>
          <a:xfrm rot="5400000">
            <a:off x="3903916" y="621918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8BB9A078-0AE6-41B5-9827-525E7778474E}"/>
              </a:ext>
            </a:extLst>
          </p:cNvPr>
          <p:cNvSpPr txBox="1"/>
          <p:nvPr/>
        </p:nvSpPr>
        <p:spPr>
          <a:xfrm>
            <a:off x="3102307" y="934310"/>
            <a:ext cx="347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,</a:t>
            </a:r>
          </a:p>
        </p:txBody>
      </p:sp>
      <p:sp>
        <p:nvSpPr>
          <p:cNvPr id="410" name="กล่องข้อความ 409">
            <a:extLst>
              <a:ext uri="{FF2B5EF4-FFF2-40B4-BE49-F238E27FC236}">
                <a16:creationId xmlns:a16="http://schemas.microsoft.com/office/drawing/2014/main" id="{77A2BB96-E9FE-433B-B858-FA6682BD50C2}"/>
              </a:ext>
            </a:extLst>
          </p:cNvPr>
          <p:cNvSpPr txBox="1"/>
          <p:nvPr/>
        </p:nvSpPr>
        <p:spPr>
          <a:xfrm>
            <a:off x="9146997" y="950983"/>
            <a:ext cx="347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,</a:t>
            </a:r>
          </a:p>
        </p:txBody>
      </p:sp>
      <p:sp>
        <p:nvSpPr>
          <p:cNvPr id="411" name="กล่องข้อความ 410">
            <a:extLst>
              <a:ext uri="{FF2B5EF4-FFF2-40B4-BE49-F238E27FC236}">
                <a16:creationId xmlns:a16="http://schemas.microsoft.com/office/drawing/2014/main" id="{5111CC8A-02A5-46CE-8A68-872385DA1A1B}"/>
              </a:ext>
            </a:extLst>
          </p:cNvPr>
          <p:cNvSpPr txBox="1"/>
          <p:nvPr/>
        </p:nvSpPr>
        <p:spPr>
          <a:xfrm>
            <a:off x="7136443" y="950983"/>
            <a:ext cx="347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,</a:t>
            </a:r>
          </a:p>
        </p:txBody>
      </p:sp>
      <p:sp>
        <p:nvSpPr>
          <p:cNvPr id="412" name="กล่องข้อความ 411">
            <a:extLst>
              <a:ext uri="{FF2B5EF4-FFF2-40B4-BE49-F238E27FC236}">
                <a16:creationId xmlns:a16="http://schemas.microsoft.com/office/drawing/2014/main" id="{FE42C51B-B7FA-4D98-BC67-7C56E173986A}"/>
              </a:ext>
            </a:extLst>
          </p:cNvPr>
          <p:cNvSpPr txBox="1"/>
          <p:nvPr/>
        </p:nvSpPr>
        <p:spPr>
          <a:xfrm>
            <a:off x="5114417" y="941412"/>
            <a:ext cx="347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,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B4B78131-5768-4944-A00C-0B2E874C7E7C}"/>
              </a:ext>
            </a:extLst>
          </p:cNvPr>
          <p:cNvSpPr txBox="1"/>
          <p:nvPr/>
        </p:nvSpPr>
        <p:spPr>
          <a:xfrm>
            <a:off x="1537243" y="1013375"/>
            <a:ext cx="1465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latin typeface="Arial Rounded MT Bold" panose="020F0704030504030204" pitchFamily="34" charset="0"/>
            </a:endParaRPr>
          </a:p>
        </p:txBody>
      </p:sp>
      <p:cxnSp>
        <p:nvCxnSpPr>
          <p:cNvPr id="413" name="Straight Connector 84">
            <a:extLst>
              <a:ext uri="{FF2B5EF4-FFF2-40B4-BE49-F238E27FC236}">
                <a16:creationId xmlns:a16="http://schemas.microsoft.com/office/drawing/2014/main" id="{4B42E5C8-B914-4C2D-9EA2-36DF08EF585B}"/>
              </a:ext>
            </a:extLst>
          </p:cNvPr>
          <p:cNvCxnSpPr>
            <a:cxnSpLocks/>
          </p:cNvCxnSpPr>
          <p:nvPr/>
        </p:nvCxnSpPr>
        <p:spPr>
          <a:xfrm>
            <a:off x="1127426" y="136663"/>
            <a:ext cx="0" cy="250014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4" name="กล่องข้อความ 413">
            <a:extLst>
              <a:ext uri="{FF2B5EF4-FFF2-40B4-BE49-F238E27FC236}">
                <a16:creationId xmlns:a16="http://schemas.microsoft.com/office/drawing/2014/main" id="{F05E4211-55C5-4AB4-82CC-7C5D737E8255}"/>
              </a:ext>
            </a:extLst>
          </p:cNvPr>
          <p:cNvSpPr txBox="1"/>
          <p:nvPr/>
        </p:nvSpPr>
        <p:spPr>
          <a:xfrm>
            <a:off x="9663174" y="1062665"/>
            <a:ext cx="1465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Rounded MT Bold" panose="020F0704030504030204" pitchFamily="34" charset="0"/>
              </a:rPr>
              <a:t>233</a:t>
            </a:r>
          </a:p>
        </p:txBody>
      </p:sp>
      <p:sp>
        <p:nvSpPr>
          <p:cNvPr id="415" name="กล่องข้อความ 414">
            <a:extLst>
              <a:ext uri="{FF2B5EF4-FFF2-40B4-BE49-F238E27FC236}">
                <a16:creationId xmlns:a16="http://schemas.microsoft.com/office/drawing/2014/main" id="{9C193053-0985-41A7-A688-AB4D36B81825}"/>
              </a:ext>
            </a:extLst>
          </p:cNvPr>
          <p:cNvSpPr txBox="1"/>
          <p:nvPr/>
        </p:nvSpPr>
        <p:spPr>
          <a:xfrm>
            <a:off x="1530232" y="1055369"/>
            <a:ext cx="1465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Rounded MT Bold" panose="020F0704030504030204" pitchFamily="34" charset="0"/>
              </a:rPr>
              <a:t>125</a:t>
            </a:r>
          </a:p>
        </p:txBody>
      </p:sp>
      <p:sp>
        <p:nvSpPr>
          <p:cNvPr id="416" name="กล่องข้อความ 415">
            <a:extLst>
              <a:ext uri="{FF2B5EF4-FFF2-40B4-BE49-F238E27FC236}">
                <a16:creationId xmlns:a16="http://schemas.microsoft.com/office/drawing/2014/main" id="{F3D86B79-D7F5-490B-80D9-BA8775A9C5A1}"/>
              </a:ext>
            </a:extLst>
          </p:cNvPr>
          <p:cNvSpPr txBox="1"/>
          <p:nvPr/>
        </p:nvSpPr>
        <p:spPr>
          <a:xfrm>
            <a:off x="3599875" y="1074558"/>
            <a:ext cx="1465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Rounded MT Bold" panose="020F0704030504030204" pitchFamily="34" charset="0"/>
              </a:rPr>
              <a:t>152</a:t>
            </a:r>
          </a:p>
        </p:txBody>
      </p:sp>
      <p:sp>
        <p:nvSpPr>
          <p:cNvPr id="425" name="Freeform: Shape 241">
            <a:extLst>
              <a:ext uri="{FF2B5EF4-FFF2-40B4-BE49-F238E27FC236}">
                <a16:creationId xmlns:a16="http://schemas.microsoft.com/office/drawing/2014/main" id="{D3840693-9E4D-482E-8264-946E19F3B258}"/>
              </a:ext>
            </a:extLst>
          </p:cNvPr>
          <p:cNvSpPr/>
          <p:nvPr/>
        </p:nvSpPr>
        <p:spPr>
          <a:xfrm>
            <a:off x="5819671" y="5317654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9" name="51">
            <a:extLst>
              <a:ext uri="{FF2B5EF4-FFF2-40B4-BE49-F238E27FC236}">
                <a16:creationId xmlns:a16="http://schemas.microsoft.com/office/drawing/2014/main" id="{BDDB35A3-5164-4DB1-8C7B-52BD18EB468A}"/>
              </a:ext>
            </a:extLst>
          </p:cNvPr>
          <p:cNvGrpSpPr/>
          <p:nvPr/>
        </p:nvGrpSpPr>
        <p:grpSpPr>
          <a:xfrm>
            <a:off x="6407465" y="5312077"/>
            <a:ext cx="1828610" cy="923330"/>
            <a:chOff x="6407465" y="5312077"/>
            <a:chExt cx="1828610" cy="923330"/>
          </a:xfrm>
        </p:grpSpPr>
        <p:sp>
          <p:nvSpPr>
            <p:cNvPr id="419" name="5">
              <a:extLst>
                <a:ext uri="{FF2B5EF4-FFF2-40B4-BE49-F238E27FC236}">
                  <a16:creationId xmlns:a16="http://schemas.microsoft.com/office/drawing/2014/main" id="{22EF801D-472A-4D5D-A451-3AB29B88410F}"/>
                </a:ext>
              </a:extLst>
            </p:cNvPr>
            <p:cNvSpPr/>
            <p:nvPr/>
          </p:nvSpPr>
          <p:spPr>
            <a:xfrm rot="5400000">
              <a:off x="6884770" y="4858338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26" name="กล่องข้อความ 425">
              <a:extLst>
                <a:ext uri="{FF2B5EF4-FFF2-40B4-BE49-F238E27FC236}">
                  <a16:creationId xmlns:a16="http://schemas.microsoft.com/office/drawing/2014/main" id="{8662D7E5-1DDF-4AB6-83A3-FF70AC5DC1F8}"/>
                </a:ext>
              </a:extLst>
            </p:cNvPr>
            <p:cNvSpPr txBox="1"/>
            <p:nvPr/>
          </p:nvSpPr>
          <p:spPr>
            <a:xfrm>
              <a:off x="6555087" y="5312077"/>
              <a:ext cx="14650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Arial Rounded MT Bold" panose="020F0704030504030204" pitchFamily="34" charset="0"/>
                </a:rPr>
                <a:t>206</a:t>
              </a:r>
            </a:p>
          </p:txBody>
        </p:sp>
      </p:grpSp>
      <p:grpSp>
        <p:nvGrpSpPr>
          <p:cNvPr id="7" name="31">
            <a:extLst>
              <a:ext uri="{FF2B5EF4-FFF2-40B4-BE49-F238E27FC236}">
                <a16:creationId xmlns:a16="http://schemas.microsoft.com/office/drawing/2014/main" id="{470AB628-7D53-4A1E-B2FE-BD62F1F96388}"/>
              </a:ext>
            </a:extLst>
          </p:cNvPr>
          <p:cNvGrpSpPr/>
          <p:nvPr/>
        </p:nvGrpSpPr>
        <p:grpSpPr>
          <a:xfrm>
            <a:off x="7575433" y="3934685"/>
            <a:ext cx="1828610" cy="923330"/>
            <a:chOff x="7575433" y="3934685"/>
            <a:chExt cx="1828610" cy="923330"/>
          </a:xfrm>
        </p:grpSpPr>
        <p:sp>
          <p:nvSpPr>
            <p:cNvPr id="421" name="3">
              <a:extLst>
                <a:ext uri="{FF2B5EF4-FFF2-40B4-BE49-F238E27FC236}">
                  <a16:creationId xmlns:a16="http://schemas.microsoft.com/office/drawing/2014/main" id="{184EC126-7602-4A3C-8B3B-C08EBD146323}"/>
                </a:ext>
              </a:extLst>
            </p:cNvPr>
            <p:cNvSpPr/>
            <p:nvPr/>
          </p:nvSpPr>
          <p:spPr>
            <a:xfrm rot="5400000">
              <a:off x="8052738" y="3499178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27" name="กล่องข้อความ 426">
              <a:extLst>
                <a:ext uri="{FF2B5EF4-FFF2-40B4-BE49-F238E27FC236}">
                  <a16:creationId xmlns:a16="http://schemas.microsoft.com/office/drawing/2014/main" id="{89DB4672-FD73-4A40-9B9B-4C9F75BC76BB}"/>
                </a:ext>
              </a:extLst>
            </p:cNvPr>
            <p:cNvSpPr txBox="1"/>
            <p:nvPr/>
          </p:nvSpPr>
          <p:spPr>
            <a:xfrm>
              <a:off x="7766214" y="3934685"/>
              <a:ext cx="14650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Arial Rounded MT Bold" panose="020F0704030504030204" pitchFamily="34" charset="0"/>
                </a:rPr>
                <a:t>199</a:t>
              </a:r>
              <a:endParaRPr lang="en-US" sz="48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8" name="41">
            <a:extLst>
              <a:ext uri="{FF2B5EF4-FFF2-40B4-BE49-F238E27FC236}">
                <a16:creationId xmlns:a16="http://schemas.microsoft.com/office/drawing/2014/main" id="{53C4D7B3-DEF1-4AF2-9374-51ECD36AFF62}"/>
              </a:ext>
            </a:extLst>
          </p:cNvPr>
          <p:cNvGrpSpPr/>
          <p:nvPr/>
        </p:nvGrpSpPr>
        <p:grpSpPr>
          <a:xfrm>
            <a:off x="3634801" y="5263922"/>
            <a:ext cx="1828610" cy="936243"/>
            <a:chOff x="3589536" y="5291267"/>
            <a:chExt cx="1828610" cy="936243"/>
          </a:xfrm>
        </p:grpSpPr>
        <p:sp>
          <p:nvSpPr>
            <p:cNvPr id="420" name="Rectangle: Rounded Corners 396">
              <a:extLst>
                <a:ext uri="{FF2B5EF4-FFF2-40B4-BE49-F238E27FC236}">
                  <a16:creationId xmlns:a16="http://schemas.microsoft.com/office/drawing/2014/main" id="{5747F2F1-C0C5-4C1B-B029-08669C1AD2F2}"/>
                </a:ext>
              </a:extLst>
            </p:cNvPr>
            <p:cNvSpPr/>
            <p:nvPr/>
          </p:nvSpPr>
          <p:spPr>
            <a:xfrm rot="5400000">
              <a:off x="4066841" y="4876206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28" name="กล่องข้อความ 427">
              <a:extLst>
                <a:ext uri="{FF2B5EF4-FFF2-40B4-BE49-F238E27FC236}">
                  <a16:creationId xmlns:a16="http://schemas.microsoft.com/office/drawing/2014/main" id="{9EEECFE4-BD4A-44F7-B96F-D746DC4979DB}"/>
                </a:ext>
              </a:extLst>
            </p:cNvPr>
            <p:cNvSpPr txBox="1"/>
            <p:nvPr/>
          </p:nvSpPr>
          <p:spPr>
            <a:xfrm>
              <a:off x="3819987" y="5291267"/>
              <a:ext cx="14650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Arial Rounded MT Bold" panose="020F0704030504030204" pitchFamily="34" charset="0"/>
                </a:rPr>
                <a:t>201</a:t>
              </a:r>
            </a:p>
          </p:txBody>
        </p:sp>
      </p:grpSp>
      <p:grpSp>
        <p:nvGrpSpPr>
          <p:cNvPr id="5" name="1">
            <a:extLst>
              <a:ext uri="{FF2B5EF4-FFF2-40B4-BE49-F238E27FC236}">
                <a16:creationId xmlns:a16="http://schemas.microsoft.com/office/drawing/2014/main" id="{E0215E84-8513-47E1-95F6-03A2796DDFDB}"/>
              </a:ext>
            </a:extLst>
          </p:cNvPr>
          <p:cNvGrpSpPr/>
          <p:nvPr/>
        </p:nvGrpSpPr>
        <p:grpSpPr>
          <a:xfrm>
            <a:off x="2511039" y="4038406"/>
            <a:ext cx="1828610" cy="923330"/>
            <a:chOff x="2511039" y="4038406"/>
            <a:chExt cx="1828610" cy="923330"/>
          </a:xfrm>
        </p:grpSpPr>
        <p:sp>
          <p:nvSpPr>
            <p:cNvPr id="423" name="1">
              <a:extLst>
                <a:ext uri="{FF2B5EF4-FFF2-40B4-BE49-F238E27FC236}">
                  <a16:creationId xmlns:a16="http://schemas.microsoft.com/office/drawing/2014/main" id="{27B42C3E-6245-4857-B152-E52D8BF991E2}"/>
                </a:ext>
              </a:extLst>
            </p:cNvPr>
            <p:cNvSpPr/>
            <p:nvPr/>
          </p:nvSpPr>
          <p:spPr>
            <a:xfrm rot="5400000">
              <a:off x="2988344" y="3562824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29" name="กล่องข้อความ 428">
              <a:extLst>
                <a:ext uri="{FF2B5EF4-FFF2-40B4-BE49-F238E27FC236}">
                  <a16:creationId xmlns:a16="http://schemas.microsoft.com/office/drawing/2014/main" id="{F1E15912-9949-4979-93D6-B7D47E510942}"/>
                </a:ext>
              </a:extLst>
            </p:cNvPr>
            <p:cNvSpPr txBox="1"/>
            <p:nvPr/>
          </p:nvSpPr>
          <p:spPr>
            <a:xfrm>
              <a:off x="2630573" y="4038406"/>
              <a:ext cx="14650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Arial Rounded MT Bold" panose="020F0704030504030204" pitchFamily="34" charset="0"/>
                </a:rPr>
                <a:t>185</a:t>
              </a:r>
            </a:p>
          </p:txBody>
        </p:sp>
      </p:grpSp>
      <p:grpSp>
        <p:nvGrpSpPr>
          <p:cNvPr id="6" name="21">
            <a:extLst>
              <a:ext uri="{FF2B5EF4-FFF2-40B4-BE49-F238E27FC236}">
                <a16:creationId xmlns:a16="http://schemas.microsoft.com/office/drawing/2014/main" id="{A551D48A-ED35-4DBE-A746-296CDC580703}"/>
              </a:ext>
            </a:extLst>
          </p:cNvPr>
          <p:cNvGrpSpPr/>
          <p:nvPr/>
        </p:nvGrpSpPr>
        <p:grpSpPr>
          <a:xfrm>
            <a:off x="4951026" y="3997143"/>
            <a:ext cx="1828610" cy="923330"/>
            <a:chOff x="4951026" y="3997143"/>
            <a:chExt cx="1828610" cy="923330"/>
          </a:xfrm>
        </p:grpSpPr>
        <p:sp>
          <p:nvSpPr>
            <p:cNvPr id="422" name="Rectangle: Rounded Corners 396">
              <a:extLst>
                <a:ext uri="{FF2B5EF4-FFF2-40B4-BE49-F238E27FC236}">
                  <a16:creationId xmlns:a16="http://schemas.microsoft.com/office/drawing/2014/main" id="{0D327C84-02F8-4E2C-A3CD-E147EB632BAF}"/>
                </a:ext>
              </a:extLst>
            </p:cNvPr>
            <p:cNvSpPr/>
            <p:nvPr/>
          </p:nvSpPr>
          <p:spPr>
            <a:xfrm rot="5400000">
              <a:off x="5428331" y="3548187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30" name="2">
              <a:extLst>
                <a:ext uri="{FF2B5EF4-FFF2-40B4-BE49-F238E27FC236}">
                  <a16:creationId xmlns:a16="http://schemas.microsoft.com/office/drawing/2014/main" id="{D88B6D7B-88C0-4926-909A-91D8B2C8F281}"/>
                </a:ext>
              </a:extLst>
            </p:cNvPr>
            <p:cNvSpPr txBox="1"/>
            <p:nvPr/>
          </p:nvSpPr>
          <p:spPr>
            <a:xfrm>
              <a:off x="5096925" y="3997143"/>
              <a:ext cx="14650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Arial Rounded MT Bold" panose="020F0704030504030204" pitchFamily="34" charset="0"/>
                </a:rPr>
                <a:t>190</a:t>
              </a:r>
            </a:p>
          </p:txBody>
        </p:sp>
      </p:grpSp>
      <p:sp>
        <p:nvSpPr>
          <p:cNvPr id="4" name="f1">
            <a:extLst>
              <a:ext uri="{FF2B5EF4-FFF2-40B4-BE49-F238E27FC236}">
                <a16:creationId xmlns:a16="http://schemas.microsoft.com/office/drawing/2014/main" id="{DA15085A-0F18-401F-9424-1E510C6065E8}"/>
              </a:ext>
            </a:extLst>
          </p:cNvPr>
          <p:cNvSpPr/>
          <p:nvPr/>
        </p:nvSpPr>
        <p:spPr>
          <a:xfrm>
            <a:off x="2395148" y="3127866"/>
            <a:ext cx="2007215" cy="252661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f3">
            <a:extLst>
              <a:ext uri="{FF2B5EF4-FFF2-40B4-BE49-F238E27FC236}">
                <a16:creationId xmlns:a16="http://schemas.microsoft.com/office/drawing/2014/main" id="{98B8BA0D-64A7-440E-AF5F-9B5E1079177A}"/>
              </a:ext>
            </a:extLst>
          </p:cNvPr>
          <p:cNvSpPr/>
          <p:nvPr/>
        </p:nvSpPr>
        <p:spPr>
          <a:xfrm>
            <a:off x="7468770" y="3092047"/>
            <a:ext cx="2007215" cy="252661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f4">
            <a:extLst>
              <a:ext uri="{FF2B5EF4-FFF2-40B4-BE49-F238E27FC236}">
                <a16:creationId xmlns:a16="http://schemas.microsoft.com/office/drawing/2014/main" id="{AA1F1766-3C3B-4C91-B588-AB63F271FB43}"/>
              </a:ext>
            </a:extLst>
          </p:cNvPr>
          <p:cNvSpPr/>
          <p:nvPr/>
        </p:nvSpPr>
        <p:spPr>
          <a:xfrm>
            <a:off x="3535683" y="4519069"/>
            <a:ext cx="2007215" cy="252661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f2">
            <a:extLst>
              <a:ext uri="{FF2B5EF4-FFF2-40B4-BE49-F238E27FC236}">
                <a16:creationId xmlns:a16="http://schemas.microsoft.com/office/drawing/2014/main" id="{26CEBA40-403A-4DB4-AC74-04F887623544}"/>
              </a:ext>
            </a:extLst>
          </p:cNvPr>
          <p:cNvSpPr/>
          <p:nvPr/>
        </p:nvSpPr>
        <p:spPr>
          <a:xfrm>
            <a:off x="4862413" y="3162943"/>
            <a:ext cx="2007215" cy="252661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กล่องข้อความ 212">
            <a:extLst>
              <a:ext uri="{FF2B5EF4-FFF2-40B4-BE49-F238E27FC236}">
                <a16:creationId xmlns:a16="http://schemas.microsoft.com/office/drawing/2014/main" id="{6C5C5076-7F53-4DEF-8B40-8D768FD711FB}"/>
              </a:ext>
            </a:extLst>
          </p:cNvPr>
          <p:cNvSpPr txBox="1"/>
          <p:nvPr/>
        </p:nvSpPr>
        <p:spPr>
          <a:xfrm>
            <a:off x="5590308" y="1095494"/>
            <a:ext cx="1465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Rounded MT Bold" panose="020F0704030504030204" pitchFamily="34" charset="0"/>
              </a:rPr>
              <a:t>179</a:t>
            </a:r>
          </a:p>
        </p:txBody>
      </p:sp>
      <p:grpSp>
        <p:nvGrpSpPr>
          <p:cNvPr id="214" name="กลุ่ม 213">
            <a:extLst>
              <a:ext uri="{FF2B5EF4-FFF2-40B4-BE49-F238E27FC236}">
                <a16:creationId xmlns:a16="http://schemas.microsoft.com/office/drawing/2014/main" id="{A5935DA5-F60F-4F48-8019-E1C517063AD6}"/>
              </a:ext>
            </a:extLst>
          </p:cNvPr>
          <p:cNvGrpSpPr/>
          <p:nvPr/>
        </p:nvGrpSpPr>
        <p:grpSpPr>
          <a:xfrm>
            <a:off x="9829596" y="5837168"/>
            <a:ext cx="2469755" cy="873999"/>
            <a:chOff x="9829596" y="5837168"/>
            <a:chExt cx="2469755" cy="873999"/>
          </a:xfrm>
        </p:grpSpPr>
        <p:sp>
          <p:nvSpPr>
            <p:cNvPr id="216" name="Rectangle: Rounded Corners 396">
              <a:extLst>
                <a:ext uri="{FF2B5EF4-FFF2-40B4-BE49-F238E27FC236}">
                  <a16:creationId xmlns:a16="http://schemas.microsoft.com/office/drawing/2014/main" id="{35B42592-C0B1-43BE-84E2-594A5F1ABF55}"/>
                </a:ext>
              </a:extLst>
            </p:cNvPr>
            <p:cNvSpPr/>
            <p:nvPr/>
          </p:nvSpPr>
          <p:spPr>
            <a:xfrm rot="5400000">
              <a:off x="10627474" y="5039290"/>
              <a:ext cx="873999" cy="2469755"/>
            </a:xfrm>
            <a:prstGeom prst="roundRect">
              <a:avLst>
                <a:gd name="adj" fmla="val 50000"/>
              </a:avLst>
            </a:prstGeom>
            <a:solidFill>
              <a:srgbClr val="EE9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217" name="กล่องข้อความ 216">
              <a:extLst>
                <a:ext uri="{FF2B5EF4-FFF2-40B4-BE49-F238E27FC236}">
                  <a16:creationId xmlns:a16="http://schemas.microsoft.com/office/drawing/2014/main" id="{A7834E8A-9CC0-4D13-B46C-CDA8C9B5F8B0}"/>
                </a:ext>
              </a:extLst>
            </p:cNvPr>
            <p:cNvSpPr txBox="1"/>
            <p:nvPr/>
          </p:nvSpPr>
          <p:spPr>
            <a:xfrm>
              <a:off x="10034028" y="5869563"/>
              <a:ext cx="19941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  <a:hlinkClick r:id="" action="ppaction://hlinkshowjump?jump=nextslid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ข้อถัดไป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18" name="กลุ่ม 217">
            <a:extLst>
              <a:ext uri="{FF2B5EF4-FFF2-40B4-BE49-F238E27FC236}">
                <a16:creationId xmlns:a16="http://schemas.microsoft.com/office/drawing/2014/main" id="{E8F1EFCB-2773-4F68-97FE-29315C9C6300}"/>
              </a:ext>
            </a:extLst>
          </p:cNvPr>
          <p:cNvGrpSpPr/>
          <p:nvPr/>
        </p:nvGrpSpPr>
        <p:grpSpPr>
          <a:xfrm>
            <a:off x="-175524" y="5830983"/>
            <a:ext cx="2469755" cy="873999"/>
            <a:chOff x="9829596" y="5837168"/>
            <a:chExt cx="2469755" cy="873999"/>
          </a:xfrm>
        </p:grpSpPr>
        <p:sp>
          <p:nvSpPr>
            <p:cNvPr id="219" name="Rectangle: Rounded Corners 396">
              <a:extLst>
                <a:ext uri="{FF2B5EF4-FFF2-40B4-BE49-F238E27FC236}">
                  <a16:creationId xmlns:a16="http://schemas.microsoft.com/office/drawing/2014/main" id="{EA1AF947-8EAA-405A-8A55-420E4CF78D3B}"/>
                </a:ext>
              </a:extLst>
            </p:cNvPr>
            <p:cNvSpPr/>
            <p:nvPr/>
          </p:nvSpPr>
          <p:spPr>
            <a:xfrm rot="5400000">
              <a:off x="10627474" y="5039290"/>
              <a:ext cx="873999" cy="2469755"/>
            </a:xfrm>
            <a:prstGeom prst="roundRect">
              <a:avLst>
                <a:gd name="adj" fmla="val 50000"/>
              </a:avLst>
            </a:prstGeom>
            <a:solidFill>
              <a:srgbClr val="EE9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220" name="กล่องข้อความ 219">
              <a:extLst>
                <a:ext uri="{FF2B5EF4-FFF2-40B4-BE49-F238E27FC236}">
                  <a16:creationId xmlns:a16="http://schemas.microsoft.com/office/drawing/2014/main" id="{8FA26405-4796-4A68-8040-E4FE9265B4D9}"/>
                </a:ext>
              </a:extLst>
            </p:cNvPr>
            <p:cNvSpPr txBox="1"/>
            <p:nvPr/>
          </p:nvSpPr>
          <p:spPr>
            <a:xfrm>
              <a:off x="10034028" y="5869563"/>
              <a:ext cx="19941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  <a:hlinkClick r:id="" action="ppaction://hlinkshowjump?jump=previousslid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ย้อนกลับ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663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1.85185E-6 L 0.00039 0.00092 C 0.00078 -0.00579 0.00078 -0.01158 0.00117 -0.01736 C 0.00117 -0.02037 0.00182 -0.02384 0.00195 -0.02709 C 0.00234 -0.03287 0.00234 -0.03866 0.00274 -0.04445 C 0.00234 -0.07593 0.00287 -0.10695 0.00195 -0.13843 C 0.00169 -0.14676 0.00039 -0.15486 -0.00026 -0.16296 C -0.00104 -0.16806 -0.00195 -0.17801 -0.00195 -0.17778 C -0.00247 -0.23403 -0.00325 -0.28959 -0.00325 -0.34537 C -0.00325 -0.36111 -0.00325 -0.37778 -0.00273 -0.39352 C -0.0026 -0.3956 -0.00117 -0.3963 -0.00026 -0.39792 C 0.00508 -0.40972 0.00026 -0.40162 0.00664 -0.41111 C 0.01094 -0.42454 0.00677 -0.4125 0.01107 -0.42222 C 0.01511 -0.43033 0.01198 -0.4257 0.01576 -0.43056 C 0.01771 -0.43565 0.0181 -0.43773 0.02057 -0.44074 C 0.02344 -0.44537 0.02409 -0.44537 0.02734 -0.44931 C 0.02917 -0.45116 0.03047 -0.45324 0.03203 -0.45486 C 0.03399 -0.45671 0.03555 -0.45764 0.0375 -0.45926 C 0.03893 -0.46065 0.0405 -0.46227 0.04219 -0.46389 C 0.04362 -0.46505 0.04531 -0.46551 0.04675 -0.46667 C 0.05169 -0.46991 0.0556 -0.47246 0.05977 -0.47778 C 0.06641 -0.48634 0.06133 -0.48056 0.06615 -0.48773 C 0.0694 -0.49329 0.0694 -0.49074 0.07214 -0.49954 C 0.07331 -0.50301 0.07396 -0.50718 0.07513 -0.51088 C 0.078 -0.51852 0.07604 -0.51181 0.07839 -0.52246 C 0.08086 -0.53171 0.07904 -0.52408 0.08138 -0.53195 C 0.08372 -0.53889 0.08294 -0.53889 0.08529 -0.54769 C 0.08607 -0.55023 0.08685 -0.55255 0.08763 -0.55486 C 0.08906 -0.56597 0.09011 -0.57153 0.09011 -0.58357 C 0.09011 -0.61296 0.09193 -0.60533 0.08763 -0.6169 " pathEditMode="relative" rAng="0" ptsTypes="AAAAAAAAAAAAAAAAAAAAAAAAAAAA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10" grpId="0" animBg="1"/>
      <p:bldP spid="210" grpId="1" animBg="1"/>
      <p:bldP spid="211" grpId="0" animBg="1"/>
      <p:bldP spid="211" grpId="1" animBg="1"/>
      <p:bldP spid="212" grpId="0" animBg="1"/>
      <p:bldP spid="2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สี่เหลี่ยมผืนผ้า 214">
            <a:extLst>
              <a:ext uri="{FF2B5EF4-FFF2-40B4-BE49-F238E27FC236}">
                <a16:creationId xmlns:a16="http://schemas.microsoft.com/office/drawing/2014/main" id="{C855FBB9-B7A7-492C-AFE7-048A494FC0D1}"/>
              </a:ext>
            </a:extLst>
          </p:cNvPr>
          <p:cNvSpPr/>
          <p:nvPr/>
        </p:nvSpPr>
        <p:spPr>
          <a:xfrm>
            <a:off x="-22414" y="-37499"/>
            <a:ext cx="12214414" cy="6901016"/>
          </a:xfrm>
          <a:prstGeom prst="rect">
            <a:avLst/>
          </a:prstGeom>
          <a:solidFill>
            <a:srgbClr val="FDF2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2" name="Graphic 1">
            <a:extLst>
              <a:ext uri="{FF2B5EF4-FFF2-40B4-BE49-F238E27FC236}">
                <a16:creationId xmlns:a16="http://schemas.microsoft.com/office/drawing/2014/main" id="{0D9F1EEA-BB8E-4A59-9062-35DBD3487AF5}"/>
              </a:ext>
            </a:extLst>
          </p:cNvPr>
          <p:cNvGrpSpPr/>
          <p:nvPr/>
        </p:nvGrpSpPr>
        <p:grpSpPr>
          <a:xfrm>
            <a:off x="1676401" y="5090160"/>
            <a:ext cx="1809262" cy="3191373"/>
            <a:chOff x="6189058" y="3162106"/>
            <a:chExt cx="1730882" cy="3154111"/>
          </a:xfrm>
        </p:grpSpPr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F30AEAE9-BFCE-4B4F-AC23-486F1B537C3F}"/>
                </a:ext>
              </a:extLst>
            </p:cNvPr>
            <p:cNvSpPr/>
            <p:nvPr/>
          </p:nvSpPr>
          <p:spPr>
            <a:xfrm>
              <a:off x="7809071" y="5030533"/>
              <a:ext cx="110869" cy="227171"/>
            </a:xfrm>
            <a:custGeom>
              <a:avLst/>
              <a:gdLst>
                <a:gd name="connsiteX0" fmla="*/ 0 w 110870"/>
                <a:gd name="connsiteY0" fmla="*/ 163258 h 227171"/>
                <a:gd name="connsiteX1" fmla="*/ 110871 w 110870"/>
                <a:gd name="connsiteY1" fmla="*/ 227171 h 227171"/>
                <a:gd name="connsiteX2" fmla="*/ 102965 w 110870"/>
                <a:gd name="connsiteY2" fmla="*/ 173545 h 227171"/>
                <a:gd name="connsiteX3" fmla="*/ 106108 w 110870"/>
                <a:gd name="connsiteY3" fmla="*/ 0 h 227171"/>
                <a:gd name="connsiteX4" fmla="*/ 105251 w 110870"/>
                <a:gd name="connsiteY4" fmla="*/ 2572 h 227171"/>
                <a:gd name="connsiteX5" fmla="*/ 0 w 110870"/>
                <a:gd name="connsiteY5" fmla="*/ 163258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870" h="227171">
                  <a:moveTo>
                    <a:pt x="0" y="163258"/>
                  </a:moveTo>
                  <a:cubicBezTo>
                    <a:pt x="36957" y="184594"/>
                    <a:pt x="73914" y="205930"/>
                    <a:pt x="110871" y="227171"/>
                  </a:cubicBezTo>
                  <a:cubicBezTo>
                    <a:pt x="104584" y="204121"/>
                    <a:pt x="101632" y="185738"/>
                    <a:pt x="102965" y="173545"/>
                  </a:cubicBezTo>
                  <a:cubicBezTo>
                    <a:pt x="106489" y="140208"/>
                    <a:pt x="107347" y="78105"/>
                    <a:pt x="106108" y="0"/>
                  </a:cubicBezTo>
                  <a:cubicBezTo>
                    <a:pt x="105823" y="857"/>
                    <a:pt x="105537" y="1714"/>
                    <a:pt x="105251" y="2572"/>
                  </a:cubicBezTo>
                  <a:cubicBezTo>
                    <a:pt x="83153" y="63532"/>
                    <a:pt x="49530" y="121634"/>
                    <a:pt x="0" y="163258"/>
                  </a:cubicBezTo>
                  <a:close/>
                </a:path>
              </a:pathLst>
            </a:custGeom>
            <a:solidFill>
              <a:srgbClr val="E59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96" name="Graphic 1">
              <a:extLst>
                <a:ext uri="{FF2B5EF4-FFF2-40B4-BE49-F238E27FC236}">
                  <a16:creationId xmlns:a16="http://schemas.microsoft.com/office/drawing/2014/main" id="{0D9F1EEA-BB8E-4A59-9062-35DBD3487AF5}"/>
                </a:ext>
              </a:extLst>
            </p:cNvPr>
            <p:cNvGrpSpPr/>
            <p:nvPr/>
          </p:nvGrpSpPr>
          <p:grpSpPr>
            <a:xfrm>
              <a:off x="6740616" y="3670041"/>
              <a:ext cx="862038" cy="405515"/>
              <a:chOff x="6740616" y="3670041"/>
              <a:chExt cx="862038" cy="405515"/>
            </a:xfrm>
            <a:solidFill>
              <a:srgbClr val="D17A66"/>
            </a:solidFill>
          </p:grpSpPr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D1C02763-6774-4361-B2BB-DFD46740F965}"/>
                  </a:ext>
                </a:extLst>
              </p:cNvPr>
              <p:cNvSpPr/>
              <p:nvPr/>
            </p:nvSpPr>
            <p:spPr>
              <a:xfrm>
                <a:off x="6740616" y="3670041"/>
                <a:ext cx="131791" cy="319349"/>
              </a:xfrm>
              <a:custGeom>
                <a:avLst/>
                <a:gdLst>
                  <a:gd name="connsiteX0" fmla="*/ 988 w 131791"/>
                  <a:gd name="connsiteY0" fmla="*/ 321 h 319349"/>
                  <a:gd name="connsiteX1" fmla="*/ 69854 w 131791"/>
                  <a:gd name="connsiteY1" fmla="*/ 158055 h 319349"/>
                  <a:gd name="connsiteX2" fmla="*/ 103572 w 131791"/>
                  <a:gd name="connsiteY2" fmla="*/ 237208 h 319349"/>
                  <a:gd name="connsiteX3" fmla="*/ 131767 w 131791"/>
                  <a:gd name="connsiteY3" fmla="*/ 318647 h 319349"/>
                  <a:gd name="connsiteX4" fmla="*/ 131385 w 131791"/>
                  <a:gd name="connsiteY4" fmla="*/ 319314 h 319349"/>
                  <a:gd name="connsiteX5" fmla="*/ 130719 w 131791"/>
                  <a:gd name="connsiteY5" fmla="*/ 319028 h 319349"/>
                  <a:gd name="connsiteX6" fmla="*/ 93571 w 131791"/>
                  <a:gd name="connsiteY6" fmla="*/ 241304 h 319349"/>
                  <a:gd name="connsiteX7" fmla="*/ 61853 w 131791"/>
                  <a:gd name="connsiteY7" fmla="*/ 161294 h 319349"/>
                  <a:gd name="connsiteX8" fmla="*/ 36 w 131791"/>
                  <a:gd name="connsiteY8" fmla="*/ 703 h 319349"/>
                  <a:gd name="connsiteX9" fmla="*/ 321 w 131791"/>
                  <a:gd name="connsiteY9" fmla="*/ 36 h 319349"/>
                  <a:gd name="connsiteX10" fmla="*/ 988 w 131791"/>
                  <a:gd name="connsiteY10" fmla="*/ 321 h 3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91" h="319349">
                    <a:moveTo>
                      <a:pt x="988" y="321"/>
                    </a:moveTo>
                    <a:cubicBezTo>
                      <a:pt x="24229" y="52804"/>
                      <a:pt x="47185" y="105382"/>
                      <a:pt x="69854" y="158055"/>
                    </a:cubicBezTo>
                    <a:cubicBezTo>
                      <a:pt x="81284" y="184345"/>
                      <a:pt x="93285" y="210443"/>
                      <a:pt x="103572" y="237208"/>
                    </a:cubicBezTo>
                    <a:cubicBezTo>
                      <a:pt x="113574" y="264069"/>
                      <a:pt x="123766" y="290929"/>
                      <a:pt x="131767" y="318647"/>
                    </a:cubicBezTo>
                    <a:cubicBezTo>
                      <a:pt x="131862" y="318933"/>
                      <a:pt x="131671" y="319219"/>
                      <a:pt x="131385" y="319314"/>
                    </a:cubicBezTo>
                    <a:cubicBezTo>
                      <a:pt x="131100" y="319409"/>
                      <a:pt x="130909" y="319314"/>
                      <a:pt x="130719" y="319028"/>
                    </a:cubicBezTo>
                    <a:cubicBezTo>
                      <a:pt x="117003" y="293692"/>
                      <a:pt x="105382" y="267403"/>
                      <a:pt x="93571" y="241304"/>
                    </a:cubicBezTo>
                    <a:cubicBezTo>
                      <a:pt x="82046" y="215015"/>
                      <a:pt x="72235" y="188059"/>
                      <a:pt x="61853" y="161294"/>
                    </a:cubicBezTo>
                    <a:cubicBezTo>
                      <a:pt x="40993" y="107859"/>
                      <a:pt x="20324" y="54328"/>
                      <a:pt x="36" y="703"/>
                    </a:cubicBezTo>
                    <a:cubicBezTo>
                      <a:pt x="-59" y="417"/>
                      <a:pt x="36" y="131"/>
                      <a:pt x="321" y="36"/>
                    </a:cubicBezTo>
                    <a:cubicBezTo>
                      <a:pt x="607" y="-60"/>
                      <a:pt x="893" y="36"/>
                      <a:pt x="988" y="32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8EFA4239-86AB-469F-A6C8-1857B45756EE}"/>
                  </a:ext>
                </a:extLst>
              </p:cNvPr>
              <p:cNvSpPr/>
              <p:nvPr/>
            </p:nvSpPr>
            <p:spPr>
              <a:xfrm>
                <a:off x="7072519" y="3696461"/>
                <a:ext cx="126035" cy="211301"/>
              </a:xfrm>
              <a:custGeom>
                <a:avLst/>
                <a:gdLst>
                  <a:gd name="connsiteX0" fmla="*/ 1031 w 126035"/>
                  <a:gd name="connsiteY0" fmla="*/ 381 h 211301"/>
                  <a:gd name="connsiteX1" fmla="*/ 66754 w 126035"/>
                  <a:gd name="connsiteY1" fmla="*/ 103537 h 211301"/>
                  <a:gd name="connsiteX2" fmla="*/ 98948 w 126035"/>
                  <a:gd name="connsiteY2" fmla="*/ 155543 h 211301"/>
                  <a:gd name="connsiteX3" fmla="*/ 125999 w 126035"/>
                  <a:gd name="connsiteY3" fmla="*/ 210598 h 211301"/>
                  <a:gd name="connsiteX4" fmla="*/ 125714 w 126035"/>
                  <a:gd name="connsiteY4" fmla="*/ 211265 h 211301"/>
                  <a:gd name="connsiteX5" fmla="*/ 125047 w 126035"/>
                  <a:gd name="connsiteY5" fmla="*/ 211074 h 211301"/>
                  <a:gd name="connsiteX6" fmla="*/ 89614 w 126035"/>
                  <a:gd name="connsiteY6" fmla="*/ 160973 h 211301"/>
                  <a:gd name="connsiteX7" fmla="*/ 59324 w 126035"/>
                  <a:gd name="connsiteY7" fmla="*/ 107823 h 211301"/>
                  <a:gd name="connsiteX8" fmla="*/ 79 w 126035"/>
                  <a:gd name="connsiteY8" fmla="*/ 762 h 211301"/>
                  <a:gd name="connsiteX9" fmla="*/ 269 w 126035"/>
                  <a:gd name="connsiteY9" fmla="*/ 0 h 211301"/>
                  <a:gd name="connsiteX10" fmla="*/ 1031 w 126035"/>
                  <a:gd name="connsiteY10" fmla="*/ 381 h 2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035" h="211301">
                    <a:moveTo>
                      <a:pt x="1031" y="381"/>
                    </a:moveTo>
                    <a:cubicBezTo>
                      <a:pt x="23225" y="34671"/>
                      <a:pt x="45132" y="69056"/>
                      <a:pt x="66754" y="103537"/>
                    </a:cubicBezTo>
                    <a:cubicBezTo>
                      <a:pt x="77708" y="120777"/>
                      <a:pt x="89138" y="137636"/>
                      <a:pt x="98948" y="155543"/>
                    </a:cubicBezTo>
                    <a:cubicBezTo>
                      <a:pt x="108759" y="173450"/>
                      <a:pt x="118094" y="191548"/>
                      <a:pt x="125999" y="210598"/>
                    </a:cubicBezTo>
                    <a:cubicBezTo>
                      <a:pt x="126095" y="210884"/>
                      <a:pt x="125999" y="211169"/>
                      <a:pt x="125714" y="211265"/>
                    </a:cubicBezTo>
                    <a:cubicBezTo>
                      <a:pt x="125523" y="211360"/>
                      <a:pt x="125238" y="211265"/>
                      <a:pt x="125047" y="211074"/>
                    </a:cubicBezTo>
                    <a:cubicBezTo>
                      <a:pt x="112093" y="195072"/>
                      <a:pt x="100663" y="178118"/>
                      <a:pt x="89614" y="160973"/>
                    </a:cubicBezTo>
                    <a:cubicBezTo>
                      <a:pt x="78565" y="143828"/>
                      <a:pt x="69230" y="125635"/>
                      <a:pt x="59324" y="107823"/>
                    </a:cubicBezTo>
                    <a:cubicBezTo>
                      <a:pt x="39322" y="72295"/>
                      <a:pt x="19605" y="36576"/>
                      <a:pt x="79" y="762"/>
                    </a:cubicBezTo>
                    <a:cubicBezTo>
                      <a:pt x="-112" y="476"/>
                      <a:pt x="79" y="191"/>
                      <a:pt x="269" y="0"/>
                    </a:cubicBezTo>
                    <a:cubicBezTo>
                      <a:pt x="555" y="95"/>
                      <a:pt x="841" y="95"/>
                      <a:pt x="1031" y="38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CC92E80C-DFF3-43A3-9A47-92BA4AB7FBA6}"/>
                  </a:ext>
                </a:extLst>
              </p:cNvPr>
              <p:cNvSpPr/>
              <p:nvPr/>
            </p:nvSpPr>
            <p:spPr>
              <a:xfrm>
                <a:off x="7410350" y="3753563"/>
                <a:ext cx="86145" cy="126293"/>
              </a:xfrm>
              <a:custGeom>
                <a:avLst/>
                <a:gdLst>
                  <a:gd name="connsiteX0" fmla="*/ 956 w 86145"/>
                  <a:gd name="connsiteY0" fmla="*/ 143 h 126293"/>
                  <a:gd name="connsiteX1" fmla="*/ 46676 w 86145"/>
                  <a:gd name="connsiteY1" fmla="*/ 60627 h 126293"/>
                  <a:gd name="connsiteX2" fmla="*/ 68870 w 86145"/>
                  <a:gd name="connsiteY2" fmla="*/ 91392 h 126293"/>
                  <a:gd name="connsiteX3" fmla="*/ 86110 w 86145"/>
                  <a:gd name="connsiteY3" fmla="*/ 125492 h 126293"/>
                  <a:gd name="connsiteX4" fmla="*/ 85824 w 86145"/>
                  <a:gd name="connsiteY4" fmla="*/ 126254 h 126293"/>
                  <a:gd name="connsiteX5" fmla="*/ 85253 w 86145"/>
                  <a:gd name="connsiteY5" fmla="*/ 126159 h 126293"/>
                  <a:gd name="connsiteX6" fmla="*/ 59916 w 86145"/>
                  <a:gd name="connsiteY6" fmla="*/ 97584 h 126293"/>
                  <a:gd name="connsiteX7" fmla="*/ 39533 w 86145"/>
                  <a:gd name="connsiteY7" fmla="*/ 65675 h 126293"/>
                  <a:gd name="connsiteX8" fmla="*/ 99 w 86145"/>
                  <a:gd name="connsiteY8" fmla="*/ 905 h 126293"/>
                  <a:gd name="connsiteX9" fmla="*/ 289 w 86145"/>
                  <a:gd name="connsiteY9" fmla="*/ 143 h 126293"/>
                  <a:gd name="connsiteX10" fmla="*/ 956 w 86145"/>
                  <a:gd name="connsiteY10" fmla="*/ 143 h 12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145" h="126293">
                    <a:moveTo>
                      <a:pt x="956" y="143"/>
                    </a:moveTo>
                    <a:cubicBezTo>
                      <a:pt x="16482" y="20145"/>
                      <a:pt x="31722" y="40338"/>
                      <a:pt x="46676" y="60627"/>
                    </a:cubicBezTo>
                    <a:cubicBezTo>
                      <a:pt x="54201" y="70818"/>
                      <a:pt x="62393" y="80438"/>
                      <a:pt x="68870" y="91392"/>
                    </a:cubicBezTo>
                    <a:cubicBezTo>
                      <a:pt x="75347" y="102251"/>
                      <a:pt x="81538" y="113300"/>
                      <a:pt x="86110" y="125492"/>
                    </a:cubicBezTo>
                    <a:cubicBezTo>
                      <a:pt x="86205" y="125778"/>
                      <a:pt x="86110" y="126063"/>
                      <a:pt x="85824" y="126254"/>
                    </a:cubicBezTo>
                    <a:cubicBezTo>
                      <a:pt x="85634" y="126349"/>
                      <a:pt x="85443" y="126254"/>
                      <a:pt x="85253" y="126159"/>
                    </a:cubicBezTo>
                    <a:cubicBezTo>
                      <a:pt x="75728" y="117396"/>
                      <a:pt x="67631" y="107585"/>
                      <a:pt x="59916" y="97584"/>
                    </a:cubicBezTo>
                    <a:cubicBezTo>
                      <a:pt x="52201" y="87582"/>
                      <a:pt x="46200" y="76343"/>
                      <a:pt x="39533" y="65675"/>
                    </a:cubicBezTo>
                    <a:cubicBezTo>
                      <a:pt x="26102" y="44244"/>
                      <a:pt x="12958" y="22622"/>
                      <a:pt x="99" y="905"/>
                    </a:cubicBezTo>
                    <a:cubicBezTo>
                      <a:pt x="-91" y="619"/>
                      <a:pt x="4" y="333"/>
                      <a:pt x="289" y="143"/>
                    </a:cubicBezTo>
                    <a:cubicBezTo>
                      <a:pt x="575" y="-48"/>
                      <a:pt x="861" y="-48"/>
                      <a:pt x="956" y="143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184EE0A6-CC43-408B-9CCE-EB99FB2AFE57}"/>
                  </a:ext>
                </a:extLst>
              </p:cNvPr>
              <p:cNvSpPr/>
              <p:nvPr/>
            </p:nvSpPr>
            <p:spPr>
              <a:xfrm>
                <a:off x="6901525" y="3991319"/>
                <a:ext cx="71686" cy="84236"/>
              </a:xfrm>
              <a:custGeom>
                <a:avLst/>
                <a:gdLst>
                  <a:gd name="connsiteX0" fmla="*/ 861 w 71686"/>
                  <a:gd name="connsiteY0" fmla="*/ 36 h 84236"/>
                  <a:gd name="connsiteX1" fmla="*/ 48296 w 71686"/>
                  <a:gd name="connsiteY1" fmla="*/ 31659 h 84236"/>
                  <a:gd name="connsiteX2" fmla="*/ 65536 w 71686"/>
                  <a:gd name="connsiteY2" fmla="*/ 55185 h 84236"/>
                  <a:gd name="connsiteX3" fmla="*/ 71632 w 71686"/>
                  <a:gd name="connsiteY3" fmla="*/ 83665 h 84236"/>
                  <a:gd name="connsiteX4" fmla="*/ 71060 w 71686"/>
                  <a:gd name="connsiteY4" fmla="*/ 84237 h 84236"/>
                  <a:gd name="connsiteX5" fmla="*/ 70584 w 71686"/>
                  <a:gd name="connsiteY5" fmla="*/ 83951 h 84236"/>
                  <a:gd name="connsiteX6" fmla="*/ 55916 w 71686"/>
                  <a:gd name="connsiteY6" fmla="*/ 60234 h 84236"/>
                  <a:gd name="connsiteX7" fmla="*/ 41628 w 71686"/>
                  <a:gd name="connsiteY7" fmla="*/ 37279 h 84236"/>
                  <a:gd name="connsiteX8" fmla="*/ 290 w 71686"/>
                  <a:gd name="connsiteY8" fmla="*/ 1083 h 84236"/>
                  <a:gd name="connsiteX9" fmla="*/ 99 w 71686"/>
                  <a:gd name="connsiteY9" fmla="*/ 321 h 84236"/>
                  <a:gd name="connsiteX10" fmla="*/ 861 w 71686"/>
                  <a:gd name="connsiteY10" fmla="*/ 36 h 84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86" h="84236">
                    <a:moveTo>
                      <a:pt x="861" y="36"/>
                    </a:moveTo>
                    <a:cubicBezTo>
                      <a:pt x="18673" y="6513"/>
                      <a:pt x="35056" y="17466"/>
                      <a:pt x="48296" y="31659"/>
                    </a:cubicBezTo>
                    <a:cubicBezTo>
                      <a:pt x="54868" y="38707"/>
                      <a:pt x="61631" y="46137"/>
                      <a:pt x="65536" y="55185"/>
                    </a:cubicBezTo>
                    <a:cubicBezTo>
                      <a:pt x="69441" y="64139"/>
                      <a:pt x="72108" y="73759"/>
                      <a:pt x="71632" y="83665"/>
                    </a:cubicBezTo>
                    <a:cubicBezTo>
                      <a:pt x="71632" y="83951"/>
                      <a:pt x="71346" y="84237"/>
                      <a:pt x="71060" y="84237"/>
                    </a:cubicBezTo>
                    <a:cubicBezTo>
                      <a:pt x="70870" y="84237"/>
                      <a:pt x="70679" y="84141"/>
                      <a:pt x="70584" y="83951"/>
                    </a:cubicBezTo>
                    <a:cubicBezTo>
                      <a:pt x="65250" y="75759"/>
                      <a:pt x="60869" y="67854"/>
                      <a:pt x="55916" y="60234"/>
                    </a:cubicBezTo>
                    <a:cubicBezTo>
                      <a:pt x="51058" y="52709"/>
                      <a:pt x="47153" y="44517"/>
                      <a:pt x="41628" y="37279"/>
                    </a:cubicBezTo>
                    <a:cubicBezTo>
                      <a:pt x="30674" y="22800"/>
                      <a:pt x="16673" y="10323"/>
                      <a:pt x="290" y="1083"/>
                    </a:cubicBezTo>
                    <a:cubicBezTo>
                      <a:pt x="4" y="893"/>
                      <a:pt x="-91" y="607"/>
                      <a:pt x="99" y="321"/>
                    </a:cubicBezTo>
                    <a:cubicBezTo>
                      <a:pt x="385" y="36"/>
                      <a:pt x="671" y="-60"/>
                      <a:pt x="861" y="36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EBCFCBC0-A1CD-42EC-9621-5DCA6CF42A3F}"/>
                  </a:ext>
                </a:extLst>
              </p:cNvPr>
              <p:cNvSpPr/>
              <p:nvPr/>
            </p:nvSpPr>
            <p:spPr>
              <a:xfrm>
                <a:off x="7204875" y="3912810"/>
                <a:ext cx="397778" cy="47995"/>
              </a:xfrm>
              <a:custGeom>
                <a:avLst/>
                <a:gdLst>
                  <a:gd name="connsiteX0" fmla="*/ 691 w 397778"/>
                  <a:gd name="connsiteY0" fmla="*/ 25205 h 47995"/>
                  <a:gd name="connsiteX1" fmla="*/ 101752 w 397778"/>
                  <a:gd name="connsiteY1" fmla="*/ 41493 h 47995"/>
                  <a:gd name="connsiteX2" fmla="*/ 152329 w 397778"/>
                  <a:gd name="connsiteY2" fmla="*/ 38826 h 47995"/>
                  <a:gd name="connsiteX3" fmla="*/ 200812 w 397778"/>
                  <a:gd name="connsiteY3" fmla="*/ 24443 h 47995"/>
                  <a:gd name="connsiteX4" fmla="*/ 249484 w 397778"/>
                  <a:gd name="connsiteY4" fmla="*/ 6441 h 47995"/>
                  <a:gd name="connsiteX5" fmla="*/ 301967 w 397778"/>
                  <a:gd name="connsiteY5" fmla="*/ 250 h 47995"/>
                  <a:gd name="connsiteX6" fmla="*/ 397598 w 397778"/>
                  <a:gd name="connsiteY6" fmla="*/ 38826 h 47995"/>
                  <a:gd name="connsiteX7" fmla="*/ 397598 w 397778"/>
                  <a:gd name="connsiteY7" fmla="*/ 39588 h 47995"/>
                  <a:gd name="connsiteX8" fmla="*/ 396931 w 397778"/>
                  <a:gd name="connsiteY8" fmla="*/ 39683 h 47995"/>
                  <a:gd name="connsiteX9" fmla="*/ 301491 w 397778"/>
                  <a:gd name="connsiteY9" fmla="*/ 11108 h 47995"/>
                  <a:gd name="connsiteX10" fmla="*/ 276726 w 397778"/>
                  <a:gd name="connsiteY10" fmla="*/ 12346 h 47995"/>
                  <a:gd name="connsiteX11" fmla="*/ 252247 w 397778"/>
                  <a:gd name="connsiteY11" fmla="*/ 16918 h 47995"/>
                  <a:gd name="connsiteX12" fmla="*/ 203764 w 397778"/>
                  <a:gd name="connsiteY12" fmla="*/ 32730 h 47995"/>
                  <a:gd name="connsiteX13" fmla="*/ 153377 w 397778"/>
                  <a:gd name="connsiteY13" fmla="*/ 45970 h 47995"/>
                  <a:gd name="connsiteX14" fmla="*/ 101371 w 397778"/>
                  <a:gd name="connsiteY14" fmla="*/ 47017 h 47995"/>
                  <a:gd name="connsiteX15" fmla="*/ 406 w 397778"/>
                  <a:gd name="connsiteY15" fmla="*/ 26348 h 47995"/>
                  <a:gd name="connsiteX16" fmla="*/ 25 w 397778"/>
                  <a:gd name="connsiteY16" fmla="*/ 25681 h 47995"/>
                  <a:gd name="connsiteX17" fmla="*/ 691 w 397778"/>
                  <a:gd name="connsiteY17" fmla="*/ 25205 h 4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7778" h="47995">
                    <a:moveTo>
                      <a:pt x="691" y="25205"/>
                    </a:moveTo>
                    <a:cubicBezTo>
                      <a:pt x="34124" y="32635"/>
                      <a:pt x="67747" y="39969"/>
                      <a:pt x="101752" y="41493"/>
                    </a:cubicBezTo>
                    <a:cubicBezTo>
                      <a:pt x="118706" y="42445"/>
                      <a:pt x="135756" y="41683"/>
                      <a:pt x="152329" y="38826"/>
                    </a:cubicBezTo>
                    <a:cubicBezTo>
                      <a:pt x="168998" y="36159"/>
                      <a:pt x="184905" y="30634"/>
                      <a:pt x="200812" y="24443"/>
                    </a:cubicBezTo>
                    <a:cubicBezTo>
                      <a:pt x="216719" y="18252"/>
                      <a:pt x="232530" y="11394"/>
                      <a:pt x="249484" y="6441"/>
                    </a:cubicBezTo>
                    <a:cubicBezTo>
                      <a:pt x="266344" y="1488"/>
                      <a:pt x="284346" y="-798"/>
                      <a:pt x="301967" y="250"/>
                    </a:cubicBezTo>
                    <a:cubicBezTo>
                      <a:pt x="337210" y="2440"/>
                      <a:pt x="371881" y="15490"/>
                      <a:pt x="397598" y="38826"/>
                    </a:cubicBezTo>
                    <a:cubicBezTo>
                      <a:pt x="397789" y="39016"/>
                      <a:pt x="397884" y="39397"/>
                      <a:pt x="397598" y="39588"/>
                    </a:cubicBezTo>
                    <a:cubicBezTo>
                      <a:pt x="397408" y="39778"/>
                      <a:pt x="397122" y="39778"/>
                      <a:pt x="396931" y="39683"/>
                    </a:cubicBezTo>
                    <a:cubicBezTo>
                      <a:pt x="367880" y="21681"/>
                      <a:pt x="334829" y="11394"/>
                      <a:pt x="301491" y="11108"/>
                    </a:cubicBezTo>
                    <a:cubicBezTo>
                      <a:pt x="293204" y="10822"/>
                      <a:pt x="284917" y="11203"/>
                      <a:pt x="276726" y="12346"/>
                    </a:cubicBezTo>
                    <a:cubicBezTo>
                      <a:pt x="268534" y="13204"/>
                      <a:pt x="260343" y="14728"/>
                      <a:pt x="252247" y="16918"/>
                    </a:cubicBezTo>
                    <a:cubicBezTo>
                      <a:pt x="236054" y="21014"/>
                      <a:pt x="220052" y="27110"/>
                      <a:pt x="203764" y="32730"/>
                    </a:cubicBezTo>
                    <a:cubicBezTo>
                      <a:pt x="187572" y="38445"/>
                      <a:pt x="170713" y="43779"/>
                      <a:pt x="153377" y="45970"/>
                    </a:cubicBezTo>
                    <a:cubicBezTo>
                      <a:pt x="136042" y="48351"/>
                      <a:pt x="118611" y="48541"/>
                      <a:pt x="101371" y="47017"/>
                    </a:cubicBezTo>
                    <a:cubicBezTo>
                      <a:pt x="66890" y="43969"/>
                      <a:pt x="33457" y="35206"/>
                      <a:pt x="406" y="26348"/>
                    </a:cubicBezTo>
                    <a:cubicBezTo>
                      <a:pt x="120" y="26253"/>
                      <a:pt x="-71" y="25967"/>
                      <a:pt x="25" y="25681"/>
                    </a:cubicBezTo>
                    <a:cubicBezTo>
                      <a:pt x="120" y="25300"/>
                      <a:pt x="406" y="25205"/>
                      <a:pt x="691" y="25205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02" name="Graphic 1">
              <a:extLst>
                <a:ext uri="{FF2B5EF4-FFF2-40B4-BE49-F238E27FC236}">
                  <a16:creationId xmlns:a16="http://schemas.microsoft.com/office/drawing/2014/main" id="{0D9F1EEA-BB8E-4A59-9062-35DBD3487AF5}"/>
                </a:ext>
              </a:extLst>
            </p:cNvPr>
            <p:cNvGrpSpPr/>
            <p:nvPr/>
          </p:nvGrpSpPr>
          <p:grpSpPr>
            <a:xfrm>
              <a:off x="6189058" y="3162106"/>
              <a:ext cx="1487044" cy="3154111"/>
              <a:chOff x="6189058" y="3162106"/>
              <a:chExt cx="1487044" cy="3154111"/>
            </a:xfrm>
          </p:grpSpPr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1EAF678B-D441-4F76-BF9C-D9D5C8B767C7}"/>
                  </a:ext>
                </a:extLst>
              </p:cNvPr>
              <p:cNvSpPr/>
              <p:nvPr/>
            </p:nvSpPr>
            <p:spPr>
              <a:xfrm>
                <a:off x="6189058" y="4214234"/>
                <a:ext cx="140239" cy="230415"/>
              </a:xfrm>
              <a:custGeom>
                <a:avLst/>
                <a:gdLst>
                  <a:gd name="connsiteX0" fmla="*/ 137256 w 140239"/>
                  <a:gd name="connsiteY0" fmla="*/ 182505 h 230415"/>
                  <a:gd name="connsiteX1" fmla="*/ 127636 w 140239"/>
                  <a:gd name="connsiteY1" fmla="*/ 107543 h 230415"/>
                  <a:gd name="connsiteX2" fmla="*/ 89822 w 140239"/>
                  <a:gd name="connsiteY2" fmla="*/ 36296 h 230415"/>
                  <a:gd name="connsiteX3" fmla="*/ 52579 w 140239"/>
                  <a:gd name="connsiteY3" fmla="*/ 2387 h 230415"/>
                  <a:gd name="connsiteX4" fmla="*/ 1 w 140239"/>
                  <a:gd name="connsiteY4" fmla="*/ 11531 h 230415"/>
                  <a:gd name="connsiteX5" fmla="*/ 73153 w 140239"/>
                  <a:gd name="connsiteY5" fmla="*/ 230416 h 230415"/>
                  <a:gd name="connsiteX6" fmla="*/ 87536 w 140239"/>
                  <a:gd name="connsiteY6" fmla="*/ 228987 h 230415"/>
                  <a:gd name="connsiteX7" fmla="*/ 137256 w 140239"/>
                  <a:gd name="connsiteY7" fmla="*/ 182505 h 23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239" h="230415">
                    <a:moveTo>
                      <a:pt x="137256" y="182505"/>
                    </a:moveTo>
                    <a:cubicBezTo>
                      <a:pt x="144591" y="157930"/>
                      <a:pt x="137256" y="131356"/>
                      <a:pt x="127636" y="107543"/>
                    </a:cubicBezTo>
                    <a:cubicBezTo>
                      <a:pt x="117539" y="82587"/>
                      <a:pt x="104871" y="58680"/>
                      <a:pt x="89822" y="36296"/>
                    </a:cubicBezTo>
                    <a:cubicBezTo>
                      <a:pt x="80297" y="22104"/>
                      <a:pt x="68867" y="7816"/>
                      <a:pt x="52579" y="2387"/>
                    </a:cubicBezTo>
                    <a:cubicBezTo>
                      <a:pt x="34958" y="-3518"/>
                      <a:pt x="16860" y="2292"/>
                      <a:pt x="1" y="11531"/>
                    </a:cubicBezTo>
                    <a:cubicBezTo>
                      <a:pt x="-189" y="52203"/>
                      <a:pt x="29719" y="133070"/>
                      <a:pt x="73153" y="230416"/>
                    </a:cubicBezTo>
                    <a:cubicBezTo>
                      <a:pt x="78011" y="230416"/>
                      <a:pt x="82869" y="230034"/>
                      <a:pt x="87536" y="228987"/>
                    </a:cubicBezTo>
                    <a:cubicBezTo>
                      <a:pt x="110872" y="223653"/>
                      <a:pt x="130494" y="205269"/>
                      <a:pt x="137256" y="182505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FE0D445B-DF32-4CF9-852C-85DA0A83A2C0}"/>
                  </a:ext>
                </a:extLst>
              </p:cNvPr>
              <p:cNvSpPr/>
              <p:nvPr/>
            </p:nvSpPr>
            <p:spPr>
              <a:xfrm>
                <a:off x="6431470" y="4792027"/>
                <a:ext cx="1244631" cy="1524190"/>
              </a:xfrm>
              <a:custGeom>
                <a:avLst/>
                <a:gdLst>
                  <a:gd name="connsiteX0" fmla="*/ 716661 w 1244631"/>
                  <a:gd name="connsiteY0" fmla="*/ 575405 h 1524190"/>
                  <a:gd name="connsiteX1" fmla="*/ 396526 w 1244631"/>
                  <a:gd name="connsiteY1" fmla="*/ 362903 h 1524190"/>
                  <a:gd name="connsiteX2" fmla="*/ 0 w 1244631"/>
                  <a:gd name="connsiteY2" fmla="*/ 0 h 1524190"/>
                  <a:gd name="connsiteX3" fmla="*/ 110109 w 1244631"/>
                  <a:gd name="connsiteY3" fmla="*/ 222218 h 1524190"/>
                  <a:gd name="connsiteX4" fmla="*/ 592169 w 1244631"/>
                  <a:gd name="connsiteY4" fmla="*/ 658749 h 1524190"/>
                  <a:gd name="connsiteX5" fmla="*/ 964216 w 1244631"/>
                  <a:gd name="connsiteY5" fmla="*/ 1524190 h 1524190"/>
                  <a:gd name="connsiteX6" fmla="*/ 1244632 w 1244631"/>
                  <a:gd name="connsiteY6" fmla="*/ 1524190 h 1524190"/>
                  <a:gd name="connsiteX7" fmla="*/ 895826 w 1244631"/>
                  <a:gd name="connsiteY7" fmla="*/ 866680 h 1524190"/>
                  <a:gd name="connsiteX8" fmla="*/ 716661 w 1244631"/>
                  <a:gd name="connsiteY8" fmla="*/ 575405 h 152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31" h="1524190">
                    <a:moveTo>
                      <a:pt x="716661" y="575405"/>
                    </a:moveTo>
                    <a:cubicBezTo>
                      <a:pt x="626840" y="483489"/>
                      <a:pt x="506158" y="429958"/>
                      <a:pt x="396526" y="362903"/>
                    </a:cubicBezTo>
                    <a:cubicBezTo>
                      <a:pt x="242697" y="268891"/>
                      <a:pt x="107823" y="144494"/>
                      <a:pt x="0" y="0"/>
                    </a:cubicBezTo>
                    <a:cubicBezTo>
                      <a:pt x="42577" y="84296"/>
                      <a:pt x="82201" y="162496"/>
                      <a:pt x="110109" y="222218"/>
                    </a:cubicBezTo>
                    <a:cubicBezTo>
                      <a:pt x="220218" y="457581"/>
                      <a:pt x="455581" y="571405"/>
                      <a:pt x="592169" y="658749"/>
                    </a:cubicBezTo>
                    <a:cubicBezTo>
                      <a:pt x="728853" y="746093"/>
                      <a:pt x="964216" y="1524190"/>
                      <a:pt x="964216" y="1524190"/>
                    </a:cubicBezTo>
                    <a:lnTo>
                      <a:pt x="1244632" y="1524190"/>
                    </a:lnTo>
                    <a:cubicBezTo>
                      <a:pt x="1119949" y="1309593"/>
                      <a:pt x="1003554" y="1090231"/>
                      <a:pt x="895826" y="866680"/>
                    </a:cubicBezTo>
                    <a:cubicBezTo>
                      <a:pt x="846106" y="763619"/>
                      <a:pt x="796766" y="657415"/>
                      <a:pt x="716661" y="575405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70A9F928-D154-4D8E-A393-855A83282932}"/>
                  </a:ext>
                </a:extLst>
              </p:cNvPr>
              <p:cNvSpPr/>
              <p:nvPr/>
            </p:nvSpPr>
            <p:spPr>
              <a:xfrm>
                <a:off x="6411893" y="3162106"/>
                <a:ext cx="116219" cy="142343"/>
              </a:xfrm>
              <a:custGeom>
                <a:avLst/>
                <a:gdLst>
                  <a:gd name="connsiteX0" fmla="*/ 115780 w 116219"/>
                  <a:gd name="connsiteY0" fmla="*/ 72488 h 142343"/>
                  <a:gd name="connsiteX1" fmla="*/ 94348 w 116219"/>
                  <a:gd name="connsiteY1" fmla="*/ 16576 h 142343"/>
                  <a:gd name="connsiteX2" fmla="*/ 58725 w 116219"/>
                  <a:gd name="connsiteY2" fmla="*/ 669 h 142343"/>
                  <a:gd name="connsiteX3" fmla="*/ 27102 w 116219"/>
                  <a:gd name="connsiteY3" fmla="*/ 7146 h 142343"/>
                  <a:gd name="connsiteX4" fmla="*/ 337 w 116219"/>
                  <a:gd name="connsiteY4" fmla="*/ 38674 h 142343"/>
                  <a:gd name="connsiteX5" fmla="*/ 1098 w 116219"/>
                  <a:gd name="connsiteY5" fmla="*/ 71154 h 142343"/>
                  <a:gd name="connsiteX6" fmla="*/ 24244 w 116219"/>
                  <a:gd name="connsiteY6" fmla="*/ 124304 h 142343"/>
                  <a:gd name="connsiteX7" fmla="*/ 78060 w 116219"/>
                  <a:gd name="connsiteY7" fmla="*/ 140496 h 142343"/>
                  <a:gd name="connsiteX8" fmla="*/ 115780 w 116219"/>
                  <a:gd name="connsiteY8" fmla="*/ 72488 h 14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19" h="142343">
                    <a:moveTo>
                      <a:pt x="115780" y="72488"/>
                    </a:moveTo>
                    <a:cubicBezTo>
                      <a:pt x="113493" y="52485"/>
                      <a:pt x="104826" y="34102"/>
                      <a:pt x="94348" y="16576"/>
                    </a:cubicBezTo>
                    <a:cubicBezTo>
                      <a:pt x="87014" y="4289"/>
                      <a:pt x="72726" y="-2188"/>
                      <a:pt x="58725" y="669"/>
                    </a:cubicBezTo>
                    <a:lnTo>
                      <a:pt x="27102" y="7146"/>
                    </a:lnTo>
                    <a:cubicBezTo>
                      <a:pt x="11957" y="10194"/>
                      <a:pt x="1098" y="23244"/>
                      <a:pt x="337" y="38674"/>
                    </a:cubicBezTo>
                    <a:cubicBezTo>
                      <a:pt x="-235" y="49533"/>
                      <a:pt x="-140" y="60391"/>
                      <a:pt x="1098" y="71154"/>
                    </a:cubicBezTo>
                    <a:cubicBezTo>
                      <a:pt x="3480" y="90681"/>
                      <a:pt x="10528" y="110207"/>
                      <a:pt x="24244" y="124304"/>
                    </a:cubicBezTo>
                    <a:cubicBezTo>
                      <a:pt x="37960" y="138401"/>
                      <a:pt x="59201" y="146116"/>
                      <a:pt x="78060" y="140496"/>
                    </a:cubicBezTo>
                    <a:cubicBezTo>
                      <a:pt x="105112" y="132591"/>
                      <a:pt x="118923" y="100491"/>
                      <a:pt x="115780" y="72488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231" name="Graphic 108">
            <a:extLst>
              <a:ext uri="{FF2B5EF4-FFF2-40B4-BE49-F238E27FC236}">
                <a16:creationId xmlns:a16="http://schemas.microsoft.com/office/drawing/2014/main" id="{E814A090-31C1-4530-8FBB-E590B09A18C3}"/>
              </a:ext>
            </a:extLst>
          </p:cNvPr>
          <p:cNvSpPr/>
          <p:nvPr/>
        </p:nvSpPr>
        <p:spPr>
          <a:xfrm rot="6703671">
            <a:off x="10383207" y="-900341"/>
            <a:ext cx="1424990" cy="3049978"/>
          </a:xfrm>
          <a:custGeom>
            <a:avLst/>
            <a:gdLst>
              <a:gd name="connsiteX0" fmla="*/ 177451 w 754210"/>
              <a:gd name="connsiteY0" fmla="*/ 17622 h 1619831"/>
              <a:gd name="connsiteX1" fmla="*/ 579215 w 754210"/>
              <a:gd name="connsiteY1" fmla="*/ 50864 h 1619831"/>
              <a:gd name="connsiteX2" fmla="*/ 742664 w 754210"/>
              <a:gd name="connsiteY2" fmla="*/ 391002 h 1619831"/>
              <a:gd name="connsiteX3" fmla="*/ 565595 w 754210"/>
              <a:gd name="connsiteY3" fmla="*/ 609315 h 1619831"/>
              <a:gd name="connsiteX4" fmla="*/ 472154 w 754210"/>
              <a:gd name="connsiteY4" fmla="*/ 861727 h 1619831"/>
              <a:gd name="connsiteX5" fmla="*/ 662273 w 754210"/>
              <a:gd name="connsiteY5" fmla="*/ 1060895 h 1619831"/>
              <a:gd name="connsiteX6" fmla="*/ 665607 w 754210"/>
              <a:gd name="connsiteY6" fmla="*/ 1403033 h 1619831"/>
              <a:gd name="connsiteX7" fmla="*/ 364427 w 754210"/>
              <a:gd name="connsiteY7" fmla="*/ 1595438 h 1619831"/>
              <a:gd name="connsiteX8" fmla="*/ 0 w 754210"/>
              <a:gd name="connsiteY8" fmla="*/ 1618298 h 161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4210" h="1619831">
                <a:moveTo>
                  <a:pt x="177451" y="17622"/>
                </a:moveTo>
                <a:cubicBezTo>
                  <a:pt x="311944" y="-8096"/>
                  <a:pt x="457676" y="-12287"/>
                  <a:pt x="579215" y="50864"/>
                </a:cubicBezTo>
                <a:cubicBezTo>
                  <a:pt x="700754" y="114110"/>
                  <a:pt x="786289" y="261081"/>
                  <a:pt x="742664" y="391002"/>
                </a:cubicBezTo>
                <a:cubicBezTo>
                  <a:pt x="712565" y="480727"/>
                  <a:pt x="631984" y="541782"/>
                  <a:pt x="565595" y="609315"/>
                </a:cubicBezTo>
                <a:cubicBezTo>
                  <a:pt x="499205" y="676752"/>
                  <a:pt x="441103" y="772287"/>
                  <a:pt x="472154" y="861727"/>
                </a:cubicBezTo>
                <a:cubicBezTo>
                  <a:pt x="502634" y="949452"/>
                  <a:pt x="603409" y="989076"/>
                  <a:pt x="662273" y="1060895"/>
                </a:cubicBezTo>
                <a:cubicBezTo>
                  <a:pt x="739616" y="1155383"/>
                  <a:pt x="732473" y="1300925"/>
                  <a:pt x="665607" y="1403033"/>
                </a:cubicBezTo>
                <a:cubicBezTo>
                  <a:pt x="598742" y="1505141"/>
                  <a:pt x="483203" y="1567434"/>
                  <a:pt x="364427" y="1595438"/>
                </a:cubicBezTo>
                <a:cubicBezTo>
                  <a:pt x="245650" y="1623441"/>
                  <a:pt x="122015" y="1620965"/>
                  <a:pt x="0" y="1618298"/>
                </a:cubicBezTo>
              </a:path>
            </a:pathLst>
          </a:custGeom>
          <a:noFill/>
          <a:ln w="9525" cap="flat">
            <a:solidFill>
              <a:schemeClr val="tx1">
                <a:lumMod val="95000"/>
                <a:lumOff val="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32" name="Graphic 837">
            <a:extLst>
              <a:ext uri="{FF2B5EF4-FFF2-40B4-BE49-F238E27FC236}">
                <a16:creationId xmlns:a16="http://schemas.microsoft.com/office/drawing/2014/main" id="{95F2562C-EE5E-4E98-818C-645CAC021BBF}"/>
              </a:ext>
            </a:extLst>
          </p:cNvPr>
          <p:cNvGrpSpPr/>
          <p:nvPr/>
        </p:nvGrpSpPr>
        <p:grpSpPr>
          <a:xfrm rot="10800000">
            <a:off x="-264272" y="-399670"/>
            <a:ext cx="3739575" cy="1807543"/>
            <a:chOff x="10278396" y="5723167"/>
            <a:chExt cx="1974056" cy="1129093"/>
          </a:xfrm>
          <a:solidFill>
            <a:srgbClr val="BDD7EE"/>
          </a:solidFill>
        </p:grpSpPr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B43F1CA4-B63A-4F3E-8E8E-43A9F8D3C2DA}"/>
                </a:ext>
              </a:extLst>
            </p:cNvPr>
            <p:cNvSpPr/>
            <p:nvPr/>
          </p:nvSpPr>
          <p:spPr>
            <a:xfrm>
              <a:off x="10278396" y="5830513"/>
              <a:ext cx="1915953" cy="1021746"/>
            </a:xfrm>
            <a:custGeom>
              <a:avLst/>
              <a:gdLst>
                <a:gd name="connsiteX0" fmla="*/ 1875854 w 1915953"/>
                <a:gd name="connsiteY0" fmla="*/ 0 h 1021746"/>
                <a:gd name="connsiteX1" fmla="*/ 1528286 w 1915953"/>
                <a:gd name="connsiteY1" fmla="*/ 281464 h 1021746"/>
                <a:gd name="connsiteX2" fmla="*/ 993648 w 1915953"/>
                <a:gd name="connsiteY2" fmla="*/ 271748 h 1021746"/>
                <a:gd name="connsiteX3" fmla="*/ 470630 w 1915953"/>
                <a:gd name="connsiteY3" fmla="*/ 327755 h 1021746"/>
                <a:gd name="connsiteX4" fmla="*/ 197358 w 1915953"/>
                <a:gd name="connsiteY4" fmla="*/ 633603 h 1021746"/>
                <a:gd name="connsiteX5" fmla="*/ 0 w 1915953"/>
                <a:gd name="connsiteY5" fmla="*/ 1021747 h 1021746"/>
                <a:gd name="connsiteX6" fmla="*/ 1915954 w 1915953"/>
                <a:gd name="connsiteY6" fmla="*/ 1021747 h 1021746"/>
                <a:gd name="connsiteX7" fmla="*/ 1875854 w 1915953"/>
                <a:gd name="connsiteY7" fmla="*/ 0 h 102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5953" h="1021746">
                  <a:moveTo>
                    <a:pt x="1875854" y="0"/>
                  </a:moveTo>
                  <a:cubicBezTo>
                    <a:pt x="1871091" y="140684"/>
                    <a:pt x="1702880" y="249936"/>
                    <a:pt x="1528286" y="281464"/>
                  </a:cubicBezTo>
                  <a:cubicBezTo>
                    <a:pt x="1353598" y="312992"/>
                    <a:pt x="1171766" y="286893"/>
                    <a:pt x="993648" y="271748"/>
                  </a:cubicBezTo>
                  <a:cubicBezTo>
                    <a:pt x="815435" y="256603"/>
                    <a:pt x="623983" y="254889"/>
                    <a:pt x="470630" y="327755"/>
                  </a:cubicBezTo>
                  <a:cubicBezTo>
                    <a:pt x="331851" y="393668"/>
                    <a:pt x="245364" y="511969"/>
                    <a:pt x="197358" y="633603"/>
                  </a:cubicBezTo>
                  <a:cubicBezTo>
                    <a:pt x="144209" y="768191"/>
                    <a:pt x="125063" y="920687"/>
                    <a:pt x="0" y="1021747"/>
                  </a:cubicBezTo>
                  <a:lnTo>
                    <a:pt x="1915954" y="1021747"/>
                  </a:lnTo>
                  <a:lnTo>
                    <a:pt x="187585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22F9BA4B-E012-4558-8C08-4EA1CD6288CB}"/>
                </a:ext>
              </a:extLst>
            </p:cNvPr>
            <p:cNvSpPr/>
            <p:nvPr/>
          </p:nvSpPr>
          <p:spPr>
            <a:xfrm>
              <a:off x="10392219" y="5723167"/>
              <a:ext cx="1860232" cy="1094517"/>
            </a:xfrm>
            <a:custGeom>
              <a:avLst/>
              <a:gdLst>
                <a:gd name="connsiteX0" fmla="*/ 17621 w 1860232"/>
                <a:gd name="connsiteY0" fmla="*/ 1094518 h 1094517"/>
                <a:gd name="connsiteX1" fmla="*/ 0 w 1860232"/>
                <a:gd name="connsiteY1" fmla="*/ 1076611 h 1094517"/>
                <a:gd name="connsiteX2" fmla="*/ 148304 w 1860232"/>
                <a:gd name="connsiteY2" fmla="*/ 788956 h 1094517"/>
                <a:gd name="connsiteX3" fmla="*/ 179927 w 1860232"/>
                <a:gd name="connsiteY3" fmla="*/ 685419 h 1094517"/>
                <a:gd name="connsiteX4" fmla="*/ 448151 w 1860232"/>
                <a:gd name="connsiteY4" fmla="*/ 362617 h 1094517"/>
                <a:gd name="connsiteX5" fmla="*/ 975836 w 1860232"/>
                <a:gd name="connsiteY5" fmla="*/ 288512 h 1094517"/>
                <a:gd name="connsiteX6" fmla="*/ 1060609 w 1860232"/>
                <a:gd name="connsiteY6" fmla="*/ 293561 h 1094517"/>
                <a:gd name="connsiteX7" fmla="*/ 1506950 w 1860232"/>
                <a:gd name="connsiteY7" fmla="*/ 281750 h 1094517"/>
                <a:gd name="connsiteX8" fmla="*/ 1834229 w 1860232"/>
                <a:gd name="connsiteY8" fmla="*/ 0 h 1094517"/>
                <a:gd name="connsiteX9" fmla="*/ 1860233 w 1860232"/>
                <a:gd name="connsiteY9" fmla="*/ 0 h 1094517"/>
                <a:gd name="connsiteX10" fmla="*/ 1512761 w 1860232"/>
                <a:gd name="connsiteY10" fmla="*/ 305657 h 1094517"/>
                <a:gd name="connsiteX11" fmla="*/ 1058894 w 1860232"/>
                <a:gd name="connsiteY11" fmla="*/ 318040 h 1094517"/>
                <a:gd name="connsiteX12" fmla="*/ 974408 w 1860232"/>
                <a:gd name="connsiteY12" fmla="*/ 312992 h 1094517"/>
                <a:gd name="connsiteX13" fmla="*/ 460724 w 1860232"/>
                <a:gd name="connsiteY13" fmla="*/ 384143 h 1094517"/>
                <a:gd name="connsiteX14" fmla="*/ 204502 w 1860232"/>
                <a:gd name="connsiteY14" fmla="*/ 693134 h 1094517"/>
                <a:gd name="connsiteX15" fmla="*/ 173355 w 1860232"/>
                <a:gd name="connsiteY15" fmla="*/ 795242 h 1094517"/>
                <a:gd name="connsiteX16" fmla="*/ 17621 w 1860232"/>
                <a:gd name="connsiteY16" fmla="*/ 1094518 h 109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0232" h="1094517">
                  <a:moveTo>
                    <a:pt x="17621" y="1094518"/>
                  </a:moveTo>
                  <a:lnTo>
                    <a:pt x="0" y="1076611"/>
                  </a:lnTo>
                  <a:cubicBezTo>
                    <a:pt x="88868" y="999363"/>
                    <a:pt x="119063" y="892397"/>
                    <a:pt x="148304" y="788956"/>
                  </a:cubicBezTo>
                  <a:cubicBezTo>
                    <a:pt x="157925" y="754761"/>
                    <a:pt x="167926" y="719328"/>
                    <a:pt x="179927" y="685419"/>
                  </a:cubicBezTo>
                  <a:cubicBezTo>
                    <a:pt x="216027" y="582740"/>
                    <a:pt x="292037" y="443484"/>
                    <a:pt x="448151" y="362617"/>
                  </a:cubicBezTo>
                  <a:cubicBezTo>
                    <a:pt x="606266" y="280797"/>
                    <a:pt x="803720" y="279178"/>
                    <a:pt x="975836" y="288512"/>
                  </a:cubicBezTo>
                  <a:cubicBezTo>
                    <a:pt x="1004030" y="290036"/>
                    <a:pt x="1032224" y="291846"/>
                    <a:pt x="1060609" y="293561"/>
                  </a:cubicBezTo>
                  <a:cubicBezTo>
                    <a:pt x="1209104" y="302990"/>
                    <a:pt x="1362647" y="312611"/>
                    <a:pt x="1506950" y="281750"/>
                  </a:cubicBezTo>
                  <a:cubicBezTo>
                    <a:pt x="1669828" y="246888"/>
                    <a:pt x="1834515" y="138875"/>
                    <a:pt x="1834229" y="0"/>
                  </a:cubicBezTo>
                  <a:lnTo>
                    <a:pt x="1860233" y="0"/>
                  </a:lnTo>
                  <a:cubicBezTo>
                    <a:pt x="1860518" y="151733"/>
                    <a:pt x="1685639" y="268605"/>
                    <a:pt x="1512761" y="305657"/>
                  </a:cubicBezTo>
                  <a:cubicBezTo>
                    <a:pt x="1364742" y="337375"/>
                    <a:pt x="1209294" y="327565"/>
                    <a:pt x="1058894" y="318040"/>
                  </a:cubicBezTo>
                  <a:cubicBezTo>
                    <a:pt x="1030700" y="316230"/>
                    <a:pt x="1002506" y="314516"/>
                    <a:pt x="974408" y="312992"/>
                  </a:cubicBezTo>
                  <a:cubicBezTo>
                    <a:pt x="805910" y="303848"/>
                    <a:pt x="613029" y="305276"/>
                    <a:pt x="460724" y="384143"/>
                  </a:cubicBezTo>
                  <a:cubicBezTo>
                    <a:pt x="311944" y="461010"/>
                    <a:pt x="239268" y="594646"/>
                    <a:pt x="204502" y="693134"/>
                  </a:cubicBezTo>
                  <a:cubicBezTo>
                    <a:pt x="192786" y="726377"/>
                    <a:pt x="182880" y="761333"/>
                    <a:pt x="173355" y="795242"/>
                  </a:cubicBezTo>
                  <a:cubicBezTo>
                    <a:pt x="143256" y="902018"/>
                    <a:pt x="112109" y="1012508"/>
                    <a:pt x="17621" y="10945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35" name="Graphic 559">
            <a:extLst>
              <a:ext uri="{FF2B5EF4-FFF2-40B4-BE49-F238E27FC236}">
                <a16:creationId xmlns:a16="http://schemas.microsoft.com/office/drawing/2014/main" id="{3D384EB6-1D6E-4ED4-9304-B821470F44DB}"/>
              </a:ext>
            </a:extLst>
          </p:cNvPr>
          <p:cNvGrpSpPr/>
          <p:nvPr/>
        </p:nvGrpSpPr>
        <p:grpSpPr>
          <a:xfrm rot="10800000">
            <a:off x="4895523" y="-541173"/>
            <a:ext cx="2801978" cy="1019161"/>
            <a:chOff x="5295567" y="3083292"/>
            <a:chExt cx="4196052" cy="2048959"/>
          </a:xfrm>
          <a:solidFill>
            <a:srgbClr val="EE99AD"/>
          </a:solidFill>
        </p:grpSpPr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5F7DCB07-342B-435D-9A3A-04A642C4DA42}"/>
                </a:ext>
              </a:extLst>
            </p:cNvPr>
            <p:cNvSpPr/>
            <p:nvPr/>
          </p:nvSpPr>
          <p:spPr>
            <a:xfrm>
              <a:off x="5424002" y="3353014"/>
              <a:ext cx="4067617" cy="1779237"/>
            </a:xfrm>
            <a:custGeom>
              <a:avLst/>
              <a:gdLst>
                <a:gd name="connsiteX0" fmla="*/ 0 w 4067617"/>
                <a:gd name="connsiteY0" fmla="*/ 1779237 h 1779237"/>
                <a:gd name="connsiteX1" fmla="*/ 160248 w 4067617"/>
                <a:gd name="connsiteY1" fmla="*/ 717092 h 1779237"/>
                <a:gd name="connsiteX2" fmla="*/ 757081 w 4067617"/>
                <a:gd name="connsiteY2" fmla="*/ 15327 h 1779237"/>
                <a:gd name="connsiteX3" fmla="*/ 2203108 w 4067617"/>
                <a:gd name="connsiteY3" fmla="*/ 569190 h 1779237"/>
                <a:gd name="connsiteX4" fmla="*/ 3157709 w 4067617"/>
                <a:gd name="connsiteY4" fmla="*/ 167265 h 1779237"/>
                <a:gd name="connsiteX5" fmla="*/ 3905768 w 4067617"/>
                <a:gd name="connsiteY5" fmla="*/ 560643 h 1779237"/>
                <a:gd name="connsiteX6" fmla="*/ 4006427 w 4067617"/>
                <a:gd name="connsiteY6" fmla="*/ 1622788 h 1779237"/>
                <a:gd name="connsiteX7" fmla="*/ 0 w 4067617"/>
                <a:gd name="connsiteY7" fmla="*/ 1779237 h 177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7617" h="1779237">
                  <a:moveTo>
                    <a:pt x="0" y="1779237"/>
                  </a:moveTo>
                  <a:cubicBezTo>
                    <a:pt x="23740" y="1419095"/>
                    <a:pt x="48905" y="1051357"/>
                    <a:pt x="160248" y="717092"/>
                  </a:cubicBezTo>
                  <a:cubicBezTo>
                    <a:pt x="271590" y="383065"/>
                    <a:pt x="486915" y="82749"/>
                    <a:pt x="757081" y="15327"/>
                  </a:cubicBezTo>
                  <a:cubicBezTo>
                    <a:pt x="1266075" y="-111922"/>
                    <a:pt x="1687941" y="595779"/>
                    <a:pt x="2203108" y="569190"/>
                  </a:cubicBezTo>
                  <a:cubicBezTo>
                    <a:pt x="2535711" y="552097"/>
                    <a:pt x="2827005" y="230414"/>
                    <a:pt x="3157709" y="167265"/>
                  </a:cubicBezTo>
                  <a:cubicBezTo>
                    <a:pt x="3440219" y="113137"/>
                    <a:pt x="3735312" y="268399"/>
                    <a:pt x="3905768" y="560643"/>
                  </a:cubicBezTo>
                  <a:cubicBezTo>
                    <a:pt x="4076224" y="852887"/>
                    <a:pt x="4115871" y="1271905"/>
                    <a:pt x="4006427" y="1622788"/>
                  </a:cubicBezTo>
                  <a:lnTo>
                    <a:pt x="0" y="1779237"/>
                  </a:ln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2C705FBC-B809-4C8A-8A68-CDEBF4AC6874}"/>
                </a:ext>
              </a:extLst>
            </p:cNvPr>
            <p:cNvSpPr/>
            <p:nvPr/>
          </p:nvSpPr>
          <p:spPr>
            <a:xfrm>
              <a:off x="5295567" y="3083292"/>
              <a:ext cx="4059229" cy="1892034"/>
            </a:xfrm>
            <a:custGeom>
              <a:avLst/>
              <a:gdLst>
                <a:gd name="connsiteX0" fmla="*/ 56740 w 4059229"/>
                <a:gd name="connsiteY0" fmla="*/ 1818677 h 1892034"/>
                <a:gd name="connsiteX1" fmla="*/ 0 w 4059229"/>
                <a:gd name="connsiteY1" fmla="*/ 1814641 h 1892034"/>
                <a:gd name="connsiteX2" fmla="*/ 162622 w 4059229"/>
                <a:gd name="connsiteY2" fmla="*/ 740389 h 1892034"/>
                <a:gd name="connsiteX3" fmla="*/ 781059 w 4059229"/>
                <a:gd name="connsiteY3" fmla="*/ 15832 h 1892034"/>
                <a:gd name="connsiteX4" fmla="*/ 1559743 w 4059229"/>
                <a:gd name="connsiteY4" fmla="*/ 285286 h 1892034"/>
                <a:gd name="connsiteX5" fmla="*/ 2231359 w 4059229"/>
                <a:gd name="connsiteY5" fmla="*/ 568983 h 1892034"/>
                <a:gd name="connsiteX6" fmla="*/ 2734892 w 4059229"/>
                <a:gd name="connsiteY6" fmla="*/ 367427 h 1892034"/>
                <a:gd name="connsiteX7" fmla="*/ 3182874 w 4059229"/>
                <a:gd name="connsiteY7" fmla="*/ 167296 h 1892034"/>
                <a:gd name="connsiteX8" fmla="*/ 3957047 w 4059229"/>
                <a:gd name="connsiteY8" fmla="*/ 574443 h 1892034"/>
                <a:gd name="connsiteX9" fmla="*/ 3934019 w 4059229"/>
                <a:gd name="connsiteY9" fmla="*/ 1892035 h 1892034"/>
                <a:gd name="connsiteX10" fmla="*/ 3881316 w 4059229"/>
                <a:gd name="connsiteY10" fmla="*/ 1865446 h 1892034"/>
                <a:gd name="connsiteX11" fmla="*/ 3911466 w 4059229"/>
                <a:gd name="connsiteY11" fmla="*/ 621687 h 1892034"/>
                <a:gd name="connsiteX12" fmla="*/ 3189283 w 4059229"/>
                <a:gd name="connsiteY12" fmla="*/ 241841 h 1892034"/>
                <a:gd name="connsiteX13" fmla="*/ 2756734 w 4059229"/>
                <a:gd name="connsiteY13" fmla="*/ 436037 h 1892034"/>
                <a:gd name="connsiteX14" fmla="*/ 2231834 w 4059229"/>
                <a:gd name="connsiteY14" fmla="*/ 644240 h 1892034"/>
                <a:gd name="connsiteX15" fmla="*/ 1532679 w 4059229"/>
                <a:gd name="connsiteY15" fmla="*/ 352708 h 1892034"/>
                <a:gd name="connsiteX16" fmla="*/ 789843 w 4059229"/>
                <a:gd name="connsiteY16" fmla="*/ 89665 h 1892034"/>
                <a:gd name="connsiteX17" fmla="*/ 214850 w 4059229"/>
                <a:gd name="connsiteY17" fmla="*/ 768640 h 1892034"/>
                <a:gd name="connsiteX18" fmla="*/ 56740 w 4059229"/>
                <a:gd name="connsiteY18" fmla="*/ 1818677 h 189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59229" h="1892034">
                  <a:moveTo>
                    <a:pt x="56740" y="1818677"/>
                  </a:moveTo>
                  <a:lnTo>
                    <a:pt x="0" y="1814641"/>
                  </a:lnTo>
                  <a:cubicBezTo>
                    <a:pt x="23740" y="1455212"/>
                    <a:pt x="48193" y="1083675"/>
                    <a:pt x="162622" y="740389"/>
                  </a:cubicBezTo>
                  <a:cubicBezTo>
                    <a:pt x="290345" y="356744"/>
                    <a:pt x="527274" y="79219"/>
                    <a:pt x="781059" y="15832"/>
                  </a:cubicBezTo>
                  <a:cubicBezTo>
                    <a:pt x="1059771" y="-53727"/>
                    <a:pt x="1313793" y="118628"/>
                    <a:pt x="1559743" y="285286"/>
                  </a:cubicBezTo>
                  <a:cubicBezTo>
                    <a:pt x="1774119" y="430577"/>
                    <a:pt x="1995142" y="580853"/>
                    <a:pt x="2231359" y="568983"/>
                  </a:cubicBezTo>
                  <a:cubicBezTo>
                    <a:pt x="2404901" y="559962"/>
                    <a:pt x="2565149" y="466425"/>
                    <a:pt x="2734892" y="367427"/>
                  </a:cubicBezTo>
                  <a:cubicBezTo>
                    <a:pt x="2878284" y="283861"/>
                    <a:pt x="3026424" y="197209"/>
                    <a:pt x="3182874" y="167296"/>
                  </a:cubicBezTo>
                  <a:cubicBezTo>
                    <a:pt x="3476304" y="111268"/>
                    <a:pt x="3779944" y="271041"/>
                    <a:pt x="3957047" y="574443"/>
                  </a:cubicBezTo>
                  <a:cubicBezTo>
                    <a:pt x="4141273" y="890191"/>
                    <a:pt x="4040613" y="1550173"/>
                    <a:pt x="3934019" y="1892035"/>
                  </a:cubicBezTo>
                  <a:lnTo>
                    <a:pt x="3881316" y="1865446"/>
                  </a:lnTo>
                  <a:cubicBezTo>
                    <a:pt x="3990759" y="1515037"/>
                    <a:pt x="4072425" y="897550"/>
                    <a:pt x="3911466" y="621687"/>
                  </a:cubicBezTo>
                  <a:cubicBezTo>
                    <a:pt x="3746470" y="338701"/>
                    <a:pt x="3462773" y="189612"/>
                    <a:pt x="3189283" y="241841"/>
                  </a:cubicBezTo>
                  <a:cubicBezTo>
                    <a:pt x="3040669" y="270329"/>
                    <a:pt x="2896327" y="354607"/>
                    <a:pt x="2756734" y="436037"/>
                  </a:cubicBezTo>
                  <a:cubicBezTo>
                    <a:pt x="2589601" y="533610"/>
                    <a:pt x="2416534" y="634507"/>
                    <a:pt x="2231834" y="644240"/>
                  </a:cubicBezTo>
                  <a:cubicBezTo>
                    <a:pt x="1981610" y="657060"/>
                    <a:pt x="1753227" y="502273"/>
                    <a:pt x="1532679" y="352708"/>
                  </a:cubicBezTo>
                  <a:cubicBezTo>
                    <a:pt x="1283880" y="184151"/>
                    <a:pt x="1049088" y="24853"/>
                    <a:pt x="789843" y="89665"/>
                  </a:cubicBezTo>
                  <a:cubicBezTo>
                    <a:pt x="509231" y="159699"/>
                    <a:pt x="308862" y="486367"/>
                    <a:pt x="214850" y="768640"/>
                  </a:cubicBezTo>
                  <a:cubicBezTo>
                    <a:pt x="104220" y="1100293"/>
                    <a:pt x="80243" y="1465420"/>
                    <a:pt x="56740" y="1818677"/>
                  </a:cubicBez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6B54CD01-CB4D-40B0-97D8-CDE2AA4A13B1}"/>
              </a:ext>
            </a:extLst>
          </p:cNvPr>
          <p:cNvGrpSpPr/>
          <p:nvPr/>
        </p:nvGrpSpPr>
        <p:grpSpPr>
          <a:xfrm rot="9148252">
            <a:off x="9916011" y="5073227"/>
            <a:ext cx="4204374" cy="2184241"/>
            <a:chOff x="-846614" y="-999589"/>
            <a:chExt cx="4356730" cy="3597988"/>
          </a:xfrm>
        </p:grpSpPr>
        <p:sp>
          <p:nvSpPr>
            <p:cNvPr id="239" name="Graphic 104">
              <a:extLst>
                <a:ext uri="{FF2B5EF4-FFF2-40B4-BE49-F238E27FC236}">
                  <a16:creationId xmlns:a16="http://schemas.microsoft.com/office/drawing/2014/main" id="{3A71D4D6-2D97-4B08-A7C9-92DE92B683E5}"/>
                </a:ext>
              </a:extLst>
            </p:cNvPr>
            <p:cNvSpPr/>
            <p:nvPr/>
          </p:nvSpPr>
          <p:spPr>
            <a:xfrm>
              <a:off x="-846614" y="-999589"/>
              <a:ext cx="4356730" cy="3353166"/>
            </a:xfrm>
            <a:custGeom>
              <a:avLst/>
              <a:gdLst>
                <a:gd name="connsiteX0" fmla="*/ 3789279 w 4001311"/>
                <a:gd name="connsiteY0" fmla="*/ 479141 h 3382294"/>
                <a:gd name="connsiteX1" fmla="*/ 3566226 w 4001311"/>
                <a:gd name="connsiteY1" fmla="*/ 435822 h 3382294"/>
                <a:gd name="connsiteX2" fmla="*/ 2154053 w 4001311"/>
                <a:gd name="connsiteY2" fmla="*/ 2631 h 3382294"/>
                <a:gd name="connsiteX3" fmla="*/ 1029104 w 4001311"/>
                <a:gd name="connsiteY3" fmla="*/ 209271 h 3382294"/>
                <a:gd name="connsiteX4" fmla="*/ 303577 w 4001311"/>
                <a:gd name="connsiteY4" fmla="*/ 689144 h 3382294"/>
                <a:gd name="connsiteX5" fmla="*/ 95861 w 4001311"/>
                <a:gd name="connsiteY5" fmla="*/ 1166595 h 3382294"/>
                <a:gd name="connsiteX6" fmla="*/ 114427 w 4001311"/>
                <a:gd name="connsiteY6" fmla="*/ 2734286 h 3382294"/>
                <a:gd name="connsiteX7" fmla="*/ 310977 w 4001311"/>
                <a:gd name="connsiteY7" fmla="*/ 3124830 h 3382294"/>
                <a:gd name="connsiteX8" fmla="*/ 680399 w 4001311"/>
                <a:gd name="connsiteY8" fmla="*/ 3324743 h 3382294"/>
                <a:gd name="connsiteX9" fmla="*/ 1648754 w 4001311"/>
                <a:gd name="connsiteY9" fmla="*/ 3271738 h 3382294"/>
                <a:gd name="connsiteX10" fmla="*/ 2325311 w 4001311"/>
                <a:gd name="connsiteY10" fmla="*/ 2586571 h 3382294"/>
                <a:gd name="connsiteX11" fmla="*/ 2494013 w 4001311"/>
                <a:gd name="connsiteY11" fmla="*/ 2135622 h 3382294"/>
                <a:gd name="connsiteX12" fmla="*/ 2929625 w 4001311"/>
                <a:gd name="connsiteY12" fmla="*/ 1832658 h 3382294"/>
                <a:gd name="connsiteX13" fmla="*/ 3582639 w 4001311"/>
                <a:gd name="connsiteY13" fmla="*/ 1796738 h 3382294"/>
                <a:gd name="connsiteX14" fmla="*/ 3999282 w 4001311"/>
                <a:gd name="connsiteY14" fmla="*/ 1205743 h 3382294"/>
                <a:gd name="connsiteX15" fmla="*/ 3789279 w 4001311"/>
                <a:gd name="connsiteY15" fmla="*/ 479141 h 338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01311" h="3382294">
                  <a:moveTo>
                    <a:pt x="3789279" y="479141"/>
                  </a:moveTo>
                  <a:lnTo>
                    <a:pt x="3566226" y="435822"/>
                  </a:lnTo>
                  <a:cubicBezTo>
                    <a:pt x="3114067" y="233487"/>
                    <a:pt x="2648858" y="27789"/>
                    <a:pt x="2154053" y="2631"/>
                  </a:cubicBezTo>
                  <a:cubicBezTo>
                    <a:pt x="1770639" y="-16876"/>
                    <a:pt x="1388571" y="74067"/>
                    <a:pt x="1029104" y="209271"/>
                  </a:cubicBezTo>
                  <a:cubicBezTo>
                    <a:pt x="753853" y="312860"/>
                    <a:pt x="477257" y="451696"/>
                    <a:pt x="303577" y="689144"/>
                  </a:cubicBezTo>
                  <a:cubicBezTo>
                    <a:pt x="200527" y="830132"/>
                    <a:pt x="139988" y="997624"/>
                    <a:pt x="95861" y="1166595"/>
                  </a:cubicBezTo>
                  <a:cubicBezTo>
                    <a:pt x="-37997" y="1678217"/>
                    <a:pt x="-31540" y="2225893"/>
                    <a:pt x="114427" y="2734286"/>
                  </a:cubicBezTo>
                  <a:cubicBezTo>
                    <a:pt x="155055" y="2875813"/>
                    <a:pt x="209002" y="3018685"/>
                    <a:pt x="310977" y="3124830"/>
                  </a:cubicBezTo>
                  <a:cubicBezTo>
                    <a:pt x="409184" y="3226939"/>
                    <a:pt x="543985" y="3286267"/>
                    <a:pt x="680399" y="3324743"/>
                  </a:cubicBezTo>
                  <a:cubicBezTo>
                    <a:pt x="997624" y="3414341"/>
                    <a:pt x="1345790" y="3401291"/>
                    <a:pt x="1648754" y="3271738"/>
                  </a:cubicBezTo>
                  <a:cubicBezTo>
                    <a:pt x="1951853" y="3142184"/>
                    <a:pt x="2205578" y="2893705"/>
                    <a:pt x="2325311" y="2586571"/>
                  </a:cubicBezTo>
                  <a:cubicBezTo>
                    <a:pt x="2383698" y="2436703"/>
                    <a:pt x="2411545" y="2273786"/>
                    <a:pt x="2494013" y="2135622"/>
                  </a:cubicBezTo>
                  <a:cubicBezTo>
                    <a:pt x="2587512" y="1979028"/>
                    <a:pt x="2750429" y="1865753"/>
                    <a:pt x="2929625" y="1832658"/>
                  </a:cubicBezTo>
                  <a:cubicBezTo>
                    <a:pt x="3144875" y="1792837"/>
                    <a:pt x="3374116" y="1863466"/>
                    <a:pt x="3582639" y="1796738"/>
                  </a:cubicBezTo>
                  <a:cubicBezTo>
                    <a:pt x="3826544" y="1718710"/>
                    <a:pt x="3981793" y="1461083"/>
                    <a:pt x="3999282" y="1205743"/>
                  </a:cubicBezTo>
                  <a:cubicBezTo>
                    <a:pt x="4016771" y="950403"/>
                    <a:pt x="3919101" y="699772"/>
                    <a:pt x="3789279" y="479141"/>
                  </a:cubicBezTo>
                  <a:close/>
                </a:path>
              </a:pathLst>
            </a:custGeom>
            <a:solidFill>
              <a:srgbClr val="BDD7EE"/>
            </a:solidFill>
            <a:ln w="13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0" name="Graphic 106">
              <a:extLst>
                <a:ext uri="{FF2B5EF4-FFF2-40B4-BE49-F238E27FC236}">
                  <a16:creationId xmlns:a16="http://schemas.microsoft.com/office/drawing/2014/main" id="{E496BA60-EC14-4652-BBB5-BFB07DC77EF4}"/>
                </a:ext>
              </a:extLst>
            </p:cNvPr>
            <p:cNvSpPr/>
            <p:nvPr/>
          </p:nvSpPr>
          <p:spPr>
            <a:xfrm>
              <a:off x="-51979" y="-377813"/>
              <a:ext cx="3388634" cy="2976212"/>
            </a:xfrm>
            <a:custGeom>
              <a:avLst/>
              <a:gdLst>
                <a:gd name="connsiteX0" fmla="*/ 3065582 w 3236455"/>
                <a:gd name="connsiteY0" fmla="*/ 0 h 2696027"/>
                <a:gd name="connsiteX1" fmla="*/ 3221525 w 3236455"/>
                <a:gd name="connsiteY1" fmla="*/ 565306 h 2696027"/>
                <a:gd name="connsiteX2" fmla="*/ 2834951 w 3236455"/>
                <a:gd name="connsiteY2" fmla="*/ 1006130 h 2696027"/>
                <a:gd name="connsiteX3" fmla="*/ 2357588 w 3236455"/>
                <a:gd name="connsiteY3" fmla="*/ 1068805 h 2696027"/>
                <a:gd name="connsiteX4" fmla="*/ 1911933 w 3236455"/>
                <a:gd name="connsiteY4" fmla="*/ 1227472 h 2696027"/>
                <a:gd name="connsiteX5" fmla="*/ 1714992 w 3236455"/>
                <a:gd name="connsiteY5" fmla="*/ 1670897 h 2696027"/>
                <a:gd name="connsiteX6" fmla="*/ 1059267 w 3236455"/>
                <a:gd name="connsiteY6" fmla="*/ 2571621 h 2696027"/>
                <a:gd name="connsiteX7" fmla="*/ 0 w 3236455"/>
                <a:gd name="connsiteY7" fmla="*/ 2473151 h 269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36455" h="2696027">
                  <a:moveTo>
                    <a:pt x="3065582" y="0"/>
                  </a:moveTo>
                  <a:cubicBezTo>
                    <a:pt x="3206413" y="147024"/>
                    <a:pt x="3267106" y="366755"/>
                    <a:pt x="3221525" y="565306"/>
                  </a:cubicBezTo>
                  <a:cubicBezTo>
                    <a:pt x="3176067" y="763856"/>
                    <a:pt x="3025823" y="935157"/>
                    <a:pt x="2834951" y="1006130"/>
                  </a:cubicBezTo>
                  <a:cubicBezTo>
                    <a:pt x="2683964" y="1062364"/>
                    <a:pt x="2518360" y="1057409"/>
                    <a:pt x="2357588" y="1068805"/>
                  </a:cubicBezTo>
                  <a:cubicBezTo>
                    <a:pt x="2196815" y="1080200"/>
                    <a:pt x="2026505" y="1114014"/>
                    <a:pt x="1911933" y="1227472"/>
                  </a:cubicBezTo>
                  <a:cubicBezTo>
                    <a:pt x="1795626" y="1342663"/>
                    <a:pt x="1761316" y="1513840"/>
                    <a:pt x="1714992" y="1670897"/>
                  </a:cubicBezTo>
                  <a:cubicBezTo>
                    <a:pt x="1607108" y="2036166"/>
                    <a:pt x="1391465" y="2385333"/>
                    <a:pt x="1059267" y="2571621"/>
                  </a:cubicBezTo>
                  <a:cubicBezTo>
                    <a:pt x="727069" y="2757910"/>
                    <a:pt x="269028" y="2742798"/>
                    <a:pt x="0" y="2473151"/>
                  </a:cubicBezTo>
                </a:path>
              </a:pathLst>
            </a:custGeom>
            <a:noFill/>
            <a:ln w="12361" cap="flat">
              <a:solidFill>
                <a:schemeClr val="tx1">
                  <a:lumMod val="95000"/>
                  <a:lumOff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11ACB030-AF18-4FD5-ACE5-0C2420084408}"/>
              </a:ext>
            </a:extLst>
          </p:cNvPr>
          <p:cNvSpPr/>
          <p:nvPr/>
        </p:nvSpPr>
        <p:spPr>
          <a:xfrm>
            <a:off x="3822089" y="1731495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4" name="Freeform: Shape 243">
            <a:extLst>
              <a:ext uri="{FF2B5EF4-FFF2-40B4-BE49-F238E27FC236}">
                <a16:creationId xmlns:a16="http://schemas.microsoft.com/office/drawing/2014/main" id="{3BB15C4E-04DD-44F8-A02A-6A0697CDA087}"/>
              </a:ext>
            </a:extLst>
          </p:cNvPr>
          <p:cNvSpPr/>
          <p:nvPr/>
        </p:nvSpPr>
        <p:spPr>
          <a:xfrm>
            <a:off x="8983226" y="5974928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6" name="Freeform: Shape 245">
            <a:extLst>
              <a:ext uri="{FF2B5EF4-FFF2-40B4-BE49-F238E27FC236}">
                <a16:creationId xmlns:a16="http://schemas.microsoft.com/office/drawing/2014/main" id="{8772619D-FC60-4FEC-B8EB-DF5D64C5945A}"/>
              </a:ext>
            </a:extLst>
          </p:cNvPr>
          <p:cNvSpPr/>
          <p:nvPr/>
        </p:nvSpPr>
        <p:spPr>
          <a:xfrm>
            <a:off x="9494694" y="3191814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8" name="Freeform: Shape 247">
            <a:extLst>
              <a:ext uri="{FF2B5EF4-FFF2-40B4-BE49-F238E27FC236}">
                <a16:creationId xmlns:a16="http://schemas.microsoft.com/office/drawing/2014/main" id="{7D25326C-9814-438A-8888-0CFAB79B4DAF}"/>
              </a:ext>
            </a:extLst>
          </p:cNvPr>
          <p:cNvSpPr/>
          <p:nvPr/>
        </p:nvSpPr>
        <p:spPr>
          <a:xfrm>
            <a:off x="5711264" y="2504054"/>
            <a:ext cx="255873" cy="233710"/>
          </a:xfrm>
          <a:custGeom>
            <a:avLst/>
            <a:gdLst>
              <a:gd name="connsiteX0" fmla="*/ 125478 w 173458"/>
              <a:gd name="connsiteY0" fmla="*/ 162529 h 162552"/>
              <a:gd name="connsiteX1" fmla="*/ 131384 w 173458"/>
              <a:gd name="connsiteY1" fmla="*/ 159957 h 162552"/>
              <a:gd name="connsiteX2" fmla="*/ 139290 w 173458"/>
              <a:gd name="connsiteY2" fmla="*/ 2318 h 162552"/>
              <a:gd name="connsiteX3" fmla="*/ 75853 w 173458"/>
              <a:gd name="connsiteY3" fmla="*/ 40228 h 162552"/>
              <a:gd name="connsiteX4" fmla="*/ 4892 w 173458"/>
              <a:gd name="connsiteY4" fmla="*/ 60611 h 162552"/>
              <a:gd name="connsiteX5" fmla="*/ 125478 w 173458"/>
              <a:gd name="connsiteY5" fmla="*/ 162529 h 16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458" h="162552">
                <a:moveTo>
                  <a:pt x="125478" y="162529"/>
                </a:moveTo>
                <a:cubicBezTo>
                  <a:pt x="127764" y="162719"/>
                  <a:pt x="130050" y="161767"/>
                  <a:pt x="131384" y="159957"/>
                </a:cubicBezTo>
                <a:cubicBezTo>
                  <a:pt x="186534" y="87853"/>
                  <a:pt x="185676" y="15939"/>
                  <a:pt x="139290" y="2318"/>
                </a:cubicBezTo>
                <a:cubicBezTo>
                  <a:pt x="92712" y="-11398"/>
                  <a:pt x="75853" y="40228"/>
                  <a:pt x="75853" y="40228"/>
                </a:cubicBezTo>
                <a:cubicBezTo>
                  <a:pt x="75853" y="40228"/>
                  <a:pt x="26704" y="17272"/>
                  <a:pt x="4892" y="60611"/>
                </a:cubicBezTo>
                <a:cubicBezTo>
                  <a:pt x="-16730" y="103759"/>
                  <a:pt x="35086" y="153575"/>
                  <a:pt x="125478" y="162529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24" name="Freeform: Shape 243">
            <a:extLst>
              <a:ext uri="{FF2B5EF4-FFF2-40B4-BE49-F238E27FC236}">
                <a16:creationId xmlns:a16="http://schemas.microsoft.com/office/drawing/2014/main" id="{47ED9EEF-CCF7-4762-ABBB-27CCEB70B07F}"/>
              </a:ext>
            </a:extLst>
          </p:cNvPr>
          <p:cNvSpPr/>
          <p:nvPr/>
        </p:nvSpPr>
        <p:spPr>
          <a:xfrm>
            <a:off x="406896" y="6136518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26" name="Freeform: Shape 243">
            <a:extLst>
              <a:ext uri="{FF2B5EF4-FFF2-40B4-BE49-F238E27FC236}">
                <a16:creationId xmlns:a16="http://schemas.microsoft.com/office/drawing/2014/main" id="{1743331E-F964-4962-8312-4CE9DE1E977A}"/>
              </a:ext>
            </a:extLst>
          </p:cNvPr>
          <p:cNvSpPr/>
          <p:nvPr/>
        </p:nvSpPr>
        <p:spPr>
          <a:xfrm>
            <a:off x="7340284" y="3319839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28" name="Freeform: Shape 243">
            <a:extLst>
              <a:ext uri="{FF2B5EF4-FFF2-40B4-BE49-F238E27FC236}">
                <a16:creationId xmlns:a16="http://schemas.microsoft.com/office/drawing/2014/main" id="{696A3A6D-DADB-49A1-9E77-840F51E1101D}"/>
              </a:ext>
            </a:extLst>
          </p:cNvPr>
          <p:cNvSpPr/>
          <p:nvPr/>
        </p:nvSpPr>
        <p:spPr>
          <a:xfrm>
            <a:off x="8186499" y="1298713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30" name="Freeform: Shape 243">
            <a:extLst>
              <a:ext uri="{FF2B5EF4-FFF2-40B4-BE49-F238E27FC236}">
                <a16:creationId xmlns:a16="http://schemas.microsoft.com/office/drawing/2014/main" id="{0ACC060D-2842-46D5-AAED-EFA925EA770B}"/>
              </a:ext>
            </a:extLst>
          </p:cNvPr>
          <p:cNvSpPr/>
          <p:nvPr/>
        </p:nvSpPr>
        <p:spPr>
          <a:xfrm>
            <a:off x="11125778" y="3429000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1" name="Freeform: Shape 243">
            <a:extLst>
              <a:ext uri="{FF2B5EF4-FFF2-40B4-BE49-F238E27FC236}">
                <a16:creationId xmlns:a16="http://schemas.microsoft.com/office/drawing/2014/main" id="{972F5663-07FB-411B-AC91-72CA68F2EA2B}"/>
              </a:ext>
            </a:extLst>
          </p:cNvPr>
          <p:cNvSpPr/>
          <p:nvPr/>
        </p:nvSpPr>
        <p:spPr>
          <a:xfrm>
            <a:off x="3960690" y="5844625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3" name="Freeform: Shape 243">
            <a:extLst>
              <a:ext uri="{FF2B5EF4-FFF2-40B4-BE49-F238E27FC236}">
                <a16:creationId xmlns:a16="http://schemas.microsoft.com/office/drawing/2014/main" id="{954D6DF2-30F0-4AF9-9FE0-F863E38C3C9E}"/>
              </a:ext>
            </a:extLst>
          </p:cNvPr>
          <p:cNvSpPr/>
          <p:nvPr/>
        </p:nvSpPr>
        <p:spPr>
          <a:xfrm>
            <a:off x="232141" y="4804983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5" name="Freeform: Shape 245">
            <a:extLst>
              <a:ext uri="{FF2B5EF4-FFF2-40B4-BE49-F238E27FC236}">
                <a16:creationId xmlns:a16="http://schemas.microsoft.com/office/drawing/2014/main" id="{925782EF-033A-4072-A7F1-F51DD23778FE}"/>
              </a:ext>
            </a:extLst>
          </p:cNvPr>
          <p:cNvSpPr/>
          <p:nvPr/>
        </p:nvSpPr>
        <p:spPr>
          <a:xfrm>
            <a:off x="9994483" y="4587944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9" name="Freeform: Shape 245">
            <a:extLst>
              <a:ext uri="{FF2B5EF4-FFF2-40B4-BE49-F238E27FC236}">
                <a16:creationId xmlns:a16="http://schemas.microsoft.com/office/drawing/2014/main" id="{52E07012-8914-464C-BBCA-4968BF2A68A7}"/>
              </a:ext>
            </a:extLst>
          </p:cNvPr>
          <p:cNvSpPr/>
          <p:nvPr/>
        </p:nvSpPr>
        <p:spPr>
          <a:xfrm>
            <a:off x="6046735" y="979624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0" name="Freeform: Shape 245">
            <a:extLst>
              <a:ext uri="{FF2B5EF4-FFF2-40B4-BE49-F238E27FC236}">
                <a16:creationId xmlns:a16="http://schemas.microsoft.com/office/drawing/2014/main" id="{141EEBD7-F836-401D-AB40-7FA182DCD251}"/>
              </a:ext>
            </a:extLst>
          </p:cNvPr>
          <p:cNvSpPr/>
          <p:nvPr/>
        </p:nvSpPr>
        <p:spPr>
          <a:xfrm>
            <a:off x="2663118" y="6274605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1" name="Freeform: Shape 245">
            <a:extLst>
              <a:ext uri="{FF2B5EF4-FFF2-40B4-BE49-F238E27FC236}">
                <a16:creationId xmlns:a16="http://schemas.microsoft.com/office/drawing/2014/main" id="{B87A55A4-C37B-4471-833C-0BF193A56876}"/>
              </a:ext>
            </a:extLst>
          </p:cNvPr>
          <p:cNvSpPr/>
          <p:nvPr/>
        </p:nvSpPr>
        <p:spPr>
          <a:xfrm>
            <a:off x="868283" y="3045372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2" name="Freeform: Shape 245">
            <a:extLst>
              <a:ext uri="{FF2B5EF4-FFF2-40B4-BE49-F238E27FC236}">
                <a16:creationId xmlns:a16="http://schemas.microsoft.com/office/drawing/2014/main" id="{49915435-D470-465D-81A4-C5670ECEB275}"/>
              </a:ext>
            </a:extLst>
          </p:cNvPr>
          <p:cNvSpPr/>
          <p:nvPr/>
        </p:nvSpPr>
        <p:spPr>
          <a:xfrm>
            <a:off x="1155283" y="1798173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4" name="Freeform: Shape 245">
            <a:extLst>
              <a:ext uri="{FF2B5EF4-FFF2-40B4-BE49-F238E27FC236}">
                <a16:creationId xmlns:a16="http://schemas.microsoft.com/office/drawing/2014/main" id="{5F008D47-C51E-436B-935C-211559849276}"/>
              </a:ext>
            </a:extLst>
          </p:cNvPr>
          <p:cNvSpPr/>
          <p:nvPr/>
        </p:nvSpPr>
        <p:spPr>
          <a:xfrm>
            <a:off x="10828181" y="1865077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55" name="Graphic 1">
            <a:extLst>
              <a:ext uri="{FF2B5EF4-FFF2-40B4-BE49-F238E27FC236}">
                <a16:creationId xmlns:a16="http://schemas.microsoft.com/office/drawing/2014/main" id="{BB772657-602A-4DF0-8655-7D63A171FFEA}"/>
              </a:ext>
            </a:extLst>
          </p:cNvPr>
          <p:cNvGrpSpPr/>
          <p:nvPr/>
        </p:nvGrpSpPr>
        <p:grpSpPr>
          <a:xfrm rot="16200000">
            <a:off x="11382807" y="1457905"/>
            <a:ext cx="1809262" cy="3191373"/>
            <a:chOff x="6189058" y="3162106"/>
            <a:chExt cx="1730882" cy="3154111"/>
          </a:xfrm>
        </p:grpSpPr>
        <p:sp>
          <p:nvSpPr>
            <p:cNvPr id="256" name="Freeform: Shape 194">
              <a:extLst>
                <a:ext uri="{FF2B5EF4-FFF2-40B4-BE49-F238E27FC236}">
                  <a16:creationId xmlns:a16="http://schemas.microsoft.com/office/drawing/2014/main" id="{A8849518-D14E-4D8F-9299-54091C8EEF5C}"/>
                </a:ext>
              </a:extLst>
            </p:cNvPr>
            <p:cNvSpPr/>
            <p:nvPr/>
          </p:nvSpPr>
          <p:spPr>
            <a:xfrm>
              <a:off x="7809071" y="5030533"/>
              <a:ext cx="110869" cy="227171"/>
            </a:xfrm>
            <a:custGeom>
              <a:avLst/>
              <a:gdLst>
                <a:gd name="connsiteX0" fmla="*/ 0 w 110870"/>
                <a:gd name="connsiteY0" fmla="*/ 163258 h 227171"/>
                <a:gd name="connsiteX1" fmla="*/ 110871 w 110870"/>
                <a:gd name="connsiteY1" fmla="*/ 227171 h 227171"/>
                <a:gd name="connsiteX2" fmla="*/ 102965 w 110870"/>
                <a:gd name="connsiteY2" fmla="*/ 173545 h 227171"/>
                <a:gd name="connsiteX3" fmla="*/ 106108 w 110870"/>
                <a:gd name="connsiteY3" fmla="*/ 0 h 227171"/>
                <a:gd name="connsiteX4" fmla="*/ 105251 w 110870"/>
                <a:gd name="connsiteY4" fmla="*/ 2572 h 227171"/>
                <a:gd name="connsiteX5" fmla="*/ 0 w 110870"/>
                <a:gd name="connsiteY5" fmla="*/ 163258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870" h="227171">
                  <a:moveTo>
                    <a:pt x="0" y="163258"/>
                  </a:moveTo>
                  <a:cubicBezTo>
                    <a:pt x="36957" y="184594"/>
                    <a:pt x="73914" y="205930"/>
                    <a:pt x="110871" y="227171"/>
                  </a:cubicBezTo>
                  <a:cubicBezTo>
                    <a:pt x="104584" y="204121"/>
                    <a:pt x="101632" y="185738"/>
                    <a:pt x="102965" y="173545"/>
                  </a:cubicBezTo>
                  <a:cubicBezTo>
                    <a:pt x="106489" y="140208"/>
                    <a:pt x="107347" y="78105"/>
                    <a:pt x="106108" y="0"/>
                  </a:cubicBezTo>
                  <a:cubicBezTo>
                    <a:pt x="105823" y="857"/>
                    <a:pt x="105537" y="1714"/>
                    <a:pt x="105251" y="2572"/>
                  </a:cubicBezTo>
                  <a:cubicBezTo>
                    <a:pt x="83153" y="63532"/>
                    <a:pt x="49530" y="121634"/>
                    <a:pt x="0" y="163258"/>
                  </a:cubicBezTo>
                  <a:close/>
                </a:path>
              </a:pathLst>
            </a:custGeom>
            <a:solidFill>
              <a:srgbClr val="E59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57" name="Graphic 1">
              <a:extLst>
                <a:ext uri="{FF2B5EF4-FFF2-40B4-BE49-F238E27FC236}">
                  <a16:creationId xmlns:a16="http://schemas.microsoft.com/office/drawing/2014/main" id="{26CD125A-0CA2-4487-BE1C-397EF712B1E2}"/>
                </a:ext>
              </a:extLst>
            </p:cNvPr>
            <p:cNvGrpSpPr/>
            <p:nvPr/>
          </p:nvGrpSpPr>
          <p:grpSpPr>
            <a:xfrm>
              <a:off x="6740616" y="3670041"/>
              <a:ext cx="862038" cy="405515"/>
              <a:chOff x="6740616" y="3670041"/>
              <a:chExt cx="862038" cy="405515"/>
            </a:xfrm>
            <a:solidFill>
              <a:srgbClr val="D17A66"/>
            </a:solidFill>
          </p:grpSpPr>
          <p:sp>
            <p:nvSpPr>
              <p:cNvPr id="262" name="Freeform: Shape 196">
                <a:extLst>
                  <a:ext uri="{FF2B5EF4-FFF2-40B4-BE49-F238E27FC236}">
                    <a16:creationId xmlns:a16="http://schemas.microsoft.com/office/drawing/2014/main" id="{E386408B-CDEE-4B20-8182-F70F9C818B15}"/>
                  </a:ext>
                </a:extLst>
              </p:cNvPr>
              <p:cNvSpPr/>
              <p:nvPr/>
            </p:nvSpPr>
            <p:spPr>
              <a:xfrm>
                <a:off x="6740616" y="3670041"/>
                <a:ext cx="131791" cy="319349"/>
              </a:xfrm>
              <a:custGeom>
                <a:avLst/>
                <a:gdLst>
                  <a:gd name="connsiteX0" fmla="*/ 988 w 131791"/>
                  <a:gd name="connsiteY0" fmla="*/ 321 h 319349"/>
                  <a:gd name="connsiteX1" fmla="*/ 69854 w 131791"/>
                  <a:gd name="connsiteY1" fmla="*/ 158055 h 319349"/>
                  <a:gd name="connsiteX2" fmla="*/ 103572 w 131791"/>
                  <a:gd name="connsiteY2" fmla="*/ 237208 h 319349"/>
                  <a:gd name="connsiteX3" fmla="*/ 131767 w 131791"/>
                  <a:gd name="connsiteY3" fmla="*/ 318647 h 319349"/>
                  <a:gd name="connsiteX4" fmla="*/ 131385 w 131791"/>
                  <a:gd name="connsiteY4" fmla="*/ 319314 h 319349"/>
                  <a:gd name="connsiteX5" fmla="*/ 130719 w 131791"/>
                  <a:gd name="connsiteY5" fmla="*/ 319028 h 319349"/>
                  <a:gd name="connsiteX6" fmla="*/ 93571 w 131791"/>
                  <a:gd name="connsiteY6" fmla="*/ 241304 h 319349"/>
                  <a:gd name="connsiteX7" fmla="*/ 61853 w 131791"/>
                  <a:gd name="connsiteY7" fmla="*/ 161294 h 319349"/>
                  <a:gd name="connsiteX8" fmla="*/ 36 w 131791"/>
                  <a:gd name="connsiteY8" fmla="*/ 703 h 319349"/>
                  <a:gd name="connsiteX9" fmla="*/ 321 w 131791"/>
                  <a:gd name="connsiteY9" fmla="*/ 36 h 319349"/>
                  <a:gd name="connsiteX10" fmla="*/ 988 w 131791"/>
                  <a:gd name="connsiteY10" fmla="*/ 321 h 3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91" h="319349">
                    <a:moveTo>
                      <a:pt x="988" y="321"/>
                    </a:moveTo>
                    <a:cubicBezTo>
                      <a:pt x="24229" y="52804"/>
                      <a:pt x="47185" y="105382"/>
                      <a:pt x="69854" y="158055"/>
                    </a:cubicBezTo>
                    <a:cubicBezTo>
                      <a:pt x="81284" y="184345"/>
                      <a:pt x="93285" y="210443"/>
                      <a:pt x="103572" y="237208"/>
                    </a:cubicBezTo>
                    <a:cubicBezTo>
                      <a:pt x="113574" y="264069"/>
                      <a:pt x="123766" y="290929"/>
                      <a:pt x="131767" y="318647"/>
                    </a:cubicBezTo>
                    <a:cubicBezTo>
                      <a:pt x="131862" y="318933"/>
                      <a:pt x="131671" y="319219"/>
                      <a:pt x="131385" y="319314"/>
                    </a:cubicBezTo>
                    <a:cubicBezTo>
                      <a:pt x="131100" y="319409"/>
                      <a:pt x="130909" y="319314"/>
                      <a:pt x="130719" y="319028"/>
                    </a:cubicBezTo>
                    <a:cubicBezTo>
                      <a:pt x="117003" y="293692"/>
                      <a:pt x="105382" y="267403"/>
                      <a:pt x="93571" y="241304"/>
                    </a:cubicBezTo>
                    <a:cubicBezTo>
                      <a:pt x="82046" y="215015"/>
                      <a:pt x="72235" y="188059"/>
                      <a:pt x="61853" y="161294"/>
                    </a:cubicBezTo>
                    <a:cubicBezTo>
                      <a:pt x="40993" y="107859"/>
                      <a:pt x="20324" y="54328"/>
                      <a:pt x="36" y="703"/>
                    </a:cubicBezTo>
                    <a:cubicBezTo>
                      <a:pt x="-59" y="417"/>
                      <a:pt x="36" y="131"/>
                      <a:pt x="321" y="36"/>
                    </a:cubicBezTo>
                    <a:cubicBezTo>
                      <a:pt x="607" y="-60"/>
                      <a:pt x="893" y="36"/>
                      <a:pt x="988" y="32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3" name="Freeform: Shape 197">
                <a:extLst>
                  <a:ext uri="{FF2B5EF4-FFF2-40B4-BE49-F238E27FC236}">
                    <a16:creationId xmlns:a16="http://schemas.microsoft.com/office/drawing/2014/main" id="{EB18CFC8-0E21-408E-981D-C806852B5E3B}"/>
                  </a:ext>
                </a:extLst>
              </p:cNvPr>
              <p:cNvSpPr/>
              <p:nvPr/>
            </p:nvSpPr>
            <p:spPr>
              <a:xfrm>
                <a:off x="7072519" y="3696461"/>
                <a:ext cx="126035" cy="211301"/>
              </a:xfrm>
              <a:custGeom>
                <a:avLst/>
                <a:gdLst>
                  <a:gd name="connsiteX0" fmla="*/ 1031 w 126035"/>
                  <a:gd name="connsiteY0" fmla="*/ 381 h 211301"/>
                  <a:gd name="connsiteX1" fmla="*/ 66754 w 126035"/>
                  <a:gd name="connsiteY1" fmla="*/ 103537 h 211301"/>
                  <a:gd name="connsiteX2" fmla="*/ 98948 w 126035"/>
                  <a:gd name="connsiteY2" fmla="*/ 155543 h 211301"/>
                  <a:gd name="connsiteX3" fmla="*/ 125999 w 126035"/>
                  <a:gd name="connsiteY3" fmla="*/ 210598 h 211301"/>
                  <a:gd name="connsiteX4" fmla="*/ 125714 w 126035"/>
                  <a:gd name="connsiteY4" fmla="*/ 211265 h 211301"/>
                  <a:gd name="connsiteX5" fmla="*/ 125047 w 126035"/>
                  <a:gd name="connsiteY5" fmla="*/ 211074 h 211301"/>
                  <a:gd name="connsiteX6" fmla="*/ 89614 w 126035"/>
                  <a:gd name="connsiteY6" fmla="*/ 160973 h 211301"/>
                  <a:gd name="connsiteX7" fmla="*/ 59324 w 126035"/>
                  <a:gd name="connsiteY7" fmla="*/ 107823 h 211301"/>
                  <a:gd name="connsiteX8" fmla="*/ 79 w 126035"/>
                  <a:gd name="connsiteY8" fmla="*/ 762 h 211301"/>
                  <a:gd name="connsiteX9" fmla="*/ 269 w 126035"/>
                  <a:gd name="connsiteY9" fmla="*/ 0 h 211301"/>
                  <a:gd name="connsiteX10" fmla="*/ 1031 w 126035"/>
                  <a:gd name="connsiteY10" fmla="*/ 381 h 2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035" h="211301">
                    <a:moveTo>
                      <a:pt x="1031" y="381"/>
                    </a:moveTo>
                    <a:cubicBezTo>
                      <a:pt x="23225" y="34671"/>
                      <a:pt x="45132" y="69056"/>
                      <a:pt x="66754" y="103537"/>
                    </a:cubicBezTo>
                    <a:cubicBezTo>
                      <a:pt x="77708" y="120777"/>
                      <a:pt x="89138" y="137636"/>
                      <a:pt x="98948" y="155543"/>
                    </a:cubicBezTo>
                    <a:cubicBezTo>
                      <a:pt x="108759" y="173450"/>
                      <a:pt x="118094" y="191548"/>
                      <a:pt x="125999" y="210598"/>
                    </a:cubicBezTo>
                    <a:cubicBezTo>
                      <a:pt x="126095" y="210884"/>
                      <a:pt x="125999" y="211169"/>
                      <a:pt x="125714" y="211265"/>
                    </a:cubicBezTo>
                    <a:cubicBezTo>
                      <a:pt x="125523" y="211360"/>
                      <a:pt x="125238" y="211265"/>
                      <a:pt x="125047" y="211074"/>
                    </a:cubicBezTo>
                    <a:cubicBezTo>
                      <a:pt x="112093" y="195072"/>
                      <a:pt x="100663" y="178118"/>
                      <a:pt x="89614" y="160973"/>
                    </a:cubicBezTo>
                    <a:cubicBezTo>
                      <a:pt x="78565" y="143828"/>
                      <a:pt x="69230" y="125635"/>
                      <a:pt x="59324" y="107823"/>
                    </a:cubicBezTo>
                    <a:cubicBezTo>
                      <a:pt x="39322" y="72295"/>
                      <a:pt x="19605" y="36576"/>
                      <a:pt x="79" y="762"/>
                    </a:cubicBezTo>
                    <a:cubicBezTo>
                      <a:pt x="-112" y="476"/>
                      <a:pt x="79" y="191"/>
                      <a:pt x="269" y="0"/>
                    </a:cubicBezTo>
                    <a:cubicBezTo>
                      <a:pt x="555" y="95"/>
                      <a:pt x="841" y="95"/>
                      <a:pt x="1031" y="38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4" name="Freeform: Shape 198">
                <a:extLst>
                  <a:ext uri="{FF2B5EF4-FFF2-40B4-BE49-F238E27FC236}">
                    <a16:creationId xmlns:a16="http://schemas.microsoft.com/office/drawing/2014/main" id="{45B03C84-51F3-497A-9635-A37A464658A2}"/>
                  </a:ext>
                </a:extLst>
              </p:cNvPr>
              <p:cNvSpPr/>
              <p:nvPr/>
            </p:nvSpPr>
            <p:spPr>
              <a:xfrm>
                <a:off x="7410350" y="3753563"/>
                <a:ext cx="86145" cy="126293"/>
              </a:xfrm>
              <a:custGeom>
                <a:avLst/>
                <a:gdLst>
                  <a:gd name="connsiteX0" fmla="*/ 956 w 86145"/>
                  <a:gd name="connsiteY0" fmla="*/ 143 h 126293"/>
                  <a:gd name="connsiteX1" fmla="*/ 46676 w 86145"/>
                  <a:gd name="connsiteY1" fmla="*/ 60627 h 126293"/>
                  <a:gd name="connsiteX2" fmla="*/ 68870 w 86145"/>
                  <a:gd name="connsiteY2" fmla="*/ 91392 h 126293"/>
                  <a:gd name="connsiteX3" fmla="*/ 86110 w 86145"/>
                  <a:gd name="connsiteY3" fmla="*/ 125492 h 126293"/>
                  <a:gd name="connsiteX4" fmla="*/ 85824 w 86145"/>
                  <a:gd name="connsiteY4" fmla="*/ 126254 h 126293"/>
                  <a:gd name="connsiteX5" fmla="*/ 85253 w 86145"/>
                  <a:gd name="connsiteY5" fmla="*/ 126159 h 126293"/>
                  <a:gd name="connsiteX6" fmla="*/ 59916 w 86145"/>
                  <a:gd name="connsiteY6" fmla="*/ 97584 h 126293"/>
                  <a:gd name="connsiteX7" fmla="*/ 39533 w 86145"/>
                  <a:gd name="connsiteY7" fmla="*/ 65675 h 126293"/>
                  <a:gd name="connsiteX8" fmla="*/ 99 w 86145"/>
                  <a:gd name="connsiteY8" fmla="*/ 905 h 126293"/>
                  <a:gd name="connsiteX9" fmla="*/ 289 w 86145"/>
                  <a:gd name="connsiteY9" fmla="*/ 143 h 126293"/>
                  <a:gd name="connsiteX10" fmla="*/ 956 w 86145"/>
                  <a:gd name="connsiteY10" fmla="*/ 143 h 12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145" h="126293">
                    <a:moveTo>
                      <a:pt x="956" y="143"/>
                    </a:moveTo>
                    <a:cubicBezTo>
                      <a:pt x="16482" y="20145"/>
                      <a:pt x="31722" y="40338"/>
                      <a:pt x="46676" y="60627"/>
                    </a:cubicBezTo>
                    <a:cubicBezTo>
                      <a:pt x="54201" y="70818"/>
                      <a:pt x="62393" y="80438"/>
                      <a:pt x="68870" y="91392"/>
                    </a:cubicBezTo>
                    <a:cubicBezTo>
                      <a:pt x="75347" y="102251"/>
                      <a:pt x="81538" y="113300"/>
                      <a:pt x="86110" y="125492"/>
                    </a:cubicBezTo>
                    <a:cubicBezTo>
                      <a:pt x="86205" y="125778"/>
                      <a:pt x="86110" y="126063"/>
                      <a:pt x="85824" y="126254"/>
                    </a:cubicBezTo>
                    <a:cubicBezTo>
                      <a:pt x="85634" y="126349"/>
                      <a:pt x="85443" y="126254"/>
                      <a:pt x="85253" y="126159"/>
                    </a:cubicBezTo>
                    <a:cubicBezTo>
                      <a:pt x="75728" y="117396"/>
                      <a:pt x="67631" y="107585"/>
                      <a:pt x="59916" y="97584"/>
                    </a:cubicBezTo>
                    <a:cubicBezTo>
                      <a:pt x="52201" y="87582"/>
                      <a:pt x="46200" y="76343"/>
                      <a:pt x="39533" y="65675"/>
                    </a:cubicBezTo>
                    <a:cubicBezTo>
                      <a:pt x="26102" y="44244"/>
                      <a:pt x="12958" y="22622"/>
                      <a:pt x="99" y="905"/>
                    </a:cubicBezTo>
                    <a:cubicBezTo>
                      <a:pt x="-91" y="619"/>
                      <a:pt x="4" y="333"/>
                      <a:pt x="289" y="143"/>
                    </a:cubicBezTo>
                    <a:cubicBezTo>
                      <a:pt x="575" y="-48"/>
                      <a:pt x="861" y="-48"/>
                      <a:pt x="956" y="143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5" name="Freeform: Shape 199">
                <a:extLst>
                  <a:ext uri="{FF2B5EF4-FFF2-40B4-BE49-F238E27FC236}">
                    <a16:creationId xmlns:a16="http://schemas.microsoft.com/office/drawing/2014/main" id="{1995C960-62AC-4782-8304-74CCFBF31843}"/>
                  </a:ext>
                </a:extLst>
              </p:cNvPr>
              <p:cNvSpPr/>
              <p:nvPr/>
            </p:nvSpPr>
            <p:spPr>
              <a:xfrm>
                <a:off x="6901525" y="3991319"/>
                <a:ext cx="71686" cy="84236"/>
              </a:xfrm>
              <a:custGeom>
                <a:avLst/>
                <a:gdLst>
                  <a:gd name="connsiteX0" fmla="*/ 861 w 71686"/>
                  <a:gd name="connsiteY0" fmla="*/ 36 h 84236"/>
                  <a:gd name="connsiteX1" fmla="*/ 48296 w 71686"/>
                  <a:gd name="connsiteY1" fmla="*/ 31659 h 84236"/>
                  <a:gd name="connsiteX2" fmla="*/ 65536 w 71686"/>
                  <a:gd name="connsiteY2" fmla="*/ 55185 h 84236"/>
                  <a:gd name="connsiteX3" fmla="*/ 71632 w 71686"/>
                  <a:gd name="connsiteY3" fmla="*/ 83665 h 84236"/>
                  <a:gd name="connsiteX4" fmla="*/ 71060 w 71686"/>
                  <a:gd name="connsiteY4" fmla="*/ 84237 h 84236"/>
                  <a:gd name="connsiteX5" fmla="*/ 70584 w 71686"/>
                  <a:gd name="connsiteY5" fmla="*/ 83951 h 84236"/>
                  <a:gd name="connsiteX6" fmla="*/ 55916 w 71686"/>
                  <a:gd name="connsiteY6" fmla="*/ 60234 h 84236"/>
                  <a:gd name="connsiteX7" fmla="*/ 41628 w 71686"/>
                  <a:gd name="connsiteY7" fmla="*/ 37279 h 84236"/>
                  <a:gd name="connsiteX8" fmla="*/ 290 w 71686"/>
                  <a:gd name="connsiteY8" fmla="*/ 1083 h 84236"/>
                  <a:gd name="connsiteX9" fmla="*/ 99 w 71686"/>
                  <a:gd name="connsiteY9" fmla="*/ 321 h 84236"/>
                  <a:gd name="connsiteX10" fmla="*/ 861 w 71686"/>
                  <a:gd name="connsiteY10" fmla="*/ 36 h 84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86" h="84236">
                    <a:moveTo>
                      <a:pt x="861" y="36"/>
                    </a:moveTo>
                    <a:cubicBezTo>
                      <a:pt x="18673" y="6513"/>
                      <a:pt x="35056" y="17466"/>
                      <a:pt x="48296" y="31659"/>
                    </a:cubicBezTo>
                    <a:cubicBezTo>
                      <a:pt x="54868" y="38707"/>
                      <a:pt x="61631" y="46137"/>
                      <a:pt x="65536" y="55185"/>
                    </a:cubicBezTo>
                    <a:cubicBezTo>
                      <a:pt x="69441" y="64139"/>
                      <a:pt x="72108" y="73759"/>
                      <a:pt x="71632" y="83665"/>
                    </a:cubicBezTo>
                    <a:cubicBezTo>
                      <a:pt x="71632" y="83951"/>
                      <a:pt x="71346" y="84237"/>
                      <a:pt x="71060" y="84237"/>
                    </a:cubicBezTo>
                    <a:cubicBezTo>
                      <a:pt x="70870" y="84237"/>
                      <a:pt x="70679" y="84141"/>
                      <a:pt x="70584" y="83951"/>
                    </a:cubicBezTo>
                    <a:cubicBezTo>
                      <a:pt x="65250" y="75759"/>
                      <a:pt x="60869" y="67854"/>
                      <a:pt x="55916" y="60234"/>
                    </a:cubicBezTo>
                    <a:cubicBezTo>
                      <a:pt x="51058" y="52709"/>
                      <a:pt x="47153" y="44517"/>
                      <a:pt x="41628" y="37279"/>
                    </a:cubicBezTo>
                    <a:cubicBezTo>
                      <a:pt x="30674" y="22800"/>
                      <a:pt x="16673" y="10323"/>
                      <a:pt x="290" y="1083"/>
                    </a:cubicBezTo>
                    <a:cubicBezTo>
                      <a:pt x="4" y="893"/>
                      <a:pt x="-91" y="607"/>
                      <a:pt x="99" y="321"/>
                    </a:cubicBezTo>
                    <a:cubicBezTo>
                      <a:pt x="385" y="36"/>
                      <a:pt x="671" y="-60"/>
                      <a:pt x="861" y="36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6" name="Freeform: Shape 200">
                <a:extLst>
                  <a:ext uri="{FF2B5EF4-FFF2-40B4-BE49-F238E27FC236}">
                    <a16:creationId xmlns:a16="http://schemas.microsoft.com/office/drawing/2014/main" id="{DCD43B23-96ED-4B00-9575-D0FD3C7DB7F4}"/>
                  </a:ext>
                </a:extLst>
              </p:cNvPr>
              <p:cNvSpPr/>
              <p:nvPr/>
            </p:nvSpPr>
            <p:spPr>
              <a:xfrm>
                <a:off x="7204875" y="3912810"/>
                <a:ext cx="397778" cy="47995"/>
              </a:xfrm>
              <a:custGeom>
                <a:avLst/>
                <a:gdLst>
                  <a:gd name="connsiteX0" fmla="*/ 691 w 397778"/>
                  <a:gd name="connsiteY0" fmla="*/ 25205 h 47995"/>
                  <a:gd name="connsiteX1" fmla="*/ 101752 w 397778"/>
                  <a:gd name="connsiteY1" fmla="*/ 41493 h 47995"/>
                  <a:gd name="connsiteX2" fmla="*/ 152329 w 397778"/>
                  <a:gd name="connsiteY2" fmla="*/ 38826 h 47995"/>
                  <a:gd name="connsiteX3" fmla="*/ 200812 w 397778"/>
                  <a:gd name="connsiteY3" fmla="*/ 24443 h 47995"/>
                  <a:gd name="connsiteX4" fmla="*/ 249484 w 397778"/>
                  <a:gd name="connsiteY4" fmla="*/ 6441 h 47995"/>
                  <a:gd name="connsiteX5" fmla="*/ 301967 w 397778"/>
                  <a:gd name="connsiteY5" fmla="*/ 250 h 47995"/>
                  <a:gd name="connsiteX6" fmla="*/ 397598 w 397778"/>
                  <a:gd name="connsiteY6" fmla="*/ 38826 h 47995"/>
                  <a:gd name="connsiteX7" fmla="*/ 397598 w 397778"/>
                  <a:gd name="connsiteY7" fmla="*/ 39588 h 47995"/>
                  <a:gd name="connsiteX8" fmla="*/ 396931 w 397778"/>
                  <a:gd name="connsiteY8" fmla="*/ 39683 h 47995"/>
                  <a:gd name="connsiteX9" fmla="*/ 301491 w 397778"/>
                  <a:gd name="connsiteY9" fmla="*/ 11108 h 47995"/>
                  <a:gd name="connsiteX10" fmla="*/ 276726 w 397778"/>
                  <a:gd name="connsiteY10" fmla="*/ 12346 h 47995"/>
                  <a:gd name="connsiteX11" fmla="*/ 252247 w 397778"/>
                  <a:gd name="connsiteY11" fmla="*/ 16918 h 47995"/>
                  <a:gd name="connsiteX12" fmla="*/ 203764 w 397778"/>
                  <a:gd name="connsiteY12" fmla="*/ 32730 h 47995"/>
                  <a:gd name="connsiteX13" fmla="*/ 153377 w 397778"/>
                  <a:gd name="connsiteY13" fmla="*/ 45970 h 47995"/>
                  <a:gd name="connsiteX14" fmla="*/ 101371 w 397778"/>
                  <a:gd name="connsiteY14" fmla="*/ 47017 h 47995"/>
                  <a:gd name="connsiteX15" fmla="*/ 406 w 397778"/>
                  <a:gd name="connsiteY15" fmla="*/ 26348 h 47995"/>
                  <a:gd name="connsiteX16" fmla="*/ 25 w 397778"/>
                  <a:gd name="connsiteY16" fmla="*/ 25681 h 47995"/>
                  <a:gd name="connsiteX17" fmla="*/ 691 w 397778"/>
                  <a:gd name="connsiteY17" fmla="*/ 25205 h 4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7778" h="47995">
                    <a:moveTo>
                      <a:pt x="691" y="25205"/>
                    </a:moveTo>
                    <a:cubicBezTo>
                      <a:pt x="34124" y="32635"/>
                      <a:pt x="67747" y="39969"/>
                      <a:pt x="101752" y="41493"/>
                    </a:cubicBezTo>
                    <a:cubicBezTo>
                      <a:pt x="118706" y="42445"/>
                      <a:pt x="135756" y="41683"/>
                      <a:pt x="152329" y="38826"/>
                    </a:cubicBezTo>
                    <a:cubicBezTo>
                      <a:pt x="168998" y="36159"/>
                      <a:pt x="184905" y="30634"/>
                      <a:pt x="200812" y="24443"/>
                    </a:cubicBezTo>
                    <a:cubicBezTo>
                      <a:pt x="216719" y="18252"/>
                      <a:pt x="232530" y="11394"/>
                      <a:pt x="249484" y="6441"/>
                    </a:cubicBezTo>
                    <a:cubicBezTo>
                      <a:pt x="266344" y="1488"/>
                      <a:pt x="284346" y="-798"/>
                      <a:pt x="301967" y="250"/>
                    </a:cubicBezTo>
                    <a:cubicBezTo>
                      <a:pt x="337210" y="2440"/>
                      <a:pt x="371881" y="15490"/>
                      <a:pt x="397598" y="38826"/>
                    </a:cubicBezTo>
                    <a:cubicBezTo>
                      <a:pt x="397789" y="39016"/>
                      <a:pt x="397884" y="39397"/>
                      <a:pt x="397598" y="39588"/>
                    </a:cubicBezTo>
                    <a:cubicBezTo>
                      <a:pt x="397408" y="39778"/>
                      <a:pt x="397122" y="39778"/>
                      <a:pt x="396931" y="39683"/>
                    </a:cubicBezTo>
                    <a:cubicBezTo>
                      <a:pt x="367880" y="21681"/>
                      <a:pt x="334829" y="11394"/>
                      <a:pt x="301491" y="11108"/>
                    </a:cubicBezTo>
                    <a:cubicBezTo>
                      <a:pt x="293204" y="10822"/>
                      <a:pt x="284917" y="11203"/>
                      <a:pt x="276726" y="12346"/>
                    </a:cubicBezTo>
                    <a:cubicBezTo>
                      <a:pt x="268534" y="13204"/>
                      <a:pt x="260343" y="14728"/>
                      <a:pt x="252247" y="16918"/>
                    </a:cubicBezTo>
                    <a:cubicBezTo>
                      <a:pt x="236054" y="21014"/>
                      <a:pt x="220052" y="27110"/>
                      <a:pt x="203764" y="32730"/>
                    </a:cubicBezTo>
                    <a:cubicBezTo>
                      <a:pt x="187572" y="38445"/>
                      <a:pt x="170713" y="43779"/>
                      <a:pt x="153377" y="45970"/>
                    </a:cubicBezTo>
                    <a:cubicBezTo>
                      <a:pt x="136042" y="48351"/>
                      <a:pt x="118611" y="48541"/>
                      <a:pt x="101371" y="47017"/>
                    </a:cubicBezTo>
                    <a:cubicBezTo>
                      <a:pt x="66890" y="43969"/>
                      <a:pt x="33457" y="35206"/>
                      <a:pt x="406" y="26348"/>
                    </a:cubicBezTo>
                    <a:cubicBezTo>
                      <a:pt x="120" y="26253"/>
                      <a:pt x="-71" y="25967"/>
                      <a:pt x="25" y="25681"/>
                    </a:cubicBezTo>
                    <a:cubicBezTo>
                      <a:pt x="120" y="25300"/>
                      <a:pt x="406" y="25205"/>
                      <a:pt x="691" y="25205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8" name="Graphic 1">
              <a:extLst>
                <a:ext uri="{FF2B5EF4-FFF2-40B4-BE49-F238E27FC236}">
                  <a16:creationId xmlns:a16="http://schemas.microsoft.com/office/drawing/2014/main" id="{90E538BB-0CDF-491A-BED2-102CE97D3FC8}"/>
                </a:ext>
              </a:extLst>
            </p:cNvPr>
            <p:cNvGrpSpPr/>
            <p:nvPr/>
          </p:nvGrpSpPr>
          <p:grpSpPr>
            <a:xfrm>
              <a:off x="6189058" y="3162106"/>
              <a:ext cx="1487044" cy="3154111"/>
              <a:chOff x="6189058" y="3162106"/>
              <a:chExt cx="1487044" cy="3154111"/>
            </a:xfrm>
          </p:grpSpPr>
          <p:sp>
            <p:nvSpPr>
              <p:cNvPr id="259" name="Freeform: Shape 202">
                <a:extLst>
                  <a:ext uri="{FF2B5EF4-FFF2-40B4-BE49-F238E27FC236}">
                    <a16:creationId xmlns:a16="http://schemas.microsoft.com/office/drawing/2014/main" id="{B7ADC56A-C50A-4034-BD67-7D57FCADD87D}"/>
                  </a:ext>
                </a:extLst>
              </p:cNvPr>
              <p:cNvSpPr/>
              <p:nvPr/>
            </p:nvSpPr>
            <p:spPr>
              <a:xfrm>
                <a:off x="6189058" y="4214234"/>
                <a:ext cx="140239" cy="230415"/>
              </a:xfrm>
              <a:custGeom>
                <a:avLst/>
                <a:gdLst>
                  <a:gd name="connsiteX0" fmla="*/ 137256 w 140239"/>
                  <a:gd name="connsiteY0" fmla="*/ 182505 h 230415"/>
                  <a:gd name="connsiteX1" fmla="*/ 127636 w 140239"/>
                  <a:gd name="connsiteY1" fmla="*/ 107543 h 230415"/>
                  <a:gd name="connsiteX2" fmla="*/ 89822 w 140239"/>
                  <a:gd name="connsiteY2" fmla="*/ 36296 h 230415"/>
                  <a:gd name="connsiteX3" fmla="*/ 52579 w 140239"/>
                  <a:gd name="connsiteY3" fmla="*/ 2387 h 230415"/>
                  <a:gd name="connsiteX4" fmla="*/ 1 w 140239"/>
                  <a:gd name="connsiteY4" fmla="*/ 11531 h 230415"/>
                  <a:gd name="connsiteX5" fmla="*/ 73153 w 140239"/>
                  <a:gd name="connsiteY5" fmla="*/ 230416 h 230415"/>
                  <a:gd name="connsiteX6" fmla="*/ 87536 w 140239"/>
                  <a:gd name="connsiteY6" fmla="*/ 228987 h 230415"/>
                  <a:gd name="connsiteX7" fmla="*/ 137256 w 140239"/>
                  <a:gd name="connsiteY7" fmla="*/ 182505 h 23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239" h="230415">
                    <a:moveTo>
                      <a:pt x="137256" y="182505"/>
                    </a:moveTo>
                    <a:cubicBezTo>
                      <a:pt x="144591" y="157930"/>
                      <a:pt x="137256" y="131356"/>
                      <a:pt x="127636" y="107543"/>
                    </a:cubicBezTo>
                    <a:cubicBezTo>
                      <a:pt x="117539" y="82587"/>
                      <a:pt x="104871" y="58680"/>
                      <a:pt x="89822" y="36296"/>
                    </a:cubicBezTo>
                    <a:cubicBezTo>
                      <a:pt x="80297" y="22104"/>
                      <a:pt x="68867" y="7816"/>
                      <a:pt x="52579" y="2387"/>
                    </a:cubicBezTo>
                    <a:cubicBezTo>
                      <a:pt x="34958" y="-3518"/>
                      <a:pt x="16860" y="2292"/>
                      <a:pt x="1" y="11531"/>
                    </a:cubicBezTo>
                    <a:cubicBezTo>
                      <a:pt x="-189" y="52203"/>
                      <a:pt x="29719" y="133070"/>
                      <a:pt x="73153" y="230416"/>
                    </a:cubicBezTo>
                    <a:cubicBezTo>
                      <a:pt x="78011" y="230416"/>
                      <a:pt x="82869" y="230034"/>
                      <a:pt x="87536" y="228987"/>
                    </a:cubicBezTo>
                    <a:cubicBezTo>
                      <a:pt x="110872" y="223653"/>
                      <a:pt x="130494" y="205269"/>
                      <a:pt x="137256" y="182505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0" name="Freeform: Shape 203">
                <a:extLst>
                  <a:ext uri="{FF2B5EF4-FFF2-40B4-BE49-F238E27FC236}">
                    <a16:creationId xmlns:a16="http://schemas.microsoft.com/office/drawing/2014/main" id="{BC6779D5-1EF5-483B-820F-8285F5B3E137}"/>
                  </a:ext>
                </a:extLst>
              </p:cNvPr>
              <p:cNvSpPr/>
              <p:nvPr/>
            </p:nvSpPr>
            <p:spPr>
              <a:xfrm>
                <a:off x="6431470" y="4792027"/>
                <a:ext cx="1244631" cy="1524190"/>
              </a:xfrm>
              <a:custGeom>
                <a:avLst/>
                <a:gdLst>
                  <a:gd name="connsiteX0" fmla="*/ 716661 w 1244631"/>
                  <a:gd name="connsiteY0" fmla="*/ 575405 h 1524190"/>
                  <a:gd name="connsiteX1" fmla="*/ 396526 w 1244631"/>
                  <a:gd name="connsiteY1" fmla="*/ 362903 h 1524190"/>
                  <a:gd name="connsiteX2" fmla="*/ 0 w 1244631"/>
                  <a:gd name="connsiteY2" fmla="*/ 0 h 1524190"/>
                  <a:gd name="connsiteX3" fmla="*/ 110109 w 1244631"/>
                  <a:gd name="connsiteY3" fmla="*/ 222218 h 1524190"/>
                  <a:gd name="connsiteX4" fmla="*/ 592169 w 1244631"/>
                  <a:gd name="connsiteY4" fmla="*/ 658749 h 1524190"/>
                  <a:gd name="connsiteX5" fmla="*/ 964216 w 1244631"/>
                  <a:gd name="connsiteY5" fmla="*/ 1524190 h 1524190"/>
                  <a:gd name="connsiteX6" fmla="*/ 1244632 w 1244631"/>
                  <a:gd name="connsiteY6" fmla="*/ 1524190 h 1524190"/>
                  <a:gd name="connsiteX7" fmla="*/ 895826 w 1244631"/>
                  <a:gd name="connsiteY7" fmla="*/ 866680 h 1524190"/>
                  <a:gd name="connsiteX8" fmla="*/ 716661 w 1244631"/>
                  <a:gd name="connsiteY8" fmla="*/ 575405 h 152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31" h="1524190">
                    <a:moveTo>
                      <a:pt x="716661" y="575405"/>
                    </a:moveTo>
                    <a:cubicBezTo>
                      <a:pt x="626840" y="483489"/>
                      <a:pt x="506158" y="429958"/>
                      <a:pt x="396526" y="362903"/>
                    </a:cubicBezTo>
                    <a:cubicBezTo>
                      <a:pt x="242697" y="268891"/>
                      <a:pt x="107823" y="144494"/>
                      <a:pt x="0" y="0"/>
                    </a:cubicBezTo>
                    <a:cubicBezTo>
                      <a:pt x="42577" y="84296"/>
                      <a:pt x="82201" y="162496"/>
                      <a:pt x="110109" y="222218"/>
                    </a:cubicBezTo>
                    <a:cubicBezTo>
                      <a:pt x="220218" y="457581"/>
                      <a:pt x="455581" y="571405"/>
                      <a:pt x="592169" y="658749"/>
                    </a:cubicBezTo>
                    <a:cubicBezTo>
                      <a:pt x="728853" y="746093"/>
                      <a:pt x="964216" y="1524190"/>
                      <a:pt x="964216" y="1524190"/>
                    </a:cubicBezTo>
                    <a:lnTo>
                      <a:pt x="1244632" y="1524190"/>
                    </a:lnTo>
                    <a:cubicBezTo>
                      <a:pt x="1119949" y="1309593"/>
                      <a:pt x="1003554" y="1090231"/>
                      <a:pt x="895826" y="866680"/>
                    </a:cubicBezTo>
                    <a:cubicBezTo>
                      <a:pt x="846106" y="763619"/>
                      <a:pt x="796766" y="657415"/>
                      <a:pt x="716661" y="575405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1" name="Freeform: Shape 204">
                <a:extLst>
                  <a:ext uri="{FF2B5EF4-FFF2-40B4-BE49-F238E27FC236}">
                    <a16:creationId xmlns:a16="http://schemas.microsoft.com/office/drawing/2014/main" id="{B22E54BD-2E10-4CE7-99A6-76329F8F4AC3}"/>
                  </a:ext>
                </a:extLst>
              </p:cNvPr>
              <p:cNvSpPr/>
              <p:nvPr/>
            </p:nvSpPr>
            <p:spPr>
              <a:xfrm>
                <a:off x="6411893" y="3162106"/>
                <a:ext cx="116219" cy="142343"/>
              </a:xfrm>
              <a:custGeom>
                <a:avLst/>
                <a:gdLst>
                  <a:gd name="connsiteX0" fmla="*/ 115780 w 116219"/>
                  <a:gd name="connsiteY0" fmla="*/ 72488 h 142343"/>
                  <a:gd name="connsiteX1" fmla="*/ 94348 w 116219"/>
                  <a:gd name="connsiteY1" fmla="*/ 16576 h 142343"/>
                  <a:gd name="connsiteX2" fmla="*/ 58725 w 116219"/>
                  <a:gd name="connsiteY2" fmla="*/ 669 h 142343"/>
                  <a:gd name="connsiteX3" fmla="*/ 27102 w 116219"/>
                  <a:gd name="connsiteY3" fmla="*/ 7146 h 142343"/>
                  <a:gd name="connsiteX4" fmla="*/ 337 w 116219"/>
                  <a:gd name="connsiteY4" fmla="*/ 38674 h 142343"/>
                  <a:gd name="connsiteX5" fmla="*/ 1098 w 116219"/>
                  <a:gd name="connsiteY5" fmla="*/ 71154 h 142343"/>
                  <a:gd name="connsiteX6" fmla="*/ 24244 w 116219"/>
                  <a:gd name="connsiteY6" fmla="*/ 124304 h 142343"/>
                  <a:gd name="connsiteX7" fmla="*/ 78060 w 116219"/>
                  <a:gd name="connsiteY7" fmla="*/ 140496 h 142343"/>
                  <a:gd name="connsiteX8" fmla="*/ 115780 w 116219"/>
                  <a:gd name="connsiteY8" fmla="*/ 72488 h 14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19" h="142343">
                    <a:moveTo>
                      <a:pt x="115780" y="72488"/>
                    </a:moveTo>
                    <a:cubicBezTo>
                      <a:pt x="113493" y="52485"/>
                      <a:pt x="104826" y="34102"/>
                      <a:pt x="94348" y="16576"/>
                    </a:cubicBezTo>
                    <a:cubicBezTo>
                      <a:pt x="87014" y="4289"/>
                      <a:pt x="72726" y="-2188"/>
                      <a:pt x="58725" y="669"/>
                    </a:cubicBezTo>
                    <a:lnTo>
                      <a:pt x="27102" y="7146"/>
                    </a:lnTo>
                    <a:cubicBezTo>
                      <a:pt x="11957" y="10194"/>
                      <a:pt x="1098" y="23244"/>
                      <a:pt x="337" y="38674"/>
                    </a:cubicBezTo>
                    <a:cubicBezTo>
                      <a:pt x="-235" y="49533"/>
                      <a:pt x="-140" y="60391"/>
                      <a:pt x="1098" y="71154"/>
                    </a:cubicBezTo>
                    <a:cubicBezTo>
                      <a:pt x="3480" y="90681"/>
                      <a:pt x="10528" y="110207"/>
                      <a:pt x="24244" y="124304"/>
                    </a:cubicBezTo>
                    <a:cubicBezTo>
                      <a:pt x="37960" y="138401"/>
                      <a:pt x="59201" y="146116"/>
                      <a:pt x="78060" y="140496"/>
                    </a:cubicBezTo>
                    <a:cubicBezTo>
                      <a:pt x="105112" y="132591"/>
                      <a:pt x="118923" y="100491"/>
                      <a:pt x="115780" y="72488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267" name="Graphic 1">
            <a:extLst>
              <a:ext uri="{FF2B5EF4-FFF2-40B4-BE49-F238E27FC236}">
                <a16:creationId xmlns:a16="http://schemas.microsoft.com/office/drawing/2014/main" id="{B746ACD9-0988-40D9-B13F-DF1225E2C060}"/>
              </a:ext>
            </a:extLst>
          </p:cNvPr>
          <p:cNvGrpSpPr/>
          <p:nvPr/>
        </p:nvGrpSpPr>
        <p:grpSpPr>
          <a:xfrm rot="5400000">
            <a:off x="-921955" y="452639"/>
            <a:ext cx="1809262" cy="3191373"/>
            <a:chOff x="6189058" y="3162106"/>
            <a:chExt cx="1730882" cy="3154111"/>
          </a:xfrm>
        </p:grpSpPr>
        <p:sp>
          <p:nvSpPr>
            <p:cNvPr id="268" name="Freeform: Shape 194">
              <a:extLst>
                <a:ext uri="{FF2B5EF4-FFF2-40B4-BE49-F238E27FC236}">
                  <a16:creationId xmlns:a16="http://schemas.microsoft.com/office/drawing/2014/main" id="{B4128EFB-911E-4BCA-806E-9DA71606C6F5}"/>
                </a:ext>
              </a:extLst>
            </p:cNvPr>
            <p:cNvSpPr/>
            <p:nvPr/>
          </p:nvSpPr>
          <p:spPr>
            <a:xfrm>
              <a:off x="7809071" y="5030533"/>
              <a:ext cx="110869" cy="227171"/>
            </a:xfrm>
            <a:custGeom>
              <a:avLst/>
              <a:gdLst>
                <a:gd name="connsiteX0" fmla="*/ 0 w 110870"/>
                <a:gd name="connsiteY0" fmla="*/ 163258 h 227171"/>
                <a:gd name="connsiteX1" fmla="*/ 110871 w 110870"/>
                <a:gd name="connsiteY1" fmla="*/ 227171 h 227171"/>
                <a:gd name="connsiteX2" fmla="*/ 102965 w 110870"/>
                <a:gd name="connsiteY2" fmla="*/ 173545 h 227171"/>
                <a:gd name="connsiteX3" fmla="*/ 106108 w 110870"/>
                <a:gd name="connsiteY3" fmla="*/ 0 h 227171"/>
                <a:gd name="connsiteX4" fmla="*/ 105251 w 110870"/>
                <a:gd name="connsiteY4" fmla="*/ 2572 h 227171"/>
                <a:gd name="connsiteX5" fmla="*/ 0 w 110870"/>
                <a:gd name="connsiteY5" fmla="*/ 163258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870" h="227171">
                  <a:moveTo>
                    <a:pt x="0" y="163258"/>
                  </a:moveTo>
                  <a:cubicBezTo>
                    <a:pt x="36957" y="184594"/>
                    <a:pt x="73914" y="205930"/>
                    <a:pt x="110871" y="227171"/>
                  </a:cubicBezTo>
                  <a:cubicBezTo>
                    <a:pt x="104584" y="204121"/>
                    <a:pt x="101632" y="185738"/>
                    <a:pt x="102965" y="173545"/>
                  </a:cubicBezTo>
                  <a:cubicBezTo>
                    <a:pt x="106489" y="140208"/>
                    <a:pt x="107347" y="78105"/>
                    <a:pt x="106108" y="0"/>
                  </a:cubicBezTo>
                  <a:cubicBezTo>
                    <a:pt x="105823" y="857"/>
                    <a:pt x="105537" y="1714"/>
                    <a:pt x="105251" y="2572"/>
                  </a:cubicBezTo>
                  <a:cubicBezTo>
                    <a:pt x="83153" y="63532"/>
                    <a:pt x="49530" y="121634"/>
                    <a:pt x="0" y="163258"/>
                  </a:cubicBezTo>
                  <a:close/>
                </a:path>
              </a:pathLst>
            </a:custGeom>
            <a:solidFill>
              <a:srgbClr val="E59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69" name="Graphic 1">
              <a:extLst>
                <a:ext uri="{FF2B5EF4-FFF2-40B4-BE49-F238E27FC236}">
                  <a16:creationId xmlns:a16="http://schemas.microsoft.com/office/drawing/2014/main" id="{0EB064B5-1C76-4386-AF84-88C8E3B897D3}"/>
                </a:ext>
              </a:extLst>
            </p:cNvPr>
            <p:cNvGrpSpPr/>
            <p:nvPr/>
          </p:nvGrpSpPr>
          <p:grpSpPr>
            <a:xfrm>
              <a:off x="6740616" y="3670041"/>
              <a:ext cx="862038" cy="405515"/>
              <a:chOff x="6740616" y="3670041"/>
              <a:chExt cx="862038" cy="405515"/>
            </a:xfrm>
            <a:solidFill>
              <a:srgbClr val="D17A66"/>
            </a:solidFill>
          </p:grpSpPr>
          <p:sp>
            <p:nvSpPr>
              <p:cNvPr id="274" name="Freeform: Shape 196">
                <a:extLst>
                  <a:ext uri="{FF2B5EF4-FFF2-40B4-BE49-F238E27FC236}">
                    <a16:creationId xmlns:a16="http://schemas.microsoft.com/office/drawing/2014/main" id="{E509DB80-C5C2-493D-A6E6-E0533271217D}"/>
                  </a:ext>
                </a:extLst>
              </p:cNvPr>
              <p:cNvSpPr/>
              <p:nvPr/>
            </p:nvSpPr>
            <p:spPr>
              <a:xfrm>
                <a:off x="6740616" y="3670041"/>
                <a:ext cx="131791" cy="319349"/>
              </a:xfrm>
              <a:custGeom>
                <a:avLst/>
                <a:gdLst>
                  <a:gd name="connsiteX0" fmla="*/ 988 w 131791"/>
                  <a:gd name="connsiteY0" fmla="*/ 321 h 319349"/>
                  <a:gd name="connsiteX1" fmla="*/ 69854 w 131791"/>
                  <a:gd name="connsiteY1" fmla="*/ 158055 h 319349"/>
                  <a:gd name="connsiteX2" fmla="*/ 103572 w 131791"/>
                  <a:gd name="connsiteY2" fmla="*/ 237208 h 319349"/>
                  <a:gd name="connsiteX3" fmla="*/ 131767 w 131791"/>
                  <a:gd name="connsiteY3" fmla="*/ 318647 h 319349"/>
                  <a:gd name="connsiteX4" fmla="*/ 131385 w 131791"/>
                  <a:gd name="connsiteY4" fmla="*/ 319314 h 319349"/>
                  <a:gd name="connsiteX5" fmla="*/ 130719 w 131791"/>
                  <a:gd name="connsiteY5" fmla="*/ 319028 h 319349"/>
                  <a:gd name="connsiteX6" fmla="*/ 93571 w 131791"/>
                  <a:gd name="connsiteY6" fmla="*/ 241304 h 319349"/>
                  <a:gd name="connsiteX7" fmla="*/ 61853 w 131791"/>
                  <a:gd name="connsiteY7" fmla="*/ 161294 h 319349"/>
                  <a:gd name="connsiteX8" fmla="*/ 36 w 131791"/>
                  <a:gd name="connsiteY8" fmla="*/ 703 h 319349"/>
                  <a:gd name="connsiteX9" fmla="*/ 321 w 131791"/>
                  <a:gd name="connsiteY9" fmla="*/ 36 h 319349"/>
                  <a:gd name="connsiteX10" fmla="*/ 988 w 131791"/>
                  <a:gd name="connsiteY10" fmla="*/ 321 h 3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91" h="319349">
                    <a:moveTo>
                      <a:pt x="988" y="321"/>
                    </a:moveTo>
                    <a:cubicBezTo>
                      <a:pt x="24229" y="52804"/>
                      <a:pt x="47185" y="105382"/>
                      <a:pt x="69854" y="158055"/>
                    </a:cubicBezTo>
                    <a:cubicBezTo>
                      <a:pt x="81284" y="184345"/>
                      <a:pt x="93285" y="210443"/>
                      <a:pt x="103572" y="237208"/>
                    </a:cubicBezTo>
                    <a:cubicBezTo>
                      <a:pt x="113574" y="264069"/>
                      <a:pt x="123766" y="290929"/>
                      <a:pt x="131767" y="318647"/>
                    </a:cubicBezTo>
                    <a:cubicBezTo>
                      <a:pt x="131862" y="318933"/>
                      <a:pt x="131671" y="319219"/>
                      <a:pt x="131385" y="319314"/>
                    </a:cubicBezTo>
                    <a:cubicBezTo>
                      <a:pt x="131100" y="319409"/>
                      <a:pt x="130909" y="319314"/>
                      <a:pt x="130719" y="319028"/>
                    </a:cubicBezTo>
                    <a:cubicBezTo>
                      <a:pt x="117003" y="293692"/>
                      <a:pt x="105382" y="267403"/>
                      <a:pt x="93571" y="241304"/>
                    </a:cubicBezTo>
                    <a:cubicBezTo>
                      <a:pt x="82046" y="215015"/>
                      <a:pt x="72235" y="188059"/>
                      <a:pt x="61853" y="161294"/>
                    </a:cubicBezTo>
                    <a:cubicBezTo>
                      <a:pt x="40993" y="107859"/>
                      <a:pt x="20324" y="54328"/>
                      <a:pt x="36" y="703"/>
                    </a:cubicBezTo>
                    <a:cubicBezTo>
                      <a:pt x="-59" y="417"/>
                      <a:pt x="36" y="131"/>
                      <a:pt x="321" y="36"/>
                    </a:cubicBezTo>
                    <a:cubicBezTo>
                      <a:pt x="607" y="-60"/>
                      <a:pt x="893" y="36"/>
                      <a:pt x="988" y="32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5" name="Freeform: Shape 197">
                <a:extLst>
                  <a:ext uri="{FF2B5EF4-FFF2-40B4-BE49-F238E27FC236}">
                    <a16:creationId xmlns:a16="http://schemas.microsoft.com/office/drawing/2014/main" id="{D5F5A531-B8A8-4908-AA57-4E8656B8C6A2}"/>
                  </a:ext>
                </a:extLst>
              </p:cNvPr>
              <p:cNvSpPr/>
              <p:nvPr/>
            </p:nvSpPr>
            <p:spPr>
              <a:xfrm>
                <a:off x="7072519" y="3696461"/>
                <a:ext cx="126035" cy="211301"/>
              </a:xfrm>
              <a:custGeom>
                <a:avLst/>
                <a:gdLst>
                  <a:gd name="connsiteX0" fmla="*/ 1031 w 126035"/>
                  <a:gd name="connsiteY0" fmla="*/ 381 h 211301"/>
                  <a:gd name="connsiteX1" fmla="*/ 66754 w 126035"/>
                  <a:gd name="connsiteY1" fmla="*/ 103537 h 211301"/>
                  <a:gd name="connsiteX2" fmla="*/ 98948 w 126035"/>
                  <a:gd name="connsiteY2" fmla="*/ 155543 h 211301"/>
                  <a:gd name="connsiteX3" fmla="*/ 125999 w 126035"/>
                  <a:gd name="connsiteY3" fmla="*/ 210598 h 211301"/>
                  <a:gd name="connsiteX4" fmla="*/ 125714 w 126035"/>
                  <a:gd name="connsiteY4" fmla="*/ 211265 h 211301"/>
                  <a:gd name="connsiteX5" fmla="*/ 125047 w 126035"/>
                  <a:gd name="connsiteY5" fmla="*/ 211074 h 211301"/>
                  <a:gd name="connsiteX6" fmla="*/ 89614 w 126035"/>
                  <a:gd name="connsiteY6" fmla="*/ 160973 h 211301"/>
                  <a:gd name="connsiteX7" fmla="*/ 59324 w 126035"/>
                  <a:gd name="connsiteY7" fmla="*/ 107823 h 211301"/>
                  <a:gd name="connsiteX8" fmla="*/ 79 w 126035"/>
                  <a:gd name="connsiteY8" fmla="*/ 762 h 211301"/>
                  <a:gd name="connsiteX9" fmla="*/ 269 w 126035"/>
                  <a:gd name="connsiteY9" fmla="*/ 0 h 211301"/>
                  <a:gd name="connsiteX10" fmla="*/ 1031 w 126035"/>
                  <a:gd name="connsiteY10" fmla="*/ 381 h 2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035" h="211301">
                    <a:moveTo>
                      <a:pt x="1031" y="381"/>
                    </a:moveTo>
                    <a:cubicBezTo>
                      <a:pt x="23225" y="34671"/>
                      <a:pt x="45132" y="69056"/>
                      <a:pt x="66754" y="103537"/>
                    </a:cubicBezTo>
                    <a:cubicBezTo>
                      <a:pt x="77708" y="120777"/>
                      <a:pt x="89138" y="137636"/>
                      <a:pt x="98948" y="155543"/>
                    </a:cubicBezTo>
                    <a:cubicBezTo>
                      <a:pt x="108759" y="173450"/>
                      <a:pt x="118094" y="191548"/>
                      <a:pt x="125999" y="210598"/>
                    </a:cubicBezTo>
                    <a:cubicBezTo>
                      <a:pt x="126095" y="210884"/>
                      <a:pt x="125999" y="211169"/>
                      <a:pt x="125714" y="211265"/>
                    </a:cubicBezTo>
                    <a:cubicBezTo>
                      <a:pt x="125523" y="211360"/>
                      <a:pt x="125238" y="211265"/>
                      <a:pt x="125047" y="211074"/>
                    </a:cubicBezTo>
                    <a:cubicBezTo>
                      <a:pt x="112093" y="195072"/>
                      <a:pt x="100663" y="178118"/>
                      <a:pt x="89614" y="160973"/>
                    </a:cubicBezTo>
                    <a:cubicBezTo>
                      <a:pt x="78565" y="143828"/>
                      <a:pt x="69230" y="125635"/>
                      <a:pt x="59324" y="107823"/>
                    </a:cubicBezTo>
                    <a:cubicBezTo>
                      <a:pt x="39322" y="72295"/>
                      <a:pt x="19605" y="36576"/>
                      <a:pt x="79" y="762"/>
                    </a:cubicBezTo>
                    <a:cubicBezTo>
                      <a:pt x="-112" y="476"/>
                      <a:pt x="79" y="191"/>
                      <a:pt x="269" y="0"/>
                    </a:cubicBezTo>
                    <a:cubicBezTo>
                      <a:pt x="555" y="95"/>
                      <a:pt x="841" y="95"/>
                      <a:pt x="1031" y="38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6" name="Freeform: Shape 198">
                <a:extLst>
                  <a:ext uri="{FF2B5EF4-FFF2-40B4-BE49-F238E27FC236}">
                    <a16:creationId xmlns:a16="http://schemas.microsoft.com/office/drawing/2014/main" id="{C45BACD1-E5DC-498A-A5B9-1271FB6135F3}"/>
                  </a:ext>
                </a:extLst>
              </p:cNvPr>
              <p:cNvSpPr/>
              <p:nvPr/>
            </p:nvSpPr>
            <p:spPr>
              <a:xfrm>
                <a:off x="7410350" y="3753563"/>
                <a:ext cx="86145" cy="126293"/>
              </a:xfrm>
              <a:custGeom>
                <a:avLst/>
                <a:gdLst>
                  <a:gd name="connsiteX0" fmla="*/ 956 w 86145"/>
                  <a:gd name="connsiteY0" fmla="*/ 143 h 126293"/>
                  <a:gd name="connsiteX1" fmla="*/ 46676 w 86145"/>
                  <a:gd name="connsiteY1" fmla="*/ 60627 h 126293"/>
                  <a:gd name="connsiteX2" fmla="*/ 68870 w 86145"/>
                  <a:gd name="connsiteY2" fmla="*/ 91392 h 126293"/>
                  <a:gd name="connsiteX3" fmla="*/ 86110 w 86145"/>
                  <a:gd name="connsiteY3" fmla="*/ 125492 h 126293"/>
                  <a:gd name="connsiteX4" fmla="*/ 85824 w 86145"/>
                  <a:gd name="connsiteY4" fmla="*/ 126254 h 126293"/>
                  <a:gd name="connsiteX5" fmla="*/ 85253 w 86145"/>
                  <a:gd name="connsiteY5" fmla="*/ 126159 h 126293"/>
                  <a:gd name="connsiteX6" fmla="*/ 59916 w 86145"/>
                  <a:gd name="connsiteY6" fmla="*/ 97584 h 126293"/>
                  <a:gd name="connsiteX7" fmla="*/ 39533 w 86145"/>
                  <a:gd name="connsiteY7" fmla="*/ 65675 h 126293"/>
                  <a:gd name="connsiteX8" fmla="*/ 99 w 86145"/>
                  <a:gd name="connsiteY8" fmla="*/ 905 h 126293"/>
                  <a:gd name="connsiteX9" fmla="*/ 289 w 86145"/>
                  <a:gd name="connsiteY9" fmla="*/ 143 h 126293"/>
                  <a:gd name="connsiteX10" fmla="*/ 956 w 86145"/>
                  <a:gd name="connsiteY10" fmla="*/ 143 h 12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145" h="126293">
                    <a:moveTo>
                      <a:pt x="956" y="143"/>
                    </a:moveTo>
                    <a:cubicBezTo>
                      <a:pt x="16482" y="20145"/>
                      <a:pt x="31722" y="40338"/>
                      <a:pt x="46676" y="60627"/>
                    </a:cubicBezTo>
                    <a:cubicBezTo>
                      <a:pt x="54201" y="70818"/>
                      <a:pt x="62393" y="80438"/>
                      <a:pt x="68870" y="91392"/>
                    </a:cubicBezTo>
                    <a:cubicBezTo>
                      <a:pt x="75347" y="102251"/>
                      <a:pt x="81538" y="113300"/>
                      <a:pt x="86110" y="125492"/>
                    </a:cubicBezTo>
                    <a:cubicBezTo>
                      <a:pt x="86205" y="125778"/>
                      <a:pt x="86110" y="126063"/>
                      <a:pt x="85824" y="126254"/>
                    </a:cubicBezTo>
                    <a:cubicBezTo>
                      <a:pt x="85634" y="126349"/>
                      <a:pt x="85443" y="126254"/>
                      <a:pt x="85253" y="126159"/>
                    </a:cubicBezTo>
                    <a:cubicBezTo>
                      <a:pt x="75728" y="117396"/>
                      <a:pt x="67631" y="107585"/>
                      <a:pt x="59916" y="97584"/>
                    </a:cubicBezTo>
                    <a:cubicBezTo>
                      <a:pt x="52201" y="87582"/>
                      <a:pt x="46200" y="76343"/>
                      <a:pt x="39533" y="65675"/>
                    </a:cubicBezTo>
                    <a:cubicBezTo>
                      <a:pt x="26102" y="44244"/>
                      <a:pt x="12958" y="22622"/>
                      <a:pt x="99" y="905"/>
                    </a:cubicBezTo>
                    <a:cubicBezTo>
                      <a:pt x="-91" y="619"/>
                      <a:pt x="4" y="333"/>
                      <a:pt x="289" y="143"/>
                    </a:cubicBezTo>
                    <a:cubicBezTo>
                      <a:pt x="575" y="-48"/>
                      <a:pt x="861" y="-48"/>
                      <a:pt x="956" y="143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7" name="Freeform: Shape 199">
                <a:extLst>
                  <a:ext uri="{FF2B5EF4-FFF2-40B4-BE49-F238E27FC236}">
                    <a16:creationId xmlns:a16="http://schemas.microsoft.com/office/drawing/2014/main" id="{004058E1-42D5-4591-8203-BF714EC72679}"/>
                  </a:ext>
                </a:extLst>
              </p:cNvPr>
              <p:cNvSpPr/>
              <p:nvPr/>
            </p:nvSpPr>
            <p:spPr>
              <a:xfrm>
                <a:off x="6901525" y="3991319"/>
                <a:ext cx="71686" cy="84236"/>
              </a:xfrm>
              <a:custGeom>
                <a:avLst/>
                <a:gdLst>
                  <a:gd name="connsiteX0" fmla="*/ 861 w 71686"/>
                  <a:gd name="connsiteY0" fmla="*/ 36 h 84236"/>
                  <a:gd name="connsiteX1" fmla="*/ 48296 w 71686"/>
                  <a:gd name="connsiteY1" fmla="*/ 31659 h 84236"/>
                  <a:gd name="connsiteX2" fmla="*/ 65536 w 71686"/>
                  <a:gd name="connsiteY2" fmla="*/ 55185 h 84236"/>
                  <a:gd name="connsiteX3" fmla="*/ 71632 w 71686"/>
                  <a:gd name="connsiteY3" fmla="*/ 83665 h 84236"/>
                  <a:gd name="connsiteX4" fmla="*/ 71060 w 71686"/>
                  <a:gd name="connsiteY4" fmla="*/ 84237 h 84236"/>
                  <a:gd name="connsiteX5" fmla="*/ 70584 w 71686"/>
                  <a:gd name="connsiteY5" fmla="*/ 83951 h 84236"/>
                  <a:gd name="connsiteX6" fmla="*/ 55916 w 71686"/>
                  <a:gd name="connsiteY6" fmla="*/ 60234 h 84236"/>
                  <a:gd name="connsiteX7" fmla="*/ 41628 w 71686"/>
                  <a:gd name="connsiteY7" fmla="*/ 37279 h 84236"/>
                  <a:gd name="connsiteX8" fmla="*/ 290 w 71686"/>
                  <a:gd name="connsiteY8" fmla="*/ 1083 h 84236"/>
                  <a:gd name="connsiteX9" fmla="*/ 99 w 71686"/>
                  <a:gd name="connsiteY9" fmla="*/ 321 h 84236"/>
                  <a:gd name="connsiteX10" fmla="*/ 861 w 71686"/>
                  <a:gd name="connsiteY10" fmla="*/ 36 h 84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86" h="84236">
                    <a:moveTo>
                      <a:pt x="861" y="36"/>
                    </a:moveTo>
                    <a:cubicBezTo>
                      <a:pt x="18673" y="6513"/>
                      <a:pt x="35056" y="17466"/>
                      <a:pt x="48296" y="31659"/>
                    </a:cubicBezTo>
                    <a:cubicBezTo>
                      <a:pt x="54868" y="38707"/>
                      <a:pt x="61631" y="46137"/>
                      <a:pt x="65536" y="55185"/>
                    </a:cubicBezTo>
                    <a:cubicBezTo>
                      <a:pt x="69441" y="64139"/>
                      <a:pt x="72108" y="73759"/>
                      <a:pt x="71632" y="83665"/>
                    </a:cubicBezTo>
                    <a:cubicBezTo>
                      <a:pt x="71632" y="83951"/>
                      <a:pt x="71346" y="84237"/>
                      <a:pt x="71060" y="84237"/>
                    </a:cubicBezTo>
                    <a:cubicBezTo>
                      <a:pt x="70870" y="84237"/>
                      <a:pt x="70679" y="84141"/>
                      <a:pt x="70584" y="83951"/>
                    </a:cubicBezTo>
                    <a:cubicBezTo>
                      <a:pt x="65250" y="75759"/>
                      <a:pt x="60869" y="67854"/>
                      <a:pt x="55916" y="60234"/>
                    </a:cubicBezTo>
                    <a:cubicBezTo>
                      <a:pt x="51058" y="52709"/>
                      <a:pt x="47153" y="44517"/>
                      <a:pt x="41628" y="37279"/>
                    </a:cubicBezTo>
                    <a:cubicBezTo>
                      <a:pt x="30674" y="22800"/>
                      <a:pt x="16673" y="10323"/>
                      <a:pt x="290" y="1083"/>
                    </a:cubicBezTo>
                    <a:cubicBezTo>
                      <a:pt x="4" y="893"/>
                      <a:pt x="-91" y="607"/>
                      <a:pt x="99" y="321"/>
                    </a:cubicBezTo>
                    <a:cubicBezTo>
                      <a:pt x="385" y="36"/>
                      <a:pt x="671" y="-60"/>
                      <a:pt x="861" y="36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8" name="Freeform: Shape 200">
                <a:extLst>
                  <a:ext uri="{FF2B5EF4-FFF2-40B4-BE49-F238E27FC236}">
                    <a16:creationId xmlns:a16="http://schemas.microsoft.com/office/drawing/2014/main" id="{23C5E8A7-B424-42A0-AF1F-4B0FB1006EFE}"/>
                  </a:ext>
                </a:extLst>
              </p:cNvPr>
              <p:cNvSpPr/>
              <p:nvPr/>
            </p:nvSpPr>
            <p:spPr>
              <a:xfrm>
                <a:off x="7204875" y="3912810"/>
                <a:ext cx="397778" cy="47995"/>
              </a:xfrm>
              <a:custGeom>
                <a:avLst/>
                <a:gdLst>
                  <a:gd name="connsiteX0" fmla="*/ 691 w 397778"/>
                  <a:gd name="connsiteY0" fmla="*/ 25205 h 47995"/>
                  <a:gd name="connsiteX1" fmla="*/ 101752 w 397778"/>
                  <a:gd name="connsiteY1" fmla="*/ 41493 h 47995"/>
                  <a:gd name="connsiteX2" fmla="*/ 152329 w 397778"/>
                  <a:gd name="connsiteY2" fmla="*/ 38826 h 47995"/>
                  <a:gd name="connsiteX3" fmla="*/ 200812 w 397778"/>
                  <a:gd name="connsiteY3" fmla="*/ 24443 h 47995"/>
                  <a:gd name="connsiteX4" fmla="*/ 249484 w 397778"/>
                  <a:gd name="connsiteY4" fmla="*/ 6441 h 47995"/>
                  <a:gd name="connsiteX5" fmla="*/ 301967 w 397778"/>
                  <a:gd name="connsiteY5" fmla="*/ 250 h 47995"/>
                  <a:gd name="connsiteX6" fmla="*/ 397598 w 397778"/>
                  <a:gd name="connsiteY6" fmla="*/ 38826 h 47995"/>
                  <a:gd name="connsiteX7" fmla="*/ 397598 w 397778"/>
                  <a:gd name="connsiteY7" fmla="*/ 39588 h 47995"/>
                  <a:gd name="connsiteX8" fmla="*/ 396931 w 397778"/>
                  <a:gd name="connsiteY8" fmla="*/ 39683 h 47995"/>
                  <a:gd name="connsiteX9" fmla="*/ 301491 w 397778"/>
                  <a:gd name="connsiteY9" fmla="*/ 11108 h 47995"/>
                  <a:gd name="connsiteX10" fmla="*/ 276726 w 397778"/>
                  <a:gd name="connsiteY10" fmla="*/ 12346 h 47995"/>
                  <a:gd name="connsiteX11" fmla="*/ 252247 w 397778"/>
                  <a:gd name="connsiteY11" fmla="*/ 16918 h 47995"/>
                  <a:gd name="connsiteX12" fmla="*/ 203764 w 397778"/>
                  <a:gd name="connsiteY12" fmla="*/ 32730 h 47995"/>
                  <a:gd name="connsiteX13" fmla="*/ 153377 w 397778"/>
                  <a:gd name="connsiteY13" fmla="*/ 45970 h 47995"/>
                  <a:gd name="connsiteX14" fmla="*/ 101371 w 397778"/>
                  <a:gd name="connsiteY14" fmla="*/ 47017 h 47995"/>
                  <a:gd name="connsiteX15" fmla="*/ 406 w 397778"/>
                  <a:gd name="connsiteY15" fmla="*/ 26348 h 47995"/>
                  <a:gd name="connsiteX16" fmla="*/ 25 w 397778"/>
                  <a:gd name="connsiteY16" fmla="*/ 25681 h 47995"/>
                  <a:gd name="connsiteX17" fmla="*/ 691 w 397778"/>
                  <a:gd name="connsiteY17" fmla="*/ 25205 h 4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7778" h="47995">
                    <a:moveTo>
                      <a:pt x="691" y="25205"/>
                    </a:moveTo>
                    <a:cubicBezTo>
                      <a:pt x="34124" y="32635"/>
                      <a:pt x="67747" y="39969"/>
                      <a:pt x="101752" y="41493"/>
                    </a:cubicBezTo>
                    <a:cubicBezTo>
                      <a:pt x="118706" y="42445"/>
                      <a:pt x="135756" y="41683"/>
                      <a:pt x="152329" y="38826"/>
                    </a:cubicBezTo>
                    <a:cubicBezTo>
                      <a:pt x="168998" y="36159"/>
                      <a:pt x="184905" y="30634"/>
                      <a:pt x="200812" y="24443"/>
                    </a:cubicBezTo>
                    <a:cubicBezTo>
                      <a:pt x="216719" y="18252"/>
                      <a:pt x="232530" y="11394"/>
                      <a:pt x="249484" y="6441"/>
                    </a:cubicBezTo>
                    <a:cubicBezTo>
                      <a:pt x="266344" y="1488"/>
                      <a:pt x="284346" y="-798"/>
                      <a:pt x="301967" y="250"/>
                    </a:cubicBezTo>
                    <a:cubicBezTo>
                      <a:pt x="337210" y="2440"/>
                      <a:pt x="371881" y="15490"/>
                      <a:pt x="397598" y="38826"/>
                    </a:cubicBezTo>
                    <a:cubicBezTo>
                      <a:pt x="397789" y="39016"/>
                      <a:pt x="397884" y="39397"/>
                      <a:pt x="397598" y="39588"/>
                    </a:cubicBezTo>
                    <a:cubicBezTo>
                      <a:pt x="397408" y="39778"/>
                      <a:pt x="397122" y="39778"/>
                      <a:pt x="396931" y="39683"/>
                    </a:cubicBezTo>
                    <a:cubicBezTo>
                      <a:pt x="367880" y="21681"/>
                      <a:pt x="334829" y="11394"/>
                      <a:pt x="301491" y="11108"/>
                    </a:cubicBezTo>
                    <a:cubicBezTo>
                      <a:pt x="293204" y="10822"/>
                      <a:pt x="284917" y="11203"/>
                      <a:pt x="276726" y="12346"/>
                    </a:cubicBezTo>
                    <a:cubicBezTo>
                      <a:pt x="268534" y="13204"/>
                      <a:pt x="260343" y="14728"/>
                      <a:pt x="252247" y="16918"/>
                    </a:cubicBezTo>
                    <a:cubicBezTo>
                      <a:pt x="236054" y="21014"/>
                      <a:pt x="220052" y="27110"/>
                      <a:pt x="203764" y="32730"/>
                    </a:cubicBezTo>
                    <a:cubicBezTo>
                      <a:pt x="187572" y="38445"/>
                      <a:pt x="170713" y="43779"/>
                      <a:pt x="153377" y="45970"/>
                    </a:cubicBezTo>
                    <a:cubicBezTo>
                      <a:pt x="136042" y="48351"/>
                      <a:pt x="118611" y="48541"/>
                      <a:pt x="101371" y="47017"/>
                    </a:cubicBezTo>
                    <a:cubicBezTo>
                      <a:pt x="66890" y="43969"/>
                      <a:pt x="33457" y="35206"/>
                      <a:pt x="406" y="26348"/>
                    </a:cubicBezTo>
                    <a:cubicBezTo>
                      <a:pt x="120" y="26253"/>
                      <a:pt x="-71" y="25967"/>
                      <a:pt x="25" y="25681"/>
                    </a:cubicBezTo>
                    <a:cubicBezTo>
                      <a:pt x="120" y="25300"/>
                      <a:pt x="406" y="25205"/>
                      <a:pt x="691" y="25205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70" name="Graphic 1">
              <a:extLst>
                <a:ext uri="{FF2B5EF4-FFF2-40B4-BE49-F238E27FC236}">
                  <a16:creationId xmlns:a16="http://schemas.microsoft.com/office/drawing/2014/main" id="{12E54B03-B103-484E-AC88-34EA7D394095}"/>
                </a:ext>
              </a:extLst>
            </p:cNvPr>
            <p:cNvGrpSpPr/>
            <p:nvPr/>
          </p:nvGrpSpPr>
          <p:grpSpPr>
            <a:xfrm>
              <a:off x="6189058" y="3162106"/>
              <a:ext cx="1487044" cy="3154111"/>
              <a:chOff x="6189058" y="3162106"/>
              <a:chExt cx="1487044" cy="3154111"/>
            </a:xfrm>
          </p:grpSpPr>
          <p:sp>
            <p:nvSpPr>
              <p:cNvPr id="271" name="Freeform: Shape 202">
                <a:extLst>
                  <a:ext uri="{FF2B5EF4-FFF2-40B4-BE49-F238E27FC236}">
                    <a16:creationId xmlns:a16="http://schemas.microsoft.com/office/drawing/2014/main" id="{830386F3-0FD2-4BAA-AEAA-F3BC290B0408}"/>
                  </a:ext>
                </a:extLst>
              </p:cNvPr>
              <p:cNvSpPr/>
              <p:nvPr/>
            </p:nvSpPr>
            <p:spPr>
              <a:xfrm>
                <a:off x="6189058" y="4214234"/>
                <a:ext cx="140239" cy="230415"/>
              </a:xfrm>
              <a:custGeom>
                <a:avLst/>
                <a:gdLst>
                  <a:gd name="connsiteX0" fmla="*/ 137256 w 140239"/>
                  <a:gd name="connsiteY0" fmla="*/ 182505 h 230415"/>
                  <a:gd name="connsiteX1" fmla="*/ 127636 w 140239"/>
                  <a:gd name="connsiteY1" fmla="*/ 107543 h 230415"/>
                  <a:gd name="connsiteX2" fmla="*/ 89822 w 140239"/>
                  <a:gd name="connsiteY2" fmla="*/ 36296 h 230415"/>
                  <a:gd name="connsiteX3" fmla="*/ 52579 w 140239"/>
                  <a:gd name="connsiteY3" fmla="*/ 2387 h 230415"/>
                  <a:gd name="connsiteX4" fmla="*/ 1 w 140239"/>
                  <a:gd name="connsiteY4" fmla="*/ 11531 h 230415"/>
                  <a:gd name="connsiteX5" fmla="*/ 73153 w 140239"/>
                  <a:gd name="connsiteY5" fmla="*/ 230416 h 230415"/>
                  <a:gd name="connsiteX6" fmla="*/ 87536 w 140239"/>
                  <a:gd name="connsiteY6" fmla="*/ 228987 h 230415"/>
                  <a:gd name="connsiteX7" fmla="*/ 137256 w 140239"/>
                  <a:gd name="connsiteY7" fmla="*/ 182505 h 23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239" h="230415">
                    <a:moveTo>
                      <a:pt x="137256" y="182505"/>
                    </a:moveTo>
                    <a:cubicBezTo>
                      <a:pt x="144591" y="157930"/>
                      <a:pt x="137256" y="131356"/>
                      <a:pt x="127636" y="107543"/>
                    </a:cubicBezTo>
                    <a:cubicBezTo>
                      <a:pt x="117539" y="82587"/>
                      <a:pt x="104871" y="58680"/>
                      <a:pt x="89822" y="36296"/>
                    </a:cubicBezTo>
                    <a:cubicBezTo>
                      <a:pt x="80297" y="22104"/>
                      <a:pt x="68867" y="7816"/>
                      <a:pt x="52579" y="2387"/>
                    </a:cubicBezTo>
                    <a:cubicBezTo>
                      <a:pt x="34958" y="-3518"/>
                      <a:pt x="16860" y="2292"/>
                      <a:pt x="1" y="11531"/>
                    </a:cubicBezTo>
                    <a:cubicBezTo>
                      <a:pt x="-189" y="52203"/>
                      <a:pt x="29719" y="133070"/>
                      <a:pt x="73153" y="230416"/>
                    </a:cubicBezTo>
                    <a:cubicBezTo>
                      <a:pt x="78011" y="230416"/>
                      <a:pt x="82869" y="230034"/>
                      <a:pt x="87536" y="228987"/>
                    </a:cubicBezTo>
                    <a:cubicBezTo>
                      <a:pt x="110872" y="223653"/>
                      <a:pt x="130494" y="205269"/>
                      <a:pt x="137256" y="182505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2" name="Freeform: Shape 203">
                <a:extLst>
                  <a:ext uri="{FF2B5EF4-FFF2-40B4-BE49-F238E27FC236}">
                    <a16:creationId xmlns:a16="http://schemas.microsoft.com/office/drawing/2014/main" id="{A779FF0F-EAD1-494D-9A1E-5E464CA612A0}"/>
                  </a:ext>
                </a:extLst>
              </p:cNvPr>
              <p:cNvSpPr/>
              <p:nvPr/>
            </p:nvSpPr>
            <p:spPr>
              <a:xfrm>
                <a:off x="6431470" y="4792027"/>
                <a:ext cx="1244631" cy="1524190"/>
              </a:xfrm>
              <a:custGeom>
                <a:avLst/>
                <a:gdLst>
                  <a:gd name="connsiteX0" fmla="*/ 716661 w 1244631"/>
                  <a:gd name="connsiteY0" fmla="*/ 575405 h 1524190"/>
                  <a:gd name="connsiteX1" fmla="*/ 396526 w 1244631"/>
                  <a:gd name="connsiteY1" fmla="*/ 362903 h 1524190"/>
                  <a:gd name="connsiteX2" fmla="*/ 0 w 1244631"/>
                  <a:gd name="connsiteY2" fmla="*/ 0 h 1524190"/>
                  <a:gd name="connsiteX3" fmla="*/ 110109 w 1244631"/>
                  <a:gd name="connsiteY3" fmla="*/ 222218 h 1524190"/>
                  <a:gd name="connsiteX4" fmla="*/ 592169 w 1244631"/>
                  <a:gd name="connsiteY4" fmla="*/ 658749 h 1524190"/>
                  <a:gd name="connsiteX5" fmla="*/ 964216 w 1244631"/>
                  <a:gd name="connsiteY5" fmla="*/ 1524190 h 1524190"/>
                  <a:gd name="connsiteX6" fmla="*/ 1244632 w 1244631"/>
                  <a:gd name="connsiteY6" fmla="*/ 1524190 h 1524190"/>
                  <a:gd name="connsiteX7" fmla="*/ 895826 w 1244631"/>
                  <a:gd name="connsiteY7" fmla="*/ 866680 h 1524190"/>
                  <a:gd name="connsiteX8" fmla="*/ 716661 w 1244631"/>
                  <a:gd name="connsiteY8" fmla="*/ 575405 h 152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31" h="1524190">
                    <a:moveTo>
                      <a:pt x="716661" y="575405"/>
                    </a:moveTo>
                    <a:cubicBezTo>
                      <a:pt x="626840" y="483489"/>
                      <a:pt x="506158" y="429958"/>
                      <a:pt x="396526" y="362903"/>
                    </a:cubicBezTo>
                    <a:cubicBezTo>
                      <a:pt x="242697" y="268891"/>
                      <a:pt x="107823" y="144494"/>
                      <a:pt x="0" y="0"/>
                    </a:cubicBezTo>
                    <a:cubicBezTo>
                      <a:pt x="42577" y="84296"/>
                      <a:pt x="82201" y="162496"/>
                      <a:pt x="110109" y="222218"/>
                    </a:cubicBezTo>
                    <a:cubicBezTo>
                      <a:pt x="220218" y="457581"/>
                      <a:pt x="455581" y="571405"/>
                      <a:pt x="592169" y="658749"/>
                    </a:cubicBezTo>
                    <a:cubicBezTo>
                      <a:pt x="728853" y="746093"/>
                      <a:pt x="964216" y="1524190"/>
                      <a:pt x="964216" y="1524190"/>
                    </a:cubicBezTo>
                    <a:lnTo>
                      <a:pt x="1244632" y="1524190"/>
                    </a:lnTo>
                    <a:cubicBezTo>
                      <a:pt x="1119949" y="1309593"/>
                      <a:pt x="1003554" y="1090231"/>
                      <a:pt x="895826" y="866680"/>
                    </a:cubicBezTo>
                    <a:cubicBezTo>
                      <a:pt x="846106" y="763619"/>
                      <a:pt x="796766" y="657415"/>
                      <a:pt x="716661" y="575405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3" name="Freeform: Shape 204">
                <a:extLst>
                  <a:ext uri="{FF2B5EF4-FFF2-40B4-BE49-F238E27FC236}">
                    <a16:creationId xmlns:a16="http://schemas.microsoft.com/office/drawing/2014/main" id="{56150E80-6DE6-410A-80A7-D058C48DCB5C}"/>
                  </a:ext>
                </a:extLst>
              </p:cNvPr>
              <p:cNvSpPr/>
              <p:nvPr/>
            </p:nvSpPr>
            <p:spPr>
              <a:xfrm>
                <a:off x="6411893" y="3162106"/>
                <a:ext cx="116219" cy="142343"/>
              </a:xfrm>
              <a:custGeom>
                <a:avLst/>
                <a:gdLst>
                  <a:gd name="connsiteX0" fmla="*/ 115780 w 116219"/>
                  <a:gd name="connsiteY0" fmla="*/ 72488 h 142343"/>
                  <a:gd name="connsiteX1" fmla="*/ 94348 w 116219"/>
                  <a:gd name="connsiteY1" fmla="*/ 16576 h 142343"/>
                  <a:gd name="connsiteX2" fmla="*/ 58725 w 116219"/>
                  <a:gd name="connsiteY2" fmla="*/ 669 h 142343"/>
                  <a:gd name="connsiteX3" fmla="*/ 27102 w 116219"/>
                  <a:gd name="connsiteY3" fmla="*/ 7146 h 142343"/>
                  <a:gd name="connsiteX4" fmla="*/ 337 w 116219"/>
                  <a:gd name="connsiteY4" fmla="*/ 38674 h 142343"/>
                  <a:gd name="connsiteX5" fmla="*/ 1098 w 116219"/>
                  <a:gd name="connsiteY5" fmla="*/ 71154 h 142343"/>
                  <a:gd name="connsiteX6" fmla="*/ 24244 w 116219"/>
                  <a:gd name="connsiteY6" fmla="*/ 124304 h 142343"/>
                  <a:gd name="connsiteX7" fmla="*/ 78060 w 116219"/>
                  <a:gd name="connsiteY7" fmla="*/ 140496 h 142343"/>
                  <a:gd name="connsiteX8" fmla="*/ 115780 w 116219"/>
                  <a:gd name="connsiteY8" fmla="*/ 72488 h 14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19" h="142343">
                    <a:moveTo>
                      <a:pt x="115780" y="72488"/>
                    </a:moveTo>
                    <a:cubicBezTo>
                      <a:pt x="113493" y="52485"/>
                      <a:pt x="104826" y="34102"/>
                      <a:pt x="94348" y="16576"/>
                    </a:cubicBezTo>
                    <a:cubicBezTo>
                      <a:pt x="87014" y="4289"/>
                      <a:pt x="72726" y="-2188"/>
                      <a:pt x="58725" y="669"/>
                    </a:cubicBezTo>
                    <a:lnTo>
                      <a:pt x="27102" y="7146"/>
                    </a:lnTo>
                    <a:cubicBezTo>
                      <a:pt x="11957" y="10194"/>
                      <a:pt x="1098" y="23244"/>
                      <a:pt x="337" y="38674"/>
                    </a:cubicBezTo>
                    <a:cubicBezTo>
                      <a:pt x="-235" y="49533"/>
                      <a:pt x="-140" y="60391"/>
                      <a:pt x="1098" y="71154"/>
                    </a:cubicBezTo>
                    <a:cubicBezTo>
                      <a:pt x="3480" y="90681"/>
                      <a:pt x="10528" y="110207"/>
                      <a:pt x="24244" y="124304"/>
                    </a:cubicBezTo>
                    <a:cubicBezTo>
                      <a:pt x="37960" y="138401"/>
                      <a:pt x="59201" y="146116"/>
                      <a:pt x="78060" y="140496"/>
                    </a:cubicBezTo>
                    <a:cubicBezTo>
                      <a:pt x="105112" y="132591"/>
                      <a:pt x="118923" y="100491"/>
                      <a:pt x="115780" y="72488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279" name="Graphic 1">
            <a:extLst>
              <a:ext uri="{FF2B5EF4-FFF2-40B4-BE49-F238E27FC236}">
                <a16:creationId xmlns:a16="http://schemas.microsoft.com/office/drawing/2014/main" id="{D71F0674-3D01-4922-BF57-45535E948527}"/>
              </a:ext>
            </a:extLst>
          </p:cNvPr>
          <p:cNvGrpSpPr/>
          <p:nvPr/>
        </p:nvGrpSpPr>
        <p:grpSpPr>
          <a:xfrm rot="10800000">
            <a:off x="7776382" y="-1674339"/>
            <a:ext cx="1809262" cy="3191373"/>
            <a:chOff x="6189058" y="3162106"/>
            <a:chExt cx="1730882" cy="3154111"/>
          </a:xfrm>
        </p:grpSpPr>
        <p:sp>
          <p:nvSpPr>
            <p:cNvPr id="280" name="Freeform: Shape 194">
              <a:extLst>
                <a:ext uri="{FF2B5EF4-FFF2-40B4-BE49-F238E27FC236}">
                  <a16:creationId xmlns:a16="http://schemas.microsoft.com/office/drawing/2014/main" id="{8FAF6DF3-5C42-45AE-A86C-4766BCDA3AD8}"/>
                </a:ext>
              </a:extLst>
            </p:cNvPr>
            <p:cNvSpPr/>
            <p:nvPr/>
          </p:nvSpPr>
          <p:spPr>
            <a:xfrm>
              <a:off x="7809071" y="5030533"/>
              <a:ext cx="110869" cy="227171"/>
            </a:xfrm>
            <a:custGeom>
              <a:avLst/>
              <a:gdLst>
                <a:gd name="connsiteX0" fmla="*/ 0 w 110870"/>
                <a:gd name="connsiteY0" fmla="*/ 163258 h 227171"/>
                <a:gd name="connsiteX1" fmla="*/ 110871 w 110870"/>
                <a:gd name="connsiteY1" fmla="*/ 227171 h 227171"/>
                <a:gd name="connsiteX2" fmla="*/ 102965 w 110870"/>
                <a:gd name="connsiteY2" fmla="*/ 173545 h 227171"/>
                <a:gd name="connsiteX3" fmla="*/ 106108 w 110870"/>
                <a:gd name="connsiteY3" fmla="*/ 0 h 227171"/>
                <a:gd name="connsiteX4" fmla="*/ 105251 w 110870"/>
                <a:gd name="connsiteY4" fmla="*/ 2572 h 227171"/>
                <a:gd name="connsiteX5" fmla="*/ 0 w 110870"/>
                <a:gd name="connsiteY5" fmla="*/ 163258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870" h="227171">
                  <a:moveTo>
                    <a:pt x="0" y="163258"/>
                  </a:moveTo>
                  <a:cubicBezTo>
                    <a:pt x="36957" y="184594"/>
                    <a:pt x="73914" y="205930"/>
                    <a:pt x="110871" y="227171"/>
                  </a:cubicBezTo>
                  <a:cubicBezTo>
                    <a:pt x="104584" y="204121"/>
                    <a:pt x="101632" y="185738"/>
                    <a:pt x="102965" y="173545"/>
                  </a:cubicBezTo>
                  <a:cubicBezTo>
                    <a:pt x="106489" y="140208"/>
                    <a:pt x="107347" y="78105"/>
                    <a:pt x="106108" y="0"/>
                  </a:cubicBezTo>
                  <a:cubicBezTo>
                    <a:pt x="105823" y="857"/>
                    <a:pt x="105537" y="1714"/>
                    <a:pt x="105251" y="2572"/>
                  </a:cubicBezTo>
                  <a:cubicBezTo>
                    <a:pt x="83153" y="63532"/>
                    <a:pt x="49530" y="121634"/>
                    <a:pt x="0" y="163258"/>
                  </a:cubicBezTo>
                  <a:close/>
                </a:path>
              </a:pathLst>
            </a:custGeom>
            <a:solidFill>
              <a:srgbClr val="E59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81" name="Graphic 1">
              <a:extLst>
                <a:ext uri="{FF2B5EF4-FFF2-40B4-BE49-F238E27FC236}">
                  <a16:creationId xmlns:a16="http://schemas.microsoft.com/office/drawing/2014/main" id="{64C4F8F2-C890-4159-861C-4D5BD617CA04}"/>
                </a:ext>
              </a:extLst>
            </p:cNvPr>
            <p:cNvGrpSpPr/>
            <p:nvPr/>
          </p:nvGrpSpPr>
          <p:grpSpPr>
            <a:xfrm>
              <a:off x="6740616" y="3670041"/>
              <a:ext cx="862038" cy="405515"/>
              <a:chOff x="6740616" y="3670041"/>
              <a:chExt cx="862038" cy="405515"/>
            </a:xfrm>
            <a:solidFill>
              <a:srgbClr val="D17A66"/>
            </a:solidFill>
          </p:grpSpPr>
          <p:sp>
            <p:nvSpPr>
              <p:cNvPr id="286" name="Freeform: Shape 196">
                <a:extLst>
                  <a:ext uri="{FF2B5EF4-FFF2-40B4-BE49-F238E27FC236}">
                    <a16:creationId xmlns:a16="http://schemas.microsoft.com/office/drawing/2014/main" id="{1A01019B-D860-4970-B4D0-57AC2DAB1BDE}"/>
                  </a:ext>
                </a:extLst>
              </p:cNvPr>
              <p:cNvSpPr/>
              <p:nvPr/>
            </p:nvSpPr>
            <p:spPr>
              <a:xfrm>
                <a:off x="6740616" y="3670041"/>
                <a:ext cx="131791" cy="319349"/>
              </a:xfrm>
              <a:custGeom>
                <a:avLst/>
                <a:gdLst>
                  <a:gd name="connsiteX0" fmla="*/ 988 w 131791"/>
                  <a:gd name="connsiteY0" fmla="*/ 321 h 319349"/>
                  <a:gd name="connsiteX1" fmla="*/ 69854 w 131791"/>
                  <a:gd name="connsiteY1" fmla="*/ 158055 h 319349"/>
                  <a:gd name="connsiteX2" fmla="*/ 103572 w 131791"/>
                  <a:gd name="connsiteY2" fmla="*/ 237208 h 319349"/>
                  <a:gd name="connsiteX3" fmla="*/ 131767 w 131791"/>
                  <a:gd name="connsiteY3" fmla="*/ 318647 h 319349"/>
                  <a:gd name="connsiteX4" fmla="*/ 131385 w 131791"/>
                  <a:gd name="connsiteY4" fmla="*/ 319314 h 319349"/>
                  <a:gd name="connsiteX5" fmla="*/ 130719 w 131791"/>
                  <a:gd name="connsiteY5" fmla="*/ 319028 h 319349"/>
                  <a:gd name="connsiteX6" fmla="*/ 93571 w 131791"/>
                  <a:gd name="connsiteY6" fmla="*/ 241304 h 319349"/>
                  <a:gd name="connsiteX7" fmla="*/ 61853 w 131791"/>
                  <a:gd name="connsiteY7" fmla="*/ 161294 h 319349"/>
                  <a:gd name="connsiteX8" fmla="*/ 36 w 131791"/>
                  <a:gd name="connsiteY8" fmla="*/ 703 h 319349"/>
                  <a:gd name="connsiteX9" fmla="*/ 321 w 131791"/>
                  <a:gd name="connsiteY9" fmla="*/ 36 h 319349"/>
                  <a:gd name="connsiteX10" fmla="*/ 988 w 131791"/>
                  <a:gd name="connsiteY10" fmla="*/ 321 h 3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91" h="319349">
                    <a:moveTo>
                      <a:pt x="988" y="321"/>
                    </a:moveTo>
                    <a:cubicBezTo>
                      <a:pt x="24229" y="52804"/>
                      <a:pt x="47185" y="105382"/>
                      <a:pt x="69854" y="158055"/>
                    </a:cubicBezTo>
                    <a:cubicBezTo>
                      <a:pt x="81284" y="184345"/>
                      <a:pt x="93285" y="210443"/>
                      <a:pt x="103572" y="237208"/>
                    </a:cubicBezTo>
                    <a:cubicBezTo>
                      <a:pt x="113574" y="264069"/>
                      <a:pt x="123766" y="290929"/>
                      <a:pt x="131767" y="318647"/>
                    </a:cubicBezTo>
                    <a:cubicBezTo>
                      <a:pt x="131862" y="318933"/>
                      <a:pt x="131671" y="319219"/>
                      <a:pt x="131385" y="319314"/>
                    </a:cubicBezTo>
                    <a:cubicBezTo>
                      <a:pt x="131100" y="319409"/>
                      <a:pt x="130909" y="319314"/>
                      <a:pt x="130719" y="319028"/>
                    </a:cubicBezTo>
                    <a:cubicBezTo>
                      <a:pt x="117003" y="293692"/>
                      <a:pt x="105382" y="267403"/>
                      <a:pt x="93571" y="241304"/>
                    </a:cubicBezTo>
                    <a:cubicBezTo>
                      <a:pt x="82046" y="215015"/>
                      <a:pt x="72235" y="188059"/>
                      <a:pt x="61853" y="161294"/>
                    </a:cubicBezTo>
                    <a:cubicBezTo>
                      <a:pt x="40993" y="107859"/>
                      <a:pt x="20324" y="54328"/>
                      <a:pt x="36" y="703"/>
                    </a:cubicBezTo>
                    <a:cubicBezTo>
                      <a:pt x="-59" y="417"/>
                      <a:pt x="36" y="131"/>
                      <a:pt x="321" y="36"/>
                    </a:cubicBezTo>
                    <a:cubicBezTo>
                      <a:pt x="607" y="-60"/>
                      <a:pt x="893" y="36"/>
                      <a:pt x="988" y="32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7" name="Freeform: Shape 197">
                <a:extLst>
                  <a:ext uri="{FF2B5EF4-FFF2-40B4-BE49-F238E27FC236}">
                    <a16:creationId xmlns:a16="http://schemas.microsoft.com/office/drawing/2014/main" id="{27952309-6417-4FE5-9566-41C645C45518}"/>
                  </a:ext>
                </a:extLst>
              </p:cNvPr>
              <p:cNvSpPr/>
              <p:nvPr/>
            </p:nvSpPr>
            <p:spPr>
              <a:xfrm>
                <a:off x="7072519" y="3696461"/>
                <a:ext cx="126035" cy="211301"/>
              </a:xfrm>
              <a:custGeom>
                <a:avLst/>
                <a:gdLst>
                  <a:gd name="connsiteX0" fmla="*/ 1031 w 126035"/>
                  <a:gd name="connsiteY0" fmla="*/ 381 h 211301"/>
                  <a:gd name="connsiteX1" fmla="*/ 66754 w 126035"/>
                  <a:gd name="connsiteY1" fmla="*/ 103537 h 211301"/>
                  <a:gd name="connsiteX2" fmla="*/ 98948 w 126035"/>
                  <a:gd name="connsiteY2" fmla="*/ 155543 h 211301"/>
                  <a:gd name="connsiteX3" fmla="*/ 125999 w 126035"/>
                  <a:gd name="connsiteY3" fmla="*/ 210598 h 211301"/>
                  <a:gd name="connsiteX4" fmla="*/ 125714 w 126035"/>
                  <a:gd name="connsiteY4" fmla="*/ 211265 h 211301"/>
                  <a:gd name="connsiteX5" fmla="*/ 125047 w 126035"/>
                  <a:gd name="connsiteY5" fmla="*/ 211074 h 211301"/>
                  <a:gd name="connsiteX6" fmla="*/ 89614 w 126035"/>
                  <a:gd name="connsiteY6" fmla="*/ 160973 h 211301"/>
                  <a:gd name="connsiteX7" fmla="*/ 59324 w 126035"/>
                  <a:gd name="connsiteY7" fmla="*/ 107823 h 211301"/>
                  <a:gd name="connsiteX8" fmla="*/ 79 w 126035"/>
                  <a:gd name="connsiteY8" fmla="*/ 762 h 211301"/>
                  <a:gd name="connsiteX9" fmla="*/ 269 w 126035"/>
                  <a:gd name="connsiteY9" fmla="*/ 0 h 211301"/>
                  <a:gd name="connsiteX10" fmla="*/ 1031 w 126035"/>
                  <a:gd name="connsiteY10" fmla="*/ 381 h 2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035" h="211301">
                    <a:moveTo>
                      <a:pt x="1031" y="381"/>
                    </a:moveTo>
                    <a:cubicBezTo>
                      <a:pt x="23225" y="34671"/>
                      <a:pt x="45132" y="69056"/>
                      <a:pt x="66754" y="103537"/>
                    </a:cubicBezTo>
                    <a:cubicBezTo>
                      <a:pt x="77708" y="120777"/>
                      <a:pt x="89138" y="137636"/>
                      <a:pt x="98948" y="155543"/>
                    </a:cubicBezTo>
                    <a:cubicBezTo>
                      <a:pt x="108759" y="173450"/>
                      <a:pt x="118094" y="191548"/>
                      <a:pt x="125999" y="210598"/>
                    </a:cubicBezTo>
                    <a:cubicBezTo>
                      <a:pt x="126095" y="210884"/>
                      <a:pt x="125999" y="211169"/>
                      <a:pt x="125714" y="211265"/>
                    </a:cubicBezTo>
                    <a:cubicBezTo>
                      <a:pt x="125523" y="211360"/>
                      <a:pt x="125238" y="211265"/>
                      <a:pt x="125047" y="211074"/>
                    </a:cubicBezTo>
                    <a:cubicBezTo>
                      <a:pt x="112093" y="195072"/>
                      <a:pt x="100663" y="178118"/>
                      <a:pt x="89614" y="160973"/>
                    </a:cubicBezTo>
                    <a:cubicBezTo>
                      <a:pt x="78565" y="143828"/>
                      <a:pt x="69230" y="125635"/>
                      <a:pt x="59324" y="107823"/>
                    </a:cubicBezTo>
                    <a:cubicBezTo>
                      <a:pt x="39322" y="72295"/>
                      <a:pt x="19605" y="36576"/>
                      <a:pt x="79" y="762"/>
                    </a:cubicBezTo>
                    <a:cubicBezTo>
                      <a:pt x="-112" y="476"/>
                      <a:pt x="79" y="191"/>
                      <a:pt x="269" y="0"/>
                    </a:cubicBezTo>
                    <a:cubicBezTo>
                      <a:pt x="555" y="95"/>
                      <a:pt x="841" y="95"/>
                      <a:pt x="1031" y="38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8" name="Freeform: Shape 198">
                <a:extLst>
                  <a:ext uri="{FF2B5EF4-FFF2-40B4-BE49-F238E27FC236}">
                    <a16:creationId xmlns:a16="http://schemas.microsoft.com/office/drawing/2014/main" id="{C3813EDE-3BD6-4261-9601-6BD50064132F}"/>
                  </a:ext>
                </a:extLst>
              </p:cNvPr>
              <p:cNvSpPr/>
              <p:nvPr/>
            </p:nvSpPr>
            <p:spPr>
              <a:xfrm>
                <a:off x="7410350" y="3753563"/>
                <a:ext cx="86145" cy="126293"/>
              </a:xfrm>
              <a:custGeom>
                <a:avLst/>
                <a:gdLst>
                  <a:gd name="connsiteX0" fmla="*/ 956 w 86145"/>
                  <a:gd name="connsiteY0" fmla="*/ 143 h 126293"/>
                  <a:gd name="connsiteX1" fmla="*/ 46676 w 86145"/>
                  <a:gd name="connsiteY1" fmla="*/ 60627 h 126293"/>
                  <a:gd name="connsiteX2" fmla="*/ 68870 w 86145"/>
                  <a:gd name="connsiteY2" fmla="*/ 91392 h 126293"/>
                  <a:gd name="connsiteX3" fmla="*/ 86110 w 86145"/>
                  <a:gd name="connsiteY3" fmla="*/ 125492 h 126293"/>
                  <a:gd name="connsiteX4" fmla="*/ 85824 w 86145"/>
                  <a:gd name="connsiteY4" fmla="*/ 126254 h 126293"/>
                  <a:gd name="connsiteX5" fmla="*/ 85253 w 86145"/>
                  <a:gd name="connsiteY5" fmla="*/ 126159 h 126293"/>
                  <a:gd name="connsiteX6" fmla="*/ 59916 w 86145"/>
                  <a:gd name="connsiteY6" fmla="*/ 97584 h 126293"/>
                  <a:gd name="connsiteX7" fmla="*/ 39533 w 86145"/>
                  <a:gd name="connsiteY7" fmla="*/ 65675 h 126293"/>
                  <a:gd name="connsiteX8" fmla="*/ 99 w 86145"/>
                  <a:gd name="connsiteY8" fmla="*/ 905 h 126293"/>
                  <a:gd name="connsiteX9" fmla="*/ 289 w 86145"/>
                  <a:gd name="connsiteY9" fmla="*/ 143 h 126293"/>
                  <a:gd name="connsiteX10" fmla="*/ 956 w 86145"/>
                  <a:gd name="connsiteY10" fmla="*/ 143 h 12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145" h="126293">
                    <a:moveTo>
                      <a:pt x="956" y="143"/>
                    </a:moveTo>
                    <a:cubicBezTo>
                      <a:pt x="16482" y="20145"/>
                      <a:pt x="31722" y="40338"/>
                      <a:pt x="46676" y="60627"/>
                    </a:cubicBezTo>
                    <a:cubicBezTo>
                      <a:pt x="54201" y="70818"/>
                      <a:pt x="62393" y="80438"/>
                      <a:pt x="68870" y="91392"/>
                    </a:cubicBezTo>
                    <a:cubicBezTo>
                      <a:pt x="75347" y="102251"/>
                      <a:pt x="81538" y="113300"/>
                      <a:pt x="86110" y="125492"/>
                    </a:cubicBezTo>
                    <a:cubicBezTo>
                      <a:pt x="86205" y="125778"/>
                      <a:pt x="86110" y="126063"/>
                      <a:pt x="85824" y="126254"/>
                    </a:cubicBezTo>
                    <a:cubicBezTo>
                      <a:pt x="85634" y="126349"/>
                      <a:pt x="85443" y="126254"/>
                      <a:pt x="85253" y="126159"/>
                    </a:cubicBezTo>
                    <a:cubicBezTo>
                      <a:pt x="75728" y="117396"/>
                      <a:pt x="67631" y="107585"/>
                      <a:pt x="59916" y="97584"/>
                    </a:cubicBezTo>
                    <a:cubicBezTo>
                      <a:pt x="52201" y="87582"/>
                      <a:pt x="46200" y="76343"/>
                      <a:pt x="39533" y="65675"/>
                    </a:cubicBezTo>
                    <a:cubicBezTo>
                      <a:pt x="26102" y="44244"/>
                      <a:pt x="12958" y="22622"/>
                      <a:pt x="99" y="905"/>
                    </a:cubicBezTo>
                    <a:cubicBezTo>
                      <a:pt x="-91" y="619"/>
                      <a:pt x="4" y="333"/>
                      <a:pt x="289" y="143"/>
                    </a:cubicBezTo>
                    <a:cubicBezTo>
                      <a:pt x="575" y="-48"/>
                      <a:pt x="861" y="-48"/>
                      <a:pt x="956" y="143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9" name="Freeform: Shape 199">
                <a:extLst>
                  <a:ext uri="{FF2B5EF4-FFF2-40B4-BE49-F238E27FC236}">
                    <a16:creationId xmlns:a16="http://schemas.microsoft.com/office/drawing/2014/main" id="{DF250363-865D-4E0E-A4B5-05FC12353BC2}"/>
                  </a:ext>
                </a:extLst>
              </p:cNvPr>
              <p:cNvSpPr/>
              <p:nvPr/>
            </p:nvSpPr>
            <p:spPr>
              <a:xfrm>
                <a:off x="6901525" y="3991319"/>
                <a:ext cx="71686" cy="84236"/>
              </a:xfrm>
              <a:custGeom>
                <a:avLst/>
                <a:gdLst>
                  <a:gd name="connsiteX0" fmla="*/ 861 w 71686"/>
                  <a:gd name="connsiteY0" fmla="*/ 36 h 84236"/>
                  <a:gd name="connsiteX1" fmla="*/ 48296 w 71686"/>
                  <a:gd name="connsiteY1" fmla="*/ 31659 h 84236"/>
                  <a:gd name="connsiteX2" fmla="*/ 65536 w 71686"/>
                  <a:gd name="connsiteY2" fmla="*/ 55185 h 84236"/>
                  <a:gd name="connsiteX3" fmla="*/ 71632 w 71686"/>
                  <a:gd name="connsiteY3" fmla="*/ 83665 h 84236"/>
                  <a:gd name="connsiteX4" fmla="*/ 71060 w 71686"/>
                  <a:gd name="connsiteY4" fmla="*/ 84237 h 84236"/>
                  <a:gd name="connsiteX5" fmla="*/ 70584 w 71686"/>
                  <a:gd name="connsiteY5" fmla="*/ 83951 h 84236"/>
                  <a:gd name="connsiteX6" fmla="*/ 55916 w 71686"/>
                  <a:gd name="connsiteY6" fmla="*/ 60234 h 84236"/>
                  <a:gd name="connsiteX7" fmla="*/ 41628 w 71686"/>
                  <a:gd name="connsiteY7" fmla="*/ 37279 h 84236"/>
                  <a:gd name="connsiteX8" fmla="*/ 290 w 71686"/>
                  <a:gd name="connsiteY8" fmla="*/ 1083 h 84236"/>
                  <a:gd name="connsiteX9" fmla="*/ 99 w 71686"/>
                  <a:gd name="connsiteY9" fmla="*/ 321 h 84236"/>
                  <a:gd name="connsiteX10" fmla="*/ 861 w 71686"/>
                  <a:gd name="connsiteY10" fmla="*/ 36 h 84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86" h="84236">
                    <a:moveTo>
                      <a:pt x="861" y="36"/>
                    </a:moveTo>
                    <a:cubicBezTo>
                      <a:pt x="18673" y="6513"/>
                      <a:pt x="35056" y="17466"/>
                      <a:pt x="48296" y="31659"/>
                    </a:cubicBezTo>
                    <a:cubicBezTo>
                      <a:pt x="54868" y="38707"/>
                      <a:pt x="61631" y="46137"/>
                      <a:pt x="65536" y="55185"/>
                    </a:cubicBezTo>
                    <a:cubicBezTo>
                      <a:pt x="69441" y="64139"/>
                      <a:pt x="72108" y="73759"/>
                      <a:pt x="71632" y="83665"/>
                    </a:cubicBezTo>
                    <a:cubicBezTo>
                      <a:pt x="71632" y="83951"/>
                      <a:pt x="71346" y="84237"/>
                      <a:pt x="71060" y="84237"/>
                    </a:cubicBezTo>
                    <a:cubicBezTo>
                      <a:pt x="70870" y="84237"/>
                      <a:pt x="70679" y="84141"/>
                      <a:pt x="70584" y="83951"/>
                    </a:cubicBezTo>
                    <a:cubicBezTo>
                      <a:pt x="65250" y="75759"/>
                      <a:pt x="60869" y="67854"/>
                      <a:pt x="55916" y="60234"/>
                    </a:cubicBezTo>
                    <a:cubicBezTo>
                      <a:pt x="51058" y="52709"/>
                      <a:pt x="47153" y="44517"/>
                      <a:pt x="41628" y="37279"/>
                    </a:cubicBezTo>
                    <a:cubicBezTo>
                      <a:pt x="30674" y="22800"/>
                      <a:pt x="16673" y="10323"/>
                      <a:pt x="290" y="1083"/>
                    </a:cubicBezTo>
                    <a:cubicBezTo>
                      <a:pt x="4" y="893"/>
                      <a:pt x="-91" y="607"/>
                      <a:pt x="99" y="321"/>
                    </a:cubicBezTo>
                    <a:cubicBezTo>
                      <a:pt x="385" y="36"/>
                      <a:pt x="671" y="-60"/>
                      <a:pt x="861" y="36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0" name="Freeform: Shape 200">
                <a:extLst>
                  <a:ext uri="{FF2B5EF4-FFF2-40B4-BE49-F238E27FC236}">
                    <a16:creationId xmlns:a16="http://schemas.microsoft.com/office/drawing/2014/main" id="{0DBF2986-5EE4-40A8-9D95-AD0E82D5840E}"/>
                  </a:ext>
                </a:extLst>
              </p:cNvPr>
              <p:cNvSpPr/>
              <p:nvPr/>
            </p:nvSpPr>
            <p:spPr>
              <a:xfrm>
                <a:off x="7204875" y="3912810"/>
                <a:ext cx="397778" cy="47995"/>
              </a:xfrm>
              <a:custGeom>
                <a:avLst/>
                <a:gdLst>
                  <a:gd name="connsiteX0" fmla="*/ 691 w 397778"/>
                  <a:gd name="connsiteY0" fmla="*/ 25205 h 47995"/>
                  <a:gd name="connsiteX1" fmla="*/ 101752 w 397778"/>
                  <a:gd name="connsiteY1" fmla="*/ 41493 h 47995"/>
                  <a:gd name="connsiteX2" fmla="*/ 152329 w 397778"/>
                  <a:gd name="connsiteY2" fmla="*/ 38826 h 47995"/>
                  <a:gd name="connsiteX3" fmla="*/ 200812 w 397778"/>
                  <a:gd name="connsiteY3" fmla="*/ 24443 h 47995"/>
                  <a:gd name="connsiteX4" fmla="*/ 249484 w 397778"/>
                  <a:gd name="connsiteY4" fmla="*/ 6441 h 47995"/>
                  <a:gd name="connsiteX5" fmla="*/ 301967 w 397778"/>
                  <a:gd name="connsiteY5" fmla="*/ 250 h 47995"/>
                  <a:gd name="connsiteX6" fmla="*/ 397598 w 397778"/>
                  <a:gd name="connsiteY6" fmla="*/ 38826 h 47995"/>
                  <a:gd name="connsiteX7" fmla="*/ 397598 w 397778"/>
                  <a:gd name="connsiteY7" fmla="*/ 39588 h 47995"/>
                  <a:gd name="connsiteX8" fmla="*/ 396931 w 397778"/>
                  <a:gd name="connsiteY8" fmla="*/ 39683 h 47995"/>
                  <a:gd name="connsiteX9" fmla="*/ 301491 w 397778"/>
                  <a:gd name="connsiteY9" fmla="*/ 11108 h 47995"/>
                  <a:gd name="connsiteX10" fmla="*/ 276726 w 397778"/>
                  <a:gd name="connsiteY10" fmla="*/ 12346 h 47995"/>
                  <a:gd name="connsiteX11" fmla="*/ 252247 w 397778"/>
                  <a:gd name="connsiteY11" fmla="*/ 16918 h 47995"/>
                  <a:gd name="connsiteX12" fmla="*/ 203764 w 397778"/>
                  <a:gd name="connsiteY12" fmla="*/ 32730 h 47995"/>
                  <a:gd name="connsiteX13" fmla="*/ 153377 w 397778"/>
                  <a:gd name="connsiteY13" fmla="*/ 45970 h 47995"/>
                  <a:gd name="connsiteX14" fmla="*/ 101371 w 397778"/>
                  <a:gd name="connsiteY14" fmla="*/ 47017 h 47995"/>
                  <a:gd name="connsiteX15" fmla="*/ 406 w 397778"/>
                  <a:gd name="connsiteY15" fmla="*/ 26348 h 47995"/>
                  <a:gd name="connsiteX16" fmla="*/ 25 w 397778"/>
                  <a:gd name="connsiteY16" fmla="*/ 25681 h 47995"/>
                  <a:gd name="connsiteX17" fmla="*/ 691 w 397778"/>
                  <a:gd name="connsiteY17" fmla="*/ 25205 h 4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7778" h="47995">
                    <a:moveTo>
                      <a:pt x="691" y="25205"/>
                    </a:moveTo>
                    <a:cubicBezTo>
                      <a:pt x="34124" y="32635"/>
                      <a:pt x="67747" y="39969"/>
                      <a:pt x="101752" y="41493"/>
                    </a:cubicBezTo>
                    <a:cubicBezTo>
                      <a:pt x="118706" y="42445"/>
                      <a:pt x="135756" y="41683"/>
                      <a:pt x="152329" y="38826"/>
                    </a:cubicBezTo>
                    <a:cubicBezTo>
                      <a:pt x="168998" y="36159"/>
                      <a:pt x="184905" y="30634"/>
                      <a:pt x="200812" y="24443"/>
                    </a:cubicBezTo>
                    <a:cubicBezTo>
                      <a:pt x="216719" y="18252"/>
                      <a:pt x="232530" y="11394"/>
                      <a:pt x="249484" y="6441"/>
                    </a:cubicBezTo>
                    <a:cubicBezTo>
                      <a:pt x="266344" y="1488"/>
                      <a:pt x="284346" y="-798"/>
                      <a:pt x="301967" y="250"/>
                    </a:cubicBezTo>
                    <a:cubicBezTo>
                      <a:pt x="337210" y="2440"/>
                      <a:pt x="371881" y="15490"/>
                      <a:pt x="397598" y="38826"/>
                    </a:cubicBezTo>
                    <a:cubicBezTo>
                      <a:pt x="397789" y="39016"/>
                      <a:pt x="397884" y="39397"/>
                      <a:pt x="397598" y="39588"/>
                    </a:cubicBezTo>
                    <a:cubicBezTo>
                      <a:pt x="397408" y="39778"/>
                      <a:pt x="397122" y="39778"/>
                      <a:pt x="396931" y="39683"/>
                    </a:cubicBezTo>
                    <a:cubicBezTo>
                      <a:pt x="367880" y="21681"/>
                      <a:pt x="334829" y="11394"/>
                      <a:pt x="301491" y="11108"/>
                    </a:cubicBezTo>
                    <a:cubicBezTo>
                      <a:pt x="293204" y="10822"/>
                      <a:pt x="284917" y="11203"/>
                      <a:pt x="276726" y="12346"/>
                    </a:cubicBezTo>
                    <a:cubicBezTo>
                      <a:pt x="268534" y="13204"/>
                      <a:pt x="260343" y="14728"/>
                      <a:pt x="252247" y="16918"/>
                    </a:cubicBezTo>
                    <a:cubicBezTo>
                      <a:pt x="236054" y="21014"/>
                      <a:pt x="220052" y="27110"/>
                      <a:pt x="203764" y="32730"/>
                    </a:cubicBezTo>
                    <a:cubicBezTo>
                      <a:pt x="187572" y="38445"/>
                      <a:pt x="170713" y="43779"/>
                      <a:pt x="153377" y="45970"/>
                    </a:cubicBezTo>
                    <a:cubicBezTo>
                      <a:pt x="136042" y="48351"/>
                      <a:pt x="118611" y="48541"/>
                      <a:pt x="101371" y="47017"/>
                    </a:cubicBezTo>
                    <a:cubicBezTo>
                      <a:pt x="66890" y="43969"/>
                      <a:pt x="33457" y="35206"/>
                      <a:pt x="406" y="26348"/>
                    </a:cubicBezTo>
                    <a:cubicBezTo>
                      <a:pt x="120" y="26253"/>
                      <a:pt x="-71" y="25967"/>
                      <a:pt x="25" y="25681"/>
                    </a:cubicBezTo>
                    <a:cubicBezTo>
                      <a:pt x="120" y="25300"/>
                      <a:pt x="406" y="25205"/>
                      <a:pt x="691" y="25205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82" name="Graphic 1">
              <a:extLst>
                <a:ext uri="{FF2B5EF4-FFF2-40B4-BE49-F238E27FC236}">
                  <a16:creationId xmlns:a16="http://schemas.microsoft.com/office/drawing/2014/main" id="{3FE6B1FF-47C3-4DD5-A6AB-2293516750EA}"/>
                </a:ext>
              </a:extLst>
            </p:cNvPr>
            <p:cNvGrpSpPr/>
            <p:nvPr/>
          </p:nvGrpSpPr>
          <p:grpSpPr>
            <a:xfrm>
              <a:off x="6189058" y="3162106"/>
              <a:ext cx="1487044" cy="3154111"/>
              <a:chOff x="6189058" y="3162106"/>
              <a:chExt cx="1487044" cy="3154111"/>
            </a:xfrm>
          </p:grpSpPr>
          <p:sp>
            <p:nvSpPr>
              <p:cNvPr id="283" name="Freeform: Shape 202">
                <a:extLst>
                  <a:ext uri="{FF2B5EF4-FFF2-40B4-BE49-F238E27FC236}">
                    <a16:creationId xmlns:a16="http://schemas.microsoft.com/office/drawing/2014/main" id="{ECF1DF42-F705-4925-9A75-DC1EEAD73137}"/>
                  </a:ext>
                </a:extLst>
              </p:cNvPr>
              <p:cNvSpPr/>
              <p:nvPr/>
            </p:nvSpPr>
            <p:spPr>
              <a:xfrm>
                <a:off x="6189058" y="4214234"/>
                <a:ext cx="140239" cy="230415"/>
              </a:xfrm>
              <a:custGeom>
                <a:avLst/>
                <a:gdLst>
                  <a:gd name="connsiteX0" fmla="*/ 137256 w 140239"/>
                  <a:gd name="connsiteY0" fmla="*/ 182505 h 230415"/>
                  <a:gd name="connsiteX1" fmla="*/ 127636 w 140239"/>
                  <a:gd name="connsiteY1" fmla="*/ 107543 h 230415"/>
                  <a:gd name="connsiteX2" fmla="*/ 89822 w 140239"/>
                  <a:gd name="connsiteY2" fmla="*/ 36296 h 230415"/>
                  <a:gd name="connsiteX3" fmla="*/ 52579 w 140239"/>
                  <a:gd name="connsiteY3" fmla="*/ 2387 h 230415"/>
                  <a:gd name="connsiteX4" fmla="*/ 1 w 140239"/>
                  <a:gd name="connsiteY4" fmla="*/ 11531 h 230415"/>
                  <a:gd name="connsiteX5" fmla="*/ 73153 w 140239"/>
                  <a:gd name="connsiteY5" fmla="*/ 230416 h 230415"/>
                  <a:gd name="connsiteX6" fmla="*/ 87536 w 140239"/>
                  <a:gd name="connsiteY6" fmla="*/ 228987 h 230415"/>
                  <a:gd name="connsiteX7" fmla="*/ 137256 w 140239"/>
                  <a:gd name="connsiteY7" fmla="*/ 182505 h 23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239" h="230415">
                    <a:moveTo>
                      <a:pt x="137256" y="182505"/>
                    </a:moveTo>
                    <a:cubicBezTo>
                      <a:pt x="144591" y="157930"/>
                      <a:pt x="137256" y="131356"/>
                      <a:pt x="127636" y="107543"/>
                    </a:cubicBezTo>
                    <a:cubicBezTo>
                      <a:pt x="117539" y="82587"/>
                      <a:pt x="104871" y="58680"/>
                      <a:pt x="89822" y="36296"/>
                    </a:cubicBezTo>
                    <a:cubicBezTo>
                      <a:pt x="80297" y="22104"/>
                      <a:pt x="68867" y="7816"/>
                      <a:pt x="52579" y="2387"/>
                    </a:cubicBezTo>
                    <a:cubicBezTo>
                      <a:pt x="34958" y="-3518"/>
                      <a:pt x="16860" y="2292"/>
                      <a:pt x="1" y="11531"/>
                    </a:cubicBezTo>
                    <a:cubicBezTo>
                      <a:pt x="-189" y="52203"/>
                      <a:pt x="29719" y="133070"/>
                      <a:pt x="73153" y="230416"/>
                    </a:cubicBezTo>
                    <a:cubicBezTo>
                      <a:pt x="78011" y="230416"/>
                      <a:pt x="82869" y="230034"/>
                      <a:pt x="87536" y="228987"/>
                    </a:cubicBezTo>
                    <a:cubicBezTo>
                      <a:pt x="110872" y="223653"/>
                      <a:pt x="130494" y="205269"/>
                      <a:pt x="137256" y="182505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4" name="Freeform: Shape 203">
                <a:extLst>
                  <a:ext uri="{FF2B5EF4-FFF2-40B4-BE49-F238E27FC236}">
                    <a16:creationId xmlns:a16="http://schemas.microsoft.com/office/drawing/2014/main" id="{1943CC77-A238-4D7C-9EEF-927E098233DB}"/>
                  </a:ext>
                </a:extLst>
              </p:cNvPr>
              <p:cNvSpPr/>
              <p:nvPr/>
            </p:nvSpPr>
            <p:spPr>
              <a:xfrm>
                <a:off x="6431470" y="4792027"/>
                <a:ext cx="1244631" cy="1524190"/>
              </a:xfrm>
              <a:custGeom>
                <a:avLst/>
                <a:gdLst>
                  <a:gd name="connsiteX0" fmla="*/ 716661 w 1244631"/>
                  <a:gd name="connsiteY0" fmla="*/ 575405 h 1524190"/>
                  <a:gd name="connsiteX1" fmla="*/ 396526 w 1244631"/>
                  <a:gd name="connsiteY1" fmla="*/ 362903 h 1524190"/>
                  <a:gd name="connsiteX2" fmla="*/ 0 w 1244631"/>
                  <a:gd name="connsiteY2" fmla="*/ 0 h 1524190"/>
                  <a:gd name="connsiteX3" fmla="*/ 110109 w 1244631"/>
                  <a:gd name="connsiteY3" fmla="*/ 222218 h 1524190"/>
                  <a:gd name="connsiteX4" fmla="*/ 592169 w 1244631"/>
                  <a:gd name="connsiteY4" fmla="*/ 658749 h 1524190"/>
                  <a:gd name="connsiteX5" fmla="*/ 964216 w 1244631"/>
                  <a:gd name="connsiteY5" fmla="*/ 1524190 h 1524190"/>
                  <a:gd name="connsiteX6" fmla="*/ 1244632 w 1244631"/>
                  <a:gd name="connsiteY6" fmla="*/ 1524190 h 1524190"/>
                  <a:gd name="connsiteX7" fmla="*/ 895826 w 1244631"/>
                  <a:gd name="connsiteY7" fmla="*/ 866680 h 1524190"/>
                  <a:gd name="connsiteX8" fmla="*/ 716661 w 1244631"/>
                  <a:gd name="connsiteY8" fmla="*/ 575405 h 152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31" h="1524190">
                    <a:moveTo>
                      <a:pt x="716661" y="575405"/>
                    </a:moveTo>
                    <a:cubicBezTo>
                      <a:pt x="626840" y="483489"/>
                      <a:pt x="506158" y="429958"/>
                      <a:pt x="396526" y="362903"/>
                    </a:cubicBezTo>
                    <a:cubicBezTo>
                      <a:pt x="242697" y="268891"/>
                      <a:pt x="107823" y="144494"/>
                      <a:pt x="0" y="0"/>
                    </a:cubicBezTo>
                    <a:cubicBezTo>
                      <a:pt x="42577" y="84296"/>
                      <a:pt x="82201" y="162496"/>
                      <a:pt x="110109" y="222218"/>
                    </a:cubicBezTo>
                    <a:cubicBezTo>
                      <a:pt x="220218" y="457581"/>
                      <a:pt x="455581" y="571405"/>
                      <a:pt x="592169" y="658749"/>
                    </a:cubicBezTo>
                    <a:cubicBezTo>
                      <a:pt x="728853" y="746093"/>
                      <a:pt x="964216" y="1524190"/>
                      <a:pt x="964216" y="1524190"/>
                    </a:cubicBezTo>
                    <a:lnTo>
                      <a:pt x="1244632" y="1524190"/>
                    </a:lnTo>
                    <a:cubicBezTo>
                      <a:pt x="1119949" y="1309593"/>
                      <a:pt x="1003554" y="1090231"/>
                      <a:pt x="895826" y="866680"/>
                    </a:cubicBezTo>
                    <a:cubicBezTo>
                      <a:pt x="846106" y="763619"/>
                      <a:pt x="796766" y="657415"/>
                      <a:pt x="716661" y="575405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5" name="Freeform: Shape 204">
                <a:extLst>
                  <a:ext uri="{FF2B5EF4-FFF2-40B4-BE49-F238E27FC236}">
                    <a16:creationId xmlns:a16="http://schemas.microsoft.com/office/drawing/2014/main" id="{4861D247-B23F-4FA7-9CD0-898990F3686E}"/>
                  </a:ext>
                </a:extLst>
              </p:cNvPr>
              <p:cNvSpPr/>
              <p:nvPr/>
            </p:nvSpPr>
            <p:spPr>
              <a:xfrm>
                <a:off x="6411893" y="3162106"/>
                <a:ext cx="116219" cy="142343"/>
              </a:xfrm>
              <a:custGeom>
                <a:avLst/>
                <a:gdLst>
                  <a:gd name="connsiteX0" fmla="*/ 115780 w 116219"/>
                  <a:gd name="connsiteY0" fmla="*/ 72488 h 142343"/>
                  <a:gd name="connsiteX1" fmla="*/ 94348 w 116219"/>
                  <a:gd name="connsiteY1" fmla="*/ 16576 h 142343"/>
                  <a:gd name="connsiteX2" fmla="*/ 58725 w 116219"/>
                  <a:gd name="connsiteY2" fmla="*/ 669 h 142343"/>
                  <a:gd name="connsiteX3" fmla="*/ 27102 w 116219"/>
                  <a:gd name="connsiteY3" fmla="*/ 7146 h 142343"/>
                  <a:gd name="connsiteX4" fmla="*/ 337 w 116219"/>
                  <a:gd name="connsiteY4" fmla="*/ 38674 h 142343"/>
                  <a:gd name="connsiteX5" fmla="*/ 1098 w 116219"/>
                  <a:gd name="connsiteY5" fmla="*/ 71154 h 142343"/>
                  <a:gd name="connsiteX6" fmla="*/ 24244 w 116219"/>
                  <a:gd name="connsiteY6" fmla="*/ 124304 h 142343"/>
                  <a:gd name="connsiteX7" fmla="*/ 78060 w 116219"/>
                  <a:gd name="connsiteY7" fmla="*/ 140496 h 142343"/>
                  <a:gd name="connsiteX8" fmla="*/ 115780 w 116219"/>
                  <a:gd name="connsiteY8" fmla="*/ 72488 h 14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19" h="142343">
                    <a:moveTo>
                      <a:pt x="115780" y="72488"/>
                    </a:moveTo>
                    <a:cubicBezTo>
                      <a:pt x="113493" y="52485"/>
                      <a:pt x="104826" y="34102"/>
                      <a:pt x="94348" y="16576"/>
                    </a:cubicBezTo>
                    <a:cubicBezTo>
                      <a:pt x="87014" y="4289"/>
                      <a:pt x="72726" y="-2188"/>
                      <a:pt x="58725" y="669"/>
                    </a:cubicBezTo>
                    <a:lnTo>
                      <a:pt x="27102" y="7146"/>
                    </a:lnTo>
                    <a:cubicBezTo>
                      <a:pt x="11957" y="10194"/>
                      <a:pt x="1098" y="23244"/>
                      <a:pt x="337" y="38674"/>
                    </a:cubicBezTo>
                    <a:cubicBezTo>
                      <a:pt x="-235" y="49533"/>
                      <a:pt x="-140" y="60391"/>
                      <a:pt x="1098" y="71154"/>
                    </a:cubicBezTo>
                    <a:cubicBezTo>
                      <a:pt x="3480" y="90681"/>
                      <a:pt x="10528" y="110207"/>
                      <a:pt x="24244" y="124304"/>
                    </a:cubicBezTo>
                    <a:cubicBezTo>
                      <a:pt x="37960" y="138401"/>
                      <a:pt x="59201" y="146116"/>
                      <a:pt x="78060" y="140496"/>
                    </a:cubicBezTo>
                    <a:cubicBezTo>
                      <a:pt x="105112" y="132591"/>
                      <a:pt x="118923" y="100491"/>
                      <a:pt x="115780" y="72488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291" name="Freeform: Shape 241">
            <a:extLst>
              <a:ext uri="{FF2B5EF4-FFF2-40B4-BE49-F238E27FC236}">
                <a16:creationId xmlns:a16="http://schemas.microsoft.com/office/drawing/2014/main" id="{6D55CA96-24EF-4765-BAAC-875F33D0990A}"/>
              </a:ext>
            </a:extLst>
          </p:cNvPr>
          <p:cNvSpPr/>
          <p:nvPr/>
        </p:nvSpPr>
        <p:spPr>
          <a:xfrm>
            <a:off x="2807511" y="3308501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92" name="Freeform: Shape 241">
            <a:extLst>
              <a:ext uri="{FF2B5EF4-FFF2-40B4-BE49-F238E27FC236}">
                <a16:creationId xmlns:a16="http://schemas.microsoft.com/office/drawing/2014/main" id="{436DADAA-FAC7-4512-8E44-274807862319}"/>
              </a:ext>
            </a:extLst>
          </p:cNvPr>
          <p:cNvSpPr/>
          <p:nvPr/>
        </p:nvSpPr>
        <p:spPr>
          <a:xfrm>
            <a:off x="7302180" y="6147605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93" name="Freeform: Shape 243">
            <a:extLst>
              <a:ext uri="{FF2B5EF4-FFF2-40B4-BE49-F238E27FC236}">
                <a16:creationId xmlns:a16="http://schemas.microsoft.com/office/drawing/2014/main" id="{D9E4076A-9AF4-4527-9E20-DC2F0C4F1065}"/>
              </a:ext>
            </a:extLst>
          </p:cNvPr>
          <p:cNvSpPr/>
          <p:nvPr/>
        </p:nvSpPr>
        <p:spPr>
          <a:xfrm>
            <a:off x="10891274" y="5688605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94" name="Freeform: Shape 243">
            <a:extLst>
              <a:ext uri="{FF2B5EF4-FFF2-40B4-BE49-F238E27FC236}">
                <a16:creationId xmlns:a16="http://schemas.microsoft.com/office/drawing/2014/main" id="{ACBA4D4B-D763-459D-9D53-5BD0C55C3508}"/>
              </a:ext>
            </a:extLst>
          </p:cNvPr>
          <p:cNvSpPr/>
          <p:nvPr/>
        </p:nvSpPr>
        <p:spPr>
          <a:xfrm>
            <a:off x="5635279" y="4376743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96" name="Graphic 511">
            <a:extLst>
              <a:ext uri="{FF2B5EF4-FFF2-40B4-BE49-F238E27FC236}">
                <a16:creationId xmlns:a16="http://schemas.microsoft.com/office/drawing/2014/main" id="{9CDE07A5-AED1-4193-98DE-3E9BAE57154F}"/>
              </a:ext>
            </a:extLst>
          </p:cNvPr>
          <p:cNvGrpSpPr/>
          <p:nvPr/>
        </p:nvGrpSpPr>
        <p:grpSpPr>
          <a:xfrm>
            <a:off x="643252" y="5162269"/>
            <a:ext cx="935111" cy="1532831"/>
            <a:chOff x="1663085" y="2847372"/>
            <a:chExt cx="935111" cy="1532831"/>
          </a:xfrm>
        </p:grpSpPr>
        <p:grpSp>
          <p:nvGrpSpPr>
            <p:cNvPr id="297" name="Graphic 511">
              <a:extLst>
                <a:ext uri="{FF2B5EF4-FFF2-40B4-BE49-F238E27FC236}">
                  <a16:creationId xmlns:a16="http://schemas.microsoft.com/office/drawing/2014/main" id="{C4AC6A13-A976-4990-81DE-C1E69038DDC9}"/>
                </a:ext>
              </a:extLst>
            </p:cNvPr>
            <p:cNvGrpSpPr/>
            <p:nvPr/>
          </p:nvGrpSpPr>
          <p:grpSpPr>
            <a:xfrm>
              <a:off x="1663085" y="2847372"/>
              <a:ext cx="935111" cy="1532831"/>
              <a:chOff x="1663085" y="2847372"/>
              <a:chExt cx="935111" cy="1532831"/>
            </a:xfrm>
          </p:grpSpPr>
          <p:sp>
            <p:nvSpPr>
              <p:cNvPr id="309" name="Freeform: Shape 514">
                <a:extLst>
                  <a:ext uri="{FF2B5EF4-FFF2-40B4-BE49-F238E27FC236}">
                    <a16:creationId xmlns:a16="http://schemas.microsoft.com/office/drawing/2014/main" id="{7324813A-3117-4F89-A870-73761EC14643}"/>
                  </a:ext>
                </a:extLst>
              </p:cNvPr>
              <p:cNvSpPr/>
              <p:nvPr/>
            </p:nvSpPr>
            <p:spPr>
              <a:xfrm>
                <a:off x="2101117" y="3121845"/>
                <a:ext cx="119" cy="59"/>
              </a:xfrm>
              <a:custGeom>
                <a:avLst/>
                <a:gdLst>
                  <a:gd name="connsiteX0" fmla="*/ 0 w 119"/>
                  <a:gd name="connsiteY0" fmla="*/ 0 h 59"/>
                  <a:gd name="connsiteX1" fmla="*/ 0 w 119"/>
                  <a:gd name="connsiteY1" fmla="*/ 0 h 59"/>
                  <a:gd name="connsiteX2" fmla="*/ 0 w 119"/>
                  <a:gd name="connsiteY2" fmla="*/ 0 h 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" h="59">
                    <a:moveTo>
                      <a:pt x="0" y="0"/>
                    </a:moveTo>
                    <a:cubicBezTo>
                      <a:pt x="0" y="135"/>
                      <a:pt x="27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0" name="Freeform: Shape 515">
                <a:extLst>
                  <a:ext uri="{FF2B5EF4-FFF2-40B4-BE49-F238E27FC236}">
                    <a16:creationId xmlns:a16="http://schemas.microsoft.com/office/drawing/2014/main" id="{ED13B015-56B8-4954-9D6E-2C24AE843059}"/>
                  </a:ext>
                </a:extLst>
              </p:cNvPr>
              <p:cNvSpPr/>
              <p:nvPr/>
            </p:nvSpPr>
            <p:spPr>
              <a:xfrm>
                <a:off x="1745558" y="2847372"/>
                <a:ext cx="779872" cy="331510"/>
              </a:xfrm>
              <a:custGeom>
                <a:avLst/>
                <a:gdLst>
                  <a:gd name="connsiteX0" fmla="*/ 777564 w 779872"/>
                  <a:gd name="connsiteY0" fmla="*/ 156268 h 331510"/>
                  <a:gd name="connsiteX1" fmla="*/ 777699 w 779872"/>
                  <a:gd name="connsiteY1" fmla="*/ 116103 h 331510"/>
                  <a:gd name="connsiteX2" fmla="*/ 730660 w 779872"/>
                  <a:gd name="connsiteY2" fmla="*/ 47768 h 331510"/>
                  <a:gd name="connsiteX3" fmla="*/ 676881 w 779872"/>
                  <a:gd name="connsiteY3" fmla="*/ 31864 h 331510"/>
                  <a:gd name="connsiteX4" fmla="*/ 621755 w 779872"/>
                  <a:gd name="connsiteY4" fmla="*/ 18116 h 331510"/>
                  <a:gd name="connsiteX5" fmla="*/ 541155 w 779872"/>
                  <a:gd name="connsiteY5" fmla="*/ 8007 h 331510"/>
                  <a:gd name="connsiteX6" fmla="*/ 435081 w 779872"/>
                  <a:gd name="connsiteY6" fmla="*/ 2077 h 331510"/>
                  <a:gd name="connsiteX7" fmla="*/ 319842 w 779872"/>
                  <a:gd name="connsiteY7" fmla="*/ 190 h 331510"/>
                  <a:gd name="connsiteX8" fmla="*/ 281294 w 779872"/>
                  <a:gd name="connsiteY8" fmla="*/ 2346 h 331510"/>
                  <a:gd name="connsiteX9" fmla="*/ 175894 w 779872"/>
                  <a:gd name="connsiteY9" fmla="*/ 16633 h 331510"/>
                  <a:gd name="connsiteX10" fmla="*/ 114298 w 779872"/>
                  <a:gd name="connsiteY10" fmla="*/ 28359 h 331510"/>
                  <a:gd name="connsiteX11" fmla="*/ 64833 w 779872"/>
                  <a:gd name="connsiteY11" fmla="*/ 41838 h 331510"/>
                  <a:gd name="connsiteX12" fmla="*/ 7550 w 779872"/>
                  <a:gd name="connsiteY12" fmla="*/ 113946 h 331510"/>
                  <a:gd name="connsiteX13" fmla="*/ 1350 w 779872"/>
                  <a:gd name="connsiteY13" fmla="*/ 191042 h 331510"/>
                  <a:gd name="connsiteX14" fmla="*/ 31272 w 779872"/>
                  <a:gd name="connsiteY14" fmla="*/ 256007 h 331510"/>
                  <a:gd name="connsiteX15" fmla="*/ 43537 w 779872"/>
                  <a:gd name="connsiteY15" fmla="*/ 274742 h 331510"/>
                  <a:gd name="connsiteX16" fmla="*/ 249620 w 779872"/>
                  <a:gd name="connsiteY16" fmla="*/ 323668 h 331510"/>
                  <a:gd name="connsiteX17" fmla="*/ 434407 w 779872"/>
                  <a:gd name="connsiteY17" fmla="*/ 331216 h 331510"/>
                  <a:gd name="connsiteX18" fmla="*/ 586038 w 779872"/>
                  <a:gd name="connsiteY18" fmla="*/ 316121 h 331510"/>
                  <a:gd name="connsiteX19" fmla="*/ 627281 w 779872"/>
                  <a:gd name="connsiteY19" fmla="*/ 308708 h 331510"/>
                  <a:gd name="connsiteX20" fmla="*/ 650194 w 779872"/>
                  <a:gd name="connsiteY20" fmla="*/ 297925 h 331510"/>
                  <a:gd name="connsiteX21" fmla="*/ 634290 w 779872"/>
                  <a:gd name="connsiteY21" fmla="*/ 281886 h 331510"/>
                  <a:gd name="connsiteX22" fmla="*/ 602077 w 779872"/>
                  <a:gd name="connsiteY22" fmla="*/ 285660 h 331510"/>
                  <a:gd name="connsiteX23" fmla="*/ 562451 w 779872"/>
                  <a:gd name="connsiteY23" fmla="*/ 294421 h 331510"/>
                  <a:gd name="connsiteX24" fmla="*/ 326716 w 779872"/>
                  <a:gd name="connsiteY24" fmla="*/ 304529 h 331510"/>
                  <a:gd name="connsiteX25" fmla="*/ 212150 w 779872"/>
                  <a:gd name="connsiteY25" fmla="*/ 292264 h 331510"/>
                  <a:gd name="connsiteX26" fmla="*/ 89363 w 779872"/>
                  <a:gd name="connsiteY26" fmla="*/ 261264 h 331510"/>
                  <a:gd name="connsiteX27" fmla="*/ 28711 w 779872"/>
                  <a:gd name="connsiteY27" fmla="*/ 219077 h 331510"/>
                  <a:gd name="connsiteX28" fmla="*/ 69415 w 779872"/>
                  <a:gd name="connsiteY28" fmla="*/ 238486 h 331510"/>
                  <a:gd name="connsiteX29" fmla="*/ 201907 w 779872"/>
                  <a:gd name="connsiteY29" fmla="*/ 270834 h 331510"/>
                  <a:gd name="connsiteX30" fmla="*/ 354616 w 779872"/>
                  <a:gd name="connsiteY30" fmla="*/ 274473 h 331510"/>
                  <a:gd name="connsiteX31" fmla="*/ 355424 w 779872"/>
                  <a:gd name="connsiteY31" fmla="*/ 274473 h 331510"/>
                  <a:gd name="connsiteX32" fmla="*/ 356233 w 779872"/>
                  <a:gd name="connsiteY32" fmla="*/ 274203 h 331510"/>
                  <a:gd name="connsiteX33" fmla="*/ 369576 w 779872"/>
                  <a:gd name="connsiteY33" fmla="*/ 262342 h 331510"/>
                  <a:gd name="connsiteX34" fmla="*/ 354481 w 779872"/>
                  <a:gd name="connsiteY34" fmla="*/ 255738 h 331510"/>
                  <a:gd name="connsiteX35" fmla="*/ 346394 w 779872"/>
                  <a:gd name="connsiteY35" fmla="*/ 255468 h 331510"/>
                  <a:gd name="connsiteX36" fmla="*/ 192742 w 779872"/>
                  <a:gd name="connsiteY36" fmla="*/ 243068 h 331510"/>
                  <a:gd name="connsiteX37" fmla="*/ 157698 w 779872"/>
                  <a:gd name="connsiteY37" fmla="*/ 235655 h 331510"/>
                  <a:gd name="connsiteX38" fmla="*/ 37067 w 779872"/>
                  <a:gd name="connsiteY38" fmla="*/ 192794 h 331510"/>
                  <a:gd name="connsiteX39" fmla="*/ 23859 w 779872"/>
                  <a:gd name="connsiteY39" fmla="*/ 177564 h 331510"/>
                  <a:gd name="connsiteX40" fmla="*/ 25746 w 779872"/>
                  <a:gd name="connsiteY40" fmla="*/ 135107 h 331510"/>
                  <a:gd name="connsiteX41" fmla="*/ 54724 w 779872"/>
                  <a:gd name="connsiteY41" fmla="*/ 150338 h 331510"/>
                  <a:gd name="connsiteX42" fmla="*/ 107289 w 779872"/>
                  <a:gd name="connsiteY42" fmla="*/ 166916 h 331510"/>
                  <a:gd name="connsiteX43" fmla="*/ 202176 w 779872"/>
                  <a:gd name="connsiteY43" fmla="*/ 186864 h 331510"/>
                  <a:gd name="connsiteX44" fmla="*/ 281024 w 779872"/>
                  <a:gd name="connsiteY44" fmla="*/ 195894 h 331510"/>
                  <a:gd name="connsiteX45" fmla="*/ 300433 w 779872"/>
                  <a:gd name="connsiteY45" fmla="*/ 197647 h 331510"/>
                  <a:gd name="connsiteX46" fmla="*/ 610299 w 779872"/>
                  <a:gd name="connsiteY46" fmla="*/ 182686 h 331510"/>
                  <a:gd name="connsiteX47" fmla="*/ 742116 w 779872"/>
                  <a:gd name="connsiteY47" fmla="*/ 144677 h 331510"/>
                  <a:gd name="connsiteX48" fmla="*/ 758425 w 779872"/>
                  <a:gd name="connsiteY48" fmla="*/ 149260 h 331510"/>
                  <a:gd name="connsiteX49" fmla="*/ 758155 w 779872"/>
                  <a:gd name="connsiteY49" fmla="*/ 157212 h 331510"/>
                  <a:gd name="connsiteX50" fmla="*/ 762333 w 779872"/>
                  <a:gd name="connsiteY50" fmla="*/ 172712 h 331510"/>
                  <a:gd name="connsiteX51" fmla="*/ 775812 w 779872"/>
                  <a:gd name="connsiteY51" fmla="*/ 172847 h 331510"/>
                  <a:gd name="connsiteX52" fmla="*/ 777564 w 779872"/>
                  <a:gd name="connsiteY52" fmla="*/ 156268 h 33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779872" h="331510">
                    <a:moveTo>
                      <a:pt x="777564" y="156268"/>
                    </a:moveTo>
                    <a:cubicBezTo>
                      <a:pt x="777294" y="142925"/>
                      <a:pt x="779046" y="129581"/>
                      <a:pt x="777699" y="116103"/>
                    </a:cubicBezTo>
                    <a:cubicBezTo>
                      <a:pt x="774599" y="84294"/>
                      <a:pt x="759368" y="62055"/>
                      <a:pt x="730660" y="47768"/>
                    </a:cubicBezTo>
                    <a:cubicBezTo>
                      <a:pt x="713407" y="39142"/>
                      <a:pt x="693999" y="38603"/>
                      <a:pt x="676881" y="31864"/>
                    </a:cubicBezTo>
                    <a:cubicBezTo>
                      <a:pt x="658820" y="24586"/>
                      <a:pt x="638872" y="18925"/>
                      <a:pt x="621755" y="18116"/>
                    </a:cubicBezTo>
                    <a:cubicBezTo>
                      <a:pt x="594529" y="16768"/>
                      <a:pt x="569190" y="6929"/>
                      <a:pt x="541155" y="8007"/>
                    </a:cubicBezTo>
                    <a:cubicBezTo>
                      <a:pt x="506246" y="9355"/>
                      <a:pt x="470529" y="3964"/>
                      <a:pt x="435081" y="2077"/>
                    </a:cubicBezTo>
                    <a:cubicBezTo>
                      <a:pt x="396533" y="55"/>
                      <a:pt x="358255" y="1133"/>
                      <a:pt x="319842" y="190"/>
                    </a:cubicBezTo>
                    <a:cubicBezTo>
                      <a:pt x="307037" y="-80"/>
                      <a:pt x="293694" y="-484"/>
                      <a:pt x="281294" y="2346"/>
                    </a:cubicBezTo>
                    <a:cubicBezTo>
                      <a:pt x="246520" y="10299"/>
                      <a:pt x="210668" y="10029"/>
                      <a:pt x="175894" y="16633"/>
                    </a:cubicBezTo>
                    <a:cubicBezTo>
                      <a:pt x="155407" y="20542"/>
                      <a:pt x="134920" y="24720"/>
                      <a:pt x="114298" y="28359"/>
                    </a:cubicBezTo>
                    <a:cubicBezTo>
                      <a:pt x="97854" y="31190"/>
                      <a:pt x="79794" y="34829"/>
                      <a:pt x="64833" y="41838"/>
                    </a:cubicBezTo>
                    <a:cubicBezTo>
                      <a:pt x="35046" y="55855"/>
                      <a:pt x="13480" y="78768"/>
                      <a:pt x="7550" y="113946"/>
                    </a:cubicBezTo>
                    <a:cubicBezTo>
                      <a:pt x="3237" y="139690"/>
                      <a:pt x="5933" y="165838"/>
                      <a:pt x="1350" y="191042"/>
                    </a:cubicBezTo>
                    <a:cubicBezTo>
                      <a:pt x="-4176" y="221503"/>
                      <a:pt x="7550" y="240507"/>
                      <a:pt x="31272" y="256007"/>
                    </a:cubicBezTo>
                    <a:cubicBezTo>
                      <a:pt x="37741" y="260186"/>
                      <a:pt x="44750" y="267060"/>
                      <a:pt x="43537" y="274742"/>
                    </a:cubicBezTo>
                    <a:cubicBezTo>
                      <a:pt x="48794" y="282694"/>
                      <a:pt x="194359" y="317468"/>
                      <a:pt x="249620" y="323668"/>
                    </a:cubicBezTo>
                    <a:cubicBezTo>
                      <a:pt x="310946" y="330542"/>
                      <a:pt x="372676" y="332294"/>
                      <a:pt x="434407" y="331216"/>
                    </a:cubicBezTo>
                    <a:cubicBezTo>
                      <a:pt x="485490" y="330273"/>
                      <a:pt x="535494" y="321647"/>
                      <a:pt x="586038" y="316121"/>
                    </a:cubicBezTo>
                    <a:cubicBezTo>
                      <a:pt x="599785" y="314638"/>
                      <a:pt x="612994" y="309381"/>
                      <a:pt x="627281" y="308708"/>
                    </a:cubicBezTo>
                    <a:cubicBezTo>
                      <a:pt x="635638" y="308303"/>
                      <a:pt x="644399" y="305203"/>
                      <a:pt x="650194" y="297925"/>
                    </a:cubicBezTo>
                    <a:cubicBezTo>
                      <a:pt x="656529" y="281077"/>
                      <a:pt x="643320" y="283638"/>
                      <a:pt x="634290" y="281886"/>
                    </a:cubicBezTo>
                    <a:cubicBezTo>
                      <a:pt x="623372" y="281077"/>
                      <a:pt x="612859" y="282829"/>
                      <a:pt x="602077" y="285660"/>
                    </a:cubicBezTo>
                    <a:cubicBezTo>
                      <a:pt x="589003" y="289029"/>
                      <a:pt x="575929" y="293073"/>
                      <a:pt x="562451" y="294421"/>
                    </a:cubicBezTo>
                    <a:cubicBezTo>
                      <a:pt x="484142" y="301968"/>
                      <a:pt x="405563" y="306955"/>
                      <a:pt x="326716" y="304529"/>
                    </a:cubicBezTo>
                    <a:cubicBezTo>
                      <a:pt x="288168" y="303316"/>
                      <a:pt x="250429" y="295499"/>
                      <a:pt x="212150" y="292264"/>
                    </a:cubicBezTo>
                    <a:cubicBezTo>
                      <a:pt x="170233" y="288760"/>
                      <a:pt x="129259" y="275821"/>
                      <a:pt x="89363" y="261264"/>
                    </a:cubicBezTo>
                    <a:cubicBezTo>
                      <a:pt x="65372" y="252503"/>
                      <a:pt x="44211" y="240103"/>
                      <a:pt x="28711" y="219077"/>
                    </a:cubicBezTo>
                    <a:cubicBezTo>
                      <a:pt x="43672" y="222986"/>
                      <a:pt x="54589" y="235251"/>
                      <a:pt x="69415" y="238486"/>
                    </a:cubicBezTo>
                    <a:cubicBezTo>
                      <a:pt x="113759" y="248190"/>
                      <a:pt x="156755" y="263555"/>
                      <a:pt x="201907" y="270834"/>
                    </a:cubicBezTo>
                    <a:cubicBezTo>
                      <a:pt x="252720" y="279055"/>
                      <a:pt x="303668" y="274742"/>
                      <a:pt x="354616" y="274473"/>
                    </a:cubicBezTo>
                    <a:cubicBezTo>
                      <a:pt x="355155" y="274473"/>
                      <a:pt x="355290" y="274473"/>
                      <a:pt x="355424" y="274473"/>
                    </a:cubicBezTo>
                    <a:cubicBezTo>
                      <a:pt x="355424" y="274473"/>
                      <a:pt x="355559" y="274338"/>
                      <a:pt x="356233" y="274203"/>
                    </a:cubicBezTo>
                    <a:cubicBezTo>
                      <a:pt x="362703" y="272316"/>
                      <a:pt x="370520" y="269755"/>
                      <a:pt x="369576" y="262342"/>
                    </a:cubicBezTo>
                    <a:cubicBezTo>
                      <a:pt x="368768" y="255603"/>
                      <a:pt x="360411" y="256412"/>
                      <a:pt x="354481" y="255738"/>
                    </a:cubicBezTo>
                    <a:cubicBezTo>
                      <a:pt x="351785" y="255468"/>
                      <a:pt x="349090" y="255468"/>
                      <a:pt x="346394" y="255468"/>
                    </a:cubicBezTo>
                    <a:cubicBezTo>
                      <a:pt x="294772" y="256007"/>
                      <a:pt x="243555" y="253581"/>
                      <a:pt x="192742" y="243068"/>
                    </a:cubicBezTo>
                    <a:cubicBezTo>
                      <a:pt x="181015" y="240642"/>
                      <a:pt x="169559" y="237677"/>
                      <a:pt x="157698" y="235655"/>
                    </a:cubicBezTo>
                    <a:cubicBezTo>
                      <a:pt x="115107" y="228242"/>
                      <a:pt x="76424" y="209238"/>
                      <a:pt x="37067" y="192794"/>
                    </a:cubicBezTo>
                    <a:cubicBezTo>
                      <a:pt x="30463" y="190099"/>
                      <a:pt x="22915" y="184573"/>
                      <a:pt x="23859" y="177564"/>
                    </a:cubicBezTo>
                    <a:cubicBezTo>
                      <a:pt x="25880" y="163951"/>
                      <a:pt x="24128" y="150068"/>
                      <a:pt x="25746" y="135107"/>
                    </a:cubicBezTo>
                    <a:cubicBezTo>
                      <a:pt x="36393" y="141173"/>
                      <a:pt x="45694" y="145620"/>
                      <a:pt x="54724" y="150338"/>
                    </a:cubicBezTo>
                    <a:cubicBezTo>
                      <a:pt x="71437" y="159099"/>
                      <a:pt x="90576" y="159368"/>
                      <a:pt x="107289" y="166916"/>
                    </a:cubicBezTo>
                    <a:cubicBezTo>
                      <a:pt x="137615" y="180529"/>
                      <a:pt x="170233" y="183629"/>
                      <a:pt x="202176" y="186864"/>
                    </a:cubicBezTo>
                    <a:cubicBezTo>
                      <a:pt x="228459" y="189560"/>
                      <a:pt x="255146" y="189020"/>
                      <a:pt x="281024" y="195894"/>
                    </a:cubicBezTo>
                    <a:cubicBezTo>
                      <a:pt x="287359" y="197512"/>
                      <a:pt x="293963" y="197647"/>
                      <a:pt x="300433" y="197647"/>
                    </a:cubicBezTo>
                    <a:cubicBezTo>
                      <a:pt x="403946" y="198186"/>
                      <a:pt x="507459" y="199668"/>
                      <a:pt x="610299" y="182686"/>
                    </a:cubicBezTo>
                    <a:cubicBezTo>
                      <a:pt x="656125" y="175138"/>
                      <a:pt x="700738" y="166377"/>
                      <a:pt x="742116" y="144677"/>
                    </a:cubicBezTo>
                    <a:cubicBezTo>
                      <a:pt x="748046" y="141577"/>
                      <a:pt x="755864" y="137668"/>
                      <a:pt x="758425" y="149260"/>
                    </a:cubicBezTo>
                    <a:cubicBezTo>
                      <a:pt x="759099" y="151955"/>
                      <a:pt x="759233" y="154651"/>
                      <a:pt x="758155" y="157212"/>
                    </a:cubicBezTo>
                    <a:cubicBezTo>
                      <a:pt x="755729" y="163412"/>
                      <a:pt x="756268" y="168803"/>
                      <a:pt x="762333" y="172712"/>
                    </a:cubicBezTo>
                    <a:cubicBezTo>
                      <a:pt x="766781" y="175542"/>
                      <a:pt x="771364" y="176486"/>
                      <a:pt x="775812" y="172847"/>
                    </a:cubicBezTo>
                    <a:cubicBezTo>
                      <a:pt x="781742" y="167590"/>
                      <a:pt x="780125" y="161929"/>
                      <a:pt x="777564" y="156268"/>
                    </a:cubicBez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1" name="Freeform: Shape 516">
                <a:extLst>
                  <a:ext uri="{FF2B5EF4-FFF2-40B4-BE49-F238E27FC236}">
                    <a16:creationId xmlns:a16="http://schemas.microsoft.com/office/drawing/2014/main" id="{3469A6D7-EEA0-4200-B607-6F5E12EF39AC}"/>
                  </a:ext>
                </a:extLst>
              </p:cNvPr>
              <p:cNvSpPr/>
              <p:nvPr/>
            </p:nvSpPr>
            <p:spPr>
              <a:xfrm>
                <a:off x="2466441" y="3107962"/>
                <a:ext cx="14224" cy="22778"/>
              </a:xfrm>
              <a:custGeom>
                <a:avLst/>
                <a:gdLst>
                  <a:gd name="connsiteX0" fmla="*/ 7755 w 14224"/>
                  <a:gd name="connsiteY0" fmla="*/ 22778 h 22778"/>
                  <a:gd name="connsiteX1" fmla="*/ 14224 w 14224"/>
                  <a:gd name="connsiteY1" fmla="*/ 0 h 22778"/>
                  <a:gd name="connsiteX2" fmla="*/ 7755 w 14224"/>
                  <a:gd name="connsiteY2" fmla="*/ 22778 h 2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24" h="22778">
                    <a:moveTo>
                      <a:pt x="7755" y="22778"/>
                    </a:moveTo>
                    <a:cubicBezTo>
                      <a:pt x="-3837" y="10378"/>
                      <a:pt x="-3028" y="7817"/>
                      <a:pt x="14224" y="0"/>
                    </a:cubicBezTo>
                    <a:cubicBezTo>
                      <a:pt x="8833" y="6739"/>
                      <a:pt x="2633" y="13209"/>
                      <a:pt x="7755" y="22778"/>
                    </a:cubicBezTo>
                    <a:close/>
                  </a:path>
                </a:pathLst>
              </a:custGeom>
              <a:solidFill>
                <a:srgbClr val="EAF7FD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2" name="Freeform: Shape 517">
                <a:extLst>
                  <a:ext uri="{FF2B5EF4-FFF2-40B4-BE49-F238E27FC236}">
                    <a16:creationId xmlns:a16="http://schemas.microsoft.com/office/drawing/2014/main" id="{E02121A8-4123-4801-ACAC-ECA6AC4CB1A1}"/>
                  </a:ext>
                </a:extLst>
              </p:cNvPr>
              <p:cNvSpPr/>
              <p:nvPr/>
            </p:nvSpPr>
            <p:spPr>
              <a:xfrm>
                <a:off x="1663085" y="2973257"/>
                <a:ext cx="935111" cy="1406946"/>
              </a:xfrm>
              <a:custGeom>
                <a:avLst/>
                <a:gdLst>
                  <a:gd name="connsiteX0" fmla="*/ 896563 w 935111"/>
                  <a:gd name="connsiteY0" fmla="*/ 271240 h 1406946"/>
                  <a:gd name="connsiteX1" fmla="*/ 828228 w 935111"/>
                  <a:gd name="connsiteY1" fmla="*/ 130527 h 1406946"/>
                  <a:gd name="connsiteX2" fmla="*/ 859902 w 935111"/>
                  <a:gd name="connsiteY2" fmla="*/ 30249 h 1406946"/>
                  <a:gd name="connsiteX3" fmla="*/ 846828 w 935111"/>
                  <a:gd name="connsiteY3" fmla="*/ 23779 h 1406946"/>
                  <a:gd name="connsiteX4" fmla="*/ 846828 w 935111"/>
                  <a:gd name="connsiteY4" fmla="*/ 23779 h 1406946"/>
                  <a:gd name="connsiteX5" fmla="*/ 829307 w 935111"/>
                  <a:gd name="connsiteY5" fmla="*/ 9762 h 1406946"/>
                  <a:gd name="connsiteX6" fmla="*/ 804507 w 935111"/>
                  <a:gd name="connsiteY6" fmla="*/ 24318 h 1406946"/>
                  <a:gd name="connsiteX7" fmla="*/ 717572 w 935111"/>
                  <a:gd name="connsiteY7" fmla="*/ 47366 h 1406946"/>
                  <a:gd name="connsiteX8" fmla="*/ 676059 w 935111"/>
                  <a:gd name="connsiteY8" fmla="*/ 53297 h 1406946"/>
                  <a:gd name="connsiteX9" fmla="*/ 570254 w 935111"/>
                  <a:gd name="connsiteY9" fmla="*/ 65562 h 1406946"/>
                  <a:gd name="connsiteX10" fmla="*/ 379806 w 935111"/>
                  <a:gd name="connsiteY10" fmla="*/ 66101 h 1406946"/>
                  <a:gd name="connsiteX11" fmla="*/ 363767 w 935111"/>
                  <a:gd name="connsiteY11" fmla="*/ 64214 h 1406946"/>
                  <a:gd name="connsiteX12" fmla="*/ 244215 w 935111"/>
                  <a:gd name="connsiteY12" fmla="*/ 50197 h 1406946"/>
                  <a:gd name="connsiteX13" fmla="*/ 217797 w 935111"/>
                  <a:gd name="connsiteY13" fmla="*/ 44536 h 1406946"/>
                  <a:gd name="connsiteX14" fmla="*/ 176823 w 935111"/>
                  <a:gd name="connsiteY14" fmla="*/ 30923 h 1406946"/>
                  <a:gd name="connsiteX15" fmla="*/ 114689 w 935111"/>
                  <a:gd name="connsiteY15" fmla="*/ 4505 h 1406946"/>
                  <a:gd name="connsiteX16" fmla="*/ 105119 w 935111"/>
                  <a:gd name="connsiteY16" fmla="*/ 327 h 1406946"/>
                  <a:gd name="connsiteX17" fmla="*/ 100941 w 935111"/>
                  <a:gd name="connsiteY17" fmla="*/ 11514 h 1406946"/>
                  <a:gd name="connsiteX18" fmla="*/ 103771 w 935111"/>
                  <a:gd name="connsiteY18" fmla="*/ 38740 h 1406946"/>
                  <a:gd name="connsiteX19" fmla="*/ 122236 w 935111"/>
                  <a:gd name="connsiteY19" fmla="*/ 74323 h 1406946"/>
                  <a:gd name="connsiteX20" fmla="*/ 165502 w 935111"/>
                  <a:gd name="connsiteY20" fmla="*/ 90901 h 1406946"/>
                  <a:gd name="connsiteX21" fmla="*/ 208767 w 935111"/>
                  <a:gd name="connsiteY21" fmla="*/ 107479 h 1406946"/>
                  <a:gd name="connsiteX22" fmla="*/ 331150 w 935111"/>
                  <a:gd name="connsiteY22" fmla="*/ 130392 h 1406946"/>
                  <a:gd name="connsiteX23" fmla="*/ 418489 w 935111"/>
                  <a:gd name="connsiteY23" fmla="*/ 134840 h 1406946"/>
                  <a:gd name="connsiteX24" fmla="*/ 451915 w 935111"/>
                  <a:gd name="connsiteY24" fmla="*/ 134840 h 1406946"/>
                  <a:gd name="connsiteX25" fmla="*/ 429811 w 935111"/>
                  <a:gd name="connsiteY25" fmla="*/ 144679 h 1406946"/>
                  <a:gd name="connsiteX26" fmla="*/ 315919 w 935111"/>
                  <a:gd name="connsiteY26" fmla="*/ 144140 h 1406946"/>
                  <a:gd name="connsiteX27" fmla="*/ 238958 w 935111"/>
                  <a:gd name="connsiteY27" fmla="*/ 129718 h 1406946"/>
                  <a:gd name="connsiteX28" fmla="*/ 169276 w 935111"/>
                  <a:gd name="connsiteY28" fmla="*/ 110444 h 1406946"/>
                  <a:gd name="connsiteX29" fmla="*/ 117249 w 935111"/>
                  <a:gd name="connsiteY29" fmla="*/ 87531 h 1406946"/>
                  <a:gd name="connsiteX30" fmla="*/ 102962 w 935111"/>
                  <a:gd name="connsiteY30" fmla="*/ 85105 h 1406946"/>
                  <a:gd name="connsiteX31" fmla="*/ 106062 w 935111"/>
                  <a:gd name="connsiteY31" fmla="*/ 99257 h 1406946"/>
                  <a:gd name="connsiteX32" fmla="*/ 115632 w 935111"/>
                  <a:gd name="connsiteY32" fmla="*/ 108018 h 1406946"/>
                  <a:gd name="connsiteX33" fmla="*/ 185854 w 935111"/>
                  <a:gd name="connsiteY33" fmla="*/ 145218 h 1406946"/>
                  <a:gd name="connsiteX34" fmla="*/ 334115 w 935111"/>
                  <a:gd name="connsiteY34" fmla="*/ 174197 h 1406946"/>
                  <a:gd name="connsiteX35" fmla="*/ 351771 w 935111"/>
                  <a:gd name="connsiteY35" fmla="*/ 175949 h 1406946"/>
                  <a:gd name="connsiteX36" fmla="*/ 410941 w 935111"/>
                  <a:gd name="connsiteY36" fmla="*/ 183901 h 1406946"/>
                  <a:gd name="connsiteX37" fmla="*/ 605433 w 935111"/>
                  <a:gd name="connsiteY37" fmla="*/ 176758 h 1406946"/>
                  <a:gd name="connsiteX38" fmla="*/ 660020 w 935111"/>
                  <a:gd name="connsiteY38" fmla="*/ 171501 h 1406946"/>
                  <a:gd name="connsiteX39" fmla="*/ 716359 w 935111"/>
                  <a:gd name="connsiteY39" fmla="*/ 160853 h 1406946"/>
                  <a:gd name="connsiteX40" fmla="*/ 723233 w 935111"/>
                  <a:gd name="connsiteY40" fmla="*/ 157888 h 1406946"/>
                  <a:gd name="connsiteX41" fmla="*/ 730107 w 935111"/>
                  <a:gd name="connsiteY41" fmla="*/ 170962 h 1406946"/>
                  <a:gd name="connsiteX42" fmla="*/ 269689 w 935111"/>
                  <a:gd name="connsiteY42" fmla="*/ 184036 h 1406946"/>
                  <a:gd name="connsiteX43" fmla="*/ 126010 w 935111"/>
                  <a:gd name="connsiteY43" fmla="*/ 148992 h 1406946"/>
                  <a:gd name="connsiteX44" fmla="*/ 125875 w 935111"/>
                  <a:gd name="connsiteY44" fmla="*/ 150071 h 1406946"/>
                  <a:gd name="connsiteX45" fmla="*/ 90562 w 935111"/>
                  <a:gd name="connsiteY45" fmla="*/ 207758 h 1406946"/>
                  <a:gd name="connsiteX46" fmla="*/ 48645 w 935111"/>
                  <a:gd name="connsiteY46" fmla="*/ 258571 h 1406946"/>
                  <a:gd name="connsiteX47" fmla="*/ 48645 w 935111"/>
                  <a:gd name="connsiteY47" fmla="*/ 258571 h 1406946"/>
                  <a:gd name="connsiteX48" fmla="*/ 48645 w 935111"/>
                  <a:gd name="connsiteY48" fmla="*/ 258571 h 1406946"/>
                  <a:gd name="connsiteX49" fmla="*/ 2954 w 935111"/>
                  <a:gd name="connsiteY49" fmla="*/ 931136 h 1406946"/>
                  <a:gd name="connsiteX50" fmla="*/ 300554 w 935111"/>
                  <a:gd name="connsiteY50" fmla="*/ 1397485 h 1406946"/>
                  <a:gd name="connsiteX51" fmla="*/ 608937 w 935111"/>
                  <a:gd name="connsiteY51" fmla="*/ 1402202 h 1406946"/>
                  <a:gd name="connsiteX52" fmla="*/ 608937 w 935111"/>
                  <a:gd name="connsiteY52" fmla="*/ 1402202 h 1406946"/>
                  <a:gd name="connsiteX53" fmla="*/ 892520 w 935111"/>
                  <a:gd name="connsiteY53" fmla="*/ 1255828 h 1406946"/>
                  <a:gd name="connsiteX54" fmla="*/ 935111 w 935111"/>
                  <a:gd name="connsiteY54" fmla="*/ 684080 h 1406946"/>
                  <a:gd name="connsiteX55" fmla="*/ 896563 w 935111"/>
                  <a:gd name="connsiteY55" fmla="*/ 271240 h 140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35111" h="1406946">
                    <a:moveTo>
                      <a:pt x="896563" y="271240"/>
                    </a:moveTo>
                    <a:cubicBezTo>
                      <a:pt x="882681" y="229323"/>
                      <a:pt x="762724" y="146836"/>
                      <a:pt x="828228" y="130527"/>
                    </a:cubicBezTo>
                    <a:cubicBezTo>
                      <a:pt x="858689" y="107884"/>
                      <a:pt x="879985" y="66640"/>
                      <a:pt x="859902" y="30249"/>
                    </a:cubicBezTo>
                    <a:cubicBezTo>
                      <a:pt x="862733" y="50736"/>
                      <a:pt x="835372" y="51814"/>
                      <a:pt x="846828" y="23779"/>
                    </a:cubicBezTo>
                    <a:cubicBezTo>
                      <a:pt x="846828" y="23779"/>
                      <a:pt x="846828" y="23779"/>
                      <a:pt x="846828" y="23779"/>
                    </a:cubicBezTo>
                    <a:cubicBezTo>
                      <a:pt x="848446" y="9627"/>
                      <a:pt x="844133" y="5988"/>
                      <a:pt x="829307" y="9762"/>
                    </a:cubicBezTo>
                    <a:cubicBezTo>
                      <a:pt x="818928" y="12457"/>
                      <a:pt x="814615" y="22431"/>
                      <a:pt x="804507" y="24318"/>
                    </a:cubicBezTo>
                    <a:cubicBezTo>
                      <a:pt x="774989" y="29710"/>
                      <a:pt x="748437" y="46018"/>
                      <a:pt x="717572" y="47366"/>
                    </a:cubicBezTo>
                    <a:cubicBezTo>
                      <a:pt x="703689" y="47905"/>
                      <a:pt x="689941" y="51544"/>
                      <a:pt x="676059" y="53297"/>
                    </a:cubicBezTo>
                    <a:cubicBezTo>
                      <a:pt x="640880" y="57744"/>
                      <a:pt x="605702" y="64484"/>
                      <a:pt x="570254" y="65562"/>
                    </a:cubicBezTo>
                    <a:cubicBezTo>
                      <a:pt x="506772" y="67584"/>
                      <a:pt x="443289" y="66236"/>
                      <a:pt x="379806" y="66101"/>
                    </a:cubicBezTo>
                    <a:cubicBezTo>
                      <a:pt x="374415" y="66101"/>
                      <a:pt x="368889" y="65697"/>
                      <a:pt x="363767" y="64214"/>
                    </a:cubicBezTo>
                    <a:cubicBezTo>
                      <a:pt x="324680" y="53027"/>
                      <a:pt x="283706" y="58688"/>
                      <a:pt x="244215" y="50197"/>
                    </a:cubicBezTo>
                    <a:cubicBezTo>
                      <a:pt x="235454" y="48310"/>
                      <a:pt x="226693" y="48849"/>
                      <a:pt x="217797" y="44536"/>
                    </a:cubicBezTo>
                    <a:cubicBezTo>
                      <a:pt x="204993" y="38201"/>
                      <a:pt x="190976" y="33214"/>
                      <a:pt x="176823" y="30923"/>
                    </a:cubicBezTo>
                    <a:cubicBezTo>
                      <a:pt x="153506" y="27284"/>
                      <a:pt x="132749" y="19601"/>
                      <a:pt x="114689" y="4505"/>
                    </a:cubicBezTo>
                    <a:cubicBezTo>
                      <a:pt x="112128" y="2079"/>
                      <a:pt x="108893" y="-1021"/>
                      <a:pt x="105119" y="327"/>
                    </a:cubicBezTo>
                    <a:cubicBezTo>
                      <a:pt x="99997" y="1944"/>
                      <a:pt x="100671" y="7201"/>
                      <a:pt x="100941" y="11514"/>
                    </a:cubicBezTo>
                    <a:cubicBezTo>
                      <a:pt x="101345" y="20679"/>
                      <a:pt x="105928" y="29305"/>
                      <a:pt x="103771" y="38740"/>
                    </a:cubicBezTo>
                    <a:cubicBezTo>
                      <a:pt x="98784" y="59901"/>
                      <a:pt x="101884" y="63540"/>
                      <a:pt x="122236" y="74323"/>
                    </a:cubicBezTo>
                    <a:cubicBezTo>
                      <a:pt x="136119" y="81736"/>
                      <a:pt x="152428" y="82140"/>
                      <a:pt x="165502" y="90901"/>
                    </a:cubicBezTo>
                    <a:cubicBezTo>
                      <a:pt x="178710" y="99931"/>
                      <a:pt x="194076" y="104379"/>
                      <a:pt x="208767" y="107479"/>
                    </a:cubicBezTo>
                    <a:cubicBezTo>
                      <a:pt x="249336" y="115971"/>
                      <a:pt x="289232" y="127562"/>
                      <a:pt x="331150" y="130392"/>
                    </a:cubicBezTo>
                    <a:cubicBezTo>
                      <a:pt x="360263" y="132279"/>
                      <a:pt x="389241" y="134840"/>
                      <a:pt x="418489" y="134840"/>
                    </a:cubicBezTo>
                    <a:cubicBezTo>
                      <a:pt x="428867" y="134840"/>
                      <a:pt x="439380" y="134840"/>
                      <a:pt x="451915" y="134840"/>
                    </a:cubicBezTo>
                    <a:cubicBezTo>
                      <a:pt x="444906" y="144544"/>
                      <a:pt x="437358" y="144679"/>
                      <a:pt x="429811" y="144679"/>
                    </a:cubicBezTo>
                    <a:cubicBezTo>
                      <a:pt x="391802" y="144679"/>
                      <a:pt x="353793" y="146162"/>
                      <a:pt x="315919" y="144140"/>
                    </a:cubicBezTo>
                    <a:cubicBezTo>
                      <a:pt x="289906" y="142658"/>
                      <a:pt x="264297" y="136188"/>
                      <a:pt x="238958" y="129718"/>
                    </a:cubicBezTo>
                    <a:cubicBezTo>
                      <a:pt x="215506" y="123788"/>
                      <a:pt x="192458" y="114623"/>
                      <a:pt x="169276" y="110444"/>
                    </a:cubicBezTo>
                    <a:cubicBezTo>
                      <a:pt x="148789" y="106805"/>
                      <a:pt x="133693" y="96966"/>
                      <a:pt x="117249" y="87531"/>
                    </a:cubicBezTo>
                    <a:cubicBezTo>
                      <a:pt x="112397" y="84701"/>
                      <a:pt x="107680" y="80253"/>
                      <a:pt x="102962" y="85105"/>
                    </a:cubicBezTo>
                    <a:cubicBezTo>
                      <a:pt x="98245" y="89958"/>
                      <a:pt x="101884" y="95214"/>
                      <a:pt x="106062" y="99257"/>
                    </a:cubicBezTo>
                    <a:cubicBezTo>
                      <a:pt x="109162" y="102358"/>
                      <a:pt x="112532" y="105053"/>
                      <a:pt x="115632" y="108018"/>
                    </a:cubicBezTo>
                    <a:cubicBezTo>
                      <a:pt x="135580" y="127023"/>
                      <a:pt x="159976" y="136997"/>
                      <a:pt x="185854" y="145218"/>
                    </a:cubicBezTo>
                    <a:cubicBezTo>
                      <a:pt x="234241" y="160449"/>
                      <a:pt x="282628" y="174736"/>
                      <a:pt x="334115" y="174197"/>
                    </a:cubicBezTo>
                    <a:cubicBezTo>
                      <a:pt x="340045" y="174062"/>
                      <a:pt x="346245" y="174331"/>
                      <a:pt x="351771" y="175949"/>
                    </a:cubicBezTo>
                    <a:cubicBezTo>
                      <a:pt x="371045" y="182014"/>
                      <a:pt x="390724" y="183766"/>
                      <a:pt x="410941" y="183901"/>
                    </a:cubicBezTo>
                    <a:cubicBezTo>
                      <a:pt x="475906" y="184305"/>
                      <a:pt x="541006" y="185249"/>
                      <a:pt x="605433" y="176758"/>
                    </a:cubicBezTo>
                    <a:cubicBezTo>
                      <a:pt x="623628" y="174331"/>
                      <a:pt x="642093" y="176218"/>
                      <a:pt x="660020" y="171501"/>
                    </a:cubicBezTo>
                    <a:cubicBezTo>
                      <a:pt x="678485" y="166784"/>
                      <a:pt x="696680" y="159236"/>
                      <a:pt x="716359" y="160853"/>
                    </a:cubicBezTo>
                    <a:cubicBezTo>
                      <a:pt x="718650" y="159910"/>
                      <a:pt x="720941" y="158966"/>
                      <a:pt x="723233" y="157888"/>
                    </a:cubicBezTo>
                    <a:cubicBezTo>
                      <a:pt x="722559" y="161931"/>
                      <a:pt x="724580" y="166245"/>
                      <a:pt x="730107" y="170962"/>
                    </a:cubicBezTo>
                    <a:cubicBezTo>
                      <a:pt x="614598" y="197110"/>
                      <a:pt x="453937" y="216249"/>
                      <a:pt x="269689" y="184036"/>
                    </a:cubicBezTo>
                    <a:cubicBezTo>
                      <a:pt x="217528" y="174871"/>
                      <a:pt x="169545" y="162740"/>
                      <a:pt x="126010" y="148992"/>
                    </a:cubicBezTo>
                    <a:cubicBezTo>
                      <a:pt x="126010" y="149397"/>
                      <a:pt x="126010" y="149801"/>
                      <a:pt x="125875" y="150071"/>
                    </a:cubicBezTo>
                    <a:cubicBezTo>
                      <a:pt x="120080" y="172714"/>
                      <a:pt x="107275" y="194414"/>
                      <a:pt x="90562" y="207758"/>
                    </a:cubicBezTo>
                    <a:cubicBezTo>
                      <a:pt x="72232" y="222449"/>
                      <a:pt x="58754" y="238353"/>
                      <a:pt x="48645" y="258571"/>
                    </a:cubicBezTo>
                    <a:cubicBezTo>
                      <a:pt x="48645" y="258571"/>
                      <a:pt x="48645" y="258571"/>
                      <a:pt x="48645" y="258571"/>
                    </a:cubicBezTo>
                    <a:cubicBezTo>
                      <a:pt x="48645" y="258571"/>
                      <a:pt x="48645" y="258571"/>
                      <a:pt x="48645" y="258571"/>
                    </a:cubicBezTo>
                    <a:cubicBezTo>
                      <a:pt x="-20364" y="371114"/>
                      <a:pt x="12388" y="902158"/>
                      <a:pt x="2954" y="931136"/>
                    </a:cubicBezTo>
                    <a:cubicBezTo>
                      <a:pt x="-12277" y="1206363"/>
                      <a:pt x="23441" y="1388454"/>
                      <a:pt x="300554" y="1397485"/>
                    </a:cubicBezTo>
                    <a:cubicBezTo>
                      <a:pt x="398002" y="1409615"/>
                      <a:pt x="509332" y="1408806"/>
                      <a:pt x="608937" y="1402202"/>
                    </a:cubicBezTo>
                    <a:lnTo>
                      <a:pt x="608937" y="1402202"/>
                    </a:lnTo>
                    <a:cubicBezTo>
                      <a:pt x="711102" y="1382793"/>
                      <a:pt x="850468" y="1370528"/>
                      <a:pt x="892520" y="1255828"/>
                    </a:cubicBezTo>
                    <a:cubicBezTo>
                      <a:pt x="939020" y="1071984"/>
                      <a:pt x="926216" y="875336"/>
                      <a:pt x="935111" y="684080"/>
                    </a:cubicBezTo>
                    <a:cubicBezTo>
                      <a:pt x="927024" y="548893"/>
                      <a:pt x="925542" y="407775"/>
                      <a:pt x="896563" y="271240"/>
                    </a:cubicBezTo>
                    <a:close/>
                  </a:path>
                </a:pathLst>
              </a:custGeom>
              <a:solidFill>
                <a:srgbClr val="BDD7EE">
                  <a:alpha val="86000"/>
                </a:srgbClr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3" name="Freeform: Shape 518">
                <a:extLst>
                  <a:ext uri="{FF2B5EF4-FFF2-40B4-BE49-F238E27FC236}">
                    <a16:creationId xmlns:a16="http://schemas.microsoft.com/office/drawing/2014/main" id="{D8044674-DA26-48D1-8CB5-B75A1CAAF5A4}"/>
                  </a:ext>
                </a:extLst>
              </p:cNvPr>
              <p:cNvSpPr/>
              <p:nvPr/>
            </p:nvSpPr>
            <p:spPr>
              <a:xfrm>
                <a:off x="1771962" y="2862679"/>
                <a:ext cx="732146" cy="162743"/>
              </a:xfrm>
              <a:custGeom>
                <a:avLst/>
                <a:gdLst>
                  <a:gd name="connsiteX0" fmla="*/ 403017 w 732146"/>
                  <a:gd name="connsiteY0" fmla="*/ 160640 h 162743"/>
                  <a:gd name="connsiteX1" fmla="*/ 326864 w 732146"/>
                  <a:gd name="connsiteY1" fmla="*/ 162527 h 162743"/>
                  <a:gd name="connsiteX2" fmla="*/ 249364 w 732146"/>
                  <a:gd name="connsiteY2" fmla="*/ 158214 h 162743"/>
                  <a:gd name="connsiteX3" fmla="*/ 65251 w 732146"/>
                  <a:gd name="connsiteY3" fmla="*/ 126810 h 162743"/>
                  <a:gd name="connsiteX4" fmla="*/ 7294 w 732146"/>
                  <a:gd name="connsiteY4" fmla="*/ 93788 h 162743"/>
                  <a:gd name="connsiteX5" fmla="*/ 11338 w 732146"/>
                  <a:gd name="connsiteY5" fmla="*/ 63866 h 162743"/>
                  <a:gd name="connsiteX6" fmla="*/ 76842 w 732146"/>
                  <a:gd name="connsiteY6" fmla="*/ 36101 h 162743"/>
                  <a:gd name="connsiteX7" fmla="*/ 107168 w 732146"/>
                  <a:gd name="connsiteY7" fmla="*/ 26127 h 162743"/>
                  <a:gd name="connsiteX8" fmla="*/ 168495 w 732146"/>
                  <a:gd name="connsiteY8" fmla="*/ 13323 h 162743"/>
                  <a:gd name="connsiteX9" fmla="*/ 177929 w 732146"/>
                  <a:gd name="connsiteY9" fmla="*/ 10897 h 162743"/>
                  <a:gd name="connsiteX10" fmla="*/ 353686 w 732146"/>
                  <a:gd name="connsiteY10" fmla="*/ 518 h 162743"/>
                  <a:gd name="connsiteX11" fmla="*/ 488334 w 732146"/>
                  <a:gd name="connsiteY11" fmla="*/ 5370 h 162743"/>
                  <a:gd name="connsiteX12" fmla="*/ 614086 w 732146"/>
                  <a:gd name="connsiteY12" fmla="*/ 21949 h 162743"/>
                  <a:gd name="connsiteX13" fmla="*/ 697517 w 732146"/>
                  <a:gd name="connsiteY13" fmla="*/ 48231 h 162743"/>
                  <a:gd name="connsiteX14" fmla="*/ 727034 w 732146"/>
                  <a:gd name="connsiteY14" fmla="*/ 70066 h 162743"/>
                  <a:gd name="connsiteX15" fmla="*/ 725956 w 732146"/>
                  <a:gd name="connsiteY15" fmla="*/ 92844 h 162743"/>
                  <a:gd name="connsiteX16" fmla="*/ 687678 w 732146"/>
                  <a:gd name="connsiteY16" fmla="*/ 117375 h 162743"/>
                  <a:gd name="connsiteX17" fmla="*/ 629317 w 732146"/>
                  <a:gd name="connsiteY17" fmla="*/ 136244 h 162743"/>
                  <a:gd name="connsiteX18" fmla="*/ 480786 w 732146"/>
                  <a:gd name="connsiteY18" fmla="*/ 157944 h 162743"/>
                  <a:gd name="connsiteX19" fmla="*/ 403017 w 732146"/>
                  <a:gd name="connsiteY19" fmla="*/ 160640 h 162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32146" h="162743">
                    <a:moveTo>
                      <a:pt x="403017" y="160640"/>
                    </a:moveTo>
                    <a:cubicBezTo>
                      <a:pt x="377543" y="161044"/>
                      <a:pt x="351934" y="163471"/>
                      <a:pt x="326864" y="162527"/>
                    </a:cubicBezTo>
                    <a:cubicBezTo>
                      <a:pt x="301256" y="161584"/>
                      <a:pt x="275108" y="159158"/>
                      <a:pt x="249364" y="158214"/>
                    </a:cubicBezTo>
                    <a:cubicBezTo>
                      <a:pt x="186286" y="156058"/>
                      <a:pt x="125094" y="144466"/>
                      <a:pt x="65251" y="126810"/>
                    </a:cubicBezTo>
                    <a:cubicBezTo>
                      <a:pt x="44494" y="120744"/>
                      <a:pt x="21851" y="113062"/>
                      <a:pt x="7294" y="93788"/>
                    </a:cubicBezTo>
                    <a:cubicBezTo>
                      <a:pt x="-3084" y="80040"/>
                      <a:pt x="-2949" y="71953"/>
                      <a:pt x="11338" y="63866"/>
                    </a:cubicBezTo>
                    <a:cubicBezTo>
                      <a:pt x="31960" y="52140"/>
                      <a:pt x="50694" y="36101"/>
                      <a:pt x="76842" y="36101"/>
                    </a:cubicBezTo>
                    <a:cubicBezTo>
                      <a:pt x="87086" y="36101"/>
                      <a:pt x="96925" y="29362"/>
                      <a:pt x="107168" y="26127"/>
                    </a:cubicBezTo>
                    <a:cubicBezTo>
                      <a:pt x="127386" y="19792"/>
                      <a:pt x="148816" y="21410"/>
                      <a:pt x="168495" y="13323"/>
                    </a:cubicBezTo>
                    <a:cubicBezTo>
                      <a:pt x="171460" y="12110"/>
                      <a:pt x="174695" y="10897"/>
                      <a:pt x="177929" y="10897"/>
                    </a:cubicBezTo>
                    <a:cubicBezTo>
                      <a:pt x="236695" y="10223"/>
                      <a:pt x="294516" y="-2717"/>
                      <a:pt x="353686" y="518"/>
                    </a:cubicBezTo>
                    <a:cubicBezTo>
                      <a:pt x="398569" y="2944"/>
                      <a:pt x="443721" y="2001"/>
                      <a:pt x="488334" y="5370"/>
                    </a:cubicBezTo>
                    <a:cubicBezTo>
                      <a:pt x="530386" y="8605"/>
                      <a:pt x="573247" y="11166"/>
                      <a:pt x="614086" y="21949"/>
                    </a:cubicBezTo>
                    <a:cubicBezTo>
                      <a:pt x="642121" y="29362"/>
                      <a:pt x="670830" y="36505"/>
                      <a:pt x="697517" y="48231"/>
                    </a:cubicBezTo>
                    <a:cubicBezTo>
                      <a:pt x="708434" y="53084"/>
                      <a:pt x="718004" y="61844"/>
                      <a:pt x="727034" y="70066"/>
                    </a:cubicBezTo>
                    <a:cubicBezTo>
                      <a:pt x="734717" y="77075"/>
                      <a:pt x="733234" y="85701"/>
                      <a:pt x="725956" y="92844"/>
                    </a:cubicBezTo>
                    <a:cubicBezTo>
                      <a:pt x="714904" y="103492"/>
                      <a:pt x="703447" y="111984"/>
                      <a:pt x="687678" y="117375"/>
                    </a:cubicBezTo>
                    <a:cubicBezTo>
                      <a:pt x="668404" y="124114"/>
                      <a:pt x="649130" y="131527"/>
                      <a:pt x="629317" y="136244"/>
                    </a:cubicBezTo>
                    <a:cubicBezTo>
                      <a:pt x="580525" y="147701"/>
                      <a:pt x="531330" y="156327"/>
                      <a:pt x="480786" y="157944"/>
                    </a:cubicBezTo>
                    <a:cubicBezTo>
                      <a:pt x="454908" y="158888"/>
                      <a:pt x="428895" y="160236"/>
                      <a:pt x="403017" y="160640"/>
                    </a:cubicBezTo>
                    <a:close/>
                  </a:path>
                </a:pathLst>
              </a:custGeom>
              <a:solidFill>
                <a:srgbClr val="E2DFF6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4" name="Freeform: Shape 519">
                <a:extLst>
                  <a:ext uri="{FF2B5EF4-FFF2-40B4-BE49-F238E27FC236}">
                    <a16:creationId xmlns:a16="http://schemas.microsoft.com/office/drawing/2014/main" id="{50C6C6A4-8009-482A-B282-FB55102B108D}"/>
                  </a:ext>
                </a:extLst>
              </p:cNvPr>
              <p:cNvSpPr/>
              <p:nvPr/>
            </p:nvSpPr>
            <p:spPr>
              <a:xfrm>
                <a:off x="2340053" y="3016714"/>
                <a:ext cx="157729" cy="49084"/>
              </a:xfrm>
              <a:custGeom>
                <a:avLst/>
                <a:gdLst>
                  <a:gd name="connsiteX0" fmla="*/ 153687 w 157729"/>
                  <a:gd name="connsiteY0" fmla="*/ 12939 h 49084"/>
                  <a:gd name="connsiteX1" fmla="*/ 91687 w 157729"/>
                  <a:gd name="connsiteY1" fmla="*/ 33696 h 49084"/>
                  <a:gd name="connsiteX2" fmla="*/ 11491 w 157729"/>
                  <a:gd name="connsiteY2" fmla="*/ 48926 h 49084"/>
                  <a:gd name="connsiteX3" fmla="*/ 169 w 157729"/>
                  <a:gd name="connsiteY3" fmla="*/ 45017 h 49084"/>
                  <a:gd name="connsiteX4" fmla="*/ 10009 w 157729"/>
                  <a:gd name="connsiteY4" fmla="*/ 36661 h 49084"/>
                  <a:gd name="connsiteX5" fmla="*/ 51252 w 157729"/>
                  <a:gd name="connsiteY5" fmla="*/ 28304 h 49084"/>
                  <a:gd name="connsiteX6" fmla="*/ 143983 w 157729"/>
                  <a:gd name="connsiteY6" fmla="*/ 0 h 49084"/>
                  <a:gd name="connsiteX7" fmla="*/ 153687 w 157729"/>
                  <a:gd name="connsiteY7" fmla="*/ 12939 h 4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729" h="49084">
                    <a:moveTo>
                      <a:pt x="153687" y="12939"/>
                    </a:moveTo>
                    <a:cubicBezTo>
                      <a:pt x="133065" y="20083"/>
                      <a:pt x="112848" y="29113"/>
                      <a:pt x="91687" y="33696"/>
                    </a:cubicBezTo>
                    <a:cubicBezTo>
                      <a:pt x="65135" y="39357"/>
                      <a:pt x="39391" y="50544"/>
                      <a:pt x="11491" y="48926"/>
                    </a:cubicBezTo>
                    <a:cubicBezTo>
                      <a:pt x="7313" y="48657"/>
                      <a:pt x="1248" y="50004"/>
                      <a:pt x="169" y="45017"/>
                    </a:cubicBezTo>
                    <a:cubicBezTo>
                      <a:pt x="-1178" y="38548"/>
                      <a:pt x="5830" y="37604"/>
                      <a:pt x="10009" y="36661"/>
                    </a:cubicBezTo>
                    <a:cubicBezTo>
                      <a:pt x="23622" y="33291"/>
                      <a:pt x="37504" y="30865"/>
                      <a:pt x="51252" y="28304"/>
                    </a:cubicBezTo>
                    <a:cubicBezTo>
                      <a:pt x="83196" y="22239"/>
                      <a:pt x="115139" y="16174"/>
                      <a:pt x="143983" y="0"/>
                    </a:cubicBezTo>
                    <a:cubicBezTo>
                      <a:pt x="152474" y="270"/>
                      <a:pt x="163930" y="-1483"/>
                      <a:pt x="153687" y="12939"/>
                    </a:cubicBez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5" name="Freeform: Shape 520">
                <a:extLst>
                  <a:ext uri="{FF2B5EF4-FFF2-40B4-BE49-F238E27FC236}">
                    <a16:creationId xmlns:a16="http://schemas.microsoft.com/office/drawing/2014/main" id="{2BA82EDA-682D-4ABF-94BE-63FE3BA49D53}"/>
                  </a:ext>
                </a:extLst>
              </p:cNvPr>
              <p:cNvSpPr/>
              <p:nvPr/>
            </p:nvSpPr>
            <p:spPr>
              <a:xfrm>
                <a:off x="1803008" y="2873439"/>
                <a:ext cx="660919" cy="138122"/>
              </a:xfrm>
              <a:custGeom>
                <a:avLst/>
                <a:gdLst>
                  <a:gd name="connsiteX0" fmla="*/ 337870 w 660919"/>
                  <a:gd name="connsiteY0" fmla="*/ 135862 h 138122"/>
                  <a:gd name="connsiteX1" fmla="*/ 158340 w 660919"/>
                  <a:gd name="connsiteY1" fmla="*/ 128854 h 138122"/>
                  <a:gd name="connsiteX2" fmla="*/ 49435 w 660919"/>
                  <a:gd name="connsiteY2" fmla="*/ 106884 h 138122"/>
                  <a:gd name="connsiteX3" fmla="*/ 8596 w 660919"/>
                  <a:gd name="connsiteY3" fmla="*/ 86262 h 138122"/>
                  <a:gd name="connsiteX4" fmla="*/ 5496 w 660919"/>
                  <a:gd name="connsiteY4" fmla="*/ 54858 h 138122"/>
                  <a:gd name="connsiteX5" fmla="*/ 34879 w 660919"/>
                  <a:gd name="connsiteY5" fmla="*/ 36797 h 138122"/>
                  <a:gd name="connsiteX6" fmla="*/ 135157 w 660919"/>
                  <a:gd name="connsiteY6" fmla="*/ 14693 h 138122"/>
                  <a:gd name="connsiteX7" fmla="*/ 210096 w 660919"/>
                  <a:gd name="connsiteY7" fmla="*/ 7145 h 138122"/>
                  <a:gd name="connsiteX8" fmla="*/ 291370 w 660919"/>
                  <a:gd name="connsiteY8" fmla="*/ 1080 h 138122"/>
                  <a:gd name="connsiteX9" fmla="*/ 475753 w 660919"/>
                  <a:gd name="connsiteY9" fmla="*/ 9032 h 138122"/>
                  <a:gd name="connsiteX10" fmla="*/ 596788 w 660919"/>
                  <a:gd name="connsiteY10" fmla="*/ 27093 h 138122"/>
                  <a:gd name="connsiteX11" fmla="*/ 644771 w 660919"/>
                  <a:gd name="connsiteY11" fmla="*/ 44884 h 138122"/>
                  <a:gd name="connsiteX12" fmla="*/ 660810 w 660919"/>
                  <a:gd name="connsiteY12" fmla="*/ 74267 h 138122"/>
                  <a:gd name="connsiteX13" fmla="*/ 640323 w 660919"/>
                  <a:gd name="connsiteY13" fmla="*/ 97180 h 138122"/>
                  <a:gd name="connsiteX14" fmla="*/ 536540 w 660919"/>
                  <a:gd name="connsiteY14" fmla="*/ 124271 h 138122"/>
                  <a:gd name="connsiteX15" fmla="*/ 337870 w 660919"/>
                  <a:gd name="connsiteY15" fmla="*/ 135862 h 138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0919" h="138122">
                    <a:moveTo>
                      <a:pt x="337870" y="135862"/>
                    </a:moveTo>
                    <a:cubicBezTo>
                      <a:pt x="280049" y="142332"/>
                      <a:pt x="219127" y="133302"/>
                      <a:pt x="158340" y="128854"/>
                    </a:cubicBezTo>
                    <a:cubicBezTo>
                      <a:pt x="121948" y="126158"/>
                      <a:pt x="84883" y="119149"/>
                      <a:pt x="49435" y="106884"/>
                    </a:cubicBezTo>
                    <a:cubicBezTo>
                      <a:pt x="34474" y="101762"/>
                      <a:pt x="20592" y="97045"/>
                      <a:pt x="8596" y="86262"/>
                    </a:cubicBezTo>
                    <a:cubicBezTo>
                      <a:pt x="-2860" y="76019"/>
                      <a:pt x="-1782" y="66180"/>
                      <a:pt x="5496" y="54858"/>
                    </a:cubicBezTo>
                    <a:cubicBezTo>
                      <a:pt x="12505" y="44075"/>
                      <a:pt x="24366" y="38549"/>
                      <a:pt x="34879" y="36797"/>
                    </a:cubicBezTo>
                    <a:cubicBezTo>
                      <a:pt x="68709" y="31271"/>
                      <a:pt x="101596" y="21297"/>
                      <a:pt x="135157" y="14693"/>
                    </a:cubicBezTo>
                    <a:cubicBezTo>
                      <a:pt x="160496" y="9706"/>
                      <a:pt x="186105" y="15501"/>
                      <a:pt x="210096" y="7145"/>
                    </a:cubicBezTo>
                    <a:cubicBezTo>
                      <a:pt x="236783" y="-2290"/>
                      <a:pt x="264414" y="2967"/>
                      <a:pt x="291370" y="1080"/>
                    </a:cubicBezTo>
                    <a:cubicBezTo>
                      <a:pt x="352831" y="-3233"/>
                      <a:pt x="414292" y="6606"/>
                      <a:pt x="475753" y="9032"/>
                    </a:cubicBezTo>
                    <a:cubicBezTo>
                      <a:pt x="516997" y="10649"/>
                      <a:pt x="556353" y="21701"/>
                      <a:pt x="596788" y="27093"/>
                    </a:cubicBezTo>
                    <a:cubicBezTo>
                      <a:pt x="613366" y="29249"/>
                      <a:pt x="629271" y="37875"/>
                      <a:pt x="644771" y="44884"/>
                    </a:cubicBezTo>
                    <a:cubicBezTo>
                      <a:pt x="656632" y="50275"/>
                      <a:pt x="661753" y="61732"/>
                      <a:pt x="660810" y="74267"/>
                    </a:cubicBezTo>
                    <a:cubicBezTo>
                      <a:pt x="659866" y="86128"/>
                      <a:pt x="650566" y="93675"/>
                      <a:pt x="640323" y="97180"/>
                    </a:cubicBezTo>
                    <a:cubicBezTo>
                      <a:pt x="606492" y="108906"/>
                      <a:pt x="572527" y="119284"/>
                      <a:pt x="536540" y="124271"/>
                    </a:cubicBezTo>
                    <a:cubicBezTo>
                      <a:pt x="471979" y="132897"/>
                      <a:pt x="407014" y="139771"/>
                      <a:pt x="337870" y="135862"/>
                    </a:cubicBez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6" name="Freeform: Shape 521">
                <a:extLst>
                  <a:ext uri="{FF2B5EF4-FFF2-40B4-BE49-F238E27FC236}">
                    <a16:creationId xmlns:a16="http://schemas.microsoft.com/office/drawing/2014/main" id="{6A69F268-55E6-4A2D-8F83-0F6C6DAE8E10}"/>
                  </a:ext>
                </a:extLst>
              </p:cNvPr>
              <p:cNvSpPr/>
              <p:nvPr/>
            </p:nvSpPr>
            <p:spPr>
              <a:xfrm>
                <a:off x="1815718" y="2889137"/>
                <a:ext cx="635028" cy="108043"/>
              </a:xfrm>
              <a:custGeom>
                <a:avLst/>
                <a:gdLst>
                  <a:gd name="connsiteX0" fmla="*/ 221108 w 635028"/>
                  <a:gd name="connsiteY0" fmla="*/ 613 h 108043"/>
                  <a:gd name="connsiteX1" fmla="*/ 323004 w 635028"/>
                  <a:gd name="connsiteY1" fmla="*/ 1017 h 108043"/>
                  <a:gd name="connsiteX2" fmla="*/ 449430 w 635028"/>
                  <a:gd name="connsiteY2" fmla="*/ 4926 h 108043"/>
                  <a:gd name="connsiteX3" fmla="*/ 572082 w 635028"/>
                  <a:gd name="connsiteY3" fmla="*/ 24469 h 108043"/>
                  <a:gd name="connsiteX4" fmla="*/ 627073 w 635028"/>
                  <a:gd name="connsiteY4" fmla="*/ 45765 h 108043"/>
                  <a:gd name="connsiteX5" fmla="*/ 635026 w 635028"/>
                  <a:gd name="connsiteY5" fmla="*/ 54526 h 108043"/>
                  <a:gd name="connsiteX6" fmla="*/ 627882 w 635028"/>
                  <a:gd name="connsiteY6" fmla="*/ 62343 h 108043"/>
                  <a:gd name="connsiteX7" fmla="*/ 508060 w 635028"/>
                  <a:gd name="connsiteY7" fmla="*/ 95634 h 108043"/>
                  <a:gd name="connsiteX8" fmla="*/ 322464 w 635028"/>
                  <a:gd name="connsiteY8" fmla="*/ 106956 h 108043"/>
                  <a:gd name="connsiteX9" fmla="*/ 163825 w 635028"/>
                  <a:gd name="connsiteY9" fmla="*/ 100621 h 108043"/>
                  <a:gd name="connsiteX10" fmla="*/ 37668 w 635028"/>
                  <a:gd name="connsiteY10" fmla="*/ 77843 h 108043"/>
                  <a:gd name="connsiteX11" fmla="*/ 4512 w 635028"/>
                  <a:gd name="connsiteY11" fmla="*/ 61534 h 108043"/>
                  <a:gd name="connsiteX12" fmla="*/ 5590 w 635028"/>
                  <a:gd name="connsiteY12" fmla="*/ 45630 h 108043"/>
                  <a:gd name="connsiteX13" fmla="*/ 34838 w 635028"/>
                  <a:gd name="connsiteY13" fmla="*/ 33230 h 108043"/>
                  <a:gd name="connsiteX14" fmla="*/ 126086 w 635028"/>
                  <a:gd name="connsiteY14" fmla="*/ 12069 h 108043"/>
                  <a:gd name="connsiteX15" fmla="*/ 221108 w 635028"/>
                  <a:gd name="connsiteY15" fmla="*/ 613 h 108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35028" h="108043">
                    <a:moveTo>
                      <a:pt x="221108" y="613"/>
                    </a:moveTo>
                    <a:cubicBezTo>
                      <a:pt x="255073" y="613"/>
                      <a:pt x="289173" y="-1005"/>
                      <a:pt x="323004" y="1017"/>
                    </a:cubicBezTo>
                    <a:cubicBezTo>
                      <a:pt x="365190" y="3578"/>
                      <a:pt x="407917" y="-196"/>
                      <a:pt x="449430" y="4926"/>
                    </a:cubicBezTo>
                    <a:cubicBezTo>
                      <a:pt x="490269" y="10047"/>
                      <a:pt x="531782" y="12743"/>
                      <a:pt x="572082" y="24469"/>
                    </a:cubicBezTo>
                    <a:cubicBezTo>
                      <a:pt x="591356" y="30130"/>
                      <a:pt x="609417" y="36869"/>
                      <a:pt x="627073" y="45765"/>
                    </a:cubicBezTo>
                    <a:cubicBezTo>
                      <a:pt x="631117" y="47786"/>
                      <a:pt x="635160" y="49269"/>
                      <a:pt x="635026" y="54526"/>
                    </a:cubicBezTo>
                    <a:cubicBezTo>
                      <a:pt x="634891" y="58973"/>
                      <a:pt x="631386" y="60321"/>
                      <a:pt x="627882" y="62343"/>
                    </a:cubicBezTo>
                    <a:cubicBezTo>
                      <a:pt x="590817" y="84178"/>
                      <a:pt x="549708" y="89569"/>
                      <a:pt x="508060" y="95634"/>
                    </a:cubicBezTo>
                    <a:cubicBezTo>
                      <a:pt x="446330" y="104665"/>
                      <a:pt x="384464" y="110595"/>
                      <a:pt x="322464" y="106956"/>
                    </a:cubicBezTo>
                    <a:cubicBezTo>
                      <a:pt x="269495" y="103991"/>
                      <a:pt x="215986" y="110191"/>
                      <a:pt x="163825" y="100621"/>
                    </a:cubicBezTo>
                    <a:cubicBezTo>
                      <a:pt x="121773" y="92939"/>
                      <a:pt x="78642" y="90782"/>
                      <a:pt x="37668" y="77843"/>
                    </a:cubicBezTo>
                    <a:cubicBezTo>
                      <a:pt x="26077" y="74204"/>
                      <a:pt x="15025" y="67869"/>
                      <a:pt x="4512" y="61534"/>
                    </a:cubicBezTo>
                    <a:cubicBezTo>
                      <a:pt x="-3575" y="56682"/>
                      <a:pt x="738" y="50617"/>
                      <a:pt x="5590" y="45630"/>
                    </a:cubicBezTo>
                    <a:cubicBezTo>
                      <a:pt x="13677" y="37543"/>
                      <a:pt x="25403" y="37813"/>
                      <a:pt x="34838" y="33230"/>
                    </a:cubicBezTo>
                    <a:cubicBezTo>
                      <a:pt x="63681" y="19482"/>
                      <a:pt x="95760" y="17326"/>
                      <a:pt x="126086" y="12069"/>
                    </a:cubicBezTo>
                    <a:cubicBezTo>
                      <a:pt x="156951" y="6947"/>
                      <a:pt x="221108" y="2095"/>
                      <a:pt x="221108" y="613"/>
                    </a:cubicBezTo>
                    <a:close/>
                  </a:path>
                </a:pathLst>
              </a:custGeom>
              <a:solidFill>
                <a:srgbClr val="E2DFF6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98" name="Graphic 511">
              <a:extLst>
                <a:ext uri="{FF2B5EF4-FFF2-40B4-BE49-F238E27FC236}">
                  <a16:creationId xmlns:a16="http://schemas.microsoft.com/office/drawing/2014/main" id="{A6CB77FF-34D1-453A-9B67-185C715DEC8D}"/>
                </a:ext>
              </a:extLst>
            </p:cNvPr>
            <p:cNvGrpSpPr/>
            <p:nvPr/>
          </p:nvGrpSpPr>
          <p:grpSpPr>
            <a:xfrm>
              <a:off x="1728223" y="3263369"/>
              <a:ext cx="797025" cy="1035159"/>
              <a:chOff x="1728223" y="3263369"/>
              <a:chExt cx="797025" cy="1035159"/>
            </a:xfrm>
            <a:solidFill>
              <a:srgbClr val="E7605F"/>
            </a:solidFill>
          </p:grpSpPr>
          <p:sp>
            <p:nvSpPr>
              <p:cNvPr id="299" name="Freeform: Shape 523">
                <a:extLst>
                  <a:ext uri="{FF2B5EF4-FFF2-40B4-BE49-F238E27FC236}">
                    <a16:creationId xmlns:a16="http://schemas.microsoft.com/office/drawing/2014/main" id="{525FD6F7-B3C3-41C6-AB4B-410C7334E582}"/>
                  </a:ext>
                </a:extLst>
              </p:cNvPr>
              <p:cNvSpPr/>
              <p:nvPr/>
            </p:nvSpPr>
            <p:spPr>
              <a:xfrm>
                <a:off x="2147259" y="3263369"/>
                <a:ext cx="314537" cy="306568"/>
              </a:xfrm>
              <a:custGeom>
                <a:avLst/>
                <a:gdLst>
                  <a:gd name="connsiteX0" fmla="*/ 314537 w 314537"/>
                  <a:gd name="connsiteY0" fmla="*/ 108632 h 306568"/>
                  <a:gd name="connsiteX1" fmla="*/ 251189 w 314537"/>
                  <a:gd name="connsiteY1" fmla="*/ 284524 h 306568"/>
                  <a:gd name="connsiteX2" fmla="*/ 197276 w 314537"/>
                  <a:gd name="connsiteY2" fmla="*/ 304472 h 306568"/>
                  <a:gd name="connsiteX3" fmla="*/ 19228 w 314537"/>
                  <a:gd name="connsiteY3" fmla="*/ 186806 h 306568"/>
                  <a:gd name="connsiteX4" fmla="*/ 763 w 314537"/>
                  <a:gd name="connsiteY4" fmla="*/ 121572 h 306568"/>
                  <a:gd name="connsiteX5" fmla="*/ 104411 w 314537"/>
                  <a:gd name="connsiteY5" fmla="*/ 65232 h 306568"/>
                  <a:gd name="connsiteX6" fmla="*/ 122606 w 314537"/>
                  <a:gd name="connsiteY6" fmla="*/ 72915 h 306568"/>
                  <a:gd name="connsiteX7" fmla="*/ 148620 w 314537"/>
                  <a:gd name="connsiteY7" fmla="*/ 63615 h 306568"/>
                  <a:gd name="connsiteX8" fmla="*/ 234611 w 314537"/>
                  <a:gd name="connsiteY8" fmla="*/ 402 h 306568"/>
                  <a:gd name="connsiteX9" fmla="*/ 311168 w 314537"/>
                  <a:gd name="connsiteY9" fmla="*/ 81137 h 306568"/>
                  <a:gd name="connsiteX10" fmla="*/ 314537 w 314537"/>
                  <a:gd name="connsiteY10" fmla="*/ 108632 h 30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4537" h="306568">
                    <a:moveTo>
                      <a:pt x="314537" y="108632"/>
                    </a:moveTo>
                    <a:cubicBezTo>
                      <a:pt x="312246" y="179124"/>
                      <a:pt x="289063" y="234520"/>
                      <a:pt x="251189" y="284524"/>
                    </a:cubicBezTo>
                    <a:cubicBezTo>
                      <a:pt x="237307" y="302854"/>
                      <a:pt x="220189" y="310672"/>
                      <a:pt x="197276" y="304472"/>
                    </a:cubicBezTo>
                    <a:cubicBezTo>
                      <a:pt x="124898" y="284928"/>
                      <a:pt x="63437" y="248672"/>
                      <a:pt x="19228" y="186806"/>
                    </a:cubicBezTo>
                    <a:cubicBezTo>
                      <a:pt x="5480" y="167533"/>
                      <a:pt x="-2607" y="145832"/>
                      <a:pt x="763" y="121572"/>
                    </a:cubicBezTo>
                    <a:cubicBezTo>
                      <a:pt x="7367" y="73185"/>
                      <a:pt x="52250" y="48924"/>
                      <a:pt x="104411" y="65232"/>
                    </a:cubicBezTo>
                    <a:cubicBezTo>
                      <a:pt x="110746" y="67254"/>
                      <a:pt x="117215" y="69276"/>
                      <a:pt x="122606" y="72915"/>
                    </a:cubicBezTo>
                    <a:cubicBezTo>
                      <a:pt x="135950" y="81811"/>
                      <a:pt x="142420" y="79924"/>
                      <a:pt x="148620" y="63615"/>
                    </a:cubicBezTo>
                    <a:cubicBezTo>
                      <a:pt x="166680" y="16172"/>
                      <a:pt x="194446" y="-3102"/>
                      <a:pt x="234611" y="402"/>
                    </a:cubicBezTo>
                    <a:cubicBezTo>
                      <a:pt x="269924" y="3502"/>
                      <a:pt x="303081" y="38141"/>
                      <a:pt x="311168" y="81137"/>
                    </a:cubicBezTo>
                    <a:cubicBezTo>
                      <a:pt x="313324" y="92593"/>
                      <a:pt x="313998" y="104185"/>
                      <a:pt x="314537" y="108632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0" name="Freeform: Shape 524">
                <a:extLst>
                  <a:ext uri="{FF2B5EF4-FFF2-40B4-BE49-F238E27FC236}">
                    <a16:creationId xmlns:a16="http://schemas.microsoft.com/office/drawing/2014/main" id="{970E5556-2930-417B-BFA7-AFF708651230}"/>
                  </a:ext>
                </a:extLst>
              </p:cNvPr>
              <p:cNvSpPr/>
              <p:nvPr/>
            </p:nvSpPr>
            <p:spPr>
              <a:xfrm>
                <a:off x="2249905" y="3588402"/>
                <a:ext cx="275344" cy="269790"/>
              </a:xfrm>
              <a:custGeom>
                <a:avLst/>
                <a:gdLst>
                  <a:gd name="connsiteX0" fmla="*/ 275239 w 275344"/>
                  <a:gd name="connsiteY0" fmla="*/ 106808 h 269790"/>
                  <a:gd name="connsiteX1" fmla="*/ 217282 w 275344"/>
                  <a:gd name="connsiteY1" fmla="*/ 211939 h 269790"/>
                  <a:gd name="connsiteX2" fmla="*/ 123473 w 275344"/>
                  <a:gd name="connsiteY2" fmla="*/ 265987 h 269790"/>
                  <a:gd name="connsiteX3" fmla="*/ 83578 w 275344"/>
                  <a:gd name="connsiteY3" fmla="*/ 261943 h 269790"/>
                  <a:gd name="connsiteX4" fmla="*/ 417 w 275344"/>
                  <a:gd name="connsiteY4" fmla="*/ 65565 h 269790"/>
                  <a:gd name="connsiteX5" fmla="*/ 49882 w 275344"/>
                  <a:gd name="connsiteY5" fmla="*/ 1543 h 269790"/>
                  <a:gd name="connsiteX6" fmla="*/ 125630 w 275344"/>
                  <a:gd name="connsiteY6" fmla="*/ 36721 h 269790"/>
                  <a:gd name="connsiteX7" fmla="*/ 165256 w 275344"/>
                  <a:gd name="connsiteY7" fmla="*/ 44673 h 269790"/>
                  <a:gd name="connsiteX8" fmla="*/ 242082 w 275344"/>
                  <a:gd name="connsiteY8" fmla="*/ 39282 h 269790"/>
                  <a:gd name="connsiteX9" fmla="*/ 275239 w 275344"/>
                  <a:gd name="connsiteY9" fmla="*/ 106808 h 269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344" h="269790">
                    <a:moveTo>
                      <a:pt x="275239" y="106808"/>
                    </a:moveTo>
                    <a:cubicBezTo>
                      <a:pt x="274430" y="151960"/>
                      <a:pt x="248148" y="183634"/>
                      <a:pt x="217282" y="211939"/>
                    </a:cubicBezTo>
                    <a:cubicBezTo>
                      <a:pt x="190191" y="236739"/>
                      <a:pt x="158517" y="254530"/>
                      <a:pt x="123473" y="265987"/>
                    </a:cubicBezTo>
                    <a:cubicBezTo>
                      <a:pt x="109726" y="270434"/>
                      <a:pt x="94630" y="272995"/>
                      <a:pt x="83578" y="261943"/>
                    </a:cubicBezTo>
                    <a:cubicBezTo>
                      <a:pt x="29395" y="207895"/>
                      <a:pt x="-4166" y="144008"/>
                      <a:pt x="417" y="65565"/>
                    </a:cubicBezTo>
                    <a:cubicBezTo>
                      <a:pt x="2439" y="30386"/>
                      <a:pt x="23465" y="6665"/>
                      <a:pt x="49882" y="1543"/>
                    </a:cubicBezTo>
                    <a:cubicBezTo>
                      <a:pt x="83173" y="-4927"/>
                      <a:pt x="109321" y="9360"/>
                      <a:pt x="125630" y="36721"/>
                    </a:cubicBezTo>
                    <a:cubicBezTo>
                      <a:pt x="137895" y="57208"/>
                      <a:pt x="146387" y="59769"/>
                      <a:pt x="165256" y="44673"/>
                    </a:cubicBezTo>
                    <a:cubicBezTo>
                      <a:pt x="188304" y="26208"/>
                      <a:pt x="215934" y="24186"/>
                      <a:pt x="242082" y="39282"/>
                    </a:cubicBezTo>
                    <a:cubicBezTo>
                      <a:pt x="267287" y="53973"/>
                      <a:pt x="276452" y="78099"/>
                      <a:pt x="275239" y="10680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1" name="Freeform: Shape 525">
                <a:extLst>
                  <a:ext uri="{FF2B5EF4-FFF2-40B4-BE49-F238E27FC236}">
                    <a16:creationId xmlns:a16="http://schemas.microsoft.com/office/drawing/2014/main" id="{C4E8420A-68B1-4DAE-89AD-21BBDA048FDE}"/>
                  </a:ext>
                </a:extLst>
              </p:cNvPr>
              <p:cNvSpPr/>
              <p:nvPr/>
            </p:nvSpPr>
            <p:spPr>
              <a:xfrm>
                <a:off x="1992722" y="3518532"/>
                <a:ext cx="234307" cy="226316"/>
              </a:xfrm>
              <a:custGeom>
                <a:avLst/>
                <a:gdLst>
                  <a:gd name="connsiteX0" fmla="*/ 234283 w 234307"/>
                  <a:gd name="connsiteY0" fmla="*/ 90687 h 226316"/>
                  <a:gd name="connsiteX1" fmla="*/ 176326 w 234307"/>
                  <a:gd name="connsiteY1" fmla="*/ 214014 h 226316"/>
                  <a:gd name="connsiteX2" fmla="*/ 140474 w 234307"/>
                  <a:gd name="connsiteY2" fmla="*/ 224661 h 226316"/>
                  <a:gd name="connsiteX3" fmla="*/ 14587 w 234307"/>
                  <a:gd name="connsiteY3" fmla="*/ 137727 h 226316"/>
                  <a:gd name="connsiteX4" fmla="*/ 12431 w 234307"/>
                  <a:gd name="connsiteY4" fmla="*/ 59418 h 226316"/>
                  <a:gd name="connsiteX5" fmla="*/ 90335 w 234307"/>
                  <a:gd name="connsiteY5" fmla="*/ 49444 h 226316"/>
                  <a:gd name="connsiteX6" fmla="*/ 113248 w 234307"/>
                  <a:gd name="connsiteY6" fmla="*/ 46479 h 226316"/>
                  <a:gd name="connsiteX7" fmla="*/ 186166 w 234307"/>
                  <a:gd name="connsiteY7" fmla="*/ 2405 h 226316"/>
                  <a:gd name="connsiteX8" fmla="*/ 234283 w 234307"/>
                  <a:gd name="connsiteY8" fmla="*/ 90687 h 22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307" h="226316">
                    <a:moveTo>
                      <a:pt x="234283" y="90687"/>
                    </a:moveTo>
                    <a:cubicBezTo>
                      <a:pt x="232396" y="132740"/>
                      <a:pt x="210831" y="176140"/>
                      <a:pt x="176326" y="214014"/>
                    </a:cubicBezTo>
                    <a:cubicBezTo>
                      <a:pt x="166622" y="224661"/>
                      <a:pt x="154626" y="228975"/>
                      <a:pt x="140474" y="224661"/>
                    </a:cubicBezTo>
                    <a:cubicBezTo>
                      <a:pt x="89257" y="209027"/>
                      <a:pt x="45318" y="182744"/>
                      <a:pt x="14587" y="137727"/>
                    </a:cubicBezTo>
                    <a:cubicBezTo>
                      <a:pt x="-4417" y="109827"/>
                      <a:pt x="-4552" y="79366"/>
                      <a:pt x="12431" y="59418"/>
                    </a:cubicBezTo>
                    <a:cubicBezTo>
                      <a:pt x="29278" y="39740"/>
                      <a:pt x="59604" y="35831"/>
                      <a:pt x="90335" y="49444"/>
                    </a:cubicBezTo>
                    <a:cubicBezTo>
                      <a:pt x="98692" y="53218"/>
                      <a:pt x="105161" y="61574"/>
                      <a:pt x="113248" y="46479"/>
                    </a:cubicBezTo>
                    <a:cubicBezTo>
                      <a:pt x="135218" y="6044"/>
                      <a:pt x="156379" y="-5682"/>
                      <a:pt x="186166" y="2405"/>
                    </a:cubicBezTo>
                    <a:cubicBezTo>
                      <a:pt x="216222" y="10627"/>
                      <a:pt x="235092" y="41357"/>
                      <a:pt x="234283" y="90687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2" name="Freeform: Shape 526">
                <a:extLst>
                  <a:ext uri="{FF2B5EF4-FFF2-40B4-BE49-F238E27FC236}">
                    <a16:creationId xmlns:a16="http://schemas.microsoft.com/office/drawing/2014/main" id="{C8BC658B-ACFA-4FE3-93FF-4885A1793F19}"/>
                  </a:ext>
                </a:extLst>
              </p:cNvPr>
              <p:cNvSpPr/>
              <p:nvPr/>
            </p:nvSpPr>
            <p:spPr>
              <a:xfrm>
                <a:off x="1989235" y="3736529"/>
                <a:ext cx="275344" cy="269790"/>
              </a:xfrm>
              <a:custGeom>
                <a:avLst/>
                <a:gdLst>
                  <a:gd name="connsiteX0" fmla="*/ 275239 w 275344"/>
                  <a:gd name="connsiteY0" fmla="*/ 106808 h 269790"/>
                  <a:gd name="connsiteX1" fmla="*/ 217282 w 275344"/>
                  <a:gd name="connsiteY1" fmla="*/ 211939 h 269790"/>
                  <a:gd name="connsiteX2" fmla="*/ 123473 w 275344"/>
                  <a:gd name="connsiteY2" fmla="*/ 265987 h 269790"/>
                  <a:gd name="connsiteX3" fmla="*/ 83578 w 275344"/>
                  <a:gd name="connsiteY3" fmla="*/ 261943 h 269790"/>
                  <a:gd name="connsiteX4" fmla="*/ 417 w 275344"/>
                  <a:gd name="connsiteY4" fmla="*/ 65565 h 269790"/>
                  <a:gd name="connsiteX5" fmla="*/ 49882 w 275344"/>
                  <a:gd name="connsiteY5" fmla="*/ 1543 h 269790"/>
                  <a:gd name="connsiteX6" fmla="*/ 125630 w 275344"/>
                  <a:gd name="connsiteY6" fmla="*/ 36721 h 269790"/>
                  <a:gd name="connsiteX7" fmla="*/ 165256 w 275344"/>
                  <a:gd name="connsiteY7" fmla="*/ 44673 h 269790"/>
                  <a:gd name="connsiteX8" fmla="*/ 242082 w 275344"/>
                  <a:gd name="connsiteY8" fmla="*/ 39282 h 269790"/>
                  <a:gd name="connsiteX9" fmla="*/ 275239 w 275344"/>
                  <a:gd name="connsiteY9" fmla="*/ 106808 h 269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344" h="269790">
                    <a:moveTo>
                      <a:pt x="275239" y="106808"/>
                    </a:moveTo>
                    <a:cubicBezTo>
                      <a:pt x="274430" y="151960"/>
                      <a:pt x="248148" y="183634"/>
                      <a:pt x="217282" y="211939"/>
                    </a:cubicBezTo>
                    <a:cubicBezTo>
                      <a:pt x="190191" y="236739"/>
                      <a:pt x="158517" y="254530"/>
                      <a:pt x="123473" y="265987"/>
                    </a:cubicBezTo>
                    <a:cubicBezTo>
                      <a:pt x="109726" y="270434"/>
                      <a:pt x="94630" y="272995"/>
                      <a:pt x="83578" y="261943"/>
                    </a:cubicBezTo>
                    <a:cubicBezTo>
                      <a:pt x="29395" y="207895"/>
                      <a:pt x="-4166" y="144008"/>
                      <a:pt x="417" y="65565"/>
                    </a:cubicBezTo>
                    <a:cubicBezTo>
                      <a:pt x="2439" y="30386"/>
                      <a:pt x="23465" y="6665"/>
                      <a:pt x="49882" y="1543"/>
                    </a:cubicBezTo>
                    <a:cubicBezTo>
                      <a:pt x="83173" y="-4927"/>
                      <a:pt x="109321" y="9360"/>
                      <a:pt x="125630" y="36721"/>
                    </a:cubicBezTo>
                    <a:cubicBezTo>
                      <a:pt x="137895" y="57208"/>
                      <a:pt x="146387" y="59769"/>
                      <a:pt x="165256" y="44673"/>
                    </a:cubicBezTo>
                    <a:cubicBezTo>
                      <a:pt x="188304" y="26208"/>
                      <a:pt x="215934" y="24186"/>
                      <a:pt x="242082" y="39282"/>
                    </a:cubicBezTo>
                    <a:cubicBezTo>
                      <a:pt x="267287" y="53973"/>
                      <a:pt x="276452" y="78099"/>
                      <a:pt x="275239" y="10680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3" name="Freeform: Shape 527">
                <a:extLst>
                  <a:ext uri="{FF2B5EF4-FFF2-40B4-BE49-F238E27FC236}">
                    <a16:creationId xmlns:a16="http://schemas.microsoft.com/office/drawing/2014/main" id="{47845EF4-0458-4CAD-B3E3-590D83C27240}"/>
                  </a:ext>
                </a:extLst>
              </p:cNvPr>
              <p:cNvSpPr/>
              <p:nvPr/>
            </p:nvSpPr>
            <p:spPr>
              <a:xfrm>
                <a:off x="2084643" y="3977871"/>
                <a:ext cx="234307" cy="226316"/>
              </a:xfrm>
              <a:custGeom>
                <a:avLst/>
                <a:gdLst>
                  <a:gd name="connsiteX0" fmla="*/ 234283 w 234307"/>
                  <a:gd name="connsiteY0" fmla="*/ 90687 h 226316"/>
                  <a:gd name="connsiteX1" fmla="*/ 176326 w 234307"/>
                  <a:gd name="connsiteY1" fmla="*/ 214014 h 226316"/>
                  <a:gd name="connsiteX2" fmla="*/ 140474 w 234307"/>
                  <a:gd name="connsiteY2" fmla="*/ 224662 h 226316"/>
                  <a:gd name="connsiteX3" fmla="*/ 14587 w 234307"/>
                  <a:gd name="connsiteY3" fmla="*/ 137727 h 226316"/>
                  <a:gd name="connsiteX4" fmla="*/ 12431 w 234307"/>
                  <a:gd name="connsiteY4" fmla="*/ 59418 h 226316"/>
                  <a:gd name="connsiteX5" fmla="*/ 90335 w 234307"/>
                  <a:gd name="connsiteY5" fmla="*/ 49444 h 226316"/>
                  <a:gd name="connsiteX6" fmla="*/ 113248 w 234307"/>
                  <a:gd name="connsiteY6" fmla="*/ 46479 h 226316"/>
                  <a:gd name="connsiteX7" fmla="*/ 186166 w 234307"/>
                  <a:gd name="connsiteY7" fmla="*/ 2405 h 226316"/>
                  <a:gd name="connsiteX8" fmla="*/ 234283 w 234307"/>
                  <a:gd name="connsiteY8" fmla="*/ 90687 h 22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307" h="226316">
                    <a:moveTo>
                      <a:pt x="234283" y="90687"/>
                    </a:moveTo>
                    <a:cubicBezTo>
                      <a:pt x="232396" y="132740"/>
                      <a:pt x="210831" y="176140"/>
                      <a:pt x="176326" y="214014"/>
                    </a:cubicBezTo>
                    <a:cubicBezTo>
                      <a:pt x="166622" y="224662"/>
                      <a:pt x="154626" y="228975"/>
                      <a:pt x="140474" y="224662"/>
                    </a:cubicBezTo>
                    <a:cubicBezTo>
                      <a:pt x="89257" y="209027"/>
                      <a:pt x="45318" y="182744"/>
                      <a:pt x="14587" y="137727"/>
                    </a:cubicBezTo>
                    <a:cubicBezTo>
                      <a:pt x="-4417" y="109827"/>
                      <a:pt x="-4552" y="79366"/>
                      <a:pt x="12431" y="59418"/>
                    </a:cubicBezTo>
                    <a:cubicBezTo>
                      <a:pt x="29278" y="39740"/>
                      <a:pt x="59605" y="35831"/>
                      <a:pt x="90335" y="49444"/>
                    </a:cubicBezTo>
                    <a:cubicBezTo>
                      <a:pt x="98691" y="53218"/>
                      <a:pt x="105161" y="61574"/>
                      <a:pt x="113248" y="46479"/>
                    </a:cubicBezTo>
                    <a:cubicBezTo>
                      <a:pt x="135218" y="6044"/>
                      <a:pt x="156379" y="-5682"/>
                      <a:pt x="186166" y="2405"/>
                    </a:cubicBezTo>
                    <a:cubicBezTo>
                      <a:pt x="216087" y="10761"/>
                      <a:pt x="235092" y="41492"/>
                      <a:pt x="234283" y="90687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4" name="Freeform: Shape 528">
                <a:extLst>
                  <a:ext uri="{FF2B5EF4-FFF2-40B4-BE49-F238E27FC236}">
                    <a16:creationId xmlns:a16="http://schemas.microsoft.com/office/drawing/2014/main" id="{E1E048AE-4D30-4413-BE74-22F2623DB5DA}"/>
                  </a:ext>
                </a:extLst>
              </p:cNvPr>
              <p:cNvSpPr/>
              <p:nvPr/>
            </p:nvSpPr>
            <p:spPr>
              <a:xfrm>
                <a:off x="2329895" y="3872161"/>
                <a:ext cx="164726" cy="177784"/>
              </a:xfrm>
              <a:custGeom>
                <a:avLst/>
                <a:gdLst>
                  <a:gd name="connsiteX0" fmla="*/ 68822 w 164726"/>
                  <a:gd name="connsiteY0" fmla="*/ 167150 h 177784"/>
                  <a:gd name="connsiteX1" fmla="*/ 2509 w 164726"/>
                  <a:gd name="connsiteY1" fmla="*/ 87763 h 177784"/>
                  <a:gd name="connsiteX2" fmla="*/ 6687 w 164726"/>
                  <a:gd name="connsiteY2" fmla="*/ 59728 h 177784"/>
                  <a:gd name="connsiteX3" fmla="*/ 106831 w 164726"/>
                  <a:gd name="connsiteY3" fmla="*/ 963 h 177784"/>
                  <a:gd name="connsiteX4" fmla="*/ 161418 w 164726"/>
                  <a:gd name="connsiteY4" fmla="*/ 24550 h 177784"/>
                  <a:gd name="connsiteX5" fmla="*/ 143357 w 164726"/>
                  <a:gd name="connsiteY5" fmla="*/ 81293 h 177784"/>
                  <a:gd name="connsiteX6" fmla="*/ 137966 w 164726"/>
                  <a:gd name="connsiteY6" fmla="*/ 98006 h 177784"/>
                  <a:gd name="connsiteX7" fmla="*/ 144840 w 164726"/>
                  <a:gd name="connsiteY7" fmla="*/ 162298 h 177784"/>
                  <a:gd name="connsiteX8" fmla="*/ 68822 w 164726"/>
                  <a:gd name="connsiteY8" fmla="*/ 167150 h 17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726" h="177784">
                    <a:moveTo>
                      <a:pt x="68822" y="167150"/>
                    </a:moveTo>
                    <a:cubicBezTo>
                      <a:pt x="40518" y="152459"/>
                      <a:pt x="17470" y="123615"/>
                      <a:pt x="2509" y="87763"/>
                    </a:cubicBezTo>
                    <a:cubicBezTo>
                      <a:pt x="-1669" y="77654"/>
                      <a:pt x="-860" y="68085"/>
                      <a:pt x="6687" y="59728"/>
                    </a:cubicBezTo>
                    <a:cubicBezTo>
                      <a:pt x="33779" y="29537"/>
                      <a:pt x="65992" y="7702"/>
                      <a:pt x="106831" y="963"/>
                    </a:cubicBezTo>
                    <a:cubicBezTo>
                      <a:pt x="132170" y="-3215"/>
                      <a:pt x="153196" y="6489"/>
                      <a:pt x="161418" y="24550"/>
                    </a:cubicBezTo>
                    <a:cubicBezTo>
                      <a:pt x="169505" y="42476"/>
                      <a:pt x="162496" y="64580"/>
                      <a:pt x="143357" y="81293"/>
                    </a:cubicBezTo>
                    <a:cubicBezTo>
                      <a:pt x="138101" y="85876"/>
                      <a:pt x="130283" y="87628"/>
                      <a:pt x="137966" y="98006"/>
                    </a:cubicBezTo>
                    <a:cubicBezTo>
                      <a:pt x="158722" y="126176"/>
                      <a:pt x="160070" y="144372"/>
                      <a:pt x="144840" y="162298"/>
                    </a:cubicBezTo>
                    <a:cubicBezTo>
                      <a:pt x="129744" y="180359"/>
                      <a:pt x="102518" y="183459"/>
                      <a:pt x="68822" y="167150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5" name="Freeform: Shape 529">
                <a:extLst>
                  <a:ext uri="{FF2B5EF4-FFF2-40B4-BE49-F238E27FC236}">
                    <a16:creationId xmlns:a16="http://schemas.microsoft.com/office/drawing/2014/main" id="{B08D5939-A84F-4A39-9EF6-8597302BF69D}"/>
                  </a:ext>
                </a:extLst>
              </p:cNvPr>
              <p:cNvSpPr/>
              <p:nvPr/>
            </p:nvSpPr>
            <p:spPr>
              <a:xfrm>
                <a:off x="1892193" y="3309509"/>
                <a:ext cx="224916" cy="226477"/>
              </a:xfrm>
              <a:custGeom>
                <a:avLst/>
                <a:gdLst>
                  <a:gd name="connsiteX0" fmla="*/ 190594 w 224916"/>
                  <a:gd name="connsiteY0" fmla="*/ 42275 h 226477"/>
                  <a:gd name="connsiteX1" fmla="*/ 224559 w 224916"/>
                  <a:gd name="connsiteY1" fmla="*/ 174227 h 226477"/>
                  <a:gd name="connsiteX2" fmla="*/ 203802 w 224916"/>
                  <a:gd name="connsiteY2" fmla="*/ 205362 h 226477"/>
                  <a:gd name="connsiteX3" fmla="*/ 51498 w 224916"/>
                  <a:gd name="connsiteY3" fmla="*/ 218571 h 226477"/>
                  <a:gd name="connsiteX4" fmla="*/ 11 w 224916"/>
                  <a:gd name="connsiteY4" fmla="*/ 159671 h 226477"/>
                  <a:gd name="connsiteX5" fmla="*/ 53654 w 224916"/>
                  <a:gd name="connsiteY5" fmla="*/ 102388 h 226477"/>
                  <a:gd name="connsiteX6" fmla="*/ 69559 w 224916"/>
                  <a:gd name="connsiteY6" fmla="*/ 85540 h 226477"/>
                  <a:gd name="connsiteX7" fmla="*/ 97728 w 224916"/>
                  <a:gd name="connsiteY7" fmla="*/ 5075 h 226477"/>
                  <a:gd name="connsiteX8" fmla="*/ 190594 w 224916"/>
                  <a:gd name="connsiteY8" fmla="*/ 42275 h 226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916" h="226477">
                    <a:moveTo>
                      <a:pt x="190594" y="42275"/>
                    </a:moveTo>
                    <a:cubicBezTo>
                      <a:pt x="215933" y="75836"/>
                      <a:pt x="227120" y="123010"/>
                      <a:pt x="224559" y="174227"/>
                    </a:cubicBezTo>
                    <a:cubicBezTo>
                      <a:pt x="223885" y="188649"/>
                      <a:pt x="217415" y="199567"/>
                      <a:pt x="203802" y="205362"/>
                    </a:cubicBezTo>
                    <a:cubicBezTo>
                      <a:pt x="154472" y="225984"/>
                      <a:pt x="103794" y="233667"/>
                      <a:pt x="51498" y="218571"/>
                    </a:cubicBezTo>
                    <a:cubicBezTo>
                      <a:pt x="19015" y="209136"/>
                      <a:pt x="-528" y="185819"/>
                      <a:pt x="11" y="159671"/>
                    </a:cubicBezTo>
                    <a:cubicBezTo>
                      <a:pt x="415" y="133793"/>
                      <a:pt x="21307" y="111419"/>
                      <a:pt x="53654" y="102388"/>
                    </a:cubicBezTo>
                    <a:cubicBezTo>
                      <a:pt x="62415" y="99962"/>
                      <a:pt x="72794" y="102253"/>
                      <a:pt x="69559" y="85540"/>
                    </a:cubicBezTo>
                    <a:cubicBezTo>
                      <a:pt x="60663" y="40253"/>
                      <a:pt x="69559" y="17879"/>
                      <a:pt x="97728" y="5075"/>
                    </a:cubicBezTo>
                    <a:cubicBezTo>
                      <a:pt x="125628" y="-7864"/>
                      <a:pt x="159728" y="3727"/>
                      <a:pt x="190594" y="42275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6" name="Freeform: Shape 530">
                <a:extLst>
                  <a:ext uri="{FF2B5EF4-FFF2-40B4-BE49-F238E27FC236}">
                    <a16:creationId xmlns:a16="http://schemas.microsoft.com/office/drawing/2014/main" id="{ECC780EF-D69D-4AF0-BE66-E1C24AE61D86}"/>
                  </a:ext>
                </a:extLst>
              </p:cNvPr>
              <p:cNvSpPr/>
              <p:nvPr/>
            </p:nvSpPr>
            <p:spPr>
              <a:xfrm>
                <a:off x="1794609" y="4028738"/>
                <a:ext cx="275344" cy="269790"/>
              </a:xfrm>
              <a:custGeom>
                <a:avLst/>
                <a:gdLst>
                  <a:gd name="connsiteX0" fmla="*/ 275239 w 275344"/>
                  <a:gd name="connsiteY0" fmla="*/ 106808 h 269790"/>
                  <a:gd name="connsiteX1" fmla="*/ 217282 w 275344"/>
                  <a:gd name="connsiteY1" fmla="*/ 211939 h 269790"/>
                  <a:gd name="connsiteX2" fmla="*/ 123473 w 275344"/>
                  <a:gd name="connsiteY2" fmla="*/ 265987 h 269790"/>
                  <a:gd name="connsiteX3" fmla="*/ 83578 w 275344"/>
                  <a:gd name="connsiteY3" fmla="*/ 261943 h 269790"/>
                  <a:gd name="connsiteX4" fmla="*/ 417 w 275344"/>
                  <a:gd name="connsiteY4" fmla="*/ 65565 h 269790"/>
                  <a:gd name="connsiteX5" fmla="*/ 49882 w 275344"/>
                  <a:gd name="connsiteY5" fmla="*/ 1543 h 269790"/>
                  <a:gd name="connsiteX6" fmla="*/ 125630 w 275344"/>
                  <a:gd name="connsiteY6" fmla="*/ 36721 h 269790"/>
                  <a:gd name="connsiteX7" fmla="*/ 165256 w 275344"/>
                  <a:gd name="connsiteY7" fmla="*/ 44673 h 269790"/>
                  <a:gd name="connsiteX8" fmla="*/ 242082 w 275344"/>
                  <a:gd name="connsiteY8" fmla="*/ 39282 h 269790"/>
                  <a:gd name="connsiteX9" fmla="*/ 275239 w 275344"/>
                  <a:gd name="connsiteY9" fmla="*/ 106808 h 269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344" h="269790">
                    <a:moveTo>
                      <a:pt x="275239" y="106808"/>
                    </a:moveTo>
                    <a:cubicBezTo>
                      <a:pt x="274430" y="151960"/>
                      <a:pt x="248148" y="183634"/>
                      <a:pt x="217282" y="211939"/>
                    </a:cubicBezTo>
                    <a:cubicBezTo>
                      <a:pt x="190191" y="236739"/>
                      <a:pt x="158517" y="254530"/>
                      <a:pt x="123473" y="265987"/>
                    </a:cubicBezTo>
                    <a:cubicBezTo>
                      <a:pt x="109726" y="270434"/>
                      <a:pt x="94630" y="272995"/>
                      <a:pt x="83578" y="261943"/>
                    </a:cubicBezTo>
                    <a:cubicBezTo>
                      <a:pt x="29395" y="207895"/>
                      <a:pt x="-4166" y="144008"/>
                      <a:pt x="417" y="65565"/>
                    </a:cubicBezTo>
                    <a:cubicBezTo>
                      <a:pt x="2439" y="30386"/>
                      <a:pt x="23465" y="6665"/>
                      <a:pt x="49882" y="1543"/>
                    </a:cubicBezTo>
                    <a:cubicBezTo>
                      <a:pt x="83173" y="-4927"/>
                      <a:pt x="109321" y="9360"/>
                      <a:pt x="125630" y="36721"/>
                    </a:cubicBezTo>
                    <a:cubicBezTo>
                      <a:pt x="137895" y="57208"/>
                      <a:pt x="146387" y="59769"/>
                      <a:pt x="165256" y="44673"/>
                    </a:cubicBezTo>
                    <a:cubicBezTo>
                      <a:pt x="188304" y="26208"/>
                      <a:pt x="215934" y="24186"/>
                      <a:pt x="242082" y="39282"/>
                    </a:cubicBezTo>
                    <a:cubicBezTo>
                      <a:pt x="267287" y="53973"/>
                      <a:pt x="276452" y="78099"/>
                      <a:pt x="275239" y="10680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7" name="Freeform: Shape 531">
                <a:extLst>
                  <a:ext uri="{FF2B5EF4-FFF2-40B4-BE49-F238E27FC236}">
                    <a16:creationId xmlns:a16="http://schemas.microsoft.com/office/drawing/2014/main" id="{0B6EE38B-5C82-42AB-B133-8E83AE41BF3F}"/>
                  </a:ext>
                </a:extLst>
              </p:cNvPr>
              <p:cNvSpPr/>
              <p:nvPr/>
            </p:nvSpPr>
            <p:spPr>
              <a:xfrm>
                <a:off x="1752484" y="3782054"/>
                <a:ext cx="229515" cy="225382"/>
              </a:xfrm>
              <a:custGeom>
                <a:avLst/>
                <a:gdLst>
                  <a:gd name="connsiteX0" fmla="*/ 224229 w 229515"/>
                  <a:gd name="connsiteY0" fmla="*/ 68831 h 225382"/>
                  <a:gd name="connsiteX1" fmla="*/ 207381 w 229515"/>
                  <a:gd name="connsiteY1" fmla="*/ 204018 h 225382"/>
                  <a:gd name="connsiteX2" fmla="*/ 176650 w 229515"/>
                  <a:gd name="connsiteY2" fmla="*/ 225314 h 225382"/>
                  <a:gd name="connsiteX3" fmla="*/ 30142 w 229515"/>
                  <a:gd name="connsiteY3" fmla="*/ 181644 h 225382"/>
                  <a:gd name="connsiteX4" fmla="*/ 3859 w 229515"/>
                  <a:gd name="connsiteY4" fmla="*/ 107918 h 225382"/>
                  <a:gd name="connsiteX5" fmla="*/ 74755 w 229515"/>
                  <a:gd name="connsiteY5" fmla="*/ 74357 h 225382"/>
                  <a:gd name="connsiteX6" fmla="*/ 95646 w 229515"/>
                  <a:gd name="connsiteY6" fmla="*/ 64518 h 225382"/>
                  <a:gd name="connsiteX7" fmla="*/ 151311 w 229515"/>
                  <a:gd name="connsiteY7" fmla="*/ 92 h 225382"/>
                  <a:gd name="connsiteX8" fmla="*/ 224229 w 229515"/>
                  <a:gd name="connsiteY8" fmla="*/ 68831 h 22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9515" h="225382">
                    <a:moveTo>
                      <a:pt x="224229" y="68831"/>
                    </a:moveTo>
                    <a:cubicBezTo>
                      <a:pt x="235416" y="109401"/>
                      <a:pt x="228407" y="157383"/>
                      <a:pt x="207381" y="204018"/>
                    </a:cubicBezTo>
                    <a:cubicBezTo>
                      <a:pt x="201450" y="217092"/>
                      <a:pt x="191477" y="225044"/>
                      <a:pt x="176650" y="225314"/>
                    </a:cubicBezTo>
                    <a:cubicBezTo>
                      <a:pt x="123142" y="226392"/>
                      <a:pt x="73137" y="214936"/>
                      <a:pt x="30142" y="181644"/>
                    </a:cubicBezTo>
                    <a:cubicBezTo>
                      <a:pt x="3455" y="161023"/>
                      <a:pt x="-6115" y="132044"/>
                      <a:pt x="3859" y="107918"/>
                    </a:cubicBezTo>
                    <a:cubicBezTo>
                      <a:pt x="13833" y="84061"/>
                      <a:pt x="41463" y="70853"/>
                      <a:pt x="74755" y="74357"/>
                    </a:cubicBezTo>
                    <a:cubicBezTo>
                      <a:pt x="83785" y="75301"/>
                      <a:pt x="92546" y="81231"/>
                      <a:pt x="95646" y="64518"/>
                    </a:cubicBezTo>
                    <a:cubicBezTo>
                      <a:pt x="104002" y="19231"/>
                      <a:pt x="120581" y="1575"/>
                      <a:pt x="151311" y="92"/>
                    </a:cubicBezTo>
                    <a:cubicBezTo>
                      <a:pt x="182176" y="-1660"/>
                      <a:pt x="209672" y="21657"/>
                      <a:pt x="224229" y="68831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8" name="Freeform: Shape 532">
                <a:extLst>
                  <a:ext uri="{FF2B5EF4-FFF2-40B4-BE49-F238E27FC236}">
                    <a16:creationId xmlns:a16="http://schemas.microsoft.com/office/drawing/2014/main" id="{28B7B1CD-7FA6-469A-A4F9-B98F9AD566AF}"/>
                  </a:ext>
                </a:extLst>
              </p:cNvPr>
              <p:cNvSpPr/>
              <p:nvPr/>
            </p:nvSpPr>
            <p:spPr>
              <a:xfrm>
                <a:off x="1728223" y="3524093"/>
                <a:ext cx="229515" cy="225369"/>
              </a:xfrm>
              <a:custGeom>
                <a:avLst/>
                <a:gdLst>
                  <a:gd name="connsiteX0" fmla="*/ 224229 w 229515"/>
                  <a:gd name="connsiteY0" fmla="*/ 68818 h 225369"/>
                  <a:gd name="connsiteX1" fmla="*/ 207381 w 229515"/>
                  <a:gd name="connsiteY1" fmla="*/ 204005 h 225369"/>
                  <a:gd name="connsiteX2" fmla="*/ 176650 w 229515"/>
                  <a:gd name="connsiteY2" fmla="*/ 225301 h 225369"/>
                  <a:gd name="connsiteX3" fmla="*/ 30142 w 229515"/>
                  <a:gd name="connsiteY3" fmla="*/ 181631 h 225369"/>
                  <a:gd name="connsiteX4" fmla="*/ 3859 w 229515"/>
                  <a:gd name="connsiteY4" fmla="*/ 107905 h 225369"/>
                  <a:gd name="connsiteX5" fmla="*/ 74755 w 229515"/>
                  <a:gd name="connsiteY5" fmla="*/ 74344 h 225369"/>
                  <a:gd name="connsiteX6" fmla="*/ 95646 w 229515"/>
                  <a:gd name="connsiteY6" fmla="*/ 64505 h 225369"/>
                  <a:gd name="connsiteX7" fmla="*/ 151311 w 229515"/>
                  <a:gd name="connsiteY7" fmla="*/ 79 h 225369"/>
                  <a:gd name="connsiteX8" fmla="*/ 224229 w 229515"/>
                  <a:gd name="connsiteY8" fmla="*/ 68818 h 225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9515" h="225369">
                    <a:moveTo>
                      <a:pt x="224229" y="68818"/>
                    </a:moveTo>
                    <a:cubicBezTo>
                      <a:pt x="235416" y="109388"/>
                      <a:pt x="228407" y="157370"/>
                      <a:pt x="207381" y="204005"/>
                    </a:cubicBezTo>
                    <a:cubicBezTo>
                      <a:pt x="201450" y="217079"/>
                      <a:pt x="191477" y="225031"/>
                      <a:pt x="176650" y="225301"/>
                    </a:cubicBezTo>
                    <a:cubicBezTo>
                      <a:pt x="123142" y="226379"/>
                      <a:pt x="73137" y="214922"/>
                      <a:pt x="30142" y="181631"/>
                    </a:cubicBezTo>
                    <a:cubicBezTo>
                      <a:pt x="3455" y="161009"/>
                      <a:pt x="-6115" y="132031"/>
                      <a:pt x="3859" y="107905"/>
                    </a:cubicBezTo>
                    <a:cubicBezTo>
                      <a:pt x="13833" y="84048"/>
                      <a:pt x="41463" y="70840"/>
                      <a:pt x="74755" y="74344"/>
                    </a:cubicBezTo>
                    <a:cubicBezTo>
                      <a:pt x="83785" y="75287"/>
                      <a:pt x="92546" y="81218"/>
                      <a:pt x="95646" y="64505"/>
                    </a:cubicBezTo>
                    <a:cubicBezTo>
                      <a:pt x="104002" y="19218"/>
                      <a:pt x="120581" y="1561"/>
                      <a:pt x="151311" y="79"/>
                    </a:cubicBezTo>
                    <a:cubicBezTo>
                      <a:pt x="182176" y="-1539"/>
                      <a:pt x="209672" y="21779"/>
                      <a:pt x="224229" y="6881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317" name="Graphic 157">
            <a:extLst>
              <a:ext uri="{FF2B5EF4-FFF2-40B4-BE49-F238E27FC236}">
                <a16:creationId xmlns:a16="http://schemas.microsoft.com/office/drawing/2014/main" id="{D029F7CD-D0B0-41EE-9673-E555EF6E55AE}"/>
              </a:ext>
            </a:extLst>
          </p:cNvPr>
          <p:cNvSpPr/>
          <p:nvPr/>
        </p:nvSpPr>
        <p:spPr>
          <a:xfrm rot="2870391">
            <a:off x="1608734" y="4389196"/>
            <a:ext cx="411595" cy="419616"/>
          </a:xfrm>
          <a:custGeom>
            <a:avLst/>
            <a:gdLst>
              <a:gd name="connsiteX0" fmla="*/ 378412 w 577121"/>
              <a:gd name="connsiteY0" fmla="*/ 530824 h 531324"/>
              <a:gd name="connsiteX1" fmla="*/ 398700 w 577121"/>
              <a:gd name="connsiteY1" fmla="*/ 524728 h 531324"/>
              <a:gd name="connsiteX2" fmla="*/ 484425 w 577121"/>
              <a:gd name="connsiteY2" fmla="*/ 14283 h 531324"/>
              <a:gd name="connsiteX3" fmla="*/ 263540 w 577121"/>
              <a:gd name="connsiteY3" fmla="*/ 113629 h 531324"/>
              <a:gd name="connsiteX4" fmla="*/ 24653 w 577121"/>
              <a:gd name="connsiteY4" fmla="*/ 153158 h 531324"/>
              <a:gd name="connsiteX5" fmla="*/ 378412 w 577121"/>
              <a:gd name="connsiteY5" fmla="*/ 530824 h 53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121" h="531324">
                <a:moveTo>
                  <a:pt x="378412" y="530824"/>
                </a:moveTo>
                <a:cubicBezTo>
                  <a:pt x="385746" y="532443"/>
                  <a:pt x="393556" y="530062"/>
                  <a:pt x="398700" y="524728"/>
                </a:cubicBezTo>
                <a:cubicBezTo>
                  <a:pt x="605869" y="310606"/>
                  <a:pt x="630158" y="76196"/>
                  <a:pt x="484425" y="14283"/>
                </a:cubicBezTo>
                <a:cubicBezTo>
                  <a:pt x="337835" y="-48010"/>
                  <a:pt x="263540" y="113629"/>
                  <a:pt x="263540" y="113629"/>
                </a:cubicBezTo>
                <a:cubicBezTo>
                  <a:pt x="263540" y="113629"/>
                  <a:pt x="112188" y="20094"/>
                  <a:pt x="24653" y="153158"/>
                </a:cubicBezTo>
                <a:cubicBezTo>
                  <a:pt x="-62501" y="285460"/>
                  <a:pt x="87518" y="467197"/>
                  <a:pt x="378412" y="530824"/>
                </a:cubicBezTo>
                <a:close/>
              </a:path>
            </a:pathLst>
          </a:custGeom>
          <a:solidFill>
            <a:srgbClr val="E53E3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318" name="Graphic 222">
            <a:extLst>
              <a:ext uri="{FF2B5EF4-FFF2-40B4-BE49-F238E27FC236}">
                <a16:creationId xmlns:a16="http://schemas.microsoft.com/office/drawing/2014/main" id="{3CF43D27-678E-41C4-922D-E50542DA3F7E}"/>
              </a:ext>
            </a:extLst>
          </p:cNvPr>
          <p:cNvGrpSpPr/>
          <p:nvPr/>
        </p:nvGrpSpPr>
        <p:grpSpPr>
          <a:xfrm flipH="1">
            <a:off x="-707058" y="3747776"/>
            <a:ext cx="2137971" cy="1446550"/>
            <a:chOff x="8891046" y="2090822"/>
            <a:chExt cx="2983415" cy="2466974"/>
          </a:xfrm>
        </p:grpSpPr>
        <p:grpSp>
          <p:nvGrpSpPr>
            <p:cNvPr id="319" name="Graphic 222">
              <a:extLst>
                <a:ext uri="{FF2B5EF4-FFF2-40B4-BE49-F238E27FC236}">
                  <a16:creationId xmlns:a16="http://schemas.microsoft.com/office/drawing/2014/main" id="{D64AA822-69A8-4215-B977-52910BD72B9D}"/>
                </a:ext>
              </a:extLst>
            </p:cNvPr>
            <p:cNvGrpSpPr/>
            <p:nvPr/>
          </p:nvGrpSpPr>
          <p:grpSpPr>
            <a:xfrm>
              <a:off x="8910096" y="2109872"/>
              <a:ext cx="2964365" cy="2447924"/>
              <a:chOff x="8910096" y="2109872"/>
              <a:chExt cx="2964365" cy="2447924"/>
            </a:xfrm>
          </p:grpSpPr>
          <p:sp>
            <p:nvSpPr>
              <p:cNvPr id="338" name="Freeform: Shape 572">
                <a:extLst>
                  <a:ext uri="{FF2B5EF4-FFF2-40B4-BE49-F238E27FC236}">
                    <a16:creationId xmlns:a16="http://schemas.microsoft.com/office/drawing/2014/main" id="{E5A7839A-04FE-4D55-953A-B565857365D3}"/>
                  </a:ext>
                </a:extLst>
              </p:cNvPr>
              <p:cNvSpPr/>
              <p:nvPr/>
            </p:nvSpPr>
            <p:spPr>
              <a:xfrm>
                <a:off x="8910096" y="3932894"/>
                <a:ext cx="605241" cy="624902"/>
              </a:xfrm>
              <a:custGeom>
                <a:avLst/>
                <a:gdLst>
                  <a:gd name="connsiteX0" fmla="*/ 589022 w 605241"/>
                  <a:gd name="connsiteY0" fmla="*/ 308387 h 624902"/>
                  <a:gd name="connsiteX1" fmla="*/ 416333 w 605241"/>
                  <a:gd name="connsiteY1" fmla="*/ 624903 h 624902"/>
                  <a:gd name="connsiteX2" fmla="*/ 324417 w 605241"/>
                  <a:gd name="connsiteY2" fmla="*/ 580707 h 624902"/>
                  <a:gd name="connsiteX3" fmla="*/ 133917 w 605241"/>
                  <a:gd name="connsiteY3" fmla="*/ 480599 h 624902"/>
                  <a:gd name="connsiteX4" fmla="*/ 19617 w 605241"/>
                  <a:gd name="connsiteY4" fmla="*/ 344677 h 624902"/>
                  <a:gd name="connsiteX5" fmla="*/ 17998 w 605241"/>
                  <a:gd name="connsiteY5" fmla="*/ 170655 h 624902"/>
                  <a:gd name="connsiteX6" fmla="*/ 162302 w 605241"/>
                  <a:gd name="connsiteY6" fmla="*/ 83026 h 624902"/>
                  <a:gd name="connsiteX7" fmla="*/ 289270 w 605241"/>
                  <a:gd name="connsiteY7" fmla="*/ 155987 h 624902"/>
                  <a:gd name="connsiteX8" fmla="*/ 314606 w 605241"/>
                  <a:gd name="connsiteY8" fmla="*/ 66452 h 624902"/>
                  <a:gd name="connsiteX9" fmla="*/ 355183 w 605241"/>
                  <a:gd name="connsiteY9" fmla="*/ 25018 h 624902"/>
                  <a:gd name="connsiteX10" fmla="*/ 501296 w 605241"/>
                  <a:gd name="connsiteY10" fmla="*/ 13398 h 624902"/>
                  <a:gd name="connsiteX11" fmla="*/ 598832 w 605241"/>
                  <a:gd name="connsiteY11" fmla="*/ 142652 h 624902"/>
                  <a:gd name="connsiteX12" fmla="*/ 589022 w 605241"/>
                  <a:gd name="connsiteY12" fmla="*/ 308387 h 62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241" h="624902">
                    <a:moveTo>
                      <a:pt x="589022" y="308387"/>
                    </a:moveTo>
                    <a:cubicBezTo>
                      <a:pt x="558637" y="416210"/>
                      <a:pt x="476341" y="530224"/>
                      <a:pt x="416333" y="624903"/>
                    </a:cubicBezTo>
                    <a:cubicBezTo>
                      <a:pt x="397569" y="615378"/>
                      <a:pt x="363279" y="599185"/>
                      <a:pt x="324417" y="580707"/>
                    </a:cubicBezTo>
                    <a:cubicBezTo>
                      <a:pt x="252503" y="546417"/>
                      <a:pt x="164969" y="503935"/>
                      <a:pt x="133917" y="480599"/>
                    </a:cubicBezTo>
                    <a:cubicBezTo>
                      <a:pt x="85911" y="444785"/>
                      <a:pt x="43525" y="399637"/>
                      <a:pt x="19617" y="344677"/>
                    </a:cubicBezTo>
                    <a:cubicBezTo>
                      <a:pt x="-4291" y="289813"/>
                      <a:pt x="-8101" y="224472"/>
                      <a:pt x="17998" y="170655"/>
                    </a:cubicBezTo>
                    <a:cubicBezTo>
                      <a:pt x="44096" y="116839"/>
                      <a:pt x="102675" y="77787"/>
                      <a:pt x="162302" y="83026"/>
                    </a:cubicBezTo>
                    <a:cubicBezTo>
                      <a:pt x="212022" y="87407"/>
                      <a:pt x="254885" y="119792"/>
                      <a:pt x="289270" y="155987"/>
                    </a:cubicBezTo>
                    <a:cubicBezTo>
                      <a:pt x="287841" y="124364"/>
                      <a:pt x="297176" y="92741"/>
                      <a:pt x="314606" y="66452"/>
                    </a:cubicBezTo>
                    <a:cubicBezTo>
                      <a:pt x="325274" y="50164"/>
                      <a:pt x="338990" y="35972"/>
                      <a:pt x="355183" y="25018"/>
                    </a:cubicBezTo>
                    <a:cubicBezTo>
                      <a:pt x="397474" y="-3462"/>
                      <a:pt x="454910" y="-8033"/>
                      <a:pt x="501296" y="13398"/>
                    </a:cubicBezTo>
                    <a:cubicBezTo>
                      <a:pt x="552065" y="36829"/>
                      <a:pt x="586450" y="88169"/>
                      <a:pt x="598832" y="142652"/>
                    </a:cubicBezTo>
                    <a:cubicBezTo>
                      <a:pt x="611405" y="197135"/>
                      <a:pt x="604071" y="254571"/>
                      <a:pt x="589022" y="308387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9" name="Freeform: Shape 573">
                <a:extLst>
                  <a:ext uri="{FF2B5EF4-FFF2-40B4-BE49-F238E27FC236}">
                    <a16:creationId xmlns:a16="http://schemas.microsoft.com/office/drawing/2014/main" id="{193BD7AC-6DBB-4FF1-9B42-C44E88CAE276}"/>
                  </a:ext>
                </a:extLst>
              </p:cNvPr>
              <p:cNvSpPr/>
              <p:nvPr/>
            </p:nvSpPr>
            <p:spPr>
              <a:xfrm>
                <a:off x="9224797" y="3932798"/>
                <a:ext cx="290565" cy="624998"/>
              </a:xfrm>
              <a:custGeom>
                <a:avLst/>
                <a:gdLst>
                  <a:gd name="connsiteX0" fmla="*/ 274320 w 290565"/>
                  <a:gd name="connsiteY0" fmla="*/ 308482 h 624998"/>
                  <a:gd name="connsiteX1" fmla="*/ 101632 w 290565"/>
                  <a:gd name="connsiteY1" fmla="*/ 624998 h 624998"/>
                  <a:gd name="connsiteX2" fmla="*/ 9716 w 290565"/>
                  <a:gd name="connsiteY2" fmla="*/ 580802 h 624998"/>
                  <a:gd name="connsiteX3" fmla="*/ 109442 w 290565"/>
                  <a:gd name="connsiteY3" fmla="*/ 417162 h 624998"/>
                  <a:gd name="connsiteX4" fmla="*/ 98965 w 290565"/>
                  <a:gd name="connsiteY4" fmla="*/ 161893 h 624998"/>
                  <a:gd name="connsiteX5" fmla="*/ 0 w 290565"/>
                  <a:gd name="connsiteY5" fmla="*/ 66452 h 624998"/>
                  <a:gd name="connsiteX6" fmla="*/ 40577 w 290565"/>
                  <a:gd name="connsiteY6" fmla="*/ 25018 h 624998"/>
                  <a:gd name="connsiteX7" fmla="*/ 186690 w 290565"/>
                  <a:gd name="connsiteY7" fmla="*/ 13398 h 624998"/>
                  <a:gd name="connsiteX8" fmla="*/ 284226 w 290565"/>
                  <a:gd name="connsiteY8" fmla="*/ 142652 h 624998"/>
                  <a:gd name="connsiteX9" fmla="*/ 274320 w 290565"/>
                  <a:gd name="connsiteY9" fmla="*/ 308482 h 62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0565" h="624998">
                    <a:moveTo>
                      <a:pt x="274320" y="308482"/>
                    </a:moveTo>
                    <a:cubicBezTo>
                      <a:pt x="243935" y="416305"/>
                      <a:pt x="161639" y="530320"/>
                      <a:pt x="101632" y="624998"/>
                    </a:cubicBezTo>
                    <a:cubicBezTo>
                      <a:pt x="82868" y="615473"/>
                      <a:pt x="48578" y="599280"/>
                      <a:pt x="9716" y="580802"/>
                    </a:cubicBezTo>
                    <a:cubicBezTo>
                      <a:pt x="51816" y="531844"/>
                      <a:pt x="87535" y="477646"/>
                      <a:pt x="109442" y="417162"/>
                    </a:cubicBezTo>
                    <a:cubicBezTo>
                      <a:pt x="139351" y="334676"/>
                      <a:pt x="140780" y="239045"/>
                      <a:pt x="98965" y="161893"/>
                    </a:cubicBezTo>
                    <a:cubicBezTo>
                      <a:pt x="76867" y="121126"/>
                      <a:pt x="41339" y="87121"/>
                      <a:pt x="0" y="66452"/>
                    </a:cubicBezTo>
                    <a:cubicBezTo>
                      <a:pt x="10668" y="50164"/>
                      <a:pt x="24384" y="35972"/>
                      <a:pt x="40577" y="25018"/>
                    </a:cubicBezTo>
                    <a:cubicBezTo>
                      <a:pt x="82868" y="-3461"/>
                      <a:pt x="140303" y="-8034"/>
                      <a:pt x="186690" y="13398"/>
                    </a:cubicBezTo>
                    <a:cubicBezTo>
                      <a:pt x="237458" y="36829"/>
                      <a:pt x="271844" y="88169"/>
                      <a:pt x="284226" y="142652"/>
                    </a:cubicBezTo>
                    <a:cubicBezTo>
                      <a:pt x="296704" y="197230"/>
                      <a:pt x="289370" y="254666"/>
                      <a:pt x="274320" y="308482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340" name="Graphic 222">
                <a:extLst>
                  <a:ext uri="{FF2B5EF4-FFF2-40B4-BE49-F238E27FC236}">
                    <a16:creationId xmlns:a16="http://schemas.microsoft.com/office/drawing/2014/main" id="{7EDF9748-47E5-45C1-9784-ACADD017E875}"/>
                  </a:ext>
                </a:extLst>
              </p:cNvPr>
              <p:cNvGrpSpPr/>
              <p:nvPr/>
            </p:nvGrpSpPr>
            <p:grpSpPr>
              <a:xfrm>
                <a:off x="9083217" y="2109872"/>
                <a:ext cx="2791244" cy="1916494"/>
                <a:chOff x="9083217" y="2109872"/>
                <a:chExt cx="2791244" cy="1916494"/>
              </a:xfrm>
            </p:grpSpPr>
            <p:sp>
              <p:nvSpPr>
                <p:cNvPr id="356" name="Freeform: Shape 590">
                  <a:extLst>
                    <a:ext uri="{FF2B5EF4-FFF2-40B4-BE49-F238E27FC236}">
                      <a16:creationId xmlns:a16="http://schemas.microsoft.com/office/drawing/2014/main" id="{91725062-B9BB-4CE3-830C-9F5A1C1CDA06}"/>
                    </a:ext>
                  </a:extLst>
                </p:cNvPr>
                <p:cNvSpPr/>
                <p:nvPr/>
              </p:nvSpPr>
              <p:spPr>
                <a:xfrm>
                  <a:off x="9083217" y="2109872"/>
                  <a:ext cx="2791244" cy="1916494"/>
                </a:xfrm>
                <a:custGeom>
                  <a:avLst/>
                  <a:gdLst>
                    <a:gd name="connsiteX0" fmla="*/ 2791245 w 2791244"/>
                    <a:gd name="connsiteY0" fmla="*/ 0 h 1916494"/>
                    <a:gd name="connsiteX1" fmla="*/ 668694 w 2791244"/>
                    <a:gd name="connsiteY1" fmla="*/ 258604 h 1916494"/>
                    <a:gd name="connsiteX2" fmla="*/ 509817 w 2791244"/>
                    <a:gd name="connsiteY2" fmla="*/ 241744 h 1916494"/>
                    <a:gd name="connsiteX3" fmla="*/ 369990 w 2791244"/>
                    <a:gd name="connsiteY3" fmla="*/ 309086 h 1916494"/>
                    <a:gd name="connsiteX4" fmla="*/ 276359 w 2791244"/>
                    <a:gd name="connsiteY4" fmla="*/ 345091 h 1916494"/>
                    <a:gd name="connsiteX5" fmla="*/ 226639 w 2791244"/>
                    <a:gd name="connsiteY5" fmla="*/ 424339 h 1916494"/>
                    <a:gd name="connsiteX6" fmla="*/ 515 w 2791244"/>
                    <a:gd name="connsiteY6" fmla="*/ 1153382 h 1916494"/>
                    <a:gd name="connsiteX7" fmla="*/ 160154 w 2791244"/>
                    <a:gd name="connsiteY7" fmla="*/ 1844516 h 1916494"/>
                    <a:gd name="connsiteX8" fmla="*/ 334938 w 2791244"/>
                    <a:gd name="connsiteY8" fmla="*/ 1911477 h 1916494"/>
                    <a:gd name="connsiteX9" fmla="*/ 510960 w 2791244"/>
                    <a:gd name="connsiteY9" fmla="*/ 1812131 h 1916494"/>
                    <a:gd name="connsiteX10" fmla="*/ 919582 w 2791244"/>
                    <a:gd name="connsiteY10" fmla="*/ 1426940 h 1916494"/>
                    <a:gd name="connsiteX11" fmla="*/ 930631 w 2791244"/>
                    <a:gd name="connsiteY11" fmla="*/ 1411319 h 1916494"/>
                    <a:gd name="connsiteX12" fmla="*/ 1644625 w 2791244"/>
                    <a:gd name="connsiteY12" fmla="*/ 996125 h 1916494"/>
                    <a:gd name="connsiteX13" fmla="*/ 2791150 w 2791244"/>
                    <a:gd name="connsiteY13" fmla="*/ 847725 h 1916494"/>
                    <a:gd name="connsiteX14" fmla="*/ 2791150 w 2791244"/>
                    <a:gd name="connsiteY14" fmla="*/ 0 h 1916494"/>
                    <a:gd name="connsiteX15" fmla="*/ 344272 w 2791244"/>
                    <a:gd name="connsiteY15" fmla="*/ 1495997 h 1916494"/>
                    <a:gd name="connsiteX16" fmla="*/ 331128 w 2791244"/>
                    <a:gd name="connsiteY16" fmla="*/ 1294829 h 1916494"/>
                    <a:gd name="connsiteX17" fmla="*/ 483718 w 2791244"/>
                    <a:gd name="connsiteY17" fmla="*/ 1375220 h 1916494"/>
                    <a:gd name="connsiteX18" fmla="*/ 344272 w 2791244"/>
                    <a:gd name="connsiteY18" fmla="*/ 1495997 h 1916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791244" h="1916494">
                      <a:moveTo>
                        <a:pt x="2791245" y="0"/>
                      </a:moveTo>
                      <a:cubicBezTo>
                        <a:pt x="2248987" y="279559"/>
                        <a:pt x="1269055" y="367379"/>
                        <a:pt x="668694" y="258604"/>
                      </a:cubicBezTo>
                      <a:cubicBezTo>
                        <a:pt x="616116" y="249079"/>
                        <a:pt x="563157" y="238030"/>
                        <a:pt x="509817" y="241744"/>
                      </a:cubicBezTo>
                      <a:cubicBezTo>
                        <a:pt x="456572" y="245459"/>
                        <a:pt x="401803" y="266319"/>
                        <a:pt x="369990" y="309086"/>
                      </a:cubicBezTo>
                      <a:cubicBezTo>
                        <a:pt x="339891" y="300133"/>
                        <a:pt x="298933" y="323279"/>
                        <a:pt x="276359" y="345091"/>
                      </a:cubicBezTo>
                      <a:cubicBezTo>
                        <a:pt x="253785" y="366903"/>
                        <a:pt x="239783" y="395859"/>
                        <a:pt x="226639" y="424339"/>
                      </a:cubicBezTo>
                      <a:cubicBezTo>
                        <a:pt x="105481" y="741521"/>
                        <a:pt x="32805" y="959549"/>
                        <a:pt x="515" y="1153382"/>
                      </a:cubicBezTo>
                      <a:cubicBezTo>
                        <a:pt x="-7581" y="1306830"/>
                        <a:pt x="81287" y="1508665"/>
                        <a:pt x="160154" y="1844516"/>
                      </a:cubicBezTo>
                      <a:cubicBezTo>
                        <a:pt x="175680" y="1910715"/>
                        <a:pt x="268453" y="1925955"/>
                        <a:pt x="334938" y="1911477"/>
                      </a:cubicBezTo>
                      <a:cubicBezTo>
                        <a:pt x="401422" y="1896999"/>
                        <a:pt x="457906" y="1854708"/>
                        <a:pt x="510960" y="1812131"/>
                      </a:cubicBezTo>
                      <a:cubicBezTo>
                        <a:pt x="656978" y="1694688"/>
                        <a:pt x="793757" y="1565815"/>
                        <a:pt x="919582" y="1426940"/>
                      </a:cubicBezTo>
                      <a:cubicBezTo>
                        <a:pt x="923297" y="1421702"/>
                        <a:pt x="926917" y="1416558"/>
                        <a:pt x="930631" y="1411319"/>
                      </a:cubicBezTo>
                      <a:cubicBezTo>
                        <a:pt x="1207047" y="1370933"/>
                        <a:pt x="1465460" y="1210532"/>
                        <a:pt x="1644625" y="996125"/>
                      </a:cubicBezTo>
                      <a:cubicBezTo>
                        <a:pt x="1963713" y="925544"/>
                        <a:pt x="2464633" y="860679"/>
                        <a:pt x="2791150" y="847725"/>
                      </a:cubicBezTo>
                      <a:lnTo>
                        <a:pt x="2791150" y="0"/>
                      </a:lnTo>
                      <a:close/>
                      <a:moveTo>
                        <a:pt x="344272" y="1495997"/>
                      </a:moveTo>
                      <a:cubicBezTo>
                        <a:pt x="339891" y="1428941"/>
                        <a:pt x="335509" y="1361885"/>
                        <a:pt x="331128" y="1294829"/>
                      </a:cubicBezTo>
                      <a:cubicBezTo>
                        <a:pt x="387992" y="1308354"/>
                        <a:pt x="437332" y="1339691"/>
                        <a:pt x="483718" y="1375220"/>
                      </a:cubicBezTo>
                      <a:cubicBezTo>
                        <a:pt x="434665" y="1414177"/>
                        <a:pt x="393231" y="1457039"/>
                        <a:pt x="344272" y="1495997"/>
                      </a:cubicBez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7" name="Freeform: Shape 591">
                  <a:extLst>
                    <a:ext uri="{FF2B5EF4-FFF2-40B4-BE49-F238E27FC236}">
                      <a16:creationId xmlns:a16="http://schemas.microsoft.com/office/drawing/2014/main" id="{3124C4A8-996B-4EF4-A1F4-3BA1885F7E2B}"/>
                    </a:ext>
                  </a:extLst>
                </p:cNvPr>
                <p:cNvSpPr/>
                <p:nvPr/>
              </p:nvSpPr>
              <p:spPr>
                <a:xfrm>
                  <a:off x="9226887" y="3247540"/>
                  <a:ext cx="162620" cy="70623"/>
                </a:xfrm>
                <a:custGeom>
                  <a:avLst/>
                  <a:gdLst>
                    <a:gd name="connsiteX0" fmla="*/ 10293 w 162620"/>
                    <a:gd name="connsiteY0" fmla="*/ 51337 h 70623"/>
                    <a:gd name="connsiteX1" fmla="*/ 152120 w 162620"/>
                    <a:gd name="connsiteY1" fmla="*/ 46289 h 70623"/>
                    <a:gd name="connsiteX2" fmla="*/ 127641 w 162620"/>
                    <a:gd name="connsiteY2" fmla="*/ 4379 h 70623"/>
                    <a:gd name="connsiteX3" fmla="*/ 31343 w 162620"/>
                    <a:gd name="connsiteY3" fmla="*/ 15428 h 70623"/>
                    <a:gd name="connsiteX4" fmla="*/ 10293 w 162620"/>
                    <a:gd name="connsiteY4" fmla="*/ 51337 h 70623"/>
                    <a:gd name="connsiteX5" fmla="*/ 10293 w 162620"/>
                    <a:gd name="connsiteY5" fmla="*/ 51337 h 70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2620" h="70623">
                      <a:moveTo>
                        <a:pt x="10293" y="51337"/>
                      </a:moveTo>
                      <a:cubicBezTo>
                        <a:pt x="54394" y="78293"/>
                        <a:pt x="110210" y="77340"/>
                        <a:pt x="152120" y="46289"/>
                      </a:cubicBezTo>
                      <a:cubicBezTo>
                        <a:pt x="176695" y="28096"/>
                        <a:pt x="153835" y="-13528"/>
                        <a:pt x="127641" y="4379"/>
                      </a:cubicBezTo>
                      <a:cubicBezTo>
                        <a:pt x="99447" y="23524"/>
                        <a:pt x="63157" y="29906"/>
                        <a:pt x="31343" y="15428"/>
                      </a:cubicBezTo>
                      <a:cubicBezTo>
                        <a:pt x="7340" y="4474"/>
                        <a:pt x="-13043" y="37050"/>
                        <a:pt x="10293" y="51337"/>
                      </a:cubicBezTo>
                      <a:lnTo>
                        <a:pt x="10293" y="51337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8" name="Freeform: Shape 592">
                  <a:extLst>
                    <a:ext uri="{FF2B5EF4-FFF2-40B4-BE49-F238E27FC236}">
                      <a16:creationId xmlns:a16="http://schemas.microsoft.com/office/drawing/2014/main" id="{6146BFA6-286D-4397-BFB5-E63DF1EE8B3A}"/>
                    </a:ext>
                  </a:extLst>
                </p:cNvPr>
                <p:cNvSpPr/>
                <p:nvPr/>
              </p:nvSpPr>
              <p:spPr>
                <a:xfrm>
                  <a:off x="9237555" y="3556030"/>
                  <a:ext cx="240295" cy="94718"/>
                </a:xfrm>
                <a:custGeom>
                  <a:avLst/>
                  <a:gdLst>
                    <a:gd name="connsiteX0" fmla="*/ 16961 w 240295"/>
                    <a:gd name="connsiteY0" fmla="*/ 88509 h 94718"/>
                    <a:gd name="connsiteX1" fmla="*/ 125736 w 240295"/>
                    <a:gd name="connsiteY1" fmla="*/ 80127 h 94718"/>
                    <a:gd name="connsiteX2" fmla="*/ 232321 w 240295"/>
                    <a:gd name="connsiteY2" fmla="*/ 34979 h 94718"/>
                    <a:gd name="connsiteX3" fmla="*/ 232321 w 240295"/>
                    <a:gd name="connsiteY3" fmla="*/ 6880 h 94718"/>
                    <a:gd name="connsiteX4" fmla="*/ 29915 w 240295"/>
                    <a:gd name="connsiteY4" fmla="*/ 41742 h 94718"/>
                    <a:gd name="connsiteX5" fmla="*/ 16961 w 240295"/>
                    <a:gd name="connsiteY5" fmla="*/ 88509 h 94718"/>
                    <a:gd name="connsiteX6" fmla="*/ 16961 w 240295"/>
                    <a:gd name="connsiteY6" fmla="*/ 88509 h 94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0295" h="94718">
                      <a:moveTo>
                        <a:pt x="16961" y="88509"/>
                      </a:moveTo>
                      <a:cubicBezTo>
                        <a:pt x="54108" y="100320"/>
                        <a:pt x="89922" y="94034"/>
                        <a:pt x="125736" y="80127"/>
                      </a:cubicBezTo>
                      <a:cubicBezTo>
                        <a:pt x="161264" y="66316"/>
                        <a:pt x="198603" y="52886"/>
                        <a:pt x="232321" y="34979"/>
                      </a:cubicBezTo>
                      <a:cubicBezTo>
                        <a:pt x="242227" y="29740"/>
                        <a:pt x="243656" y="11738"/>
                        <a:pt x="232321" y="6880"/>
                      </a:cubicBezTo>
                      <a:cubicBezTo>
                        <a:pt x="159836" y="-24172"/>
                        <a:pt x="102686" y="61077"/>
                        <a:pt x="29915" y="41742"/>
                      </a:cubicBezTo>
                      <a:cubicBezTo>
                        <a:pt x="-375" y="33740"/>
                        <a:pt x="-12662" y="79080"/>
                        <a:pt x="16961" y="88509"/>
                      </a:cubicBezTo>
                      <a:lnTo>
                        <a:pt x="16961" y="88509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9" name="Freeform: Shape 593">
                  <a:extLst>
                    <a:ext uri="{FF2B5EF4-FFF2-40B4-BE49-F238E27FC236}">
                      <a16:creationId xmlns:a16="http://schemas.microsoft.com/office/drawing/2014/main" id="{0EB3B0CF-C3B5-4BE7-8CCB-1C3EE3AB110E}"/>
                    </a:ext>
                  </a:extLst>
                </p:cNvPr>
                <p:cNvSpPr/>
                <p:nvPr/>
              </p:nvSpPr>
              <p:spPr>
                <a:xfrm>
                  <a:off x="9304274" y="2932908"/>
                  <a:ext cx="463560" cy="237024"/>
                </a:xfrm>
                <a:custGeom>
                  <a:avLst/>
                  <a:gdLst>
                    <a:gd name="connsiteX0" fmla="*/ 3486 w 463560"/>
                    <a:gd name="connsiteY0" fmla="*/ 37261 h 237024"/>
                    <a:gd name="connsiteX1" fmla="*/ 181889 w 463560"/>
                    <a:gd name="connsiteY1" fmla="*/ 153466 h 237024"/>
                    <a:gd name="connsiteX2" fmla="*/ 237801 w 463560"/>
                    <a:gd name="connsiteY2" fmla="*/ 163277 h 237024"/>
                    <a:gd name="connsiteX3" fmla="*/ 299428 w 463560"/>
                    <a:gd name="connsiteY3" fmla="*/ 188994 h 237024"/>
                    <a:gd name="connsiteX4" fmla="*/ 340004 w 463560"/>
                    <a:gd name="connsiteY4" fmla="*/ 207473 h 237024"/>
                    <a:gd name="connsiteX5" fmla="*/ 401822 w 463560"/>
                    <a:gd name="connsiteY5" fmla="*/ 222141 h 237024"/>
                    <a:gd name="connsiteX6" fmla="*/ 458019 w 463560"/>
                    <a:gd name="connsiteY6" fmla="*/ 189280 h 237024"/>
                    <a:gd name="connsiteX7" fmla="*/ 392011 w 463560"/>
                    <a:gd name="connsiteY7" fmla="*/ 148608 h 237024"/>
                    <a:gd name="connsiteX8" fmla="*/ 332765 w 463560"/>
                    <a:gd name="connsiteY8" fmla="*/ 132987 h 237024"/>
                    <a:gd name="connsiteX9" fmla="*/ 292284 w 463560"/>
                    <a:gd name="connsiteY9" fmla="*/ 107651 h 237024"/>
                    <a:gd name="connsiteX10" fmla="*/ 168173 w 463560"/>
                    <a:gd name="connsiteY10" fmla="*/ 82505 h 237024"/>
                    <a:gd name="connsiteX11" fmla="*/ 47301 w 463560"/>
                    <a:gd name="connsiteY11" fmla="*/ 11639 h 237024"/>
                    <a:gd name="connsiteX12" fmla="*/ 3486 w 463560"/>
                    <a:gd name="connsiteY12" fmla="*/ 37261 h 237024"/>
                    <a:gd name="connsiteX13" fmla="*/ 3486 w 463560"/>
                    <a:gd name="connsiteY13" fmla="*/ 37261 h 237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63560" h="237024">
                      <a:moveTo>
                        <a:pt x="3486" y="37261"/>
                      </a:moveTo>
                      <a:cubicBezTo>
                        <a:pt x="38157" y="101936"/>
                        <a:pt x="113405" y="136416"/>
                        <a:pt x="181889" y="153466"/>
                      </a:cubicBezTo>
                      <a:cubicBezTo>
                        <a:pt x="200368" y="158038"/>
                        <a:pt x="219037" y="160705"/>
                        <a:pt x="237801" y="163277"/>
                      </a:cubicBezTo>
                      <a:cubicBezTo>
                        <a:pt x="264566" y="166896"/>
                        <a:pt x="277711" y="174421"/>
                        <a:pt x="299428" y="188994"/>
                      </a:cubicBezTo>
                      <a:cubicBezTo>
                        <a:pt x="312572" y="197853"/>
                        <a:pt x="324383" y="203949"/>
                        <a:pt x="340004" y="207473"/>
                      </a:cubicBezTo>
                      <a:cubicBezTo>
                        <a:pt x="356768" y="211283"/>
                        <a:pt x="391249" y="206235"/>
                        <a:pt x="401822" y="222141"/>
                      </a:cubicBezTo>
                      <a:cubicBezTo>
                        <a:pt x="424872" y="257003"/>
                        <a:pt x="481355" y="224237"/>
                        <a:pt x="458019" y="189280"/>
                      </a:cubicBezTo>
                      <a:cubicBezTo>
                        <a:pt x="441827" y="164991"/>
                        <a:pt x="420776" y="153276"/>
                        <a:pt x="392011" y="148608"/>
                      </a:cubicBezTo>
                      <a:cubicBezTo>
                        <a:pt x="370103" y="145084"/>
                        <a:pt x="351815" y="146513"/>
                        <a:pt x="332765" y="132987"/>
                      </a:cubicBezTo>
                      <a:cubicBezTo>
                        <a:pt x="318954" y="123177"/>
                        <a:pt x="308858" y="113461"/>
                        <a:pt x="292284" y="107651"/>
                      </a:cubicBezTo>
                      <a:cubicBezTo>
                        <a:pt x="252946" y="93744"/>
                        <a:pt x="208559" y="95078"/>
                        <a:pt x="168173" y="82505"/>
                      </a:cubicBezTo>
                      <a:cubicBezTo>
                        <a:pt x="125978" y="69360"/>
                        <a:pt x="73781" y="49167"/>
                        <a:pt x="47301" y="11639"/>
                      </a:cubicBezTo>
                      <a:cubicBezTo>
                        <a:pt x="28727" y="-14745"/>
                        <a:pt x="-12135" y="8019"/>
                        <a:pt x="3486" y="37261"/>
                      </a:cubicBezTo>
                      <a:lnTo>
                        <a:pt x="3486" y="37261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341" name="Freeform: Shape 575">
                <a:extLst>
                  <a:ext uri="{FF2B5EF4-FFF2-40B4-BE49-F238E27FC236}">
                    <a16:creationId xmlns:a16="http://schemas.microsoft.com/office/drawing/2014/main" id="{6BE321CF-FC5B-4D9E-91BF-9732E066AAEE}"/>
                  </a:ext>
                </a:extLst>
              </p:cNvPr>
              <p:cNvSpPr/>
              <p:nvPr/>
            </p:nvSpPr>
            <p:spPr>
              <a:xfrm>
                <a:off x="9256412" y="3142184"/>
                <a:ext cx="507440" cy="831134"/>
              </a:xfrm>
              <a:custGeom>
                <a:avLst/>
                <a:gdLst>
                  <a:gd name="connsiteX0" fmla="*/ 495975 w 507440"/>
                  <a:gd name="connsiteY0" fmla="*/ 2960 h 831134"/>
                  <a:gd name="connsiteX1" fmla="*/ 298617 w 507440"/>
                  <a:gd name="connsiteY1" fmla="*/ 338716 h 831134"/>
                  <a:gd name="connsiteX2" fmla="*/ 151932 w 507440"/>
                  <a:gd name="connsiteY2" fmla="*/ 473209 h 831134"/>
                  <a:gd name="connsiteX3" fmla="*/ 34489 w 507440"/>
                  <a:gd name="connsiteY3" fmla="*/ 623323 h 831134"/>
                  <a:gd name="connsiteX4" fmla="*/ 4675 w 507440"/>
                  <a:gd name="connsiteY4" fmla="*/ 723241 h 831134"/>
                  <a:gd name="connsiteX5" fmla="*/ 1342 w 507440"/>
                  <a:gd name="connsiteY5" fmla="*/ 775247 h 831134"/>
                  <a:gd name="connsiteX6" fmla="*/ 389 w 507440"/>
                  <a:gd name="connsiteY6" fmla="*/ 829921 h 831134"/>
                  <a:gd name="connsiteX7" fmla="*/ 2866 w 507440"/>
                  <a:gd name="connsiteY7" fmla="*/ 829921 h 831134"/>
                  <a:gd name="connsiteX8" fmla="*/ 4771 w 507440"/>
                  <a:gd name="connsiteY8" fmla="*/ 783058 h 831134"/>
                  <a:gd name="connsiteX9" fmla="*/ 16201 w 507440"/>
                  <a:gd name="connsiteY9" fmla="*/ 734480 h 831134"/>
                  <a:gd name="connsiteX10" fmla="*/ 50014 w 507440"/>
                  <a:gd name="connsiteY10" fmla="*/ 645802 h 831134"/>
                  <a:gd name="connsiteX11" fmla="*/ 166410 w 507440"/>
                  <a:gd name="connsiteY11" fmla="*/ 493498 h 831134"/>
                  <a:gd name="connsiteX12" fmla="*/ 311285 w 507440"/>
                  <a:gd name="connsiteY12" fmla="*/ 362529 h 831134"/>
                  <a:gd name="connsiteX13" fmla="*/ 419299 w 507440"/>
                  <a:gd name="connsiteY13" fmla="*/ 204985 h 831134"/>
                  <a:gd name="connsiteX14" fmla="*/ 507119 w 507440"/>
                  <a:gd name="connsiteY14" fmla="*/ 7627 h 831134"/>
                  <a:gd name="connsiteX15" fmla="*/ 495975 w 507440"/>
                  <a:gd name="connsiteY15" fmla="*/ 2960 h 831134"/>
                  <a:gd name="connsiteX16" fmla="*/ 495975 w 507440"/>
                  <a:gd name="connsiteY16" fmla="*/ 2960 h 83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7440" h="831134">
                    <a:moveTo>
                      <a:pt x="495975" y="2960"/>
                    </a:moveTo>
                    <a:cubicBezTo>
                      <a:pt x="441873" y="121451"/>
                      <a:pt x="385294" y="240133"/>
                      <a:pt x="298617" y="338716"/>
                    </a:cubicBezTo>
                    <a:cubicBezTo>
                      <a:pt x="254516" y="388913"/>
                      <a:pt x="201652" y="429109"/>
                      <a:pt x="151932" y="473209"/>
                    </a:cubicBezTo>
                    <a:cubicBezTo>
                      <a:pt x="103640" y="516072"/>
                      <a:pt x="62302" y="564649"/>
                      <a:pt x="34489" y="623323"/>
                    </a:cubicBezTo>
                    <a:cubicBezTo>
                      <a:pt x="19439" y="655137"/>
                      <a:pt x="10105" y="688570"/>
                      <a:pt x="4675" y="723241"/>
                    </a:cubicBezTo>
                    <a:cubicBezTo>
                      <a:pt x="1913" y="740671"/>
                      <a:pt x="2389" y="757721"/>
                      <a:pt x="1342" y="775247"/>
                    </a:cubicBezTo>
                    <a:cubicBezTo>
                      <a:pt x="199" y="793535"/>
                      <a:pt x="-468" y="811633"/>
                      <a:pt x="389" y="829921"/>
                    </a:cubicBezTo>
                    <a:cubicBezTo>
                      <a:pt x="484" y="831540"/>
                      <a:pt x="2866" y="831540"/>
                      <a:pt x="2866" y="829921"/>
                    </a:cubicBezTo>
                    <a:cubicBezTo>
                      <a:pt x="2675" y="814300"/>
                      <a:pt x="3247" y="798583"/>
                      <a:pt x="4771" y="783058"/>
                    </a:cubicBezTo>
                    <a:cubicBezTo>
                      <a:pt x="6390" y="766389"/>
                      <a:pt x="11819" y="750577"/>
                      <a:pt x="16201" y="734480"/>
                    </a:cubicBezTo>
                    <a:cubicBezTo>
                      <a:pt x="24583" y="703810"/>
                      <a:pt x="36679" y="674663"/>
                      <a:pt x="50014" y="645802"/>
                    </a:cubicBezTo>
                    <a:cubicBezTo>
                      <a:pt x="77446" y="586462"/>
                      <a:pt x="117928" y="536836"/>
                      <a:pt x="166410" y="493498"/>
                    </a:cubicBezTo>
                    <a:cubicBezTo>
                      <a:pt x="215083" y="450064"/>
                      <a:pt x="267661" y="411297"/>
                      <a:pt x="311285" y="362529"/>
                    </a:cubicBezTo>
                    <a:cubicBezTo>
                      <a:pt x="353957" y="314904"/>
                      <a:pt x="388724" y="260897"/>
                      <a:pt x="419299" y="204985"/>
                    </a:cubicBezTo>
                    <a:cubicBezTo>
                      <a:pt x="453970" y="141644"/>
                      <a:pt x="481783" y="75064"/>
                      <a:pt x="507119" y="7627"/>
                    </a:cubicBezTo>
                    <a:cubicBezTo>
                      <a:pt x="509405" y="1246"/>
                      <a:pt x="498832" y="-3231"/>
                      <a:pt x="495975" y="2960"/>
                    </a:cubicBezTo>
                    <a:lnTo>
                      <a:pt x="495975" y="2960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2" name="Freeform: Shape 576">
                <a:extLst>
                  <a:ext uri="{FF2B5EF4-FFF2-40B4-BE49-F238E27FC236}">
                    <a16:creationId xmlns:a16="http://schemas.microsoft.com/office/drawing/2014/main" id="{EBE1E80F-C292-4498-BEA7-BEBFD975A274}"/>
                  </a:ext>
                </a:extLst>
              </p:cNvPr>
              <p:cNvSpPr/>
              <p:nvPr/>
            </p:nvSpPr>
            <p:spPr>
              <a:xfrm>
                <a:off x="9421830" y="2823942"/>
                <a:ext cx="324309" cy="357902"/>
              </a:xfrm>
              <a:custGeom>
                <a:avLst/>
                <a:gdLst>
                  <a:gd name="connsiteX0" fmla="*/ 611 w 324309"/>
                  <a:gd name="connsiteY0" fmla="*/ 7258 h 357902"/>
                  <a:gd name="connsiteX1" fmla="*/ 140533 w 324309"/>
                  <a:gd name="connsiteY1" fmla="*/ 222618 h 357902"/>
                  <a:gd name="connsiteX2" fmla="*/ 219210 w 324309"/>
                  <a:gd name="connsiteY2" fmla="*/ 310438 h 357902"/>
                  <a:gd name="connsiteX3" fmla="*/ 314460 w 324309"/>
                  <a:gd name="connsiteY3" fmla="*/ 357873 h 357902"/>
                  <a:gd name="connsiteX4" fmla="*/ 317127 w 324309"/>
                  <a:gd name="connsiteY4" fmla="*/ 337966 h 357902"/>
                  <a:gd name="connsiteX5" fmla="*/ 227020 w 324309"/>
                  <a:gd name="connsiteY5" fmla="*/ 286626 h 357902"/>
                  <a:gd name="connsiteX6" fmla="*/ 152440 w 324309"/>
                  <a:gd name="connsiteY6" fmla="*/ 201472 h 357902"/>
                  <a:gd name="connsiteX7" fmla="*/ 8993 w 324309"/>
                  <a:gd name="connsiteY7" fmla="*/ 2305 h 357902"/>
                  <a:gd name="connsiteX8" fmla="*/ 611 w 324309"/>
                  <a:gd name="connsiteY8" fmla="*/ 7258 h 357902"/>
                  <a:gd name="connsiteX9" fmla="*/ 611 w 324309"/>
                  <a:gd name="connsiteY9" fmla="*/ 7258 h 35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4309" h="357902">
                    <a:moveTo>
                      <a:pt x="611" y="7258"/>
                    </a:moveTo>
                    <a:cubicBezTo>
                      <a:pt x="40045" y="83743"/>
                      <a:pt x="87193" y="155086"/>
                      <a:pt x="140533" y="222618"/>
                    </a:cubicBezTo>
                    <a:cubicBezTo>
                      <a:pt x="164822" y="253288"/>
                      <a:pt x="189873" y="284435"/>
                      <a:pt x="219210" y="310438"/>
                    </a:cubicBezTo>
                    <a:cubicBezTo>
                      <a:pt x="245785" y="333965"/>
                      <a:pt x="278074" y="355301"/>
                      <a:pt x="314460" y="357873"/>
                    </a:cubicBezTo>
                    <a:cubicBezTo>
                      <a:pt x="326080" y="358730"/>
                      <a:pt x="327985" y="341014"/>
                      <a:pt x="317127" y="337966"/>
                    </a:cubicBezTo>
                    <a:cubicBezTo>
                      <a:pt x="282170" y="328250"/>
                      <a:pt x="253405" y="311677"/>
                      <a:pt x="227020" y="286626"/>
                    </a:cubicBezTo>
                    <a:cubicBezTo>
                      <a:pt x="199684" y="260718"/>
                      <a:pt x="176062" y="230809"/>
                      <a:pt x="152440" y="201472"/>
                    </a:cubicBezTo>
                    <a:cubicBezTo>
                      <a:pt x="101195" y="137750"/>
                      <a:pt x="53761" y="70694"/>
                      <a:pt x="8993" y="2305"/>
                    </a:cubicBezTo>
                    <a:cubicBezTo>
                      <a:pt x="5659" y="-2934"/>
                      <a:pt x="-2246" y="1638"/>
                      <a:pt x="611" y="7258"/>
                    </a:cubicBezTo>
                    <a:lnTo>
                      <a:pt x="611" y="725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3" name="Freeform: Shape 577">
                <a:extLst>
                  <a:ext uri="{FF2B5EF4-FFF2-40B4-BE49-F238E27FC236}">
                    <a16:creationId xmlns:a16="http://schemas.microsoft.com/office/drawing/2014/main" id="{8A772592-4C88-4695-82B6-CC5C5B96D285}"/>
                  </a:ext>
                </a:extLst>
              </p:cNvPr>
              <p:cNvSpPr/>
              <p:nvPr/>
            </p:nvSpPr>
            <p:spPr>
              <a:xfrm>
                <a:off x="9313993" y="2958419"/>
                <a:ext cx="298850" cy="155593"/>
              </a:xfrm>
              <a:custGeom>
                <a:avLst/>
                <a:gdLst>
                  <a:gd name="connsiteX0" fmla="*/ 1101 w 298850"/>
                  <a:gd name="connsiteY0" fmla="*/ 4321 h 155593"/>
                  <a:gd name="connsiteX1" fmla="*/ 108162 w 298850"/>
                  <a:gd name="connsiteY1" fmla="*/ 130241 h 155593"/>
                  <a:gd name="connsiteX2" fmla="*/ 195697 w 298850"/>
                  <a:gd name="connsiteY2" fmla="*/ 155387 h 155593"/>
                  <a:gd name="connsiteX3" fmla="*/ 251228 w 298850"/>
                  <a:gd name="connsiteY3" fmla="*/ 152339 h 155593"/>
                  <a:gd name="connsiteX4" fmla="*/ 297710 w 298850"/>
                  <a:gd name="connsiteY4" fmla="*/ 138719 h 155593"/>
                  <a:gd name="connsiteX5" fmla="*/ 296948 w 298850"/>
                  <a:gd name="connsiteY5" fmla="*/ 132432 h 155593"/>
                  <a:gd name="connsiteX6" fmla="*/ 251228 w 298850"/>
                  <a:gd name="connsiteY6" fmla="*/ 132718 h 155593"/>
                  <a:gd name="connsiteX7" fmla="*/ 197983 w 298850"/>
                  <a:gd name="connsiteY7" fmla="*/ 135480 h 155593"/>
                  <a:gd name="connsiteX8" fmla="*/ 109686 w 298850"/>
                  <a:gd name="connsiteY8" fmla="*/ 108334 h 155593"/>
                  <a:gd name="connsiteX9" fmla="*/ 3483 w 298850"/>
                  <a:gd name="connsiteY9" fmla="*/ 320 h 155593"/>
                  <a:gd name="connsiteX10" fmla="*/ 1101 w 298850"/>
                  <a:gd name="connsiteY10" fmla="*/ 4321 h 155593"/>
                  <a:gd name="connsiteX11" fmla="*/ 1101 w 298850"/>
                  <a:gd name="connsiteY11" fmla="*/ 4321 h 155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8850" h="155593">
                    <a:moveTo>
                      <a:pt x="1101" y="4321"/>
                    </a:moveTo>
                    <a:cubicBezTo>
                      <a:pt x="47298" y="36610"/>
                      <a:pt x="59680" y="99475"/>
                      <a:pt x="108162" y="130241"/>
                    </a:cubicBezTo>
                    <a:cubicBezTo>
                      <a:pt x="134070" y="146624"/>
                      <a:pt x="165312" y="154054"/>
                      <a:pt x="195697" y="155387"/>
                    </a:cubicBezTo>
                    <a:cubicBezTo>
                      <a:pt x="214271" y="156149"/>
                      <a:pt x="232845" y="154721"/>
                      <a:pt x="251228" y="152339"/>
                    </a:cubicBezTo>
                    <a:cubicBezTo>
                      <a:pt x="267420" y="150244"/>
                      <a:pt x="285327" y="150244"/>
                      <a:pt x="297710" y="138719"/>
                    </a:cubicBezTo>
                    <a:cubicBezTo>
                      <a:pt x="299424" y="137099"/>
                      <a:pt x="299234" y="133480"/>
                      <a:pt x="296948" y="132432"/>
                    </a:cubicBezTo>
                    <a:cubicBezTo>
                      <a:pt x="282089" y="125860"/>
                      <a:pt x="266944" y="130813"/>
                      <a:pt x="251228" y="132718"/>
                    </a:cubicBezTo>
                    <a:cubicBezTo>
                      <a:pt x="233607" y="134813"/>
                      <a:pt x="215795" y="136147"/>
                      <a:pt x="197983" y="135480"/>
                    </a:cubicBezTo>
                    <a:cubicBezTo>
                      <a:pt x="166836" y="134337"/>
                      <a:pt x="135118" y="127098"/>
                      <a:pt x="109686" y="108334"/>
                    </a:cubicBezTo>
                    <a:cubicBezTo>
                      <a:pt x="68157" y="77663"/>
                      <a:pt x="51584" y="23466"/>
                      <a:pt x="3483" y="320"/>
                    </a:cubicBezTo>
                    <a:cubicBezTo>
                      <a:pt x="720" y="-1108"/>
                      <a:pt x="-1375" y="2606"/>
                      <a:pt x="1101" y="4321"/>
                    </a:cubicBezTo>
                    <a:lnTo>
                      <a:pt x="1101" y="4321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4" name="Freeform: Shape 578">
                <a:extLst>
                  <a:ext uri="{FF2B5EF4-FFF2-40B4-BE49-F238E27FC236}">
                    <a16:creationId xmlns:a16="http://schemas.microsoft.com/office/drawing/2014/main" id="{B042B0A0-30CA-4BD2-B9BA-BEA579D37D15}"/>
                  </a:ext>
                </a:extLst>
              </p:cNvPr>
              <p:cNvSpPr/>
              <p:nvPr/>
            </p:nvSpPr>
            <p:spPr>
              <a:xfrm>
                <a:off x="9393295" y="3098812"/>
                <a:ext cx="109906" cy="528442"/>
              </a:xfrm>
              <a:custGeom>
                <a:avLst/>
                <a:gdLst>
                  <a:gd name="connsiteX0" fmla="*/ 95345 w 109906"/>
                  <a:gd name="connsiteY0" fmla="*/ 4041 h 528442"/>
                  <a:gd name="connsiteX1" fmla="*/ 20765 w 109906"/>
                  <a:gd name="connsiteY1" fmla="*/ 115864 h 528442"/>
                  <a:gd name="connsiteX2" fmla="*/ 1143 w 109906"/>
                  <a:gd name="connsiteY2" fmla="*/ 167204 h 528442"/>
                  <a:gd name="connsiteX3" fmla="*/ 0 w 109906"/>
                  <a:gd name="connsiteY3" fmla="*/ 236927 h 528442"/>
                  <a:gd name="connsiteX4" fmla="*/ 21050 w 109906"/>
                  <a:gd name="connsiteY4" fmla="*/ 522106 h 528442"/>
                  <a:gd name="connsiteX5" fmla="*/ 38481 w 109906"/>
                  <a:gd name="connsiteY5" fmla="*/ 519724 h 528442"/>
                  <a:gd name="connsiteX6" fmla="*/ 19717 w 109906"/>
                  <a:gd name="connsiteY6" fmla="*/ 243880 h 528442"/>
                  <a:gd name="connsiteX7" fmla="*/ 20098 w 109906"/>
                  <a:gd name="connsiteY7" fmla="*/ 176443 h 528442"/>
                  <a:gd name="connsiteX8" fmla="*/ 24955 w 109906"/>
                  <a:gd name="connsiteY8" fmla="*/ 141963 h 528442"/>
                  <a:gd name="connsiteX9" fmla="*/ 41624 w 109906"/>
                  <a:gd name="connsiteY9" fmla="*/ 119389 h 528442"/>
                  <a:gd name="connsiteX10" fmla="*/ 108966 w 109906"/>
                  <a:gd name="connsiteY10" fmla="*/ 11947 h 528442"/>
                  <a:gd name="connsiteX11" fmla="*/ 95345 w 109906"/>
                  <a:gd name="connsiteY11" fmla="*/ 4041 h 528442"/>
                  <a:gd name="connsiteX12" fmla="*/ 95345 w 109906"/>
                  <a:gd name="connsiteY12" fmla="*/ 4041 h 52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9906" h="528442">
                    <a:moveTo>
                      <a:pt x="95345" y="4041"/>
                    </a:moveTo>
                    <a:cubicBezTo>
                      <a:pt x="74390" y="43855"/>
                      <a:pt x="49149" y="80908"/>
                      <a:pt x="20765" y="115864"/>
                    </a:cubicBezTo>
                    <a:cubicBezTo>
                      <a:pt x="7715" y="131962"/>
                      <a:pt x="2000" y="146344"/>
                      <a:pt x="1143" y="167204"/>
                    </a:cubicBezTo>
                    <a:cubicBezTo>
                      <a:pt x="191" y="190445"/>
                      <a:pt x="0" y="213686"/>
                      <a:pt x="0" y="236927"/>
                    </a:cubicBezTo>
                    <a:cubicBezTo>
                      <a:pt x="0" y="332082"/>
                      <a:pt x="5810" y="428189"/>
                      <a:pt x="21050" y="522106"/>
                    </a:cubicBezTo>
                    <a:cubicBezTo>
                      <a:pt x="22669" y="531916"/>
                      <a:pt x="39624" y="529726"/>
                      <a:pt x="38481" y="519724"/>
                    </a:cubicBezTo>
                    <a:cubicBezTo>
                      <a:pt x="28480" y="427903"/>
                      <a:pt x="20669" y="336273"/>
                      <a:pt x="19717" y="243880"/>
                    </a:cubicBezTo>
                    <a:cubicBezTo>
                      <a:pt x="19431" y="221401"/>
                      <a:pt x="19621" y="198922"/>
                      <a:pt x="20098" y="176443"/>
                    </a:cubicBezTo>
                    <a:cubicBezTo>
                      <a:pt x="20383" y="164918"/>
                      <a:pt x="19526" y="152536"/>
                      <a:pt x="24955" y="141963"/>
                    </a:cubicBezTo>
                    <a:cubicBezTo>
                      <a:pt x="29242" y="133676"/>
                      <a:pt x="35909" y="126723"/>
                      <a:pt x="41624" y="119389"/>
                    </a:cubicBezTo>
                    <a:cubicBezTo>
                      <a:pt x="67913" y="85956"/>
                      <a:pt x="90297" y="50142"/>
                      <a:pt x="108966" y="11947"/>
                    </a:cubicBezTo>
                    <a:cubicBezTo>
                      <a:pt x="113538" y="2898"/>
                      <a:pt x="100203" y="-5103"/>
                      <a:pt x="95345" y="4041"/>
                    </a:cubicBezTo>
                    <a:lnTo>
                      <a:pt x="95345" y="4041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5" name="Freeform: Shape 579">
                <a:extLst>
                  <a:ext uri="{FF2B5EF4-FFF2-40B4-BE49-F238E27FC236}">
                    <a16:creationId xmlns:a16="http://schemas.microsoft.com/office/drawing/2014/main" id="{5813DC10-6A31-4361-A76B-5795F4884D7F}"/>
                  </a:ext>
                </a:extLst>
              </p:cNvPr>
              <p:cNvSpPr/>
              <p:nvPr/>
            </p:nvSpPr>
            <p:spPr>
              <a:xfrm>
                <a:off x="9640619" y="3134963"/>
                <a:ext cx="36020" cy="104349"/>
              </a:xfrm>
              <a:custGeom>
                <a:avLst/>
                <a:gdLst>
                  <a:gd name="connsiteX0" fmla="*/ 22519 w 36020"/>
                  <a:gd name="connsiteY0" fmla="*/ 6180 h 104349"/>
                  <a:gd name="connsiteX1" fmla="*/ 17661 w 36020"/>
                  <a:gd name="connsiteY1" fmla="*/ 51519 h 104349"/>
                  <a:gd name="connsiteX2" fmla="*/ 10517 w 36020"/>
                  <a:gd name="connsiteY2" fmla="*/ 72760 h 104349"/>
                  <a:gd name="connsiteX3" fmla="*/ 421 w 36020"/>
                  <a:gd name="connsiteY3" fmla="*/ 94191 h 104349"/>
                  <a:gd name="connsiteX4" fmla="*/ 5088 w 36020"/>
                  <a:gd name="connsiteY4" fmla="*/ 103716 h 104349"/>
                  <a:gd name="connsiteX5" fmla="*/ 15089 w 36020"/>
                  <a:gd name="connsiteY5" fmla="*/ 100382 h 104349"/>
                  <a:gd name="connsiteX6" fmla="*/ 25853 w 36020"/>
                  <a:gd name="connsiteY6" fmla="*/ 78094 h 104349"/>
                  <a:gd name="connsiteX7" fmla="*/ 32520 w 36020"/>
                  <a:gd name="connsiteY7" fmla="*/ 54757 h 104349"/>
                  <a:gd name="connsiteX8" fmla="*/ 35378 w 36020"/>
                  <a:gd name="connsiteY8" fmla="*/ 6180 h 104349"/>
                  <a:gd name="connsiteX9" fmla="*/ 22519 w 36020"/>
                  <a:gd name="connsiteY9" fmla="*/ 6180 h 104349"/>
                  <a:gd name="connsiteX10" fmla="*/ 22519 w 36020"/>
                  <a:gd name="connsiteY10" fmla="*/ 6180 h 10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20" h="104349">
                    <a:moveTo>
                      <a:pt x="22519" y="6180"/>
                    </a:moveTo>
                    <a:cubicBezTo>
                      <a:pt x="23090" y="21515"/>
                      <a:pt x="21566" y="36660"/>
                      <a:pt x="17661" y="51519"/>
                    </a:cubicBezTo>
                    <a:cubicBezTo>
                      <a:pt x="15756" y="58758"/>
                      <a:pt x="13375" y="65902"/>
                      <a:pt x="10517" y="72760"/>
                    </a:cubicBezTo>
                    <a:cubicBezTo>
                      <a:pt x="7469" y="79999"/>
                      <a:pt x="3374" y="86857"/>
                      <a:pt x="421" y="94191"/>
                    </a:cubicBezTo>
                    <a:cubicBezTo>
                      <a:pt x="-1103" y="97810"/>
                      <a:pt x="1754" y="102382"/>
                      <a:pt x="5088" y="103716"/>
                    </a:cubicBezTo>
                    <a:cubicBezTo>
                      <a:pt x="9089" y="105335"/>
                      <a:pt x="12708" y="103716"/>
                      <a:pt x="15089" y="100382"/>
                    </a:cubicBezTo>
                    <a:cubicBezTo>
                      <a:pt x="19947" y="93905"/>
                      <a:pt x="23090" y="85714"/>
                      <a:pt x="25853" y="78094"/>
                    </a:cubicBezTo>
                    <a:cubicBezTo>
                      <a:pt x="28615" y="70474"/>
                      <a:pt x="30901" y="62758"/>
                      <a:pt x="32520" y="54757"/>
                    </a:cubicBezTo>
                    <a:cubicBezTo>
                      <a:pt x="35854" y="38755"/>
                      <a:pt x="36806" y="22372"/>
                      <a:pt x="35378" y="6180"/>
                    </a:cubicBezTo>
                    <a:cubicBezTo>
                      <a:pt x="34616" y="-1916"/>
                      <a:pt x="22138" y="-2202"/>
                      <a:pt x="22519" y="6180"/>
                    </a:cubicBezTo>
                    <a:lnTo>
                      <a:pt x="22519" y="6180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6" name="Freeform: Shape 580">
                <a:extLst>
                  <a:ext uri="{FF2B5EF4-FFF2-40B4-BE49-F238E27FC236}">
                    <a16:creationId xmlns:a16="http://schemas.microsoft.com/office/drawing/2014/main" id="{02D3774F-D9BC-4243-B22E-960E00EE211F}"/>
                  </a:ext>
                </a:extLst>
              </p:cNvPr>
              <p:cNvSpPr/>
              <p:nvPr/>
            </p:nvSpPr>
            <p:spPr>
              <a:xfrm>
                <a:off x="9452897" y="3224773"/>
                <a:ext cx="260467" cy="49909"/>
              </a:xfrm>
              <a:custGeom>
                <a:avLst/>
                <a:gdLst>
                  <a:gd name="connsiteX0" fmla="*/ 5263 w 260467"/>
                  <a:gd name="connsiteY0" fmla="*/ 45529 h 49909"/>
                  <a:gd name="connsiteX1" fmla="*/ 135184 w 260467"/>
                  <a:gd name="connsiteY1" fmla="*/ 32861 h 49909"/>
                  <a:gd name="connsiteX2" fmla="*/ 197858 w 260467"/>
                  <a:gd name="connsiteY2" fmla="*/ 19812 h 49909"/>
                  <a:gd name="connsiteX3" fmla="*/ 224147 w 260467"/>
                  <a:gd name="connsiteY3" fmla="*/ 25431 h 49909"/>
                  <a:gd name="connsiteX4" fmla="*/ 242435 w 260467"/>
                  <a:gd name="connsiteY4" fmla="*/ 45529 h 49909"/>
                  <a:gd name="connsiteX5" fmla="*/ 260437 w 260467"/>
                  <a:gd name="connsiteY5" fmla="*/ 40671 h 49909"/>
                  <a:gd name="connsiteX6" fmla="*/ 225862 w 260467"/>
                  <a:gd name="connsiteY6" fmla="*/ 3905 h 49909"/>
                  <a:gd name="connsiteX7" fmla="*/ 160711 w 260467"/>
                  <a:gd name="connsiteY7" fmla="*/ 6858 h 49909"/>
                  <a:gd name="connsiteX8" fmla="*/ 5167 w 260467"/>
                  <a:gd name="connsiteY8" fmla="*/ 34766 h 49909"/>
                  <a:gd name="connsiteX9" fmla="*/ 5263 w 260467"/>
                  <a:gd name="connsiteY9" fmla="*/ 45529 h 49909"/>
                  <a:gd name="connsiteX10" fmla="*/ 5263 w 260467"/>
                  <a:gd name="connsiteY10" fmla="*/ 45529 h 4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0467" h="49909">
                    <a:moveTo>
                      <a:pt x="5263" y="45529"/>
                    </a:moveTo>
                    <a:cubicBezTo>
                      <a:pt x="49363" y="45624"/>
                      <a:pt x="92131" y="42862"/>
                      <a:pt x="135184" y="32861"/>
                    </a:cubicBezTo>
                    <a:cubicBezTo>
                      <a:pt x="155758" y="28098"/>
                      <a:pt x="176617" y="20193"/>
                      <a:pt x="197858" y="19812"/>
                    </a:cubicBezTo>
                    <a:cubicBezTo>
                      <a:pt x="207002" y="19621"/>
                      <a:pt x="216051" y="21145"/>
                      <a:pt x="224147" y="25431"/>
                    </a:cubicBezTo>
                    <a:cubicBezTo>
                      <a:pt x="233291" y="30289"/>
                      <a:pt x="236815" y="37338"/>
                      <a:pt x="242435" y="45529"/>
                    </a:cubicBezTo>
                    <a:cubicBezTo>
                      <a:pt x="247388" y="52768"/>
                      <a:pt x="261199" y="50958"/>
                      <a:pt x="260437" y="40671"/>
                    </a:cubicBezTo>
                    <a:cubicBezTo>
                      <a:pt x="259104" y="22383"/>
                      <a:pt x="241959" y="9525"/>
                      <a:pt x="225862" y="3905"/>
                    </a:cubicBezTo>
                    <a:cubicBezTo>
                      <a:pt x="204621" y="-3620"/>
                      <a:pt x="181761" y="1047"/>
                      <a:pt x="160711" y="6858"/>
                    </a:cubicBezTo>
                    <a:cubicBezTo>
                      <a:pt x="110133" y="20859"/>
                      <a:pt x="57650" y="32099"/>
                      <a:pt x="5167" y="34766"/>
                    </a:cubicBezTo>
                    <a:cubicBezTo>
                      <a:pt x="-1691" y="35052"/>
                      <a:pt x="-1786" y="45529"/>
                      <a:pt x="5263" y="45529"/>
                    </a:cubicBezTo>
                    <a:lnTo>
                      <a:pt x="5263" y="45529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7" name="Freeform: Shape 581">
                <a:extLst>
                  <a:ext uri="{FF2B5EF4-FFF2-40B4-BE49-F238E27FC236}">
                    <a16:creationId xmlns:a16="http://schemas.microsoft.com/office/drawing/2014/main" id="{505B8961-6FF0-4E30-9060-1322A375016D}"/>
                  </a:ext>
                </a:extLst>
              </p:cNvPr>
              <p:cNvSpPr/>
              <p:nvPr/>
            </p:nvSpPr>
            <p:spPr>
              <a:xfrm>
                <a:off x="9230295" y="3258625"/>
                <a:ext cx="175194" cy="46173"/>
              </a:xfrm>
              <a:custGeom>
                <a:avLst/>
                <a:gdLst>
                  <a:gd name="connsiteX0" fmla="*/ 166238 w 175194"/>
                  <a:gd name="connsiteY0" fmla="*/ 1009 h 46173"/>
                  <a:gd name="connsiteX1" fmla="*/ 86609 w 175194"/>
                  <a:gd name="connsiteY1" fmla="*/ 28251 h 46173"/>
                  <a:gd name="connsiteX2" fmla="*/ 4122 w 175194"/>
                  <a:gd name="connsiteY2" fmla="*/ 23679 h 46173"/>
                  <a:gd name="connsiteX3" fmla="*/ 1931 w 175194"/>
                  <a:gd name="connsiteY3" fmla="*/ 31584 h 46173"/>
                  <a:gd name="connsiteX4" fmla="*/ 42794 w 175194"/>
                  <a:gd name="connsiteY4" fmla="*/ 45205 h 46173"/>
                  <a:gd name="connsiteX5" fmla="*/ 88895 w 175194"/>
                  <a:gd name="connsiteY5" fmla="*/ 44253 h 46173"/>
                  <a:gd name="connsiteX6" fmla="*/ 172334 w 175194"/>
                  <a:gd name="connsiteY6" fmla="*/ 11677 h 46173"/>
                  <a:gd name="connsiteX7" fmla="*/ 166238 w 175194"/>
                  <a:gd name="connsiteY7" fmla="*/ 1009 h 46173"/>
                  <a:gd name="connsiteX8" fmla="*/ 166238 w 175194"/>
                  <a:gd name="connsiteY8" fmla="*/ 1009 h 46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194" h="46173">
                    <a:moveTo>
                      <a:pt x="166238" y="1009"/>
                    </a:moveTo>
                    <a:cubicBezTo>
                      <a:pt x="142044" y="16249"/>
                      <a:pt x="114993" y="25393"/>
                      <a:pt x="86609" y="28251"/>
                    </a:cubicBezTo>
                    <a:cubicBezTo>
                      <a:pt x="59081" y="31013"/>
                      <a:pt x="31459" y="26727"/>
                      <a:pt x="4122" y="23679"/>
                    </a:cubicBezTo>
                    <a:cubicBezTo>
                      <a:pt x="-259" y="23202"/>
                      <a:pt x="-1402" y="29584"/>
                      <a:pt x="1931" y="31584"/>
                    </a:cubicBezTo>
                    <a:cubicBezTo>
                      <a:pt x="14885" y="39204"/>
                      <a:pt x="27839" y="43586"/>
                      <a:pt x="42794" y="45205"/>
                    </a:cubicBezTo>
                    <a:cubicBezTo>
                      <a:pt x="58034" y="46824"/>
                      <a:pt x="73655" y="46348"/>
                      <a:pt x="88895" y="44253"/>
                    </a:cubicBezTo>
                    <a:cubicBezTo>
                      <a:pt x="118708" y="40062"/>
                      <a:pt x="147569" y="28632"/>
                      <a:pt x="172334" y="11677"/>
                    </a:cubicBezTo>
                    <a:cubicBezTo>
                      <a:pt x="178906" y="7200"/>
                      <a:pt x="173000" y="-3277"/>
                      <a:pt x="166238" y="1009"/>
                    </a:cubicBezTo>
                    <a:lnTo>
                      <a:pt x="166238" y="1009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8" name="Freeform: Shape 582">
                <a:extLst>
                  <a:ext uri="{FF2B5EF4-FFF2-40B4-BE49-F238E27FC236}">
                    <a16:creationId xmlns:a16="http://schemas.microsoft.com/office/drawing/2014/main" id="{1819CACA-370A-4F09-A910-F7C42800035A}"/>
                  </a:ext>
                </a:extLst>
              </p:cNvPr>
              <p:cNvSpPr/>
              <p:nvPr/>
            </p:nvSpPr>
            <p:spPr>
              <a:xfrm>
                <a:off x="9518026" y="3646042"/>
                <a:ext cx="153736" cy="119652"/>
              </a:xfrm>
              <a:custGeom>
                <a:avLst/>
                <a:gdLst>
                  <a:gd name="connsiteX0" fmla="*/ 1189 w 153736"/>
                  <a:gd name="connsiteY0" fmla="*/ 4403 h 119652"/>
                  <a:gd name="connsiteX1" fmla="*/ 83104 w 153736"/>
                  <a:gd name="connsiteY1" fmla="*/ 55267 h 119652"/>
                  <a:gd name="connsiteX2" fmla="*/ 117490 w 153736"/>
                  <a:gd name="connsiteY2" fmla="*/ 87747 h 119652"/>
                  <a:gd name="connsiteX3" fmla="*/ 133111 w 153736"/>
                  <a:gd name="connsiteY3" fmla="*/ 105559 h 119652"/>
                  <a:gd name="connsiteX4" fmla="*/ 149589 w 153736"/>
                  <a:gd name="connsiteY4" fmla="*/ 119561 h 119652"/>
                  <a:gd name="connsiteX5" fmla="*/ 153685 w 153736"/>
                  <a:gd name="connsiteY5" fmla="*/ 116417 h 119652"/>
                  <a:gd name="connsiteX6" fmla="*/ 143969 w 153736"/>
                  <a:gd name="connsiteY6" fmla="*/ 96320 h 119652"/>
                  <a:gd name="connsiteX7" fmla="*/ 128253 w 153736"/>
                  <a:gd name="connsiteY7" fmla="*/ 78603 h 119652"/>
                  <a:gd name="connsiteX8" fmla="*/ 90534 w 153736"/>
                  <a:gd name="connsiteY8" fmla="*/ 45456 h 119652"/>
                  <a:gd name="connsiteX9" fmla="*/ 2809 w 153736"/>
                  <a:gd name="connsiteY9" fmla="*/ 117 h 119652"/>
                  <a:gd name="connsiteX10" fmla="*/ 1189 w 153736"/>
                  <a:gd name="connsiteY10" fmla="*/ 4403 h 119652"/>
                  <a:gd name="connsiteX11" fmla="*/ 1189 w 153736"/>
                  <a:gd name="connsiteY11" fmla="*/ 4403 h 11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736" h="119652">
                    <a:moveTo>
                      <a:pt x="1189" y="4403"/>
                    </a:moveTo>
                    <a:cubicBezTo>
                      <a:pt x="30622" y="17453"/>
                      <a:pt x="58149" y="34883"/>
                      <a:pt x="83104" y="55267"/>
                    </a:cubicBezTo>
                    <a:cubicBezTo>
                      <a:pt x="95392" y="65268"/>
                      <a:pt x="106726" y="76222"/>
                      <a:pt x="117490" y="87747"/>
                    </a:cubicBezTo>
                    <a:cubicBezTo>
                      <a:pt x="122919" y="93557"/>
                      <a:pt x="128062" y="99463"/>
                      <a:pt x="133111" y="105559"/>
                    </a:cubicBezTo>
                    <a:cubicBezTo>
                      <a:pt x="137397" y="110798"/>
                      <a:pt x="142636" y="117941"/>
                      <a:pt x="149589" y="119561"/>
                    </a:cubicBezTo>
                    <a:cubicBezTo>
                      <a:pt x="151780" y="120037"/>
                      <a:pt x="153494" y="118608"/>
                      <a:pt x="153685" y="116417"/>
                    </a:cubicBezTo>
                    <a:cubicBezTo>
                      <a:pt x="154351" y="108988"/>
                      <a:pt x="148446" y="101749"/>
                      <a:pt x="143969" y="96320"/>
                    </a:cubicBezTo>
                    <a:cubicBezTo>
                      <a:pt x="139016" y="90224"/>
                      <a:pt x="133777" y="84318"/>
                      <a:pt x="128253" y="78603"/>
                    </a:cubicBezTo>
                    <a:cubicBezTo>
                      <a:pt x="116728" y="66506"/>
                      <a:pt x="103869" y="55553"/>
                      <a:pt x="90534" y="45456"/>
                    </a:cubicBezTo>
                    <a:cubicBezTo>
                      <a:pt x="64054" y="25454"/>
                      <a:pt x="34241" y="10595"/>
                      <a:pt x="2809" y="117"/>
                    </a:cubicBezTo>
                    <a:cubicBezTo>
                      <a:pt x="523" y="-740"/>
                      <a:pt x="-1287" y="3356"/>
                      <a:pt x="1189" y="4403"/>
                    </a:cubicBezTo>
                    <a:lnTo>
                      <a:pt x="1189" y="4403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9" name="Freeform: Shape 583">
                <a:extLst>
                  <a:ext uri="{FF2B5EF4-FFF2-40B4-BE49-F238E27FC236}">
                    <a16:creationId xmlns:a16="http://schemas.microsoft.com/office/drawing/2014/main" id="{3CC23F8D-58EB-4AD4-87B6-732835311743}"/>
                  </a:ext>
                </a:extLst>
              </p:cNvPr>
              <p:cNvSpPr/>
              <p:nvPr/>
            </p:nvSpPr>
            <p:spPr>
              <a:xfrm>
                <a:off x="9583451" y="3609757"/>
                <a:ext cx="128402" cy="89051"/>
              </a:xfrm>
              <a:custGeom>
                <a:avLst/>
                <a:gdLst>
                  <a:gd name="connsiteX0" fmla="*/ 3582 w 128402"/>
                  <a:gd name="connsiteY0" fmla="*/ 9827 h 89051"/>
                  <a:gd name="connsiteX1" fmla="*/ 65494 w 128402"/>
                  <a:gd name="connsiteY1" fmla="*/ 41355 h 89051"/>
                  <a:gd name="connsiteX2" fmla="*/ 91116 w 128402"/>
                  <a:gd name="connsiteY2" fmla="*/ 64787 h 89051"/>
                  <a:gd name="connsiteX3" fmla="*/ 103308 w 128402"/>
                  <a:gd name="connsiteY3" fmla="*/ 77264 h 89051"/>
                  <a:gd name="connsiteX4" fmla="*/ 117882 w 128402"/>
                  <a:gd name="connsiteY4" fmla="*/ 88885 h 89051"/>
                  <a:gd name="connsiteX5" fmla="*/ 128169 w 128402"/>
                  <a:gd name="connsiteY5" fmla="*/ 78598 h 89051"/>
                  <a:gd name="connsiteX6" fmla="*/ 116072 w 128402"/>
                  <a:gd name="connsiteY6" fmla="*/ 64405 h 89051"/>
                  <a:gd name="connsiteX7" fmla="*/ 101975 w 128402"/>
                  <a:gd name="connsiteY7" fmla="*/ 52499 h 89051"/>
                  <a:gd name="connsiteX8" fmla="*/ 71876 w 128402"/>
                  <a:gd name="connsiteY8" fmla="*/ 30020 h 89051"/>
                  <a:gd name="connsiteX9" fmla="*/ 6344 w 128402"/>
                  <a:gd name="connsiteY9" fmla="*/ 112 h 89051"/>
                  <a:gd name="connsiteX10" fmla="*/ 3582 w 128402"/>
                  <a:gd name="connsiteY10" fmla="*/ 9827 h 89051"/>
                  <a:gd name="connsiteX11" fmla="*/ 3582 w 128402"/>
                  <a:gd name="connsiteY11" fmla="*/ 9827 h 89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402" h="89051">
                    <a:moveTo>
                      <a:pt x="3582" y="9827"/>
                    </a:moveTo>
                    <a:cubicBezTo>
                      <a:pt x="26346" y="15352"/>
                      <a:pt x="47492" y="26496"/>
                      <a:pt x="65494" y="41355"/>
                    </a:cubicBezTo>
                    <a:cubicBezTo>
                      <a:pt x="74448" y="48689"/>
                      <a:pt x="82925" y="56595"/>
                      <a:pt x="91116" y="64787"/>
                    </a:cubicBezTo>
                    <a:cubicBezTo>
                      <a:pt x="95212" y="68882"/>
                      <a:pt x="99308" y="73073"/>
                      <a:pt x="103308" y="77264"/>
                    </a:cubicBezTo>
                    <a:cubicBezTo>
                      <a:pt x="107499" y="81550"/>
                      <a:pt x="111690" y="87742"/>
                      <a:pt x="117882" y="88885"/>
                    </a:cubicBezTo>
                    <a:cubicBezTo>
                      <a:pt x="124263" y="90028"/>
                      <a:pt x="129597" y="85170"/>
                      <a:pt x="128169" y="78598"/>
                    </a:cubicBezTo>
                    <a:cubicBezTo>
                      <a:pt x="126835" y="72311"/>
                      <a:pt x="120739" y="68406"/>
                      <a:pt x="116072" y="64405"/>
                    </a:cubicBezTo>
                    <a:cubicBezTo>
                      <a:pt x="111405" y="60405"/>
                      <a:pt x="106737" y="56405"/>
                      <a:pt x="101975" y="52499"/>
                    </a:cubicBezTo>
                    <a:cubicBezTo>
                      <a:pt x="92259" y="44593"/>
                      <a:pt x="82258" y="36878"/>
                      <a:pt x="71876" y="30020"/>
                    </a:cubicBezTo>
                    <a:cubicBezTo>
                      <a:pt x="51683" y="16590"/>
                      <a:pt x="30252" y="5160"/>
                      <a:pt x="6344" y="112"/>
                    </a:cubicBezTo>
                    <a:cubicBezTo>
                      <a:pt x="-38" y="-1126"/>
                      <a:pt x="-2705" y="8303"/>
                      <a:pt x="3582" y="9827"/>
                    </a:cubicBezTo>
                    <a:lnTo>
                      <a:pt x="3582" y="9827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0" name="Freeform: Shape 584">
                <a:extLst>
                  <a:ext uri="{FF2B5EF4-FFF2-40B4-BE49-F238E27FC236}">
                    <a16:creationId xmlns:a16="http://schemas.microsoft.com/office/drawing/2014/main" id="{65CF27DA-F54F-4E0E-999F-622434C934FB}"/>
                  </a:ext>
                </a:extLst>
              </p:cNvPr>
              <p:cNvSpPr/>
              <p:nvPr/>
            </p:nvSpPr>
            <p:spPr>
              <a:xfrm>
                <a:off x="9668062" y="2998807"/>
                <a:ext cx="66659" cy="151035"/>
              </a:xfrm>
              <a:custGeom>
                <a:avLst/>
                <a:gdLst>
                  <a:gd name="connsiteX0" fmla="*/ 66418 w 66659"/>
                  <a:gd name="connsiteY0" fmla="*/ 144527 h 151035"/>
                  <a:gd name="connsiteX1" fmla="*/ 41748 w 66659"/>
                  <a:gd name="connsiteY1" fmla="*/ 69565 h 151035"/>
                  <a:gd name="connsiteX2" fmla="*/ 27175 w 66659"/>
                  <a:gd name="connsiteY2" fmla="*/ 34323 h 151035"/>
                  <a:gd name="connsiteX3" fmla="*/ 7649 w 66659"/>
                  <a:gd name="connsiteY3" fmla="*/ 1176 h 151035"/>
                  <a:gd name="connsiteX4" fmla="*/ 28 w 66659"/>
                  <a:gd name="connsiteY4" fmla="*/ 4319 h 151035"/>
                  <a:gd name="connsiteX5" fmla="*/ 12601 w 66659"/>
                  <a:gd name="connsiteY5" fmla="*/ 39752 h 151035"/>
                  <a:gd name="connsiteX6" fmla="*/ 28032 w 66659"/>
                  <a:gd name="connsiteY6" fmla="*/ 74709 h 151035"/>
                  <a:gd name="connsiteX7" fmla="*/ 56226 w 66659"/>
                  <a:gd name="connsiteY7" fmla="*/ 147289 h 151035"/>
                  <a:gd name="connsiteX8" fmla="*/ 66418 w 66659"/>
                  <a:gd name="connsiteY8" fmla="*/ 144527 h 151035"/>
                  <a:gd name="connsiteX9" fmla="*/ 66418 w 66659"/>
                  <a:gd name="connsiteY9" fmla="*/ 144527 h 151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59" h="151035">
                    <a:moveTo>
                      <a:pt x="66418" y="144527"/>
                    </a:moveTo>
                    <a:cubicBezTo>
                      <a:pt x="59179" y="119286"/>
                      <a:pt x="51273" y="94044"/>
                      <a:pt x="41748" y="69565"/>
                    </a:cubicBezTo>
                    <a:cubicBezTo>
                      <a:pt x="37081" y="57754"/>
                      <a:pt x="32223" y="45943"/>
                      <a:pt x="27175" y="34323"/>
                    </a:cubicBezTo>
                    <a:cubicBezTo>
                      <a:pt x="22126" y="22607"/>
                      <a:pt x="16888" y="10320"/>
                      <a:pt x="7649" y="1176"/>
                    </a:cubicBezTo>
                    <a:cubicBezTo>
                      <a:pt x="5172" y="-1301"/>
                      <a:pt x="-448" y="318"/>
                      <a:pt x="28" y="4319"/>
                    </a:cubicBezTo>
                    <a:cubicBezTo>
                      <a:pt x="1648" y="16892"/>
                      <a:pt x="7268" y="28417"/>
                      <a:pt x="12601" y="39752"/>
                    </a:cubicBezTo>
                    <a:cubicBezTo>
                      <a:pt x="17935" y="51277"/>
                      <a:pt x="23079" y="62993"/>
                      <a:pt x="28032" y="74709"/>
                    </a:cubicBezTo>
                    <a:cubicBezTo>
                      <a:pt x="38033" y="98712"/>
                      <a:pt x="47749" y="122715"/>
                      <a:pt x="56226" y="147289"/>
                    </a:cubicBezTo>
                    <a:cubicBezTo>
                      <a:pt x="58417" y="153766"/>
                      <a:pt x="68323" y="151194"/>
                      <a:pt x="66418" y="144527"/>
                    </a:cubicBezTo>
                    <a:lnTo>
                      <a:pt x="66418" y="144527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1" name="Freeform: Shape 585">
                <a:extLst>
                  <a:ext uri="{FF2B5EF4-FFF2-40B4-BE49-F238E27FC236}">
                    <a16:creationId xmlns:a16="http://schemas.microsoft.com/office/drawing/2014/main" id="{976EF01C-4528-4E98-BAB1-512EBF1A8339}"/>
                  </a:ext>
                </a:extLst>
              </p:cNvPr>
              <p:cNvSpPr/>
              <p:nvPr/>
            </p:nvSpPr>
            <p:spPr>
              <a:xfrm>
                <a:off x="9782520" y="3028275"/>
                <a:ext cx="60700" cy="89455"/>
              </a:xfrm>
              <a:custGeom>
                <a:avLst/>
                <a:gdLst>
                  <a:gd name="connsiteX0" fmla="*/ 8919 w 60700"/>
                  <a:gd name="connsiteY0" fmla="*/ 87532 h 89455"/>
                  <a:gd name="connsiteX1" fmla="*/ 37685 w 60700"/>
                  <a:gd name="connsiteY1" fmla="*/ 47241 h 89455"/>
                  <a:gd name="connsiteX2" fmla="*/ 50639 w 60700"/>
                  <a:gd name="connsiteY2" fmla="*/ 26667 h 89455"/>
                  <a:gd name="connsiteX3" fmla="*/ 60640 w 60700"/>
                  <a:gd name="connsiteY3" fmla="*/ 4188 h 89455"/>
                  <a:gd name="connsiteX4" fmla="*/ 55116 w 60700"/>
                  <a:gd name="connsiteY4" fmla="*/ 950 h 89455"/>
                  <a:gd name="connsiteX5" fmla="*/ 41495 w 60700"/>
                  <a:gd name="connsiteY5" fmla="*/ 20381 h 89455"/>
                  <a:gd name="connsiteX6" fmla="*/ 28636 w 60700"/>
                  <a:gd name="connsiteY6" fmla="*/ 41907 h 89455"/>
                  <a:gd name="connsiteX7" fmla="*/ 919 w 60700"/>
                  <a:gd name="connsiteY7" fmla="*/ 82770 h 89455"/>
                  <a:gd name="connsiteX8" fmla="*/ 8919 w 60700"/>
                  <a:gd name="connsiteY8" fmla="*/ 87532 h 89455"/>
                  <a:gd name="connsiteX9" fmla="*/ 8919 w 60700"/>
                  <a:gd name="connsiteY9" fmla="*/ 87532 h 89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700" h="89455">
                    <a:moveTo>
                      <a:pt x="8919" y="87532"/>
                    </a:moveTo>
                    <a:cubicBezTo>
                      <a:pt x="19016" y="74483"/>
                      <a:pt x="28636" y="61053"/>
                      <a:pt x="37685" y="47241"/>
                    </a:cubicBezTo>
                    <a:cubicBezTo>
                      <a:pt x="42162" y="40478"/>
                      <a:pt x="46448" y="33620"/>
                      <a:pt x="50639" y="26667"/>
                    </a:cubicBezTo>
                    <a:cubicBezTo>
                      <a:pt x="54640" y="20000"/>
                      <a:pt x="59116" y="11999"/>
                      <a:pt x="60640" y="4188"/>
                    </a:cubicBezTo>
                    <a:cubicBezTo>
                      <a:pt x="61212" y="1045"/>
                      <a:pt x="57592" y="-1432"/>
                      <a:pt x="55116" y="950"/>
                    </a:cubicBezTo>
                    <a:cubicBezTo>
                      <a:pt x="49687" y="6284"/>
                      <a:pt x="45305" y="13809"/>
                      <a:pt x="41495" y="20381"/>
                    </a:cubicBezTo>
                    <a:cubicBezTo>
                      <a:pt x="37399" y="27620"/>
                      <a:pt x="33113" y="34859"/>
                      <a:pt x="28636" y="41907"/>
                    </a:cubicBezTo>
                    <a:cubicBezTo>
                      <a:pt x="19969" y="55909"/>
                      <a:pt x="10634" y="69530"/>
                      <a:pt x="919" y="82770"/>
                    </a:cubicBezTo>
                    <a:cubicBezTo>
                      <a:pt x="-2701" y="87722"/>
                      <a:pt x="5300" y="92104"/>
                      <a:pt x="8919" y="87532"/>
                    </a:cubicBezTo>
                    <a:lnTo>
                      <a:pt x="8919" y="87532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2" name="Freeform: Shape 586">
                <a:extLst>
                  <a:ext uri="{FF2B5EF4-FFF2-40B4-BE49-F238E27FC236}">
                    <a16:creationId xmlns:a16="http://schemas.microsoft.com/office/drawing/2014/main" id="{A061E98F-C81A-427A-B022-69C7D41BADBC}"/>
                  </a:ext>
                </a:extLst>
              </p:cNvPr>
              <p:cNvSpPr/>
              <p:nvPr/>
            </p:nvSpPr>
            <p:spPr>
              <a:xfrm>
                <a:off x="9249562" y="3588447"/>
                <a:ext cx="169158" cy="51789"/>
              </a:xfrm>
              <a:custGeom>
                <a:avLst/>
                <a:gdLst>
                  <a:gd name="connsiteX0" fmla="*/ 160592 w 169158"/>
                  <a:gd name="connsiteY0" fmla="*/ 752 h 51789"/>
                  <a:gd name="connsiteX1" fmla="*/ 84392 w 169158"/>
                  <a:gd name="connsiteY1" fmla="*/ 30566 h 51789"/>
                  <a:gd name="connsiteX2" fmla="*/ 44768 w 169158"/>
                  <a:gd name="connsiteY2" fmla="*/ 36471 h 51789"/>
                  <a:gd name="connsiteX3" fmla="*/ 4287 w 169158"/>
                  <a:gd name="connsiteY3" fmla="*/ 38948 h 51789"/>
                  <a:gd name="connsiteX4" fmla="*/ 4287 w 169158"/>
                  <a:gd name="connsiteY4" fmla="*/ 50473 h 51789"/>
                  <a:gd name="connsiteX5" fmla="*/ 46578 w 169158"/>
                  <a:gd name="connsiteY5" fmla="*/ 49330 h 51789"/>
                  <a:gd name="connsiteX6" fmla="*/ 87440 w 169158"/>
                  <a:gd name="connsiteY6" fmla="*/ 41138 h 51789"/>
                  <a:gd name="connsiteX7" fmla="*/ 166497 w 169158"/>
                  <a:gd name="connsiteY7" fmla="*/ 10468 h 51789"/>
                  <a:gd name="connsiteX8" fmla="*/ 160592 w 169158"/>
                  <a:gd name="connsiteY8" fmla="*/ 752 h 51789"/>
                  <a:gd name="connsiteX9" fmla="*/ 160592 w 169158"/>
                  <a:gd name="connsiteY9" fmla="*/ 752 h 51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9158" h="51789">
                    <a:moveTo>
                      <a:pt x="160592" y="752"/>
                    </a:moveTo>
                    <a:cubicBezTo>
                      <a:pt x="136779" y="13897"/>
                      <a:pt x="111062" y="24755"/>
                      <a:pt x="84392" y="30566"/>
                    </a:cubicBezTo>
                    <a:cubicBezTo>
                      <a:pt x="71343" y="33423"/>
                      <a:pt x="58103" y="35423"/>
                      <a:pt x="44768" y="36471"/>
                    </a:cubicBezTo>
                    <a:cubicBezTo>
                      <a:pt x="31242" y="37614"/>
                      <a:pt x="17622" y="36852"/>
                      <a:pt x="4287" y="38948"/>
                    </a:cubicBezTo>
                    <a:cubicBezTo>
                      <a:pt x="-1524" y="39900"/>
                      <a:pt x="-1333" y="49425"/>
                      <a:pt x="4287" y="50473"/>
                    </a:cubicBezTo>
                    <a:cubicBezTo>
                      <a:pt x="18193" y="53140"/>
                      <a:pt x="32576" y="51235"/>
                      <a:pt x="46578" y="49330"/>
                    </a:cubicBezTo>
                    <a:cubicBezTo>
                      <a:pt x="60389" y="47425"/>
                      <a:pt x="74010" y="44758"/>
                      <a:pt x="87440" y="41138"/>
                    </a:cubicBezTo>
                    <a:cubicBezTo>
                      <a:pt x="114967" y="33804"/>
                      <a:pt x="141351" y="24089"/>
                      <a:pt x="166497" y="10468"/>
                    </a:cubicBezTo>
                    <a:cubicBezTo>
                      <a:pt x="172689" y="7039"/>
                      <a:pt x="166974" y="-2772"/>
                      <a:pt x="160592" y="752"/>
                    </a:cubicBezTo>
                    <a:lnTo>
                      <a:pt x="160592" y="752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3" name="Freeform: Shape 587">
                <a:extLst>
                  <a:ext uri="{FF2B5EF4-FFF2-40B4-BE49-F238E27FC236}">
                    <a16:creationId xmlns:a16="http://schemas.microsoft.com/office/drawing/2014/main" id="{282836AE-31F3-4790-9F93-009EC66946AD}"/>
                  </a:ext>
                </a:extLst>
              </p:cNvPr>
              <p:cNvSpPr/>
              <p:nvPr/>
            </p:nvSpPr>
            <p:spPr>
              <a:xfrm>
                <a:off x="9259114" y="3812419"/>
                <a:ext cx="265957" cy="213435"/>
              </a:xfrm>
              <a:custGeom>
                <a:avLst/>
                <a:gdLst>
                  <a:gd name="connsiteX0" fmla="*/ 156754 w 265957"/>
                  <a:gd name="connsiteY0" fmla="*/ 212930 h 213435"/>
                  <a:gd name="connsiteX1" fmla="*/ 222001 w 265957"/>
                  <a:gd name="connsiteY1" fmla="*/ 175211 h 213435"/>
                  <a:gd name="connsiteX2" fmla="*/ 247813 w 265957"/>
                  <a:gd name="connsiteY2" fmla="*/ 154446 h 213435"/>
                  <a:gd name="connsiteX3" fmla="*/ 265911 w 265957"/>
                  <a:gd name="connsiteY3" fmla="*/ 129967 h 213435"/>
                  <a:gd name="connsiteX4" fmla="*/ 245813 w 265957"/>
                  <a:gd name="connsiteY4" fmla="*/ 71293 h 213435"/>
                  <a:gd name="connsiteX5" fmla="*/ 206284 w 265957"/>
                  <a:gd name="connsiteY5" fmla="*/ 27002 h 213435"/>
                  <a:gd name="connsiteX6" fmla="*/ 148944 w 265957"/>
                  <a:gd name="connsiteY6" fmla="*/ 46 h 213435"/>
                  <a:gd name="connsiteX7" fmla="*/ 130561 w 265957"/>
                  <a:gd name="connsiteY7" fmla="*/ 5475 h 213435"/>
                  <a:gd name="connsiteX8" fmla="*/ 33787 w 265957"/>
                  <a:gd name="connsiteY8" fmla="*/ 83009 h 213435"/>
                  <a:gd name="connsiteX9" fmla="*/ 1306 w 265957"/>
                  <a:gd name="connsiteY9" fmla="*/ 142159 h 213435"/>
                  <a:gd name="connsiteX10" fmla="*/ 5497 w 265957"/>
                  <a:gd name="connsiteY10" fmla="*/ 181688 h 213435"/>
                  <a:gd name="connsiteX11" fmla="*/ 8641 w 265957"/>
                  <a:gd name="connsiteY11" fmla="*/ 179878 h 213435"/>
                  <a:gd name="connsiteX12" fmla="*/ 12070 w 265957"/>
                  <a:gd name="connsiteY12" fmla="*/ 145207 h 213435"/>
                  <a:gd name="connsiteX13" fmla="*/ 36358 w 265957"/>
                  <a:gd name="connsiteY13" fmla="*/ 100249 h 213435"/>
                  <a:gd name="connsiteX14" fmla="*/ 123512 w 265957"/>
                  <a:gd name="connsiteY14" fmla="*/ 24620 h 213435"/>
                  <a:gd name="connsiteX15" fmla="*/ 146467 w 265957"/>
                  <a:gd name="connsiteY15" fmla="*/ 15857 h 213435"/>
                  <a:gd name="connsiteX16" fmla="*/ 149706 w 265957"/>
                  <a:gd name="connsiteY16" fmla="*/ 16905 h 213435"/>
                  <a:gd name="connsiteX17" fmla="*/ 175709 w 265957"/>
                  <a:gd name="connsiteY17" fmla="*/ 28716 h 213435"/>
                  <a:gd name="connsiteX18" fmla="*/ 241717 w 265957"/>
                  <a:gd name="connsiteY18" fmla="*/ 106535 h 213435"/>
                  <a:gd name="connsiteX19" fmla="*/ 241432 w 265957"/>
                  <a:gd name="connsiteY19" fmla="*/ 136634 h 213435"/>
                  <a:gd name="connsiteX20" fmla="*/ 215047 w 265957"/>
                  <a:gd name="connsiteY20" fmla="*/ 159780 h 213435"/>
                  <a:gd name="connsiteX21" fmla="*/ 152754 w 265957"/>
                  <a:gd name="connsiteY21" fmla="*/ 198928 h 213435"/>
                  <a:gd name="connsiteX22" fmla="*/ 156754 w 265957"/>
                  <a:gd name="connsiteY22" fmla="*/ 212930 h 213435"/>
                  <a:gd name="connsiteX23" fmla="*/ 156754 w 265957"/>
                  <a:gd name="connsiteY23" fmla="*/ 212930 h 21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65957" h="213435">
                    <a:moveTo>
                      <a:pt x="156754" y="212930"/>
                    </a:moveTo>
                    <a:cubicBezTo>
                      <a:pt x="180662" y="203976"/>
                      <a:pt x="201903" y="190641"/>
                      <a:pt x="222001" y="175211"/>
                    </a:cubicBezTo>
                    <a:cubicBezTo>
                      <a:pt x="230764" y="168448"/>
                      <a:pt x="239336" y="161495"/>
                      <a:pt x="247813" y="154446"/>
                    </a:cubicBezTo>
                    <a:cubicBezTo>
                      <a:pt x="255814" y="147779"/>
                      <a:pt x="265339" y="141302"/>
                      <a:pt x="265911" y="129967"/>
                    </a:cubicBezTo>
                    <a:cubicBezTo>
                      <a:pt x="266768" y="110536"/>
                      <a:pt x="255529" y="87485"/>
                      <a:pt x="245813" y="71293"/>
                    </a:cubicBezTo>
                    <a:cubicBezTo>
                      <a:pt x="235526" y="54148"/>
                      <a:pt x="222191" y="39098"/>
                      <a:pt x="206284" y="27002"/>
                    </a:cubicBezTo>
                    <a:cubicBezTo>
                      <a:pt x="190759" y="15095"/>
                      <a:pt x="169042" y="1570"/>
                      <a:pt x="148944" y="46"/>
                    </a:cubicBezTo>
                    <a:cubicBezTo>
                      <a:pt x="142562" y="-430"/>
                      <a:pt x="136276" y="2903"/>
                      <a:pt x="130561" y="5475"/>
                    </a:cubicBezTo>
                    <a:cubicBezTo>
                      <a:pt x="92651" y="22049"/>
                      <a:pt x="59314" y="50814"/>
                      <a:pt x="33787" y="83009"/>
                    </a:cubicBezTo>
                    <a:cubicBezTo>
                      <a:pt x="20452" y="99773"/>
                      <a:pt x="5878" y="120728"/>
                      <a:pt x="1306" y="142159"/>
                    </a:cubicBezTo>
                    <a:cubicBezTo>
                      <a:pt x="-1170" y="153875"/>
                      <a:pt x="-313" y="170924"/>
                      <a:pt x="5497" y="181688"/>
                    </a:cubicBezTo>
                    <a:cubicBezTo>
                      <a:pt x="6640" y="183783"/>
                      <a:pt x="9498" y="181973"/>
                      <a:pt x="8641" y="179878"/>
                    </a:cubicBezTo>
                    <a:cubicBezTo>
                      <a:pt x="2926" y="167400"/>
                      <a:pt x="7498" y="157018"/>
                      <a:pt x="12070" y="145207"/>
                    </a:cubicBezTo>
                    <a:cubicBezTo>
                      <a:pt x="18451" y="128919"/>
                      <a:pt x="25881" y="114441"/>
                      <a:pt x="36358" y="100249"/>
                    </a:cubicBezTo>
                    <a:cubicBezTo>
                      <a:pt x="58933" y="69578"/>
                      <a:pt x="89317" y="41765"/>
                      <a:pt x="123512" y="24620"/>
                    </a:cubicBezTo>
                    <a:cubicBezTo>
                      <a:pt x="129894" y="21382"/>
                      <a:pt x="139133" y="16143"/>
                      <a:pt x="146467" y="15857"/>
                    </a:cubicBezTo>
                    <a:cubicBezTo>
                      <a:pt x="150468" y="15667"/>
                      <a:pt x="146372" y="15667"/>
                      <a:pt x="149706" y="16905"/>
                    </a:cubicBezTo>
                    <a:cubicBezTo>
                      <a:pt x="158659" y="20239"/>
                      <a:pt x="167422" y="23954"/>
                      <a:pt x="175709" y="28716"/>
                    </a:cubicBezTo>
                    <a:cubicBezTo>
                      <a:pt x="205618" y="45671"/>
                      <a:pt x="230383" y="73960"/>
                      <a:pt x="241717" y="106535"/>
                    </a:cubicBezTo>
                    <a:cubicBezTo>
                      <a:pt x="245242" y="116727"/>
                      <a:pt x="250385" y="128348"/>
                      <a:pt x="241432" y="136634"/>
                    </a:cubicBezTo>
                    <a:cubicBezTo>
                      <a:pt x="232859" y="144540"/>
                      <a:pt x="224096" y="152255"/>
                      <a:pt x="215047" y="159780"/>
                    </a:cubicBezTo>
                    <a:cubicBezTo>
                      <a:pt x="196093" y="175496"/>
                      <a:pt x="175614" y="189689"/>
                      <a:pt x="152754" y="198928"/>
                    </a:cubicBezTo>
                    <a:cubicBezTo>
                      <a:pt x="144181" y="202166"/>
                      <a:pt x="147706" y="216263"/>
                      <a:pt x="156754" y="212930"/>
                    </a:cubicBezTo>
                    <a:lnTo>
                      <a:pt x="156754" y="212930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4" name="Freeform: Shape 588">
                <a:extLst>
                  <a:ext uri="{FF2B5EF4-FFF2-40B4-BE49-F238E27FC236}">
                    <a16:creationId xmlns:a16="http://schemas.microsoft.com/office/drawing/2014/main" id="{C778DA4C-3676-4E00-BDC6-2915944692B1}"/>
                  </a:ext>
                </a:extLst>
              </p:cNvPr>
              <p:cNvSpPr/>
              <p:nvPr/>
            </p:nvSpPr>
            <p:spPr>
              <a:xfrm>
                <a:off x="9392222" y="2414753"/>
                <a:ext cx="238435" cy="31180"/>
              </a:xfrm>
              <a:custGeom>
                <a:avLst/>
                <a:gdLst>
                  <a:gd name="connsiteX0" fmla="*/ 234435 w 238435"/>
                  <a:gd name="connsiteY0" fmla="*/ 22874 h 31180"/>
                  <a:gd name="connsiteX1" fmla="*/ 106895 w 238435"/>
                  <a:gd name="connsiteY1" fmla="*/ 6014 h 31180"/>
                  <a:gd name="connsiteX2" fmla="*/ 46506 w 238435"/>
                  <a:gd name="connsiteY2" fmla="*/ 109 h 31180"/>
                  <a:gd name="connsiteX3" fmla="*/ 1263 w 238435"/>
                  <a:gd name="connsiteY3" fmla="*/ 12587 h 31180"/>
                  <a:gd name="connsiteX4" fmla="*/ 5358 w 238435"/>
                  <a:gd name="connsiteY4" fmla="*/ 19730 h 31180"/>
                  <a:gd name="connsiteX5" fmla="*/ 115848 w 238435"/>
                  <a:gd name="connsiteY5" fmla="*/ 22969 h 31180"/>
                  <a:gd name="connsiteX6" fmla="*/ 234435 w 238435"/>
                  <a:gd name="connsiteY6" fmla="*/ 31160 h 31180"/>
                  <a:gd name="connsiteX7" fmla="*/ 234435 w 238435"/>
                  <a:gd name="connsiteY7" fmla="*/ 22874 h 31180"/>
                  <a:gd name="connsiteX8" fmla="*/ 234435 w 238435"/>
                  <a:gd name="connsiteY8" fmla="*/ 22874 h 3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435" h="31180">
                    <a:moveTo>
                      <a:pt x="234435" y="22874"/>
                    </a:moveTo>
                    <a:cubicBezTo>
                      <a:pt x="191858" y="17921"/>
                      <a:pt x="149567" y="10682"/>
                      <a:pt x="106895" y="6014"/>
                    </a:cubicBezTo>
                    <a:cubicBezTo>
                      <a:pt x="86797" y="3824"/>
                      <a:pt x="66604" y="871"/>
                      <a:pt x="46506" y="109"/>
                    </a:cubicBezTo>
                    <a:cubicBezTo>
                      <a:pt x="30314" y="-463"/>
                      <a:pt x="13359" y="871"/>
                      <a:pt x="1263" y="12587"/>
                    </a:cubicBezTo>
                    <a:cubicBezTo>
                      <a:pt x="-1881" y="15635"/>
                      <a:pt x="1358" y="20683"/>
                      <a:pt x="5358" y="19730"/>
                    </a:cubicBezTo>
                    <a:cubicBezTo>
                      <a:pt x="41172" y="10777"/>
                      <a:pt x="79653" y="19635"/>
                      <a:pt x="115848" y="22969"/>
                    </a:cubicBezTo>
                    <a:cubicBezTo>
                      <a:pt x="155282" y="26588"/>
                      <a:pt x="195001" y="27731"/>
                      <a:pt x="234435" y="31160"/>
                    </a:cubicBezTo>
                    <a:cubicBezTo>
                      <a:pt x="239864" y="31637"/>
                      <a:pt x="239673" y="23445"/>
                      <a:pt x="234435" y="22874"/>
                    </a:cubicBezTo>
                    <a:lnTo>
                      <a:pt x="234435" y="22874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5" name="Freeform: Shape 589">
                <a:extLst>
                  <a:ext uri="{FF2B5EF4-FFF2-40B4-BE49-F238E27FC236}">
                    <a16:creationId xmlns:a16="http://schemas.microsoft.com/office/drawing/2014/main" id="{FB82C050-E19D-48C8-A065-B554FC2671EA}"/>
                  </a:ext>
                </a:extLst>
              </p:cNvPr>
              <p:cNvSpPr/>
              <p:nvPr/>
            </p:nvSpPr>
            <p:spPr>
              <a:xfrm>
                <a:off x="10124002" y="3326136"/>
                <a:ext cx="61508" cy="170818"/>
              </a:xfrm>
              <a:custGeom>
                <a:avLst/>
                <a:gdLst>
                  <a:gd name="connsiteX0" fmla="*/ 8908 w 61508"/>
                  <a:gd name="connsiteY0" fmla="*/ 168384 h 170818"/>
                  <a:gd name="connsiteX1" fmla="*/ 61486 w 61508"/>
                  <a:gd name="connsiteY1" fmla="*/ 3888 h 170818"/>
                  <a:gd name="connsiteX2" fmla="*/ 53676 w 61508"/>
                  <a:gd name="connsiteY2" fmla="*/ 2840 h 170818"/>
                  <a:gd name="connsiteX3" fmla="*/ 526 w 61508"/>
                  <a:gd name="connsiteY3" fmla="*/ 163527 h 170818"/>
                  <a:gd name="connsiteX4" fmla="*/ 8908 w 61508"/>
                  <a:gd name="connsiteY4" fmla="*/ 168384 h 170818"/>
                  <a:gd name="connsiteX5" fmla="*/ 8908 w 61508"/>
                  <a:gd name="connsiteY5" fmla="*/ 168384 h 17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508" h="170818">
                    <a:moveTo>
                      <a:pt x="8908" y="168384"/>
                    </a:moveTo>
                    <a:cubicBezTo>
                      <a:pt x="35673" y="117426"/>
                      <a:pt x="55771" y="61419"/>
                      <a:pt x="61486" y="3888"/>
                    </a:cubicBezTo>
                    <a:cubicBezTo>
                      <a:pt x="61963" y="-589"/>
                      <a:pt x="54628" y="-1542"/>
                      <a:pt x="53676" y="2840"/>
                    </a:cubicBezTo>
                    <a:cubicBezTo>
                      <a:pt x="41865" y="58561"/>
                      <a:pt x="26244" y="112568"/>
                      <a:pt x="526" y="163527"/>
                    </a:cubicBezTo>
                    <a:cubicBezTo>
                      <a:pt x="-2141" y="169051"/>
                      <a:pt x="6051" y="173909"/>
                      <a:pt x="8908" y="168384"/>
                    </a:cubicBezTo>
                    <a:lnTo>
                      <a:pt x="8908" y="168384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320" name="Graphic 222">
              <a:extLst>
                <a:ext uri="{FF2B5EF4-FFF2-40B4-BE49-F238E27FC236}">
                  <a16:creationId xmlns:a16="http://schemas.microsoft.com/office/drawing/2014/main" id="{A65B9BD1-454F-4FB5-AD50-17C352DAAE1E}"/>
                </a:ext>
              </a:extLst>
            </p:cNvPr>
            <p:cNvGrpSpPr/>
            <p:nvPr/>
          </p:nvGrpSpPr>
          <p:grpSpPr>
            <a:xfrm>
              <a:off x="8891046" y="2090822"/>
              <a:ext cx="2964365" cy="2447924"/>
              <a:chOff x="8891046" y="2090822"/>
              <a:chExt cx="2964365" cy="2447924"/>
            </a:xfrm>
          </p:grpSpPr>
          <p:sp>
            <p:nvSpPr>
              <p:cNvPr id="321" name="Freeform: Shape 555">
                <a:extLst>
                  <a:ext uri="{FF2B5EF4-FFF2-40B4-BE49-F238E27FC236}">
                    <a16:creationId xmlns:a16="http://schemas.microsoft.com/office/drawing/2014/main" id="{32004154-51C5-4EE8-99C7-5A0BACEAD282}"/>
                  </a:ext>
                </a:extLst>
              </p:cNvPr>
              <p:cNvSpPr/>
              <p:nvPr/>
            </p:nvSpPr>
            <p:spPr>
              <a:xfrm>
                <a:off x="8891046" y="3913844"/>
                <a:ext cx="605241" cy="624902"/>
              </a:xfrm>
              <a:custGeom>
                <a:avLst/>
                <a:gdLst>
                  <a:gd name="connsiteX0" fmla="*/ 589022 w 605241"/>
                  <a:gd name="connsiteY0" fmla="*/ 308387 h 624902"/>
                  <a:gd name="connsiteX1" fmla="*/ 416333 w 605241"/>
                  <a:gd name="connsiteY1" fmla="*/ 624903 h 624902"/>
                  <a:gd name="connsiteX2" fmla="*/ 324417 w 605241"/>
                  <a:gd name="connsiteY2" fmla="*/ 580707 h 624902"/>
                  <a:gd name="connsiteX3" fmla="*/ 133917 w 605241"/>
                  <a:gd name="connsiteY3" fmla="*/ 480599 h 624902"/>
                  <a:gd name="connsiteX4" fmla="*/ 19617 w 605241"/>
                  <a:gd name="connsiteY4" fmla="*/ 344677 h 624902"/>
                  <a:gd name="connsiteX5" fmla="*/ 17998 w 605241"/>
                  <a:gd name="connsiteY5" fmla="*/ 170655 h 624902"/>
                  <a:gd name="connsiteX6" fmla="*/ 162302 w 605241"/>
                  <a:gd name="connsiteY6" fmla="*/ 83026 h 624902"/>
                  <a:gd name="connsiteX7" fmla="*/ 289270 w 605241"/>
                  <a:gd name="connsiteY7" fmla="*/ 155987 h 624902"/>
                  <a:gd name="connsiteX8" fmla="*/ 314606 w 605241"/>
                  <a:gd name="connsiteY8" fmla="*/ 66452 h 624902"/>
                  <a:gd name="connsiteX9" fmla="*/ 355183 w 605241"/>
                  <a:gd name="connsiteY9" fmla="*/ 25018 h 624902"/>
                  <a:gd name="connsiteX10" fmla="*/ 501296 w 605241"/>
                  <a:gd name="connsiteY10" fmla="*/ 13398 h 624902"/>
                  <a:gd name="connsiteX11" fmla="*/ 598832 w 605241"/>
                  <a:gd name="connsiteY11" fmla="*/ 142652 h 624902"/>
                  <a:gd name="connsiteX12" fmla="*/ 589022 w 605241"/>
                  <a:gd name="connsiteY12" fmla="*/ 308387 h 62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241" h="624902">
                    <a:moveTo>
                      <a:pt x="589022" y="308387"/>
                    </a:moveTo>
                    <a:cubicBezTo>
                      <a:pt x="558637" y="416210"/>
                      <a:pt x="476341" y="530224"/>
                      <a:pt x="416333" y="624903"/>
                    </a:cubicBezTo>
                    <a:cubicBezTo>
                      <a:pt x="397569" y="615378"/>
                      <a:pt x="363279" y="599185"/>
                      <a:pt x="324417" y="580707"/>
                    </a:cubicBezTo>
                    <a:cubicBezTo>
                      <a:pt x="252503" y="546417"/>
                      <a:pt x="164969" y="503935"/>
                      <a:pt x="133917" y="480599"/>
                    </a:cubicBezTo>
                    <a:cubicBezTo>
                      <a:pt x="85911" y="444785"/>
                      <a:pt x="43525" y="399637"/>
                      <a:pt x="19617" y="344677"/>
                    </a:cubicBezTo>
                    <a:cubicBezTo>
                      <a:pt x="-4291" y="289813"/>
                      <a:pt x="-8101" y="224472"/>
                      <a:pt x="17998" y="170655"/>
                    </a:cubicBezTo>
                    <a:cubicBezTo>
                      <a:pt x="44096" y="116839"/>
                      <a:pt x="102675" y="77787"/>
                      <a:pt x="162302" y="83026"/>
                    </a:cubicBezTo>
                    <a:cubicBezTo>
                      <a:pt x="212022" y="87407"/>
                      <a:pt x="254885" y="119792"/>
                      <a:pt x="289270" y="155987"/>
                    </a:cubicBezTo>
                    <a:cubicBezTo>
                      <a:pt x="287841" y="124364"/>
                      <a:pt x="297176" y="92741"/>
                      <a:pt x="314606" y="66452"/>
                    </a:cubicBezTo>
                    <a:cubicBezTo>
                      <a:pt x="325274" y="50164"/>
                      <a:pt x="338990" y="35972"/>
                      <a:pt x="355183" y="25018"/>
                    </a:cubicBezTo>
                    <a:cubicBezTo>
                      <a:pt x="397474" y="-3462"/>
                      <a:pt x="454910" y="-8033"/>
                      <a:pt x="501296" y="13398"/>
                    </a:cubicBezTo>
                    <a:cubicBezTo>
                      <a:pt x="552065" y="36829"/>
                      <a:pt x="586450" y="88169"/>
                      <a:pt x="598832" y="142652"/>
                    </a:cubicBezTo>
                    <a:cubicBezTo>
                      <a:pt x="611405" y="197135"/>
                      <a:pt x="604071" y="254571"/>
                      <a:pt x="589022" y="308387"/>
                    </a:cubicBezTo>
                    <a:close/>
                  </a:path>
                </a:pathLst>
              </a:custGeom>
              <a:solidFill>
                <a:srgbClr val="C94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2" name="Freeform: Shape 556">
                <a:extLst>
                  <a:ext uri="{FF2B5EF4-FFF2-40B4-BE49-F238E27FC236}">
                    <a16:creationId xmlns:a16="http://schemas.microsoft.com/office/drawing/2014/main" id="{E2DB5168-DB59-4C0B-BEB6-9A28C15502D0}"/>
                  </a:ext>
                </a:extLst>
              </p:cNvPr>
              <p:cNvSpPr/>
              <p:nvPr/>
            </p:nvSpPr>
            <p:spPr>
              <a:xfrm>
                <a:off x="9064167" y="2090822"/>
                <a:ext cx="2791244" cy="1916494"/>
              </a:xfrm>
              <a:custGeom>
                <a:avLst/>
                <a:gdLst>
                  <a:gd name="connsiteX0" fmla="*/ 2791245 w 2791244"/>
                  <a:gd name="connsiteY0" fmla="*/ 0 h 1916494"/>
                  <a:gd name="connsiteX1" fmla="*/ 668694 w 2791244"/>
                  <a:gd name="connsiteY1" fmla="*/ 258604 h 1916494"/>
                  <a:gd name="connsiteX2" fmla="*/ 509817 w 2791244"/>
                  <a:gd name="connsiteY2" fmla="*/ 241744 h 1916494"/>
                  <a:gd name="connsiteX3" fmla="*/ 369990 w 2791244"/>
                  <a:gd name="connsiteY3" fmla="*/ 309086 h 1916494"/>
                  <a:gd name="connsiteX4" fmla="*/ 276359 w 2791244"/>
                  <a:gd name="connsiteY4" fmla="*/ 345091 h 1916494"/>
                  <a:gd name="connsiteX5" fmla="*/ 226639 w 2791244"/>
                  <a:gd name="connsiteY5" fmla="*/ 424339 h 1916494"/>
                  <a:gd name="connsiteX6" fmla="*/ 515 w 2791244"/>
                  <a:gd name="connsiteY6" fmla="*/ 1153382 h 1916494"/>
                  <a:gd name="connsiteX7" fmla="*/ 160154 w 2791244"/>
                  <a:gd name="connsiteY7" fmla="*/ 1844516 h 1916494"/>
                  <a:gd name="connsiteX8" fmla="*/ 334938 w 2791244"/>
                  <a:gd name="connsiteY8" fmla="*/ 1911477 h 1916494"/>
                  <a:gd name="connsiteX9" fmla="*/ 510960 w 2791244"/>
                  <a:gd name="connsiteY9" fmla="*/ 1812131 h 1916494"/>
                  <a:gd name="connsiteX10" fmla="*/ 919582 w 2791244"/>
                  <a:gd name="connsiteY10" fmla="*/ 1426940 h 1916494"/>
                  <a:gd name="connsiteX11" fmla="*/ 930631 w 2791244"/>
                  <a:gd name="connsiteY11" fmla="*/ 1411319 h 1916494"/>
                  <a:gd name="connsiteX12" fmla="*/ 1644625 w 2791244"/>
                  <a:gd name="connsiteY12" fmla="*/ 996125 h 1916494"/>
                  <a:gd name="connsiteX13" fmla="*/ 2791150 w 2791244"/>
                  <a:gd name="connsiteY13" fmla="*/ 847725 h 1916494"/>
                  <a:gd name="connsiteX14" fmla="*/ 2791150 w 2791244"/>
                  <a:gd name="connsiteY14" fmla="*/ 0 h 1916494"/>
                  <a:gd name="connsiteX15" fmla="*/ 344272 w 2791244"/>
                  <a:gd name="connsiteY15" fmla="*/ 1495997 h 1916494"/>
                  <a:gd name="connsiteX16" fmla="*/ 331128 w 2791244"/>
                  <a:gd name="connsiteY16" fmla="*/ 1294829 h 1916494"/>
                  <a:gd name="connsiteX17" fmla="*/ 483718 w 2791244"/>
                  <a:gd name="connsiteY17" fmla="*/ 1375220 h 1916494"/>
                  <a:gd name="connsiteX18" fmla="*/ 344272 w 2791244"/>
                  <a:gd name="connsiteY18" fmla="*/ 1495997 h 191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791244" h="1916494">
                    <a:moveTo>
                      <a:pt x="2791245" y="0"/>
                    </a:moveTo>
                    <a:cubicBezTo>
                      <a:pt x="2248987" y="279559"/>
                      <a:pt x="1269055" y="367379"/>
                      <a:pt x="668694" y="258604"/>
                    </a:cubicBezTo>
                    <a:cubicBezTo>
                      <a:pt x="616116" y="249079"/>
                      <a:pt x="563157" y="238030"/>
                      <a:pt x="509817" y="241744"/>
                    </a:cubicBezTo>
                    <a:cubicBezTo>
                      <a:pt x="456572" y="245459"/>
                      <a:pt x="401803" y="266319"/>
                      <a:pt x="369990" y="309086"/>
                    </a:cubicBezTo>
                    <a:cubicBezTo>
                      <a:pt x="339891" y="300133"/>
                      <a:pt x="298933" y="323279"/>
                      <a:pt x="276359" y="345091"/>
                    </a:cubicBezTo>
                    <a:cubicBezTo>
                      <a:pt x="253785" y="366903"/>
                      <a:pt x="239783" y="395859"/>
                      <a:pt x="226639" y="424339"/>
                    </a:cubicBezTo>
                    <a:cubicBezTo>
                      <a:pt x="105481" y="741521"/>
                      <a:pt x="32805" y="959549"/>
                      <a:pt x="515" y="1153382"/>
                    </a:cubicBezTo>
                    <a:cubicBezTo>
                      <a:pt x="-7581" y="1306830"/>
                      <a:pt x="81287" y="1508665"/>
                      <a:pt x="160154" y="1844516"/>
                    </a:cubicBezTo>
                    <a:cubicBezTo>
                      <a:pt x="175680" y="1910715"/>
                      <a:pt x="268453" y="1925955"/>
                      <a:pt x="334938" y="1911477"/>
                    </a:cubicBezTo>
                    <a:cubicBezTo>
                      <a:pt x="401422" y="1896999"/>
                      <a:pt x="457906" y="1854708"/>
                      <a:pt x="510960" y="1812131"/>
                    </a:cubicBezTo>
                    <a:cubicBezTo>
                      <a:pt x="656978" y="1694688"/>
                      <a:pt x="793757" y="1565815"/>
                      <a:pt x="919582" y="1426940"/>
                    </a:cubicBezTo>
                    <a:cubicBezTo>
                      <a:pt x="923297" y="1421702"/>
                      <a:pt x="926917" y="1416558"/>
                      <a:pt x="930631" y="1411319"/>
                    </a:cubicBezTo>
                    <a:cubicBezTo>
                      <a:pt x="1207047" y="1370933"/>
                      <a:pt x="1465460" y="1210532"/>
                      <a:pt x="1644625" y="996125"/>
                    </a:cubicBezTo>
                    <a:cubicBezTo>
                      <a:pt x="1963713" y="925544"/>
                      <a:pt x="2464633" y="860679"/>
                      <a:pt x="2791150" y="847725"/>
                    </a:cubicBezTo>
                    <a:lnTo>
                      <a:pt x="2791150" y="0"/>
                    </a:lnTo>
                    <a:close/>
                    <a:moveTo>
                      <a:pt x="344272" y="1495997"/>
                    </a:moveTo>
                    <a:cubicBezTo>
                      <a:pt x="339891" y="1428941"/>
                      <a:pt x="335509" y="1361885"/>
                      <a:pt x="331128" y="1294829"/>
                    </a:cubicBezTo>
                    <a:cubicBezTo>
                      <a:pt x="387992" y="1308354"/>
                      <a:pt x="437332" y="1339691"/>
                      <a:pt x="483718" y="1375220"/>
                    </a:cubicBezTo>
                    <a:cubicBezTo>
                      <a:pt x="434665" y="1414177"/>
                      <a:pt x="393231" y="1457039"/>
                      <a:pt x="344272" y="1495997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3" name="Freeform: Shape 557">
                <a:extLst>
                  <a:ext uri="{FF2B5EF4-FFF2-40B4-BE49-F238E27FC236}">
                    <a16:creationId xmlns:a16="http://schemas.microsoft.com/office/drawing/2014/main" id="{99F2013A-73A0-4F8F-B1AB-5E870C9E917A}"/>
                  </a:ext>
                </a:extLst>
              </p:cNvPr>
              <p:cNvSpPr/>
              <p:nvPr/>
            </p:nvSpPr>
            <p:spPr>
              <a:xfrm>
                <a:off x="9237362" y="3123134"/>
                <a:ext cx="507440" cy="831134"/>
              </a:xfrm>
              <a:custGeom>
                <a:avLst/>
                <a:gdLst>
                  <a:gd name="connsiteX0" fmla="*/ 495975 w 507440"/>
                  <a:gd name="connsiteY0" fmla="*/ 2960 h 831134"/>
                  <a:gd name="connsiteX1" fmla="*/ 298617 w 507440"/>
                  <a:gd name="connsiteY1" fmla="*/ 338716 h 831134"/>
                  <a:gd name="connsiteX2" fmla="*/ 151932 w 507440"/>
                  <a:gd name="connsiteY2" fmla="*/ 473209 h 831134"/>
                  <a:gd name="connsiteX3" fmla="*/ 34489 w 507440"/>
                  <a:gd name="connsiteY3" fmla="*/ 623323 h 831134"/>
                  <a:gd name="connsiteX4" fmla="*/ 4675 w 507440"/>
                  <a:gd name="connsiteY4" fmla="*/ 723241 h 831134"/>
                  <a:gd name="connsiteX5" fmla="*/ 1342 w 507440"/>
                  <a:gd name="connsiteY5" fmla="*/ 775247 h 831134"/>
                  <a:gd name="connsiteX6" fmla="*/ 389 w 507440"/>
                  <a:gd name="connsiteY6" fmla="*/ 829921 h 831134"/>
                  <a:gd name="connsiteX7" fmla="*/ 2866 w 507440"/>
                  <a:gd name="connsiteY7" fmla="*/ 829921 h 831134"/>
                  <a:gd name="connsiteX8" fmla="*/ 4771 w 507440"/>
                  <a:gd name="connsiteY8" fmla="*/ 783058 h 831134"/>
                  <a:gd name="connsiteX9" fmla="*/ 16201 w 507440"/>
                  <a:gd name="connsiteY9" fmla="*/ 734480 h 831134"/>
                  <a:gd name="connsiteX10" fmla="*/ 50014 w 507440"/>
                  <a:gd name="connsiteY10" fmla="*/ 645802 h 831134"/>
                  <a:gd name="connsiteX11" fmla="*/ 166410 w 507440"/>
                  <a:gd name="connsiteY11" fmla="*/ 493498 h 831134"/>
                  <a:gd name="connsiteX12" fmla="*/ 311285 w 507440"/>
                  <a:gd name="connsiteY12" fmla="*/ 362529 h 831134"/>
                  <a:gd name="connsiteX13" fmla="*/ 419299 w 507440"/>
                  <a:gd name="connsiteY13" fmla="*/ 204985 h 831134"/>
                  <a:gd name="connsiteX14" fmla="*/ 507119 w 507440"/>
                  <a:gd name="connsiteY14" fmla="*/ 7627 h 831134"/>
                  <a:gd name="connsiteX15" fmla="*/ 495975 w 507440"/>
                  <a:gd name="connsiteY15" fmla="*/ 2960 h 831134"/>
                  <a:gd name="connsiteX16" fmla="*/ 495975 w 507440"/>
                  <a:gd name="connsiteY16" fmla="*/ 2960 h 83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7440" h="831134">
                    <a:moveTo>
                      <a:pt x="495975" y="2960"/>
                    </a:moveTo>
                    <a:cubicBezTo>
                      <a:pt x="441873" y="121451"/>
                      <a:pt x="385294" y="240133"/>
                      <a:pt x="298617" y="338716"/>
                    </a:cubicBezTo>
                    <a:cubicBezTo>
                      <a:pt x="254516" y="388913"/>
                      <a:pt x="201652" y="429109"/>
                      <a:pt x="151932" y="473209"/>
                    </a:cubicBezTo>
                    <a:cubicBezTo>
                      <a:pt x="103640" y="516072"/>
                      <a:pt x="62302" y="564649"/>
                      <a:pt x="34489" y="623323"/>
                    </a:cubicBezTo>
                    <a:cubicBezTo>
                      <a:pt x="19439" y="655137"/>
                      <a:pt x="10105" y="688570"/>
                      <a:pt x="4675" y="723241"/>
                    </a:cubicBezTo>
                    <a:cubicBezTo>
                      <a:pt x="1913" y="740671"/>
                      <a:pt x="2389" y="757721"/>
                      <a:pt x="1342" y="775247"/>
                    </a:cubicBezTo>
                    <a:cubicBezTo>
                      <a:pt x="199" y="793535"/>
                      <a:pt x="-468" y="811633"/>
                      <a:pt x="389" y="829921"/>
                    </a:cubicBezTo>
                    <a:cubicBezTo>
                      <a:pt x="484" y="831540"/>
                      <a:pt x="2866" y="831540"/>
                      <a:pt x="2866" y="829921"/>
                    </a:cubicBezTo>
                    <a:cubicBezTo>
                      <a:pt x="2675" y="814300"/>
                      <a:pt x="3247" y="798583"/>
                      <a:pt x="4771" y="783058"/>
                    </a:cubicBezTo>
                    <a:cubicBezTo>
                      <a:pt x="6390" y="766389"/>
                      <a:pt x="11819" y="750577"/>
                      <a:pt x="16201" y="734480"/>
                    </a:cubicBezTo>
                    <a:cubicBezTo>
                      <a:pt x="24583" y="703810"/>
                      <a:pt x="36679" y="674663"/>
                      <a:pt x="50014" y="645802"/>
                    </a:cubicBezTo>
                    <a:cubicBezTo>
                      <a:pt x="77446" y="586462"/>
                      <a:pt x="117928" y="536836"/>
                      <a:pt x="166410" y="493498"/>
                    </a:cubicBezTo>
                    <a:cubicBezTo>
                      <a:pt x="215083" y="450064"/>
                      <a:pt x="267661" y="411297"/>
                      <a:pt x="311285" y="362529"/>
                    </a:cubicBezTo>
                    <a:cubicBezTo>
                      <a:pt x="353957" y="314904"/>
                      <a:pt x="388724" y="260897"/>
                      <a:pt x="419299" y="204985"/>
                    </a:cubicBezTo>
                    <a:cubicBezTo>
                      <a:pt x="453970" y="141644"/>
                      <a:pt x="481783" y="75064"/>
                      <a:pt x="507119" y="7627"/>
                    </a:cubicBezTo>
                    <a:cubicBezTo>
                      <a:pt x="509405" y="1246"/>
                      <a:pt x="498832" y="-3231"/>
                      <a:pt x="495975" y="2960"/>
                    </a:cubicBezTo>
                    <a:lnTo>
                      <a:pt x="495975" y="2960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4" name="Freeform: Shape 558">
                <a:extLst>
                  <a:ext uri="{FF2B5EF4-FFF2-40B4-BE49-F238E27FC236}">
                    <a16:creationId xmlns:a16="http://schemas.microsoft.com/office/drawing/2014/main" id="{A1F30857-DE7D-4517-99F4-4C699FCC8F61}"/>
                  </a:ext>
                </a:extLst>
              </p:cNvPr>
              <p:cNvSpPr/>
              <p:nvPr/>
            </p:nvSpPr>
            <p:spPr>
              <a:xfrm>
                <a:off x="9402780" y="2804892"/>
                <a:ext cx="324309" cy="357902"/>
              </a:xfrm>
              <a:custGeom>
                <a:avLst/>
                <a:gdLst>
                  <a:gd name="connsiteX0" fmla="*/ 611 w 324309"/>
                  <a:gd name="connsiteY0" fmla="*/ 7258 h 357902"/>
                  <a:gd name="connsiteX1" fmla="*/ 140533 w 324309"/>
                  <a:gd name="connsiteY1" fmla="*/ 222618 h 357902"/>
                  <a:gd name="connsiteX2" fmla="*/ 219210 w 324309"/>
                  <a:gd name="connsiteY2" fmla="*/ 310438 h 357902"/>
                  <a:gd name="connsiteX3" fmla="*/ 314460 w 324309"/>
                  <a:gd name="connsiteY3" fmla="*/ 357873 h 357902"/>
                  <a:gd name="connsiteX4" fmla="*/ 317127 w 324309"/>
                  <a:gd name="connsiteY4" fmla="*/ 337966 h 357902"/>
                  <a:gd name="connsiteX5" fmla="*/ 227020 w 324309"/>
                  <a:gd name="connsiteY5" fmla="*/ 286626 h 357902"/>
                  <a:gd name="connsiteX6" fmla="*/ 152440 w 324309"/>
                  <a:gd name="connsiteY6" fmla="*/ 201472 h 357902"/>
                  <a:gd name="connsiteX7" fmla="*/ 8993 w 324309"/>
                  <a:gd name="connsiteY7" fmla="*/ 2305 h 357902"/>
                  <a:gd name="connsiteX8" fmla="*/ 611 w 324309"/>
                  <a:gd name="connsiteY8" fmla="*/ 7258 h 357902"/>
                  <a:gd name="connsiteX9" fmla="*/ 611 w 324309"/>
                  <a:gd name="connsiteY9" fmla="*/ 7258 h 35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4309" h="357902">
                    <a:moveTo>
                      <a:pt x="611" y="7258"/>
                    </a:moveTo>
                    <a:cubicBezTo>
                      <a:pt x="40045" y="83743"/>
                      <a:pt x="87193" y="155086"/>
                      <a:pt x="140533" y="222618"/>
                    </a:cubicBezTo>
                    <a:cubicBezTo>
                      <a:pt x="164822" y="253288"/>
                      <a:pt x="189873" y="284435"/>
                      <a:pt x="219210" y="310438"/>
                    </a:cubicBezTo>
                    <a:cubicBezTo>
                      <a:pt x="245785" y="333965"/>
                      <a:pt x="278074" y="355301"/>
                      <a:pt x="314460" y="357873"/>
                    </a:cubicBezTo>
                    <a:cubicBezTo>
                      <a:pt x="326080" y="358730"/>
                      <a:pt x="327985" y="341014"/>
                      <a:pt x="317127" y="337966"/>
                    </a:cubicBezTo>
                    <a:cubicBezTo>
                      <a:pt x="282170" y="328250"/>
                      <a:pt x="253405" y="311677"/>
                      <a:pt x="227020" y="286626"/>
                    </a:cubicBezTo>
                    <a:cubicBezTo>
                      <a:pt x="199684" y="260718"/>
                      <a:pt x="176062" y="230809"/>
                      <a:pt x="152440" y="201472"/>
                    </a:cubicBezTo>
                    <a:cubicBezTo>
                      <a:pt x="101195" y="137750"/>
                      <a:pt x="53761" y="70694"/>
                      <a:pt x="8993" y="2305"/>
                    </a:cubicBezTo>
                    <a:cubicBezTo>
                      <a:pt x="5659" y="-2934"/>
                      <a:pt x="-2246" y="1638"/>
                      <a:pt x="611" y="7258"/>
                    </a:cubicBezTo>
                    <a:lnTo>
                      <a:pt x="611" y="7258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5" name="Freeform: Shape 559">
                <a:extLst>
                  <a:ext uri="{FF2B5EF4-FFF2-40B4-BE49-F238E27FC236}">
                    <a16:creationId xmlns:a16="http://schemas.microsoft.com/office/drawing/2014/main" id="{9B988716-1428-4B09-96E8-F42347DBBB24}"/>
                  </a:ext>
                </a:extLst>
              </p:cNvPr>
              <p:cNvSpPr/>
              <p:nvPr/>
            </p:nvSpPr>
            <p:spPr>
              <a:xfrm>
                <a:off x="9294943" y="2939369"/>
                <a:ext cx="298850" cy="155593"/>
              </a:xfrm>
              <a:custGeom>
                <a:avLst/>
                <a:gdLst>
                  <a:gd name="connsiteX0" fmla="*/ 1101 w 298850"/>
                  <a:gd name="connsiteY0" fmla="*/ 4321 h 155593"/>
                  <a:gd name="connsiteX1" fmla="*/ 108162 w 298850"/>
                  <a:gd name="connsiteY1" fmla="*/ 130241 h 155593"/>
                  <a:gd name="connsiteX2" fmla="*/ 195697 w 298850"/>
                  <a:gd name="connsiteY2" fmla="*/ 155387 h 155593"/>
                  <a:gd name="connsiteX3" fmla="*/ 251228 w 298850"/>
                  <a:gd name="connsiteY3" fmla="*/ 152339 h 155593"/>
                  <a:gd name="connsiteX4" fmla="*/ 297710 w 298850"/>
                  <a:gd name="connsiteY4" fmla="*/ 138719 h 155593"/>
                  <a:gd name="connsiteX5" fmla="*/ 296948 w 298850"/>
                  <a:gd name="connsiteY5" fmla="*/ 132432 h 155593"/>
                  <a:gd name="connsiteX6" fmla="*/ 251228 w 298850"/>
                  <a:gd name="connsiteY6" fmla="*/ 132718 h 155593"/>
                  <a:gd name="connsiteX7" fmla="*/ 197983 w 298850"/>
                  <a:gd name="connsiteY7" fmla="*/ 135480 h 155593"/>
                  <a:gd name="connsiteX8" fmla="*/ 109686 w 298850"/>
                  <a:gd name="connsiteY8" fmla="*/ 108334 h 155593"/>
                  <a:gd name="connsiteX9" fmla="*/ 3483 w 298850"/>
                  <a:gd name="connsiteY9" fmla="*/ 320 h 155593"/>
                  <a:gd name="connsiteX10" fmla="*/ 1101 w 298850"/>
                  <a:gd name="connsiteY10" fmla="*/ 4321 h 155593"/>
                  <a:gd name="connsiteX11" fmla="*/ 1101 w 298850"/>
                  <a:gd name="connsiteY11" fmla="*/ 4321 h 155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8850" h="155593">
                    <a:moveTo>
                      <a:pt x="1101" y="4321"/>
                    </a:moveTo>
                    <a:cubicBezTo>
                      <a:pt x="47298" y="36610"/>
                      <a:pt x="59680" y="99475"/>
                      <a:pt x="108162" y="130241"/>
                    </a:cubicBezTo>
                    <a:cubicBezTo>
                      <a:pt x="134070" y="146624"/>
                      <a:pt x="165312" y="154054"/>
                      <a:pt x="195697" y="155387"/>
                    </a:cubicBezTo>
                    <a:cubicBezTo>
                      <a:pt x="214271" y="156149"/>
                      <a:pt x="232845" y="154721"/>
                      <a:pt x="251228" y="152339"/>
                    </a:cubicBezTo>
                    <a:cubicBezTo>
                      <a:pt x="267420" y="150244"/>
                      <a:pt x="285327" y="150244"/>
                      <a:pt x="297710" y="138719"/>
                    </a:cubicBezTo>
                    <a:cubicBezTo>
                      <a:pt x="299424" y="137099"/>
                      <a:pt x="299234" y="133480"/>
                      <a:pt x="296948" y="132432"/>
                    </a:cubicBezTo>
                    <a:cubicBezTo>
                      <a:pt x="282089" y="125860"/>
                      <a:pt x="266944" y="130813"/>
                      <a:pt x="251228" y="132718"/>
                    </a:cubicBezTo>
                    <a:cubicBezTo>
                      <a:pt x="233607" y="134813"/>
                      <a:pt x="215795" y="136147"/>
                      <a:pt x="197983" y="135480"/>
                    </a:cubicBezTo>
                    <a:cubicBezTo>
                      <a:pt x="166836" y="134337"/>
                      <a:pt x="135118" y="127098"/>
                      <a:pt x="109686" y="108334"/>
                    </a:cubicBezTo>
                    <a:cubicBezTo>
                      <a:pt x="68157" y="77663"/>
                      <a:pt x="51584" y="23466"/>
                      <a:pt x="3483" y="320"/>
                    </a:cubicBezTo>
                    <a:cubicBezTo>
                      <a:pt x="720" y="-1108"/>
                      <a:pt x="-1375" y="2606"/>
                      <a:pt x="1101" y="4321"/>
                    </a:cubicBezTo>
                    <a:lnTo>
                      <a:pt x="1101" y="4321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6" name="Freeform: Shape 560">
                <a:extLst>
                  <a:ext uri="{FF2B5EF4-FFF2-40B4-BE49-F238E27FC236}">
                    <a16:creationId xmlns:a16="http://schemas.microsoft.com/office/drawing/2014/main" id="{E1E31B4A-F292-469D-BE13-7F5486BDC1FB}"/>
                  </a:ext>
                </a:extLst>
              </p:cNvPr>
              <p:cNvSpPr/>
              <p:nvPr/>
            </p:nvSpPr>
            <p:spPr>
              <a:xfrm>
                <a:off x="9374245" y="3079762"/>
                <a:ext cx="109905" cy="528442"/>
              </a:xfrm>
              <a:custGeom>
                <a:avLst/>
                <a:gdLst>
                  <a:gd name="connsiteX0" fmla="*/ 95345 w 109905"/>
                  <a:gd name="connsiteY0" fmla="*/ 4041 h 528442"/>
                  <a:gd name="connsiteX1" fmla="*/ 20765 w 109905"/>
                  <a:gd name="connsiteY1" fmla="*/ 115864 h 528442"/>
                  <a:gd name="connsiteX2" fmla="*/ 1143 w 109905"/>
                  <a:gd name="connsiteY2" fmla="*/ 167204 h 528442"/>
                  <a:gd name="connsiteX3" fmla="*/ 0 w 109905"/>
                  <a:gd name="connsiteY3" fmla="*/ 236927 h 528442"/>
                  <a:gd name="connsiteX4" fmla="*/ 21050 w 109905"/>
                  <a:gd name="connsiteY4" fmla="*/ 522106 h 528442"/>
                  <a:gd name="connsiteX5" fmla="*/ 38481 w 109905"/>
                  <a:gd name="connsiteY5" fmla="*/ 519724 h 528442"/>
                  <a:gd name="connsiteX6" fmla="*/ 19717 w 109905"/>
                  <a:gd name="connsiteY6" fmla="*/ 243880 h 528442"/>
                  <a:gd name="connsiteX7" fmla="*/ 20098 w 109905"/>
                  <a:gd name="connsiteY7" fmla="*/ 176443 h 528442"/>
                  <a:gd name="connsiteX8" fmla="*/ 24955 w 109905"/>
                  <a:gd name="connsiteY8" fmla="*/ 141963 h 528442"/>
                  <a:gd name="connsiteX9" fmla="*/ 41624 w 109905"/>
                  <a:gd name="connsiteY9" fmla="*/ 119389 h 528442"/>
                  <a:gd name="connsiteX10" fmla="*/ 108966 w 109905"/>
                  <a:gd name="connsiteY10" fmla="*/ 11947 h 528442"/>
                  <a:gd name="connsiteX11" fmla="*/ 95345 w 109905"/>
                  <a:gd name="connsiteY11" fmla="*/ 4041 h 528442"/>
                  <a:gd name="connsiteX12" fmla="*/ 95345 w 109905"/>
                  <a:gd name="connsiteY12" fmla="*/ 4041 h 52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9905" h="528442">
                    <a:moveTo>
                      <a:pt x="95345" y="4041"/>
                    </a:moveTo>
                    <a:cubicBezTo>
                      <a:pt x="74390" y="43855"/>
                      <a:pt x="49149" y="80908"/>
                      <a:pt x="20765" y="115864"/>
                    </a:cubicBezTo>
                    <a:cubicBezTo>
                      <a:pt x="7715" y="131962"/>
                      <a:pt x="2000" y="146344"/>
                      <a:pt x="1143" y="167204"/>
                    </a:cubicBezTo>
                    <a:cubicBezTo>
                      <a:pt x="191" y="190445"/>
                      <a:pt x="0" y="213686"/>
                      <a:pt x="0" y="236927"/>
                    </a:cubicBezTo>
                    <a:cubicBezTo>
                      <a:pt x="0" y="332082"/>
                      <a:pt x="5810" y="428189"/>
                      <a:pt x="21050" y="522106"/>
                    </a:cubicBezTo>
                    <a:cubicBezTo>
                      <a:pt x="22669" y="531916"/>
                      <a:pt x="39624" y="529726"/>
                      <a:pt x="38481" y="519724"/>
                    </a:cubicBezTo>
                    <a:cubicBezTo>
                      <a:pt x="28480" y="427903"/>
                      <a:pt x="20669" y="336273"/>
                      <a:pt x="19717" y="243880"/>
                    </a:cubicBezTo>
                    <a:cubicBezTo>
                      <a:pt x="19431" y="221401"/>
                      <a:pt x="19621" y="198922"/>
                      <a:pt x="20098" y="176443"/>
                    </a:cubicBezTo>
                    <a:cubicBezTo>
                      <a:pt x="20383" y="164918"/>
                      <a:pt x="19526" y="152536"/>
                      <a:pt x="24955" y="141963"/>
                    </a:cubicBezTo>
                    <a:cubicBezTo>
                      <a:pt x="29242" y="133676"/>
                      <a:pt x="35909" y="126723"/>
                      <a:pt x="41624" y="119389"/>
                    </a:cubicBezTo>
                    <a:cubicBezTo>
                      <a:pt x="67913" y="85956"/>
                      <a:pt x="90297" y="50142"/>
                      <a:pt x="108966" y="11947"/>
                    </a:cubicBezTo>
                    <a:cubicBezTo>
                      <a:pt x="113538" y="2898"/>
                      <a:pt x="100203" y="-5103"/>
                      <a:pt x="95345" y="4041"/>
                    </a:cubicBezTo>
                    <a:lnTo>
                      <a:pt x="95345" y="4041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7" name="Freeform: Shape 561">
                <a:extLst>
                  <a:ext uri="{FF2B5EF4-FFF2-40B4-BE49-F238E27FC236}">
                    <a16:creationId xmlns:a16="http://schemas.microsoft.com/office/drawing/2014/main" id="{354B4799-4295-4172-AE2D-E2D1222B40EC}"/>
                  </a:ext>
                </a:extLst>
              </p:cNvPr>
              <p:cNvSpPr/>
              <p:nvPr/>
            </p:nvSpPr>
            <p:spPr>
              <a:xfrm>
                <a:off x="9621569" y="3115913"/>
                <a:ext cx="36020" cy="104349"/>
              </a:xfrm>
              <a:custGeom>
                <a:avLst/>
                <a:gdLst>
                  <a:gd name="connsiteX0" fmla="*/ 22519 w 36020"/>
                  <a:gd name="connsiteY0" fmla="*/ 6180 h 104349"/>
                  <a:gd name="connsiteX1" fmla="*/ 17661 w 36020"/>
                  <a:gd name="connsiteY1" fmla="*/ 51519 h 104349"/>
                  <a:gd name="connsiteX2" fmla="*/ 10517 w 36020"/>
                  <a:gd name="connsiteY2" fmla="*/ 72760 h 104349"/>
                  <a:gd name="connsiteX3" fmla="*/ 421 w 36020"/>
                  <a:gd name="connsiteY3" fmla="*/ 94191 h 104349"/>
                  <a:gd name="connsiteX4" fmla="*/ 5088 w 36020"/>
                  <a:gd name="connsiteY4" fmla="*/ 103716 h 104349"/>
                  <a:gd name="connsiteX5" fmla="*/ 15089 w 36020"/>
                  <a:gd name="connsiteY5" fmla="*/ 100382 h 104349"/>
                  <a:gd name="connsiteX6" fmla="*/ 25853 w 36020"/>
                  <a:gd name="connsiteY6" fmla="*/ 78094 h 104349"/>
                  <a:gd name="connsiteX7" fmla="*/ 32520 w 36020"/>
                  <a:gd name="connsiteY7" fmla="*/ 54757 h 104349"/>
                  <a:gd name="connsiteX8" fmla="*/ 35378 w 36020"/>
                  <a:gd name="connsiteY8" fmla="*/ 6180 h 104349"/>
                  <a:gd name="connsiteX9" fmla="*/ 22519 w 36020"/>
                  <a:gd name="connsiteY9" fmla="*/ 6180 h 104349"/>
                  <a:gd name="connsiteX10" fmla="*/ 22519 w 36020"/>
                  <a:gd name="connsiteY10" fmla="*/ 6180 h 10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20" h="104349">
                    <a:moveTo>
                      <a:pt x="22519" y="6180"/>
                    </a:moveTo>
                    <a:cubicBezTo>
                      <a:pt x="23090" y="21515"/>
                      <a:pt x="21566" y="36660"/>
                      <a:pt x="17661" y="51519"/>
                    </a:cubicBezTo>
                    <a:cubicBezTo>
                      <a:pt x="15756" y="58758"/>
                      <a:pt x="13375" y="65902"/>
                      <a:pt x="10517" y="72760"/>
                    </a:cubicBezTo>
                    <a:cubicBezTo>
                      <a:pt x="7469" y="79999"/>
                      <a:pt x="3374" y="86857"/>
                      <a:pt x="421" y="94191"/>
                    </a:cubicBezTo>
                    <a:cubicBezTo>
                      <a:pt x="-1103" y="97810"/>
                      <a:pt x="1754" y="102382"/>
                      <a:pt x="5088" y="103716"/>
                    </a:cubicBezTo>
                    <a:cubicBezTo>
                      <a:pt x="9089" y="105335"/>
                      <a:pt x="12708" y="103716"/>
                      <a:pt x="15089" y="100382"/>
                    </a:cubicBezTo>
                    <a:cubicBezTo>
                      <a:pt x="19947" y="93905"/>
                      <a:pt x="23090" y="85714"/>
                      <a:pt x="25853" y="78094"/>
                    </a:cubicBezTo>
                    <a:cubicBezTo>
                      <a:pt x="28615" y="70474"/>
                      <a:pt x="30901" y="62758"/>
                      <a:pt x="32520" y="54757"/>
                    </a:cubicBezTo>
                    <a:cubicBezTo>
                      <a:pt x="35854" y="38755"/>
                      <a:pt x="36806" y="22372"/>
                      <a:pt x="35378" y="6180"/>
                    </a:cubicBezTo>
                    <a:cubicBezTo>
                      <a:pt x="34616" y="-1916"/>
                      <a:pt x="22138" y="-2202"/>
                      <a:pt x="22519" y="6180"/>
                    </a:cubicBezTo>
                    <a:lnTo>
                      <a:pt x="22519" y="6180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8" name="Freeform: Shape 562">
                <a:extLst>
                  <a:ext uri="{FF2B5EF4-FFF2-40B4-BE49-F238E27FC236}">
                    <a16:creationId xmlns:a16="http://schemas.microsoft.com/office/drawing/2014/main" id="{2577AC19-8E9A-4BAC-99A3-B5C6FD4BE3FD}"/>
                  </a:ext>
                </a:extLst>
              </p:cNvPr>
              <p:cNvSpPr/>
              <p:nvPr/>
            </p:nvSpPr>
            <p:spPr>
              <a:xfrm>
                <a:off x="9433847" y="3205723"/>
                <a:ext cx="260467" cy="49909"/>
              </a:xfrm>
              <a:custGeom>
                <a:avLst/>
                <a:gdLst>
                  <a:gd name="connsiteX0" fmla="*/ 5263 w 260467"/>
                  <a:gd name="connsiteY0" fmla="*/ 45529 h 49909"/>
                  <a:gd name="connsiteX1" fmla="*/ 135184 w 260467"/>
                  <a:gd name="connsiteY1" fmla="*/ 32861 h 49909"/>
                  <a:gd name="connsiteX2" fmla="*/ 197858 w 260467"/>
                  <a:gd name="connsiteY2" fmla="*/ 19812 h 49909"/>
                  <a:gd name="connsiteX3" fmla="*/ 224147 w 260467"/>
                  <a:gd name="connsiteY3" fmla="*/ 25431 h 49909"/>
                  <a:gd name="connsiteX4" fmla="*/ 242435 w 260467"/>
                  <a:gd name="connsiteY4" fmla="*/ 45529 h 49909"/>
                  <a:gd name="connsiteX5" fmla="*/ 260437 w 260467"/>
                  <a:gd name="connsiteY5" fmla="*/ 40671 h 49909"/>
                  <a:gd name="connsiteX6" fmla="*/ 225862 w 260467"/>
                  <a:gd name="connsiteY6" fmla="*/ 3905 h 49909"/>
                  <a:gd name="connsiteX7" fmla="*/ 160711 w 260467"/>
                  <a:gd name="connsiteY7" fmla="*/ 6858 h 49909"/>
                  <a:gd name="connsiteX8" fmla="*/ 5167 w 260467"/>
                  <a:gd name="connsiteY8" fmla="*/ 34766 h 49909"/>
                  <a:gd name="connsiteX9" fmla="*/ 5263 w 260467"/>
                  <a:gd name="connsiteY9" fmla="*/ 45529 h 49909"/>
                  <a:gd name="connsiteX10" fmla="*/ 5263 w 260467"/>
                  <a:gd name="connsiteY10" fmla="*/ 45529 h 4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0467" h="49909">
                    <a:moveTo>
                      <a:pt x="5263" y="45529"/>
                    </a:moveTo>
                    <a:cubicBezTo>
                      <a:pt x="49363" y="45624"/>
                      <a:pt x="92131" y="42862"/>
                      <a:pt x="135184" y="32861"/>
                    </a:cubicBezTo>
                    <a:cubicBezTo>
                      <a:pt x="155758" y="28098"/>
                      <a:pt x="176617" y="20193"/>
                      <a:pt x="197858" y="19812"/>
                    </a:cubicBezTo>
                    <a:cubicBezTo>
                      <a:pt x="207002" y="19621"/>
                      <a:pt x="216051" y="21145"/>
                      <a:pt x="224147" y="25431"/>
                    </a:cubicBezTo>
                    <a:cubicBezTo>
                      <a:pt x="233291" y="30289"/>
                      <a:pt x="236815" y="37338"/>
                      <a:pt x="242435" y="45529"/>
                    </a:cubicBezTo>
                    <a:cubicBezTo>
                      <a:pt x="247388" y="52768"/>
                      <a:pt x="261199" y="50958"/>
                      <a:pt x="260437" y="40671"/>
                    </a:cubicBezTo>
                    <a:cubicBezTo>
                      <a:pt x="259104" y="22383"/>
                      <a:pt x="241959" y="9525"/>
                      <a:pt x="225862" y="3905"/>
                    </a:cubicBezTo>
                    <a:cubicBezTo>
                      <a:pt x="204621" y="-3620"/>
                      <a:pt x="181761" y="1047"/>
                      <a:pt x="160711" y="6858"/>
                    </a:cubicBezTo>
                    <a:cubicBezTo>
                      <a:pt x="110133" y="20859"/>
                      <a:pt x="57650" y="32099"/>
                      <a:pt x="5167" y="34766"/>
                    </a:cubicBezTo>
                    <a:cubicBezTo>
                      <a:pt x="-1691" y="35052"/>
                      <a:pt x="-1786" y="45529"/>
                      <a:pt x="5263" y="45529"/>
                    </a:cubicBezTo>
                    <a:lnTo>
                      <a:pt x="5263" y="45529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9" name="Freeform: Shape 563">
                <a:extLst>
                  <a:ext uri="{FF2B5EF4-FFF2-40B4-BE49-F238E27FC236}">
                    <a16:creationId xmlns:a16="http://schemas.microsoft.com/office/drawing/2014/main" id="{D32748E7-2C51-417E-9EB1-10B9DCFF3D97}"/>
                  </a:ext>
                </a:extLst>
              </p:cNvPr>
              <p:cNvSpPr/>
              <p:nvPr/>
            </p:nvSpPr>
            <p:spPr>
              <a:xfrm>
                <a:off x="9211245" y="3239575"/>
                <a:ext cx="175194" cy="46173"/>
              </a:xfrm>
              <a:custGeom>
                <a:avLst/>
                <a:gdLst>
                  <a:gd name="connsiteX0" fmla="*/ 166238 w 175194"/>
                  <a:gd name="connsiteY0" fmla="*/ 1009 h 46173"/>
                  <a:gd name="connsiteX1" fmla="*/ 86609 w 175194"/>
                  <a:gd name="connsiteY1" fmla="*/ 28251 h 46173"/>
                  <a:gd name="connsiteX2" fmla="*/ 4122 w 175194"/>
                  <a:gd name="connsiteY2" fmla="*/ 23679 h 46173"/>
                  <a:gd name="connsiteX3" fmla="*/ 1931 w 175194"/>
                  <a:gd name="connsiteY3" fmla="*/ 31584 h 46173"/>
                  <a:gd name="connsiteX4" fmla="*/ 42794 w 175194"/>
                  <a:gd name="connsiteY4" fmla="*/ 45205 h 46173"/>
                  <a:gd name="connsiteX5" fmla="*/ 88895 w 175194"/>
                  <a:gd name="connsiteY5" fmla="*/ 44253 h 46173"/>
                  <a:gd name="connsiteX6" fmla="*/ 172334 w 175194"/>
                  <a:gd name="connsiteY6" fmla="*/ 11677 h 46173"/>
                  <a:gd name="connsiteX7" fmla="*/ 166238 w 175194"/>
                  <a:gd name="connsiteY7" fmla="*/ 1009 h 46173"/>
                  <a:gd name="connsiteX8" fmla="*/ 166238 w 175194"/>
                  <a:gd name="connsiteY8" fmla="*/ 1009 h 46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194" h="46173">
                    <a:moveTo>
                      <a:pt x="166238" y="1009"/>
                    </a:moveTo>
                    <a:cubicBezTo>
                      <a:pt x="142044" y="16249"/>
                      <a:pt x="114993" y="25393"/>
                      <a:pt x="86609" y="28251"/>
                    </a:cubicBezTo>
                    <a:cubicBezTo>
                      <a:pt x="59081" y="31013"/>
                      <a:pt x="31459" y="26727"/>
                      <a:pt x="4122" y="23679"/>
                    </a:cubicBezTo>
                    <a:cubicBezTo>
                      <a:pt x="-259" y="23202"/>
                      <a:pt x="-1402" y="29584"/>
                      <a:pt x="1931" y="31584"/>
                    </a:cubicBezTo>
                    <a:cubicBezTo>
                      <a:pt x="14885" y="39204"/>
                      <a:pt x="27839" y="43586"/>
                      <a:pt x="42794" y="45205"/>
                    </a:cubicBezTo>
                    <a:cubicBezTo>
                      <a:pt x="58034" y="46824"/>
                      <a:pt x="73655" y="46348"/>
                      <a:pt x="88895" y="44253"/>
                    </a:cubicBezTo>
                    <a:cubicBezTo>
                      <a:pt x="118708" y="40062"/>
                      <a:pt x="147569" y="28632"/>
                      <a:pt x="172334" y="11677"/>
                    </a:cubicBezTo>
                    <a:cubicBezTo>
                      <a:pt x="178906" y="7200"/>
                      <a:pt x="173000" y="-3277"/>
                      <a:pt x="166238" y="1009"/>
                    </a:cubicBezTo>
                    <a:lnTo>
                      <a:pt x="166238" y="1009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0" name="Freeform: Shape 564">
                <a:extLst>
                  <a:ext uri="{FF2B5EF4-FFF2-40B4-BE49-F238E27FC236}">
                    <a16:creationId xmlns:a16="http://schemas.microsoft.com/office/drawing/2014/main" id="{08AE3E7F-7025-4459-9F84-C605263107DE}"/>
                  </a:ext>
                </a:extLst>
              </p:cNvPr>
              <p:cNvSpPr/>
              <p:nvPr/>
            </p:nvSpPr>
            <p:spPr>
              <a:xfrm>
                <a:off x="9498976" y="3626992"/>
                <a:ext cx="153736" cy="119652"/>
              </a:xfrm>
              <a:custGeom>
                <a:avLst/>
                <a:gdLst>
                  <a:gd name="connsiteX0" fmla="*/ 1189 w 153736"/>
                  <a:gd name="connsiteY0" fmla="*/ 4403 h 119652"/>
                  <a:gd name="connsiteX1" fmla="*/ 83104 w 153736"/>
                  <a:gd name="connsiteY1" fmla="*/ 55267 h 119652"/>
                  <a:gd name="connsiteX2" fmla="*/ 117490 w 153736"/>
                  <a:gd name="connsiteY2" fmla="*/ 87747 h 119652"/>
                  <a:gd name="connsiteX3" fmla="*/ 133111 w 153736"/>
                  <a:gd name="connsiteY3" fmla="*/ 105559 h 119652"/>
                  <a:gd name="connsiteX4" fmla="*/ 149589 w 153736"/>
                  <a:gd name="connsiteY4" fmla="*/ 119561 h 119652"/>
                  <a:gd name="connsiteX5" fmla="*/ 153685 w 153736"/>
                  <a:gd name="connsiteY5" fmla="*/ 116417 h 119652"/>
                  <a:gd name="connsiteX6" fmla="*/ 143969 w 153736"/>
                  <a:gd name="connsiteY6" fmla="*/ 96320 h 119652"/>
                  <a:gd name="connsiteX7" fmla="*/ 128253 w 153736"/>
                  <a:gd name="connsiteY7" fmla="*/ 78603 h 119652"/>
                  <a:gd name="connsiteX8" fmla="*/ 90534 w 153736"/>
                  <a:gd name="connsiteY8" fmla="*/ 45456 h 119652"/>
                  <a:gd name="connsiteX9" fmla="*/ 2809 w 153736"/>
                  <a:gd name="connsiteY9" fmla="*/ 117 h 119652"/>
                  <a:gd name="connsiteX10" fmla="*/ 1189 w 153736"/>
                  <a:gd name="connsiteY10" fmla="*/ 4403 h 119652"/>
                  <a:gd name="connsiteX11" fmla="*/ 1189 w 153736"/>
                  <a:gd name="connsiteY11" fmla="*/ 4403 h 11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736" h="119652">
                    <a:moveTo>
                      <a:pt x="1189" y="4403"/>
                    </a:moveTo>
                    <a:cubicBezTo>
                      <a:pt x="30622" y="17453"/>
                      <a:pt x="58149" y="34883"/>
                      <a:pt x="83104" y="55267"/>
                    </a:cubicBezTo>
                    <a:cubicBezTo>
                      <a:pt x="95392" y="65268"/>
                      <a:pt x="106726" y="76222"/>
                      <a:pt x="117490" y="87747"/>
                    </a:cubicBezTo>
                    <a:cubicBezTo>
                      <a:pt x="122919" y="93557"/>
                      <a:pt x="128062" y="99463"/>
                      <a:pt x="133111" y="105559"/>
                    </a:cubicBezTo>
                    <a:cubicBezTo>
                      <a:pt x="137397" y="110798"/>
                      <a:pt x="142636" y="117941"/>
                      <a:pt x="149589" y="119561"/>
                    </a:cubicBezTo>
                    <a:cubicBezTo>
                      <a:pt x="151780" y="120037"/>
                      <a:pt x="153494" y="118608"/>
                      <a:pt x="153685" y="116417"/>
                    </a:cubicBezTo>
                    <a:cubicBezTo>
                      <a:pt x="154351" y="108988"/>
                      <a:pt x="148446" y="101749"/>
                      <a:pt x="143969" y="96320"/>
                    </a:cubicBezTo>
                    <a:cubicBezTo>
                      <a:pt x="139016" y="90224"/>
                      <a:pt x="133777" y="84318"/>
                      <a:pt x="128253" y="78603"/>
                    </a:cubicBezTo>
                    <a:cubicBezTo>
                      <a:pt x="116728" y="66506"/>
                      <a:pt x="103869" y="55553"/>
                      <a:pt x="90534" y="45456"/>
                    </a:cubicBezTo>
                    <a:cubicBezTo>
                      <a:pt x="64054" y="25454"/>
                      <a:pt x="34241" y="10595"/>
                      <a:pt x="2809" y="117"/>
                    </a:cubicBezTo>
                    <a:cubicBezTo>
                      <a:pt x="523" y="-740"/>
                      <a:pt x="-1287" y="3356"/>
                      <a:pt x="1189" y="4403"/>
                    </a:cubicBezTo>
                    <a:lnTo>
                      <a:pt x="1189" y="4403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1" name="Freeform: Shape 565">
                <a:extLst>
                  <a:ext uri="{FF2B5EF4-FFF2-40B4-BE49-F238E27FC236}">
                    <a16:creationId xmlns:a16="http://schemas.microsoft.com/office/drawing/2014/main" id="{B7032A56-8EB8-4A51-AC1F-22712B7E9DC0}"/>
                  </a:ext>
                </a:extLst>
              </p:cNvPr>
              <p:cNvSpPr/>
              <p:nvPr/>
            </p:nvSpPr>
            <p:spPr>
              <a:xfrm>
                <a:off x="9564401" y="3590707"/>
                <a:ext cx="128402" cy="89051"/>
              </a:xfrm>
              <a:custGeom>
                <a:avLst/>
                <a:gdLst>
                  <a:gd name="connsiteX0" fmla="*/ 3582 w 128402"/>
                  <a:gd name="connsiteY0" fmla="*/ 9827 h 89051"/>
                  <a:gd name="connsiteX1" fmla="*/ 65494 w 128402"/>
                  <a:gd name="connsiteY1" fmla="*/ 41355 h 89051"/>
                  <a:gd name="connsiteX2" fmla="*/ 91116 w 128402"/>
                  <a:gd name="connsiteY2" fmla="*/ 64787 h 89051"/>
                  <a:gd name="connsiteX3" fmla="*/ 103308 w 128402"/>
                  <a:gd name="connsiteY3" fmla="*/ 77264 h 89051"/>
                  <a:gd name="connsiteX4" fmla="*/ 117882 w 128402"/>
                  <a:gd name="connsiteY4" fmla="*/ 88885 h 89051"/>
                  <a:gd name="connsiteX5" fmla="*/ 128169 w 128402"/>
                  <a:gd name="connsiteY5" fmla="*/ 78598 h 89051"/>
                  <a:gd name="connsiteX6" fmla="*/ 116072 w 128402"/>
                  <a:gd name="connsiteY6" fmla="*/ 64405 h 89051"/>
                  <a:gd name="connsiteX7" fmla="*/ 101975 w 128402"/>
                  <a:gd name="connsiteY7" fmla="*/ 52499 h 89051"/>
                  <a:gd name="connsiteX8" fmla="*/ 71876 w 128402"/>
                  <a:gd name="connsiteY8" fmla="*/ 30020 h 89051"/>
                  <a:gd name="connsiteX9" fmla="*/ 6344 w 128402"/>
                  <a:gd name="connsiteY9" fmla="*/ 112 h 89051"/>
                  <a:gd name="connsiteX10" fmla="*/ 3582 w 128402"/>
                  <a:gd name="connsiteY10" fmla="*/ 9827 h 89051"/>
                  <a:gd name="connsiteX11" fmla="*/ 3582 w 128402"/>
                  <a:gd name="connsiteY11" fmla="*/ 9827 h 89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402" h="89051">
                    <a:moveTo>
                      <a:pt x="3582" y="9827"/>
                    </a:moveTo>
                    <a:cubicBezTo>
                      <a:pt x="26346" y="15352"/>
                      <a:pt x="47492" y="26496"/>
                      <a:pt x="65494" y="41355"/>
                    </a:cubicBezTo>
                    <a:cubicBezTo>
                      <a:pt x="74448" y="48689"/>
                      <a:pt x="82925" y="56595"/>
                      <a:pt x="91116" y="64787"/>
                    </a:cubicBezTo>
                    <a:cubicBezTo>
                      <a:pt x="95212" y="68882"/>
                      <a:pt x="99308" y="73073"/>
                      <a:pt x="103308" y="77264"/>
                    </a:cubicBezTo>
                    <a:cubicBezTo>
                      <a:pt x="107499" y="81550"/>
                      <a:pt x="111690" y="87742"/>
                      <a:pt x="117882" y="88885"/>
                    </a:cubicBezTo>
                    <a:cubicBezTo>
                      <a:pt x="124263" y="90028"/>
                      <a:pt x="129597" y="85170"/>
                      <a:pt x="128169" y="78598"/>
                    </a:cubicBezTo>
                    <a:cubicBezTo>
                      <a:pt x="126835" y="72311"/>
                      <a:pt x="120739" y="68406"/>
                      <a:pt x="116072" y="64405"/>
                    </a:cubicBezTo>
                    <a:cubicBezTo>
                      <a:pt x="111405" y="60405"/>
                      <a:pt x="106737" y="56405"/>
                      <a:pt x="101975" y="52499"/>
                    </a:cubicBezTo>
                    <a:cubicBezTo>
                      <a:pt x="92259" y="44593"/>
                      <a:pt x="82258" y="36878"/>
                      <a:pt x="71876" y="30020"/>
                    </a:cubicBezTo>
                    <a:cubicBezTo>
                      <a:pt x="51683" y="16590"/>
                      <a:pt x="30252" y="5160"/>
                      <a:pt x="6344" y="112"/>
                    </a:cubicBezTo>
                    <a:cubicBezTo>
                      <a:pt x="-38" y="-1126"/>
                      <a:pt x="-2705" y="8303"/>
                      <a:pt x="3582" y="9827"/>
                    </a:cubicBezTo>
                    <a:lnTo>
                      <a:pt x="3582" y="9827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2" name="Freeform: Shape 566">
                <a:extLst>
                  <a:ext uri="{FF2B5EF4-FFF2-40B4-BE49-F238E27FC236}">
                    <a16:creationId xmlns:a16="http://schemas.microsoft.com/office/drawing/2014/main" id="{6C2A2715-1847-47D9-861B-E05EE7681904}"/>
                  </a:ext>
                </a:extLst>
              </p:cNvPr>
              <p:cNvSpPr/>
              <p:nvPr/>
            </p:nvSpPr>
            <p:spPr>
              <a:xfrm>
                <a:off x="9649012" y="2979757"/>
                <a:ext cx="66659" cy="151035"/>
              </a:xfrm>
              <a:custGeom>
                <a:avLst/>
                <a:gdLst>
                  <a:gd name="connsiteX0" fmla="*/ 66418 w 66659"/>
                  <a:gd name="connsiteY0" fmla="*/ 144527 h 151035"/>
                  <a:gd name="connsiteX1" fmla="*/ 41748 w 66659"/>
                  <a:gd name="connsiteY1" fmla="*/ 69565 h 151035"/>
                  <a:gd name="connsiteX2" fmla="*/ 27175 w 66659"/>
                  <a:gd name="connsiteY2" fmla="*/ 34323 h 151035"/>
                  <a:gd name="connsiteX3" fmla="*/ 7649 w 66659"/>
                  <a:gd name="connsiteY3" fmla="*/ 1176 h 151035"/>
                  <a:gd name="connsiteX4" fmla="*/ 28 w 66659"/>
                  <a:gd name="connsiteY4" fmla="*/ 4319 h 151035"/>
                  <a:gd name="connsiteX5" fmla="*/ 12601 w 66659"/>
                  <a:gd name="connsiteY5" fmla="*/ 39752 h 151035"/>
                  <a:gd name="connsiteX6" fmla="*/ 28032 w 66659"/>
                  <a:gd name="connsiteY6" fmla="*/ 74709 h 151035"/>
                  <a:gd name="connsiteX7" fmla="*/ 56226 w 66659"/>
                  <a:gd name="connsiteY7" fmla="*/ 147289 h 151035"/>
                  <a:gd name="connsiteX8" fmla="*/ 66418 w 66659"/>
                  <a:gd name="connsiteY8" fmla="*/ 144527 h 151035"/>
                  <a:gd name="connsiteX9" fmla="*/ 66418 w 66659"/>
                  <a:gd name="connsiteY9" fmla="*/ 144527 h 151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59" h="151035">
                    <a:moveTo>
                      <a:pt x="66418" y="144527"/>
                    </a:moveTo>
                    <a:cubicBezTo>
                      <a:pt x="59179" y="119286"/>
                      <a:pt x="51273" y="94044"/>
                      <a:pt x="41748" y="69565"/>
                    </a:cubicBezTo>
                    <a:cubicBezTo>
                      <a:pt x="37081" y="57754"/>
                      <a:pt x="32223" y="45943"/>
                      <a:pt x="27175" y="34323"/>
                    </a:cubicBezTo>
                    <a:cubicBezTo>
                      <a:pt x="22126" y="22607"/>
                      <a:pt x="16888" y="10320"/>
                      <a:pt x="7649" y="1176"/>
                    </a:cubicBezTo>
                    <a:cubicBezTo>
                      <a:pt x="5172" y="-1301"/>
                      <a:pt x="-448" y="318"/>
                      <a:pt x="28" y="4319"/>
                    </a:cubicBezTo>
                    <a:cubicBezTo>
                      <a:pt x="1648" y="16892"/>
                      <a:pt x="7268" y="28417"/>
                      <a:pt x="12601" y="39752"/>
                    </a:cubicBezTo>
                    <a:cubicBezTo>
                      <a:pt x="17935" y="51277"/>
                      <a:pt x="23079" y="62993"/>
                      <a:pt x="28032" y="74709"/>
                    </a:cubicBezTo>
                    <a:cubicBezTo>
                      <a:pt x="38033" y="98712"/>
                      <a:pt x="47749" y="122715"/>
                      <a:pt x="56226" y="147289"/>
                    </a:cubicBezTo>
                    <a:cubicBezTo>
                      <a:pt x="58417" y="153766"/>
                      <a:pt x="68323" y="151194"/>
                      <a:pt x="66418" y="144527"/>
                    </a:cubicBezTo>
                    <a:lnTo>
                      <a:pt x="66418" y="144527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3" name="Freeform: Shape 567">
                <a:extLst>
                  <a:ext uri="{FF2B5EF4-FFF2-40B4-BE49-F238E27FC236}">
                    <a16:creationId xmlns:a16="http://schemas.microsoft.com/office/drawing/2014/main" id="{B5A00445-B3F4-4D24-949F-7953B1E92DF8}"/>
                  </a:ext>
                </a:extLst>
              </p:cNvPr>
              <p:cNvSpPr/>
              <p:nvPr/>
            </p:nvSpPr>
            <p:spPr>
              <a:xfrm>
                <a:off x="9763470" y="3009225"/>
                <a:ext cx="60700" cy="89455"/>
              </a:xfrm>
              <a:custGeom>
                <a:avLst/>
                <a:gdLst>
                  <a:gd name="connsiteX0" fmla="*/ 8919 w 60700"/>
                  <a:gd name="connsiteY0" fmla="*/ 87532 h 89455"/>
                  <a:gd name="connsiteX1" fmla="*/ 37685 w 60700"/>
                  <a:gd name="connsiteY1" fmla="*/ 47241 h 89455"/>
                  <a:gd name="connsiteX2" fmla="*/ 50639 w 60700"/>
                  <a:gd name="connsiteY2" fmla="*/ 26667 h 89455"/>
                  <a:gd name="connsiteX3" fmla="*/ 60640 w 60700"/>
                  <a:gd name="connsiteY3" fmla="*/ 4188 h 89455"/>
                  <a:gd name="connsiteX4" fmla="*/ 55116 w 60700"/>
                  <a:gd name="connsiteY4" fmla="*/ 950 h 89455"/>
                  <a:gd name="connsiteX5" fmla="*/ 41495 w 60700"/>
                  <a:gd name="connsiteY5" fmla="*/ 20381 h 89455"/>
                  <a:gd name="connsiteX6" fmla="*/ 28636 w 60700"/>
                  <a:gd name="connsiteY6" fmla="*/ 41907 h 89455"/>
                  <a:gd name="connsiteX7" fmla="*/ 919 w 60700"/>
                  <a:gd name="connsiteY7" fmla="*/ 82770 h 89455"/>
                  <a:gd name="connsiteX8" fmla="*/ 8919 w 60700"/>
                  <a:gd name="connsiteY8" fmla="*/ 87532 h 89455"/>
                  <a:gd name="connsiteX9" fmla="*/ 8919 w 60700"/>
                  <a:gd name="connsiteY9" fmla="*/ 87532 h 89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700" h="89455">
                    <a:moveTo>
                      <a:pt x="8919" y="87532"/>
                    </a:moveTo>
                    <a:cubicBezTo>
                      <a:pt x="19016" y="74483"/>
                      <a:pt x="28636" y="61053"/>
                      <a:pt x="37685" y="47241"/>
                    </a:cubicBezTo>
                    <a:cubicBezTo>
                      <a:pt x="42162" y="40478"/>
                      <a:pt x="46448" y="33620"/>
                      <a:pt x="50639" y="26667"/>
                    </a:cubicBezTo>
                    <a:cubicBezTo>
                      <a:pt x="54640" y="20000"/>
                      <a:pt x="59116" y="11999"/>
                      <a:pt x="60640" y="4188"/>
                    </a:cubicBezTo>
                    <a:cubicBezTo>
                      <a:pt x="61212" y="1045"/>
                      <a:pt x="57592" y="-1432"/>
                      <a:pt x="55116" y="950"/>
                    </a:cubicBezTo>
                    <a:cubicBezTo>
                      <a:pt x="49687" y="6284"/>
                      <a:pt x="45305" y="13809"/>
                      <a:pt x="41495" y="20381"/>
                    </a:cubicBezTo>
                    <a:cubicBezTo>
                      <a:pt x="37399" y="27620"/>
                      <a:pt x="33113" y="34859"/>
                      <a:pt x="28636" y="41907"/>
                    </a:cubicBezTo>
                    <a:cubicBezTo>
                      <a:pt x="19969" y="55909"/>
                      <a:pt x="10634" y="69530"/>
                      <a:pt x="919" y="82770"/>
                    </a:cubicBezTo>
                    <a:cubicBezTo>
                      <a:pt x="-2701" y="87722"/>
                      <a:pt x="5300" y="92104"/>
                      <a:pt x="8919" y="87532"/>
                    </a:cubicBezTo>
                    <a:lnTo>
                      <a:pt x="8919" y="87532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4" name="Freeform: Shape 568">
                <a:extLst>
                  <a:ext uri="{FF2B5EF4-FFF2-40B4-BE49-F238E27FC236}">
                    <a16:creationId xmlns:a16="http://schemas.microsoft.com/office/drawing/2014/main" id="{E12EF19C-96B3-4C31-9BD2-CA26E80CEEF8}"/>
                  </a:ext>
                </a:extLst>
              </p:cNvPr>
              <p:cNvSpPr/>
              <p:nvPr/>
            </p:nvSpPr>
            <p:spPr>
              <a:xfrm>
                <a:off x="9230512" y="3569397"/>
                <a:ext cx="169158" cy="51789"/>
              </a:xfrm>
              <a:custGeom>
                <a:avLst/>
                <a:gdLst>
                  <a:gd name="connsiteX0" fmla="*/ 160592 w 169158"/>
                  <a:gd name="connsiteY0" fmla="*/ 752 h 51789"/>
                  <a:gd name="connsiteX1" fmla="*/ 84392 w 169158"/>
                  <a:gd name="connsiteY1" fmla="*/ 30566 h 51789"/>
                  <a:gd name="connsiteX2" fmla="*/ 44768 w 169158"/>
                  <a:gd name="connsiteY2" fmla="*/ 36471 h 51789"/>
                  <a:gd name="connsiteX3" fmla="*/ 4287 w 169158"/>
                  <a:gd name="connsiteY3" fmla="*/ 38948 h 51789"/>
                  <a:gd name="connsiteX4" fmla="*/ 4287 w 169158"/>
                  <a:gd name="connsiteY4" fmla="*/ 50473 h 51789"/>
                  <a:gd name="connsiteX5" fmla="*/ 46578 w 169158"/>
                  <a:gd name="connsiteY5" fmla="*/ 49330 h 51789"/>
                  <a:gd name="connsiteX6" fmla="*/ 87440 w 169158"/>
                  <a:gd name="connsiteY6" fmla="*/ 41138 h 51789"/>
                  <a:gd name="connsiteX7" fmla="*/ 166497 w 169158"/>
                  <a:gd name="connsiteY7" fmla="*/ 10468 h 51789"/>
                  <a:gd name="connsiteX8" fmla="*/ 160592 w 169158"/>
                  <a:gd name="connsiteY8" fmla="*/ 752 h 51789"/>
                  <a:gd name="connsiteX9" fmla="*/ 160592 w 169158"/>
                  <a:gd name="connsiteY9" fmla="*/ 752 h 51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9158" h="51789">
                    <a:moveTo>
                      <a:pt x="160592" y="752"/>
                    </a:moveTo>
                    <a:cubicBezTo>
                      <a:pt x="136779" y="13897"/>
                      <a:pt x="111062" y="24755"/>
                      <a:pt x="84392" y="30566"/>
                    </a:cubicBezTo>
                    <a:cubicBezTo>
                      <a:pt x="71343" y="33423"/>
                      <a:pt x="58103" y="35423"/>
                      <a:pt x="44768" y="36471"/>
                    </a:cubicBezTo>
                    <a:cubicBezTo>
                      <a:pt x="31242" y="37614"/>
                      <a:pt x="17622" y="36852"/>
                      <a:pt x="4287" y="38948"/>
                    </a:cubicBezTo>
                    <a:cubicBezTo>
                      <a:pt x="-1524" y="39900"/>
                      <a:pt x="-1333" y="49425"/>
                      <a:pt x="4287" y="50473"/>
                    </a:cubicBezTo>
                    <a:cubicBezTo>
                      <a:pt x="18193" y="53140"/>
                      <a:pt x="32576" y="51235"/>
                      <a:pt x="46578" y="49330"/>
                    </a:cubicBezTo>
                    <a:cubicBezTo>
                      <a:pt x="60389" y="47425"/>
                      <a:pt x="74010" y="44758"/>
                      <a:pt x="87440" y="41138"/>
                    </a:cubicBezTo>
                    <a:cubicBezTo>
                      <a:pt x="114967" y="33804"/>
                      <a:pt x="141351" y="24089"/>
                      <a:pt x="166497" y="10468"/>
                    </a:cubicBezTo>
                    <a:cubicBezTo>
                      <a:pt x="172689" y="7039"/>
                      <a:pt x="166974" y="-2772"/>
                      <a:pt x="160592" y="752"/>
                    </a:cubicBezTo>
                    <a:lnTo>
                      <a:pt x="160592" y="752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5" name="Freeform: Shape 569">
                <a:extLst>
                  <a:ext uri="{FF2B5EF4-FFF2-40B4-BE49-F238E27FC236}">
                    <a16:creationId xmlns:a16="http://schemas.microsoft.com/office/drawing/2014/main" id="{34BE5BE3-D270-4A1C-94C6-76FAB6FDC31F}"/>
                  </a:ext>
                </a:extLst>
              </p:cNvPr>
              <p:cNvSpPr/>
              <p:nvPr/>
            </p:nvSpPr>
            <p:spPr>
              <a:xfrm>
                <a:off x="9240064" y="3793369"/>
                <a:ext cx="265957" cy="213435"/>
              </a:xfrm>
              <a:custGeom>
                <a:avLst/>
                <a:gdLst>
                  <a:gd name="connsiteX0" fmla="*/ 156754 w 265957"/>
                  <a:gd name="connsiteY0" fmla="*/ 212930 h 213435"/>
                  <a:gd name="connsiteX1" fmla="*/ 222001 w 265957"/>
                  <a:gd name="connsiteY1" fmla="*/ 175211 h 213435"/>
                  <a:gd name="connsiteX2" fmla="*/ 247813 w 265957"/>
                  <a:gd name="connsiteY2" fmla="*/ 154446 h 213435"/>
                  <a:gd name="connsiteX3" fmla="*/ 265911 w 265957"/>
                  <a:gd name="connsiteY3" fmla="*/ 129967 h 213435"/>
                  <a:gd name="connsiteX4" fmla="*/ 245813 w 265957"/>
                  <a:gd name="connsiteY4" fmla="*/ 71293 h 213435"/>
                  <a:gd name="connsiteX5" fmla="*/ 206284 w 265957"/>
                  <a:gd name="connsiteY5" fmla="*/ 27002 h 213435"/>
                  <a:gd name="connsiteX6" fmla="*/ 148944 w 265957"/>
                  <a:gd name="connsiteY6" fmla="*/ 46 h 213435"/>
                  <a:gd name="connsiteX7" fmla="*/ 130561 w 265957"/>
                  <a:gd name="connsiteY7" fmla="*/ 5475 h 213435"/>
                  <a:gd name="connsiteX8" fmla="*/ 33787 w 265957"/>
                  <a:gd name="connsiteY8" fmla="*/ 83009 h 213435"/>
                  <a:gd name="connsiteX9" fmla="*/ 1306 w 265957"/>
                  <a:gd name="connsiteY9" fmla="*/ 142159 h 213435"/>
                  <a:gd name="connsiteX10" fmla="*/ 5497 w 265957"/>
                  <a:gd name="connsiteY10" fmla="*/ 181688 h 213435"/>
                  <a:gd name="connsiteX11" fmla="*/ 8641 w 265957"/>
                  <a:gd name="connsiteY11" fmla="*/ 179878 h 213435"/>
                  <a:gd name="connsiteX12" fmla="*/ 12070 w 265957"/>
                  <a:gd name="connsiteY12" fmla="*/ 145207 h 213435"/>
                  <a:gd name="connsiteX13" fmla="*/ 36358 w 265957"/>
                  <a:gd name="connsiteY13" fmla="*/ 100249 h 213435"/>
                  <a:gd name="connsiteX14" fmla="*/ 123512 w 265957"/>
                  <a:gd name="connsiteY14" fmla="*/ 24620 h 213435"/>
                  <a:gd name="connsiteX15" fmla="*/ 146467 w 265957"/>
                  <a:gd name="connsiteY15" fmla="*/ 15857 h 213435"/>
                  <a:gd name="connsiteX16" fmla="*/ 149706 w 265957"/>
                  <a:gd name="connsiteY16" fmla="*/ 16905 h 213435"/>
                  <a:gd name="connsiteX17" fmla="*/ 175709 w 265957"/>
                  <a:gd name="connsiteY17" fmla="*/ 28716 h 213435"/>
                  <a:gd name="connsiteX18" fmla="*/ 241717 w 265957"/>
                  <a:gd name="connsiteY18" fmla="*/ 106535 h 213435"/>
                  <a:gd name="connsiteX19" fmla="*/ 241432 w 265957"/>
                  <a:gd name="connsiteY19" fmla="*/ 136634 h 213435"/>
                  <a:gd name="connsiteX20" fmla="*/ 215047 w 265957"/>
                  <a:gd name="connsiteY20" fmla="*/ 159780 h 213435"/>
                  <a:gd name="connsiteX21" fmla="*/ 152754 w 265957"/>
                  <a:gd name="connsiteY21" fmla="*/ 198928 h 213435"/>
                  <a:gd name="connsiteX22" fmla="*/ 156754 w 265957"/>
                  <a:gd name="connsiteY22" fmla="*/ 212930 h 213435"/>
                  <a:gd name="connsiteX23" fmla="*/ 156754 w 265957"/>
                  <a:gd name="connsiteY23" fmla="*/ 212930 h 21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65957" h="213435">
                    <a:moveTo>
                      <a:pt x="156754" y="212930"/>
                    </a:moveTo>
                    <a:cubicBezTo>
                      <a:pt x="180662" y="203976"/>
                      <a:pt x="201903" y="190641"/>
                      <a:pt x="222001" y="175211"/>
                    </a:cubicBezTo>
                    <a:cubicBezTo>
                      <a:pt x="230764" y="168448"/>
                      <a:pt x="239336" y="161495"/>
                      <a:pt x="247813" y="154446"/>
                    </a:cubicBezTo>
                    <a:cubicBezTo>
                      <a:pt x="255814" y="147779"/>
                      <a:pt x="265339" y="141302"/>
                      <a:pt x="265911" y="129967"/>
                    </a:cubicBezTo>
                    <a:cubicBezTo>
                      <a:pt x="266768" y="110536"/>
                      <a:pt x="255529" y="87485"/>
                      <a:pt x="245813" y="71293"/>
                    </a:cubicBezTo>
                    <a:cubicBezTo>
                      <a:pt x="235526" y="54148"/>
                      <a:pt x="222191" y="39098"/>
                      <a:pt x="206284" y="27002"/>
                    </a:cubicBezTo>
                    <a:cubicBezTo>
                      <a:pt x="190759" y="15095"/>
                      <a:pt x="169042" y="1570"/>
                      <a:pt x="148944" y="46"/>
                    </a:cubicBezTo>
                    <a:cubicBezTo>
                      <a:pt x="142562" y="-430"/>
                      <a:pt x="136276" y="2903"/>
                      <a:pt x="130561" y="5475"/>
                    </a:cubicBezTo>
                    <a:cubicBezTo>
                      <a:pt x="92651" y="22049"/>
                      <a:pt x="59314" y="50814"/>
                      <a:pt x="33787" y="83009"/>
                    </a:cubicBezTo>
                    <a:cubicBezTo>
                      <a:pt x="20452" y="99773"/>
                      <a:pt x="5878" y="120728"/>
                      <a:pt x="1306" y="142159"/>
                    </a:cubicBezTo>
                    <a:cubicBezTo>
                      <a:pt x="-1170" y="153875"/>
                      <a:pt x="-313" y="170924"/>
                      <a:pt x="5497" y="181688"/>
                    </a:cubicBezTo>
                    <a:cubicBezTo>
                      <a:pt x="6640" y="183783"/>
                      <a:pt x="9498" y="181973"/>
                      <a:pt x="8641" y="179878"/>
                    </a:cubicBezTo>
                    <a:cubicBezTo>
                      <a:pt x="2926" y="167400"/>
                      <a:pt x="7498" y="157018"/>
                      <a:pt x="12070" y="145207"/>
                    </a:cubicBezTo>
                    <a:cubicBezTo>
                      <a:pt x="18451" y="128919"/>
                      <a:pt x="25881" y="114441"/>
                      <a:pt x="36358" y="100249"/>
                    </a:cubicBezTo>
                    <a:cubicBezTo>
                      <a:pt x="58933" y="69578"/>
                      <a:pt x="89317" y="41765"/>
                      <a:pt x="123512" y="24620"/>
                    </a:cubicBezTo>
                    <a:cubicBezTo>
                      <a:pt x="129894" y="21382"/>
                      <a:pt x="139133" y="16143"/>
                      <a:pt x="146467" y="15857"/>
                    </a:cubicBezTo>
                    <a:cubicBezTo>
                      <a:pt x="150468" y="15667"/>
                      <a:pt x="146372" y="15667"/>
                      <a:pt x="149706" y="16905"/>
                    </a:cubicBezTo>
                    <a:cubicBezTo>
                      <a:pt x="158659" y="20239"/>
                      <a:pt x="167422" y="23954"/>
                      <a:pt x="175709" y="28716"/>
                    </a:cubicBezTo>
                    <a:cubicBezTo>
                      <a:pt x="205618" y="45671"/>
                      <a:pt x="230383" y="73960"/>
                      <a:pt x="241717" y="106535"/>
                    </a:cubicBezTo>
                    <a:cubicBezTo>
                      <a:pt x="245242" y="116727"/>
                      <a:pt x="250385" y="128348"/>
                      <a:pt x="241432" y="136634"/>
                    </a:cubicBezTo>
                    <a:cubicBezTo>
                      <a:pt x="232859" y="144540"/>
                      <a:pt x="224096" y="152255"/>
                      <a:pt x="215047" y="159780"/>
                    </a:cubicBezTo>
                    <a:cubicBezTo>
                      <a:pt x="196093" y="175496"/>
                      <a:pt x="175614" y="189689"/>
                      <a:pt x="152754" y="198928"/>
                    </a:cubicBezTo>
                    <a:cubicBezTo>
                      <a:pt x="144181" y="202166"/>
                      <a:pt x="147706" y="216263"/>
                      <a:pt x="156754" y="212930"/>
                    </a:cubicBezTo>
                    <a:lnTo>
                      <a:pt x="156754" y="212930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6" name="Freeform: Shape 570">
                <a:extLst>
                  <a:ext uri="{FF2B5EF4-FFF2-40B4-BE49-F238E27FC236}">
                    <a16:creationId xmlns:a16="http://schemas.microsoft.com/office/drawing/2014/main" id="{1ABFB20F-7B89-4045-B3C1-02A2DF36A634}"/>
                  </a:ext>
                </a:extLst>
              </p:cNvPr>
              <p:cNvSpPr/>
              <p:nvPr/>
            </p:nvSpPr>
            <p:spPr>
              <a:xfrm>
                <a:off x="9373172" y="2395703"/>
                <a:ext cx="238435" cy="31180"/>
              </a:xfrm>
              <a:custGeom>
                <a:avLst/>
                <a:gdLst>
                  <a:gd name="connsiteX0" fmla="*/ 234435 w 238435"/>
                  <a:gd name="connsiteY0" fmla="*/ 22874 h 31180"/>
                  <a:gd name="connsiteX1" fmla="*/ 106895 w 238435"/>
                  <a:gd name="connsiteY1" fmla="*/ 6014 h 31180"/>
                  <a:gd name="connsiteX2" fmla="*/ 46506 w 238435"/>
                  <a:gd name="connsiteY2" fmla="*/ 109 h 31180"/>
                  <a:gd name="connsiteX3" fmla="*/ 1263 w 238435"/>
                  <a:gd name="connsiteY3" fmla="*/ 12587 h 31180"/>
                  <a:gd name="connsiteX4" fmla="*/ 5358 w 238435"/>
                  <a:gd name="connsiteY4" fmla="*/ 19730 h 31180"/>
                  <a:gd name="connsiteX5" fmla="*/ 115848 w 238435"/>
                  <a:gd name="connsiteY5" fmla="*/ 22969 h 31180"/>
                  <a:gd name="connsiteX6" fmla="*/ 234435 w 238435"/>
                  <a:gd name="connsiteY6" fmla="*/ 31160 h 31180"/>
                  <a:gd name="connsiteX7" fmla="*/ 234435 w 238435"/>
                  <a:gd name="connsiteY7" fmla="*/ 22874 h 31180"/>
                  <a:gd name="connsiteX8" fmla="*/ 234435 w 238435"/>
                  <a:gd name="connsiteY8" fmla="*/ 22874 h 3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435" h="31180">
                    <a:moveTo>
                      <a:pt x="234435" y="22874"/>
                    </a:moveTo>
                    <a:cubicBezTo>
                      <a:pt x="191858" y="17921"/>
                      <a:pt x="149567" y="10682"/>
                      <a:pt x="106895" y="6014"/>
                    </a:cubicBezTo>
                    <a:cubicBezTo>
                      <a:pt x="86797" y="3824"/>
                      <a:pt x="66604" y="871"/>
                      <a:pt x="46506" y="109"/>
                    </a:cubicBezTo>
                    <a:cubicBezTo>
                      <a:pt x="30314" y="-463"/>
                      <a:pt x="13359" y="871"/>
                      <a:pt x="1263" y="12587"/>
                    </a:cubicBezTo>
                    <a:cubicBezTo>
                      <a:pt x="-1881" y="15635"/>
                      <a:pt x="1358" y="20683"/>
                      <a:pt x="5358" y="19730"/>
                    </a:cubicBezTo>
                    <a:cubicBezTo>
                      <a:pt x="41172" y="10777"/>
                      <a:pt x="79653" y="19635"/>
                      <a:pt x="115848" y="22969"/>
                    </a:cubicBezTo>
                    <a:cubicBezTo>
                      <a:pt x="155282" y="26588"/>
                      <a:pt x="195001" y="27731"/>
                      <a:pt x="234435" y="31160"/>
                    </a:cubicBezTo>
                    <a:cubicBezTo>
                      <a:pt x="239864" y="31637"/>
                      <a:pt x="239673" y="23445"/>
                      <a:pt x="234435" y="22874"/>
                    </a:cubicBezTo>
                    <a:lnTo>
                      <a:pt x="234435" y="22874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7" name="Freeform: Shape 571">
                <a:extLst>
                  <a:ext uri="{FF2B5EF4-FFF2-40B4-BE49-F238E27FC236}">
                    <a16:creationId xmlns:a16="http://schemas.microsoft.com/office/drawing/2014/main" id="{D5EDECF0-B4EE-452D-BDCC-6C4C32802703}"/>
                  </a:ext>
                </a:extLst>
              </p:cNvPr>
              <p:cNvSpPr/>
              <p:nvPr/>
            </p:nvSpPr>
            <p:spPr>
              <a:xfrm>
                <a:off x="10104952" y="3307086"/>
                <a:ext cx="61508" cy="170818"/>
              </a:xfrm>
              <a:custGeom>
                <a:avLst/>
                <a:gdLst>
                  <a:gd name="connsiteX0" fmla="*/ 8908 w 61508"/>
                  <a:gd name="connsiteY0" fmla="*/ 168384 h 170818"/>
                  <a:gd name="connsiteX1" fmla="*/ 61486 w 61508"/>
                  <a:gd name="connsiteY1" fmla="*/ 3888 h 170818"/>
                  <a:gd name="connsiteX2" fmla="*/ 53676 w 61508"/>
                  <a:gd name="connsiteY2" fmla="*/ 2840 h 170818"/>
                  <a:gd name="connsiteX3" fmla="*/ 526 w 61508"/>
                  <a:gd name="connsiteY3" fmla="*/ 163527 h 170818"/>
                  <a:gd name="connsiteX4" fmla="*/ 8908 w 61508"/>
                  <a:gd name="connsiteY4" fmla="*/ 168384 h 170818"/>
                  <a:gd name="connsiteX5" fmla="*/ 8908 w 61508"/>
                  <a:gd name="connsiteY5" fmla="*/ 168384 h 17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508" h="170818">
                    <a:moveTo>
                      <a:pt x="8908" y="168384"/>
                    </a:moveTo>
                    <a:cubicBezTo>
                      <a:pt x="35674" y="117426"/>
                      <a:pt x="55771" y="61419"/>
                      <a:pt x="61486" y="3888"/>
                    </a:cubicBezTo>
                    <a:cubicBezTo>
                      <a:pt x="61963" y="-589"/>
                      <a:pt x="54628" y="-1542"/>
                      <a:pt x="53676" y="2840"/>
                    </a:cubicBezTo>
                    <a:cubicBezTo>
                      <a:pt x="41865" y="58561"/>
                      <a:pt x="26244" y="112568"/>
                      <a:pt x="526" y="163527"/>
                    </a:cubicBezTo>
                    <a:cubicBezTo>
                      <a:pt x="-2141" y="169051"/>
                      <a:pt x="6051" y="173909"/>
                      <a:pt x="8908" y="168384"/>
                    </a:cubicBezTo>
                    <a:lnTo>
                      <a:pt x="8908" y="168384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360" name="Graphic 15">
            <a:extLst>
              <a:ext uri="{FF2B5EF4-FFF2-40B4-BE49-F238E27FC236}">
                <a16:creationId xmlns:a16="http://schemas.microsoft.com/office/drawing/2014/main" id="{2D8ED275-12DF-4CBD-8B61-0D37BBBB4973}"/>
              </a:ext>
            </a:extLst>
          </p:cNvPr>
          <p:cNvGrpSpPr/>
          <p:nvPr/>
        </p:nvGrpSpPr>
        <p:grpSpPr>
          <a:xfrm rot="14450969">
            <a:off x="9424614" y="4503986"/>
            <a:ext cx="3245092" cy="2408164"/>
            <a:chOff x="2452687" y="704817"/>
            <a:chExt cx="7284752" cy="5449856"/>
          </a:xfrm>
        </p:grpSpPr>
        <p:grpSp>
          <p:nvGrpSpPr>
            <p:cNvPr id="361" name="Graphic 15">
              <a:extLst>
                <a:ext uri="{FF2B5EF4-FFF2-40B4-BE49-F238E27FC236}">
                  <a16:creationId xmlns:a16="http://schemas.microsoft.com/office/drawing/2014/main" id="{CE019787-F6AA-4D4F-9550-EF6FE62F2A90}"/>
                </a:ext>
              </a:extLst>
            </p:cNvPr>
            <p:cNvGrpSpPr/>
            <p:nvPr/>
          </p:nvGrpSpPr>
          <p:grpSpPr>
            <a:xfrm>
              <a:off x="3071025" y="704817"/>
              <a:ext cx="6666414" cy="4407726"/>
              <a:chOff x="3071025" y="704817"/>
              <a:chExt cx="6666414" cy="4407726"/>
            </a:xfrm>
          </p:grpSpPr>
          <p:sp>
            <p:nvSpPr>
              <p:cNvPr id="365" name="Freeform: Shape 18">
                <a:extLst>
                  <a:ext uri="{FF2B5EF4-FFF2-40B4-BE49-F238E27FC236}">
                    <a16:creationId xmlns:a16="http://schemas.microsoft.com/office/drawing/2014/main" id="{AF445A81-87CD-4095-BF52-5DA8262D3ED8}"/>
                  </a:ext>
                </a:extLst>
              </p:cNvPr>
              <p:cNvSpPr/>
              <p:nvPr/>
            </p:nvSpPr>
            <p:spPr>
              <a:xfrm>
                <a:off x="5944762" y="3057434"/>
                <a:ext cx="811183" cy="1016040"/>
              </a:xfrm>
              <a:custGeom>
                <a:avLst/>
                <a:gdLst>
                  <a:gd name="connsiteX0" fmla="*/ 372312 w 811183"/>
                  <a:gd name="connsiteY0" fmla="*/ 30190 h 1016040"/>
                  <a:gd name="connsiteX1" fmla="*/ 780554 w 811183"/>
                  <a:gd name="connsiteY1" fmla="*/ 400712 h 1016040"/>
                  <a:gd name="connsiteX2" fmla="*/ 730262 w 811183"/>
                  <a:gd name="connsiteY2" fmla="*/ 792285 h 1016040"/>
                  <a:gd name="connsiteX3" fmla="*/ 475849 w 811183"/>
                  <a:gd name="connsiteY3" fmla="*/ 1003645 h 1016040"/>
                  <a:gd name="connsiteX4" fmla="*/ 523855 w 811183"/>
                  <a:gd name="connsiteY4" fmla="*/ 619787 h 1016040"/>
                  <a:gd name="connsiteX5" fmla="*/ 423271 w 811183"/>
                  <a:gd name="connsiteY5" fmla="*/ 341181 h 1016040"/>
                  <a:gd name="connsiteX6" fmla="*/ 41795 w 811183"/>
                  <a:gd name="connsiteY6" fmla="*/ 268410 h 1016040"/>
                  <a:gd name="connsiteX7" fmla="*/ 372312 w 811183"/>
                  <a:gd name="connsiteY7" fmla="*/ 30190 h 1016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11183" h="1016040">
                    <a:moveTo>
                      <a:pt x="372312" y="30190"/>
                    </a:moveTo>
                    <a:cubicBezTo>
                      <a:pt x="372312" y="30190"/>
                      <a:pt x="724547" y="288317"/>
                      <a:pt x="780554" y="400712"/>
                    </a:cubicBezTo>
                    <a:cubicBezTo>
                      <a:pt x="836561" y="513107"/>
                      <a:pt x="813415" y="635599"/>
                      <a:pt x="730262" y="792285"/>
                    </a:cubicBezTo>
                    <a:cubicBezTo>
                      <a:pt x="647108" y="948971"/>
                      <a:pt x="538238" y="1053079"/>
                      <a:pt x="475849" y="1003645"/>
                    </a:cubicBezTo>
                    <a:cubicBezTo>
                      <a:pt x="413460" y="954210"/>
                      <a:pt x="306494" y="866580"/>
                      <a:pt x="523855" y="619787"/>
                    </a:cubicBezTo>
                    <a:cubicBezTo>
                      <a:pt x="441464" y="544254"/>
                      <a:pt x="438511" y="406999"/>
                      <a:pt x="423271" y="341181"/>
                    </a:cubicBezTo>
                    <a:cubicBezTo>
                      <a:pt x="379742" y="332323"/>
                      <a:pt x="166096" y="342895"/>
                      <a:pt x="41795" y="268410"/>
                    </a:cubicBezTo>
                    <a:cubicBezTo>
                      <a:pt x="-82602" y="193924"/>
                      <a:pt x="83324" y="-92588"/>
                      <a:pt x="372312" y="30190"/>
                    </a:cubicBezTo>
                    <a:close/>
                  </a:path>
                </a:pathLst>
              </a:custGeom>
              <a:solidFill>
                <a:srgbClr val="D1956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6" name="Freeform: Shape 19">
                <a:extLst>
                  <a:ext uri="{FF2B5EF4-FFF2-40B4-BE49-F238E27FC236}">
                    <a16:creationId xmlns:a16="http://schemas.microsoft.com/office/drawing/2014/main" id="{4FBAE7FA-8EDC-4A58-8AED-E0C276511078}"/>
                  </a:ext>
                </a:extLst>
              </p:cNvPr>
              <p:cNvSpPr/>
              <p:nvPr/>
            </p:nvSpPr>
            <p:spPr>
              <a:xfrm>
                <a:off x="6489183" y="3830780"/>
                <a:ext cx="161000" cy="206866"/>
              </a:xfrm>
              <a:custGeom>
                <a:avLst/>
                <a:gdLst>
                  <a:gd name="connsiteX0" fmla="*/ 159552 w 161000"/>
                  <a:gd name="connsiteY0" fmla="*/ 31226 h 206866"/>
                  <a:gd name="connsiteX1" fmla="*/ 124976 w 161000"/>
                  <a:gd name="connsiteY1" fmla="*/ 3793 h 206866"/>
                  <a:gd name="connsiteX2" fmla="*/ 1532 w 161000"/>
                  <a:gd name="connsiteY2" fmla="*/ 127142 h 206866"/>
                  <a:gd name="connsiteX3" fmla="*/ 23154 w 161000"/>
                  <a:gd name="connsiteY3" fmla="*/ 206867 h 206866"/>
                  <a:gd name="connsiteX4" fmla="*/ 159552 w 161000"/>
                  <a:gd name="connsiteY4" fmla="*/ 31226 h 206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000" h="206866">
                    <a:moveTo>
                      <a:pt x="159552" y="31226"/>
                    </a:moveTo>
                    <a:cubicBezTo>
                      <a:pt x="167077" y="10271"/>
                      <a:pt x="143740" y="-8208"/>
                      <a:pt x="124976" y="3793"/>
                    </a:cubicBezTo>
                    <a:cubicBezTo>
                      <a:pt x="78589" y="33321"/>
                      <a:pt x="11819" y="72278"/>
                      <a:pt x="1532" y="127142"/>
                    </a:cubicBezTo>
                    <a:cubicBezTo>
                      <a:pt x="-7040" y="206295"/>
                      <a:pt x="23154" y="206867"/>
                      <a:pt x="23154" y="206867"/>
                    </a:cubicBezTo>
                    <a:cubicBezTo>
                      <a:pt x="23154" y="206867"/>
                      <a:pt x="127072" y="122284"/>
                      <a:pt x="159552" y="31226"/>
                    </a:cubicBezTo>
                    <a:close/>
                  </a:path>
                </a:pathLst>
              </a:custGeom>
              <a:solidFill>
                <a:srgbClr val="CC8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7" name="Freeform: Shape 20">
                <a:extLst>
                  <a:ext uri="{FF2B5EF4-FFF2-40B4-BE49-F238E27FC236}">
                    <a16:creationId xmlns:a16="http://schemas.microsoft.com/office/drawing/2014/main" id="{9B61AF1C-92B7-407F-BAC7-EBC17EA521E7}"/>
                  </a:ext>
                </a:extLst>
              </p:cNvPr>
              <p:cNvSpPr/>
              <p:nvPr/>
            </p:nvSpPr>
            <p:spPr>
              <a:xfrm>
                <a:off x="6089481" y="2722254"/>
                <a:ext cx="945168" cy="1183737"/>
              </a:xfrm>
              <a:custGeom>
                <a:avLst/>
                <a:gdLst>
                  <a:gd name="connsiteX0" fmla="*/ 433810 w 945168"/>
                  <a:gd name="connsiteY0" fmla="*/ 35138 h 1183737"/>
                  <a:gd name="connsiteX1" fmla="*/ 909488 w 945168"/>
                  <a:gd name="connsiteY1" fmla="*/ 466811 h 1183737"/>
                  <a:gd name="connsiteX2" fmla="*/ 850815 w 945168"/>
                  <a:gd name="connsiteY2" fmla="*/ 923059 h 1183737"/>
                  <a:gd name="connsiteX3" fmla="*/ 554396 w 945168"/>
                  <a:gd name="connsiteY3" fmla="*/ 1169280 h 1183737"/>
                  <a:gd name="connsiteX4" fmla="*/ 610308 w 945168"/>
                  <a:gd name="connsiteY4" fmla="*/ 722081 h 1183737"/>
                  <a:gd name="connsiteX5" fmla="*/ 493151 w 945168"/>
                  <a:gd name="connsiteY5" fmla="*/ 397469 h 1183737"/>
                  <a:gd name="connsiteX6" fmla="*/ 48619 w 945168"/>
                  <a:gd name="connsiteY6" fmla="*/ 312697 h 1183737"/>
                  <a:gd name="connsiteX7" fmla="*/ 433810 w 945168"/>
                  <a:gd name="connsiteY7" fmla="*/ 35138 h 1183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5168" h="1183737">
                    <a:moveTo>
                      <a:pt x="433810" y="35138"/>
                    </a:moveTo>
                    <a:cubicBezTo>
                      <a:pt x="433810" y="35138"/>
                      <a:pt x="844242" y="335842"/>
                      <a:pt x="909488" y="466811"/>
                    </a:cubicBezTo>
                    <a:cubicBezTo>
                      <a:pt x="974735" y="597780"/>
                      <a:pt x="947779" y="740559"/>
                      <a:pt x="850815" y="923059"/>
                    </a:cubicBezTo>
                    <a:cubicBezTo>
                      <a:pt x="753850" y="1105653"/>
                      <a:pt x="627167" y="1226906"/>
                      <a:pt x="554396" y="1169280"/>
                    </a:cubicBezTo>
                    <a:cubicBezTo>
                      <a:pt x="481625" y="1111654"/>
                      <a:pt x="357038" y="1009546"/>
                      <a:pt x="610308" y="722081"/>
                    </a:cubicBezTo>
                    <a:cubicBezTo>
                      <a:pt x="514392" y="634070"/>
                      <a:pt x="510867" y="474145"/>
                      <a:pt x="493151" y="397469"/>
                    </a:cubicBezTo>
                    <a:cubicBezTo>
                      <a:pt x="442478" y="387182"/>
                      <a:pt x="193590" y="399469"/>
                      <a:pt x="48619" y="312697"/>
                    </a:cubicBezTo>
                    <a:cubicBezTo>
                      <a:pt x="-96161" y="226019"/>
                      <a:pt x="97101" y="-107832"/>
                      <a:pt x="433810" y="35138"/>
                    </a:cubicBezTo>
                    <a:close/>
                  </a:path>
                </a:pathLst>
              </a:custGeom>
              <a:solidFill>
                <a:srgbClr val="DB9C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8" name="Freeform: Shape 21">
                <a:extLst>
                  <a:ext uri="{FF2B5EF4-FFF2-40B4-BE49-F238E27FC236}">
                    <a16:creationId xmlns:a16="http://schemas.microsoft.com/office/drawing/2014/main" id="{9518FE94-F08B-4272-9764-D9D9F65FB9A3}"/>
                  </a:ext>
                </a:extLst>
              </p:cNvPr>
              <p:cNvSpPr/>
              <p:nvPr/>
            </p:nvSpPr>
            <p:spPr>
              <a:xfrm>
                <a:off x="6723811" y="3623310"/>
                <a:ext cx="187592" cy="240981"/>
              </a:xfrm>
              <a:custGeom>
                <a:avLst/>
                <a:gdLst>
                  <a:gd name="connsiteX0" fmla="*/ 185909 w 187592"/>
                  <a:gd name="connsiteY0" fmla="*/ 36385 h 240981"/>
                  <a:gd name="connsiteX1" fmla="*/ 145619 w 187592"/>
                  <a:gd name="connsiteY1" fmla="*/ 4381 h 240981"/>
                  <a:gd name="connsiteX2" fmla="*/ 1791 w 187592"/>
                  <a:gd name="connsiteY2" fmla="*/ 148113 h 240981"/>
                  <a:gd name="connsiteX3" fmla="*/ 26937 w 187592"/>
                  <a:gd name="connsiteY3" fmla="*/ 240982 h 240981"/>
                  <a:gd name="connsiteX4" fmla="*/ 185909 w 187592"/>
                  <a:gd name="connsiteY4" fmla="*/ 36385 h 240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592" h="240981">
                    <a:moveTo>
                      <a:pt x="185909" y="36385"/>
                    </a:moveTo>
                    <a:cubicBezTo>
                      <a:pt x="194672" y="12001"/>
                      <a:pt x="167431" y="-9526"/>
                      <a:pt x="145619" y="4381"/>
                    </a:cubicBezTo>
                    <a:cubicBezTo>
                      <a:pt x="91516" y="38766"/>
                      <a:pt x="13792" y="84200"/>
                      <a:pt x="1791" y="148113"/>
                    </a:cubicBezTo>
                    <a:cubicBezTo>
                      <a:pt x="-8210" y="240315"/>
                      <a:pt x="26937" y="240982"/>
                      <a:pt x="26937" y="240982"/>
                    </a:cubicBezTo>
                    <a:cubicBezTo>
                      <a:pt x="26937" y="240982"/>
                      <a:pt x="148000" y="142493"/>
                      <a:pt x="185909" y="36385"/>
                    </a:cubicBezTo>
                    <a:close/>
                  </a:path>
                </a:pathLst>
              </a:custGeom>
              <a:solidFill>
                <a:srgbClr val="D394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9" name="Freeform: Shape 22">
                <a:extLst>
                  <a:ext uri="{FF2B5EF4-FFF2-40B4-BE49-F238E27FC236}">
                    <a16:creationId xmlns:a16="http://schemas.microsoft.com/office/drawing/2014/main" id="{12743203-B840-402C-BE29-D48BF70661F5}"/>
                  </a:ext>
                </a:extLst>
              </p:cNvPr>
              <p:cNvSpPr/>
              <p:nvPr/>
            </p:nvSpPr>
            <p:spPr>
              <a:xfrm>
                <a:off x="6300198" y="2337067"/>
                <a:ext cx="996150" cy="1224016"/>
              </a:xfrm>
              <a:custGeom>
                <a:avLst/>
                <a:gdLst>
                  <a:gd name="connsiteX0" fmla="*/ 540275 w 996150"/>
                  <a:gd name="connsiteY0" fmla="*/ 30181 h 1224016"/>
                  <a:gd name="connsiteX1" fmla="*/ 851457 w 996150"/>
                  <a:gd name="connsiteY1" fmla="*/ 201440 h 1224016"/>
                  <a:gd name="connsiteX2" fmla="*/ 959090 w 996150"/>
                  <a:gd name="connsiteY2" fmla="*/ 976680 h 1224016"/>
                  <a:gd name="connsiteX3" fmla="*/ 699534 w 996150"/>
                  <a:gd name="connsiteY3" fmla="*/ 1205089 h 1224016"/>
                  <a:gd name="connsiteX4" fmla="*/ 677150 w 996150"/>
                  <a:gd name="connsiteY4" fmla="*/ 779798 h 1224016"/>
                  <a:gd name="connsiteX5" fmla="*/ 420832 w 996150"/>
                  <a:gd name="connsiteY5" fmla="*/ 536434 h 1224016"/>
                  <a:gd name="connsiteX6" fmla="*/ 43070 w 996150"/>
                  <a:gd name="connsiteY6" fmla="*/ 449852 h 1224016"/>
                  <a:gd name="connsiteX7" fmla="*/ 540275 w 996150"/>
                  <a:gd name="connsiteY7" fmla="*/ 30181 h 1224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6150" h="1224016">
                    <a:moveTo>
                      <a:pt x="540275" y="30181"/>
                    </a:moveTo>
                    <a:cubicBezTo>
                      <a:pt x="540275" y="30181"/>
                      <a:pt x="781258" y="60470"/>
                      <a:pt x="851457" y="201440"/>
                    </a:cubicBezTo>
                    <a:cubicBezTo>
                      <a:pt x="921657" y="342315"/>
                      <a:pt x="1063389" y="780274"/>
                      <a:pt x="959090" y="976680"/>
                    </a:cubicBezTo>
                    <a:cubicBezTo>
                      <a:pt x="854791" y="1173085"/>
                      <a:pt x="777829" y="1267097"/>
                      <a:pt x="699534" y="1205089"/>
                    </a:cubicBezTo>
                    <a:cubicBezTo>
                      <a:pt x="621238" y="1143082"/>
                      <a:pt x="514653" y="1020019"/>
                      <a:pt x="677150" y="779798"/>
                    </a:cubicBezTo>
                    <a:cubicBezTo>
                      <a:pt x="573899" y="685120"/>
                      <a:pt x="439882" y="618921"/>
                      <a:pt x="420832" y="536434"/>
                    </a:cubicBezTo>
                    <a:cubicBezTo>
                      <a:pt x="366349" y="525385"/>
                      <a:pt x="198995" y="543197"/>
                      <a:pt x="43070" y="449852"/>
                    </a:cubicBezTo>
                    <a:cubicBezTo>
                      <a:pt x="-112854" y="356507"/>
                      <a:pt x="177944" y="-123743"/>
                      <a:pt x="540275" y="30181"/>
                    </a:cubicBezTo>
                    <a:close/>
                  </a:path>
                </a:pathLst>
              </a:custGeom>
              <a:solidFill>
                <a:srgbClr val="E5A37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0" name="Freeform: Shape 23">
                <a:extLst>
                  <a:ext uri="{FF2B5EF4-FFF2-40B4-BE49-F238E27FC236}">
                    <a16:creationId xmlns:a16="http://schemas.microsoft.com/office/drawing/2014/main" id="{FD32ED96-F3A6-4D0E-8A17-115A9ABF0D62}"/>
                  </a:ext>
                </a:extLst>
              </p:cNvPr>
              <p:cNvSpPr/>
              <p:nvPr/>
            </p:nvSpPr>
            <p:spPr>
              <a:xfrm>
                <a:off x="4651373" y="1852583"/>
                <a:ext cx="3102700" cy="1571716"/>
              </a:xfrm>
              <a:custGeom>
                <a:avLst/>
                <a:gdLst>
                  <a:gd name="connsiteX0" fmla="*/ 3097976 w 3102700"/>
                  <a:gd name="connsiteY0" fmla="*/ 664779 h 1571716"/>
                  <a:gd name="connsiteX1" fmla="*/ 3039778 w 3102700"/>
                  <a:gd name="connsiteY1" fmla="*/ 505425 h 1571716"/>
                  <a:gd name="connsiteX2" fmla="*/ 2904808 w 3102700"/>
                  <a:gd name="connsiteY2" fmla="*/ 370456 h 1571716"/>
                  <a:gd name="connsiteX3" fmla="*/ 2442179 w 3102700"/>
                  <a:gd name="connsiteY3" fmla="*/ 47654 h 1571716"/>
                  <a:gd name="connsiteX4" fmla="*/ 1949832 w 3102700"/>
                  <a:gd name="connsiteY4" fmla="*/ 26794 h 1571716"/>
                  <a:gd name="connsiteX5" fmla="*/ 1251078 w 3102700"/>
                  <a:gd name="connsiteY5" fmla="*/ 153762 h 1571716"/>
                  <a:gd name="connsiteX6" fmla="*/ 795688 w 3102700"/>
                  <a:gd name="connsiteY6" fmla="*/ 513141 h 1571716"/>
                  <a:gd name="connsiteX7" fmla="*/ 7494 w 3102700"/>
                  <a:gd name="connsiteY7" fmla="*/ 1553175 h 1571716"/>
                  <a:gd name="connsiteX8" fmla="*/ 1383380 w 3102700"/>
                  <a:gd name="connsiteY8" fmla="*/ 1131980 h 1571716"/>
                  <a:gd name="connsiteX9" fmla="*/ 1938497 w 3102700"/>
                  <a:gd name="connsiteY9" fmla="*/ 577434 h 1571716"/>
                  <a:gd name="connsiteX10" fmla="*/ 2309496 w 3102700"/>
                  <a:gd name="connsiteY10" fmla="*/ 474660 h 1571716"/>
                  <a:gd name="connsiteX11" fmla="*/ 2633156 w 3102700"/>
                  <a:gd name="connsiteY11" fmla="*/ 630012 h 1571716"/>
                  <a:gd name="connsiteX12" fmla="*/ 2841753 w 3102700"/>
                  <a:gd name="connsiteY12" fmla="*/ 877377 h 1571716"/>
                  <a:gd name="connsiteX13" fmla="*/ 3097976 w 3102700"/>
                  <a:gd name="connsiteY13" fmla="*/ 664779 h 1571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02700" h="1571716">
                    <a:moveTo>
                      <a:pt x="3097976" y="664779"/>
                    </a:moveTo>
                    <a:cubicBezTo>
                      <a:pt x="3090641" y="608010"/>
                      <a:pt x="3071401" y="553146"/>
                      <a:pt x="3039778" y="505425"/>
                    </a:cubicBezTo>
                    <a:cubicBezTo>
                      <a:pt x="3011965" y="463420"/>
                      <a:pt x="2969102" y="414081"/>
                      <a:pt x="2904808" y="370456"/>
                    </a:cubicBezTo>
                    <a:cubicBezTo>
                      <a:pt x="2755743" y="269491"/>
                      <a:pt x="2559337" y="89469"/>
                      <a:pt x="2442179" y="47654"/>
                    </a:cubicBezTo>
                    <a:cubicBezTo>
                      <a:pt x="2325022" y="5934"/>
                      <a:pt x="2277111" y="-24165"/>
                      <a:pt x="1949832" y="26794"/>
                    </a:cubicBezTo>
                    <a:cubicBezTo>
                      <a:pt x="1622458" y="77753"/>
                      <a:pt x="1361568" y="138808"/>
                      <a:pt x="1251078" y="153762"/>
                    </a:cubicBezTo>
                    <a:cubicBezTo>
                      <a:pt x="1140588" y="168717"/>
                      <a:pt x="1043528" y="179766"/>
                      <a:pt x="795688" y="513141"/>
                    </a:cubicBezTo>
                    <a:cubicBezTo>
                      <a:pt x="547847" y="846516"/>
                      <a:pt x="120175" y="1444686"/>
                      <a:pt x="7494" y="1553175"/>
                    </a:cubicBezTo>
                    <a:cubicBezTo>
                      <a:pt x="-105187" y="1661665"/>
                      <a:pt x="1085533" y="1264282"/>
                      <a:pt x="1383380" y="1131980"/>
                    </a:cubicBezTo>
                    <a:cubicBezTo>
                      <a:pt x="1681227" y="999773"/>
                      <a:pt x="1904588" y="797462"/>
                      <a:pt x="1938497" y="577434"/>
                    </a:cubicBezTo>
                    <a:cubicBezTo>
                      <a:pt x="2075657" y="603628"/>
                      <a:pt x="2244726" y="571719"/>
                      <a:pt x="2309496" y="474660"/>
                    </a:cubicBezTo>
                    <a:cubicBezTo>
                      <a:pt x="2378457" y="535334"/>
                      <a:pt x="2552003" y="653539"/>
                      <a:pt x="2633156" y="630012"/>
                    </a:cubicBezTo>
                    <a:cubicBezTo>
                      <a:pt x="2689258" y="713928"/>
                      <a:pt x="2780603" y="826037"/>
                      <a:pt x="2841753" y="877377"/>
                    </a:cubicBezTo>
                    <a:cubicBezTo>
                      <a:pt x="2987485" y="999963"/>
                      <a:pt x="3130742" y="918334"/>
                      <a:pt x="3097976" y="664779"/>
                    </a:cubicBezTo>
                    <a:close/>
                  </a:path>
                </a:pathLst>
              </a:custGeom>
              <a:solidFill>
                <a:srgbClr val="F2AF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1" name="Freeform: Shape 24">
                <a:extLst>
                  <a:ext uri="{FF2B5EF4-FFF2-40B4-BE49-F238E27FC236}">
                    <a16:creationId xmlns:a16="http://schemas.microsoft.com/office/drawing/2014/main" id="{AC516BF6-3A8E-4798-810E-E9AC21D6334B}"/>
                  </a:ext>
                </a:extLst>
              </p:cNvPr>
              <p:cNvSpPr/>
              <p:nvPr/>
            </p:nvSpPr>
            <p:spPr>
              <a:xfrm>
                <a:off x="7196422" y="704817"/>
                <a:ext cx="2541017" cy="2566532"/>
              </a:xfrm>
              <a:custGeom>
                <a:avLst/>
                <a:gdLst>
                  <a:gd name="connsiteX0" fmla="*/ 424720 w 2541017"/>
                  <a:gd name="connsiteY0" fmla="*/ 560484 h 2566532"/>
                  <a:gd name="connsiteX1" fmla="*/ 775430 w 2541017"/>
                  <a:gd name="connsiteY1" fmla="*/ 106903 h 2566532"/>
                  <a:gd name="connsiteX2" fmla="*/ 1834420 w 2541017"/>
                  <a:gd name="connsiteY2" fmla="*/ 381509 h 2566532"/>
                  <a:gd name="connsiteX3" fmla="*/ 1896808 w 2541017"/>
                  <a:gd name="connsiteY3" fmla="*/ 1031019 h 2566532"/>
                  <a:gd name="connsiteX4" fmla="*/ 2434114 w 2541017"/>
                  <a:gd name="connsiteY4" fmla="*/ 1401161 h 2566532"/>
                  <a:gd name="connsiteX5" fmla="*/ 2159508 w 2541017"/>
                  <a:gd name="connsiteY5" fmla="*/ 2460150 h 2566532"/>
                  <a:gd name="connsiteX6" fmla="*/ 1592675 w 2541017"/>
                  <a:gd name="connsiteY6" fmla="*/ 2546256 h 2566532"/>
                  <a:gd name="connsiteX7" fmla="*/ 1592675 w 2541017"/>
                  <a:gd name="connsiteY7" fmla="*/ 2546923 h 2566532"/>
                  <a:gd name="connsiteX8" fmla="*/ 0 w 2541017"/>
                  <a:gd name="connsiteY8" fmla="*/ 2146682 h 2566532"/>
                  <a:gd name="connsiteX9" fmla="*/ 424053 w 2541017"/>
                  <a:gd name="connsiteY9" fmla="*/ 560198 h 2566532"/>
                  <a:gd name="connsiteX10" fmla="*/ 424720 w 2541017"/>
                  <a:gd name="connsiteY10" fmla="*/ 560484 h 256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41017" h="2566532">
                    <a:moveTo>
                      <a:pt x="424720" y="560484"/>
                    </a:moveTo>
                    <a:cubicBezTo>
                      <a:pt x="477488" y="376556"/>
                      <a:pt x="597503" y="211583"/>
                      <a:pt x="775430" y="106903"/>
                    </a:cubicBezTo>
                    <a:cubicBezTo>
                      <a:pt x="1143667" y="-109695"/>
                      <a:pt x="1617821" y="13273"/>
                      <a:pt x="1834420" y="381509"/>
                    </a:cubicBezTo>
                    <a:cubicBezTo>
                      <a:pt x="1954816" y="586106"/>
                      <a:pt x="1969960" y="823374"/>
                      <a:pt x="1896808" y="1031019"/>
                    </a:cubicBezTo>
                    <a:cubicBezTo>
                      <a:pt x="2113884" y="1067976"/>
                      <a:pt x="2313813" y="1196564"/>
                      <a:pt x="2434114" y="1401161"/>
                    </a:cubicBezTo>
                    <a:cubicBezTo>
                      <a:pt x="2650712" y="1769397"/>
                      <a:pt x="2527744" y="2243552"/>
                      <a:pt x="2159508" y="2460150"/>
                    </a:cubicBezTo>
                    <a:cubicBezTo>
                      <a:pt x="1981581" y="2564830"/>
                      <a:pt x="1779080" y="2589499"/>
                      <a:pt x="1592675" y="2546256"/>
                    </a:cubicBezTo>
                    <a:lnTo>
                      <a:pt x="1592675" y="2546923"/>
                    </a:lnTo>
                    <a:cubicBezTo>
                      <a:pt x="1562386" y="2539303"/>
                      <a:pt x="0" y="2146682"/>
                      <a:pt x="0" y="2146682"/>
                    </a:cubicBezTo>
                    <a:cubicBezTo>
                      <a:pt x="0" y="2146682"/>
                      <a:pt x="415481" y="592297"/>
                      <a:pt x="424053" y="560198"/>
                    </a:cubicBezTo>
                    <a:lnTo>
                      <a:pt x="424720" y="560484"/>
                    </a:lnTo>
                    <a:close/>
                  </a:path>
                </a:pathLst>
              </a:custGeom>
              <a:solidFill>
                <a:srgbClr val="FF5A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2" name="Freeform: Shape 25">
                <a:extLst>
                  <a:ext uri="{FF2B5EF4-FFF2-40B4-BE49-F238E27FC236}">
                    <a16:creationId xmlns:a16="http://schemas.microsoft.com/office/drawing/2014/main" id="{19164AA9-01A1-4956-A9C6-68F2EEAA5B37}"/>
                  </a:ext>
                </a:extLst>
              </p:cNvPr>
              <p:cNvSpPr/>
              <p:nvPr/>
            </p:nvSpPr>
            <p:spPr>
              <a:xfrm>
                <a:off x="7196422" y="2411593"/>
                <a:ext cx="853887" cy="580018"/>
              </a:xfrm>
              <a:custGeom>
                <a:avLst/>
                <a:gdLst>
                  <a:gd name="connsiteX0" fmla="*/ 513207 w 853887"/>
                  <a:gd name="connsiteY0" fmla="*/ 19472 h 580018"/>
                  <a:gd name="connsiteX1" fmla="*/ 842677 w 853887"/>
                  <a:gd name="connsiteY1" fmla="*/ 116437 h 580018"/>
                  <a:gd name="connsiteX2" fmla="*/ 557594 w 853887"/>
                  <a:gd name="connsiteY2" fmla="*/ 580019 h 580018"/>
                  <a:gd name="connsiteX3" fmla="*/ 0 w 853887"/>
                  <a:gd name="connsiteY3" fmla="*/ 439906 h 580018"/>
                  <a:gd name="connsiteX4" fmla="*/ 513207 w 853887"/>
                  <a:gd name="connsiteY4" fmla="*/ 19472 h 58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3887" h="580018">
                    <a:moveTo>
                      <a:pt x="513207" y="19472"/>
                    </a:moveTo>
                    <a:cubicBezTo>
                      <a:pt x="513207" y="19472"/>
                      <a:pt x="770001" y="-64538"/>
                      <a:pt x="842677" y="116437"/>
                    </a:cubicBezTo>
                    <a:cubicBezTo>
                      <a:pt x="921639" y="313033"/>
                      <a:pt x="557594" y="580019"/>
                      <a:pt x="557594" y="580019"/>
                    </a:cubicBezTo>
                    <a:lnTo>
                      <a:pt x="0" y="439906"/>
                    </a:lnTo>
                    <a:cubicBezTo>
                      <a:pt x="95" y="439906"/>
                      <a:pt x="229838" y="89291"/>
                      <a:pt x="513207" y="19472"/>
                    </a:cubicBezTo>
                    <a:close/>
                  </a:path>
                </a:pathLst>
              </a:custGeom>
              <a:solidFill>
                <a:srgbClr val="E240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3" name="Freeform: Shape 26">
                <a:extLst>
                  <a:ext uri="{FF2B5EF4-FFF2-40B4-BE49-F238E27FC236}">
                    <a16:creationId xmlns:a16="http://schemas.microsoft.com/office/drawing/2014/main" id="{C4CBE3E5-59E6-4FCA-896A-757D1E0E3798}"/>
                  </a:ext>
                </a:extLst>
              </p:cNvPr>
              <p:cNvSpPr/>
              <p:nvPr/>
            </p:nvSpPr>
            <p:spPr>
              <a:xfrm>
                <a:off x="3071025" y="2377114"/>
                <a:ext cx="4968124" cy="2735428"/>
              </a:xfrm>
              <a:custGeom>
                <a:avLst/>
                <a:gdLst>
                  <a:gd name="connsiteX0" fmla="*/ 1054347 w 4968124"/>
                  <a:gd name="connsiteY0" fmla="*/ 2735429 h 2735428"/>
                  <a:gd name="connsiteX1" fmla="*/ 2041137 w 4968124"/>
                  <a:gd name="connsiteY1" fmla="*/ 2263465 h 2735428"/>
                  <a:gd name="connsiteX2" fmla="*/ 3139179 w 4968124"/>
                  <a:gd name="connsiteY2" fmla="*/ 1658723 h 2735428"/>
                  <a:gd name="connsiteX3" fmla="*/ 3880319 w 4968124"/>
                  <a:gd name="connsiteY3" fmla="*/ 883292 h 2735428"/>
                  <a:gd name="connsiteX4" fmla="*/ 4702898 w 4968124"/>
                  <a:gd name="connsiteY4" fmla="*/ 503721 h 2735428"/>
                  <a:gd name="connsiteX5" fmla="*/ 4947024 w 4968124"/>
                  <a:gd name="connsiteY5" fmla="*/ 115197 h 2735428"/>
                  <a:gd name="connsiteX6" fmla="*/ 4604601 w 4968124"/>
                  <a:gd name="connsiteY6" fmla="*/ 21471 h 2735428"/>
                  <a:gd name="connsiteX7" fmla="*/ 4061866 w 4968124"/>
                  <a:gd name="connsiteY7" fmla="*/ 222924 h 2735428"/>
                  <a:gd name="connsiteX8" fmla="*/ 2845809 w 4968124"/>
                  <a:gd name="connsiteY8" fmla="*/ 470670 h 2735428"/>
                  <a:gd name="connsiteX9" fmla="*/ 1661090 w 4968124"/>
                  <a:gd name="connsiteY9" fmla="*/ 898533 h 2735428"/>
                  <a:gd name="connsiteX10" fmla="*/ 45745 w 4968124"/>
                  <a:gd name="connsiteY10" fmla="*/ 1780357 h 2735428"/>
                  <a:gd name="connsiteX11" fmla="*/ 1054347 w 4968124"/>
                  <a:gd name="connsiteY11" fmla="*/ 2735429 h 273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68124" h="2735428">
                    <a:moveTo>
                      <a:pt x="1054347" y="2735429"/>
                    </a:moveTo>
                    <a:cubicBezTo>
                      <a:pt x="1054347" y="2735429"/>
                      <a:pt x="1867496" y="2331188"/>
                      <a:pt x="2041137" y="2263465"/>
                    </a:cubicBezTo>
                    <a:cubicBezTo>
                      <a:pt x="2214778" y="2195742"/>
                      <a:pt x="2826378" y="2130687"/>
                      <a:pt x="3139179" y="1658723"/>
                    </a:cubicBezTo>
                    <a:cubicBezTo>
                      <a:pt x="3451980" y="1186759"/>
                      <a:pt x="3701249" y="991878"/>
                      <a:pt x="3880319" y="883292"/>
                    </a:cubicBezTo>
                    <a:cubicBezTo>
                      <a:pt x="4059389" y="774708"/>
                      <a:pt x="4458296" y="679743"/>
                      <a:pt x="4702898" y="503721"/>
                    </a:cubicBezTo>
                    <a:cubicBezTo>
                      <a:pt x="4947501" y="327699"/>
                      <a:pt x="5005698" y="208161"/>
                      <a:pt x="4947024" y="115197"/>
                    </a:cubicBezTo>
                    <a:cubicBezTo>
                      <a:pt x="4888255" y="22232"/>
                      <a:pt x="4808721" y="-32822"/>
                      <a:pt x="4604601" y="21471"/>
                    </a:cubicBezTo>
                    <a:cubicBezTo>
                      <a:pt x="4400385" y="75858"/>
                      <a:pt x="4192739" y="143391"/>
                      <a:pt x="4061866" y="222924"/>
                    </a:cubicBezTo>
                    <a:cubicBezTo>
                      <a:pt x="3930992" y="302458"/>
                      <a:pt x="3283388" y="563634"/>
                      <a:pt x="2845809" y="470670"/>
                    </a:cubicBezTo>
                    <a:cubicBezTo>
                      <a:pt x="2408231" y="377706"/>
                      <a:pt x="2158866" y="580207"/>
                      <a:pt x="1661090" y="898533"/>
                    </a:cubicBezTo>
                    <a:cubicBezTo>
                      <a:pt x="1119974" y="1244671"/>
                      <a:pt x="350069" y="1578427"/>
                      <a:pt x="45745" y="1780357"/>
                    </a:cubicBezTo>
                    <a:cubicBezTo>
                      <a:pt x="-258484" y="1982287"/>
                      <a:pt x="1054347" y="2735429"/>
                      <a:pt x="1054347" y="2735429"/>
                    </a:cubicBezTo>
                    <a:close/>
                  </a:path>
                </a:pathLst>
              </a:custGeom>
              <a:solidFill>
                <a:srgbClr val="FFBE9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4" name="Freeform: Shape 27">
                <a:extLst>
                  <a:ext uri="{FF2B5EF4-FFF2-40B4-BE49-F238E27FC236}">
                    <a16:creationId xmlns:a16="http://schemas.microsoft.com/office/drawing/2014/main" id="{F216B471-C046-4BAD-85BA-C5365843F190}"/>
                  </a:ext>
                </a:extLst>
              </p:cNvPr>
              <p:cNvSpPr/>
              <p:nvPr/>
            </p:nvSpPr>
            <p:spPr>
              <a:xfrm>
                <a:off x="7564087" y="2431029"/>
                <a:ext cx="414984" cy="376368"/>
              </a:xfrm>
              <a:custGeom>
                <a:avLst/>
                <a:gdLst>
                  <a:gd name="connsiteX0" fmla="*/ 400431 w 414984"/>
                  <a:gd name="connsiteY0" fmla="*/ 202919 h 376368"/>
                  <a:gd name="connsiteX1" fmla="*/ 173926 w 414984"/>
                  <a:gd name="connsiteY1" fmla="*/ 376369 h 376368"/>
                  <a:gd name="connsiteX2" fmla="*/ 1619 w 414984"/>
                  <a:gd name="connsiteY2" fmla="*/ 82427 h 376368"/>
                  <a:gd name="connsiteX3" fmla="*/ 294417 w 414984"/>
                  <a:gd name="connsiteY3" fmla="*/ 3275 h 376368"/>
                  <a:gd name="connsiteX4" fmla="*/ 400431 w 414984"/>
                  <a:gd name="connsiteY4" fmla="*/ 202919 h 376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984" h="376368">
                    <a:moveTo>
                      <a:pt x="400431" y="202919"/>
                    </a:moveTo>
                    <a:cubicBezTo>
                      <a:pt x="361950" y="258926"/>
                      <a:pt x="268319" y="358938"/>
                      <a:pt x="173926" y="376369"/>
                    </a:cubicBezTo>
                    <a:cubicBezTo>
                      <a:pt x="110490" y="374845"/>
                      <a:pt x="-15717" y="139673"/>
                      <a:pt x="1619" y="82427"/>
                    </a:cubicBezTo>
                    <a:cubicBezTo>
                      <a:pt x="36766" y="34898"/>
                      <a:pt x="199358" y="-13108"/>
                      <a:pt x="294417" y="3275"/>
                    </a:cubicBezTo>
                    <a:cubicBezTo>
                      <a:pt x="376809" y="17467"/>
                      <a:pt x="446150" y="136339"/>
                      <a:pt x="400431" y="202919"/>
                    </a:cubicBezTo>
                    <a:close/>
                  </a:path>
                </a:pathLst>
              </a:custGeom>
              <a:solidFill>
                <a:srgbClr val="F2AF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5" name="Freeform: Shape 28">
                <a:extLst>
                  <a:ext uri="{FF2B5EF4-FFF2-40B4-BE49-F238E27FC236}">
                    <a16:creationId xmlns:a16="http://schemas.microsoft.com/office/drawing/2014/main" id="{D9A95B04-4B3F-4084-B9BE-DF5C94817A6D}"/>
                  </a:ext>
                </a:extLst>
              </p:cNvPr>
              <p:cNvSpPr/>
              <p:nvPr/>
            </p:nvSpPr>
            <p:spPr>
              <a:xfrm>
                <a:off x="7057191" y="3288125"/>
                <a:ext cx="176283" cy="253460"/>
              </a:xfrm>
              <a:custGeom>
                <a:avLst/>
                <a:gdLst>
                  <a:gd name="connsiteX0" fmla="*/ 176284 w 176283"/>
                  <a:gd name="connsiteY0" fmla="*/ 0 h 253460"/>
                  <a:gd name="connsiteX1" fmla="*/ 3214 w 176283"/>
                  <a:gd name="connsiteY1" fmla="*/ 143446 h 253460"/>
                  <a:gd name="connsiteX2" fmla="*/ 12168 w 176283"/>
                  <a:gd name="connsiteY2" fmla="*/ 253460 h 253460"/>
                  <a:gd name="connsiteX3" fmla="*/ 176284 w 176283"/>
                  <a:gd name="connsiteY3" fmla="*/ 0 h 253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83" h="253460">
                    <a:moveTo>
                      <a:pt x="176284" y="0"/>
                    </a:moveTo>
                    <a:cubicBezTo>
                      <a:pt x="176284" y="0"/>
                      <a:pt x="23122" y="37910"/>
                      <a:pt x="3214" y="143446"/>
                    </a:cubicBezTo>
                    <a:cubicBezTo>
                      <a:pt x="-7549" y="242697"/>
                      <a:pt x="12168" y="253460"/>
                      <a:pt x="12168" y="253460"/>
                    </a:cubicBezTo>
                    <a:cubicBezTo>
                      <a:pt x="12168" y="253460"/>
                      <a:pt x="168283" y="128207"/>
                      <a:pt x="176284" y="0"/>
                    </a:cubicBezTo>
                    <a:close/>
                  </a:path>
                </a:pathLst>
              </a:custGeom>
              <a:solidFill>
                <a:srgbClr val="DB9A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362" name="Freeform: Shape 29">
              <a:extLst>
                <a:ext uri="{FF2B5EF4-FFF2-40B4-BE49-F238E27FC236}">
                  <a16:creationId xmlns:a16="http://schemas.microsoft.com/office/drawing/2014/main" id="{9F83CCFD-5B79-46D9-BBC1-93C1B70C2B3A}"/>
                </a:ext>
              </a:extLst>
            </p:cNvPr>
            <p:cNvSpPr/>
            <p:nvPr/>
          </p:nvSpPr>
          <p:spPr>
            <a:xfrm>
              <a:off x="2452687" y="3805808"/>
              <a:ext cx="1849659" cy="2348864"/>
            </a:xfrm>
            <a:custGeom>
              <a:avLst/>
              <a:gdLst>
                <a:gd name="connsiteX0" fmla="*/ 0 w 1849659"/>
                <a:gd name="connsiteY0" fmla="*/ 624840 h 2348864"/>
                <a:gd name="connsiteX1" fmla="*/ 0 w 1849659"/>
                <a:gd name="connsiteY1" fmla="*/ 2348865 h 2348864"/>
                <a:gd name="connsiteX2" fmla="*/ 1667637 w 1849659"/>
                <a:gd name="connsiteY2" fmla="*/ 1414367 h 2348864"/>
                <a:gd name="connsiteX3" fmla="*/ 1849660 w 1849659"/>
                <a:gd name="connsiteY3" fmla="*/ 1311497 h 2348864"/>
                <a:gd name="connsiteX4" fmla="*/ 1836706 w 1849659"/>
                <a:gd name="connsiteY4" fmla="*/ 1289114 h 2348864"/>
                <a:gd name="connsiteX5" fmla="*/ 1089660 w 1849659"/>
                <a:gd name="connsiteY5" fmla="*/ 0 h 2348864"/>
                <a:gd name="connsiteX6" fmla="*/ 996696 w 1849659"/>
                <a:gd name="connsiteY6" fmla="*/ 56960 h 2348864"/>
                <a:gd name="connsiteX7" fmla="*/ 892683 w 1849659"/>
                <a:gd name="connsiteY7" fmla="*/ 120682 h 2348864"/>
                <a:gd name="connsiteX8" fmla="*/ 891445 w 1849659"/>
                <a:gd name="connsiteY8" fmla="*/ 121444 h 2348864"/>
                <a:gd name="connsiteX9" fmla="*/ 0 w 1849659"/>
                <a:gd name="connsiteY9" fmla="*/ 624840 h 234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9659" h="2348864">
                  <a:moveTo>
                    <a:pt x="0" y="624840"/>
                  </a:moveTo>
                  <a:lnTo>
                    <a:pt x="0" y="2348865"/>
                  </a:lnTo>
                  <a:cubicBezTo>
                    <a:pt x="157163" y="2259521"/>
                    <a:pt x="1566577" y="1471613"/>
                    <a:pt x="1667637" y="1414367"/>
                  </a:cubicBezTo>
                  <a:cubicBezTo>
                    <a:pt x="1781366" y="1349978"/>
                    <a:pt x="1849660" y="1311497"/>
                    <a:pt x="1849660" y="1311497"/>
                  </a:cubicBezTo>
                  <a:lnTo>
                    <a:pt x="1836706" y="1289114"/>
                  </a:lnTo>
                  <a:lnTo>
                    <a:pt x="1089660" y="0"/>
                  </a:lnTo>
                  <a:lnTo>
                    <a:pt x="996696" y="56960"/>
                  </a:lnTo>
                  <a:lnTo>
                    <a:pt x="892683" y="120682"/>
                  </a:lnTo>
                  <a:lnTo>
                    <a:pt x="891445" y="121444"/>
                  </a:lnTo>
                  <a:lnTo>
                    <a:pt x="0" y="624840"/>
                  </a:lnTo>
                  <a:close/>
                </a:path>
              </a:pathLst>
            </a:custGeom>
            <a:solidFill>
              <a:srgbClr val="BDD7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3" name="Freeform: Shape 30">
              <a:extLst>
                <a:ext uri="{FF2B5EF4-FFF2-40B4-BE49-F238E27FC236}">
                  <a16:creationId xmlns:a16="http://schemas.microsoft.com/office/drawing/2014/main" id="{6FB1D349-6DE1-4A55-A57D-B9110CE641B9}"/>
                </a:ext>
              </a:extLst>
            </p:cNvPr>
            <p:cNvSpPr/>
            <p:nvPr/>
          </p:nvSpPr>
          <p:spPr>
            <a:xfrm>
              <a:off x="2452687" y="3962781"/>
              <a:ext cx="1655445" cy="2191892"/>
            </a:xfrm>
            <a:custGeom>
              <a:avLst/>
              <a:gdLst>
                <a:gd name="connsiteX0" fmla="*/ 0 w 1655445"/>
                <a:gd name="connsiteY0" fmla="*/ 2191893 h 2191892"/>
                <a:gd name="connsiteX1" fmla="*/ 1655445 w 1655445"/>
                <a:gd name="connsiteY1" fmla="*/ 1242727 h 2191892"/>
                <a:gd name="connsiteX2" fmla="*/ 910019 w 1655445"/>
                <a:gd name="connsiteY2" fmla="*/ 0 h 2191892"/>
                <a:gd name="connsiteX3" fmla="*/ 1501712 w 1655445"/>
                <a:gd name="connsiteY3" fmla="*/ 1204436 h 2191892"/>
                <a:gd name="connsiteX4" fmla="*/ 0 w 1655445"/>
                <a:gd name="connsiteY4" fmla="*/ 2017300 h 219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445" h="2191892">
                  <a:moveTo>
                    <a:pt x="0" y="2191893"/>
                  </a:moveTo>
                  <a:lnTo>
                    <a:pt x="1655445" y="1242727"/>
                  </a:lnTo>
                  <a:lnTo>
                    <a:pt x="910019" y="0"/>
                  </a:lnTo>
                  <a:lnTo>
                    <a:pt x="1501712" y="1204436"/>
                  </a:lnTo>
                  <a:lnTo>
                    <a:pt x="0" y="2017300"/>
                  </a:lnTo>
                  <a:close/>
                </a:path>
              </a:pathLst>
            </a:custGeom>
            <a:solidFill>
              <a:srgbClr val="BDD7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4" name="Freeform: Shape 31">
              <a:extLst>
                <a:ext uri="{FF2B5EF4-FFF2-40B4-BE49-F238E27FC236}">
                  <a16:creationId xmlns:a16="http://schemas.microsoft.com/office/drawing/2014/main" id="{DCE408FF-99F3-48F0-9E87-55A7F53B3A1C}"/>
                </a:ext>
              </a:extLst>
            </p:cNvPr>
            <p:cNvSpPr/>
            <p:nvPr/>
          </p:nvSpPr>
          <p:spPr>
            <a:xfrm>
              <a:off x="3332144" y="3628534"/>
              <a:ext cx="1162717" cy="1661700"/>
            </a:xfrm>
            <a:custGeom>
              <a:avLst/>
              <a:gdLst>
                <a:gd name="connsiteX0" fmla="*/ 30561 w 1162717"/>
                <a:gd name="connsiteY0" fmla="*/ 334247 h 1661700"/>
                <a:gd name="connsiteX1" fmla="*/ 762366 w 1162717"/>
                <a:gd name="connsiteY1" fmla="*/ 1556876 h 1661700"/>
                <a:gd name="connsiteX2" fmla="*/ 1095837 w 1162717"/>
                <a:gd name="connsiteY2" fmla="*/ 1602310 h 1661700"/>
                <a:gd name="connsiteX3" fmla="*/ 1133270 w 1162717"/>
                <a:gd name="connsiteY3" fmla="*/ 1337515 h 1661700"/>
                <a:gd name="connsiteX4" fmla="*/ 413942 w 1162717"/>
                <a:gd name="connsiteY4" fmla="*/ 106790 h 1661700"/>
                <a:gd name="connsiteX5" fmla="*/ 111238 w 1162717"/>
                <a:gd name="connsiteY5" fmla="*/ 34400 h 1661700"/>
                <a:gd name="connsiteX6" fmla="*/ 98760 w 1162717"/>
                <a:gd name="connsiteY6" fmla="*/ 42401 h 1661700"/>
                <a:gd name="connsiteX7" fmla="*/ 30561 w 1162717"/>
                <a:gd name="connsiteY7" fmla="*/ 334247 h 166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2717" h="1661700">
                  <a:moveTo>
                    <a:pt x="30561" y="334247"/>
                  </a:moveTo>
                  <a:lnTo>
                    <a:pt x="762366" y="1556876"/>
                  </a:lnTo>
                  <a:cubicBezTo>
                    <a:pt x="833328" y="1675367"/>
                    <a:pt x="995824" y="1697465"/>
                    <a:pt x="1095837" y="1602310"/>
                  </a:cubicBezTo>
                  <a:cubicBezTo>
                    <a:pt x="1168227" y="1533444"/>
                    <a:pt x="1183657" y="1423811"/>
                    <a:pt x="1133270" y="1337515"/>
                  </a:cubicBezTo>
                  <a:lnTo>
                    <a:pt x="413942" y="106790"/>
                  </a:lnTo>
                  <a:cubicBezTo>
                    <a:pt x="352029" y="872"/>
                    <a:pt x="214393" y="-32085"/>
                    <a:pt x="111238" y="34400"/>
                  </a:cubicBezTo>
                  <a:lnTo>
                    <a:pt x="98760" y="42401"/>
                  </a:lnTo>
                  <a:cubicBezTo>
                    <a:pt x="1128" y="105361"/>
                    <a:pt x="-29066" y="234520"/>
                    <a:pt x="30561" y="334247"/>
                  </a:cubicBezTo>
                  <a:close/>
                </a:path>
              </a:pathLst>
            </a:custGeom>
            <a:solidFill>
              <a:srgbClr val="4545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376" name="TextBox 2">
            <a:extLst>
              <a:ext uri="{FF2B5EF4-FFF2-40B4-BE49-F238E27FC236}">
                <a16:creationId xmlns:a16="http://schemas.microsoft.com/office/drawing/2014/main" id="{9F9CC432-C8A7-4BD0-A2EC-4FA855E3A57F}"/>
              </a:ext>
            </a:extLst>
          </p:cNvPr>
          <p:cNvSpPr txBox="1"/>
          <p:nvPr/>
        </p:nvSpPr>
        <p:spPr>
          <a:xfrm>
            <a:off x="182985" y="120688"/>
            <a:ext cx="11881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Arial Rounded MT Bold" panose="020F0704030504030204" pitchFamily="34" charset="0"/>
              </a:rPr>
              <a:t>1</a:t>
            </a:r>
            <a:endParaRPr lang="th-TH" sz="8800" dirty="0">
              <a:latin typeface="Arial Rounded MT Bold" panose="020F0704030504030204" pitchFamily="34" charset="0"/>
            </a:endParaRPr>
          </a:p>
          <a:p>
            <a:r>
              <a:rPr lang="en-US" sz="8800" dirty="0">
                <a:latin typeface="Arial Rounded MT Bold" panose="020F0704030504030204" pitchFamily="34" charset="0"/>
              </a:rPr>
              <a:t>1</a:t>
            </a:r>
            <a:endParaRPr lang="th-TH" sz="9600" dirty="0">
              <a:latin typeface="Arial Rounded MT Bold" panose="020F0704030504030204" pitchFamily="34" charset="0"/>
            </a:endParaRPr>
          </a:p>
        </p:txBody>
      </p:sp>
      <p:grpSp>
        <p:nvGrpSpPr>
          <p:cNvPr id="391" name="Graphic 1">
            <a:extLst>
              <a:ext uri="{FF2B5EF4-FFF2-40B4-BE49-F238E27FC236}">
                <a16:creationId xmlns:a16="http://schemas.microsoft.com/office/drawing/2014/main" id="{F048C818-D70B-4EAA-84A8-44FDEE8BD659}"/>
              </a:ext>
            </a:extLst>
          </p:cNvPr>
          <p:cNvGrpSpPr/>
          <p:nvPr/>
        </p:nvGrpSpPr>
        <p:grpSpPr>
          <a:xfrm rot="14078372">
            <a:off x="10938229" y="-248061"/>
            <a:ext cx="1666762" cy="1594599"/>
            <a:chOff x="5676900" y="2895491"/>
            <a:chExt cx="839158" cy="1068361"/>
          </a:xfrm>
        </p:grpSpPr>
        <p:grpSp>
          <p:nvGrpSpPr>
            <p:cNvPr id="392" name="Graphic 1">
              <a:extLst>
                <a:ext uri="{FF2B5EF4-FFF2-40B4-BE49-F238E27FC236}">
                  <a16:creationId xmlns:a16="http://schemas.microsoft.com/office/drawing/2014/main" id="{D7A77382-EB61-4F56-A8EA-0122B3F2D5CC}"/>
                </a:ext>
              </a:extLst>
            </p:cNvPr>
            <p:cNvGrpSpPr/>
            <p:nvPr/>
          </p:nvGrpSpPr>
          <p:grpSpPr>
            <a:xfrm>
              <a:off x="5676900" y="3234861"/>
              <a:ext cx="839158" cy="728991"/>
              <a:chOff x="5676900" y="3234861"/>
              <a:chExt cx="839158" cy="728991"/>
            </a:xfrm>
          </p:grpSpPr>
          <p:sp>
            <p:nvSpPr>
              <p:cNvPr id="396" name="Freeform: Shape 8">
                <a:extLst>
                  <a:ext uri="{FF2B5EF4-FFF2-40B4-BE49-F238E27FC236}">
                    <a16:creationId xmlns:a16="http://schemas.microsoft.com/office/drawing/2014/main" id="{D7156541-27B6-4CE6-BAA5-17101E348F6E}"/>
                  </a:ext>
                </a:extLst>
              </p:cNvPr>
              <p:cNvSpPr/>
              <p:nvPr/>
            </p:nvSpPr>
            <p:spPr>
              <a:xfrm>
                <a:off x="6095549" y="3234861"/>
                <a:ext cx="420508" cy="495727"/>
              </a:xfrm>
              <a:custGeom>
                <a:avLst/>
                <a:gdLst>
                  <a:gd name="connsiteX0" fmla="*/ 413264 w 420508"/>
                  <a:gd name="connsiteY0" fmla="*/ 362445 h 495727"/>
                  <a:gd name="connsiteX1" fmla="*/ 304107 w 420508"/>
                  <a:gd name="connsiteY1" fmla="*/ 257575 h 495727"/>
                  <a:gd name="connsiteX2" fmla="*/ 303822 w 420508"/>
                  <a:gd name="connsiteY2" fmla="*/ 236144 h 495727"/>
                  <a:gd name="connsiteX3" fmla="*/ 406501 w 420508"/>
                  <a:gd name="connsiteY3" fmla="*/ 137084 h 495727"/>
                  <a:gd name="connsiteX4" fmla="*/ 400500 w 420508"/>
                  <a:gd name="connsiteY4" fmla="*/ 107366 h 495727"/>
                  <a:gd name="connsiteX5" fmla="*/ 145230 w 420508"/>
                  <a:gd name="connsiteY5" fmla="*/ 1733 h 495727"/>
                  <a:gd name="connsiteX6" fmla="*/ 127228 w 420508"/>
                  <a:gd name="connsiteY6" fmla="*/ 5448 h 495727"/>
                  <a:gd name="connsiteX7" fmla="*/ 27596 w 420508"/>
                  <a:gd name="connsiteY7" fmla="*/ 102508 h 495727"/>
                  <a:gd name="connsiteX8" fmla="*/ 641 w 420508"/>
                  <a:gd name="connsiteY8" fmla="*/ 123272 h 495727"/>
                  <a:gd name="connsiteX9" fmla="*/ 1022 w 420508"/>
                  <a:gd name="connsiteY9" fmla="*/ 128130 h 495727"/>
                  <a:gd name="connsiteX10" fmla="*/ 5213 w 420508"/>
                  <a:gd name="connsiteY10" fmla="*/ 131369 h 495727"/>
                  <a:gd name="connsiteX11" fmla="*/ 282390 w 420508"/>
                  <a:gd name="connsiteY11" fmla="*/ 247383 h 495727"/>
                  <a:gd name="connsiteX12" fmla="*/ 6642 w 420508"/>
                  <a:gd name="connsiteY12" fmla="*/ 360635 h 495727"/>
                  <a:gd name="connsiteX13" fmla="*/ 3213 w 420508"/>
                  <a:gd name="connsiteY13" fmla="*/ 364445 h 495727"/>
                  <a:gd name="connsiteX14" fmla="*/ 4927 w 420508"/>
                  <a:gd name="connsiteY14" fmla="*/ 371875 h 495727"/>
                  <a:gd name="connsiteX15" fmla="*/ 22929 w 420508"/>
                  <a:gd name="connsiteY15" fmla="*/ 391973 h 495727"/>
                  <a:gd name="connsiteX16" fmla="*/ 121037 w 420508"/>
                  <a:gd name="connsiteY16" fmla="*/ 487985 h 495727"/>
                  <a:gd name="connsiteX17" fmla="*/ 153136 w 420508"/>
                  <a:gd name="connsiteY17" fmla="*/ 492557 h 495727"/>
                  <a:gd name="connsiteX18" fmla="*/ 233527 w 420508"/>
                  <a:gd name="connsiteY18" fmla="*/ 459314 h 495727"/>
                  <a:gd name="connsiteX19" fmla="*/ 409644 w 420508"/>
                  <a:gd name="connsiteY19" fmla="*/ 381876 h 495727"/>
                  <a:gd name="connsiteX20" fmla="*/ 413264 w 420508"/>
                  <a:gd name="connsiteY20" fmla="*/ 362445 h 49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20508" h="495727">
                    <a:moveTo>
                      <a:pt x="413264" y="362445"/>
                    </a:moveTo>
                    <a:cubicBezTo>
                      <a:pt x="376593" y="327774"/>
                      <a:pt x="340779" y="292246"/>
                      <a:pt x="304107" y="257575"/>
                    </a:cubicBezTo>
                    <a:cubicBezTo>
                      <a:pt x="295535" y="249479"/>
                      <a:pt x="294487" y="244811"/>
                      <a:pt x="303822" y="236144"/>
                    </a:cubicBezTo>
                    <a:cubicBezTo>
                      <a:pt x="338493" y="203663"/>
                      <a:pt x="372402" y="170326"/>
                      <a:pt x="406501" y="137084"/>
                    </a:cubicBezTo>
                    <a:cubicBezTo>
                      <a:pt x="426123" y="117938"/>
                      <a:pt x="426027" y="117843"/>
                      <a:pt x="400500" y="107366"/>
                    </a:cubicBezTo>
                    <a:cubicBezTo>
                      <a:pt x="315347" y="72218"/>
                      <a:pt x="230193" y="37262"/>
                      <a:pt x="145230" y="1733"/>
                    </a:cubicBezTo>
                    <a:cubicBezTo>
                      <a:pt x="137420" y="-1505"/>
                      <a:pt x="132848" y="-172"/>
                      <a:pt x="127228" y="5448"/>
                    </a:cubicBezTo>
                    <a:cubicBezTo>
                      <a:pt x="94271" y="38119"/>
                      <a:pt x="61315" y="70694"/>
                      <a:pt x="27596" y="102508"/>
                    </a:cubicBezTo>
                    <a:cubicBezTo>
                      <a:pt x="19500" y="110223"/>
                      <a:pt x="12928" y="120796"/>
                      <a:pt x="641" y="123272"/>
                    </a:cubicBezTo>
                    <a:cubicBezTo>
                      <a:pt x="-312" y="124987"/>
                      <a:pt x="-216" y="126606"/>
                      <a:pt x="1022" y="128130"/>
                    </a:cubicBezTo>
                    <a:cubicBezTo>
                      <a:pt x="2260" y="129464"/>
                      <a:pt x="3594" y="130511"/>
                      <a:pt x="5213" y="131369"/>
                    </a:cubicBezTo>
                    <a:cubicBezTo>
                      <a:pt x="95795" y="171564"/>
                      <a:pt x="188474" y="206711"/>
                      <a:pt x="282390" y="247383"/>
                    </a:cubicBezTo>
                    <a:cubicBezTo>
                      <a:pt x="187426" y="285483"/>
                      <a:pt x="97319" y="323583"/>
                      <a:pt x="6642" y="360635"/>
                    </a:cubicBezTo>
                    <a:cubicBezTo>
                      <a:pt x="5118" y="361493"/>
                      <a:pt x="3974" y="362826"/>
                      <a:pt x="3213" y="364445"/>
                    </a:cubicBezTo>
                    <a:cubicBezTo>
                      <a:pt x="2927" y="367112"/>
                      <a:pt x="3689" y="369589"/>
                      <a:pt x="4927" y="371875"/>
                    </a:cubicBezTo>
                    <a:cubicBezTo>
                      <a:pt x="10356" y="379114"/>
                      <a:pt x="18643" y="383781"/>
                      <a:pt x="22929" y="391973"/>
                    </a:cubicBezTo>
                    <a:cubicBezTo>
                      <a:pt x="56743" y="422834"/>
                      <a:pt x="88366" y="455981"/>
                      <a:pt x="121037" y="487985"/>
                    </a:cubicBezTo>
                    <a:cubicBezTo>
                      <a:pt x="130657" y="497414"/>
                      <a:pt x="141325" y="497319"/>
                      <a:pt x="153136" y="492557"/>
                    </a:cubicBezTo>
                    <a:cubicBezTo>
                      <a:pt x="180092" y="481793"/>
                      <a:pt x="206762" y="470459"/>
                      <a:pt x="233527" y="459314"/>
                    </a:cubicBezTo>
                    <a:cubicBezTo>
                      <a:pt x="251148" y="451980"/>
                      <a:pt x="376211" y="395021"/>
                      <a:pt x="409644" y="381876"/>
                    </a:cubicBezTo>
                    <a:cubicBezTo>
                      <a:pt x="422979" y="376733"/>
                      <a:pt x="423741" y="372351"/>
                      <a:pt x="413264" y="362445"/>
                    </a:cubicBezTo>
                    <a:close/>
                  </a:path>
                </a:pathLst>
              </a:custGeom>
              <a:solidFill>
                <a:srgbClr val="F8C0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7" name="Freeform: Shape 9">
                <a:extLst>
                  <a:ext uri="{FF2B5EF4-FFF2-40B4-BE49-F238E27FC236}">
                    <a16:creationId xmlns:a16="http://schemas.microsoft.com/office/drawing/2014/main" id="{36B5EA49-0BFF-4051-8B72-6AD4679CE848}"/>
                  </a:ext>
                </a:extLst>
              </p:cNvPr>
              <p:cNvSpPr/>
              <p:nvPr/>
            </p:nvSpPr>
            <p:spPr>
              <a:xfrm>
                <a:off x="5808484" y="3597500"/>
                <a:ext cx="296850" cy="366352"/>
              </a:xfrm>
              <a:custGeom>
                <a:avLst/>
                <a:gdLst>
                  <a:gd name="connsiteX0" fmla="*/ 291231 w 296850"/>
                  <a:gd name="connsiteY0" fmla="*/ 854 h 366352"/>
                  <a:gd name="connsiteX1" fmla="*/ 294660 w 296850"/>
                  <a:gd name="connsiteY1" fmla="*/ 7807 h 366352"/>
                  <a:gd name="connsiteX2" fmla="*/ 296755 w 296850"/>
                  <a:gd name="connsiteY2" fmla="*/ 68481 h 366352"/>
                  <a:gd name="connsiteX3" fmla="*/ 296850 w 296850"/>
                  <a:gd name="connsiteY3" fmla="*/ 346802 h 366352"/>
                  <a:gd name="connsiteX4" fmla="*/ 295517 w 296850"/>
                  <a:gd name="connsiteY4" fmla="*/ 364137 h 366352"/>
                  <a:gd name="connsiteX5" fmla="*/ 282753 w 296850"/>
                  <a:gd name="connsiteY5" fmla="*/ 363566 h 366352"/>
                  <a:gd name="connsiteX6" fmla="*/ 5385 w 296850"/>
                  <a:gd name="connsiteY6" fmla="*/ 248504 h 366352"/>
                  <a:gd name="connsiteX7" fmla="*/ 337 w 296850"/>
                  <a:gd name="connsiteY7" fmla="*/ 229454 h 366352"/>
                  <a:gd name="connsiteX8" fmla="*/ 242 w 296850"/>
                  <a:gd name="connsiteY8" fmla="*/ 107724 h 366352"/>
                  <a:gd name="connsiteX9" fmla="*/ 10053 w 296850"/>
                  <a:gd name="connsiteY9" fmla="*/ 99152 h 366352"/>
                  <a:gd name="connsiteX10" fmla="*/ 25007 w 296850"/>
                  <a:gd name="connsiteY10" fmla="*/ 103438 h 366352"/>
                  <a:gd name="connsiteX11" fmla="*/ 145689 w 296850"/>
                  <a:gd name="connsiteY11" fmla="*/ 152873 h 366352"/>
                  <a:gd name="connsiteX12" fmla="*/ 180550 w 296850"/>
                  <a:gd name="connsiteY12" fmla="*/ 147253 h 366352"/>
                  <a:gd name="connsiteX13" fmla="*/ 270276 w 296850"/>
                  <a:gd name="connsiteY13" fmla="*/ 25428 h 366352"/>
                  <a:gd name="connsiteX14" fmla="*/ 274276 w 296850"/>
                  <a:gd name="connsiteY14" fmla="*/ 17713 h 366352"/>
                  <a:gd name="connsiteX15" fmla="*/ 286659 w 296850"/>
                  <a:gd name="connsiteY15" fmla="*/ 187 h 366352"/>
                  <a:gd name="connsiteX16" fmla="*/ 291231 w 296850"/>
                  <a:gd name="connsiteY16" fmla="*/ 854 h 36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6850" h="366352">
                    <a:moveTo>
                      <a:pt x="291231" y="854"/>
                    </a:moveTo>
                    <a:cubicBezTo>
                      <a:pt x="292374" y="3140"/>
                      <a:pt x="293517" y="5521"/>
                      <a:pt x="294660" y="7807"/>
                    </a:cubicBezTo>
                    <a:cubicBezTo>
                      <a:pt x="296755" y="28000"/>
                      <a:pt x="296755" y="48193"/>
                      <a:pt x="296755" y="68481"/>
                    </a:cubicBezTo>
                    <a:cubicBezTo>
                      <a:pt x="296755" y="161255"/>
                      <a:pt x="296660" y="254028"/>
                      <a:pt x="296850" y="346802"/>
                    </a:cubicBezTo>
                    <a:cubicBezTo>
                      <a:pt x="296850" y="352612"/>
                      <a:pt x="296565" y="358327"/>
                      <a:pt x="295517" y="364137"/>
                    </a:cubicBezTo>
                    <a:cubicBezTo>
                      <a:pt x="291040" y="368614"/>
                      <a:pt x="286659" y="365185"/>
                      <a:pt x="282753" y="363566"/>
                    </a:cubicBezTo>
                    <a:cubicBezTo>
                      <a:pt x="190266" y="325275"/>
                      <a:pt x="97873" y="286890"/>
                      <a:pt x="5385" y="248504"/>
                    </a:cubicBezTo>
                    <a:cubicBezTo>
                      <a:pt x="-1949" y="243646"/>
                      <a:pt x="337" y="236121"/>
                      <a:pt x="337" y="229454"/>
                    </a:cubicBezTo>
                    <a:cubicBezTo>
                      <a:pt x="147" y="188877"/>
                      <a:pt x="337" y="148301"/>
                      <a:pt x="242" y="107724"/>
                    </a:cubicBezTo>
                    <a:cubicBezTo>
                      <a:pt x="-330" y="100485"/>
                      <a:pt x="4052" y="98771"/>
                      <a:pt x="10053" y="99152"/>
                    </a:cubicBezTo>
                    <a:cubicBezTo>
                      <a:pt x="15291" y="99533"/>
                      <a:pt x="20244" y="101438"/>
                      <a:pt x="25007" y="103438"/>
                    </a:cubicBezTo>
                    <a:cubicBezTo>
                      <a:pt x="64917" y="120583"/>
                      <a:pt x="106160" y="134680"/>
                      <a:pt x="145689" y="152873"/>
                    </a:cubicBezTo>
                    <a:cubicBezTo>
                      <a:pt x="164643" y="161636"/>
                      <a:pt x="170549" y="160874"/>
                      <a:pt x="180550" y="147253"/>
                    </a:cubicBezTo>
                    <a:cubicBezTo>
                      <a:pt x="210363" y="106581"/>
                      <a:pt x="239605" y="65529"/>
                      <a:pt x="270276" y="25428"/>
                    </a:cubicBezTo>
                    <a:cubicBezTo>
                      <a:pt x="272085" y="23142"/>
                      <a:pt x="273228" y="20475"/>
                      <a:pt x="274276" y="17713"/>
                    </a:cubicBezTo>
                    <a:cubicBezTo>
                      <a:pt x="277038" y="10855"/>
                      <a:pt x="281420" y="5235"/>
                      <a:pt x="286659" y="187"/>
                    </a:cubicBezTo>
                    <a:cubicBezTo>
                      <a:pt x="288278" y="-194"/>
                      <a:pt x="289802" y="-3"/>
                      <a:pt x="291231" y="854"/>
                    </a:cubicBezTo>
                    <a:close/>
                  </a:path>
                </a:pathLst>
              </a:custGeom>
              <a:solidFill>
                <a:srgbClr val="FAAF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8" name="Freeform: Shape 10">
                <a:extLst>
                  <a:ext uri="{FF2B5EF4-FFF2-40B4-BE49-F238E27FC236}">
                    <a16:creationId xmlns:a16="http://schemas.microsoft.com/office/drawing/2014/main" id="{DEAB53CA-BE72-4B55-B120-22E750660741}"/>
                  </a:ext>
                </a:extLst>
              </p:cNvPr>
              <p:cNvSpPr/>
              <p:nvPr/>
            </p:nvSpPr>
            <p:spPr>
              <a:xfrm>
                <a:off x="5680470" y="3479128"/>
                <a:ext cx="415827" cy="249481"/>
              </a:xfrm>
              <a:custGeom>
                <a:avLst/>
                <a:gdLst>
                  <a:gd name="connsiteX0" fmla="*/ 403052 w 415827"/>
                  <a:gd name="connsiteY0" fmla="*/ 110939 h 249481"/>
                  <a:gd name="connsiteX1" fmla="*/ 137209 w 415827"/>
                  <a:gd name="connsiteY1" fmla="*/ 1497 h 249481"/>
                  <a:gd name="connsiteX2" fmla="*/ 126827 w 415827"/>
                  <a:gd name="connsiteY2" fmla="*/ 735 h 249481"/>
                  <a:gd name="connsiteX3" fmla="*/ 109586 w 415827"/>
                  <a:gd name="connsiteY3" fmla="*/ 19975 h 249481"/>
                  <a:gd name="connsiteX4" fmla="*/ 7193 w 415827"/>
                  <a:gd name="connsiteY4" fmla="*/ 118749 h 249481"/>
                  <a:gd name="connsiteX5" fmla="*/ 10241 w 415827"/>
                  <a:gd name="connsiteY5" fmla="*/ 136942 h 249481"/>
                  <a:gd name="connsiteX6" fmla="*/ 111491 w 415827"/>
                  <a:gd name="connsiteY6" fmla="*/ 177804 h 249481"/>
                  <a:gd name="connsiteX7" fmla="*/ 121588 w 415827"/>
                  <a:gd name="connsiteY7" fmla="*/ 183805 h 249481"/>
                  <a:gd name="connsiteX8" fmla="*/ 123302 w 415827"/>
                  <a:gd name="connsiteY8" fmla="*/ 184377 h 249481"/>
                  <a:gd name="connsiteX9" fmla="*/ 138542 w 415827"/>
                  <a:gd name="connsiteY9" fmla="*/ 191616 h 249481"/>
                  <a:gd name="connsiteX10" fmla="*/ 142067 w 415827"/>
                  <a:gd name="connsiteY10" fmla="*/ 194378 h 249481"/>
                  <a:gd name="connsiteX11" fmla="*/ 142924 w 415827"/>
                  <a:gd name="connsiteY11" fmla="*/ 195807 h 249481"/>
                  <a:gd name="connsiteX12" fmla="*/ 146448 w 415827"/>
                  <a:gd name="connsiteY12" fmla="*/ 197331 h 249481"/>
                  <a:gd name="connsiteX13" fmla="*/ 244270 w 415827"/>
                  <a:gd name="connsiteY13" fmla="*/ 238479 h 249481"/>
                  <a:gd name="connsiteX14" fmla="*/ 315612 w 415827"/>
                  <a:gd name="connsiteY14" fmla="*/ 228192 h 249481"/>
                  <a:gd name="connsiteX15" fmla="*/ 322280 w 415827"/>
                  <a:gd name="connsiteY15" fmla="*/ 222667 h 249481"/>
                  <a:gd name="connsiteX16" fmla="*/ 405433 w 415827"/>
                  <a:gd name="connsiteY16" fmla="*/ 136371 h 249481"/>
                  <a:gd name="connsiteX17" fmla="*/ 415815 w 415827"/>
                  <a:gd name="connsiteY17" fmla="*/ 119226 h 249481"/>
                  <a:gd name="connsiteX18" fmla="*/ 403052 w 415827"/>
                  <a:gd name="connsiteY18" fmla="*/ 110939 h 249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5827" h="249481">
                    <a:moveTo>
                      <a:pt x="403052" y="110939"/>
                    </a:moveTo>
                    <a:cubicBezTo>
                      <a:pt x="314183" y="75030"/>
                      <a:pt x="225696" y="38168"/>
                      <a:pt x="137209" y="1497"/>
                    </a:cubicBezTo>
                    <a:cubicBezTo>
                      <a:pt x="133780" y="354"/>
                      <a:pt x="130446" y="-789"/>
                      <a:pt x="126827" y="735"/>
                    </a:cubicBezTo>
                    <a:cubicBezTo>
                      <a:pt x="123017" y="8831"/>
                      <a:pt x="115778" y="13974"/>
                      <a:pt x="109586" y="19975"/>
                    </a:cubicBezTo>
                    <a:cubicBezTo>
                      <a:pt x="75582" y="53027"/>
                      <a:pt x="41578" y="86079"/>
                      <a:pt x="7193" y="118749"/>
                    </a:cubicBezTo>
                    <a:cubicBezTo>
                      <a:pt x="-1666" y="127227"/>
                      <a:pt x="-4142" y="131513"/>
                      <a:pt x="10241" y="136942"/>
                    </a:cubicBezTo>
                    <a:cubicBezTo>
                      <a:pt x="44245" y="149801"/>
                      <a:pt x="77487" y="164755"/>
                      <a:pt x="111491" y="177804"/>
                    </a:cubicBezTo>
                    <a:cubicBezTo>
                      <a:pt x="115873" y="179519"/>
                      <a:pt x="119207" y="181424"/>
                      <a:pt x="121588" y="183805"/>
                    </a:cubicBezTo>
                    <a:cubicBezTo>
                      <a:pt x="122159" y="183900"/>
                      <a:pt x="122731" y="184091"/>
                      <a:pt x="123302" y="184377"/>
                    </a:cubicBezTo>
                    <a:cubicBezTo>
                      <a:pt x="128351" y="186853"/>
                      <a:pt x="133589" y="188853"/>
                      <a:pt x="138542" y="191616"/>
                    </a:cubicBezTo>
                    <a:cubicBezTo>
                      <a:pt x="139971" y="192187"/>
                      <a:pt x="141114" y="193140"/>
                      <a:pt x="142067" y="194378"/>
                    </a:cubicBezTo>
                    <a:cubicBezTo>
                      <a:pt x="142352" y="194854"/>
                      <a:pt x="142638" y="195330"/>
                      <a:pt x="142924" y="195807"/>
                    </a:cubicBezTo>
                    <a:cubicBezTo>
                      <a:pt x="144162" y="196283"/>
                      <a:pt x="145305" y="196854"/>
                      <a:pt x="146448" y="197331"/>
                    </a:cubicBezTo>
                    <a:cubicBezTo>
                      <a:pt x="178643" y="212190"/>
                      <a:pt x="212647" y="222572"/>
                      <a:pt x="244270" y="238479"/>
                    </a:cubicBezTo>
                    <a:cubicBezTo>
                      <a:pt x="270654" y="251718"/>
                      <a:pt x="295514" y="257910"/>
                      <a:pt x="315612" y="228192"/>
                    </a:cubicBezTo>
                    <a:cubicBezTo>
                      <a:pt x="317136" y="225906"/>
                      <a:pt x="320184" y="224667"/>
                      <a:pt x="322280" y="222667"/>
                    </a:cubicBezTo>
                    <a:cubicBezTo>
                      <a:pt x="351426" y="195330"/>
                      <a:pt x="381049" y="168375"/>
                      <a:pt x="405433" y="136371"/>
                    </a:cubicBezTo>
                    <a:cubicBezTo>
                      <a:pt x="407909" y="130084"/>
                      <a:pt x="416196" y="127322"/>
                      <a:pt x="415815" y="119226"/>
                    </a:cubicBezTo>
                    <a:cubicBezTo>
                      <a:pt x="412958" y="114273"/>
                      <a:pt x="407814" y="112844"/>
                      <a:pt x="403052" y="110939"/>
                    </a:cubicBezTo>
                    <a:close/>
                  </a:path>
                </a:pathLst>
              </a:custGeom>
              <a:solidFill>
                <a:srgbClr val="F8C0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9" name="Freeform: Shape 11">
                <a:extLst>
                  <a:ext uri="{FF2B5EF4-FFF2-40B4-BE49-F238E27FC236}">
                    <a16:creationId xmlns:a16="http://schemas.microsoft.com/office/drawing/2014/main" id="{85DB1220-55BE-45DC-81C4-C4C793AE17E5}"/>
                  </a:ext>
                </a:extLst>
              </p:cNvPr>
              <p:cNvSpPr/>
              <p:nvPr/>
            </p:nvSpPr>
            <p:spPr>
              <a:xfrm>
                <a:off x="5676900" y="3236097"/>
                <a:ext cx="419278" cy="247099"/>
              </a:xfrm>
              <a:custGeom>
                <a:avLst/>
                <a:gdLst>
                  <a:gd name="connsiteX0" fmla="*/ 137160 w 419278"/>
                  <a:gd name="connsiteY0" fmla="*/ 247100 h 247099"/>
                  <a:gd name="connsiteX1" fmla="*/ 130397 w 419278"/>
                  <a:gd name="connsiteY1" fmla="*/ 243671 h 247099"/>
                  <a:gd name="connsiteX2" fmla="*/ 0 w 419278"/>
                  <a:gd name="connsiteY2" fmla="*/ 117274 h 247099"/>
                  <a:gd name="connsiteX3" fmla="*/ 87344 w 419278"/>
                  <a:gd name="connsiteY3" fmla="*/ 80603 h 247099"/>
                  <a:gd name="connsiteX4" fmla="*/ 275082 w 419278"/>
                  <a:gd name="connsiteY4" fmla="*/ 2688 h 247099"/>
                  <a:gd name="connsiteX5" fmla="*/ 302133 w 419278"/>
                  <a:gd name="connsiteY5" fmla="*/ 7927 h 247099"/>
                  <a:gd name="connsiteX6" fmla="*/ 419100 w 419278"/>
                  <a:gd name="connsiteY6" fmla="*/ 122132 h 247099"/>
                  <a:gd name="connsiteX7" fmla="*/ 419195 w 419278"/>
                  <a:gd name="connsiteY7" fmla="*/ 125465 h 247099"/>
                  <a:gd name="connsiteX8" fmla="*/ 409670 w 419278"/>
                  <a:gd name="connsiteY8" fmla="*/ 135848 h 247099"/>
                  <a:gd name="connsiteX9" fmla="*/ 246412 w 419278"/>
                  <a:gd name="connsiteY9" fmla="*/ 203380 h 247099"/>
                  <a:gd name="connsiteX10" fmla="*/ 158496 w 419278"/>
                  <a:gd name="connsiteY10" fmla="*/ 240242 h 247099"/>
                  <a:gd name="connsiteX11" fmla="*/ 137160 w 419278"/>
                  <a:gd name="connsiteY11" fmla="*/ 247100 h 247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278" h="247099">
                    <a:moveTo>
                      <a:pt x="137160" y="247100"/>
                    </a:moveTo>
                    <a:cubicBezTo>
                      <a:pt x="134874" y="245957"/>
                      <a:pt x="132683" y="244814"/>
                      <a:pt x="130397" y="243671"/>
                    </a:cubicBezTo>
                    <a:cubicBezTo>
                      <a:pt x="87630" y="202237"/>
                      <a:pt x="44768" y="160708"/>
                      <a:pt x="0" y="117274"/>
                    </a:cubicBezTo>
                    <a:cubicBezTo>
                      <a:pt x="30385" y="104510"/>
                      <a:pt x="58865" y="92414"/>
                      <a:pt x="87344" y="80603"/>
                    </a:cubicBezTo>
                    <a:cubicBezTo>
                      <a:pt x="149924" y="54695"/>
                      <a:pt x="212789" y="29168"/>
                      <a:pt x="275082" y="2688"/>
                    </a:cubicBezTo>
                    <a:cubicBezTo>
                      <a:pt x="286607" y="-2170"/>
                      <a:pt x="293656" y="-455"/>
                      <a:pt x="302133" y="7927"/>
                    </a:cubicBezTo>
                    <a:cubicBezTo>
                      <a:pt x="340805" y="46313"/>
                      <a:pt x="380048" y="84127"/>
                      <a:pt x="419100" y="122132"/>
                    </a:cubicBezTo>
                    <a:cubicBezTo>
                      <a:pt x="419100" y="123275"/>
                      <a:pt x="419100" y="124322"/>
                      <a:pt x="419195" y="125465"/>
                    </a:cubicBezTo>
                    <a:cubicBezTo>
                      <a:pt x="420053" y="132609"/>
                      <a:pt x="414147" y="133943"/>
                      <a:pt x="409670" y="135848"/>
                    </a:cubicBezTo>
                    <a:cubicBezTo>
                      <a:pt x="355378" y="158708"/>
                      <a:pt x="301276" y="182139"/>
                      <a:pt x="246412" y="203380"/>
                    </a:cubicBezTo>
                    <a:cubicBezTo>
                      <a:pt x="216789" y="214810"/>
                      <a:pt x="188119" y="228621"/>
                      <a:pt x="158496" y="240242"/>
                    </a:cubicBezTo>
                    <a:cubicBezTo>
                      <a:pt x="151543" y="242909"/>
                      <a:pt x="144494" y="245385"/>
                      <a:pt x="137160" y="247100"/>
                    </a:cubicBezTo>
                    <a:close/>
                  </a:path>
                </a:pathLst>
              </a:custGeom>
              <a:solidFill>
                <a:srgbClr val="F6A2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0" name="Freeform: Shape 12">
                <a:extLst>
                  <a:ext uri="{FF2B5EF4-FFF2-40B4-BE49-F238E27FC236}">
                    <a16:creationId xmlns:a16="http://schemas.microsoft.com/office/drawing/2014/main" id="{457B2580-3AC5-42F9-BF7D-FC328A48E026}"/>
                  </a:ext>
                </a:extLst>
              </p:cNvPr>
              <p:cNvSpPr/>
              <p:nvPr/>
            </p:nvSpPr>
            <p:spPr>
              <a:xfrm>
                <a:off x="6098246" y="3605402"/>
                <a:ext cx="291281" cy="356235"/>
              </a:xfrm>
              <a:custGeom>
                <a:avLst/>
                <a:gdLst>
                  <a:gd name="connsiteX0" fmla="*/ 5755 w 291281"/>
                  <a:gd name="connsiteY0" fmla="*/ 356235 h 356235"/>
                  <a:gd name="connsiteX1" fmla="*/ 1468 w 291281"/>
                  <a:gd name="connsiteY1" fmla="*/ 336899 h 356235"/>
                  <a:gd name="connsiteX2" fmla="*/ 1468 w 291281"/>
                  <a:gd name="connsiteY2" fmla="*/ 38386 h 356235"/>
                  <a:gd name="connsiteX3" fmla="*/ 4802 w 291281"/>
                  <a:gd name="connsiteY3" fmla="*/ 0 h 356235"/>
                  <a:gd name="connsiteX4" fmla="*/ 22138 w 291281"/>
                  <a:gd name="connsiteY4" fmla="*/ 17526 h 356235"/>
                  <a:gd name="connsiteX5" fmla="*/ 52713 w 291281"/>
                  <a:gd name="connsiteY5" fmla="*/ 60484 h 356235"/>
                  <a:gd name="connsiteX6" fmla="*/ 108720 w 291281"/>
                  <a:gd name="connsiteY6" fmla="*/ 137922 h 356235"/>
                  <a:gd name="connsiteX7" fmla="*/ 139390 w 291281"/>
                  <a:gd name="connsiteY7" fmla="*/ 147161 h 356235"/>
                  <a:gd name="connsiteX8" fmla="*/ 263216 w 291281"/>
                  <a:gd name="connsiteY8" fmla="*/ 96488 h 356235"/>
                  <a:gd name="connsiteX9" fmla="*/ 289790 w 291281"/>
                  <a:gd name="connsiteY9" fmla="*/ 93345 h 356235"/>
                  <a:gd name="connsiteX10" fmla="*/ 291219 w 291281"/>
                  <a:gd name="connsiteY10" fmla="*/ 188595 h 356235"/>
                  <a:gd name="connsiteX11" fmla="*/ 245118 w 291281"/>
                  <a:gd name="connsiteY11" fmla="*/ 258223 h 356235"/>
                  <a:gd name="connsiteX12" fmla="*/ 5755 w 291281"/>
                  <a:gd name="connsiteY12" fmla="*/ 356235 h 356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1281" h="356235">
                    <a:moveTo>
                      <a:pt x="5755" y="356235"/>
                    </a:moveTo>
                    <a:cubicBezTo>
                      <a:pt x="-1103" y="350996"/>
                      <a:pt x="1468" y="343472"/>
                      <a:pt x="1468" y="336899"/>
                    </a:cubicBezTo>
                    <a:cubicBezTo>
                      <a:pt x="1278" y="237363"/>
                      <a:pt x="1278" y="137922"/>
                      <a:pt x="1468" y="38386"/>
                    </a:cubicBezTo>
                    <a:cubicBezTo>
                      <a:pt x="1468" y="25527"/>
                      <a:pt x="-3485" y="12097"/>
                      <a:pt x="4802" y="0"/>
                    </a:cubicBezTo>
                    <a:cubicBezTo>
                      <a:pt x="10422" y="6001"/>
                      <a:pt x="18709" y="9430"/>
                      <a:pt x="22138" y="17526"/>
                    </a:cubicBezTo>
                    <a:cubicBezTo>
                      <a:pt x="28424" y="34671"/>
                      <a:pt x="42616" y="46101"/>
                      <a:pt x="52713" y="60484"/>
                    </a:cubicBezTo>
                    <a:cubicBezTo>
                      <a:pt x="70906" y="86582"/>
                      <a:pt x="90622" y="111728"/>
                      <a:pt x="108720" y="137922"/>
                    </a:cubicBezTo>
                    <a:cubicBezTo>
                      <a:pt x="117292" y="150400"/>
                      <a:pt x="125865" y="152972"/>
                      <a:pt x="139390" y="147161"/>
                    </a:cubicBezTo>
                    <a:cubicBezTo>
                      <a:pt x="180348" y="129635"/>
                      <a:pt x="222258" y="114205"/>
                      <a:pt x="263216" y="96488"/>
                    </a:cubicBezTo>
                    <a:cubicBezTo>
                      <a:pt x="271121" y="93059"/>
                      <a:pt x="279789" y="83725"/>
                      <a:pt x="289790" y="93345"/>
                    </a:cubicBezTo>
                    <a:cubicBezTo>
                      <a:pt x="290266" y="125063"/>
                      <a:pt x="290743" y="156877"/>
                      <a:pt x="291219" y="188595"/>
                    </a:cubicBezTo>
                    <a:cubicBezTo>
                      <a:pt x="291600" y="238792"/>
                      <a:pt x="291695" y="238982"/>
                      <a:pt x="245118" y="258223"/>
                    </a:cubicBezTo>
                    <a:cubicBezTo>
                      <a:pt x="165394" y="291084"/>
                      <a:pt x="85574" y="323660"/>
                      <a:pt x="5755" y="356235"/>
                    </a:cubicBezTo>
                    <a:close/>
                  </a:path>
                </a:pathLst>
              </a:custGeom>
              <a:solidFill>
                <a:srgbClr val="E895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1" name="Freeform: Shape 13">
                <a:extLst>
                  <a:ext uri="{FF2B5EF4-FFF2-40B4-BE49-F238E27FC236}">
                    <a16:creationId xmlns:a16="http://schemas.microsoft.com/office/drawing/2014/main" id="{6EDAC78F-3797-4A94-B871-74959FA2776A}"/>
                  </a:ext>
                </a:extLst>
              </p:cNvPr>
              <p:cNvSpPr/>
              <p:nvPr/>
            </p:nvSpPr>
            <p:spPr>
              <a:xfrm>
                <a:off x="5814059" y="3361467"/>
                <a:ext cx="291250" cy="236982"/>
              </a:xfrm>
              <a:custGeom>
                <a:avLst/>
                <a:gdLst>
                  <a:gd name="connsiteX0" fmla="*/ 0 w 291250"/>
                  <a:gd name="connsiteY0" fmla="*/ 121729 h 236982"/>
                  <a:gd name="connsiteX1" fmla="*/ 65246 w 291250"/>
                  <a:gd name="connsiteY1" fmla="*/ 91440 h 236982"/>
                  <a:gd name="connsiteX2" fmla="*/ 252222 w 291250"/>
                  <a:gd name="connsiteY2" fmla="*/ 13049 h 236982"/>
                  <a:gd name="connsiteX3" fmla="*/ 282035 w 291250"/>
                  <a:gd name="connsiteY3" fmla="*/ 0 h 236982"/>
                  <a:gd name="connsiteX4" fmla="*/ 285179 w 291250"/>
                  <a:gd name="connsiteY4" fmla="*/ 286 h 236982"/>
                  <a:gd name="connsiteX5" fmla="*/ 291084 w 291250"/>
                  <a:gd name="connsiteY5" fmla="*/ 19717 h 236982"/>
                  <a:gd name="connsiteX6" fmla="*/ 290989 w 291250"/>
                  <a:gd name="connsiteY6" fmla="*/ 218980 h 236982"/>
                  <a:gd name="connsiteX7" fmla="*/ 285464 w 291250"/>
                  <a:gd name="connsiteY7" fmla="*/ 236791 h 236982"/>
                  <a:gd name="connsiteX8" fmla="*/ 285464 w 291250"/>
                  <a:gd name="connsiteY8" fmla="*/ 236791 h 236982"/>
                  <a:gd name="connsiteX9" fmla="*/ 281845 w 291250"/>
                  <a:gd name="connsiteY9" fmla="*/ 236982 h 236982"/>
                  <a:gd name="connsiteX10" fmla="*/ 111538 w 291250"/>
                  <a:gd name="connsiteY10" fmla="*/ 168878 h 236982"/>
                  <a:gd name="connsiteX11" fmla="*/ 0 w 291250"/>
                  <a:gd name="connsiteY11" fmla="*/ 121729 h 236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1250" h="236982">
                    <a:moveTo>
                      <a:pt x="0" y="121729"/>
                    </a:moveTo>
                    <a:cubicBezTo>
                      <a:pt x="19526" y="106871"/>
                      <a:pt x="43244" y="101060"/>
                      <a:pt x="65246" y="91440"/>
                    </a:cubicBezTo>
                    <a:cubicBezTo>
                      <a:pt x="127254" y="64484"/>
                      <a:pt x="191072" y="42005"/>
                      <a:pt x="252222" y="13049"/>
                    </a:cubicBezTo>
                    <a:cubicBezTo>
                      <a:pt x="262033" y="8382"/>
                      <a:pt x="273939" y="8477"/>
                      <a:pt x="282035" y="0"/>
                    </a:cubicBezTo>
                    <a:cubicBezTo>
                      <a:pt x="283083" y="95"/>
                      <a:pt x="284131" y="191"/>
                      <a:pt x="285179" y="286"/>
                    </a:cubicBezTo>
                    <a:cubicBezTo>
                      <a:pt x="289846" y="5905"/>
                      <a:pt x="291084" y="12668"/>
                      <a:pt x="291084" y="19717"/>
                    </a:cubicBezTo>
                    <a:cubicBezTo>
                      <a:pt x="291275" y="86106"/>
                      <a:pt x="291370" y="152591"/>
                      <a:pt x="290989" y="218980"/>
                    </a:cubicBezTo>
                    <a:cubicBezTo>
                      <a:pt x="290989" y="225362"/>
                      <a:pt x="290132" y="231743"/>
                      <a:pt x="285464" y="236791"/>
                    </a:cubicBezTo>
                    <a:cubicBezTo>
                      <a:pt x="285464" y="236791"/>
                      <a:pt x="285464" y="236791"/>
                      <a:pt x="285464" y="236791"/>
                    </a:cubicBezTo>
                    <a:cubicBezTo>
                      <a:pt x="284226" y="236887"/>
                      <a:pt x="283083" y="236887"/>
                      <a:pt x="281845" y="236982"/>
                    </a:cubicBezTo>
                    <a:cubicBezTo>
                      <a:pt x="223838" y="217456"/>
                      <a:pt x="168497" y="191262"/>
                      <a:pt x="111538" y="168878"/>
                    </a:cubicBezTo>
                    <a:cubicBezTo>
                      <a:pt x="74105" y="154210"/>
                      <a:pt x="37243" y="137541"/>
                      <a:pt x="0" y="121729"/>
                    </a:cubicBezTo>
                    <a:close/>
                  </a:path>
                </a:pathLst>
              </a:custGeom>
              <a:solidFill>
                <a:srgbClr val="E895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2" name="Freeform: Shape 14">
                <a:extLst>
                  <a:ext uri="{FF2B5EF4-FFF2-40B4-BE49-F238E27FC236}">
                    <a16:creationId xmlns:a16="http://schemas.microsoft.com/office/drawing/2014/main" id="{C67490B8-6C1A-438F-AA29-23542A5AF768}"/>
                  </a:ext>
                </a:extLst>
              </p:cNvPr>
              <p:cNvSpPr/>
              <p:nvPr/>
            </p:nvSpPr>
            <p:spPr>
              <a:xfrm>
                <a:off x="6099333" y="3361848"/>
                <a:ext cx="285750" cy="236566"/>
              </a:xfrm>
              <a:custGeom>
                <a:avLst/>
                <a:gdLst>
                  <a:gd name="connsiteX0" fmla="*/ 381 w 285750"/>
                  <a:gd name="connsiteY0" fmla="*/ 236506 h 236566"/>
                  <a:gd name="connsiteX1" fmla="*/ 0 w 285750"/>
                  <a:gd name="connsiteY1" fmla="*/ 0 h 236566"/>
                  <a:gd name="connsiteX2" fmla="*/ 191834 w 285750"/>
                  <a:gd name="connsiteY2" fmla="*/ 80486 h 236566"/>
                  <a:gd name="connsiteX3" fmla="*/ 260985 w 285750"/>
                  <a:gd name="connsiteY3" fmla="*/ 107918 h 236566"/>
                  <a:gd name="connsiteX4" fmla="*/ 285750 w 285750"/>
                  <a:gd name="connsiteY4" fmla="*/ 119634 h 236566"/>
                  <a:gd name="connsiteX5" fmla="*/ 234029 w 285750"/>
                  <a:gd name="connsiteY5" fmla="*/ 142685 h 236566"/>
                  <a:gd name="connsiteX6" fmla="*/ 108014 w 285750"/>
                  <a:gd name="connsiteY6" fmla="*/ 195739 h 236566"/>
                  <a:gd name="connsiteX7" fmla="*/ 10763 w 285750"/>
                  <a:gd name="connsiteY7" fmla="*/ 235839 h 236566"/>
                  <a:gd name="connsiteX8" fmla="*/ 381 w 285750"/>
                  <a:gd name="connsiteY8" fmla="*/ 236506 h 23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750" h="236566">
                    <a:moveTo>
                      <a:pt x="381" y="236506"/>
                    </a:moveTo>
                    <a:cubicBezTo>
                      <a:pt x="286" y="157639"/>
                      <a:pt x="95" y="78772"/>
                      <a:pt x="0" y="0"/>
                    </a:cubicBezTo>
                    <a:cubicBezTo>
                      <a:pt x="63627" y="27527"/>
                      <a:pt x="128683" y="51721"/>
                      <a:pt x="191834" y="80486"/>
                    </a:cubicBezTo>
                    <a:cubicBezTo>
                      <a:pt x="214408" y="90773"/>
                      <a:pt x="238030" y="98584"/>
                      <a:pt x="260985" y="107918"/>
                    </a:cubicBezTo>
                    <a:cubicBezTo>
                      <a:pt x="268891" y="111157"/>
                      <a:pt x="276511" y="115252"/>
                      <a:pt x="285750" y="119634"/>
                    </a:cubicBezTo>
                    <a:cubicBezTo>
                      <a:pt x="269653" y="132874"/>
                      <a:pt x="250793" y="135350"/>
                      <a:pt x="234029" y="142685"/>
                    </a:cubicBezTo>
                    <a:cubicBezTo>
                      <a:pt x="192215" y="160782"/>
                      <a:pt x="150590" y="179451"/>
                      <a:pt x="108014" y="195739"/>
                    </a:cubicBezTo>
                    <a:cubicBezTo>
                      <a:pt x="75248" y="208312"/>
                      <a:pt x="43244" y="222790"/>
                      <a:pt x="10763" y="235839"/>
                    </a:cubicBezTo>
                    <a:cubicBezTo>
                      <a:pt x="7620" y="237077"/>
                      <a:pt x="3810" y="236315"/>
                      <a:pt x="381" y="236506"/>
                    </a:cubicBezTo>
                    <a:close/>
                  </a:path>
                </a:pathLst>
              </a:custGeom>
              <a:solidFill>
                <a:srgbClr val="FAAF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3" name="Freeform: Shape 15">
                <a:extLst>
                  <a:ext uri="{FF2B5EF4-FFF2-40B4-BE49-F238E27FC236}">
                    <a16:creationId xmlns:a16="http://schemas.microsoft.com/office/drawing/2014/main" id="{03FD8C3A-15F1-4446-BDC6-04F2B1F330ED}"/>
                  </a:ext>
                </a:extLst>
              </p:cNvPr>
              <p:cNvSpPr/>
              <p:nvPr/>
            </p:nvSpPr>
            <p:spPr>
              <a:xfrm>
                <a:off x="6118586" y="3623024"/>
                <a:ext cx="269449" cy="138307"/>
              </a:xfrm>
              <a:custGeom>
                <a:avLst/>
                <a:gdLst>
                  <a:gd name="connsiteX0" fmla="*/ 269450 w 269449"/>
                  <a:gd name="connsiteY0" fmla="*/ 75819 h 138307"/>
                  <a:gd name="connsiteX1" fmla="*/ 216586 w 269449"/>
                  <a:gd name="connsiteY1" fmla="*/ 94869 h 138307"/>
                  <a:gd name="connsiteX2" fmla="*/ 115621 w 269449"/>
                  <a:gd name="connsiteY2" fmla="*/ 135731 h 138307"/>
                  <a:gd name="connsiteX3" fmla="*/ 87046 w 269449"/>
                  <a:gd name="connsiteY3" fmla="*/ 126111 h 138307"/>
                  <a:gd name="connsiteX4" fmla="*/ 9036 w 269449"/>
                  <a:gd name="connsiteY4" fmla="*/ 18383 h 138307"/>
                  <a:gd name="connsiteX5" fmla="*/ 1797 w 269449"/>
                  <a:gd name="connsiteY5" fmla="*/ 0 h 138307"/>
                  <a:gd name="connsiteX6" fmla="*/ 102381 w 269449"/>
                  <a:gd name="connsiteY6" fmla="*/ 98393 h 138307"/>
                  <a:gd name="connsiteX7" fmla="*/ 125908 w 269449"/>
                  <a:gd name="connsiteY7" fmla="*/ 101536 h 138307"/>
                  <a:gd name="connsiteX8" fmla="*/ 250876 w 269449"/>
                  <a:gd name="connsiteY8" fmla="*/ 49625 h 138307"/>
                  <a:gd name="connsiteX9" fmla="*/ 269355 w 269449"/>
                  <a:gd name="connsiteY9" fmla="*/ 44863 h 138307"/>
                  <a:gd name="connsiteX10" fmla="*/ 269450 w 269449"/>
                  <a:gd name="connsiteY10" fmla="*/ 75819 h 13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9449" h="138307">
                    <a:moveTo>
                      <a:pt x="269450" y="75819"/>
                    </a:moveTo>
                    <a:cubicBezTo>
                      <a:pt x="249638" y="75914"/>
                      <a:pt x="234112" y="88392"/>
                      <a:pt x="216586" y="94869"/>
                    </a:cubicBezTo>
                    <a:cubicBezTo>
                      <a:pt x="182582" y="107537"/>
                      <a:pt x="149054" y="121634"/>
                      <a:pt x="115621" y="135731"/>
                    </a:cubicBezTo>
                    <a:cubicBezTo>
                      <a:pt x="102572" y="141256"/>
                      <a:pt x="95238" y="137827"/>
                      <a:pt x="87046" y="126111"/>
                    </a:cubicBezTo>
                    <a:cubicBezTo>
                      <a:pt x="61805" y="89725"/>
                      <a:pt x="34659" y="54578"/>
                      <a:pt x="9036" y="18383"/>
                    </a:cubicBezTo>
                    <a:cubicBezTo>
                      <a:pt x="5512" y="13335"/>
                      <a:pt x="-3918" y="9144"/>
                      <a:pt x="1797" y="0"/>
                    </a:cubicBezTo>
                    <a:cubicBezTo>
                      <a:pt x="35325" y="32766"/>
                      <a:pt x="69044" y="65342"/>
                      <a:pt x="102381" y="98393"/>
                    </a:cubicBezTo>
                    <a:cubicBezTo>
                      <a:pt x="109906" y="105918"/>
                      <a:pt x="117050" y="105251"/>
                      <a:pt x="125908" y="101536"/>
                    </a:cubicBezTo>
                    <a:cubicBezTo>
                      <a:pt x="167437" y="84011"/>
                      <a:pt x="209157" y="66865"/>
                      <a:pt x="250876" y="49625"/>
                    </a:cubicBezTo>
                    <a:cubicBezTo>
                      <a:pt x="256591" y="47244"/>
                      <a:pt x="261925" y="43148"/>
                      <a:pt x="269355" y="44863"/>
                    </a:cubicBezTo>
                    <a:cubicBezTo>
                      <a:pt x="269450" y="55054"/>
                      <a:pt x="269450" y="65437"/>
                      <a:pt x="269450" y="75819"/>
                    </a:cubicBezTo>
                    <a:close/>
                  </a:path>
                </a:pathLst>
              </a:custGeom>
              <a:solidFill>
                <a:srgbClr val="DA77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4" name="Freeform: Shape 16">
                <a:extLst>
                  <a:ext uri="{FF2B5EF4-FFF2-40B4-BE49-F238E27FC236}">
                    <a16:creationId xmlns:a16="http://schemas.microsoft.com/office/drawing/2014/main" id="{3E762FE5-38CC-497C-A034-80E55CDB4E1E}"/>
                  </a:ext>
                </a:extLst>
              </p:cNvPr>
              <p:cNvSpPr/>
              <p:nvPr/>
            </p:nvSpPr>
            <p:spPr>
              <a:xfrm>
                <a:off x="5810916" y="3615689"/>
                <a:ext cx="274701" cy="145800"/>
              </a:xfrm>
              <a:custGeom>
                <a:avLst/>
                <a:gdLst>
                  <a:gd name="connsiteX0" fmla="*/ 0 w 274701"/>
                  <a:gd name="connsiteY0" fmla="*/ 83248 h 145800"/>
                  <a:gd name="connsiteX1" fmla="*/ 0 w 274701"/>
                  <a:gd name="connsiteY1" fmla="*/ 50006 h 145800"/>
                  <a:gd name="connsiteX2" fmla="*/ 101537 w 274701"/>
                  <a:gd name="connsiteY2" fmla="*/ 91250 h 145800"/>
                  <a:gd name="connsiteX3" fmla="*/ 134969 w 274701"/>
                  <a:gd name="connsiteY3" fmla="*/ 105347 h 145800"/>
                  <a:gd name="connsiteX4" fmla="*/ 173546 w 274701"/>
                  <a:gd name="connsiteY4" fmla="*/ 97060 h 145800"/>
                  <a:gd name="connsiteX5" fmla="*/ 274701 w 274701"/>
                  <a:gd name="connsiteY5" fmla="*/ 0 h 145800"/>
                  <a:gd name="connsiteX6" fmla="*/ 235172 w 274701"/>
                  <a:gd name="connsiteY6" fmla="*/ 58483 h 145800"/>
                  <a:gd name="connsiteX7" fmla="*/ 185452 w 274701"/>
                  <a:gd name="connsiteY7" fmla="*/ 126968 h 145800"/>
                  <a:gd name="connsiteX8" fmla="*/ 141351 w 274701"/>
                  <a:gd name="connsiteY8" fmla="*/ 139160 h 145800"/>
                  <a:gd name="connsiteX9" fmla="*/ 14954 w 274701"/>
                  <a:gd name="connsiteY9" fmla="*/ 87154 h 145800"/>
                  <a:gd name="connsiteX10" fmla="*/ 0 w 274701"/>
                  <a:gd name="connsiteY10" fmla="*/ 83248 h 14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4701" h="145800">
                    <a:moveTo>
                      <a:pt x="0" y="83248"/>
                    </a:moveTo>
                    <a:cubicBezTo>
                      <a:pt x="0" y="72962"/>
                      <a:pt x="0" y="62579"/>
                      <a:pt x="0" y="50006"/>
                    </a:cubicBezTo>
                    <a:cubicBezTo>
                      <a:pt x="34671" y="64103"/>
                      <a:pt x="68104" y="77629"/>
                      <a:pt x="101537" y="91250"/>
                    </a:cubicBezTo>
                    <a:cubicBezTo>
                      <a:pt x="112776" y="95822"/>
                      <a:pt x="124778" y="99155"/>
                      <a:pt x="134969" y="105347"/>
                    </a:cubicBezTo>
                    <a:cubicBezTo>
                      <a:pt x="151448" y="115443"/>
                      <a:pt x="161544" y="109061"/>
                      <a:pt x="173546" y="97060"/>
                    </a:cubicBezTo>
                    <a:cubicBezTo>
                      <a:pt x="206502" y="64008"/>
                      <a:pt x="240887" y="32290"/>
                      <a:pt x="274701" y="0"/>
                    </a:cubicBezTo>
                    <a:cubicBezTo>
                      <a:pt x="266224" y="22670"/>
                      <a:pt x="248507" y="39148"/>
                      <a:pt x="235172" y="58483"/>
                    </a:cubicBezTo>
                    <a:cubicBezTo>
                      <a:pt x="219266" y="81725"/>
                      <a:pt x="201740" y="103918"/>
                      <a:pt x="185452" y="126968"/>
                    </a:cubicBezTo>
                    <a:cubicBezTo>
                      <a:pt x="169831" y="149066"/>
                      <a:pt x="166116" y="149733"/>
                      <a:pt x="141351" y="139160"/>
                    </a:cubicBezTo>
                    <a:cubicBezTo>
                      <a:pt x="99441" y="121253"/>
                      <a:pt x="57150" y="104299"/>
                      <a:pt x="14954" y="87154"/>
                    </a:cubicBezTo>
                    <a:cubicBezTo>
                      <a:pt x="10287" y="85344"/>
                      <a:pt x="5048" y="84582"/>
                      <a:pt x="0" y="83248"/>
                    </a:cubicBezTo>
                    <a:close/>
                  </a:path>
                </a:pathLst>
              </a:custGeom>
              <a:solidFill>
                <a:srgbClr val="ED8A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393" name="Freeform: Shape 5">
              <a:extLst>
                <a:ext uri="{FF2B5EF4-FFF2-40B4-BE49-F238E27FC236}">
                  <a16:creationId xmlns:a16="http://schemas.microsoft.com/office/drawing/2014/main" id="{42D9A695-9FD6-44A4-81A3-CE4235B18121}"/>
                </a:ext>
              </a:extLst>
            </p:cNvPr>
            <p:cNvSpPr/>
            <p:nvPr/>
          </p:nvSpPr>
          <p:spPr>
            <a:xfrm>
              <a:off x="5853532" y="2895491"/>
              <a:ext cx="226084" cy="220308"/>
            </a:xfrm>
            <a:custGeom>
              <a:avLst/>
              <a:gdLst>
                <a:gd name="connsiteX0" fmla="*/ 226084 w 226084"/>
                <a:gd name="connsiteY0" fmla="*/ 78023 h 220308"/>
                <a:gd name="connsiteX1" fmla="*/ 180555 w 226084"/>
                <a:gd name="connsiteY1" fmla="*/ 204420 h 220308"/>
                <a:gd name="connsiteX2" fmla="*/ 141788 w 226084"/>
                <a:gd name="connsiteY2" fmla="*/ 218803 h 220308"/>
                <a:gd name="connsiteX3" fmla="*/ 13867 w 226084"/>
                <a:gd name="connsiteY3" fmla="*/ 134316 h 220308"/>
                <a:gd name="connsiteX4" fmla="*/ 532 w 226084"/>
                <a:gd name="connsiteY4" fmla="*/ 87453 h 220308"/>
                <a:gd name="connsiteX5" fmla="*/ 75018 w 226084"/>
                <a:gd name="connsiteY5" fmla="*/ 46972 h 220308"/>
                <a:gd name="connsiteX6" fmla="*/ 88067 w 226084"/>
                <a:gd name="connsiteY6" fmla="*/ 52401 h 220308"/>
                <a:gd name="connsiteX7" fmla="*/ 106736 w 226084"/>
                <a:gd name="connsiteY7" fmla="*/ 45734 h 220308"/>
                <a:gd name="connsiteX8" fmla="*/ 168458 w 226084"/>
                <a:gd name="connsiteY8" fmla="*/ 299 h 220308"/>
                <a:gd name="connsiteX9" fmla="*/ 223513 w 226084"/>
                <a:gd name="connsiteY9" fmla="*/ 58307 h 220308"/>
                <a:gd name="connsiteX10" fmla="*/ 226084 w 226084"/>
                <a:gd name="connsiteY10" fmla="*/ 78023 h 22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084" h="220308">
                  <a:moveTo>
                    <a:pt x="226084" y="78023"/>
                  </a:moveTo>
                  <a:cubicBezTo>
                    <a:pt x="224370" y="128601"/>
                    <a:pt x="207796" y="168511"/>
                    <a:pt x="180555" y="204420"/>
                  </a:cubicBezTo>
                  <a:cubicBezTo>
                    <a:pt x="170554" y="217565"/>
                    <a:pt x="158362" y="223280"/>
                    <a:pt x="141788" y="218803"/>
                  </a:cubicBezTo>
                  <a:cubicBezTo>
                    <a:pt x="89782" y="204801"/>
                    <a:pt x="45681" y="178798"/>
                    <a:pt x="13867" y="134316"/>
                  </a:cubicBezTo>
                  <a:cubicBezTo>
                    <a:pt x="3961" y="120505"/>
                    <a:pt x="-1849" y="104884"/>
                    <a:pt x="532" y="87453"/>
                  </a:cubicBezTo>
                  <a:cubicBezTo>
                    <a:pt x="5295" y="52687"/>
                    <a:pt x="37585" y="35256"/>
                    <a:pt x="75018" y="46972"/>
                  </a:cubicBezTo>
                  <a:cubicBezTo>
                    <a:pt x="79495" y="48401"/>
                    <a:pt x="84257" y="49829"/>
                    <a:pt x="88067" y="52401"/>
                  </a:cubicBezTo>
                  <a:cubicBezTo>
                    <a:pt x="97687" y="58878"/>
                    <a:pt x="102355" y="57354"/>
                    <a:pt x="106736" y="45734"/>
                  </a:cubicBezTo>
                  <a:cubicBezTo>
                    <a:pt x="119690" y="11634"/>
                    <a:pt x="139693" y="-2272"/>
                    <a:pt x="168458" y="299"/>
                  </a:cubicBezTo>
                  <a:cubicBezTo>
                    <a:pt x="193890" y="2490"/>
                    <a:pt x="217703" y="27350"/>
                    <a:pt x="223513" y="58307"/>
                  </a:cubicBezTo>
                  <a:cubicBezTo>
                    <a:pt x="225132" y="66498"/>
                    <a:pt x="225704" y="74785"/>
                    <a:pt x="226084" y="78023"/>
                  </a:cubicBezTo>
                  <a:close/>
                </a:path>
              </a:pathLst>
            </a:custGeom>
            <a:solidFill>
              <a:srgbClr val="E76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4" name="Freeform: Shape 6">
              <a:extLst>
                <a:ext uri="{FF2B5EF4-FFF2-40B4-BE49-F238E27FC236}">
                  <a16:creationId xmlns:a16="http://schemas.microsoft.com/office/drawing/2014/main" id="{96D99A76-2E02-49A7-8E9F-F9C6A1E4B637}"/>
                </a:ext>
              </a:extLst>
            </p:cNvPr>
            <p:cNvSpPr/>
            <p:nvPr/>
          </p:nvSpPr>
          <p:spPr>
            <a:xfrm>
              <a:off x="6122744" y="3145469"/>
              <a:ext cx="197738" cy="193802"/>
            </a:xfrm>
            <a:custGeom>
              <a:avLst/>
              <a:gdLst>
                <a:gd name="connsiteX0" fmla="*/ 197665 w 197738"/>
                <a:gd name="connsiteY0" fmla="*/ 76743 h 193802"/>
                <a:gd name="connsiteX1" fmla="*/ 156040 w 197738"/>
                <a:gd name="connsiteY1" fmla="*/ 152276 h 193802"/>
                <a:gd name="connsiteX2" fmla="*/ 88699 w 197738"/>
                <a:gd name="connsiteY2" fmla="*/ 191043 h 193802"/>
                <a:gd name="connsiteX3" fmla="*/ 60028 w 197738"/>
                <a:gd name="connsiteY3" fmla="*/ 188185 h 193802"/>
                <a:gd name="connsiteX4" fmla="*/ 307 w 197738"/>
                <a:gd name="connsiteY4" fmla="*/ 47120 h 193802"/>
                <a:gd name="connsiteX5" fmla="*/ 35835 w 197738"/>
                <a:gd name="connsiteY5" fmla="*/ 1114 h 193802"/>
                <a:gd name="connsiteX6" fmla="*/ 90223 w 197738"/>
                <a:gd name="connsiteY6" fmla="*/ 26451 h 193802"/>
                <a:gd name="connsiteX7" fmla="*/ 118702 w 197738"/>
                <a:gd name="connsiteY7" fmla="*/ 32166 h 193802"/>
                <a:gd name="connsiteX8" fmla="*/ 173852 w 197738"/>
                <a:gd name="connsiteY8" fmla="*/ 28261 h 193802"/>
                <a:gd name="connsiteX9" fmla="*/ 197665 w 197738"/>
                <a:gd name="connsiteY9" fmla="*/ 76743 h 193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738" h="193802">
                  <a:moveTo>
                    <a:pt x="197665" y="76743"/>
                  </a:moveTo>
                  <a:cubicBezTo>
                    <a:pt x="197093" y="109223"/>
                    <a:pt x="178234" y="131893"/>
                    <a:pt x="156040" y="152276"/>
                  </a:cubicBezTo>
                  <a:cubicBezTo>
                    <a:pt x="136610" y="170088"/>
                    <a:pt x="113845" y="182851"/>
                    <a:pt x="88699" y="191043"/>
                  </a:cubicBezTo>
                  <a:cubicBezTo>
                    <a:pt x="78793" y="194281"/>
                    <a:pt x="67934" y="196091"/>
                    <a:pt x="60028" y="188185"/>
                  </a:cubicBezTo>
                  <a:cubicBezTo>
                    <a:pt x="21071" y="149323"/>
                    <a:pt x="-3027" y="103413"/>
                    <a:pt x="307" y="47120"/>
                  </a:cubicBezTo>
                  <a:cubicBezTo>
                    <a:pt x="1831" y="21879"/>
                    <a:pt x="16880" y="4829"/>
                    <a:pt x="35835" y="1114"/>
                  </a:cubicBezTo>
                  <a:cubicBezTo>
                    <a:pt x="59838" y="-3553"/>
                    <a:pt x="78507" y="6734"/>
                    <a:pt x="90223" y="26451"/>
                  </a:cubicBezTo>
                  <a:cubicBezTo>
                    <a:pt x="98986" y="41119"/>
                    <a:pt x="105082" y="43024"/>
                    <a:pt x="118702" y="32166"/>
                  </a:cubicBezTo>
                  <a:cubicBezTo>
                    <a:pt x="135276" y="18926"/>
                    <a:pt x="155088" y="17402"/>
                    <a:pt x="173852" y="28261"/>
                  </a:cubicBezTo>
                  <a:cubicBezTo>
                    <a:pt x="191950" y="38738"/>
                    <a:pt x="198522" y="56074"/>
                    <a:pt x="197665" y="76743"/>
                  </a:cubicBezTo>
                  <a:close/>
                </a:path>
              </a:pathLst>
            </a:custGeom>
            <a:solidFill>
              <a:srgbClr val="E76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5" name="Freeform: Shape 7">
              <a:extLst>
                <a:ext uri="{FF2B5EF4-FFF2-40B4-BE49-F238E27FC236}">
                  <a16:creationId xmlns:a16="http://schemas.microsoft.com/office/drawing/2014/main" id="{65908251-3BEF-4DE4-B66D-8EEFA4A0DB37}"/>
                </a:ext>
              </a:extLst>
            </p:cNvPr>
            <p:cNvSpPr/>
            <p:nvPr/>
          </p:nvSpPr>
          <p:spPr>
            <a:xfrm>
              <a:off x="5920575" y="3310777"/>
              <a:ext cx="168202" cy="162428"/>
            </a:xfrm>
            <a:custGeom>
              <a:avLst/>
              <a:gdLst>
                <a:gd name="connsiteX0" fmla="*/ 168185 w 168202"/>
                <a:gd name="connsiteY0" fmla="*/ 64978 h 162428"/>
                <a:gd name="connsiteX1" fmla="*/ 126561 w 168202"/>
                <a:gd name="connsiteY1" fmla="*/ 153561 h 162428"/>
                <a:gd name="connsiteX2" fmla="*/ 100844 w 168202"/>
                <a:gd name="connsiteY2" fmla="*/ 161276 h 162428"/>
                <a:gd name="connsiteX3" fmla="*/ 10451 w 168202"/>
                <a:gd name="connsiteY3" fmla="*/ 98792 h 162428"/>
                <a:gd name="connsiteX4" fmla="*/ 8927 w 168202"/>
                <a:gd name="connsiteY4" fmla="*/ 42594 h 162428"/>
                <a:gd name="connsiteX5" fmla="*/ 64839 w 168202"/>
                <a:gd name="connsiteY5" fmla="*/ 35451 h 162428"/>
                <a:gd name="connsiteX6" fmla="*/ 81317 w 168202"/>
                <a:gd name="connsiteY6" fmla="*/ 33355 h 162428"/>
                <a:gd name="connsiteX7" fmla="*/ 133705 w 168202"/>
                <a:gd name="connsiteY7" fmla="*/ 1732 h 162428"/>
                <a:gd name="connsiteX8" fmla="*/ 168185 w 168202"/>
                <a:gd name="connsiteY8" fmla="*/ 64978 h 16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202" h="162428">
                  <a:moveTo>
                    <a:pt x="168185" y="64978"/>
                  </a:moveTo>
                  <a:cubicBezTo>
                    <a:pt x="166852" y="95172"/>
                    <a:pt x="151326" y="126414"/>
                    <a:pt x="126561" y="153561"/>
                  </a:cubicBezTo>
                  <a:cubicBezTo>
                    <a:pt x="119608" y="161181"/>
                    <a:pt x="111035" y="164324"/>
                    <a:pt x="100844" y="161276"/>
                  </a:cubicBezTo>
                  <a:cubicBezTo>
                    <a:pt x="64077" y="150036"/>
                    <a:pt x="32454" y="131177"/>
                    <a:pt x="10451" y="98792"/>
                  </a:cubicBezTo>
                  <a:cubicBezTo>
                    <a:pt x="-3169" y="78789"/>
                    <a:pt x="-3265" y="56882"/>
                    <a:pt x="8927" y="42594"/>
                  </a:cubicBezTo>
                  <a:cubicBezTo>
                    <a:pt x="21024" y="28497"/>
                    <a:pt x="42836" y="25640"/>
                    <a:pt x="64839" y="35451"/>
                  </a:cubicBezTo>
                  <a:cubicBezTo>
                    <a:pt x="70840" y="38118"/>
                    <a:pt x="75507" y="44118"/>
                    <a:pt x="81317" y="33355"/>
                  </a:cubicBezTo>
                  <a:cubicBezTo>
                    <a:pt x="97129" y="4304"/>
                    <a:pt x="112369" y="-4078"/>
                    <a:pt x="133705" y="1732"/>
                  </a:cubicBezTo>
                  <a:cubicBezTo>
                    <a:pt x="155136" y="7447"/>
                    <a:pt x="168757" y="29545"/>
                    <a:pt x="168185" y="64978"/>
                  </a:cubicBezTo>
                  <a:close/>
                </a:path>
              </a:pathLst>
            </a:custGeom>
            <a:solidFill>
              <a:srgbClr val="E76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405" name="Rectangle: Rounded Corners 396">
            <a:extLst>
              <a:ext uri="{FF2B5EF4-FFF2-40B4-BE49-F238E27FC236}">
                <a16:creationId xmlns:a16="http://schemas.microsoft.com/office/drawing/2014/main" id="{C3AB3785-51DB-4046-8DD9-5AD92E5FEA25}"/>
              </a:ext>
            </a:extLst>
          </p:cNvPr>
          <p:cNvSpPr/>
          <p:nvPr/>
        </p:nvSpPr>
        <p:spPr>
          <a:xfrm rot="5400000">
            <a:off x="9918977" y="614308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406" name="Rectangle: Rounded Corners 396">
            <a:extLst>
              <a:ext uri="{FF2B5EF4-FFF2-40B4-BE49-F238E27FC236}">
                <a16:creationId xmlns:a16="http://schemas.microsoft.com/office/drawing/2014/main" id="{4E18B2E6-3357-4195-8573-182F24291FB0}"/>
              </a:ext>
            </a:extLst>
          </p:cNvPr>
          <p:cNvSpPr/>
          <p:nvPr/>
        </p:nvSpPr>
        <p:spPr>
          <a:xfrm rot="5400000">
            <a:off x="1853013" y="610025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407" name="Rectangle: Rounded Corners 396">
            <a:extLst>
              <a:ext uri="{FF2B5EF4-FFF2-40B4-BE49-F238E27FC236}">
                <a16:creationId xmlns:a16="http://schemas.microsoft.com/office/drawing/2014/main" id="{098A1174-549E-48BC-959C-C7643B497D50}"/>
              </a:ext>
            </a:extLst>
          </p:cNvPr>
          <p:cNvSpPr/>
          <p:nvPr/>
        </p:nvSpPr>
        <p:spPr>
          <a:xfrm rot="5400000">
            <a:off x="7949756" y="623829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408" name="Rectangle: Rounded Corners 396">
            <a:extLst>
              <a:ext uri="{FF2B5EF4-FFF2-40B4-BE49-F238E27FC236}">
                <a16:creationId xmlns:a16="http://schemas.microsoft.com/office/drawing/2014/main" id="{B5FAC2E0-68B2-484C-9452-FDBAB7E9576B}"/>
              </a:ext>
            </a:extLst>
          </p:cNvPr>
          <p:cNvSpPr/>
          <p:nvPr/>
        </p:nvSpPr>
        <p:spPr>
          <a:xfrm rot="5400000">
            <a:off x="5927421" y="613219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409" name="Rectangle: Rounded Corners 396">
            <a:extLst>
              <a:ext uri="{FF2B5EF4-FFF2-40B4-BE49-F238E27FC236}">
                <a16:creationId xmlns:a16="http://schemas.microsoft.com/office/drawing/2014/main" id="{83B91974-F5C9-4F26-8983-6A9941C7EC7A}"/>
              </a:ext>
            </a:extLst>
          </p:cNvPr>
          <p:cNvSpPr/>
          <p:nvPr/>
        </p:nvSpPr>
        <p:spPr>
          <a:xfrm rot="5400000">
            <a:off x="3903916" y="621918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8BB9A078-0AE6-41B5-9827-525E7778474E}"/>
              </a:ext>
            </a:extLst>
          </p:cNvPr>
          <p:cNvSpPr txBox="1"/>
          <p:nvPr/>
        </p:nvSpPr>
        <p:spPr>
          <a:xfrm>
            <a:off x="3102307" y="934310"/>
            <a:ext cx="347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,</a:t>
            </a:r>
          </a:p>
        </p:txBody>
      </p:sp>
      <p:sp>
        <p:nvSpPr>
          <p:cNvPr id="410" name="กล่องข้อความ 409">
            <a:extLst>
              <a:ext uri="{FF2B5EF4-FFF2-40B4-BE49-F238E27FC236}">
                <a16:creationId xmlns:a16="http://schemas.microsoft.com/office/drawing/2014/main" id="{77A2BB96-E9FE-433B-B858-FA6682BD50C2}"/>
              </a:ext>
            </a:extLst>
          </p:cNvPr>
          <p:cNvSpPr txBox="1"/>
          <p:nvPr/>
        </p:nvSpPr>
        <p:spPr>
          <a:xfrm>
            <a:off x="9146997" y="950983"/>
            <a:ext cx="347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,</a:t>
            </a:r>
          </a:p>
        </p:txBody>
      </p:sp>
      <p:sp>
        <p:nvSpPr>
          <p:cNvPr id="411" name="กล่องข้อความ 410">
            <a:extLst>
              <a:ext uri="{FF2B5EF4-FFF2-40B4-BE49-F238E27FC236}">
                <a16:creationId xmlns:a16="http://schemas.microsoft.com/office/drawing/2014/main" id="{5111CC8A-02A5-46CE-8A68-872385DA1A1B}"/>
              </a:ext>
            </a:extLst>
          </p:cNvPr>
          <p:cNvSpPr txBox="1"/>
          <p:nvPr/>
        </p:nvSpPr>
        <p:spPr>
          <a:xfrm>
            <a:off x="7136443" y="950983"/>
            <a:ext cx="347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,</a:t>
            </a:r>
          </a:p>
        </p:txBody>
      </p:sp>
      <p:sp>
        <p:nvSpPr>
          <p:cNvPr id="412" name="กล่องข้อความ 411">
            <a:extLst>
              <a:ext uri="{FF2B5EF4-FFF2-40B4-BE49-F238E27FC236}">
                <a16:creationId xmlns:a16="http://schemas.microsoft.com/office/drawing/2014/main" id="{FE42C51B-B7FA-4D98-BC67-7C56E173986A}"/>
              </a:ext>
            </a:extLst>
          </p:cNvPr>
          <p:cNvSpPr txBox="1"/>
          <p:nvPr/>
        </p:nvSpPr>
        <p:spPr>
          <a:xfrm>
            <a:off x="5114417" y="941412"/>
            <a:ext cx="347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,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B4B78131-5768-4944-A00C-0B2E874C7E7C}"/>
              </a:ext>
            </a:extLst>
          </p:cNvPr>
          <p:cNvSpPr txBox="1"/>
          <p:nvPr/>
        </p:nvSpPr>
        <p:spPr>
          <a:xfrm>
            <a:off x="1537243" y="1013375"/>
            <a:ext cx="1465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latin typeface="Arial Rounded MT Bold" panose="020F0704030504030204" pitchFamily="34" charset="0"/>
            </a:endParaRPr>
          </a:p>
        </p:txBody>
      </p:sp>
      <p:cxnSp>
        <p:nvCxnSpPr>
          <p:cNvPr id="413" name="Straight Connector 84">
            <a:extLst>
              <a:ext uri="{FF2B5EF4-FFF2-40B4-BE49-F238E27FC236}">
                <a16:creationId xmlns:a16="http://schemas.microsoft.com/office/drawing/2014/main" id="{4B42E5C8-B914-4C2D-9EA2-36DF08EF585B}"/>
              </a:ext>
            </a:extLst>
          </p:cNvPr>
          <p:cNvCxnSpPr>
            <a:cxnSpLocks/>
          </p:cNvCxnSpPr>
          <p:nvPr/>
        </p:nvCxnSpPr>
        <p:spPr>
          <a:xfrm>
            <a:off x="1127426" y="136663"/>
            <a:ext cx="0" cy="250014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4" name="กล่องข้อความ 413">
            <a:extLst>
              <a:ext uri="{FF2B5EF4-FFF2-40B4-BE49-F238E27FC236}">
                <a16:creationId xmlns:a16="http://schemas.microsoft.com/office/drawing/2014/main" id="{F05E4211-55C5-4AB4-82CC-7C5D737E8255}"/>
              </a:ext>
            </a:extLst>
          </p:cNvPr>
          <p:cNvSpPr txBox="1"/>
          <p:nvPr/>
        </p:nvSpPr>
        <p:spPr>
          <a:xfrm>
            <a:off x="9584072" y="1013374"/>
            <a:ext cx="1465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37</a:t>
            </a:r>
          </a:p>
        </p:txBody>
      </p:sp>
      <p:sp>
        <p:nvSpPr>
          <p:cNvPr id="415" name="กล่องข้อความ 414">
            <a:extLst>
              <a:ext uri="{FF2B5EF4-FFF2-40B4-BE49-F238E27FC236}">
                <a16:creationId xmlns:a16="http://schemas.microsoft.com/office/drawing/2014/main" id="{9C193053-0985-41A7-A688-AB4D36B81825}"/>
              </a:ext>
            </a:extLst>
          </p:cNvPr>
          <p:cNvSpPr txBox="1"/>
          <p:nvPr/>
        </p:nvSpPr>
        <p:spPr>
          <a:xfrm>
            <a:off x="7644330" y="1027375"/>
            <a:ext cx="1465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40</a:t>
            </a:r>
          </a:p>
        </p:txBody>
      </p:sp>
      <p:sp>
        <p:nvSpPr>
          <p:cNvPr id="416" name="กล่องข้อความ 415">
            <a:extLst>
              <a:ext uri="{FF2B5EF4-FFF2-40B4-BE49-F238E27FC236}">
                <a16:creationId xmlns:a16="http://schemas.microsoft.com/office/drawing/2014/main" id="{F3D86B79-D7F5-490B-80D9-BA8775A9C5A1}"/>
              </a:ext>
            </a:extLst>
          </p:cNvPr>
          <p:cNvSpPr txBox="1"/>
          <p:nvPr/>
        </p:nvSpPr>
        <p:spPr>
          <a:xfrm>
            <a:off x="1555683" y="1013239"/>
            <a:ext cx="1465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49</a:t>
            </a:r>
          </a:p>
        </p:txBody>
      </p:sp>
      <p:sp>
        <p:nvSpPr>
          <p:cNvPr id="425" name="Freeform: Shape 241">
            <a:extLst>
              <a:ext uri="{FF2B5EF4-FFF2-40B4-BE49-F238E27FC236}">
                <a16:creationId xmlns:a16="http://schemas.microsoft.com/office/drawing/2014/main" id="{D3840693-9E4D-482E-8264-946E19F3B258}"/>
              </a:ext>
            </a:extLst>
          </p:cNvPr>
          <p:cNvSpPr/>
          <p:nvPr/>
        </p:nvSpPr>
        <p:spPr>
          <a:xfrm>
            <a:off x="5819671" y="5317654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9" name="51">
            <a:extLst>
              <a:ext uri="{FF2B5EF4-FFF2-40B4-BE49-F238E27FC236}">
                <a16:creationId xmlns:a16="http://schemas.microsoft.com/office/drawing/2014/main" id="{BDDB35A3-5164-4DB1-8C7B-52BD18EB468A}"/>
              </a:ext>
            </a:extLst>
          </p:cNvPr>
          <p:cNvGrpSpPr/>
          <p:nvPr/>
        </p:nvGrpSpPr>
        <p:grpSpPr>
          <a:xfrm>
            <a:off x="6407465" y="5289932"/>
            <a:ext cx="1828610" cy="1015663"/>
            <a:chOff x="6407465" y="5289932"/>
            <a:chExt cx="1828610" cy="1015663"/>
          </a:xfrm>
        </p:grpSpPr>
        <p:sp>
          <p:nvSpPr>
            <p:cNvPr id="419" name="5">
              <a:extLst>
                <a:ext uri="{FF2B5EF4-FFF2-40B4-BE49-F238E27FC236}">
                  <a16:creationId xmlns:a16="http://schemas.microsoft.com/office/drawing/2014/main" id="{22EF801D-472A-4D5D-A451-3AB29B88410F}"/>
                </a:ext>
              </a:extLst>
            </p:cNvPr>
            <p:cNvSpPr/>
            <p:nvPr/>
          </p:nvSpPr>
          <p:spPr>
            <a:xfrm rot="5400000">
              <a:off x="6884770" y="4858338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26" name="กล่องข้อความ 425">
              <a:extLst>
                <a:ext uri="{FF2B5EF4-FFF2-40B4-BE49-F238E27FC236}">
                  <a16:creationId xmlns:a16="http://schemas.microsoft.com/office/drawing/2014/main" id="{8662D7E5-1DDF-4AB6-83A3-FF70AC5DC1F8}"/>
                </a:ext>
              </a:extLst>
            </p:cNvPr>
            <p:cNvSpPr txBox="1"/>
            <p:nvPr/>
          </p:nvSpPr>
          <p:spPr>
            <a:xfrm>
              <a:off x="6513403" y="5289932"/>
              <a:ext cx="14650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+mj-lt"/>
                </a:rPr>
                <a:t> </a:t>
              </a:r>
              <a:r>
                <a:rPr lang="en-US" sz="6000" dirty="0">
                  <a:latin typeface="Arial Rounded MT Bold" panose="020F0704030504030204" pitchFamily="34" charset="0"/>
                </a:rPr>
                <a:t>50</a:t>
              </a:r>
            </a:p>
          </p:txBody>
        </p:sp>
      </p:grpSp>
      <p:grpSp>
        <p:nvGrpSpPr>
          <p:cNvPr id="7" name="31">
            <a:extLst>
              <a:ext uri="{FF2B5EF4-FFF2-40B4-BE49-F238E27FC236}">
                <a16:creationId xmlns:a16="http://schemas.microsoft.com/office/drawing/2014/main" id="{470AB628-7D53-4A1E-B2FE-BD62F1F96388}"/>
              </a:ext>
            </a:extLst>
          </p:cNvPr>
          <p:cNvGrpSpPr/>
          <p:nvPr/>
        </p:nvGrpSpPr>
        <p:grpSpPr>
          <a:xfrm>
            <a:off x="7575433" y="3883829"/>
            <a:ext cx="1828610" cy="1015663"/>
            <a:chOff x="7575433" y="3883829"/>
            <a:chExt cx="1828610" cy="1015663"/>
          </a:xfrm>
        </p:grpSpPr>
        <p:sp>
          <p:nvSpPr>
            <p:cNvPr id="421" name="3">
              <a:extLst>
                <a:ext uri="{FF2B5EF4-FFF2-40B4-BE49-F238E27FC236}">
                  <a16:creationId xmlns:a16="http://schemas.microsoft.com/office/drawing/2014/main" id="{184EC126-7602-4A3C-8B3B-C08EBD146323}"/>
                </a:ext>
              </a:extLst>
            </p:cNvPr>
            <p:cNvSpPr/>
            <p:nvPr/>
          </p:nvSpPr>
          <p:spPr>
            <a:xfrm rot="5400000">
              <a:off x="8052738" y="3499178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27" name="กล่องข้อความ 426">
              <a:extLst>
                <a:ext uri="{FF2B5EF4-FFF2-40B4-BE49-F238E27FC236}">
                  <a16:creationId xmlns:a16="http://schemas.microsoft.com/office/drawing/2014/main" id="{89DB4672-FD73-4A40-9B9B-4C9F75BC76BB}"/>
                </a:ext>
              </a:extLst>
            </p:cNvPr>
            <p:cNvSpPr txBox="1"/>
            <p:nvPr/>
          </p:nvSpPr>
          <p:spPr>
            <a:xfrm>
              <a:off x="7716490" y="3883829"/>
              <a:ext cx="14650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Arial Rounded MT Bold" panose="020F0704030504030204" pitchFamily="34" charset="0"/>
                </a:rPr>
                <a:t>47</a:t>
              </a:r>
            </a:p>
          </p:txBody>
        </p:sp>
      </p:grpSp>
      <p:grpSp>
        <p:nvGrpSpPr>
          <p:cNvPr id="8" name="41">
            <a:extLst>
              <a:ext uri="{FF2B5EF4-FFF2-40B4-BE49-F238E27FC236}">
                <a16:creationId xmlns:a16="http://schemas.microsoft.com/office/drawing/2014/main" id="{53C4D7B3-DEF1-4AF2-9374-51ECD36AFF62}"/>
              </a:ext>
            </a:extLst>
          </p:cNvPr>
          <p:cNvGrpSpPr/>
          <p:nvPr/>
        </p:nvGrpSpPr>
        <p:grpSpPr>
          <a:xfrm>
            <a:off x="3634801" y="5226019"/>
            <a:ext cx="1828610" cy="1015663"/>
            <a:chOff x="3589536" y="5253364"/>
            <a:chExt cx="1828610" cy="1015663"/>
          </a:xfrm>
        </p:grpSpPr>
        <p:sp>
          <p:nvSpPr>
            <p:cNvPr id="420" name="Rectangle: Rounded Corners 396">
              <a:extLst>
                <a:ext uri="{FF2B5EF4-FFF2-40B4-BE49-F238E27FC236}">
                  <a16:creationId xmlns:a16="http://schemas.microsoft.com/office/drawing/2014/main" id="{5747F2F1-C0C5-4C1B-B029-08669C1AD2F2}"/>
                </a:ext>
              </a:extLst>
            </p:cNvPr>
            <p:cNvSpPr/>
            <p:nvPr/>
          </p:nvSpPr>
          <p:spPr>
            <a:xfrm rot="5400000">
              <a:off x="4066841" y="4876206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28" name="กล่องข้อความ 427">
              <a:extLst>
                <a:ext uri="{FF2B5EF4-FFF2-40B4-BE49-F238E27FC236}">
                  <a16:creationId xmlns:a16="http://schemas.microsoft.com/office/drawing/2014/main" id="{9EEECFE4-BD4A-44F7-B96F-D746DC4979DB}"/>
                </a:ext>
              </a:extLst>
            </p:cNvPr>
            <p:cNvSpPr txBox="1"/>
            <p:nvPr/>
          </p:nvSpPr>
          <p:spPr>
            <a:xfrm>
              <a:off x="3760683" y="5253364"/>
              <a:ext cx="14650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Arial Rounded MT Bold" panose="020F0704030504030204" pitchFamily="34" charset="0"/>
                </a:rPr>
                <a:t>42</a:t>
              </a:r>
            </a:p>
          </p:txBody>
        </p:sp>
      </p:grpSp>
      <p:grpSp>
        <p:nvGrpSpPr>
          <p:cNvPr id="5" name="1">
            <a:extLst>
              <a:ext uri="{FF2B5EF4-FFF2-40B4-BE49-F238E27FC236}">
                <a16:creationId xmlns:a16="http://schemas.microsoft.com/office/drawing/2014/main" id="{E0215E84-8513-47E1-95F6-03A2796DDFDB}"/>
              </a:ext>
            </a:extLst>
          </p:cNvPr>
          <p:cNvGrpSpPr/>
          <p:nvPr/>
        </p:nvGrpSpPr>
        <p:grpSpPr>
          <a:xfrm>
            <a:off x="2511039" y="3948809"/>
            <a:ext cx="1828610" cy="1015663"/>
            <a:chOff x="2511039" y="3948809"/>
            <a:chExt cx="1828610" cy="1015663"/>
          </a:xfrm>
        </p:grpSpPr>
        <p:sp>
          <p:nvSpPr>
            <p:cNvPr id="423" name="1">
              <a:extLst>
                <a:ext uri="{FF2B5EF4-FFF2-40B4-BE49-F238E27FC236}">
                  <a16:creationId xmlns:a16="http://schemas.microsoft.com/office/drawing/2014/main" id="{27B42C3E-6245-4857-B152-E52D8BF991E2}"/>
                </a:ext>
              </a:extLst>
            </p:cNvPr>
            <p:cNvSpPr/>
            <p:nvPr/>
          </p:nvSpPr>
          <p:spPr>
            <a:xfrm rot="5400000">
              <a:off x="2988344" y="3562824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29" name="กล่องข้อความ 428">
              <a:extLst>
                <a:ext uri="{FF2B5EF4-FFF2-40B4-BE49-F238E27FC236}">
                  <a16:creationId xmlns:a16="http://schemas.microsoft.com/office/drawing/2014/main" id="{F1E15912-9949-4979-93D6-B7D47E510942}"/>
                </a:ext>
              </a:extLst>
            </p:cNvPr>
            <p:cNvSpPr txBox="1"/>
            <p:nvPr/>
          </p:nvSpPr>
          <p:spPr>
            <a:xfrm>
              <a:off x="2629961" y="3948809"/>
              <a:ext cx="14650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Arial Rounded MT Bold" panose="020F0704030504030204" pitchFamily="34" charset="0"/>
                </a:rPr>
                <a:t>46</a:t>
              </a:r>
            </a:p>
          </p:txBody>
        </p:sp>
      </p:grpSp>
      <p:grpSp>
        <p:nvGrpSpPr>
          <p:cNvPr id="6" name="21">
            <a:extLst>
              <a:ext uri="{FF2B5EF4-FFF2-40B4-BE49-F238E27FC236}">
                <a16:creationId xmlns:a16="http://schemas.microsoft.com/office/drawing/2014/main" id="{A551D48A-ED35-4DBE-A746-296CDC580703}"/>
              </a:ext>
            </a:extLst>
          </p:cNvPr>
          <p:cNvGrpSpPr/>
          <p:nvPr/>
        </p:nvGrpSpPr>
        <p:grpSpPr>
          <a:xfrm>
            <a:off x="4951026" y="3926548"/>
            <a:ext cx="1828610" cy="1015663"/>
            <a:chOff x="4951026" y="3926548"/>
            <a:chExt cx="1828610" cy="1015663"/>
          </a:xfrm>
        </p:grpSpPr>
        <p:sp>
          <p:nvSpPr>
            <p:cNvPr id="422" name="Rectangle: Rounded Corners 396">
              <a:extLst>
                <a:ext uri="{FF2B5EF4-FFF2-40B4-BE49-F238E27FC236}">
                  <a16:creationId xmlns:a16="http://schemas.microsoft.com/office/drawing/2014/main" id="{0D327C84-02F8-4E2C-A3CD-E147EB632BAF}"/>
                </a:ext>
              </a:extLst>
            </p:cNvPr>
            <p:cNvSpPr/>
            <p:nvPr/>
          </p:nvSpPr>
          <p:spPr>
            <a:xfrm rot="5400000">
              <a:off x="5428331" y="3548187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30" name="2">
              <a:extLst>
                <a:ext uri="{FF2B5EF4-FFF2-40B4-BE49-F238E27FC236}">
                  <a16:creationId xmlns:a16="http://schemas.microsoft.com/office/drawing/2014/main" id="{D88B6D7B-88C0-4926-909A-91D8B2C8F281}"/>
                </a:ext>
              </a:extLst>
            </p:cNvPr>
            <p:cNvSpPr txBox="1"/>
            <p:nvPr/>
          </p:nvSpPr>
          <p:spPr>
            <a:xfrm>
              <a:off x="5117758" y="3926548"/>
              <a:ext cx="14650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Arial Rounded MT Bold" panose="020F0704030504030204" pitchFamily="34" charset="0"/>
                </a:rPr>
                <a:t>44</a:t>
              </a:r>
            </a:p>
          </p:txBody>
        </p:sp>
      </p:grpSp>
      <p:sp>
        <p:nvSpPr>
          <p:cNvPr id="4" name="f2">
            <a:extLst>
              <a:ext uri="{FF2B5EF4-FFF2-40B4-BE49-F238E27FC236}">
                <a16:creationId xmlns:a16="http://schemas.microsoft.com/office/drawing/2014/main" id="{DA15085A-0F18-401F-9424-1E510C6065E8}"/>
              </a:ext>
            </a:extLst>
          </p:cNvPr>
          <p:cNvSpPr/>
          <p:nvPr/>
        </p:nvSpPr>
        <p:spPr>
          <a:xfrm>
            <a:off x="4841543" y="3128204"/>
            <a:ext cx="2007215" cy="252661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f3">
            <a:extLst>
              <a:ext uri="{FF2B5EF4-FFF2-40B4-BE49-F238E27FC236}">
                <a16:creationId xmlns:a16="http://schemas.microsoft.com/office/drawing/2014/main" id="{98B8BA0D-64A7-440E-AF5F-9B5E1079177A}"/>
              </a:ext>
            </a:extLst>
          </p:cNvPr>
          <p:cNvSpPr/>
          <p:nvPr/>
        </p:nvSpPr>
        <p:spPr>
          <a:xfrm>
            <a:off x="7439630" y="3035766"/>
            <a:ext cx="2007215" cy="252661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f4">
            <a:extLst>
              <a:ext uri="{FF2B5EF4-FFF2-40B4-BE49-F238E27FC236}">
                <a16:creationId xmlns:a16="http://schemas.microsoft.com/office/drawing/2014/main" id="{AA1F1766-3C3B-4C91-B588-AB63F271FB43}"/>
              </a:ext>
            </a:extLst>
          </p:cNvPr>
          <p:cNvSpPr/>
          <p:nvPr/>
        </p:nvSpPr>
        <p:spPr>
          <a:xfrm>
            <a:off x="3542404" y="4534458"/>
            <a:ext cx="2007215" cy="252661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f5">
            <a:extLst>
              <a:ext uri="{FF2B5EF4-FFF2-40B4-BE49-F238E27FC236}">
                <a16:creationId xmlns:a16="http://schemas.microsoft.com/office/drawing/2014/main" id="{26CEBA40-403A-4DB4-AC74-04F887623544}"/>
              </a:ext>
            </a:extLst>
          </p:cNvPr>
          <p:cNvSpPr/>
          <p:nvPr/>
        </p:nvSpPr>
        <p:spPr>
          <a:xfrm>
            <a:off x="6345809" y="4553447"/>
            <a:ext cx="2007215" cy="252661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กล่องข้อความ 212">
            <a:extLst>
              <a:ext uri="{FF2B5EF4-FFF2-40B4-BE49-F238E27FC236}">
                <a16:creationId xmlns:a16="http://schemas.microsoft.com/office/drawing/2014/main" id="{6C5C5076-7F53-4DEF-8B40-8D768FD711FB}"/>
              </a:ext>
            </a:extLst>
          </p:cNvPr>
          <p:cNvSpPr txBox="1"/>
          <p:nvPr/>
        </p:nvSpPr>
        <p:spPr>
          <a:xfrm>
            <a:off x="5590919" y="998795"/>
            <a:ext cx="1465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43</a:t>
            </a:r>
          </a:p>
        </p:txBody>
      </p:sp>
      <p:grpSp>
        <p:nvGrpSpPr>
          <p:cNvPr id="214" name="กลุ่ม 213">
            <a:extLst>
              <a:ext uri="{FF2B5EF4-FFF2-40B4-BE49-F238E27FC236}">
                <a16:creationId xmlns:a16="http://schemas.microsoft.com/office/drawing/2014/main" id="{8494A046-AA72-4B71-9190-9448D4B65180}"/>
              </a:ext>
            </a:extLst>
          </p:cNvPr>
          <p:cNvGrpSpPr/>
          <p:nvPr/>
        </p:nvGrpSpPr>
        <p:grpSpPr>
          <a:xfrm>
            <a:off x="9829596" y="5837168"/>
            <a:ext cx="2469755" cy="873999"/>
            <a:chOff x="9829596" y="5837168"/>
            <a:chExt cx="2469755" cy="873999"/>
          </a:xfrm>
        </p:grpSpPr>
        <p:sp>
          <p:nvSpPr>
            <p:cNvPr id="216" name="Rectangle: Rounded Corners 396">
              <a:extLst>
                <a:ext uri="{FF2B5EF4-FFF2-40B4-BE49-F238E27FC236}">
                  <a16:creationId xmlns:a16="http://schemas.microsoft.com/office/drawing/2014/main" id="{D5A69123-4977-4DE4-A378-2F99222C4F39}"/>
                </a:ext>
              </a:extLst>
            </p:cNvPr>
            <p:cNvSpPr/>
            <p:nvPr/>
          </p:nvSpPr>
          <p:spPr>
            <a:xfrm rot="5400000">
              <a:off x="10627474" y="5039290"/>
              <a:ext cx="873999" cy="2469755"/>
            </a:xfrm>
            <a:prstGeom prst="roundRect">
              <a:avLst>
                <a:gd name="adj" fmla="val 50000"/>
              </a:avLst>
            </a:prstGeom>
            <a:solidFill>
              <a:srgbClr val="EE9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217" name="กล่องข้อความ 216">
              <a:extLst>
                <a:ext uri="{FF2B5EF4-FFF2-40B4-BE49-F238E27FC236}">
                  <a16:creationId xmlns:a16="http://schemas.microsoft.com/office/drawing/2014/main" id="{AE46B311-9354-4394-9164-8B6C321578A0}"/>
                </a:ext>
              </a:extLst>
            </p:cNvPr>
            <p:cNvSpPr txBox="1"/>
            <p:nvPr/>
          </p:nvSpPr>
          <p:spPr>
            <a:xfrm>
              <a:off x="10034028" y="5869563"/>
              <a:ext cx="19941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  <a:hlinkClick r:id="" action="ppaction://hlinkshowjump?jump=nextslid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ข้อถัดไป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18" name="กลุ่ม 217">
            <a:extLst>
              <a:ext uri="{FF2B5EF4-FFF2-40B4-BE49-F238E27FC236}">
                <a16:creationId xmlns:a16="http://schemas.microsoft.com/office/drawing/2014/main" id="{0D78413C-AE99-474F-B0E9-9BD049F91EEA}"/>
              </a:ext>
            </a:extLst>
          </p:cNvPr>
          <p:cNvGrpSpPr/>
          <p:nvPr/>
        </p:nvGrpSpPr>
        <p:grpSpPr>
          <a:xfrm>
            <a:off x="-175524" y="5830983"/>
            <a:ext cx="2469755" cy="873999"/>
            <a:chOff x="9829596" y="5837168"/>
            <a:chExt cx="2469755" cy="873999"/>
          </a:xfrm>
        </p:grpSpPr>
        <p:sp>
          <p:nvSpPr>
            <p:cNvPr id="219" name="Rectangle: Rounded Corners 396">
              <a:extLst>
                <a:ext uri="{FF2B5EF4-FFF2-40B4-BE49-F238E27FC236}">
                  <a16:creationId xmlns:a16="http://schemas.microsoft.com/office/drawing/2014/main" id="{B206A127-5FD2-41EF-9083-7F962798BE4B}"/>
                </a:ext>
              </a:extLst>
            </p:cNvPr>
            <p:cNvSpPr/>
            <p:nvPr/>
          </p:nvSpPr>
          <p:spPr>
            <a:xfrm rot="5400000">
              <a:off x="10627474" y="5039290"/>
              <a:ext cx="873999" cy="2469755"/>
            </a:xfrm>
            <a:prstGeom prst="roundRect">
              <a:avLst>
                <a:gd name="adj" fmla="val 50000"/>
              </a:avLst>
            </a:prstGeom>
            <a:solidFill>
              <a:srgbClr val="EE9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220" name="กล่องข้อความ 219">
              <a:extLst>
                <a:ext uri="{FF2B5EF4-FFF2-40B4-BE49-F238E27FC236}">
                  <a16:creationId xmlns:a16="http://schemas.microsoft.com/office/drawing/2014/main" id="{F4E83A42-ED01-4020-9027-88581AEA36A7}"/>
                </a:ext>
              </a:extLst>
            </p:cNvPr>
            <p:cNvSpPr txBox="1"/>
            <p:nvPr/>
          </p:nvSpPr>
          <p:spPr>
            <a:xfrm>
              <a:off x="10034028" y="5869563"/>
              <a:ext cx="19941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  <a:hlinkClick r:id="" action="ppaction://hlinkshowjump?jump=previousslid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ย้อนกลับ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796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324 L 0.00052 -0.00324 C 0.00078 -0.04445 0.00013 -0.08565 0.0013 -0.12662 C 0.00143 -0.13357 0.00339 -0.14005 0.00443 -0.14676 C 0.00625 -0.15671 0.0082 -0.16667 0.01016 -0.17685 C 0.01042 -0.17824 0.01042 -0.17986 0.01094 -0.18102 C 0.01198 -0.18357 0.01315 -0.18588 0.01419 -0.1882 C 0.01732 -0.1956 0.01406 -0.19005 0.01901 -0.19977 C 0.03411 -0.22963 0.01432 -0.19005 0.02617 -0.21111 C 0.02721 -0.21296 0.02773 -0.21528 0.02865 -0.2169 C 0.0345 -0.22732 0.0306 -0.21898 0.03503 -0.22546 C 0.04115 -0.23449 0.03307 -0.225 0.04154 -0.23403 C 0.04258 -0.23658 0.04349 -0.23912 0.04479 -0.24121 C 0.04805 -0.24722 0.04909 -0.24699 0.05273 -0.25139 C 0.05391 -0.25255 0.05495 -0.25417 0.05599 -0.25556 C 0.05651 -0.25695 0.05716 -0.25857 0.05768 -0.25996 C 0.05846 -0.26227 0.05911 -0.26482 0.06003 -0.26713 C 0.06276 -0.27454 0.06224 -0.2706 0.06406 -0.27847 C 0.06497 -0.28241 0.06615 -0.29236 0.06654 -0.29421 C 0.06719 -0.29861 0.06797 -0.30139 0.06888 -0.30579 C 0.06953 -0.30857 0.07005 -0.31134 0.07057 -0.31435 C 0.07122 -0.31921 0.07161 -0.32384 0.07214 -0.32871 C 0.0724 -0.33102 0.0724 -0.33357 0.07292 -0.33588 C 0.07344 -0.3382 0.07409 -0.34074 0.07448 -0.34306 C 0.07487 -0.34445 0.07539 -0.34583 0.07539 -0.34746 C 0.07565 -0.37454 0.07539 -0.40185 0.07539 -0.42894 " pathEditMode="relative" ptsTypes="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10" grpId="0" animBg="1"/>
      <p:bldP spid="210" grpId="1" animBg="1"/>
      <p:bldP spid="211" grpId="0" animBg="1"/>
      <p:bldP spid="211" grpId="1" animBg="1"/>
      <p:bldP spid="212" grpId="0" animBg="1"/>
      <p:bldP spid="2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สี่เหลี่ยมผืนผ้า 214">
            <a:extLst>
              <a:ext uri="{FF2B5EF4-FFF2-40B4-BE49-F238E27FC236}">
                <a16:creationId xmlns:a16="http://schemas.microsoft.com/office/drawing/2014/main" id="{C855FBB9-B7A7-492C-AFE7-048A494FC0D1}"/>
              </a:ext>
            </a:extLst>
          </p:cNvPr>
          <p:cNvSpPr/>
          <p:nvPr/>
        </p:nvSpPr>
        <p:spPr>
          <a:xfrm>
            <a:off x="-76578" y="11161"/>
            <a:ext cx="12214414" cy="6901016"/>
          </a:xfrm>
          <a:prstGeom prst="rect">
            <a:avLst/>
          </a:prstGeom>
          <a:solidFill>
            <a:srgbClr val="FDF2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2" name="Graphic 1">
            <a:extLst>
              <a:ext uri="{FF2B5EF4-FFF2-40B4-BE49-F238E27FC236}">
                <a16:creationId xmlns:a16="http://schemas.microsoft.com/office/drawing/2014/main" id="{0D9F1EEA-BB8E-4A59-9062-35DBD3487AF5}"/>
              </a:ext>
            </a:extLst>
          </p:cNvPr>
          <p:cNvGrpSpPr/>
          <p:nvPr/>
        </p:nvGrpSpPr>
        <p:grpSpPr>
          <a:xfrm>
            <a:off x="1676401" y="5090160"/>
            <a:ext cx="1809262" cy="3191373"/>
            <a:chOff x="6189058" y="3162106"/>
            <a:chExt cx="1730882" cy="3154111"/>
          </a:xfrm>
        </p:grpSpPr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F30AEAE9-BFCE-4B4F-AC23-486F1B537C3F}"/>
                </a:ext>
              </a:extLst>
            </p:cNvPr>
            <p:cNvSpPr/>
            <p:nvPr/>
          </p:nvSpPr>
          <p:spPr>
            <a:xfrm>
              <a:off x="7809071" y="5030533"/>
              <a:ext cx="110869" cy="227171"/>
            </a:xfrm>
            <a:custGeom>
              <a:avLst/>
              <a:gdLst>
                <a:gd name="connsiteX0" fmla="*/ 0 w 110870"/>
                <a:gd name="connsiteY0" fmla="*/ 163258 h 227171"/>
                <a:gd name="connsiteX1" fmla="*/ 110871 w 110870"/>
                <a:gd name="connsiteY1" fmla="*/ 227171 h 227171"/>
                <a:gd name="connsiteX2" fmla="*/ 102965 w 110870"/>
                <a:gd name="connsiteY2" fmla="*/ 173545 h 227171"/>
                <a:gd name="connsiteX3" fmla="*/ 106108 w 110870"/>
                <a:gd name="connsiteY3" fmla="*/ 0 h 227171"/>
                <a:gd name="connsiteX4" fmla="*/ 105251 w 110870"/>
                <a:gd name="connsiteY4" fmla="*/ 2572 h 227171"/>
                <a:gd name="connsiteX5" fmla="*/ 0 w 110870"/>
                <a:gd name="connsiteY5" fmla="*/ 163258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870" h="227171">
                  <a:moveTo>
                    <a:pt x="0" y="163258"/>
                  </a:moveTo>
                  <a:cubicBezTo>
                    <a:pt x="36957" y="184594"/>
                    <a:pt x="73914" y="205930"/>
                    <a:pt x="110871" y="227171"/>
                  </a:cubicBezTo>
                  <a:cubicBezTo>
                    <a:pt x="104584" y="204121"/>
                    <a:pt x="101632" y="185738"/>
                    <a:pt x="102965" y="173545"/>
                  </a:cubicBezTo>
                  <a:cubicBezTo>
                    <a:pt x="106489" y="140208"/>
                    <a:pt x="107347" y="78105"/>
                    <a:pt x="106108" y="0"/>
                  </a:cubicBezTo>
                  <a:cubicBezTo>
                    <a:pt x="105823" y="857"/>
                    <a:pt x="105537" y="1714"/>
                    <a:pt x="105251" y="2572"/>
                  </a:cubicBezTo>
                  <a:cubicBezTo>
                    <a:pt x="83153" y="63532"/>
                    <a:pt x="49530" y="121634"/>
                    <a:pt x="0" y="163258"/>
                  </a:cubicBezTo>
                  <a:close/>
                </a:path>
              </a:pathLst>
            </a:custGeom>
            <a:solidFill>
              <a:srgbClr val="E59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96" name="Graphic 1">
              <a:extLst>
                <a:ext uri="{FF2B5EF4-FFF2-40B4-BE49-F238E27FC236}">
                  <a16:creationId xmlns:a16="http://schemas.microsoft.com/office/drawing/2014/main" id="{0D9F1EEA-BB8E-4A59-9062-35DBD3487AF5}"/>
                </a:ext>
              </a:extLst>
            </p:cNvPr>
            <p:cNvGrpSpPr/>
            <p:nvPr/>
          </p:nvGrpSpPr>
          <p:grpSpPr>
            <a:xfrm>
              <a:off x="6740616" y="3670041"/>
              <a:ext cx="862038" cy="405515"/>
              <a:chOff x="6740616" y="3670041"/>
              <a:chExt cx="862038" cy="405515"/>
            </a:xfrm>
            <a:solidFill>
              <a:srgbClr val="D17A66"/>
            </a:solidFill>
          </p:grpSpPr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D1C02763-6774-4361-B2BB-DFD46740F965}"/>
                  </a:ext>
                </a:extLst>
              </p:cNvPr>
              <p:cNvSpPr/>
              <p:nvPr/>
            </p:nvSpPr>
            <p:spPr>
              <a:xfrm>
                <a:off x="6740616" y="3670041"/>
                <a:ext cx="131791" cy="319349"/>
              </a:xfrm>
              <a:custGeom>
                <a:avLst/>
                <a:gdLst>
                  <a:gd name="connsiteX0" fmla="*/ 988 w 131791"/>
                  <a:gd name="connsiteY0" fmla="*/ 321 h 319349"/>
                  <a:gd name="connsiteX1" fmla="*/ 69854 w 131791"/>
                  <a:gd name="connsiteY1" fmla="*/ 158055 h 319349"/>
                  <a:gd name="connsiteX2" fmla="*/ 103572 w 131791"/>
                  <a:gd name="connsiteY2" fmla="*/ 237208 h 319349"/>
                  <a:gd name="connsiteX3" fmla="*/ 131767 w 131791"/>
                  <a:gd name="connsiteY3" fmla="*/ 318647 h 319349"/>
                  <a:gd name="connsiteX4" fmla="*/ 131385 w 131791"/>
                  <a:gd name="connsiteY4" fmla="*/ 319314 h 319349"/>
                  <a:gd name="connsiteX5" fmla="*/ 130719 w 131791"/>
                  <a:gd name="connsiteY5" fmla="*/ 319028 h 319349"/>
                  <a:gd name="connsiteX6" fmla="*/ 93571 w 131791"/>
                  <a:gd name="connsiteY6" fmla="*/ 241304 h 319349"/>
                  <a:gd name="connsiteX7" fmla="*/ 61853 w 131791"/>
                  <a:gd name="connsiteY7" fmla="*/ 161294 h 319349"/>
                  <a:gd name="connsiteX8" fmla="*/ 36 w 131791"/>
                  <a:gd name="connsiteY8" fmla="*/ 703 h 319349"/>
                  <a:gd name="connsiteX9" fmla="*/ 321 w 131791"/>
                  <a:gd name="connsiteY9" fmla="*/ 36 h 319349"/>
                  <a:gd name="connsiteX10" fmla="*/ 988 w 131791"/>
                  <a:gd name="connsiteY10" fmla="*/ 321 h 3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91" h="319349">
                    <a:moveTo>
                      <a:pt x="988" y="321"/>
                    </a:moveTo>
                    <a:cubicBezTo>
                      <a:pt x="24229" y="52804"/>
                      <a:pt x="47185" y="105382"/>
                      <a:pt x="69854" y="158055"/>
                    </a:cubicBezTo>
                    <a:cubicBezTo>
                      <a:pt x="81284" y="184345"/>
                      <a:pt x="93285" y="210443"/>
                      <a:pt x="103572" y="237208"/>
                    </a:cubicBezTo>
                    <a:cubicBezTo>
                      <a:pt x="113574" y="264069"/>
                      <a:pt x="123766" y="290929"/>
                      <a:pt x="131767" y="318647"/>
                    </a:cubicBezTo>
                    <a:cubicBezTo>
                      <a:pt x="131862" y="318933"/>
                      <a:pt x="131671" y="319219"/>
                      <a:pt x="131385" y="319314"/>
                    </a:cubicBezTo>
                    <a:cubicBezTo>
                      <a:pt x="131100" y="319409"/>
                      <a:pt x="130909" y="319314"/>
                      <a:pt x="130719" y="319028"/>
                    </a:cubicBezTo>
                    <a:cubicBezTo>
                      <a:pt x="117003" y="293692"/>
                      <a:pt x="105382" y="267403"/>
                      <a:pt x="93571" y="241304"/>
                    </a:cubicBezTo>
                    <a:cubicBezTo>
                      <a:pt x="82046" y="215015"/>
                      <a:pt x="72235" y="188059"/>
                      <a:pt x="61853" y="161294"/>
                    </a:cubicBezTo>
                    <a:cubicBezTo>
                      <a:pt x="40993" y="107859"/>
                      <a:pt x="20324" y="54328"/>
                      <a:pt x="36" y="703"/>
                    </a:cubicBezTo>
                    <a:cubicBezTo>
                      <a:pt x="-59" y="417"/>
                      <a:pt x="36" y="131"/>
                      <a:pt x="321" y="36"/>
                    </a:cubicBezTo>
                    <a:cubicBezTo>
                      <a:pt x="607" y="-60"/>
                      <a:pt x="893" y="36"/>
                      <a:pt x="988" y="32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8EFA4239-86AB-469F-A6C8-1857B45756EE}"/>
                  </a:ext>
                </a:extLst>
              </p:cNvPr>
              <p:cNvSpPr/>
              <p:nvPr/>
            </p:nvSpPr>
            <p:spPr>
              <a:xfrm>
                <a:off x="7072519" y="3696461"/>
                <a:ext cx="126035" cy="211301"/>
              </a:xfrm>
              <a:custGeom>
                <a:avLst/>
                <a:gdLst>
                  <a:gd name="connsiteX0" fmla="*/ 1031 w 126035"/>
                  <a:gd name="connsiteY0" fmla="*/ 381 h 211301"/>
                  <a:gd name="connsiteX1" fmla="*/ 66754 w 126035"/>
                  <a:gd name="connsiteY1" fmla="*/ 103537 h 211301"/>
                  <a:gd name="connsiteX2" fmla="*/ 98948 w 126035"/>
                  <a:gd name="connsiteY2" fmla="*/ 155543 h 211301"/>
                  <a:gd name="connsiteX3" fmla="*/ 125999 w 126035"/>
                  <a:gd name="connsiteY3" fmla="*/ 210598 h 211301"/>
                  <a:gd name="connsiteX4" fmla="*/ 125714 w 126035"/>
                  <a:gd name="connsiteY4" fmla="*/ 211265 h 211301"/>
                  <a:gd name="connsiteX5" fmla="*/ 125047 w 126035"/>
                  <a:gd name="connsiteY5" fmla="*/ 211074 h 211301"/>
                  <a:gd name="connsiteX6" fmla="*/ 89614 w 126035"/>
                  <a:gd name="connsiteY6" fmla="*/ 160973 h 211301"/>
                  <a:gd name="connsiteX7" fmla="*/ 59324 w 126035"/>
                  <a:gd name="connsiteY7" fmla="*/ 107823 h 211301"/>
                  <a:gd name="connsiteX8" fmla="*/ 79 w 126035"/>
                  <a:gd name="connsiteY8" fmla="*/ 762 h 211301"/>
                  <a:gd name="connsiteX9" fmla="*/ 269 w 126035"/>
                  <a:gd name="connsiteY9" fmla="*/ 0 h 211301"/>
                  <a:gd name="connsiteX10" fmla="*/ 1031 w 126035"/>
                  <a:gd name="connsiteY10" fmla="*/ 381 h 2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035" h="211301">
                    <a:moveTo>
                      <a:pt x="1031" y="381"/>
                    </a:moveTo>
                    <a:cubicBezTo>
                      <a:pt x="23225" y="34671"/>
                      <a:pt x="45132" y="69056"/>
                      <a:pt x="66754" y="103537"/>
                    </a:cubicBezTo>
                    <a:cubicBezTo>
                      <a:pt x="77708" y="120777"/>
                      <a:pt x="89138" y="137636"/>
                      <a:pt x="98948" y="155543"/>
                    </a:cubicBezTo>
                    <a:cubicBezTo>
                      <a:pt x="108759" y="173450"/>
                      <a:pt x="118094" y="191548"/>
                      <a:pt x="125999" y="210598"/>
                    </a:cubicBezTo>
                    <a:cubicBezTo>
                      <a:pt x="126095" y="210884"/>
                      <a:pt x="125999" y="211169"/>
                      <a:pt x="125714" y="211265"/>
                    </a:cubicBezTo>
                    <a:cubicBezTo>
                      <a:pt x="125523" y="211360"/>
                      <a:pt x="125238" y="211265"/>
                      <a:pt x="125047" y="211074"/>
                    </a:cubicBezTo>
                    <a:cubicBezTo>
                      <a:pt x="112093" y="195072"/>
                      <a:pt x="100663" y="178118"/>
                      <a:pt x="89614" y="160973"/>
                    </a:cubicBezTo>
                    <a:cubicBezTo>
                      <a:pt x="78565" y="143828"/>
                      <a:pt x="69230" y="125635"/>
                      <a:pt x="59324" y="107823"/>
                    </a:cubicBezTo>
                    <a:cubicBezTo>
                      <a:pt x="39322" y="72295"/>
                      <a:pt x="19605" y="36576"/>
                      <a:pt x="79" y="762"/>
                    </a:cubicBezTo>
                    <a:cubicBezTo>
                      <a:pt x="-112" y="476"/>
                      <a:pt x="79" y="191"/>
                      <a:pt x="269" y="0"/>
                    </a:cubicBezTo>
                    <a:cubicBezTo>
                      <a:pt x="555" y="95"/>
                      <a:pt x="841" y="95"/>
                      <a:pt x="1031" y="38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CC92E80C-DFF3-43A3-9A47-92BA4AB7FBA6}"/>
                  </a:ext>
                </a:extLst>
              </p:cNvPr>
              <p:cNvSpPr/>
              <p:nvPr/>
            </p:nvSpPr>
            <p:spPr>
              <a:xfrm>
                <a:off x="7410350" y="3753563"/>
                <a:ext cx="86145" cy="126293"/>
              </a:xfrm>
              <a:custGeom>
                <a:avLst/>
                <a:gdLst>
                  <a:gd name="connsiteX0" fmla="*/ 956 w 86145"/>
                  <a:gd name="connsiteY0" fmla="*/ 143 h 126293"/>
                  <a:gd name="connsiteX1" fmla="*/ 46676 w 86145"/>
                  <a:gd name="connsiteY1" fmla="*/ 60627 h 126293"/>
                  <a:gd name="connsiteX2" fmla="*/ 68870 w 86145"/>
                  <a:gd name="connsiteY2" fmla="*/ 91392 h 126293"/>
                  <a:gd name="connsiteX3" fmla="*/ 86110 w 86145"/>
                  <a:gd name="connsiteY3" fmla="*/ 125492 h 126293"/>
                  <a:gd name="connsiteX4" fmla="*/ 85824 w 86145"/>
                  <a:gd name="connsiteY4" fmla="*/ 126254 h 126293"/>
                  <a:gd name="connsiteX5" fmla="*/ 85253 w 86145"/>
                  <a:gd name="connsiteY5" fmla="*/ 126159 h 126293"/>
                  <a:gd name="connsiteX6" fmla="*/ 59916 w 86145"/>
                  <a:gd name="connsiteY6" fmla="*/ 97584 h 126293"/>
                  <a:gd name="connsiteX7" fmla="*/ 39533 w 86145"/>
                  <a:gd name="connsiteY7" fmla="*/ 65675 h 126293"/>
                  <a:gd name="connsiteX8" fmla="*/ 99 w 86145"/>
                  <a:gd name="connsiteY8" fmla="*/ 905 h 126293"/>
                  <a:gd name="connsiteX9" fmla="*/ 289 w 86145"/>
                  <a:gd name="connsiteY9" fmla="*/ 143 h 126293"/>
                  <a:gd name="connsiteX10" fmla="*/ 956 w 86145"/>
                  <a:gd name="connsiteY10" fmla="*/ 143 h 12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145" h="126293">
                    <a:moveTo>
                      <a:pt x="956" y="143"/>
                    </a:moveTo>
                    <a:cubicBezTo>
                      <a:pt x="16482" y="20145"/>
                      <a:pt x="31722" y="40338"/>
                      <a:pt x="46676" y="60627"/>
                    </a:cubicBezTo>
                    <a:cubicBezTo>
                      <a:pt x="54201" y="70818"/>
                      <a:pt x="62393" y="80438"/>
                      <a:pt x="68870" y="91392"/>
                    </a:cubicBezTo>
                    <a:cubicBezTo>
                      <a:pt x="75347" y="102251"/>
                      <a:pt x="81538" y="113300"/>
                      <a:pt x="86110" y="125492"/>
                    </a:cubicBezTo>
                    <a:cubicBezTo>
                      <a:pt x="86205" y="125778"/>
                      <a:pt x="86110" y="126063"/>
                      <a:pt x="85824" y="126254"/>
                    </a:cubicBezTo>
                    <a:cubicBezTo>
                      <a:pt x="85634" y="126349"/>
                      <a:pt x="85443" y="126254"/>
                      <a:pt x="85253" y="126159"/>
                    </a:cubicBezTo>
                    <a:cubicBezTo>
                      <a:pt x="75728" y="117396"/>
                      <a:pt x="67631" y="107585"/>
                      <a:pt x="59916" y="97584"/>
                    </a:cubicBezTo>
                    <a:cubicBezTo>
                      <a:pt x="52201" y="87582"/>
                      <a:pt x="46200" y="76343"/>
                      <a:pt x="39533" y="65675"/>
                    </a:cubicBezTo>
                    <a:cubicBezTo>
                      <a:pt x="26102" y="44244"/>
                      <a:pt x="12958" y="22622"/>
                      <a:pt x="99" y="905"/>
                    </a:cubicBezTo>
                    <a:cubicBezTo>
                      <a:pt x="-91" y="619"/>
                      <a:pt x="4" y="333"/>
                      <a:pt x="289" y="143"/>
                    </a:cubicBezTo>
                    <a:cubicBezTo>
                      <a:pt x="575" y="-48"/>
                      <a:pt x="861" y="-48"/>
                      <a:pt x="956" y="143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184EE0A6-CC43-408B-9CCE-EB99FB2AFE57}"/>
                  </a:ext>
                </a:extLst>
              </p:cNvPr>
              <p:cNvSpPr/>
              <p:nvPr/>
            </p:nvSpPr>
            <p:spPr>
              <a:xfrm>
                <a:off x="6901525" y="3991319"/>
                <a:ext cx="71686" cy="84236"/>
              </a:xfrm>
              <a:custGeom>
                <a:avLst/>
                <a:gdLst>
                  <a:gd name="connsiteX0" fmla="*/ 861 w 71686"/>
                  <a:gd name="connsiteY0" fmla="*/ 36 h 84236"/>
                  <a:gd name="connsiteX1" fmla="*/ 48296 w 71686"/>
                  <a:gd name="connsiteY1" fmla="*/ 31659 h 84236"/>
                  <a:gd name="connsiteX2" fmla="*/ 65536 w 71686"/>
                  <a:gd name="connsiteY2" fmla="*/ 55185 h 84236"/>
                  <a:gd name="connsiteX3" fmla="*/ 71632 w 71686"/>
                  <a:gd name="connsiteY3" fmla="*/ 83665 h 84236"/>
                  <a:gd name="connsiteX4" fmla="*/ 71060 w 71686"/>
                  <a:gd name="connsiteY4" fmla="*/ 84237 h 84236"/>
                  <a:gd name="connsiteX5" fmla="*/ 70584 w 71686"/>
                  <a:gd name="connsiteY5" fmla="*/ 83951 h 84236"/>
                  <a:gd name="connsiteX6" fmla="*/ 55916 w 71686"/>
                  <a:gd name="connsiteY6" fmla="*/ 60234 h 84236"/>
                  <a:gd name="connsiteX7" fmla="*/ 41628 w 71686"/>
                  <a:gd name="connsiteY7" fmla="*/ 37279 h 84236"/>
                  <a:gd name="connsiteX8" fmla="*/ 290 w 71686"/>
                  <a:gd name="connsiteY8" fmla="*/ 1083 h 84236"/>
                  <a:gd name="connsiteX9" fmla="*/ 99 w 71686"/>
                  <a:gd name="connsiteY9" fmla="*/ 321 h 84236"/>
                  <a:gd name="connsiteX10" fmla="*/ 861 w 71686"/>
                  <a:gd name="connsiteY10" fmla="*/ 36 h 84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86" h="84236">
                    <a:moveTo>
                      <a:pt x="861" y="36"/>
                    </a:moveTo>
                    <a:cubicBezTo>
                      <a:pt x="18673" y="6513"/>
                      <a:pt x="35056" y="17466"/>
                      <a:pt x="48296" y="31659"/>
                    </a:cubicBezTo>
                    <a:cubicBezTo>
                      <a:pt x="54868" y="38707"/>
                      <a:pt x="61631" y="46137"/>
                      <a:pt x="65536" y="55185"/>
                    </a:cubicBezTo>
                    <a:cubicBezTo>
                      <a:pt x="69441" y="64139"/>
                      <a:pt x="72108" y="73759"/>
                      <a:pt x="71632" y="83665"/>
                    </a:cubicBezTo>
                    <a:cubicBezTo>
                      <a:pt x="71632" y="83951"/>
                      <a:pt x="71346" y="84237"/>
                      <a:pt x="71060" y="84237"/>
                    </a:cubicBezTo>
                    <a:cubicBezTo>
                      <a:pt x="70870" y="84237"/>
                      <a:pt x="70679" y="84141"/>
                      <a:pt x="70584" y="83951"/>
                    </a:cubicBezTo>
                    <a:cubicBezTo>
                      <a:pt x="65250" y="75759"/>
                      <a:pt x="60869" y="67854"/>
                      <a:pt x="55916" y="60234"/>
                    </a:cubicBezTo>
                    <a:cubicBezTo>
                      <a:pt x="51058" y="52709"/>
                      <a:pt x="47153" y="44517"/>
                      <a:pt x="41628" y="37279"/>
                    </a:cubicBezTo>
                    <a:cubicBezTo>
                      <a:pt x="30674" y="22800"/>
                      <a:pt x="16673" y="10323"/>
                      <a:pt x="290" y="1083"/>
                    </a:cubicBezTo>
                    <a:cubicBezTo>
                      <a:pt x="4" y="893"/>
                      <a:pt x="-91" y="607"/>
                      <a:pt x="99" y="321"/>
                    </a:cubicBezTo>
                    <a:cubicBezTo>
                      <a:pt x="385" y="36"/>
                      <a:pt x="671" y="-60"/>
                      <a:pt x="861" y="36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EBCFCBC0-A1CD-42EC-9621-5DCA6CF42A3F}"/>
                  </a:ext>
                </a:extLst>
              </p:cNvPr>
              <p:cNvSpPr/>
              <p:nvPr/>
            </p:nvSpPr>
            <p:spPr>
              <a:xfrm>
                <a:off x="7204875" y="3912810"/>
                <a:ext cx="397778" cy="47995"/>
              </a:xfrm>
              <a:custGeom>
                <a:avLst/>
                <a:gdLst>
                  <a:gd name="connsiteX0" fmla="*/ 691 w 397778"/>
                  <a:gd name="connsiteY0" fmla="*/ 25205 h 47995"/>
                  <a:gd name="connsiteX1" fmla="*/ 101752 w 397778"/>
                  <a:gd name="connsiteY1" fmla="*/ 41493 h 47995"/>
                  <a:gd name="connsiteX2" fmla="*/ 152329 w 397778"/>
                  <a:gd name="connsiteY2" fmla="*/ 38826 h 47995"/>
                  <a:gd name="connsiteX3" fmla="*/ 200812 w 397778"/>
                  <a:gd name="connsiteY3" fmla="*/ 24443 h 47995"/>
                  <a:gd name="connsiteX4" fmla="*/ 249484 w 397778"/>
                  <a:gd name="connsiteY4" fmla="*/ 6441 h 47995"/>
                  <a:gd name="connsiteX5" fmla="*/ 301967 w 397778"/>
                  <a:gd name="connsiteY5" fmla="*/ 250 h 47995"/>
                  <a:gd name="connsiteX6" fmla="*/ 397598 w 397778"/>
                  <a:gd name="connsiteY6" fmla="*/ 38826 h 47995"/>
                  <a:gd name="connsiteX7" fmla="*/ 397598 w 397778"/>
                  <a:gd name="connsiteY7" fmla="*/ 39588 h 47995"/>
                  <a:gd name="connsiteX8" fmla="*/ 396931 w 397778"/>
                  <a:gd name="connsiteY8" fmla="*/ 39683 h 47995"/>
                  <a:gd name="connsiteX9" fmla="*/ 301491 w 397778"/>
                  <a:gd name="connsiteY9" fmla="*/ 11108 h 47995"/>
                  <a:gd name="connsiteX10" fmla="*/ 276726 w 397778"/>
                  <a:gd name="connsiteY10" fmla="*/ 12346 h 47995"/>
                  <a:gd name="connsiteX11" fmla="*/ 252247 w 397778"/>
                  <a:gd name="connsiteY11" fmla="*/ 16918 h 47995"/>
                  <a:gd name="connsiteX12" fmla="*/ 203764 w 397778"/>
                  <a:gd name="connsiteY12" fmla="*/ 32730 h 47995"/>
                  <a:gd name="connsiteX13" fmla="*/ 153377 w 397778"/>
                  <a:gd name="connsiteY13" fmla="*/ 45970 h 47995"/>
                  <a:gd name="connsiteX14" fmla="*/ 101371 w 397778"/>
                  <a:gd name="connsiteY14" fmla="*/ 47017 h 47995"/>
                  <a:gd name="connsiteX15" fmla="*/ 406 w 397778"/>
                  <a:gd name="connsiteY15" fmla="*/ 26348 h 47995"/>
                  <a:gd name="connsiteX16" fmla="*/ 25 w 397778"/>
                  <a:gd name="connsiteY16" fmla="*/ 25681 h 47995"/>
                  <a:gd name="connsiteX17" fmla="*/ 691 w 397778"/>
                  <a:gd name="connsiteY17" fmla="*/ 25205 h 4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7778" h="47995">
                    <a:moveTo>
                      <a:pt x="691" y="25205"/>
                    </a:moveTo>
                    <a:cubicBezTo>
                      <a:pt x="34124" y="32635"/>
                      <a:pt x="67747" y="39969"/>
                      <a:pt x="101752" y="41493"/>
                    </a:cubicBezTo>
                    <a:cubicBezTo>
                      <a:pt x="118706" y="42445"/>
                      <a:pt x="135756" y="41683"/>
                      <a:pt x="152329" y="38826"/>
                    </a:cubicBezTo>
                    <a:cubicBezTo>
                      <a:pt x="168998" y="36159"/>
                      <a:pt x="184905" y="30634"/>
                      <a:pt x="200812" y="24443"/>
                    </a:cubicBezTo>
                    <a:cubicBezTo>
                      <a:pt x="216719" y="18252"/>
                      <a:pt x="232530" y="11394"/>
                      <a:pt x="249484" y="6441"/>
                    </a:cubicBezTo>
                    <a:cubicBezTo>
                      <a:pt x="266344" y="1488"/>
                      <a:pt x="284346" y="-798"/>
                      <a:pt x="301967" y="250"/>
                    </a:cubicBezTo>
                    <a:cubicBezTo>
                      <a:pt x="337210" y="2440"/>
                      <a:pt x="371881" y="15490"/>
                      <a:pt x="397598" y="38826"/>
                    </a:cubicBezTo>
                    <a:cubicBezTo>
                      <a:pt x="397789" y="39016"/>
                      <a:pt x="397884" y="39397"/>
                      <a:pt x="397598" y="39588"/>
                    </a:cubicBezTo>
                    <a:cubicBezTo>
                      <a:pt x="397408" y="39778"/>
                      <a:pt x="397122" y="39778"/>
                      <a:pt x="396931" y="39683"/>
                    </a:cubicBezTo>
                    <a:cubicBezTo>
                      <a:pt x="367880" y="21681"/>
                      <a:pt x="334829" y="11394"/>
                      <a:pt x="301491" y="11108"/>
                    </a:cubicBezTo>
                    <a:cubicBezTo>
                      <a:pt x="293204" y="10822"/>
                      <a:pt x="284917" y="11203"/>
                      <a:pt x="276726" y="12346"/>
                    </a:cubicBezTo>
                    <a:cubicBezTo>
                      <a:pt x="268534" y="13204"/>
                      <a:pt x="260343" y="14728"/>
                      <a:pt x="252247" y="16918"/>
                    </a:cubicBezTo>
                    <a:cubicBezTo>
                      <a:pt x="236054" y="21014"/>
                      <a:pt x="220052" y="27110"/>
                      <a:pt x="203764" y="32730"/>
                    </a:cubicBezTo>
                    <a:cubicBezTo>
                      <a:pt x="187572" y="38445"/>
                      <a:pt x="170713" y="43779"/>
                      <a:pt x="153377" y="45970"/>
                    </a:cubicBezTo>
                    <a:cubicBezTo>
                      <a:pt x="136042" y="48351"/>
                      <a:pt x="118611" y="48541"/>
                      <a:pt x="101371" y="47017"/>
                    </a:cubicBezTo>
                    <a:cubicBezTo>
                      <a:pt x="66890" y="43969"/>
                      <a:pt x="33457" y="35206"/>
                      <a:pt x="406" y="26348"/>
                    </a:cubicBezTo>
                    <a:cubicBezTo>
                      <a:pt x="120" y="26253"/>
                      <a:pt x="-71" y="25967"/>
                      <a:pt x="25" y="25681"/>
                    </a:cubicBezTo>
                    <a:cubicBezTo>
                      <a:pt x="120" y="25300"/>
                      <a:pt x="406" y="25205"/>
                      <a:pt x="691" y="25205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02" name="Graphic 1">
              <a:extLst>
                <a:ext uri="{FF2B5EF4-FFF2-40B4-BE49-F238E27FC236}">
                  <a16:creationId xmlns:a16="http://schemas.microsoft.com/office/drawing/2014/main" id="{0D9F1EEA-BB8E-4A59-9062-35DBD3487AF5}"/>
                </a:ext>
              </a:extLst>
            </p:cNvPr>
            <p:cNvGrpSpPr/>
            <p:nvPr/>
          </p:nvGrpSpPr>
          <p:grpSpPr>
            <a:xfrm>
              <a:off x="6189058" y="3162106"/>
              <a:ext cx="1487044" cy="3154111"/>
              <a:chOff x="6189058" y="3162106"/>
              <a:chExt cx="1487044" cy="3154111"/>
            </a:xfrm>
          </p:grpSpPr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1EAF678B-D441-4F76-BF9C-D9D5C8B767C7}"/>
                  </a:ext>
                </a:extLst>
              </p:cNvPr>
              <p:cNvSpPr/>
              <p:nvPr/>
            </p:nvSpPr>
            <p:spPr>
              <a:xfrm>
                <a:off x="6189058" y="4214234"/>
                <a:ext cx="140239" cy="230415"/>
              </a:xfrm>
              <a:custGeom>
                <a:avLst/>
                <a:gdLst>
                  <a:gd name="connsiteX0" fmla="*/ 137256 w 140239"/>
                  <a:gd name="connsiteY0" fmla="*/ 182505 h 230415"/>
                  <a:gd name="connsiteX1" fmla="*/ 127636 w 140239"/>
                  <a:gd name="connsiteY1" fmla="*/ 107543 h 230415"/>
                  <a:gd name="connsiteX2" fmla="*/ 89822 w 140239"/>
                  <a:gd name="connsiteY2" fmla="*/ 36296 h 230415"/>
                  <a:gd name="connsiteX3" fmla="*/ 52579 w 140239"/>
                  <a:gd name="connsiteY3" fmla="*/ 2387 h 230415"/>
                  <a:gd name="connsiteX4" fmla="*/ 1 w 140239"/>
                  <a:gd name="connsiteY4" fmla="*/ 11531 h 230415"/>
                  <a:gd name="connsiteX5" fmla="*/ 73153 w 140239"/>
                  <a:gd name="connsiteY5" fmla="*/ 230416 h 230415"/>
                  <a:gd name="connsiteX6" fmla="*/ 87536 w 140239"/>
                  <a:gd name="connsiteY6" fmla="*/ 228987 h 230415"/>
                  <a:gd name="connsiteX7" fmla="*/ 137256 w 140239"/>
                  <a:gd name="connsiteY7" fmla="*/ 182505 h 23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239" h="230415">
                    <a:moveTo>
                      <a:pt x="137256" y="182505"/>
                    </a:moveTo>
                    <a:cubicBezTo>
                      <a:pt x="144591" y="157930"/>
                      <a:pt x="137256" y="131356"/>
                      <a:pt x="127636" y="107543"/>
                    </a:cubicBezTo>
                    <a:cubicBezTo>
                      <a:pt x="117539" y="82587"/>
                      <a:pt x="104871" y="58680"/>
                      <a:pt x="89822" y="36296"/>
                    </a:cubicBezTo>
                    <a:cubicBezTo>
                      <a:pt x="80297" y="22104"/>
                      <a:pt x="68867" y="7816"/>
                      <a:pt x="52579" y="2387"/>
                    </a:cubicBezTo>
                    <a:cubicBezTo>
                      <a:pt x="34958" y="-3518"/>
                      <a:pt x="16860" y="2292"/>
                      <a:pt x="1" y="11531"/>
                    </a:cubicBezTo>
                    <a:cubicBezTo>
                      <a:pt x="-189" y="52203"/>
                      <a:pt x="29719" y="133070"/>
                      <a:pt x="73153" y="230416"/>
                    </a:cubicBezTo>
                    <a:cubicBezTo>
                      <a:pt x="78011" y="230416"/>
                      <a:pt x="82869" y="230034"/>
                      <a:pt x="87536" y="228987"/>
                    </a:cubicBezTo>
                    <a:cubicBezTo>
                      <a:pt x="110872" y="223653"/>
                      <a:pt x="130494" y="205269"/>
                      <a:pt x="137256" y="182505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FE0D445B-DF32-4CF9-852C-85DA0A83A2C0}"/>
                  </a:ext>
                </a:extLst>
              </p:cNvPr>
              <p:cNvSpPr/>
              <p:nvPr/>
            </p:nvSpPr>
            <p:spPr>
              <a:xfrm>
                <a:off x="6431470" y="4792027"/>
                <a:ext cx="1244631" cy="1524190"/>
              </a:xfrm>
              <a:custGeom>
                <a:avLst/>
                <a:gdLst>
                  <a:gd name="connsiteX0" fmla="*/ 716661 w 1244631"/>
                  <a:gd name="connsiteY0" fmla="*/ 575405 h 1524190"/>
                  <a:gd name="connsiteX1" fmla="*/ 396526 w 1244631"/>
                  <a:gd name="connsiteY1" fmla="*/ 362903 h 1524190"/>
                  <a:gd name="connsiteX2" fmla="*/ 0 w 1244631"/>
                  <a:gd name="connsiteY2" fmla="*/ 0 h 1524190"/>
                  <a:gd name="connsiteX3" fmla="*/ 110109 w 1244631"/>
                  <a:gd name="connsiteY3" fmla="*/ 222218 h 1524190"/>
                  <a:gd name="connsiteX4" fmla="*/ 592169 w 1244631"/>
                  <a:gd name="connsiteY4" fmla="*/ 658749 h 1524190"/>
                  <a:gd name="connsiteX5" fmla="*/ 964216 w 1244631"/>
                  <a:gd name="connsiteY5" fmla="*/ 1524190 h 1524190"/>
                  <a:gd name="connsiteX6" fmla="*/ 1244632 w 1244631"/>
                  <a:gd name="connsiteY6" fmla="*/ 1524190 h 1524190"/>
                  <a:gd name="connsiteX7" fmla="*/ 895826 w 1244631"/>
                  <a:gd name="connsiteY7" fmla="*/ 866680 h 1524190"/>
                  <a:gd name="connsiteX8" fmla="*/ 716661 w 1244631"/>
                  <a:gd name="connsiteY8" fmla="*/ 575405 h 152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31" h="1524190">
                    <a:moveTo>
                      <a:pt x="716661" y="575405"/>
                    </a:moveTo>
                    <a:cubicBezTo>
                      <a:pt x="626840" y="483489"/>
                      <a:pt x="506158" y="429958"/>
                      <a:pt x="396526" y="362903"/>
                    </a:cubicBezTo>
                    <a:cubicBezTo>
                      <a:pt x="242697" y="268891"/>
                      <a:pt x="107823" y="144494"/>
                      <a:pt x="0" y="0"/>
                    </a:cubicBezTo>
                    <a:cubicBezTo>
                      <a:pt x="42577" y="84296"/>
                      <a:pt x="82201" y="162496"/>
                      <a:pt x="110109" y="222218"/>
                    </a:cubicBezTo>
                    <a:cubicBezTo>
                      <a:pt x="220218" y="457581"/>
                      <a:pt x="455581" y="571405"/>
                      <a:pt x="592169" y="658749"/>
                    </a:cubicBezTo>
                    <a:cubicBezTo>
                      <a:pt x="728853" y="746093"/>
                      <a:pt x="964216" y="1524190"/>
                      <a:pt x="964216" y="1524190"/>
                    </a:cubicBezTo>
                    <a:lnTo>
                      <a:pt x="1244632" y="1524190"/>
                    </a:lnTo>
                    <a:cubicBezTo>
                      <a:pt x="1119949" y="1309593"/>
                      <a:pt x="1003554" y="1090231"/>
                      <a:pt x="895826" y="866680"/>
                    </a:cubicBezTo>
                    <a:cubicBezTo>
                      <a:pt x="846106" y="763619"/>
                      <a:pt x="796766" y="657415"/>
                      <a:pt x="716661" y="575405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70A9F928-D154-4D8E-A393-855A83282932}"/>
                  </a:ext>
                </a:extLst>
              </p:cNvPr>
              <p:cNvSpPr/>
              <p:nvPr/>
            </p:nvSpPr>
            <p:spPr>
              <a:xfrm>
                <a:off x="6411893" y="3162106"/>
                <a:ext cx="116219" cy="142343"/>
              </a:xfrm>
              <a:custGeom>
                <a:avLst/>
                <a:gdLst>
                  <a:gd name="connsiteX0" fmla="*/ 115780 w 116219"/>
                  <a:gd name="connsiteY0" fmla="*/ 72488 h 142343"/>
                  <a:gd name="connsiteX1" fmla="*/ 94348 w 116219"/>
                  <a:gd name="connsiteY1" fmla="*/ 16576 h 142343"/>
                  <a:gd name="connsiteX2" fmla="*/ 58725 w 116219"/>
                  <a:gd name="connsiteY2" fmla="*/ 669 h 142343"/>
                  <a:gd name="connsiteX3" fmla="*/ 27102 w 116219"/>
                  <a:gd name="connsiteY3" fmla="*/ 7146 h 142343"/>
                  <a:gd name="connsiteX4" fmla="*/ 337 w 116219"/>
                  <a:gd name="connsiteY4" fmla="*/ 38674 h 142343"/>
                  <a:gd name="connsiteX5" fmla="*/ 1098 w 116219"/>
                  <a:gd name="connsiteY5" fmla="*/ 71154 h 142343"/>
                  <a:gd name="connsiteX6" fmla="*/ 24244 w 116219"/>
                  <a:gd name="connsiteY6" fmla="*/ 124304 h 142343"/>
                  <a:gd name="connsiteX7" fmla="*/ 78060 w 116219"/>
                  <a:gd name="connsiteY7" fmla="*/ 140496 h 142343"/>
                  <a:gd name="connsiteX8" fmla="*/ 115780 w 116219"/>
                  <a:gd name="connsiteY8" fmla="*/ 72488 h 14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19" h="142343">
                    <a:moveTo>
                      <a:pt x="115780" y="72488"/>
                    </a:moveTo>
                    <a:cubicBezTo>
                      <a:pt x="113493" y="52485"/>
                      <a:pt x="104826" y="34102"/>
                      <a:pt x="94348" y="16576"/>
                    </a:cubicBezTo>
                    <a:cubicBezTo>
                      <a:pt x="87014" y="4289"/>
                      <a:pt x="72726" y="-2188"/>
                      <a:pt x="58725" y="669"/>
                    </a:cubicBezTo>
                    <a:lnTo>
                      <a:pt x="27102" y="7146"/>
                    </a:lnTo>
                    <a:cubicBezTo>
                      <a:pt x="11957" y="10194"/>
                      <a:pt x="1098" y="23244"/>
                      <a:pt x="337" y="38674"/>
                    </a:cubicBezTo>
                    <a:cubicBezTo>
                      <a:pt x="-235" y="49533"/>
                      <a:pt x="-140" y="60391"/>
                      <a:pt x="1098" y="71154"/>
                    </a:cubicBezTo>
                    <a:cubicBezTo>
                      <a:pt x="3480" y="90681"/>
                      <a:pt x="10528" y="110207"/>
                      <a:pt x="24244" y="124304"/>
                    </a:cubicBezTo>
                    <a:cubicBezTo>
                      <a:pt x="37960" y="138401"/>
                      <a:pt x="59201" y="146116"/>
                      <a:pt x="78060" y="140496"/>
                    </a:cubicBezTo>
                    <a:cubicBezTo>
                      <a:pt x="105112" y="132591"/>
                      <a:pt x="118923" y="100491"/>
                      <a:pt x="115780" y="72488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231" name="Graphic 108">
            <a:extLst>
              <a:ext uri="{FF2B5EF4-FFF2-40B4-BE49-F238E27FC236}">
                <a16:creationId xmlns:a16="http://schemas.microsoft.com/office/drawing/2014/main" id="{E814A090-31C1-4530-8FBB-E590B09A18C3}"/>
              </a:ext>
            </a:extLst>
          </p:cNvPr>
          <p:cNvSpPr/>
          <p:nvPr/>
        </p:nvSpPr>
        <p:spPr>
          <a:xfrm rot="6703671">
            <a:off x="10383207" y="-900341"/>
            <a:ext cx="1424990" cy="3049978"/>
          </a:xfrm>
          <a:custGeom>
            <a:avLst/>
            <a:gdLst>
              <a:gd name="connsiteX0" fmla="*/ 177451 w 754210"/>
              <a:gd name="connsiteY0" fmla="*/ 17622 h 1619831"/>
              <a:gd name="connsiteX1" fmla="*/ 579215 w 754210"/>
              <a:gd name="connsiteY1" fmla="*/ 50864 h 1619831"/>
              <a:gd name="connsiteX2" fmla="*/ 742664 w 754210"/>
              <a:gd name="connsiteY2" fmla="*/ 391002 h 1619831"/>
              <a:gd name="connsiteX3" fmla="*/ 565595 w 754210"/>
              <a:gd name="connsiteY3" fmla="*/ 609315 h 1619831"/>
              <a:gd name="connsiteX4" fmla="*/ 472154 w 754210"/>
              <a:gd name="connsiteY4" fmla="*/ 861727 h 1619831"/>
              <a:gd name="connsiteX5" fmla="*/ 662273 w 754210"/>
              <a:gd name="connsiteY5" fmla="*/ 1060895 h 1619831"/>
              <a:gd name="connsiteX6" fmla="*/ 665607 w 754210"/>
              <a:gd name="connsiteY6" fmla="*/ 1403033 h 1619831"/>
              <a:gd name="connsiteX7" fmla="*/ 364427 w 754210"/>
              <a:gd name="connsiteY7" fmla="*/ 1595438 h 1619831"/>
              <a:gd name="connsiteX8" fmla="*/ 0 w 754210"/>
              <a:gd name="connsiteY8" fmla="*/ 1618298 h 161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4210" h="1619831">
                <a:moveTo>
                  <a:pt x="177451" y="17622"/>
                </a:moveTo>
                <a:cubicBezTo>
                  <a:pt x="311944" y="-8096"/>
                  <a:pt x="457676" y="-12287"/>
                  <a:pt x="579215" y="50864"/>
                </a:cubicBezTo>
                <a:cubicBezTo>
                  <a:pt x="700754" y="114110"/>
                  <a:pt x="786289" y="261081"/>
                  <a:pt x="742664" y="391002"/>
                </a:cubicBezTo>
                <a:cubicBezTo>
                  <a:pt x="712565" y="480727"/>
                  <a:pt x="631984" y="541782"/>
                  <a:pt x="565595" y="609315"/>
                </a:cubicBezTo>
                <a:cubicBezTo>
                  <a:pt x="499205" y="676752"/>
                  <a:pt x="441103" y="772287"/>
                  <a:pt x="472154" y="861727"/>
                </a:cubicBezTo>
                <a:cubicBezTo>
                  <a:pt x="502634" y="949452"/>
                  <a:pt x="603409" y="989076"/>
                  <a:pt x="662273" y="1060895"/>
                </a:cubicBezTo>
                <a:cubicBezTo>
                  <a:pt x="739616" y="1155383"/>
                  <a:pt x="732473" y="1300925"/>
                  <a:pt x="665607" y="1403033"/>
                </a:cubicBezTo>
                <a:cubicBezTo>
                  <a:pt x="598742" y="1505141"/>
                  <a:pt x="483203" y="1567434"/>
                  <a:pt x="364427" y="1595438"/>
                </a:cubicBezTo>
                <a:cubicBezTo>
                  <a:pt x="245650" y="1623441"/>
                  <a:pt x="122015" y="1620965"/>
                  <a:pt x="0" y="1618298"/>
                </a:cubicBezTo>
              </a:path>
            </a:pathLst>
          </a:custGeom>
          <a:noFill/>
          <a:ln w="9525" cap="flat">
            <a:solidFill>
              <a:schemeClr val="tx1">
                <a:lumMod val="95000"/>
                <a:lumOff val="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32" name="Graphic 837">
            <a:extLst>
              <a:ext uri="{FF2B5EF4-FFF2-40B4-BE49-F238E27FC236}">
                <a16:creationId xmlns:a16="http://schemas.microsoft.com/office/drawing/2014/main" id="{95F2562C-EE5E-4E98-818C-645CAC021BBF}"/>
              </a:ext>
            </a:extLst>
          </p:cNvPr>
          <p:cNvGrpSpPr/>
          <p:nvPr/>
        </p:nvGrpSpPr>
        <p:grpSpPr>
          <a:xfrm rot="10800000">
            <a:off x="-264272" y="-399670"/>
            <a:ext cx="3739575" cy="1807543"/>
            <a:chOff x="10278396" y="5723167"/>
            <a:chExt cx="1974056" cy="1129093"/>
          </a:xfrm>
          <a:solidFill>
            <a:srgbClr val="BDD7EE"/>
          </a:solidFill>
        </p:grpSpPr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B43F1CA4-B63A-4F3E-8E8E-43A9F8D3C2DA}"/>
                </a:ext>
              </a:extLst>
            </p:cNvPr>
            <p:cNvSpPr/>
            <p:nvPr/>
          </p:nvSpPr>
          <p:spPr>
            <a:xfrm>
              <a:off x="10278396" y="5830513"/>
              <a:ext cx="1915953" cy="1021746"/>
            </a:xfrm>
            <a:custGeom>
              <a:avLst/>
              <a:gdLst>
                <a:gd name="connsiteX0" fmla="*/ 1875854 w 1915953"/>
                <a:gd name="connsiteY0" fmla="*/ 0 h 1021746"/>
                <a:gd name="connsiteX1" fmla="*/ 1528286 w 1915953"/>
                <a:gd name="connsiteY1" fmla="*/ 281464 h 1021746"/>
                <a:gd name="connsiteX2" fmla="*/ 993648 w 1915953"/>
                <a:gd name="connsiteY2" fmla="*/ 271748 h 1021746"/>
                <a:gd name="connsiteX3" fmla="*/ 470630 w 1915953"/>
                <a:gd name="connsiteY3" fmla="*/ 327755 h 1021746"/>
                <a:gd name="connsiteX4" fmla="*/ 197358 w 1915953"/>
                <a:gd name="connsiteY4" fmla="*/ 633603 h 1021746"/>
                <a:gd name="connsiteX5" fmla="*/ 0 w 1915953"/>
                <a:gd name="connsiteY5" fmla="*/ 1021747 h 1021746"/>
                <a:gd name="connsiteX6" fmla="*/ 1915954 w 1915953"/>
                <a:gd name="connsiteY6" fmla="*/ 1021747 h 1021746"/>
                <a:gd name="connsiteX7" fmla="*/ 1875854 w 1915953"/>
                <a:gd name="connsiteY7" fmla="*/ 0 h 102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5953" h="1021746">
                  <a:moveTo>
                    <a:pt x="1875854" y="0"/>
                  </a:moveTo>
                  <a:cubicBezTo>
                    <a:pt x="1871091" y="140684"/>
                    <a:pt x="1702880" y="249936"/>
                    <a:pt x="1528286" y="281464"/>
                  </a:cubicBezTo>
                  <a:cubicBezTo>
                    <a:pt x="1353598" y="312992"/>
                    <a:pt x="1171766" y="286893"/>
                    <a:pt x="993648" y="271748"/>
                  </a:cubicBezTo>
                  <a:cubicBezTo>
                    <a:pt x="815435" y="256603"/>
                    <a:pt x="623983" y="254889"/>
                    <a:pt x="470630" y="327755"/>
                  </a:cubicBezTo>
                  <a:cubicBezTo>
                    <a:pt x="331851" y="393668"/>
                    <a:pt x="245364" y="511969"/>
                    <a:pt x="197358" y="633603"/>
                  </a:cubicBezTo>
                  <a:cubicBezTo>
                    <a:pt x="144209" y="768191"/>
                    <a:pt x="125063" y="920687"/>
                    <a:pt x="0" y="1021747"/>
                  </a:cubicBezTo>
                  <a:lnTo>
                    <a:pt x="1915954" y="1021747"/>
                  </a:lnTo>
                  <a:lnTo>
                    <a:pt x="187585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22F9BA4B-E012-4558-8C08-4EA1CD6288CB}"/>
                </a:ext>
              </a:extLst>
            </p:cNvPr>
            <p:cNvSpPr/>
            <p:nvPr/>
          </p:nvSpPr>
          <p:spPr>
            <a:xfrm>
              <a:off x="10392219" y="5723167"/>
              <a:ext cx="1860232" cy="1094517"/>
            </a:xfrm>
            <a:custGeom>
              <a:avLst/>
              <a:gdLst>
                <a:gd name="connsiteX0" fmla="*/ 17621 w 1860232"/>
                <a:gd name="connsiteY0" fmla="*/ 1094518 h 1094517"/>
                <a:gd name="connsiteX1" fmla="*/ 0 w 1860232"/>
                <a:gd name="connsiteY1" fmla="*/ 1076611 h 1094517"/>
                <a:gd name="connsiteX2" fmla="*/ 148304 w 1860232"/>
                <a:gd name="connsiteY2" fmla="*/ 788956 h 1094517"/>
                <a:gd name="connsiteX3" fmla="*/ 179927 w 1860232"/>
                <a:gd name="connsiteY3" fmla="*/ 685419 h 1094517"/>
                <a:gd name="connsiteX4" fmla="*/ 448151 w 1860232"/>
                <a:gd name="connsiteY4" fmla="*/ 362617 h 1094517"/>
                <a:gd name="connsiteX5" fmla="*/ 975836 w 1860232"/>
                <a:gd name="connsiteY5" fmla="*/ 288512 h 1094517"/>
                <a:gd name="connsiteX6" fmla="*/ 1060609 w 1860232"/>
                <a:gd name="connsiteY6" fmla="*/ 293561 h 1094517"/>
                <a:gd name="connsiteX7" fmla="*/ 1506950 w 1860232"/>
                <a:gd name="connsiteY7" fmla="*/ 281750 h 1094517"/>
                <a:gd name="connsiteX8" fmla="*/ 1834229 w 1860232"/>
                <a:gd name="connsiteY8" fmla="*/ 0 h 1094517"/>
                <a:gd name="connsiteX9" fmla="*/ 1860233 w 1860232"/>
                <a:gd name="connsiteY9" fmla="*/ 0 h 1094517"/>
                <a:gd name="connsiteX10" fmla="*/ 1512761 w 1860232"/>
                <a:gd name="connsiteY10" fmla="*/ 305657 h 1094517"/>
                <a:gd name="connsiteX11" fmla="*/ 1058894 w 1860232"/>
                <a:gd name="connsiteY11" fmla="*/ 318040 h 1094517"/>
                <a:gd name="connsiteX12" fmla="*/ 974408 w 1860232"/>
                <a:gd name="connsiteY12" fmla="*/ 312992 h 1094517"/>
                <a:gd name="connsiteX13" fmla="*/ 460724 w 1860232"/>
                <a:gd name="connsiteY13" fmla="*/ 384143 h 1094517"/>
                <a:gd name="connsiteX14" fmla="*/ 204502 w 1860232"/>
                <a:gd name="connsiteY14" fmla="*/ 693134 h 1094517"/>
                <a:gd name="connsiteX15" fmla="*/ 173355 w 1860232"/>
                <a:gd name="connsiteY15" fmla="*/ 795242 h 1094517"/>
                <a:gd name="connsiteX16" fmla="*/ 17621 w 1860232"/>
                <a:gd name="connsiteY16" fmla="*/ 1094518 h 109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0232" h="1094517">
                  <a:moveTo>
                    <a:pt x="17621" y="1094518"/>
                  </a:moveTo>
                  <a:lnTo>
                    <a:pt x="0" y="1076611"/>
                  </a:lnTo>
                  <a:cubicBezTo>
                    <a:pt x="88868" y="999363"/>
                    <a:pt x="119063" y="892397"/>
                    <a:pt x="148304" y="788956"/>
                  </a:cubicBezTo>
                  <a:cubicBezTo>
                    <a:pt x="157925" y="754761"/>
                    <a:pt x="167926" y="719328"/>
                    <a:pt x="179927" y="685419"/>
                  </a:cubicBezTo>
                  <a:cubicBezTo>
                    <a:pt x="216027" y="582740"/>
                    <a:pt x="292037" y="443484"/>
                    <a:pt x="448151" y="362617"/>
                  </a:cubicBezTo>
                  <a:cubicBezTo>
                    <a:pt x="606266" y="280797"/>
                    <a:pt x="803720" y="279178"/>
                    <a:pt x="975836" y="288512"/>
                  </a:cubicBezTo>
                  <a:cubicBezTo>
                    <a:pt x="1004030" y="290036"/>
                    <a:pt x="1032224" y="291846"/>
                    <a:pt x="1060609" y="293561"/>
                  </a:cubicBezTo>
                  <a:cubicBezTo>
                    <a:pt x="1209104" y="302990"/>
                    <a:pt x="1362647" y="312611"/>
                    <a:pt x="1506950" y="281750"/>
                  </a:cubicBezTo>
                  <a:cubicBezTo>
                    <a:pt x="1669828" y="246888"/>
                    <a:pt x="1834515" y="138875"/>
                    <a:pt x="1834229" y="0"/>
                  </a:cubicBezTo>
                  <a:lnTo>
                    <a:pt x="1860233" y="0"/>
                  </a:lnTo>
                  <a:cubicBezTo>
                    <a:pt x="1860518" y="151733"/>
                    <a:pt x="1685639" y="268605"/>
                    <a:pt x="1512761" y="305657"/>
                  </a:cubicBezTo>
                  <a:cubicBezTo>
                    <a:pt x="1364742" y="337375"/>
                    <a:pt x="1209294" y="327565"/>
                    <a:pt x="1058894" y="318040"/>
                  </a:cubicBezTo>
                  <a:cubicBezTo>
                    <a:pt x="1030700" y="316230"/>
                    <a:pt x="1002506" y="314516"/>
                    <a:pt x="974408" y="312992"/>
                  </a:cubicBezTo>
                  <a:cubicBezTo>
                    <a:pt x="805910" y="303848"/>
                    <a:pt x="613029" y="305276"/>
                    <a:pt x="460724" y="384143"/>
                  </a:cubicBezTo>
                  <a:cubicBezTo>
                    <a:pt x="311944" y="461010"/>
                    <a:pt x="239268" y="594646"/>
                    <a:pt x="204502" y="693134"/>
                  </a:cubicBezTo>
                  <a:cubicBezTo>
                    <a:pt x="192786" y="726377"/>
                    <a:pt x="182880" y="761333"/>
                    <a:pt x="173355" y="795242"/>
                  </a:cubicBezTo>
                  <a:cubicBezTo>
                    <a:pt x="143256" y="902018"/>
                    <a:pt x="112109" y="1012508"/>
                    <a:pt x="17621" y="10945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35" name="Graphic 559">
            <a:extLst>
              <a:ext uri="{FF2B5EF4-FFF2-40B4-BE49-F238E27FC236}">
                <a16:creationId xmlns:a16="http://schemas.microsoft.com/office/drawing/2014/main" id="{3D384EB6-1D6E-4ED4-9304-B821470F44DB}"/>
              </a:ext>
            </a:extLst>
          </p:cNvPr>
          <p:cNvGrpSpPr/>
          <p:nvPr/>
        </p:nvGrpSpPr>
        <p:grpSpPr>
          <a:xfrm rot="10800000">
            <a:off x="4895523" y="-541173"/>
            <a:ext cx="2801978" cy="1019161"/>
            <a:chOff x="5295567" y="3083292"/>
            <a:chExt cx="4196052" cy="2048959"/>
          </a:xfrm>
          <a:solidFill>
            <a:srgbClr val="EE99AD"/>
          </a:solidFill>
        </p:grpSpPr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5F7DCB07-342B-435D-9A3A-04A642C4DA42}"/>
                </a:ext>
              </a:extLst>
            </p:cNvPr>
            <p:cNvSpPr/>
            <p:nvPr/>
          </p:nvSpPr>
          <p:spPr>
            <a:xfrm>
              <a:off x="5424002" y="3353014"/>
              <a:ext cx="4067617" cy="1779237"/>
            </a:xfrm>
            <a:custGeom>
              <a:avLst/>
              <a:gdLst>
                <a:gd name="connsiteX0" fmla="*/ 0 w 4067617"/>
                <a:gd name="connsiteY0" fmla="*/ 1779237 h 1779237"/>
                <a:gd name="connsiteX1" fmla="*/ 160248 w 4067617"/>
                <a:gd name="connsiteY1" fmla="*/ 717092 h 1779237"/>
                <a:gd name="connsiteX2" fmla="*/ 757081 w 4067617"/>
                <a:gd name="connsiteY2" fmla="*/ 15327 h 1779237"/>
                <a:gd name="connsiteX3" fmla="*/ 2203108 w 4067617"/>
                <a:gd name="connsiteY3" fmla="*/ 569190 h 1779237"/>
                <a:gd name="connsiteX4" fmla="*/ 3157709 w 4067617"/>
                <a:gd name="connsiteY4" fmla="*/ 167265 h 1779237"/>
                <a:gd name="connsiteX5" fmla="*/ 3905768 w 4067617"/>
                <a:gd name="connsiteY5" fmla="*/ 560643 h 1779237"/>
                <a:gd name="connsiteX6" fmla="*/ 4006427 w 4067617"/>
                <a:gd name="connsiteY6" fmla="*/ 1622788 h 1779237"/>
                <a:gd name="connsiteX7" fmla="*/ 0 w 4067617"/>
                <a:gd name="connsiteY7" fmla="*/ 1779237 h 177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7617" h="1779237">
                  <a:moveTo>
                    <a:pt x="0" y="1779237"/>
                  </a:moveTo>
                  <a:cubicBezTo>
                    <a:pt x="23740" y="1419095"/>
                    <a:pt x="48905" y="1051357"/>
                    <a:pt x="160248" y="717092"/>
                  </a:cubicBezTo>
                  <a:cubicBezTo>
                    <a:pt x="271590" y="383065"/>
                    <a:pt x="486915" y="82749"/>
                    <a:pt x="757081" y="15327"/>
                  </a:cubicBezTo>
                  <a:cubicBezTo>
                    <a:pt x="1266075" y="-111922"/>
                    <a:pt x="1687941" y="595779"/>
                    <a:pt x="2203108" y="569190"/>
                  </a:cubicBezTo>
                  <a:cubicBezTo>
                    <a:pt x="2535711" y="552097"/>
                    <a:pt x="2827005" y="230414"/>
                    <a:pt x="3157709" y="167265"/>
                  </a:cubicBezTo>
                  <a:cubicBezTo>
                    <a:pt x="3440219" y="113137"/>
                    <a:pt x="3735312" y="268399"/>
                    <a:pt x="3905768" y="560643"/>
                  </a:cubicBezTo>
                  <a:cubicBezTo>
                    <a:pt x="4076224" y="852887"/>
                    <a:pt x="4115871" y="1271905"/>
                    <a:pt x="4006427" y="1622788"/>
                  </a:cubicBezTo>
                  <a:lnTo>
                    <a:pt x="0" y="1779237"/>
                  </a:ln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2C705FBC-B809-4C8A-8A68-CDEBF4AC6874}"/>
                </a:ext>
              </a:extLst>
            </p:cNvPr>
            <p:cNvSpPr/>
            <p:nvPr/>
          </p:nvSpPr>
          <p:spPr>
            <a:xfrm>
              <a:off x="5295567" y="3083292"/>
              <a:ext cx="4059229" cy="1892034"/>
            </a:xfrm>
            <a:custGeom>
              <a:avLst/>
              <a:gdLst>
                <a:gd name="connsiteX0" fmla="*/ 56740 w 4059229"/>
                <a:gd name="connsiteY0" fmla="*/ 1818677 h 1892034"/>
                <a:gd name="connsiteX1" fmla="*/ 0 w 4059229"/>
                <a:gd name="connsiteY1" fmla="*/ 1814641 h 1892034"/>
                <a:gd name="connsiteX2" fmla="*/ 162622 w 4059229"/>
                <a:gd name="connsiteY2" fmla="*/ 740389 h 1892034"/>
                <a:gd name="connsiteX3" fmla="*/ 781059 w 4059229"/>
                <a:gd name="connsiteY3" fmla="*/ 15832 h 1892034"/>
                <a:gd name="connsiteX4" fmla="*/ 1559743 w 4059229"/>
                <a:gd name="connsiteY4" fmla="*/ 285286 h 1892034"/>
                <a:gd name="connsiteX5" fmla="*/ 2231359 w 4059229"/>
                <a:gd name="connsiteY5" fmla="*/ 568983 h 1892034"/>
                <a:gd name="connsiteX6" fmla="*/ 2734892 w 4059229"/>
                <a:gd name="connsiteY6" fmla="*/ 367427 h 1892034"/>
                <a:gd name="connsiteX7" fmla="*/ 3182874 w 4059229"/>
                <a:gd name="connsiteY7" fmla="*/ 167296 h 1892034"/>
                <a:gd name="connsiteX8" fmla="*/ 3957047 w 4059229"/>
                <a:gd name="connsiteY8" fmla="*/ 574443 h 1892034"/>
                <a:gd name="connsiteX9" fmla="*/ 3934019 w 4059229"/>
                <a:gd name="connsiteY9" fmla="*/ 1892035 h 1892034"/>
                <a:gd name="connsiteX10" fmla="*/ 3881316 w 4059229"/>
                <a:gd name="connsiteY10" fmla="*/ 1865446 h 1892034"/>
                <a:gd name="connsiteX11" fmla="*/ 3911466 w 4059229"/>
                <a:gd name="connsiteY11" fmla="*/ 621687 h 1892034"/>
                <a:gd name="connsiteX12" fmla="*/ 3189283 w 4059229"/>
                <a:gd name="connsiteY12" fmla="*/ 241841 h 1892034"/>
                <a:gd name="connsiteX13" fmla="*/ 2756734 w 4059229"/>
                <a:gd name="connsiteY13" fmla="*/ 436037 h 1892034"/>
                <a:gd name="connsiteX14" fmla="*/ 2231834 w 4059229"/>
                <a:gd name="connsiteY14" fmla="*/ 644240 h 1892034"/>
                <a:gd name="connsiteX15" fmla="*/ 1532679 w 4059229"/>
                <a:gd name="connsiteY15" fmla="*/ 352708 h 1892034"/>
                <a:gd name="connsiteX16" fmla="*/ 789843 w 4059229"/>
                <a:gd name="connsiteY16" fmla="*/ 89665 h 1892034"/>
                <a:gd name="connsiteX17" fmla="*/ 214850 w 4059229"/>
                <a:gd name="connsiteY17" fmla="*/ 768640 h 1892034"/>
                <a:gd name="connsiteX18" fmla="*/ 56740 w 4059229"/>
                <a:gd name="connsiteY18" fmla="*/ 1818677 h 189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59229" h="1892034">
                  <a:moveTo>
                    <a:pt x="56740" y="1818677"/>
                  </a:moveTo>
                  <a:lnTo>
                    <a:pt x="0" y="1814641"/>
                  </a:lnTo>
                  <a:cubicBezTo>
                    <a:pt x="23740" y="1455212"/>
                    <a:pt x="48193" y="1083675"/>
                    <a:pt x="162622" y="740389"/>
                  </a:cubicBezTo>
                  <a:cubicBezTo>
                    <a:pt x="290345" y="356744"/>
                    <a:pt x="527274" y="79219"/>
                    <a:pt x="781059" y="15832"/>
                  </a:cubicBezTo>
                  <a:cubicBezTo>
                    <a:pt x="1059771" y="-53727"/>
                    <a:pt x="1313793" y="118628"/>
                    <a:pt x="1559743" y="285286"/>
                  </a:cubicBezTo>
                  <a:cubicBezTo>
                    <a:pt x="1774119" y="430577"/>
                    <a:pt x="1995142" y="580853"/>
                    <a:pt x="2231359" y="568983"/>
                  </a:cubicBezTo>
                  <a:cubicBezTo>
                    <a:pt x="2404901" y="559962"/>
                    <a:pt x="2565149" y="466425"/>
                    <a:pt x="2734892" y="367427"/>
                  </a:cubicBezTo>
                  <a:cubicBezTo>
                    <a:pt x="2878284" y="283861"/>
                    <a:pt x="3026424" y="197209"/>
                    <a:pt x="3182874" y="167296"/>
                  </a:cubicBezTo>
                  <a:cubicBezTo>
                    <a:pt x="3476304" y="111268"/>
                    <a:pt x="3779944" y="271041"/>
                    <a:pt x="3957047" y="574443"/>
                  </a:cubicBezTo>
                  <a:cubicBezTo>
                    <a:pt x="4141273" y="890191"/>
                    <a:pt x="4040613" y="1550173"/>
                    <a:pt x="3934019" y="1892035"/>
                  </a:cubicBezTo>
                  <a:lnTo>
                    <a:pt x="3881316" y="1865446"/>
                  </a:lnTo>
                  <a:cubicBezTo>
                    <a:pt x="3990759" y="1515037"/>
                    <a:pt x="4072425" y="897550"/>
                    <a:pt x="3911466" y="621687"/>
                  </a:cubicBezTo>
                  <a:cubicBezTo>
                    <a:pt x="3746470" y="338701"/>
                    <a:pt x="3462773" y="189612"/>
                    <a:pt x="3189283" y="241841"/>
                  </a:cubicBezTo>
                  <a:cubicBezTo>
                    <a:pt x="3040669" y="270329"/>
                    <a:pt x="2896327" y="354607"/>
                    <a:pt x="2756734" y="436037"/>
                  </a:cubicBezTo>
                  <a:cubicBezTo>
                    <a:pt x="2589601" y="533610"/>
                    <a:pt x="2416534" y="634507"/>
                    <a:pt x="2231834" y="644240"/>
                  </a:cubicBezTo>
                  <a:cubicBezTo>
                    <a:pt x="1981610" y="657060"/>
                    <a:pt x="1753227" y="502273"/>
                    <a:pt x="1532679" y="352708"/>
                  </a:cubicBezTo>
                  <a:cubicBezTo>
                    <a:pt x="1283880" y="184151"/>
                    <a:pt x="1049088" y="24853"/>
                    <a:pt x="789843" y="89665"/>
                  </a:cubicBezTo>
                  <a:cubicBezTo>
                    <a:pt x="509231" y="159699"/>
                    <a:pt x="308862" y="486367"/>
                    <a:pt x="214850" y="768640"/>
                  </a:cubicBezTo>
                  <a:cubicBezTo>
                    <a:pt x="104220" y="1100293"/>
                    <a:pt x="80243" y="1465420"/>
                    <a:pt x="56740" y="1818677"/>
                  </a:cubicBez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6B54CD01-CB4D-40B0-97D8-CDE2AA4A13B1}"/>
              </a:ext>
            </a:extLst>
          </p:cNvPr>
          <p:cNvGrpSpPr/>
          <p:nvPr/>
        </p:nvGrpSpPr>
        <p:grpSpPr>
          <a:xfrm rot="9148252">
            <a:off x="9916011" y="5073227"/>
            <a:ext cx="4204374" cy="2184241"/>
            <a:chOff x="-846614" y="-999589"/>
            <a:chExt cx="4356730" cy="3597988"/>
          </a:xfrm>
        </p:grpSpPr>
        <p:sp>
          <p:nvSpPr>
            <p:cNvPr id="239" name="Graphic 104">
              <a:extLst>
                <a:ext uri="{FF2B5EF4-FFF2-40B4-BE49-F238E27FC236}">
                  <a16:creationId xmlns:a16="http://schemas.microsoft.com/office/drawing/2014/main" id="{3A71D4D6-2D97-4B08-A7C9-92DE92B683E5}"/>
                </a:ext>
              </a:extLst>
            </p:cNvPr>
            <p:cNvSpPr/>
            <p:nvPr/>
          </p:nvSpPr>
          <p:spPr>
            <a:xfrm>
              <a:off x="-846614" y="-999589"/>
              <a:ext cx="4356730" cy="3353166"/>
            </a:xfrm>
            <a:custGeom>
              <a:avLst/>
              <a:gdLst>
                <a:gd name="connsiteX0" fmla="*/ 3789279 w 4001311"/>
                <a:gd name="connsiteY0" fmla="*/ 479141 h 3382294"/>
                <a:gd name="connsiteX1" fmla="*/ 3566226 w 4001311"/>
                <a:gd name="connsiteY1" fmla="*/ 435822 h 3382294"/>
                <a:gd name="connsiteX2" fmla="*/ 2154053 w 4001311"/>
                <a:gd name="connsiteY2" fmla="*/ 2631 h 3382294"/>
                <a:gd name="connsiteX3" fmla="*/ 1029104 w 4001311"/>
                <a:gd name="connsiteY3" fmla="*/ 209271 h 3382294"/>
                <a:gd name="connsiteX4" fmla="*/ 303577 w 4001311"/>
                <a:gd name="connsiteY4" fmla="*/ 689144 h 3382294"/>
                <a:gd name="connsiteX5" fmla="*/ 95861 w 4001311"/>
                <a:gd name="connsiteY5" fmla="*/ 1166595 h 3382294"/>
                <a:gd name="connsiteX6" fmla="*/ 114427 w 4001311"/>
                <a:gd name="connsiteY6" fmla="*/ 2734286 h 3382294"/>
                <a:gd name="connsiteX7" fmla="*/ 310977 w 4001311"/>
                <a:gd name="connsiteY7" fmla="*/ 3124830 h 3382294"/>
                <a:gd name="connsiteX8" fmla="*/ 680399 w 4001311"/>
                <a:gd name="connsiteY8" fmla="*/ 3324743 h 3382294"/>
                <a:gd name="connsiteX9" fmla="*/ 1648754 w 4001311"/>
                <a:gd name="connsiteY9" fmla="*/ 3271738 h 3382294"/>
                <a:gd name="connsiteX10" fmla="*/ 2325311 w 4001311"/>
                <a:gd name="connsiteY10" fmla="*/ 2586571 h 3382294"/>
                <a:gd name="connsiteX11" fmla="*/ 2494013 w 4001311"/>
                <a:gd name="connsiteY11" fmla="*/ 2135622 h 3382294"/>
                <a:gd name="connsiteX12" fmla="*/ 2929625 w 4001311"/>
                <a:gd name="connsiteY12" fmla="*/ 1832658 h 3382294"/>
                <a:gd name="connsiteX13" fmla="*/ 3582639 w 4001311"/>
                <a:gd name="connsiteY13" fmla="*/ 1796738 h 3382294"/>
                <a:gd name="connsiteX14" fmla="*/ 3999282 w 4001311"/>
                <a:gd name="connsiteY14" fmla="*/ 1205743 h 3382294"/>
                <a:gd name="connsiteX15" fmla="*/ 3789279 w 4001311"/>
                <a:gd name="connsiteY15" fmla="*/ 479141 h 338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01311" h="3382294">
                  <a:moveTo>
                    <a:pt x="3789279" y="479141"/>
                  </a:moveTo>
                  <a:lnTo>
                    <a:pt x="3566226" y="435822"/>
                  </a:lnTo>
                  <a:cubicBezTo>
                    <a:pt x="3114067" y="233487"/>
                    <a:pt x="2648858" y="27789"/>
                    <a:pt x="2154053" y="2631"/>
                  </a:cubicBezTo>
                  <a:cubicBezTo>
                    <a:pt x="1770639" y="-16876"/>
                    <a:pt x="1388571" y="74067"/>
                    <a:pt x="1029104" y="209271"/>
                  </a:cubicBezTo>
                  <a:cubicBezTo>
                    <a:pt x="753853" y="312860"/>
                    <a:pt x="477257" y="451696"/>
                    <a:pt x="303577" y="689144"/>
                  </a:cubicBezTo>
                  <a:cubicBezTo>
                    <a:pt x="200527" y="830132"/>
                    <a:pt x="139988" y="997624"/>
                    <a:pt x="95861" y="1166595"/>
                  </a:cubicBezTo>
                  <a:cubicBezTo>
                    <a:pt x="-37997" y="1678217"/>
                    <a:pt x="-31540" y="2225893"/>
                    <a:pt x="114427" y="2734286"/>
                  </a:cubicBezTo>
                  <a:cubicBezTo>
                    <a:pt x="155055" y="2875813"/>
                    <a:pt x="209002" y="3018685"/>
                    <a:pt x="310977" y="3124830"/>
                  </a:cubicBezTo>
                  <a:cubicBezTo>
                    <a:pt x="409184" y="3226939"/>
                    <a:pt x="543985" y="3286267"/>
                    <a:pt x="680399" y="3324743"/>
                  </a:cubicBezTo>
                  <a:cubicBezTo>
                    <a:pt x="997624" y="3414341"/>
                    <a:pt x="1345790" y="3401291"/>
                    <a:pt x="1648754" y="3271738"/>
                  </a:cubicBezTo>
                  <a:cubicBezTo>
                    <a:pt x="1951853" y="3142184"/>
                    <a:pt x="2205578" y="2893705"/>
                    <a:pt x="2325311" y="2586571"/>
                  </a:cubicBezTo>
                  <a:cubicBezTo>
                    <a:pt x="2383698" y="2436703"/>
                    <a:pt x="2411545" y="2273786"/>
                    <a:pt x="2494013" y="2135622"/>
                  </a:cubicBezTo>
                  <a:cubicBezTo>
                    <a:pt x="2587512" y="1979028"/>
                    <a:pt x="2750429" y="1865753"/>
                    <a:pt x="2929625" y="1832658"/>
                  </a:cubicBezTo>
                  <a:cubicBezTo>
                    <a:pt x="3144875" y="1792837"/>
                    <a:pt x="3374116" y="1863466"/>
                    <a:pt x="3582639" y="1796738"/>
                  </a:cubicBezTo>
                  <a:cubicBezTo>
                    <a:pt x="3826544" y="1718710"/>
                    <a:pt x="3981793" y="1461083"/>
                    <a:pt x="3999282" y="1205743"/>
                  </a:cubicBezTo>
                  <a:cubicBezTo>
                    <a:pt x="4016771" y="950403"/>
                    <a:pt x="3919101" y="699772"/>
                    <a:pt x="3789279" y="479141"/>
                  </a:cubicBezTo>
                  <a:close/>
                </a:path>
              </a:pathLst>
            </a:custGeom>
            <a:solidFill>
              <a:srgbClr val="BDD7EE"/>
            </a:solidFill>
            <a:ln w="13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0" name="Graphic 106">
              <a:extLst>
                <a:ext uri="{FF2B5EF4-FFF2-40B4-BE49-F238E27FC236}">
                  <a16:creationId xmlns:a16="http://schemas.microsoft.com/office/drawing/2014/main" id="{E496BA60-EC14-4652-BBB5-BFB07DC77EF4}"/>
                </a:ext>
              </a:extLst>
            </p:cNvPr>
            <p:cNvSpPr/>
            <p:nvPr/>
          </p:nvSpPr>
          <p:spPr>
            <a:xfrm>
              <a:off x="-51979" y="-377813"/>
              <a:ext cx="3388634" cy="2976212"/>
            </a:xfrm>
            <a:custGeom>
              <a:avLst/>
              <a:gdLst>
                <a:gd name="connsiteX0" fmla="*/ 3065582 w 3236455"/>
                <a:gd name="connsiteY0" fmla="*/ 0 h 2696027"/>
                <a:gd name="connsiteX1" fmla="*/ 3221525 w 3236455"/>
                <a:gd name="connsiteY1" fmla="*/ 565306 h 2696027"/>
                <a:gd name="connsiteX2" fmla="*/ 2834951 w 3236455"/>
                <a:gd name="connsiteY2" fmla="*/ 1006130 h 2696027"/>
                <a:gd name="connsiteX3" fmla="*/ 2357588 w 3236455"/>
                <a:gd name="connsiteY3" fmla="*/ 1068805 h 2696027"/>
                <a:gd name="connsiteX4" fmla="*/ 1911933 w 3236455"/>
                <a:gd name="connsiteY4" fmla="*/ 1227472 h 2696027"/>
                <a:gd name="connsiteX5" fmla="*/ 1714992 w 3236455"/>
                <a:gd name="connsiteY5" fmla="*/ 1670897 h 2696027"/>
                <a:gd name="connsiteX6" fmla="*/ 1059267 w 3236455"/>
                <a:gd name="connsiteY6" fmla="*/ 2571621 h 2696027"/>
                <a:gd name="connsiteX7" fmla="*/ 0 w 3236455"/>
                <a:gd name="connsiteY7" fmla="*/ 2473151 h 269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36455" h="2696027">
                  <a:moveTo>
                    <a:pt x="3065582" y="0"/>
                  </a:moveTo>
                  <a:cubicBezTo>
                    <a:pt x="3206413" y="147024"/>
                    <a:pt x="3267106" y="366755"/>
                    <a:pt x="3221525" y="565306"/>
                  </a:cubicBezTo>
                  <a:cubicBezTo>
                    <a:pt x="3176067" y="763856"/>
                    <a:pt x="3025823" y="935157"/>
                    <a:pt x="2834951" y="1006130"/>
                  </a:cubicBezTo>
                  <a:cubicBezTo>
                    <a:pt x="2683964" y="1062364"/>
                    <a:pt x="2518360" y="1057409"/>
                    <a:pt x="2357588" y="1068805"/>
                  </a:cubicBezTo>
                  <a:cubicBezTo>
                    <a:pt x="2196815" y="1080200"/>
                    <a:pt x="2026505" y="1114014"/>
                    <a:pt x="1911933" y="1227472"/>
                  </a:cubicBezTo>
                  <a:cubicBezTo>
                    <a:pt x="1795626" y="1342663"/>
                    <a:pt x="1761316" y="1513840"/>
                    <a:pt x="1714992" y="1670897"/>
                  </a:cubicBezTo>
                  <a:cubicBezTo>
                    <a:pt x="1607108" y="2036166"/>
                    <a:pt x="1391465" y="2385333"/>
                    <a:pt x="1059267" y="2571621"/>
                  </a:cubicBezTo>
                  <a:cubicBezTo>
                    <a:pt x="727069" y="2757910"/>
                    <a:pt x="269028" y="2742798"/>
                    <a:pt x="0" y="2473151"/>
                  </a:cubicBezTo>
                </a:path>
              </a:pathLst>
            </a:custGeom>
            <a:noFill/>
            <a:ln w="12361" cap="flat">
              <a:solidFill>
                <a:schemeClr val="tx1">
                  <a:lumMod val="95000"/>
                  <a:lumOff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11ACB030-AF18-4FD5-ACE5-0C2420084408}"/>
              </a:ext>
            </a:extLst>
          </p:cNvPr>
          <p:cNvSpPr/>
          <p:nvPr/>
        </p:nvSpPr>
        <p:spPr>
          <a:xfrm>
            <a:off x="3822089" y="1731495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4" name="Freeform: Shape 243">
            <a:extLst>
              <a:ext uri="{FF2B5EF4-FFF2-40B4-BE49-F238E27FC236}">
                <a16:creationId xmlns:a16="http://schemas.microsoft.com/office/drawing/2014/main" id="{3BB15C4E-04DD-44F8-A02A-6A0697CDA087}"/>
              </a:ext>
            </a:extLst>
          </p:cNvPr>
          <p:cNvSpPr/>
          <p:nvPr/>
        </p:nvSpPr>
        <p:spPr>
          <a:xfrm>
            <a:off x="8983226" y="5974928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6" name="Freeform: Shape 245">
            <a:extLst>
              <a:ext uri="{FF2B5EF4-FFF2-40B4-BE49-F238E27FC236}">
                <a16:creationId xmlns:a16="http://schemas.microsoft.com/office/drawing/2014/main" id="{8772619D-FC60-4FEC-B8EB-DF5D64C5945A}"/>
              </a:ext>
            </a:extLst>
          </p:cNvPr>
          <p:cNvSpPr/>
          <p:nvPr/>
        </p:nvSpPr>
        <p:spPr>
          <a:xfrm>
            <a:off x="9494694" y="3191814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8" name="Freeform: Shape 247">
            <a:extLst>
              <a:ext uri="{FF2B5EF4-FFF2-40B4-BE49-F238E27FC236}">
                <a16:creationId xmlns:a16="http://schemas.microsoft.com/office/drawing/2014/main" id="{7D25326C-9814-438A-8888-0CFAB79B4DAF}"/>
              </a:ext>
            </a:extLst>
          </p:cNvPr>
          <p:cNvSpPr/>
          <p:nvPr/>
        </p:nvSpPr>
        <p:spPr>
          <a:xfrm>
            <a:off x="5711264" y="2504054"/>
            <a:ext cx="255873" cy="233710"/>
          </a:xfrm>
          <a:custGeom>
            <a:avLst/>
            <a:gdLst>
              <a:gd name="connsiteX0" fmla="*/ 125478 w 173458"/>
              <a:gd name="connsiteY0" fmla="*/ 162529 h 162552"/>
              <a:gd name="connsiteX1" fmla="*/ 131384 w 173458"/>
              <a:gd name="connsiteY1" fmla="*/ 159957 h 162552"/>
              <a:gd name="connsiteX2" fmla="*/ 139290 w 173458"/>
              <a:gd name="connsiteY2" fmla="*/ 2318 h 162552"/>
              <a:gd name="connsiteX3" fmla="*/ 75853 w 173458"/>
              <a:gd name="connsiteY3" fmla="*/ 40228 h 162552"/>
              <a:gd name="connsiteX4" fmla="*/ 4892 w 173458"/>
              <a:gd name="connsiteY4" fmla="*/ 60611 h 162552"/>
              <a:gd name="connsiteX5" fmla="*/ 125478 w 173458"/>
              <a:gd name="connsiteY5" fmla="*/ 162529 h 16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458" h="162552">
                <a:moveTo>
                  <a:pt x="125478" y="162529"/>
                </a:moveTo>
                <a:cubicBezTo>
                  <a:pt x="127764" y="162719"/>
                  <a:pt x="130050" y="161767"/>
                  <a:pt x="131384" y="159957"/>
                </a:cubicBezTo>
                <a:cubicBezTo>
                  <a:pt x="186534" y="87853"/>
                  <a:pt x="185676" y="15939"/>
                  <a:pt x="139290" y="2318"/>
                </a:cubicBezTo>
                <a:cubicBezTo>
                  <a:pt x="92712" y="-11398"/>
                  <a:pt x="75853" y="40228"/>
                  <a:pt x="75853" y="40228"/>
                </a:cubicBezTo>
                <a:cubicBezTo>
                  <a:pt x="75853" y="40228"/>
                  <a:pt x="26704" y="17272"/>
                  <a:pt x="4892" y="60611"/>
                </a:cubicBezTo>
                <a:cubicBezTo>
                  <a:pt x="-16730" y="103759"/>
                  <a:pt x="35086" y="153575"/>
                  <a:pt x="125478" y="162529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24" name="Freeform: Shape 243">
            <a:extLst>
              <a:ext uri="{FF2B5EF4-FFF2-40B4-BE49-F238E27FC236}">
                <a16:creationId xmlns:a16="http://schemas.microsoft.com/office/drawing/2014/main" id="{47ED9EEF-CCF7-4762-ABBB-27CCEB70B07F}"/>
              </a:ext>
            </a:extLst>
          </p:cNvPr>
          <p:cNvSpPr/>
          <p:nvPr/>
        </p:nvSpPr>
        <p:spPr>
          <a:xfrm>
            <a:off x="406896" y="6136518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26" name="Freeform: Shape 243">
            <a:extLst>
              <a:ext uri="{FF2B5EF4-FFF2-40B4-BE49-F238E27FC236}">
                <a16:creationId xmlns:a16="http://schemas.microsoft.com/office/drawing/2014/main" id="{1743331E-F964-4962-8312-4CE9DE1E977A}"/>
              </a:ext>
            </a:extLst>
          </p:cNvPr>
          <p:cNvSpPr/>
          <p:nvPr/>
        </p:nvSpPr>
        <p:spPr>
          <a:xfrm>
            <a:off x="7340284" y="3319839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28" name="Freeform: Shape 243">
            <a:extLst>
              <a:ext uri="{FF2B5EF4-FFF2-40B4-BE49-F238E27FC236}">
                <a16:creationId xmlns:a16="http://schemas.microsoft.com/office/drawing/2014/main" id="{696A3A6D-DADB-49A1-9E77-840F51E1101D}"/>
              </a:ext>
            </a:extLst>
          </p:cNvPr>
          <p:cNvSpPr/>
          <p:nvPr/>
        </p:nvSpPr>
        <p:spPr>
          <a:xfrm>
            <a:off x="8186499" y="1298713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30" name="Freeform: Shape 243">
            <a:extLst>
              <a:ext uri="{FF2B5EF4-FFF2-40B4-BE49-F238E27FC236}">
                <a16:creationId xmlns:a16="http://schemas.microsoft.com/office/drawing/2014/main" id="{0ACC060D-2842-46D5-AAED-EFA925EA770B}"/>
              </a:ext>
            </a:extLst>
          </p:cNvPr>
          <p:cNvSpPr/>
          <p:nvPr/>
        </p:nvSpPr>
        <p:spPr>
          <a:xfrm>
            <a:off x="11125778" y="3429000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1" name="Freeform: Shape 243">
            <a:extLst>
              <a:ext uri="{FF2B5EF4-FFF2-40B4-BE49-F238E27FC236}">
                <a16:creationId xmlns:a16="http://schemas.microsoft.com/office/drawing/2014/main" id="{972F5663-07FB-411B-AC91-72CA68F2EA2B}"/>
              </a:ext>
            </a:extLst>
          </p:cNvPr>
          <p:cNvSpPr/>
          <p:nvPr/>
        </p:nvSpPr>
        <p:spPr>
          <a:xfrm>
            <a:off x="3960690" y="5844625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3" name="Freeform: Shape 243">
            <a:extLst>
              <a:ext uri="{FF2B5EF4-FFF2-40B4-BE49-F238E27FC236}">
                <a16:creationId xmlns:a16="http://schemas.microsoft.com/office/drawing/2014/main" id="{954D6DF2-30F0-4AF9-9FE0-F863E38C3C9E}"/>
              </a:ext>
            </a:extLst>
          </p:cNvPr>
          <p:cNvSpPr/>
          <p:nvPr/>
        </p:nvSpPr>
        <p:spPr>
          <a:xfrm>
            <a:off x="232141" y="4804983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5" name="Freeform: Shape 245">
            <a:extLst>
              <a:ext uri="{FF2B5EF4-FFF2-40B4-BE49-F238E27FC236}">
                <a16:creationId xmlns:a16="http://schemas.microsoft.com/office/drawing/2014/main" id="{925782EF-033A-4072-A7F1-F51DD23778FE}"/>
              </a:ext>
            </a:extLst>
          </p:cNvPr>
          <p:cNvSpPr/>
          <p:nvPr/>
        </p:nvSpPr>
        <p:spPr>
          <a:xfrm>
            <a:off x="9994483" y="4587944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9" name="Freeform: Shape 245">
            <a:extLst>
              <a:ext uri="{FF2B5EF4-FFF2-40B4-BE49-F238E27FC236}">
                <a16:creationId xmlns:a16="http://schemas.microsoft.com/office/drawing/2014/main" id="{52E07012-8914-464C-BBCA-4968BF2A68A7}"/>
              </a:ext>
            </a:extLst>
          </p:cNvPr>
          <p:cNvSpPr/>
          <p:nvPr/>
        </p:nvSpPr>
        <p:spPr>
          <a:xfrm>
            <a:off x="6046735" y="979624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0" name="Freeform: Shape 245">
            <a:extLst>
              <a:ext uri="{FF2B5EF4-FFF2-40B4-BE49-F238E27FC236}">
                <a16:creationId xmlns:a16="http://schemas.microsoft.com/office/drawing/2014/main" id="{141EEBD7-F836-401D-AB40-7FA182DCD251}"/>
              </a:ext>
            </a:extLst>
          </p:cNvPr>
          <p:cNvSpPr/>
          <p:nvPr/>
        </p:nvSpPr>
        <p:spPr>
          <a:xfrm>
            <a:off x="2663118" y="6274605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1" name="Freeform: Shape 245">
            <a:extLst>
              <a:ext uri="{FF2B5EF4-FFF2-40B4-BE49-F238E27FC236}">
                <a16:creationId xmlns:a16="http://schemas.microsoft.com/office/drawing/2014/main" id="{B87A55A4-C37B-4471-833C-0BF193A56876}"/>
              </a:ext>
            </a:extLst>
          </p:cNvPr>
          <p:cNvSpPr/>
          <p:nvPr/>
        </p:nvSpPr>
        <p:spPr>
          <a:xfrm>
            <a:off x="868283" y="3045372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2" name="Freeform: Shape 245">
            <a:extLst>
              <a:ext uri="{FF2B5EF4-FFF2-40B4-BE49-F238E27FC236}">
                <a16:creationId xmlns:a16="http://schemas.microsoft.com/office/drawing/2014/main" id="{49915435-D470-465D-81A4-C5670ECEB275}"/>
              </a:ext>
            </a:extLst>
          </p:cNvPr>
          <p:cNvSpPr/>
          <p:nvPr/>
        </p:nvSpPr>
        <p:spPr>
          <a:xfrm>
            <a:off x="1155283" y="1798173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4" name="Freeform: Shape 245">
            <a:extLst>
              <a:ext uri="{FF2B5EF4-FFF2-40B4-BE49-F238E27FC236}">
                <a16:creationId xmlns:a16="http://schemas.microsoft.com/office/drawing/2014/main" id="{5F008D47-C51E-436B-935C-211559849276}"/>
              </a:ext>
            </a:extLst>
          </p:cNvPr>
          <p:cNvSpPr/>
          <p:nvPr/>
        </p:nvSpPr>
        <p:spPr>
          <a:xfrm>
            <a:off x="10828181" y="1865077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55" name="Graphic 1">
            <a:extLst>
              <a:ext uri="{FF2B5EF4-FFF2-40B4-BE49-F238E27FC236}">
                <a16:creationId xmlns:a16="http://schemas.microsoft.com/office/drawing/2014/main" id="{BB772657-602A-4DF0-8655-7D63A171FFEA}"/>
              </a:ext>
            </a:extLst>
          </p:cNvPr>
          <p:cNvGrpSpPr/>
          <p:nvPr/>
        </p:nvGrpSpPr>
        <p:grpSpPr>
          <a:xfrm rot="16200000">
            <a:off x="11382807" y="1457905"/>
            <a:ext cx="1809262" cy="3191373"/>
            <a:chOff x="6189058" y="3162106"/>
            <a:chExt cx="1730882" cy="3154111"/>
          </a:xfrm>
        </p:grpSpPr>
        <p:sp>
          <p:nvSpPr>
            <p:cNvPr id="256" name="Freeform: Shape 194">
              <a:extLst>
                <a:ext uri="{FF2B5EF4-FFF2-40B4-BE49-F238E27FC236}">
                  <a16:creationId xmlns:a16="http://schemas.microsoft.com/office/drawing/2014/main" id="{A8849518-D14E-4D8F-9299-54091C8EEF5C}"/>
                </a:ext>
              </a:extLst>
            </p:cNvPr>
            <p:cNvSpPr/>
            <p:nvPr/>
          </p:nvSpPr>
          <p:spPr>
            <a:xfrm>
              <a:off x="7809071" y="5030533"/>
              <a:ext cx="110869" cy="227171"/>
            </a:xfrm>
            <a:custGeom>
              <a:avLst/>
              <a:gdLst>
                <a:gd name="connsiteX0" fmla="*/ 0 w 110870"/>
                <a:gd name="connsiteY0" fmla="*/ 163258 h 227171"/>
                <a:gd name="connsiteX1" fmla="*/ 110871 w 110870"/>
                <a:gd name="connsiteY1" fmla="*/ 227171 h 227171"/>
                <a:gd name="connsiteX2" fmla="*/ 102965 w 110870"/>
                <a:gd name="connsiteY2" fmla="*/ 173545 h 227171"/>
                <a:gd name="connsiteX3" fmla="*/ 106108 w 110870"/>
                <a:gd name="connsiteY3" fmla="*/ 0 h 227171"/>
                <a:gd name="connsiteX4" fmla="*/ 105251 w 110870"/>
                <a:gd name="connsiteY4" fmla="*/ 2572 h 227171"/>
                <a:gd name="connsiteX5" fmla="*/ 0 w 110870"/>
                <a:gd name="connsiteY5" fmla="*/ 163258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870" h="227171">
                  <a:moveTo>
                    <a:pt x="0" y="163258"/>
                  </a:moveTo>
                  <a:cubicBezTo>
                    <a:pt x="36957" y="184594"/>
                    <a:pt x="73914" y="205930"/>
                    <a:pt x="110871" y="227171"/>
                  </a:cubicBezTo>
                  <a:cubicBezTo>
                    <a:pt x="104584" y="204121"/>
                    <a:pt x="101632" y="185738"/>
                    <a:pt x="102965" y="173545"/>
                  </a:cubicBezTo>
                  <a:cubicBezTo>
                    <a:pt x="106489" y="140208"/>
                    <a:pt x="107347" y="78105"/>
                    <a:pt x="106108" y="0"/>
                  </a:cubicBezTo>
                  <a:cubicBezTo>
                    <a:pt x="105823" y="857"/>
                    <a:pt x="105537" y="1714"/>
                    <a:pt x="105251" y="2572"/>
                  </a:cubicBezTo>
                  <a:cubicBezTo>
                    <a:pt x="83153" y="63532"/>
                    <a:pt x="49530" y="121634"/>
                    <a:pt x="0" y="163258"/>
                  </a:cubicBezTo>
                  <a:close/>
                </a:path>
              </a:pathLst>
            </a:custGeom>
            <a:solidFill>
              <a:srgbClr val="E59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57" name="Graphic 1">
              <a:extLst>
                <a:ext uri="{FF2B5EF4-FFF2-40B4-BE49-F238E27FC236}">
                  <a16:creationId xmlns:a16="http://schemas.microsoft.com/office/drawing/2014/main" id="{26CD125A-0CA2-4487-BE1C-397EF712B1E2}"/>
                </a:ext>
              </a:extLst>
            </p:cNvPr>
            <p:cNvGrpSpPr/>
            <p:nvPr/>
          </p:nvGrpSpPr>
          <p:grpSpPr>
            <a:xfrm>
              <a:off x="6740616" y="3670041"/>
              <a:ext cx="862038" cy="405515"/>
              <a:chOff x="6740616" y="3670041"/>
              <a:chExt cx="862038" cy="405515"/>
            </a:xfrm>
            <a:solidFill>
              <a:srgbClr val="D17A66"/>
            </a:solidFill>
          </p:grpSpPr>
          <p:sp>
            <p:nvSpPr>
              <p:cNvPr id="262" name="Freeform: Shape 196">
                <a:extLst>
                  <a:ext uri="{FF2B5EF4-FFF2-40B4-BE49-F238E27FC236}">
                    <a16:creationId xmlns:a16="http://schemas.microsoft.com/office/drawing/2014/main" id="{E386408B-CDEE-4B20-8182-F70F9C818B15}"/>
                  </a:ext>
                </a:extLst>
              </p:cNvPr>
              <p:cNvSpPr/>
              <p:nvPr/>
            </p:nvSpPr>
            <p:spPr>
              <a:xfrm>
                <a:off x="6740616" y="3670041"/>
                <a:ext cx="131791" cy="319349"/>
              </a:xfrm>
              <a:custGeom>
                <a:avLst/>
                <a:gdLst>
                  <a:gd name="connsiteX0" fmla="*/ 988 w 131791"/>
                  <a:gd name="connsiteY0" fmla="*/ 321 h 319349"/>
                  <a:gd name="connsiteX1" fmla="*/ 69854 w 131791"/>
                  <a:gd name="connsiteY1" fmla="*/ 158055 h 319349"/>
                  <a:gd name="connsiteX2" fmla="*/ 103572 w 131791"/>
                  <a:gd name="connsiteY2" fmla="*/ 237208 h 319349"/>
                  <a:gd name="connsiteX3" fmla="*/ 131767 w 131791"/>
                  <a:gd name="connsiteY3" fmla="*/ 318647 h 319349"/>
                  <a:gd name="connsiteX4" fmla="*/ 131385 w 131791"/>
                  <a:gd name="connsiteY4" fmla="*/ 319314 h 319349"/>
                  <a:gd name="connsiteX5" fmla="*/ 130719 w 131791"/>
                  <a:gd name="connsiteY5" fmla="*/ 319028 h 319349"/>
                  <a:gd name="connsiteX6" fmla="*/ 93571 w 131791"/>
                  <a:gd name="connsiteY6" fmla="*/ 241304 h 319349"/>
                  <a:gd name="connsiteX7" fmla="*/ 61853 w 131791"/>
                  <a:gd name="connsiteY7" fmla="*/ 161294 h 319349"/>
                  <a:gd name="connsiteX8" fmla="*/ 36 w 131791"/>
                  <a:gd name="connsiteY8" fmla="*/ 703 h 319349"/>
                  <a:gd name="connsiteX9" fmla="*/ 321 w 131791"/>
                  <a:gd name="connsiteY9" fmla="*/ 36 h 319349"/>
                  <a:gd name="connsiteX10" fmla="*/ 988 w 131791"/>
                  <a:gd name="connsiteY10" fmla="*/ 321 h 3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91" h="319349">
                    <a:moveTo>
                      <a:pt x="988" y="321"/>
                    </a:moveTo>
                    <a:cubicBezTo>
                      <a:pt x="24229" y="52804"/>
                      <a:pt x="47185" y="105382"/>
                      <a:pt x="69854" y="158055"/>
                    </a:cubicBezTo>
                    <a:cubicBezTo>
                      <a:pt x="81284" y="184345"/>
                      <a:pt x="93285" y="210443"/>
                      <a:pt x="103572" y="237208"/>
                    </a:cubicBezTo>
                    <a:cubicBezTo>
                      <a:pt x="113574" y="264069"/>
                      <a:pt x="123766" y="290929"/>
                      <a:pt x="131767" y="318647"/>
                    </a:cubicBezTo>
                    <a:cubicBezTo>
                      <a:pt x="131862" y="318933"/>
                      <a:pt x="131671" y="319219"/>
                      <a:pt x="131385" y="319314"/>
                    </a:cubicBezTo>
                    <a:cubicBezTo>
                      <a:pt x="131100" y="319409"/>
                      <a:pt x="130909" y="319314"/>
                      <a:pt x="130719" y="319028"/>
                    </a:cubicBezTo>
                    <a:cubicBezTo>
                      <a:pt x="117003" y="293692"/>
                      <a:pt x="105382" y="267403"/>
                      <a:pt x="93571" y="241304"/>
                    </a:cubicBezTo>
                    <a:cubicBezTo>
                      <a:pt x="82046" y="215015"/>
                      <a:pt x="72235" y="188059"/>
                      <a:pt x="61853" y="161294"/>
                    </a:cubicBezTo>
                    <a:cubicBezTo>
                      <a:pt x="40993" y="107859"/>
                      <a:pt x="20324" y="54328"/>
                      <a:pt x="36" y="703"/>
                    </a:cubicBezTo>
                    <a:cubicBezTo>
                      <a:pt x="-59" y="417"/>
                      <a:pt x="36" y="131"/>
                      <a:pt x="321" y="36"/>
                    </a:cubicBezTo>
                    <a:cubicBezTo>
                      <a:pt x="607" y="-60"/>
                      <a:pt x="893" y="36"/>
                      <a:pt x="988" y="32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3" name="Freeform: Shape 197">
                <a:extLst>
                  <a:ext uri="{FF2B5EF4-FFF2-40B4-BE49-F238E27FC236}">
                    <a16:creationId xmlns:a16="http://schemas.microsoft.com/office/drawing/2014/main" id="{EB18CFC8-0E21-408E-981D-C806852B5E3B}"/>
                  </a:ext>
                </a:extLst>
              </p:cNvPr>
              <p:cNvSpPr/>
              <p:nvPr/>
            </p:nvSpPr>
            <p:spPr>
              <a:xfrm>
                <a:off x="7072519" y="3696461"/>
                <a:ext cx="126035" cy="211301"/>
              </a:xfrm>
              <a:custGeom>
                <a:avLst/>
                <a:gdLst>
                  <a:gd name="connsiteX0" fmla="*/ 1031 w 126035"/>
                  <a:gd name="connsiteY0" fmla="*/ 381 h 211301"/>
                  <a:gd name="connsiteX1" fmla="*/ 66754 w 126035"/>
                  <a:gd name="connsiteY1" fmla="*/ 103537 h 211301"/>
                  <a:gd name="connsiteX2" fmla="*/ 98948 w 126035"/>
                  <a:gd name="connsiteY2" fmla="*/ 155543 h 211301"/>
                  <a:gd name="connsiteX3" fmla="*/ 125999 w 126035"/>
                  <a:gd name="connsiteY3" fmla="*/ 210598 h 211301"/>
                  <a:gd name="connsiteX4" fmla="*/ 125714 w 126035"/>
                  <a:gd name="connsiteY4" fmla="*/ 211265 h 211301"/>
                  <a:gd name="connsiteX5" fmla="*/ 125047 w 126035"/>
                  <a:gd name="connsiteY5" fmla="*/ 211074 h 211301"/>
                  <a:gd name="connsiteX6" fmla="*/ 89614 w 126035"/>
                  <a:gd name="connsiteY6" fmla="*/ 160973 h 211301"/>
                  <a:gd name="connsiteX7" fmla="*/ 59324 w 126035"/>
                  <a:gd name="connsiteY7" fmla="*/ 107823 h 211301"/>
                  <a:gd name="connsiteX8" fmla="*/ 79 w 126035"/>
                  <a:gd name="connsiteY8" fmla="*/ 762 h 211301"/>
                  <a:gd name="connsiteX9" fmla="*/ 269 w 126035"/>
                  <a:gd name="connsiteY9" fmla="*/ 0 h 211301"/>
                  <a:gd name="connsiteX10" fmla="*/ 1031 w 126035"/>
                  <a:gd name="connsiteY10" fmla="*/ 381 h 2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035" h="211301">
                    <a:moveTo>
                      <a:pt x="1031" y="381"/>
                    </a:moveTo>
                    <a:cubicBezTo>
                      <a:pt x="23225" y="34671"/>
                      <a:pt x="45132" y="69056"/>
                      <a:pt x="66754" y="103537"/>
                    </a:cubicBezTo>
                    <a:cubicBezTo>
                      <a:pt x="77708" y="120777"/>
                      <a:pt x="89138" y="137636"/>
                      <a:pt x="98948" y="155543"/>
                    </a:cubicBezTo>
                    <a:cubicBezTo>
                      <a:pt x="108759" y="173450"/>
                      <a:pt x="118094" y="191548"/>
                      <a:pt x="125999" y="210598"/>
                    </a:cubicBezTo>
                    <a:cubicBezTo>
                      <a:pt x="126095" y="210884"/>
                      <a:pt x="125999" y="211169"/>
                      <a:pt x="125714" y="211265"/>
                    </a:cubicBezTo>
                    <a:cubicBezTo>
                      <a:pt x="125523" y="211360"/>
                      <a:pt x="125238" y="211265"/>
                      <a:pt x="125047" y="211074"/>
                    </a:cubicBezTo>
                    <a:cubicBezTo>
                      <a:pt x="112093" y="195072"/>
                      <a:pt x="100663" y="178118"/>
                      <a:pt x="89614" y="160973"/>
                    </a:cubicBezTo>
                    <a:cubicBezTo>
                      <a:pt x="78565" y="143828"/>
                      <a:pt x="69230" y="125635"/>
                      <a:pt x="59324" y="107823"/>
                    </a:cubicBezTo>
                    <a:cubicBezTo>
                      <a:pt x="39322" y="72295"/>
                      <a:pt x="19605" y="36576"/>
                      <a:pt x="79" y="762"/>
                    </a:cubicBezTo>
                    <a:cubicBezTo>
                      <a:pt x="-112" y="476"/>
                      <a:pt x="79" y="191"/>
                      <a:pt x="269" y="0"/>
                    </a:cubicBezTo>
                    <a:cubicBezTo>
                      <a:pt x="555" y="95"/>
                      <a:pt x="841" y="95"/>
                      <a:pt x="1031" y="38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4" name="Freeform: Shape 198">
                <a:extLst>
                  <a:ext uri="{FF2B5EF4-FFF2-40B4-BE49-F238E27FC236}">
                    <a16:creationId xmlns:a16="http://schemas.microsoft.com/office/drawing/2014/main" id="{45B03C84-51F3-497A-9635-A37A464658A2}"/>
                  </a:ext>
                </a:extLst>
              </p:cNvPr>
              <p:cNvSpPr/>
              <p:nvPr/>
            </p:nvSpPr>
            <p:spPr>
              <a:xfrm>
                <a:off x="7410350" y="3753563"/>
                <a:ext cx="86145" cy="126293"/>
              </a:xfrm>
              <a:custGeom>
                <a:avLst/>
                <a:gdLst>
                  <a:gd name="connsiteX0" fmla="*/ 956 w 86145"/>
                  <a:gd name="connsiteY0" fmla="*/ 143 h 126293"/>
                  <a:gd name="connsiteX1" fmla="*/ 46676 w 86145"/>
                  <a:gd name="connsiteY1" fmla="*/ 60627 h 126293"/>
                  <a:gd name="connsiteX2" fmla="*/ 68870 w 86145"/>
                  <a:gd name="connsiteY2" fmla="*/ 91392 h 126293"/>
                  <a:gd name="connsiteX3" fmla="*/ 86110 w 86145"/>
                  <a:gd name="connsiteY3" fmla="*/ 125492 h 126293"/>
                  <a:gd name="connsiteX4" fmla="*/ 85824 w 86145"/>
                  <a:gd name="connsiteY4" fmla="*/ 126254 h 126293"/>
                  <a:gd name="connsiteX5" fmla="*/ 85253 w 86145"/>
                  <a:gd name="connsiteY5" fmla="*/ 126159 h 126293"/>
                  <a:gd name="connsiteX6" fmla="*/ 59916 w 86145"/>
                  <a:gd name="connsiteY6" fmla="*/ 97584 h 126293"/>
                  <a:gd name="connsiteX7" fmla="*/ 39533 w 86145"/>
                  <a:gd name="connsiteY7" fmla="*/ 65675 h 126293"/>
                  <a:gd name="connsiteX8" fmla="*/ 99 w 86145"/>
                  <a:gd name="connsiteY8" fmla="*/ 905 h 126293"/>
                  <a:gd name="connsiteX9" fmla="*/ 289 w 86145"/>
                  <a:gd name="connsiteY9" fmla="*/ 143 h 126293"/>
                  <a:gd name="connsiteX10" fmla="*/ 956 w 86145"/>
                  <a:gd name="connsiteY10" fmla="*/ 143 h 12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145" h="126293">
                    <a:moveTo>
                      <a:pt x="956" y="143"/>
                    </a:moveTo>
                    <a:cubicBezTo>
                      <a:pt x="16482" y="20145"/>
                      <a:pt x="31722" y="40338"/>
                      <a:pt x="46676" y="60627"/>
                    </a:cubicBezTo>
                    <a:cubicBezTo>
                      <a:pt x="54201" y="70818"/>
                      <a:pt x="62393" y="80438"/>
                      <a:pt x="68870" y="91392"/>
                    </a:cubicBezTo>
                    <a:cubicBezTo>
                      <a:pt x="75347" y="102251"/>
                      <a:pt x="81538" y="113300"/>
                      <a:pt x="86110" y="125492"/>
                    </a:cubicBezTo>
                    <a:cubicBezTo>
                      <a:pt x="86205" y="125778"/>
                      <a:pt x="86110" y="126063"/>
                      <a:pt x="85824" y="126254"/>
                    </a:cubicBezTo>
                    <a:cubicBezTo>
                      <a:pt x="85634" y="126349"/>
                      <a:pt x="85443" y="126254"/>
                      <a:pt x="85253" y="126159"/>
                    </a:cubicBezTo>
                    <a:cubicBezTo>
                      <a:pt x="75728" y="117396"/>
                      <a:pt x="67631" y="107585"/>
                      <a:pt x="59916" y="97584"/>
                    </a:cubicBezTo>
                    <a:cubicBezTo>
                      <a:pt x="52201" y="87582"/>
                      <a:pt x="46200" y="76343"/>
                      <a:pt x="39533" y="65675"/>
                    </a:cubicBezTo>
                    <a:cubicBezTo>
                      <a:pt x="26102" y="44244"/>
                      <a:pt x="12958" y="22622"/>
                      <a:pt x="99" y="905"/>
                    </a:cubicBezTo>
                    <a:cubicBezTo>
                      <a:pt x="-91" y="619"/>
                      <a:pt x="4" y="333"/>
                      <a:pt x="289" y="143"/>
                    </a:cubicBezTo>
                    <a:cubicBezTo>
                      <a:pt x="575" y="-48"/>
                      <a:pt x="861" y="-48"/>
                      <a:pt x="956" y="143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5" name="Freeform: Shape 199">
                <a:extLst>
                  <a:ext uri="{FF2B5EF4-FFF2-40B4-BE49-F238E27FC236}">
                    <a16:creationId xmlns:a16="http://schemas.microsoft.com/office/drawing/2014/main" id="{1995C960-62AC-4782-8304-74CCFBF31843}"/>
                  </a:ext>
                </a:extLst>
              </p:cNvPr>
              <p:cNvSpPr/>
              <p:nvPr/>
            </p:nvSpPr>
            <p:spPr>
              <a:xfrm>
                <a:off x="6901525" y="3991319"/>
                <a:ext cx="71686" cy="84236"/>
              </a:xfrm>
              <a:custGeom>
                <a:avLst/>
                <a:gdLst>
                  <a:gd name="connsiteX0" fmla="*/ 861 w 71686"/>
                  <a:gd name="connsiteY0" fmla="*/ 36 h 84236"/>
                  <a:gd name="connsiteX1" fmla="*/ 48296 w 71686"/>
                  <a:gd name="connsiteY1" fmla="*/ 31659 h 84236"/>
                  <a:gd name="connsiteX2" fmla="*/ 65536 w 71686"/>
                  <a:gd name="connsiteY2" fmla="*/ 55185 h 84236"/>
                  <a:gd name="connsiteX3" fmla="*/ 71632 w 71686"/>
                  <a:gd name="connsiteY3" fmla="*/ 83665 h 84236"/>
                  <a:gd name="connsiteX4" fmla="*/ 71060 w 71686"/>
                  <a:gd name="connsiteY4" fmla="*/ 84237 h 84236"/>
                  <a:gd name="connsiteX5" fmla="*/ 70584 w 71686"/>
                  <a:gd name="connsiteY5" fmla="*/ 83951 h 84236"/>
                  <a:gd name="connsiteX6" fmla="*/ 55916 w 71686"/>
                  <a:gd name="connsiteY6" fmla="*/ 60234 h 84236"/>
                  <a:gd name="connsiteX7" fmla="*/ 41628 w 71686"/>
                  <a:gd name="connsiteY7" fmla="*/ 37279 h 84236"/>
                  <a:gd name="connsiteX8" fmla="*/ 290 w 71686"/>
                  <a:gd name="connsiteY8" fmla="*/ 1083 h 84236"/>
                  <a:gd name="connsiteX9" fmla="*/ 99 w 71686"/>
                  <a:gd name="connsiteY9" fmla="*/ 321 h 84236"/>
                  <a:gd name="connsiteX10" fmla="*/ 861 w 71686"/>
                  <a:gd name="connsiteY10" fmla="*/ 36 h 84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86" h="84236">
                    <a:moveTo>
                      <a:pt x="861" y="36"/>
                    </a:moveTo>
                    <a:cubicBezTo>
                      <a:pt x="18673" y="6513"/>
                      <a:pt x="35056" y="17466"/>
                      <a:pt x="48296" y="31659"/>
                    </a:cubicBezTo>
                    <a:cubicBezTo>
                      <a:pt x="54868" y="38707"/>
                      <a:pt x="61631" y="46137"/>
                      <a:pt x="65536" y="55185"/>
                    </a:cubicBezTo>
                    <a:cubicBezTo>
                      <a:pt x="69441" y="64139"/>
                      <a:pt x="72108" y="73759"/>
                      <a:pt x="71632" y="83665"/>
                    </a:cubicBezTo>
                    <a:cubicBezTo>
                      <a:pt x="71632" y="83951"/>
                      <a:pt x="71346" y="84237"/>
                      <a:pt x="71060" y="84237"/>
                    </a:cubicBezTo>
                    <a:cubicBezTo>
                      <a:pt x="70870" y="84237"/>
                      <a:pt x="70679" y="84141"/>
                      <a:pt x="70584" y="83951"/>
                    </a:cubicBezTo>
                    <a:cubicBezTo>
                      <a:pt x="65250" y="75759"/>
                      <a:pt x="60869" y="67854"/>
                      <a:pt x="55916" y="60234"/>
                    </a:cubicBezTo>
                    <a:cubicBezTo>
                      <a:pt x="51058" y="52709"/>
                      <a:pt x="47153" y="44517"/>
                      <a:pt x="41628" y="37279"/>
                    </a:cubicBezTo>
                    <a:cubicBezTo>
                      <a:pt x="30674" y="22800"/>
                      <a:pt x="16673" y="10323"/>
                      <a:pt x="290" y="1083"/>
                    </a:cubicBezTo>
                    <a:cubicBezTo>
                      <a:pt x="4" y="893"/>
                      <a:pt x="-91" y="607"/>
                      <a:pt x="99" y="321"/>
                    </a:cubicBezTo>
                    <a:cubicBezTo>
                      <a:pt x="385" y="36"/>
                      <a:pt x="671" y="-60"/>
                      <a:pt x="861" y="36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6" name="Freeform: Shape 200">
                <a:extLst>
                  <a:ext uri="{FF2B5EF4-FFF2-40B4-BE49-F238E27FC236}">
                    <a16:creationId xmlns:a16="http://schemas.microsoft.com/office/drawing/2014/main" id="{DCD43B23-96ED-4B00-9575-D0FD3C7DB7F4}"/>
                  </a:ext>
                </a:extLst>
              </p:cNvPr>
              <p:cNvSpPr/>
              <p:nvPr/>
            </p:nvSpPr>
            <p:spPr>
              <a:xfrm>
                <a:off x="7204875" y="3912810"/>
                <a:ext cx="397778" cy="47995"/>
              </a:xfrm>
              <a:custGeom>
                <a:avLst/>
                <a:gdLst>
                  <a:gd name="connsiteX0" fmla="*/ 691 w 397778"/>
                  <a:gd name="connsiteY0" fmla="*/ 25205 h 47995"/>
                  <a:gd name="connsiteX1" fmla="*/ 101752 w 397778"/>
                  <a:gd name="connsiteY1" fmla="*/ 41493 h 47995"/>
                  <a:gd name="connsiteX2" fmla="*/ 152329 w 397778"/>
                  <a:gd name="connsiteY2" fmla="*/ 38826 h 47995"/>
                  <a:gd name="connsiteX3" fmla="*/ 200812 w 397778"/>
                  <a:gd name="connsiteY3" fmla="*/ 24443 h 47995"/>
                  <a:gd name="connsiteX4" fmla="*/ 249484 w 397778"/>
                  <a:gd name="connsiteY4" fmla="*/ 6441 h 47995"/>
                  <a:gd name="connsiteX5" fmla="*/ 301967 w 397778"/>
                  <a:gd name="connsiteY5" fmla="*/ 250 h 47995"/>
                  <a:gd name="connsiteX6" fmla="*/ 397598 w 397778"/>
                  <a:gd name="connsiteY6" fmla="*/ 38826 h 47995"/>
                  <a:gd name="connsiteX7" fmla="*/ 397598 w 397778"/>
                  <a:gd name="connsiteY7" fmla="*/ 39588 h 47995"/>
                  <a:gd name="connsiteX8" fmla="*/ 396931 w 397778"/>
                  <a:gd name="connsiteY8" fmla="*/ 39683 h 47995"/>
                  <a:gd name="connsiteX9" fmla="*/ 301491 w 397778"/>
                  <a:gd name="connsiteY9" fmla="*/ 11108 h 47995"/>
                  <a:gd name="connsiteX10" fmla="*/ 276726 w 397778"/>
                  <a:gd name="connsiteY10" fmla="*/ 12346 h 47995"/>
                  <a:gd name="connsiteX11" fmla="*/ 252247 w 397778"/>
                  <a:gd name="connsiteY11" fmla="*/ 16918 h 47995"/>
                  <a:gd name="connsiteX12" fmla="*/ 203764 w 397778"/>
                  <a:gd name="connsiteY12" fmla="*/ 32730 h 47995"/>
                  <a:gd name="connsiteX13" fmla="*/ 153377 w 397778"/>
                  <a:gd name="connsiteY13" fmla="*/ 45970 h 47995"/>
                  <a:gd name="connsiteX14" fmla="*/ 101371 w 397778"/>
                  <a:gd name="connsiteY14" fmla="*/ 47017 h 47995"/>
                  <a:gd name="connsiteX15" fmla="*/ 406 w 397778"/>
                  <a:gd name="connsiteY15" fmla="*/ 26348 h 47995"/>
                  <a:gd name="connsiteX16" fmla="*/ 25 w 397778"/>
                  <a:gd name="connsiteY16" fmla="*/ 25681 h 47995"/>
                  <a:gd name="connsiteX17" fmla="*/ 691 w 397778"/>
                  <a:gd name="connsiteY17" fmla="*/ 25205 h 4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7778" h="47995">
                    <a:moveTo>
                      <a:pt x="691" y="25205"/>
                    </a:moveTo>
                    <a:cubicBezTo>
                      <a:pt x="34124" y="32635"/>
                      <a:pt x="67747" y="39969"/>
                      <a:pt x="101752" y="41493"/>
                    </a:cubicBezTo>
                    <a:cubicBezTo>
                      <a:pt x="118706" y="42445"/>
                      <a:pt x="135756" y="41683"/>
                      <a:pt x="152329" y="38826"/>
                    </a:cubicBezTo>
                    <a:cubicBezTo>
                      <a:pt x="168998" y="36159"/>
                      <a:pt x="184905" y="30634"/>
                      <a:pt x="200812" y="24443"/>
                    </a:cubicBezTo>
                    <a:cubicBezTo>
                      <a:pt x="216719" y="18252"/>
                      <a:pt x="232530" y="11394"/>
                      <a:pt x="249484" y="6441"/>
                    </a:cubicBezTo>
                    <a:cubicBezTo>
                      <a:pt x="266344" y="1488"/>
                      <a:pt x="284346" y="-798"/>
                      <a:pt x="301967" y="250"/>
                    </a:cubicBezTo>
                    <a:cubicBezTo>
                      <a:pt x="337210" y="2440"/>
                      <a:pt x="371881" y="15490"/>
                      <a:pt x="397598" y="38826"/>
                    </a:cubicBezTo>
                    <a:cubicBezTo>
                      <a:pt x="397789" y="39016"/>
                      <a:pt x="397884" y="39397"/>
                      <a:pt x="397598" y="39588"/>
                    </a:cubicBezTo>
                    <a:cubicBezTo>
                      <a:pt x="397408" y="39778"/>
                      <a:pt x="397122" y="39778"/>
                      <a:pt x="396931" y="39683"/>
                    </a:cubicBezTo>
                    <a:cubicBezTo>
                      <a:pt x="367880" y="21681"/>
                      <a:pt x="334829" y="11394"/>
                      <a:pt x="301491" y="11108"/>
                    </a:cubicBezTo>
                    <a:cubicBezTo>
                      <a:pt x="293204" y="10822"/>
                      <a:pt x="284917" y="11203"/>
                      <a:pt x="276726" y="12346"/>
                    </a:cubicBezTo>
                    <a:cubicBezTo>
                      <a:pt x="268534" y="13204"/>
                      <a:pt x="260343" y="14728"/>
                      <a:pt x="252247" y="16918"/>
                    </a:cubicBezTo>
                    <a:cubicBezTo>
                      <a:pt x="236054" y="21014"/>
                      <a:pt x="220052" y="27110"/>
                      <a:pt x="203764" y="32730"/>
                    </a:cubicBezTo>
                    <a:cubicBezTo>
                      <a:pt x="187572" y="38445"/>
                      <a:pt x="170713" y="43779"/>
                      <a:pt x="153377" y="45970"/>
                    </a:cubicBezTo>
                    <a:cubicBezTo>
                      <a:pt x="136042" y="48351"/>
                      <a:pt x="118611" y="48541"/>
                      <a:pt x="101371" y="47017"/>
                    </a:cubicBezTo>
                    <a:cubicBezTo>
                      <a:pt x="66890" y="43969"/>
                      <a:pt x="33457" y="35206"/>
                      <a:pt x="406" y="26348"/>
                    </a:cubicBezTo>
                    <a:cubicBezTo>
                      <a:pt x="120" y="26253"/>
                      <a:pt x="-71" y="25967"/>
                      <a:pt x="25" y="25681"/>
                    </a:cubicBezTo>
                    <a:cubicBezTo>
                      <a:pt x="120" y="25300"/>
                      <a:pt x="406" y="25205"/>
                      <a:pt x="691" y="25205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8" name="Graphic 1">
              <a:extLst>
                <a:ext uri="{FF2B5EF4-FFF2-40B4-BE49-F238E27FC236}">
                  <a16:creationId xmlns:a16="http://schemas.microsoft.com/office/drawing/2014/main" id="{90E538BB-0CDF-491A-BED2-102CE97D3FC8}"/>
                </a:ext>
              </a:extLst>
            </p:cNvPr>
            <p:cNvGrpSpPr/>
            <p:nvPr/>
          </p:nvGrpSpPr>
          <p:grpSpPr>
            <a:xfrm>
              <a:off x="6189058" y="3162106"/>
              <a:ext cx="1487044" cy="3154111"/>
              <a:chOff x="6189058" y="3162106"/>
              <a:chExt cx="1487044" cy="3154111"/>
            </a:xfrm>
          </p:grpSpPr>
          <p:sp>
            <p:nvSpPr>
              <p:cNvPr id="259" name="Freeform: Shape 202">
                <a:extLst>
                  <a:ext uri="{FF2B5EF4-FFF2-40B4-BE49-F238E27FC236}">
                    <a16:creationId xmlns:a16="http://schemas.microsoft.com/office/drawing/2014/main" id="{B7ADC56A-C50A-4034-BD67-7D57FCADD87D}"/>
                  </a:ext>
                </a:extLst>
              </p:cNvPr>
              <p:cNvSpPr/>
              <p:nvPr/>
            </p:nvSpPr>
            <p:spPr>
              <a:xfrm>
                <a:off x="6189058" y="4214234"/>
                <a:ext cx="140239" cy="230415"/>
              </a:xfrm>
              <a:custGeom>
                <a:avLst/>
                <a:gdLst>
                  <a:gd name="connsiteX0" fmla="*/ 137256 w 140239"/>
                  <a:gd name="connsiteY0" fmla="*/ 182505 h 230415"/>
                  <a:gd name="connsiteX1" fmla="*/ 127636 w 140239"/>
                  <a:gd name="connsiteY1" fmla="*/ 107543 h 230415"/>
                  <a:gd name="connsiteX2" fmla="*/ 89822 w 140239"/>
                  <a:gd name="connsiteY2" fmla="*/ 36296 h 230415"/>
                  <a:gd name="connsiteX3" fmla="*/ 52579 w 140239"/>
                  <a:gd name="connsiteY3" fmla="*/ 2387 h 230415"/>
                  <a:gd name="connsiteX4" fmla="*/ 1 w 140239"/>
                  <a:gd name="connsiteY4" fmla="*/ 11531 h 230415"/>
                  <a:gd name="connsiteX5" fmla="*/ 73153 w 140239"/>
                  <a:gd name="connsiteY5" fmla="*/ 230416 h 230415"/>
                  <a:gd name="connsiteX6" fmla="*/ 87536 w 140239"/>
                  <a:gd name="connsiteY6" fmla="*/ 228987 h 230415"/>
                  <a:gd name="connsiteX7" fmla="*/ 137256 w 140239"/>
                  <a:gd name="connsiteY7" fmla="*/ 182505 h 23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239" h="230415">
                    <a:moveTo>
                      <a:pt x="137256" y="182505"/>
                    </a:moveTo>
                    <a:cubicBezTo>
                      <a:pt x="144591" y="157930"/>
                      <a:pt x="137256" y="131356"/>
                      <a:pt x="127636" y="107543"/>
                    </a:cubicBezTo>
                    <a:cubicBezTo>
                      <a:pt x="117539" y="82587"/>
                      <a:pt x="104871" y="58680"/>
                      <a:pt x="89822" y="36296"/>
                    </a:cubicBezTo>
                    <a:cubicBezTo>
                      <a:pt x="80297" y="22104"/>
                      <a:pt x="68867" y="7816"/>
                      <a:pt x="52579" y="2387"/>
                    </a:cubicBezTo>
                    <a:cubicBezTo>
                      <a:pt x="34958" y="-3518"/>
                      <a:pt x="16860" y="2292"/>
                      <a:pt x="1" y="11531"/>
                    </a:cubicBezTo>
                    <a:cubicBezTo>
                      <a:pt x="-189" y="52203"/>
                      <a:pt x="29719" y="133070"/>
                      <a:pt x="73153" y="230416"/>
                    </a:cubicBezTo>
                    <a:cubicBezTo>
                      <a:pt x="78011" y="230416"/>
                      <a:pt x="82869" y="230034"/>
                      <a:pt x="87536" y="228987"/>
                    </a:cubicBezTo>
                    <a:cubicBezTo>
                      <a:pt x="110872" y="223653"/>
                      <a:pt x="130494" y="205269"/>
                      <a:pt x="137256" y="182505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0" name="Freeform: Shape 203">
                <a:extLst>
                  <a:ext uri="{FF2B5EF4-FFF2-40B4-BE49-F238E27FC236}">
                    <a16:creationId xmlns:a16="http://schemas.microsoft.com/office/drawing/2014/main" id="{BC6779D5-1EF5-483B-820F-8285F5B3E137}"/>
                  </a:ext>
                </a:extLst>
              </p:cNvPr>
              <p:cNvSpPr/>
              <p:nvPr/>
            </p:nvSpPr>
            <p:spPr>
              <a:xfrm>
                <a:off x="6431470" y="4792027"/>
                <a:ext cx="1244631" cy="1524190"/>
              </a:xfrm>
              <a:custGeom>
                <a:avLst/>
                <a:gdLst>
                  <a:gd name="connsiteX0" fmla="*/ 716661 w 1244631"/>
                  <a:gd name="connsiteY0" fmla="*/ 575405 h 1524190"/>
                  <a:gd name="connsiteX1" fmla="*/ 396526 w 1244631"/>
                  <a:gd name="connsiteY1" fmla="*/ 362903 h 1524190"/>
                  <a:gd name="connsiteX2" fmla="*/ 0 w 1244631"/>
                  <a:gd name="connsiteY2" fmla="*/ 0 h 1524190"/>
                  <a:gd name="connsiteX3" fmla="*/ 110109 w 1244631"/>
                  <a:gd name="connsiteY3" fmla="*/ 222218 h 1524190"/>
                  <a:gd name="connsiteX4" fmla="*/ 592169 w 1244631"/>
                  <a:gd name="connsiteY4" fmla="*/ 658749 h 1524190"/>
                  <a:gd name="connsiteX5" fmla="*/ 964216 w 1244631"/>
                  <a:gd name="connsiteY5" fmla="*/ 1524190 h 1524190"/>
                  <a:gd name="connsiteX6" fmla="*/ 1244632 w 1244631"/>
                  <a:gd name="connsiteY6" fmla="*/ 1524190 h 1524190"/>
                  <a:gd name="connsiteX7" fmla="*/ 895826 w 1244631"/>
                  <a:gd name="connsiteY7" fmla="*/ 866680 h 1524190"/>
                  <a:gd name="connsiteX8" fmla="*/ 716661 w 1244631"/>
                  <a:gd name="connsiteY8" fmla="*/ 575405 h 152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31" h="1524190">
                    <a:moveTo>
                      <a:pt x="716661" y="575405"/>
                    </a:moveTo>
                    <a:cubicBezTo>
                      <a:pt x="626840" y="483489"/>
                      <a:pt x="506158" y="429958"/>
                      <a:pt x="396526" y="362903"/>
                    </a:cubicBezTo>
                    <a:cubicBezTo>
                      <a:pt x="242697" y="268891"/>
                      <a:pt x="107823" y="144494"/>
                      <a:pt x="0" y="0"/>
                    </a:cubicBezTo>
                    <a:cubicBezTo>
                      <a:pt x="42577" y="84296"/>
                      <a:pt x="82201" y="162496"/>
                      <a:pt x="110109" y="222218"/>
                    </a:cubicBezTo>
                    <a:cubicBezTo>
                      <a:pt x="220218" y="457581"/>
                      <a:pt x="455581" y="571405"/>
                      <a:pt x="592169" y="658749"/>
                    </a:cubicBezTo>
                    <a:cubicBezTo>
                      <a:pt x="728853" y="746093"/>
                      <a:pt x="964216" y="1524190"/>
                      <a:pt x="964216" y="1524190"/>
                    </a:cubicBezTo>
                    <a:lnTo>
                      <a:pt x="1244632" y="1524190"/>
                    </a:lnTo>
                    <a:cubicBezTo>
                      <a:pt x="1119949" y="1309593"/>
                      <a:pt x="1003554" y="1090231"/>
                      <a:pt x="895826" y="866680"/>
                    </a:cubicBezTo>
                    <a:cubicBezTo>
                      <a:pt x="846106" y="763619"/>
                      <a:pt x="796766" y="657415"/>
                      <a:pt x="716661" y="575405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1" name="Freeform: Shape 204">
                <a:extLst>
                  <a:ext uri="{FF2B5EF4-FFF2-40B4-BE49-F238E27FC236}">
                    <a16:creationId xmlns:a16="http://schemas.microsoft.com/office/drawing/2014/main" id="{B22E54BD-2E10-4CE7-99A6-76329F8F4AC3}"/>
                  </a:ext>
                </a:extLst>
              </p:cNvPr>
              <p:cNvSpPr/>
              <p:nvPr/>
            </p:nvSpPr>
            <p:spPr>
              <a:xfrm>
                <a:off x="6411893" y="3162106"/>
                <a:ext cx="116219" cy="142343"/>
              </a:xfrm>
              <a:custGeom>
                <a:avLst/>
                <a:gdLst>
                  <a:gd name="connsiteX0" fmla="*/ 115780 w 116219"/>
                  <a:gd name="connsiteY0" fmla="*/ 72488 h 142343"/>
                  <a:gd name="connsiteX1" fmla="*/ 94348 w 116219"/>
                  <a:gd name="connsiteY1" fmla="*/ 16576 h 142343"/>
                  <a:gd name="connsiteX2" fmla="*/ 58725 w 116219"/>
                  <a:gd name="connsiteY2" fmla="*/ 669 h 142343"/>
                  <a:gd name="connsiteX3" fmla="*/ 27102 w 116219"/>
                  <a:gd name="connsiteY3" fmla="*/ 7146 h 142343"/>
                  <a:gd name="connsiteX4" fmla="*/ 337 w 116219"/>
                  <a:gd name="connsiteY4" fmla="*/ 38674 h 142343"/>
                  <a:gd name="connsiteX5" fmla="*/ 1098 w 116219"/>
                  <a:gd name="connsiteY5" fmla="*/ 71154 h 142343"/>
                  <a:gd name="connsiteX6" fmla="*/ 24244 w 116219"/>
                  <a:gd name="connsiteY6" fmla="*/ 124304 h 142343"/>
                  <a:gd name="connsiteX7" fmla="*/ 78060 w 116219"/>
                  <a:gd name="connsiteY7" fmla="*/ 140496 h 142343"/>
                  <a:gd name="connsiteX8" fmla="*/ 115780 w 116219"/>
                  <a:gd name="connsiteY8" fmla="*/ 72488 h 14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19" h="142343">
                    <a:moveTo>
                      <a:pt x="115780" y="72488"/>
                    </a:moveTo>
                    <a:cubicBezTo>
                      <a:pt x="113493" y="52485"/>
                      <a:pt x="104826" y="34102"/>
                      <a:pt x="94348" y="16576"/>
                    </a:cubicBezTo>
                    <a:cubicBezTo>
                      <a:pt x="87014" y="4289"/>
                      <a:pt x="72726" y="-2188"/>
                      <a:pt x="58725" y="669"/>
                    </a:cubicBezTo>
                    <a:lnTo>
                      <a:pt x="27102" y="7146"/>
                    </a:lnTo>
                    <a:cubicBezTo>
                      <a:pt x="11957" y="10194"/>
                      <a:pt x="1098" y="23244"/>
                      <a:pt x="337" y="38674"/>
                    </a:cubicBezTo>
                    <a:cubicBezTo>
                      <a:pt x="-235" y="49533"/>
                      <a:pt x="-140" y="60391"/>
                      <a:pt x="1098" y="71154"/>
                    </a:cubicBezTo>
                    <a:cubicBezTo>
                      <a:pt x="3480" y="90681"/>
                      <a:pt x="10528" y="110207"/>
                      <a:pt x="24244" y="124304"/>
                    </a:cubicBezTo>
                    <a:cubicBezTo>
                      <a:pt x="37960" y="138401"/>
                      <a:pt x="59201" y="146116"/>
                      <a:pt x="78060" y="140496"/>
                    </a:cubicBezTo>
                    <a:cubicBezTo>
                      <a:pt x="105112" y="132591"/>
                      <a:pt x="118923" y="100491"/>
                      <a:pt x="115780" y="72488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267" name="Graphic 1">
            <a:extLst>
              <a:ext uri="{FF2B5EF4-FFF2-40B4-BE49-F238E27FC236}">
                <a16:creationId xmlns:a16="http://schemas.microsoft.com/office/drawing/2014/main" id="{B746ACD9-0988-40D9-B13F-DF1225E2C060}"/>
              </a:ext>
            </a:extLst>
          </p:cNvPr>
          <p:cNvGrpSpPr/>
          <p:nvPr/>
        </p:nvGrpSpPr>
        <p:grpSpPr>
          <a:xfrm rot="5400000">
            <a:off x="-921955" y="452639"/>
            <a:ext cx="1809262" cy="3191373"/>
            <a:chOff x="6189058" y="3162106"/>
            <a:chExt cx="1730882" cy="3154111"/>
          </a:xfrm>
        </p:grpSpPr>
        <p:sp>
          <p:nvSpPr>
            <p:cNvPr id="268" name="Freeform: Shape 194">
              <a:extLst>
                <a:ext uri="{FF2B5EF4-FFF2-40B4-BE49-F238E27FC236}">
                  <a16:creationId xmlns:a16="http://schemas.microsoft.com/office/drawing/2014/main" id="{B4128EFB-911E-4BCA-806E-9DA71606C6F5}"/>
                </a:ext>
              </a:extLst>
            </p:cNvPr>
            <p:cNvSpPr/>
            <p:nvPr/>
          </p:nvSpPr>
          <p:spPr>
            <a:xfrm>
              <a:off x="7809071" y="5030533"/>
              <a:ext cx="110869" cy="227171"/>
            </a:xfrm>
            <a:custGeom>
              <a:avLst/>
              <a:gdLst>
                <a:gd name="connsiteX0" fmla="*/ 0 w 110870"/>
                <a:gd name="connsiteY0" fmla="*/ 163258 h 227171"/>
                <a:gd name="connsiteX1" fmla="*/ 110871 w 110870"/>
                <a:gd name="connsiteY1" fmla="*/ 227171 h 227171"/>
                <a:gd name="connsiteX2" fmla="*/ 102965 w 110870"/>
                <a:gd name="connsiteY2" fmla="*/ 173545 h 227171"/>
                <a:gd name="connsiteX3" fmla="*/ 106108 w 110870"/>
                <a:gd name="connsiteY3" fmla="*/ 0 h 227171"/>
                <a:gd name="connsiteX4" fmla="*/ 105251 w 110870"/>
                <a:gd name="connsiteY4" fmla="*/ 2572 h 227171"/>
                <a:gd name="connsiteX5" fmla="*/ 0 w 110870"/>
                <a:gd name="connsiteY5" fmla="*/ 163258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870" h="227171">
                  <a:moveTo>
                    <a:pt x="0" y="163258"/>
                  </a:moveTo>
                  <a:cubicBezTo>
                    <a:pt x="36957" y="184594"/>
                    <a:pt x="73914" y="205930"/>
                    <a:pt x="110871" y="227171"/>
                  </a:cubicBezTo>
                  <a:cubicBezTo>
                    <a:pt x="104584" y="204121"/>
                    <a:pt x="101632" y="185738"/>
                    <a:pt x="102965" y="173545"/>
                  </a:cubicBezTo>
                  <a:cubicBezTo>
                    <a:pt x="106489" y="140208"/>
                    <a:pt x="107347" y="78105"/>
                    <a:pt x="106108" y="0"/>
                  </a:cubicBezTo>
                  <a:cubicBezTo>
                    <a:pt x="105823" y="857"/>
                    <a:pt x="105537" y="1714"/>
                    <a:pt x="105251" y="2572"/>
                  </a:cubicBezTo>
                  <a:cubicBezTo>
                    <a:pt x="83153" y="63532"/>
                    <a:pt x="49530" y="121634"/>
                    <a:pt x="0" y="163258"/>
                  </a:cubicBezTo>
                  <a:close/>
                </a:path>
              </a:pathLst>
            </a:custGeom>
            <a:solidFill>
              <a:srgbClr val="E59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69" name="Graphic 1">
              <a:extLst>
                <a:ext uri="{FF2B5EF4-FFF2-40B4-BE49-F238E27FC236}">
                  <a16:creationId xmlns:a16="http://schemas.microsoft.com/office/drawing/2014/main" id="{0EB064B5-1C76-4386-AF84-88C8E3B897D3}"/>
                </a:ext>
              </a:extLst>
            </p:cNvPr>
            <p:cNvGrpSpPr/>
            <p:nvPr/>
          </p:nvGrpSpPr>
          <p:grpSpPr>
            <a:xfrm>
              <a:off x="6740616" y="3670041"/>
              <a:ext cx="862038" cy="405515"/>
              <a:chOff x="6740616" y="3670041"/>
              <a:chExt cx="862038" cy="405515"/>
            </a:xfrm>
            <a:solidFill>
              <a:srgbClr val="D17A66"/>
            </a:solidFill>
          </p:grpSpPr>
          <p:sp>
            <p:nvSpPr>
              <p:cNvPr id="274" name="Freeform: Shape 196">
                <a:extLst>
                  <a:ext uri="{FF2B5EF4-FFF2-40B4-BE49-F238E27FC236}">
                    <a16:creationId xmlns:a16="http://schemas.microsoft.com/office/drawing/2014/main" id="{E509DB80-C5C2-493D-A6E6-E0533271217D}"/>
                  </a:ext>
                </a:extLst>
              </p:cNvPr>
              <p:cNvSpPr/>
              <p:nvPr/>
            </p:nvSpPr>
            <p:spPr>
              <a:xfrm>
                <a:off x="6740616" y="3670041"/>
                <a:ext cx="131791" cy="319349"/>
              </a:xfrm>
              <a:custGeom>
                <a:avLst/>
                <a:gdLst>
                  <a:gd name="connsiteX0" fmla="*/ 988 w 131791"/>
                  <a:gd name="connsiteY0" fmla="*/ 321 h 319349"/>
                  <a:gd name="connsiteX1" fmla="*/ 69854 w 131791"/>
                  <a:gd name="connsiteY1" fmla="*/ 158055 h 319349"/>
                  <a:gd name="connsiteX2" fmla="*/ 103572 w 131791"/>
                  <a:gd name="connsiteY2" fmla="*/ 237208 h 319349"/>
                  <a:gd name="connsiteX3" fmla="*/ 131767 w 131791"/>
                  <a:gd name="connsiteY3" fmla="*/ 318647 h 319349"/>
                  <a:gd name="connsiteX4" fmla="*/ 131385 w 131791"/>
                  <a:gd name="connsiteY4" fmla="*/ 319314 h 319349"/>
                  <a:gd name="connsiteX5" fmla="*/ 130719 w 131791"/>
                  <a:gd name="connsiteY5" fmla="*/ 319028 h 319349"/>
                  <a:gd name="connsiteX6" fmla="*/ 93571 w 131791"/>
                  <a:gd name="connsiteY6" fmla="*/ 241304 h 319349"/>
                  <a:gd name="connsiteX7" fmla="*/ 61853 w 131791"/>
                  <a:gd name="connsiteY7" fmla="*/ 161294 h 319349"/>
                  <a:gd name="connsiteX8" fmla="*/ 36 w 131791"/>
                  <a:gd name="connsiteY8" fmla="*/ 703 h 319349"/>
                  <a:gd name="connsiteX9" fmla="*/ 321 w 131791"/>
                  <a:gd name="connsiteY9" fmla="*/ 36 h 319349"/>
                  <a:gd name="connsiteX10" fmla="*/ 988 w 131791"/>
                  <a:gd name="connsiteY10" fmla="*/ 321 h 3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91" h="319349">
                    <a:moveTo>
                      <a:pt x="988" y="321"/>
                    </a:moveTo>
                    <a:cubicBezTo>
                      <a:pt x="24229" y="52804"/>
                      <a:pt x="47185" y="105382"/>
                      <a:pt x="69854" y="158055"/>
                    </a:cubicBezTo>
                    <a:cubicBezTo>
                      <a:pt x="81284" y="184345"/>
                      <a:pt x="93285" y="210443"/>
                      <a:pt x="103572" y="237208"/>
                    </a:cubicBezTo>
                    <a:cubicBezTo>
                      <a:pt x="113574" y="264069"/>
                      <a:pt x="123766" y="290929"/>
                      <a:pt x="131767" y="318647"/>
                    </a:cubicBezTo>
                    <a:cubicBezTo>
                      <a:pt x="131862" y="318933"/>
                      <a:pt x="131671" y="319219"/>
                      <a:pt x="131385" y="319314"/>
                    </a:cubicBezTo>
                    <a:cubicBezTo>
                      <a:pt x="131100" y="319409"/>
                      <a:pt x="130909" y="319314"/>
                      <a:pt x="130719" y="319028"/>
                    </a:cubicBezTo>
                    <a:cubicBezTo>
                      <a:pt x="117003" y="293692"/>
                      <a:pt x="105382" y="267403"/>
                      <a:pt x="93571" y="241304"/>
                    </a:cubicBezTo>
                    <a:cubicBezTo>
                      <a:pt x="82046" y="215015"/>
                      <a:pt x="72235" y="188059"/>
                      <a:pt x="61853" y="161294"/>
                    </a:cubicBezTo>
                    <a:cubicBezTo>
                      <a:pt x="40993" y="107859"/>
                      <a:pt x="20324" y="54328"/>
                      <a:pt x="36" y="703"/>
                    </a:cubicBezTo>
                    <a:cubicBezTo>
                      <a:pt x="-59" y="417"/>
                      <a:pt x="36" y="131"/>
                      <a:pt x="321" y="36"/>
                    </a:cubicBezTo>
                    <a:cubicBezTo>
                      <a:pt x="607" y="-60"/>
                      <a:pt x="893" y="36"/>
                      <a:pt x="988" y="32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5" name="Freeform: Shape 197">
                <a:extLst>
                  <a:ext uri="{FF2B5EF4-FFF2-40B4-BE49-F238E27FC236}">
                    <a16:creationId xmlns:a16="http://schemas.microsoft.com/office/drawing/2014/main" id="{D5F5A531-B8A8-4908-AA57-4E8656B8C6A2}"/>
                  </a:ext>
                </a:extLst>
              </p:cNvPr>
              <p:cNvSpPr/>
              <p:nvPr/>
            </p:nvSpPr>
            <p:spPr>
              <a:xfrm>
                <a:off x="7072519" y="3696461"/>
                <a:ext cx="126035" cy="211301"/>
              </a:xfrm>
              <a:custGeom>
                <a:avLst/>
                <a:gdLst>
                  <a:gd name="connsiteX0" fmla="*/ 1031 w 126035"/>
                  <a:gd name="connsiteY0" fmla="*/ 381 h 211301"/>
                  <a:gd name="connsiteX1" fmla="*/ 66754 w 126035"/>
                  <a:gd name="connsiteY1" fmla="*/ 103537 h 211301"/>
                  <a:gd name="connsiteX2" fmla="*/ 98948 w 126035"/>
                  <a:gd name="connsiteY2" fmla="*/ 155543 h 211301"/>
                  <a:gd name="connsiteX3" fmla="*/ 125999 w 126035"/>
                  <a:gd name="connsiteY3" fmla="*/ 210598 h 211301"/>
                  <a:gd name="connsiteX4" fmla="*/ 125714 w 126035"/>
                  <a:gd name="connsiteY4" fmla="*/ 211265 h 211301"/>
                  <a:gd name="connsiteX5" fmla="*/ 125047 w 126035"/>
                  <a:gd name="connsiteY5" fmla="*/ 211074 h 211301"/>
                  <a:gd name="connsiteX6" fmla="*/ 89614 w 126035"/>
                  <a:gd name="connsiteY6" fmla="*/ 160973 h 211301"/>
                  <a:gd name="connsiteX7" fmla="*/ 59324 w 126035"/>
                  <a:gd name="connsiteY7" fmla="*/ 107823 h 211301"/>
                  <a:gd name="connsiteX8" fmla="*/ 79 w 126035"/>
                  <a:gd name="connsiteY8" fmla="*/ 762 h 211301"/>
                  <a:gd name="connsiteX9" fmla="*/ 269 w 126035"/>
                  <a:gd name="connsiteY9" fmla="*/ 0 h 211301"/>
                  <a:gd name="connsiteX10" fmla="*/ 1031 w 126035"/>
                  <a:gd name="connsiteY10" fmla="*/ 381 h 2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035" h="211301">
                    <a:moveTo>
                      <a:pt x="1031" y="381"/>
                    </a:moveTo>
                    <a:cubicBezTo>
                      <a:pt x="23225" y="34671"/>
                      <a:pt x="45132" y="69056"/>
                      <a:pt x="66754" y="103537"/>
                    </a:cubicBezTo>
                    <a:cubicBezTo>
                      <a:pt x="77708" y="120777"/>
                      <a:pt x="89138" y="137636"/>
                      <a:pt x="98948" y="155543"/>
                    </a:cubicBezTo>
                    <a:cubicBezTo>
                      <a:pt x="108759" y="173450"/>
                      <a:pt x="118094" y="191548"/>
                      <a:pt x="125999" y="210598"/>
                    </a:cubicBezTo>
                    <a:cubicBezTo>
                      <a:pt x="126095" y="210884"/>
                      <a:pt x="125999" y="211169"/>
                      <a:pt x="125714" y="211265"/>
                    </a:cubicBezTo>
                    <a:cubicBezTo>
                      <a:pt x="125523" y="211360"/>
                      <a:pt x="125238" y="211265"/>
                      <a:pt x="125047" y="211074"/>
                    </a:cubicBezTo>
                    <a:cubicBezTo>
                      <a:pt x="112093" y="195072"/>
                      <a:pt x="100663" y="178118"/>
                      <a:pt x="89614" y="160973"/>
                    </a:cubicBezTo>
                    <a:cubicBezTo>
                      <a:pt x="78565" y="143828"/>
                      <a:pt x="69230" y="125635"/>
                      <a:pt x="59324" y="107823"/>
                    </a:cubicBezTo>
                    <a:cubicBezTo>
                      <a:pt x="39322" y="72295"/>
                      <a:pt x="19605" y="36576"/>
                      <a:pt x="79" y="762"/>
                    </a:cubicBezTo>
                    <a:cubicBezTo>
                      <a:pt x="-112" y="476"/>
                      <a:pt x="79" y="191"/>
                      <a:pt x="269" y="0"/>
                    </a:cubicBezTo>
                    <a:cubicBezTo>
                      <a:pt x="555" y="95"/>
                      <a:pt x="841" y="95"/>
                      <a:pt x="1031" y="38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6" name="Freeform: Shape 198">
                <a:extLst>
                  <a:ext uri="{FF2B5EF4-FFF2-40B4-BE49-F238E27FC236}">
                    <a16:creationId xmlns:a16="http://schemas.microsoft.com/office/drawing/2014/main" id="{C45BACD1-E5DC-498A-A5B9-1271FB6135F3}"/>
                  </a:ext>
                </a:extLst>
              </p:cNvPr>
              <p:cNvSpPr/>
              <p:nvPr/>
            </p:nvSpPr>
            <p:spPr>
              <a:xfrm>
                <a:off x="7410350" y="3753563"/>
                <a:ext cx="86145" cy="126293"/>
              </a:xfrm>
              <a:custGeom>
                <a:avLst/>
                <a:gdLst>
                  <a:gd name="connsiteX0" fmla="*/ 956 w 86145"/>
                  <a:gd name="connsiteY0" fmla="*/ 143 h 126293"/>
                  <a:gd name="connsiteX1" fmla="*/ 46676 w 86145"/>
                  <a:gd name="connsiteY1" fmla="*/ 60627 h 126293"/>
                  <a:gd name="connsiteX2" fmla="*/ 68870 w 86145"/>
                  <a:gd name="connsiteY2" fmla="*/ 91392 h 126293"/>
                  <a:gd name="connsiteX3" fmla="*/ 86110 w 86145"/>
                  <a:gd name="connsiteY3" fmla="*/ 125492 h 126293"/>
                  <a:gd name="connsiteX4" fmla="*/ 85824 w 86145"/>
                  <a:gd name="connsiteY4" fmla="*/ 126254 h 126293"/>
                  <a:gd name="connsiteX5" fmla="*/ 85253 w 86145"/>
                  <a:gd name="connsiteY5" fmla="*/ 126159 h 126293"/>
                  <a:gd name="connsiteX6" fmla="*/ 59916 w 86145"/>
                  <a:gd name="connsiteY6" fmla="*/ 97584 h 126293"/>
                  <a:gd name="connsiteX7" fmla="*/ 39533 w 86145"/>
                  <a:gd name="connsiteY7" fmla="*/ 65675 h 126293"/>
                  <a:gd name="connsiteX8" fmla="*/ 99 w 86145"/>
                  <a:gd name="connsiteY8" fmla="*/ 905 h 126293"/>
                  <a:gd name="connsiteX9" fmla="*/ 289 w 86145"/>
                  <a:gd name="connsiteY9" fmla="*/ 143 h 126293"/>
                  <a:gd name="connsiteX10" fmla="*/ 956 w 86145"/>
                  <a:gd name="connsiteY10" fmla="*/ 143 h 12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145" h="126293">
                    <a:moveTo>
                      <a:pt x="956" y="143"/>
                    </a:moveTo>
                    <a:cubicBezTo>
                      <a:pt x="16482" y="20145"/>
                      <a:pt x="31722" y="40338"/>
                      <a:pt x="46676" y="60627"/>
                    </a:cubicBezTo>
                    <a:cubicBezTo>
                      <a:pt x="54201" y="70818"/>
                      <a:pt x="62393" y="80438"/>
                      <a:pt x="68870" y="91392"/>
                    </a:cubicBezTo>
                    <a:cubicBezTo>
                      <a:pt x="75347" y="102251"/>
                      <a:pt x="81538" y="113300"/>
                      <a:pt x="86110" y="125492"/>
                    </a:cubicBezTo>
                    <a:cubicBezTo>
                      <a:pt x="86205" y="125778"/>
                      <a:pt x="86110" y="126063"/>
                      <a:pt x="85824" y="126254"/>
                    </a:cubicBezTo>
                    <a:cubicBezTo>
                      <a:pt x="85634" y="126349"/>
                      <a:pt x="85443" y="126254"/>
                      <a:pt x="85253" y="126159"/>
                    </a:cubicBezTo>
                    <a:cubicBezTo>
                      <a:pt x="75728" y="117396"/>
                      <a:pt x="67631" y="107585"/>
                      <a:pt x="59916" y="97584"/>
                    </a:cubicBezTo>
                    <a:cubicBezTo>
                      <a:pt x="52201" y="87582"/>
                      <a:pt x="46200" y="76343"/>
                      <a:pt x="39533" y="65675"/>
                    </a:cubicBezTo>
                    <a:cubicBezTo>
                      <a:pt x="26102" y="44244"/>
                      <a:pt x="12958" y="22622"/>
                      <a:pt x="99" y="905"/>
                    </a:cubicBezTo>
                    <a:cubicBezTo>
                      <a:pt x="-91" y="619"/>
                      <a:pt x="4" y="333"/>
                      <a:pt x="289" y="143"/>
                    </a:cubicBezTo>
                    <a:cubicBezTo>
                      <a:pt x="575" y="-48"/>
                      <a:pt x="861" y="-48"/>
                      <a:pt x="956" y="143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7" name="Freeform: Shape 199">
                <a:extLst>
                  <a:ext uri="{FF2B5EF4-FFF2-40B4-BE49-F238E27FC236}">
                    <a16:creationId xmlns:a16="http://schemas.microsoft.com/office/drawing/2014/main" id="{004058E1-42D5-4591-8203-BF714EC72679}"/>
                  </a:ext>
                </a:extLst>
              </p:cNvPr>
              <p:cNvSpPr/>
              <p:nvPr/>
            </p:nvSpPr>
            <p:spPr>
              <a:xfrm>
                <a:off x="6901525" y="3991319"/>
                <a:ext cx="71686" cy="84236"/>
              </a:xfrm>
              <a:custGeom>
                <a:avLst/>
                <a:gdLst>
                  <a:gd name="connsiteX0" fmla="*/ 861 w 71686"/>
                  <a:gd name="connsiteY0" fmla="*/ 36 h 84236"/>
                  <a:gd name="connsiteX1" fmla="*/ 48296 w 71686"/>
                  <a:gd name="connsiteY1" fmla="*/ 31659 h 84236"/>
                  <a:gd name="connsiteX2" fmla="*/ 65536 w 71686"/>
                  <a:gd name="connsiteY2" fmla="*/ 55185 h 84236"/>
                  <a:gd name="connsiteX3" fmla="*/ 71632 w 71686"/>
                  <a:gd name="connsiteY3" fmla="*/ 83665 h 84236"/>
                  <a:gd name="connsiteX4" fmla="*/ 71060 w 71686"/>
                  <a:gd name="connsiteY4" fmla="*/ 84237 h 84236"/>
                  <a:gd name="connsiteX5" fmla="*/ 70584 w 71686"/>
                  <a:gd name="connsiteY5" fmla="*/ 83951 h 84236"/>
                  <a:gd name="connsiteX6" fmla="*/ 55916 w 71686"/>
                  <a:gd name="connsiteY6" fmla="*/ 60234 h 84236"/>
                  <a:gd name="connsiteX7" fmla="*/ 41628 w 71686"/>
                  <a:gd name="connsiteY7" fmla="*/ 37279 h 84236"/>
                  <a:gd name="connsiteX8" fmla="*/ 290 w 71686"/>
                  <a:gd name="connsiteY8" fmla="*/ 1083 h 84236"/>
                  <a:gd name="connsiteX9" fmla="*/ 99 w 71686"/>
                  <a:gd name="connsiteY9" fmla="*/ 321 h 84236"/>
                  <a:gd name="connsiteX10" fmla="*/ 861 w 71686"/>
                  <a:gd name="connsiteY10" fmla="*/ 36 h 84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86" h="84236">
                    <a:moveTo>
                      <a:pt x="861" y="36"/>
                    </a:moveTo>
                    <a:cubicBezTo>
                      <a:pt x="18673" y="6513"/>
                      <a:pt x="35056" y="17466"/>
                      <a:pt x="48296" y="31659"/>
                    </a:cubicBezTo>
                    <a:cubicBezTo>
                      <a:pt x="54868" y="38707"/>
                      <a:pt x="61631" y="46137"/>
                      <a:pt x="65536" y="55185"/>
                    </a:cubicBezTo>
                    <a:cubicBezTo>
                      <a:pt x="69441" y="64139"/>
                      <a:pt x="72108" y="73759"/>
                      <a:pt x="71632" y="83665"/>
                    </a:cubicBezTo>
                    <a:cubicBezTo>
                      <a:pt x="71632" y="83951"/>
                      <a:pt x="71346" y="84237"/>
                      <a:pt x="71060" y="84237"/>
                    </a:cubicBezTo>
                    <a:cubicBezTo>
                      <a:pt x="70870" y="84237"/>
                      <a:pt x="70679" y="84141"/>
                      <a:pt x="70584" y="83951"/>
                    </a:cubicBezTo>
                    <a:cubicBezTo>
                      <a:pt x="65250" y="75759"/>
                      <a:pt x="60869" y="67854"/>
                      <a:pt x="55916" y="60234"/>
                    </a:cubicBezTo>
                    <a:cubicBezTo>
                      <a:pt x="51058" y="52709"/>
                      <a:pt x="47153" y="44517"/>
                      <a:pt x="41628" y="37279"/>
                    </a:cubicBezTo>
                    <a:cubicBezTo>
                      <a:pt x="30674" y="22800"/>
                      <a:pt x="16673" y="10323"/>
                      <a:pt x="290" y="1083"/>
                    </a:cubicBezTo>
                    <a:cubicBezTo>
                      <a:pt x="4" y="893"/>
                      <a:pt x="-91" y="607"/>
                      <a:pt x="99" y="321"/>
                    </a:cubicBezTo>
                    <a:cubicBezTo>
                      <a:pt x="385" y="36"/>
                      <a:pt x="671" y="-60"/>
                      <a:pt x="861" y="36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8" name="Freeform: Shape 200">
                <a:extLst>
                  <a:ext uri="{FF2B5EF4-FFF2-40B4-BE49-F238E27FC236}">
                    <a16:creationId xmlns:a16="http://schemas.microsoft.com/office/drawing/2014/main" id="{23C5E8A7-B424-42A0-AF1F-4B0FB1006EFE}"/>
                  </a:ext>
                </a:extLst>
              </p:cNvPr>
              <p:cNvSpPr/>
              <p:nvPr/>
            </p:nvSpPr>
            <p:spPr>
              <a:xfrm>
                <a:off x="7204875" y="3912810"/>
                <a:ext cx="397778" cy="47995"/>
              </a:xfrm>
              <a:custGeom>
                <a:avLst/>
                <a:gdLst>
                  <a:gd name="connsiteX0" fmla="*/ 691 w 397778"/>
                  <a:gd name="connsiteY0" fmla="*/ 25205 h 47995"/>
                  <a:gd name="connsiteX1" fmla="*/ 101752 w 397778"/>
                  <a:gd name="connsiteY1" fmla="*/ 41493 h 47995"/>
                  <a:gd name="connsiteX2" fmla="*/ 152329 w 397778"/>
                  <a:gd name="connsiteY2" fmla="*/ 38826 h 47995"/>
                  <a:gd name="connsiteX3" fmla="*/ 200812 w 397778"/>
                  <a:gd name="connsiteY3" fmla="*/ 24443 h 47995"/>
                  <a:gd name="connsiteX4" fmla="*/ 249484 w 397778"/>
                  <a:gd name="connsiteY4" fmla="*/ 6441 h 47995"/>
                  <a:gd name="connsiteX5" fmla="*/ 301967 w 397778"/>
                  <a:gd name="connsiteY5" fmla="*/ 250 h 47995"/>
                  <a:gd name="connsiteX6" fmla="*/ 397598 w 397778"/>
                  <a:gd name="connsiteY6" fmla="*/ 38826 h 47995"/>
                  <a:gd name="connsiteX7" fmla="*/ 397598 w 397778"/>
                  <a:gd name="connsiteY7" fmla="*/ 39588 h 47995"/>
                  <a:gd name="connsiteX8" fmla="*/ 396931 w 397778"/>
                  <a:gd name="connsiteY8" fmla="*/ 39683 h 47995"/>
                  <a:gd name="connsiteX9" fmla="*/ 301491 w 397778"/>
                  <a:gd name="connsiteY9" fmla="*/ 11108 h 47995"/>
                  <a:gd name="connsiteX10" fmla="*/ 276726 w 397778"/>
                  <a:gd name="connsiteY10" fmla="*/ 12346 h 47995"/>
                  <a:gd name="connsiteX11" fmla="*/ 252247 w 397778"/>
                  <a:gd name="connsiteY11" fmla="*/ 16918 h 47995"/>
                  <a:gd name="connsiteX12" fmla="*/ 203764 w 397778"/>
                  <a:gd name="connsiteY12" fmla="*/ 32730 h 47995"/>
                  <a:gd name="connsiteX13" fmla="*/ 153377 w 397778"/>
                  <a:gd name="connsiteY13" fmla="*/ 45970 h 47995"/>
                  <a:gd name="connsiteX14" fmla="*/ 101371 w 397778"/>
                  <a:gd name="connsiteY14" fmla="*/ 47017 h 47995"/>
                  <a:gd name="connsiteX15" fmla="*/ 406 w 397778"/>
                  <a:gd name="connsiteY15" fmla="*/ 26348 h 47995"/>
                  <a:gd name="connsiteX16" fmla="*/ 25 w 397778"/>
                  <a:gd name="connsiteY16" fmla="*/ 25681 h 47995"/>
                  <a:gd name="connsiteX17" fmla="*/ 691 w 397778"/>
                  <a:gd name="connsiteY17" fmla="*/ 25205 h 4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7778" h="47995">
                    <a:moveTo>
                      <a:pt x="691" y="25205"/>
                    </a:moveTo>
                    <a:cubicBezTo>
                      <a:pt x="34124" y="32635"/>
                      <a:pt x="67747" y="39969"/>
                      <a:pt x="101752" y="41493"/>
                    </a:cubicBezTo>
                    <a:cubicBezTo>
                      <a:pt x="118706" y="42445"/>
                      <a:pt x="135756" y="41683"/>
                      <a:pt x="152329" y="38826"/>
                    </a:cubicBezTo>
                    <a:cubicBezTo>
                      <a:pt x="168998" y="36159"/>
                      <a:pt x="184905" y="30634"/>
                      <a:pt x="200812" y="24443"/>
                    </a:cubicBezTo>
                    <a:cubicBezTo>
                      <a:pt x="216719" y="18252"/>
                      <a:pt x="232530" y="11394"/>
                      <a:pt x="249484" y="6441"/>
                    </a:cubicBezTo>
                    <a:cubicBezTo>
                      <a:pt x="266344" y="1488"/>
                      <a:pt x="284346" y="-798"/>
                      <a:pt x="301967" y="250"/>
                    </a:cubicBezTo>
                    <a:cubicBezTo>
                      <a:pt x="337210" y="2440"/>
                      <a:pt x="371881" y="15490"/>
                      <a:pt x="397598" y="38826"/>
                    </a:cubicBezTo>
                    <a:cubicBezTo>
                      <a:pt x="397789" y="39016"/>
                      <a:pt x="397884" y="39397"/>
                      <a:pt x="397598" y="39588"/>
                    </a:cubicBezTo>
                    <a:cubicBezTo>
                      <a:pt x="397408" y="39778"/>
                      <a:pt x="397122" y="39778"/>
                      <a:pt x="396931" y="39683"/>
                    </a:cubicBezTo>
                    <a:cubicBezTo>
                      <a:pt x="367880" y="21681"/>
                      <a:pt x="334829" y="11394"/>
                      <a:pt x="301491" y="11108"/>
                    </a:cubicBezTo>
                    <a:cubicBezTo>
                      <a:pt x="293204" y="10822"/>
                      <a:pt x="284917" y="11203"/>
                      <a:pt x="276726" y="12346"/>
                    </a:cubicBezTo>
                    <a:cubicBezTo>
                      <a:pt x="268534" y="13204"/>
                      <a:pt x="260343" y="14728"/>
                      <a:pt x="252247" y="16918"/>
                    </a:cubicBezTo>
                    <a:cubicBezTo>
                      <a:pt x="236054" y="21014"/>
                      <a:pt x="220052" y="27110"/>
                      <a:pt x="203764" y="32730"/>
                    </a:cubicBezTo>
                    <a:cubicBezTo>
                      <a:pt x="187572" y="38445"/>
                      <a:pt x="170713" y="43779"/>
                      <a:pt x="153377" y="45970"/>
                    </a:cubicBezTo>
                    <a:cubicBezTo>
                      <a:pt x="136042" y="48351"/>
                      <a:pt x="118611" y="48541"/>
                      <a:pt x="101371" y="47017"/>
                    </a:cubicBezTo>
                    <a:cubicBezTo>
                      <a:pt x="66890" y="43969"/>
                      <a:pt x="33457" y="35206"/>
                      <a:pt x="406" y="26348"/>
                    </a:cubicBezTo>
                    <a:cubicBezTo>
                      <a:pt x="120" y="26253"/>
                      <a:pt x="-71" y="25967"/>
                      <a:pt x="25" y="25681"/>
                    </a:cubicBezTo>
                    <a:cubicBezTo>
                      <a:pt x="120" y="25300"/>
                      <a:pt x="406" y="25205"/>
                      <a:pt x="691" y="25205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70" name="Graphic 1">
              <a:extLst>
                <a:ext uri="{FF2B5EF4-FFF2-40B4-BE49-F238E27FC236}">
                  <a16:creationId xmlns:a16="http://schemas.microsoft.com/office/drawing/2014/main" id="{12E54B03-B103-484E-AC88-34EA7D394095}"/>
                </a:ext>
              </a:extLst>
            </p:cNvPr>
            <p:cNvGrpSpPr/>
            <p:nvPr/>
          </p:nvGrpSpPr>
          <p:grpSpPr>
            <a:xfrm>
              <a:off x="6189058" y="3162106"/>
              <a:ext cx="1487044" cy="3154111"/>
              <a:chOff x="6189058" y="3162106"/>
              <a:chExt cx="1487044" cy="3154111"/>
            </a:xfrm>
          </p:grpSpPr>
          <p:sp>
            <p:nvSpPr>
              <p:cNvPr id="271" name="Freeform: Shape 202">
                <a:extLst>
                  <a:ext uri="{FF2B5EF4-FFF2-40B4-BE49-F238E27FC236}">
                    <a16:creationId xmlns:a16="http://schemas.microsoft.com/office/drawing/2014/main" id="{830386F3-0FD2-4BAA-AEAA-F3BC290B0408}"/>
                  </a:ext>
                </a:extLst>
              </p:cNvPr>
              <p:cNvSpPr/>
              <p:nvPr/>
            </p:nvSpPr>
            <p:spPr>
              <a:xfrm>
                <a:off x="6189058" y="4214234"/>
                <a:ext cx="140239" cy="230415"/>
              </a:xfrm>
              <a:custGeom>
                <a:avLst/>
                <a:gdLst>
                  <a:gd name="connsiteX0" fmla="*/ 137256 w 140239"/>
                  <a:gd name="connsiteY0" fmla="*/ 182505 h 230415"/>
                  <a:gd name="connsiteX1" fmla="*/ 127636 w 140239"/>
                  <a:gd name="connsiteY1" fmla="*/ 107543 h 230415"/>
                  <a:gd name="connsiteX2" fmla="*/ 89822 w 140239"/>
                  <a:gd name="connsiteY2" fmla="*/ 36296 h 230415"/>
                  <a:gd name="connsiteX3" fmla="*/ 52579 w 140239"/>
                  <a:gd name="connsiteY3" fmla="*/ 2387 h 230415"/>
                  <a:gd name="connsiteX4" fmla="*/ 1 w 140239"/>
                  <a:gd name="connsiteY4" fmla="*/ 11531 h 230415"/>
                  <a:gd name="connsiteX5" fmla="*/ 73153 w 140239"/>
                  <a:gd name="connsiteY5" fmla="*/ 230416 h 230415"/>
                  <a:gd name="connsiteX6" fmla="*/ 87536 w 140239"/>
                  <a:gd name="connsiteY6" fmla="*/ 228987 h 230415"/>
                  <a:gd name="connsiteX7" fmla="*/ 137256 w 140239"/>
                  <a:gd name="connsiteY7" fmla="*/ 182505 h 23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239" h="230415">
                    <a:moveTo>
                      <a:pt x="137256" y="182505"/>
                    </a:moveTo>
                    <a:cubicBezTo>
                      <a:pt x="144591" y="157930"/>
                      <a:pt x="137256" y="131356"/>
                      <a:pt x="127636" y="107543"/>
                    </a:cubicBezTo>
                    <a:cubicBezTo>
                      <a:pt x="117539" y="82587"/>
                      <a:pt x="104871" y="58680"/>
                      <a:pt x="89822" y="36296"/>
                    </a:cubicBezTo>
                    <a:cubicBezTo>
                      <a:pt x="80297" y="22104"/>
                      <a:pt x="68867" y="7816"/>
                      <a:pt x="52579" y="2387"/>
                    </a:cubicBezTo>
                    <a:cubicBezTo>
                      <a:pt x="34958" y="-3518"/>
                      <a:pt x="16860" y="2292"/>
                      <a:pt x="1" y="11531"/>
                    </a:cubicBezTo>
                    <a:cubicBezTo>
                      <a:pt x="-189" y="52203"/>
                      <a:pt x="29719" y="133070"/>
                      <a:pt x="73153" y="230416"/>
                    </a:cubicBezTo>
                    <a:cubicBezTo>
                      <a:pt x="78011" y="230416"/>
                      <a:pt x="82869" y="230034"/>
                      <a:pt x="87536" y="228987"/>
                    </a:cubicBezTo>
                    <a:cubicBezTo>
                      <a:pt x="110872" y="223653"/>
                      <a:pt x="130494" y="205269"/>
                      <a:pt x="137256" y="182505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2" name="Freeform: Shape 203">
                <a:extLst>
                  <a:ext uri="{FF2B5EF4-FFF2-40B4-BE49-F238E27FC236}">
                    <a16:creationId xmlns:a16="http://schemas.microsoft.com/office/drawing/2014/main" id="{A779FF0F-EAD1-494D-9A1E-5E464CA612A0}"/>
                  </a:ext>
                </a:extLst>
              </p:cNvPr>
              <p:cNvSpPr/>
              <p:nvPr/>
            </p:nvSpPr>
            <p:spPr>
              <a:xfrm>
                <a:off x="6431470" y="4792027"/>
                <a:ext cx="1244631" cy="1524190"/>
              </a:xfrm>
              <a:custGeom>
                <a:avLst/>
                <a:gdLst>
                  <a:gd name="connsiteX0" fmla="*/ 716661 w 1244631"/>
                  <a:gd name="connsiteY0" fmla="*/ 575405 h 1524190"/>
                  <a:gd name="connsiteX1" fmla="*/ 396526 w 1244631"/>
                  <a:gd name="connsiteY1" fmla="*/ 362903 h 1524190"/>
                  <a:gd name="connsiteX2" fmla="*/ 0 w 1244631"/>
                  <a:gd name="connsiteY2" fmla="*/ 0 h 1524190"/>
                  <a:gd name="connsiteX3" fmla="*/ 110109 w 1244631"/>
                  <a:gd name="connsiteY3" fmla="*/ 222218 h 1524190"/>
                  <a:gd name="connsiteX4" fmla="*/ 592169 w 1244631"/>
                  <a:gd name="connsiteY4" fmla="*/ 658749 h 1524190"/>
                  <a:gd name="connsiteX5" fmla="*/ 964216 w 1244631"/>
                  <a:gd name="connsiteY5" fmla="*/ 1524190 h 1524190"/>
                  <a:gd name="connsiteX6" fmla="*/ 1244632 w 1244631"/>
                  <a:gd name="connsiteY6" fmla="*/ 1524190 h 1524190"/>
                  <a:gd name="connsiteX7" fmla="*/ 895826 w 1244631"/>
                  <a:gd name="connsiteY7" fmla="*/ 866680 h 1524190"/>
                  <a:gd name="connsiteX8" fmla="*/ 716661 w 1244631"/>
                  <a:gd name="connsiteY8" fmla="*/ 575405 h 152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31" h="1524190">
                    <a:moveTo>
                      <a:pt x="716661" y="575405"/>
                    </a:moveTo>
                    <a:cubicBezTo>
                      <a:pt x="626840" y="483489"/>
                      <a:pt x="506158" y="429958"/>
                      <a:pt x="396526" y="362903"/>
                    </a:cubicBezTo>
                    <a:cubicBezTo>
                      <a:pt x="242697" y="268891"/>
                      <a:pt x="107823" y="144494"/>
                      <a:pt x="0" y="0"/>
                    </a:cubicBezTo>
                    <a:cubicBezTo>
                      <a:pt x="42577" y="84296"/>
                      <a:pt x="82201" y="162496"/>
                      <a:pt x="110109" y="222218"/>
                    </a:cubicBezTo>
                    <a:cubicBezTo>
                      <a:pt x="220218" y="457581"/>
                      <a:pt x="455581" y="571405"/>
                      <a:pt x="592169" y="658749"/>
                    </a:cubicBezTo>
                    <a:cubicBezTo>
                      <a:pt x="728853" y="746093"/>
                      <a:pt x="964216" y="1524190"/>
                      <a:pt x="964216" y="1524190"/>
                    </a:cubicBezTo>
                    <a:lnTo>
                      <a:pt x="1244632" y="1524190"/>
                    </a:lnTo>
                    <a:cubicBezTo>
                      <a:pt x="1119949" y="1309593"/>
                      <a:pt x="1003554" y="1090231"/>
                      <a:pt x="895826" y="866680"/>
                    </a:cubicBezTo>
                    <a:cubicBezTo>
                      <a:pt x="846106" y="763619"/>
                      <a:pt x="796766" y="657415"/>
                      <a:pt x="716661" y="575405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3" name="Freeform: Shape 204">
                <a:extLst>
                  <a:ext uri="{FF2B5EF4-FFF2-40B4-BE49-F238E27FC236}">
                    <a16:creationId xmlns:a16="http://schemas.microsoft.com/office/drawing/2014/main" id="{56150E80-6DE6-410A-80A7-D058C48DCB5C}"/>
                  </a:ext>
                </a:extLst>
              </p:cNvPr>
              <p:cNvSpPr/>
              <p:nvPr/>
            </p:nvSpPr>
            <p:spPr>
              <a:xfrm>
                <a:off x="6411893" y="3162106"/>
                <a:ext cx="116219" cy="142343"/>
              </a:xfrm>
              <a:custGeom>
                <a:avLst/>
                <a:gdLst>
                  <a:gd name="connsiteX0" fmla="*/ 115780 w 116219"/>
                  <a:gd name="connsiteY0" fmla="*/ 72488 h 142343"/>
                  <a:gd name="connsiteX1" fmla="*/ 94348 w 116219"/>
                  <a:gd name="connsiteY1" fmla="*/ 16576 h 142343"/>
                  <a:gd name="connsiteX2" fmla="*/ 58725 w 116219"/>
                  <a:gd name="connsiteY2" fmla="*/ 669 h 142343"/>
                  <a:gd name="connsiteX3" fmla="*/ 27102 w 116219"/>
                  <a:gd name="connsiteY3" fmla="*/ 7146 h 142343"/>
                  <a:gd name="connsiteX4" fmla="*/ 337 w 116219"/>
                  <a:gd name="connsiteY4" fmla="*/ 38674 h 142343"/>
                  <a:gd name="connsiteX5" fmla="*/ 1098 w 116219"/>
                  <a:gd name="connsiteY5" fmla="*/ 71154 h 142343"/>
                  <a:gd name="connsiteX6" fmla="*/ 24244 w 116219"/>
                  <a:gd name="connsiteY6" fmla="*/ 124304 h 142343"/>
                  <a:gd name="connsiteX7" fmla="*/ 78060 w 116219"/>
                  <a:gd name="connsiteY7" fmla="*/ 140496 h 142343"/>
                  <a:gd name="connsiteX8" fmla="*/ 115780 w 116219"/>
                  <a:gd name="connsiteY8" fmla="*/ 72488 h 14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19" h="142343">
                    <a:moveTo>
                      <a:pt x="115780" y="72488"/>
                    </a:moveTo>
                    <a:cubicBezTo>
                      <a:pt x="113493" y="52485"/>
                      <a:pt x="104826" y="34102"/>
                      <a:pt x="94348" y="16576"/>
                    </a:cubicBezTo>
                    <a:cubicBezTo>
                      <a:pt x="87014" y="4289"/>
                      <a:pt x="72726" y="-2188"/>
                      <a:pt x="58725" y="669"/>
                    </a:cubicBezTo>
                    <a:lnTo>
                      <a:pt x="27102" y="7146"/>
                    </a:lnTo>
                    <a:cubicBezTo>
                      <a:pt x="11957" y="10194"/>
                      <a:pt x="1098" y="23244"/>
                      <a:pt x="337" y="38674"/>
                    </a:cubicBezTo>
                    <a:cubicBezTo>
                      <a:pt x="-235" y="49533"/>
                      <a:pt x="-140" y="60391"/>
                      <a:pt x="1098" y="71154"/>
                    </a:cubicBezTo>
                    <a:cubicBezTo>
                      <a:pt x="3480" y="90681"/>
                      <a:pt x="10528" y="110207"/>
                      <a:pt x="24244" y="124304"/>
                    </a:cubicBezTo>
                    <a:cubicBezTo>
                      <a:pt x="37960" y="138401"/>
                      <a:pt x="59201" y="146116"/>
                      <a:pt x="78060" y="140496"/>
                    </a:cubicBezTo>
                    <a:cubicBezTo>
                      <a:pt x="105112" y="132591"/>
                      <a:pt x="118923" y="100491"/>
                      <a:pt x="115780" y="72488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279" name="Graphic 1">
            <a:extLst>
              <a:ext uri="{FF2B5EF4-FFF2-40B4-BE49-F238E27FC236}">
                <a16:creationId xmlns:a16="http://schemas.microsoft.com/office/drawing/2014/main" id="{D71F0674-3D01-4922-BF57-45535E948527}"/>
              </a:ext>
            </a:extLst>
          </p:cNvPr>
          <p:cNvGrpSpPr/>
          <p:nvPr/>
        </p:nvGrpSpPr>
        <p:grpSpPr>
          <a:xfrm rot="10800000">
            <a:off x="7776382" y="-1674339"/>
            <a:ext cx="1809262" cy="3191373"/>
            <a:chOff x="6189058" y="3162106"/>
            <a:chExt cx="1730882" cy="3154111"/>
          </a:xfrm>
        </p:grpSpPr>
        <p:sp>
          <p:nvSpPr>
            <p:cNvPr id="280" name="Freeform: Shape 194">
              <a:extLst>
                <a:ext uri="{FF2B5EF4-FFF2-40B4-BE49-F238E27FC236}">
                  <a16:creationId xmlns:a16="http://schemas.microsoft.com/office/drawing/2014/main" id="{8FAF6DF3-5C42-45AE-A86C-4766BCDA3AD8}"/>
                </a:ext>
              </a:extLst>
            </p:cNvPr>
            <p:cNvSpPr/>
            <p:nvPr/>
          </p:nvSpPr>
          <p:spPr>
            <a:xfrm>
              <a:off x="7809071" y="5030533"/>
              <a:ext cx="110869" cy="227171"/>
            </a:xfrm>
            <a:custGeom>
              <a:avLst/>
              <a:gdLst>
                <a:gd name="connsiteX0" fmla="*/ 0 w 110870"/>
                <a:gd name="connsiteY0" fmla="*/ 163258 h 227171"/>
                <a:gd name="connsiteX1" fmla="*/ 110871 w 110870"/>
                <a:gd name="connsiteY1" fmla="*/ 227171 h 227171"/>
                <a:gd name="connsiteX2" fmla="*/ 102965 w 110870"/>
                <a:gd name="connsiteY2" fmla="*/ 173545 h 227171"/>
                <a:gd name="connsiteX3" fmla="*/ 106108 w 110870"/>
                <a:gd name="connsiteY3" fmla="*/ 0 h 227171"/>
                <a:gd name="connsiteX4" fmla="*/ 105251 w 110870"/>
                <a:gd name="connsiteY4" fmla="*/ 2572 h 227171"/>
                <a:gd name="connsiteX5" fmla="*/ 0 w 110870"/>
                <a:gd name="connsiteY5" fmla="*/ 163258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870" h="227171">
                  <a:moveTo>
                    <a:pt x="0" y="163258"/>
                  </a:moveTo>
                  <a:cubicBezTo>
                    <a:pt x="36957" y="184594"/>
                    <a:pt x="73914" y="205930"/>
                    <a:pt x="110871" y="227171"/>
                  </a:cubicBezTo>
                  <a:cubicBezTo>
                    <a:pt x="104584" y="204121"/>
                    <a:pt x="101632" y="185738"/>
                    <a:pt x="102965" y="173545"/>
                  </a:cubicBezTo>
                  <a:cubicBezTo>
                    <a:pt x="106489" y="140208"/>
                    <a:pt x="107347" y="78105"/>
                    <a:pt x="106108" y="0"/>
                  </a:cubicBezTo>
                  <a:cubicBezTo>
                    <a:pt x="105823" y="857"/>
                    <a:pt x="105537" y="1714"/>
                    <a:pt x="105251" y="2572"/>
                  </a:cubicBezTo>
                  <a:cubicBezTo>
                    <a:pt x="83153" y="63532"/>
                    <a:pt x="49530" y="121634"/>
                    <a:pt x="0" y="163258"/>
                  </a:cubicBezTo>
                  <a:close/>
                </a:path>
              </a:pathLst>
            </a:custGeom>
            <a:solidFill>
              <a:srgbClr val="E59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81" name="Graphic 1">
              <a:extLst>
                <a:ext uri="{FF2B5EF4-FFF2-40B4-BE49-F238E27FC236}">
                  <a16:creationId xmlns:a16="http://schemas.microsoft.com/office/drawing/2014/main" id="{64C4F8F2-C890-4159-861C-4D5BD617CA04}"/>
                </a:ext>
              </a:extLst>
            </p:cNvPr>
            <p:cNvGrpSpPr/>
            <p:nvPr/>
          </p:nvGrpSpPr>
          <p:grpSpPr>
            <a:xfrm>
              <a:off x="6740616" y="3670041"/>
              <a:ext cx="862038" cy="405515"/>
              <a:chOff x="6740616" y="3670041"/>
              <a:chExt cx="862038" cy="405515"/>
            </a:xfrm>
            <a:solidFill>
              <a:srgbClr val="D17A66"/>
            </a:solidFill>
          </p:grpSpPr>
          <p:sp>
            <p:nvSpPr>
              <p:cNvPr id="286" name="Freeform: Shape 196">
                <a:extLst>
                  <a:ext uri="{FF2B5EF4-FFF2-40B4-BE49-F238E27FC236}">
                    <a16:creationId xmlns:a16="http://schemas.microsoft.com/office/drawing/2014/main" id="{1A01019B-D860-4970-B4D0-57AC2DAB1BDE}"/>
                  </a:ext>
                </a:extLst>
              </p:cNvPr>
              <p:cNvSpPr/>
              <p:nvPr/>
            </p:nvSpPr>
            <p:spPr>
              <a:xfrm>
                <a:off x="6740616" y="3670041"/>
                <a:ext cx="131791" cy="319349"/>
              </a:xfrm>
              <a:custGeom>
                <a:avLst/>
                <a:gdLst>
                  <a:gd name="connsiteX0" fmla="*/ 988 w 131791"/>
                  <a:gd name="connsiteY0" fmla="*/ 321 h 319349"/>
                  <a:gd name="connsiteX1" fmla="*/ 69854 w 131791"/>
                  <a:gd name="connsiteY1" fmla="*/ 158055 h 319349"/>
                  <a:gd name="connsiteX2" fmla="*/ 103572 w 131791"/>
                  <a:gd name="connsiteY2" fmla="*/ 237208 h 319349"/>
                  <a:gd name="connsiteX3" fmla="*/ 131767 w 131791"/>
                  <a:gd name="connsiteY3" fmla="*/ 318647 h 319349"/>
                  <a:gd name="connsiteX4" fmla="*/ 131385 w 131791"/>
                  <a:gd name="connsiteY4" fmla="*/ 319314 h 319349"/>
                  <a:gd name="connsiteX5" fmla="*/ 130719 w 131791"/>
                  <a:gd name="connsiteY5" fmla="*/ 319028 h 319349"/>
                  <a:gd name="connsiteX6" fmla="*/ 93571 w 131791"/>
                  <a:gd name="connsiteY6" fmla="*/ 241304 h 319349"/>
                  <a:gd name="connsiteX7" fmla="*/ 61853 w 131791"/>
                  <a:gd name="connsiteY7" fmla="*/ 161294 h 319349"/>
                  <a:gd name="connsiteX8" fmla="*/ 36 w 131791"/>
                  <a:gd name="connsiteY8" fmla="*/ 703 h 319349"/>
                  <a:gd name="connsiteX9" fmla="*/ 321 w 131791"/>
                  <a:gd name="connsiteY9" fmla="*/ 36 h 319349"/>
                  <a:gd name="connsiteX10" fmla="*/ 988 w 131791"/>
                  <a:gd name="connsiteY10" fmla="*/ 321 h 3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91" h="319349">
                    <a:moveTo>
                      <a:pt x="988" y="321"/>
                    </a:moveTo>
                    <a:cubicBezTo>
                      <a:pt x="24229" y="52804"/>
                      <a:pt x="47185" y="105382"/>
                      <a:pt x="69854" y="158055"/>
                    </a:cubicBezTo>
                    <a:cubicBezTo>
                      <a:pt x="81284" y="184345"/>
                      <a:pt x="93285" y="210443"/>
                      <a:pt x="103572" y="237208"/>
                    </a:cubicBezTo>
                    <a:cubicBezTo>
                      <a:pt x="113574" y="264069"/>
                      <a:pt x="123766" y="290929"/>
                      <a:pt x="131767" y="318647"/>
                    </a:cubicBezTo>
                    <a:cubicBezTo>
                      <a:pt x="131862" y="318933"/>
                      <a:pt x="131671" y="319219"/>
                      <a:pt x="131385" y="319314"/>
                    </a:cubicBezTo>
                    <a:cubicBezTo>
                      <a:pt x="131100" y="319409"/>
                      <a:pt x="130909" y="319314"/>
                      <a:pt x="130719" y="319028"/>
                    </a:cubicBezTo>
                    <a:cubicBezTo>
                      <a:pt x="117003" y="293692"/>
                      <a:pt x="105382" y="267403"/>
                      <a:pt x="93571" y="241304"/>
                    </a:cubicBezTo>
                    <a:cubicBezTo>
                      <a:pt x="82046" y="215015"/>
                      <a:pt x="72235" y="188059"/>
                      <a:pt x="61853" y="161294"/>
                    </a:cubicBezTo>
                    <a:cubicBezTo>
                      <a:pt x="40993" y="107859"/>
                      <a:pt x="20324" y="54328"/>
                      <a:pt x="36" y="703"/>
                    </a:cubicBezTo>
                    <a:cubicBezTo>
                      <a:pt x="-59" y="417"/>
                      <a:pt x="36" y="131"/>
                      <a:pt x="321" y="36"/>
                    </a:cubicBezTo>
                    <a:cubicBezTo>
                      <a:pt x="607" y="-60"/>
                      <a:pt x="893" y="36"/>
                      <a:pt x="988" y="32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7" name="Freeform: Shape 197">
                <a:extLst>
                  <a:ext uri="{FF2B5EF4-FFF2-40B4-BE49-F238E27FC236}">
                    <a16:creationId xmlns:a16="http://schemas.microsoft.com/office/drawing/2014/main" id="{27952309-6417-4FE5-9566-41C645C45518}"/>
                  </a:ext>
                </a:extLst>
              </p:cNvPr>
              <p:cNvSpPr/>
              <p:nvPr/>
            </p:nvSpPr>
            <p:spPr>
              <a:xfrm>
                <a:off x="7072519" y="3696461"/>
                <a:ext cx="126035" cy="211301"/>
              </a:xfrm>
              <a:custGeom>
                <a:avLst/>
                <a:gdLst>
                  <a:gd name="connsiteX0" fmla="*/ 1031 w 126035"/>
                  <a:gd name="connsiteY0" fmla="*/ 381 h 211301"/>
                  <a:gd name="connsiteX1" fmla="*/ 66754 w 126035"/>
                  <a:gd name="connsiteY1" fmla="*/ 103537 h 211301"/>
                  <a:gd name="connsiteX2" fmla="*/ 98948 w 126035"/>
                  <a:gd name="connsiteY2" fmla="*/ 155543 h 211301"/>
                  <a:gd name="connsiteX3" fmla="*/ 125999 w 126035"/>
                  <a:gd name="connsiteY3" fmla="*/ 210598 h 211301"/>
                  <a:gd name="connsiteX4" fmla="*/ 125714 w 126035"/>
                  <a:gd name="connsiteY4" fmla="*/ 211265 h 211301"/>
                  <a:gd name="connsiteX5" fmla="*/ 125047 w 126035"/>
                  <a:gd name="connsiteY5" fmla="*/ 211074 h 211301"/>
                  <a:gd name="connsiteX6" fmla="*/ 89614 w 126035"/>
                  <a:gd name="connsiteY6" fmla="*/ 160973 h 211301"/>
                  <a:gd name="connsiteX7" fmla="*/ 59324 w 126035"/>
                  <a:gd name="connsiteY7" fmla="*/ 107823 h 211301"/>
                  <a:gd name="connsiteX8" fmla="*/ 79 w 126035"/>
                  <a:gd name="connsiteY8" fmla="*/ 762 h 211301"/>
                  <a:gd name="connsiteX9" fmla="*/ 269 w 126035"/>
                  <a:gd name="connsiteY9" fmla="*/ 0 h 211301"/>
                  <a:gd name="connsiteX10" fmla="*/ 1031 w 126035"/>
                  <a:gd name="connsiteY10" fmla="*/ 381 h 2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035" h="211301">
                    <a:moveTo>
                      <a:pt x="1031" y="381"/>
                    </a:moveTo>
                    <a:cubicBezTo>
                      <a:pt x="23225" y="34671"/>
                      <a:pt x="45132" y="69056"/>
                      <a:pt x="66754" y="103537"/>
                    </a:cubicBezTo>
                    <a:cubicBezTo>
                      <a:pt x="77708" y="120777"/>
                      <a:pt x="89138" y="137636"/>
                      <a:pt x="98948" y="155543"/>
                    </a:cubicBezTo>
                    <a:cubicBezTo>
                      <a:pt x="108759" y="173450"/>
                      <a:pt x="118094" y="191548"/>
                      <a:pt x="125999" y="210598"/>
                    </a:cubicBezTo>
                    <a:cubicBezTo>
                      <a:pt x="126095" y="210884"/>
                      <a:pt x="125999" y="211169"/>
                      <a:pt x="125714" y="211265"/>
                    </a:cubicBezTo>
                    <a:cubicBezTo>
                      <a:pt x="125523" y="211360"/>
                      <a:pt x="125238" y="211265"/>
                      <a:pt x="125047" y="211074"/>
                    </a:cubicBezTo>
                    <a:cubicBezTo>
                      <a:pt x="112093" y="195072"/>
                      <a:pt x="100663" y="178118"/>
                      <a:pt x="89614" y="160973"/>
                    </a:cubicBezTo>
                    <a:cubicBezTo>
                      <a:pt x="78565" y="143828"/>
                      <a:pt x="69230" y="125635"/>
                      <a:pt x="59324" y="107823"/>
                    </a:cubicBezTo>
                    <a:cubicBezTo>
                      <a:pt x="39322" y="72295"/>
                      <a:pt x="19605" y="36576"/>
                      <a:pt x="79" y="762"/>
                    </a:cubicBezTo>
                    <a:cubicBezTo>
                      <a:pt x="-112" y="476"/>
                      <a:pt x="79" y="191"/>
                      <a:pt x="269" y="0"/>
                    </a:cubicBezTo>
                    <a:cubicBezTo>
                      <a:pt x="555" y="95"/>
                      <a:pt x="841" y="95"/>
                      <a:pt x="1031" y="38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8" name="Freeform: Shape 198">
                <a:extLst>
                  <a:ext uri="{FF2B5EF4-FFF2-40B4-BE49-F238E27FC236}">
                    <a16:creationId xmlns:a16="http://schemas.microsoft.com/office/drawing/2014/main" id="{C3813EDE-3BD6-4261-9601-6BD50064132F}"/>
                  </a:ext>
                </a:extLst>
              </p:cNvPr>
              <p:cNvSpPr/>
              <p:nvPr/>
            </p:nvSpPr>
            <p:spPr>
              <a:xfrm>
                <a:off x="7410350" y="3753563"/>
                <a:ext cx="86145" cy="126293"/>
              </a:xfrm>
              <a:custGeom>
                <a:avLst/>
                <a:gdLst>
                  <a:gd name="connsiteX0" fmla="*/ 956 w 86145"/>
                  <a:gd name="connsiteY0" fmla="*/ 143 h 126293"/>
                  <a:gd name="connsiteX1" fmla="*/ 46676 w 86145"/>
                  <a:gd name="connsiteY1" fmla="*/ 60627 h 126293"/>
                  <a:gd name="connsiteX2" fmla="*/ 68870 w 86145"/>
                  <a:gd name="connsiteY2" fmla="*/ 91392 h 126293"/>
                  <a:gd name="connsiteX3" fmla="*/ 86110 w 86145"/>
                  <a:gd name="connsiteY3" fmla="*/ 125492 h 126293"/>
                  <a:gd name="connsiteX4" fmla="*/ 85824 w 86145"/>
                  <a:gd name="connsiteY4" fmla="*/ 126254 h 126293"/>
                  <a:gd name="connsiteX5" fmla="*/ 85253 w 86145"/>
                  <a:gd name="connsiteY5" fmla="*/ 126159 h 126293"/>
                  <a:gd name="connsiteX6" fmla="*/ 59916 w 86145"/>
                  <a:gd name="connsiteY6" fmla="*/ 97584 h 126293"/>
                  <a:gd name="connsiteX7" fmla="*/ 39533 w 86145"/>
                  <a:gd name="connsiteY7" fmla="*/ 65675 h 126293"/>
                  <a:gd name="connsiteX8" fmla="*/ 99 w 86145"/>
                  <a:gd name="connsiteY8" fmla="*/ 905 h 126293"/>
                  <a:gd name="connsiteX9" fmla="*/ 289 w 86145"/>
                  <a:gd name="connsiteY9" fmla="*/ 143 h 126293"/>
                  <a:gd name="connsiteX10" fmla="*/ 956 w 86145"/>
                  <a:gd name="connsiteY10" fmla="*/ 143 h 12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145" h="126293">
                    <a:moveTo>
                      <a:pt x="956" y="143"/>
                    </a:moveTo>
                    <a:cubicBezTo>
                      <a:pt x="16482" y="20145"/>
                      <a:pt x="31722" y="40338"/>
                      <a:pt x="46676" y="60627"/>
                    </a:cubicBezTo>
                    <a:cubicBezTo>
                      <a:pt x="54201" y="70818"/>
                      <a:pt x="62393" y="80438"/>
                      <a:pt x="68870" y="91392"/>
                    </a:cubicBezTo>
                    <a:cubicBezTo>
                      <a:pt x="75347" y="102251"/>
                      <a:pt x="81538" y="113300"/>
                      <a:pt x="86110" y="125492"/>
                    </a:cubicBezTo>
                    <a:cubicBezTo>
                      <a:pt x="86205" y="125778"/>
                      <a:pt x="86110" y="126063"/>
                      <a:pt x="85824" y="126254"/>
                    </a:cubicBezTo>
                    <a:cubicBezTo>
                      <a:pt x="85634" y="126349"/>
                      <a:pt x="85443" y="126254"/>
                      <a:pt x="85253" y="126159"/>
                    </a:cubicBezTo>
                    <a:cubicBezTo>
                      <a:pt x="75728" y="117396"/>
                      <a:pt x="67631" y="107585"/>
                      <a:pt x="59916" y="97584"/>
                    </a:cubicBezTo>
                    <a:cubicBezTo>
                      <a:pt x="52201" y="87582"/>
                      <a:pt x="46200" y="76343"/>
                      <a:pt x="39533" y="65675"/>
                    </a:cubicBezTo>
                    <a:cubicBezTo>
                      <a:pt x="26102" y="44244"/>
                      <a:pt x="12958" y="22622"/>
                      <a:pt x="99" y="905"/>
                    </a:cubicBezTo>
                    <a:cubicBezTo>
                      <a:pt x="-91" y="619"/>
                      <a:pt x="4" y="333"/>
                      <a:pt x="289" y="143"/>
                    </a:cubicBezTo>
                    <a:cubicBezTo>
                      <a:pt x="575" y="-48"/>
                      <a:pt x="861" y="-48"/>
                      <a:pt x="956" y="143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9" name="Freeform: Shape 199">
                <a:extLst>
                  <a:ext uri="{FF2B5EF4-FFF2-40B4-BE49-F238E27FC236}">
                    <a16:creationId xmlns:a16="http://schemas.microsoft.com/office/drawing/2014/main" id="{DF250363-865D-4E0E-A4B5-05FC12353BC2}"/>
                  </a:ext>
                </a:extLst>
              </p:cNvPr>
              <p:cNvSpPr/>
              <p:nvPr/>
            </p:nvSpPr>
            <p:spPr>
              <a:xfrm>
                <a:off x="6901525" y="3991319"/>
                <a:ext cx="71686" cy="84236"/>
              </a:xfrm>
              <a:custGeom>
                <a:avLst/>
                <a:gdLst>
                  <a:gd name="connsiteX0" fmla="*/ 861 w 71686"/>
                  <a:gd name="connsiteY0" fmla="*/ 36 h 84236"/>
                  <a:gd name="connsiteX1" fmla="*/ 48296 w 71686"/>
                  <a:gd name="connsiteY1" fmla="*/ 31659 h 84236"/>
                  <a:gd name="connsiteX2" fmla="*/ 65536 w 71686"/>
                  <a:gd name="connsiteY2" fmla="*/ 55185 h 84236"/>
                  <a:gd name="connsiteX3" fmla="*/ 71632 w 71686"/>
                  <a:gd name="connsiteY3" fmla="*/ 83665 h 84236"/>
                  <a:gd name="connsiteX4" fmla="*/ 71060 w 71686"/>
                  <a:gd name="connsiteY4" fmla="*/ 84237 h 84236"/>
                  <a:gd name="connsiteX5" fmla="*/ 70584 w 71686"/>
                  <a:gd name="connsiteY5" fmla="*/ 83951 h 84236"/>
                  <a:gd name="connsiteX6" fmla="*/ 55916 w 71686"/>
                  <a:gd name="connsiteY6" fmla="*/ 60234 h 84236"/>
                  <a:gd name="connsiteX7" fmla="*/ 41628 w 71686"/>
                  <a:gd name="connsiteY7" fmla="*/ 37279 h 84236"/>
                  <a:gd name="connsiteX8" fmla="*/ 290 w 71686"/>
                  <a:gd name="connsiteY8" fmla="*/ 1083 h 84236"/>
                  <a:gd name="connsiteX9" fmla="*/ 99 w 71686"/>
                  <a:gd name="connsiteY9" fmla="*/ 321 h 84236"/>
                  <a:gd name="connsiteX10" fmla="*/ 861 w 71686"/>
                  <a:gd name="connsiteY10" fmla="*/ 36 h 84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86" h="84236">
                    <a:moveTo>
                      <a:pt x="861" y="36"/>
                    </a:moveTo>
                    <a:cubicBezTo>
                      <a:pt x="18673" y="6513"/>
                      <a:pt x="35056" y="17466"/>
                      <a:pt x="48296" y="31659"/>
                    </a:cubicBezTo>
                    <a:cubicBezTo>
                      <a:pt x="54868" y="38707"/>
                      <a:pt x="61631" y="46137"/>
                      <a:pt x="65536" y="55185"/>
                    </a:cubicBezTo>
                    <a:cubicBezTo>
                      <a:pt x="69441" y="64139"/>
                      <a:pt x="72108" y="73759"/>
                      <a:pt x="71632" y="83665"/>
                    </a:cubicBezTo>
                    <a:cubicBezTo>
                      <a:pt x="71632" y="83951"/>
                      <a:pt x="71346" y="84237"/>
                      <a:pt x="71060" y="84237"/>
                    </a:cubicBezTo>
                    <a:cubicBezTo>
                      <a:pt x="70870" y="84237"/>
                      <a:pt x="70679" y="84141"/>
                      <a:pt x="70584" y="83951"/>
                    </a:cubicBezTo>
                    <a:cubicBezTo>
                      <a:pt x="65250" y="75759"/>
                      <a:pt x="60869" y="67854"/>
                      <a:pt x="55916" y="60234"/>
                    </a:cubicBezTo>
                    <a:cubicBezTo>
                      <a:pt x="51058" y="52709"/>
                      <a:pt x="47153" y="44517"/>
                      <a:pt x="41628" y="37279"/>
                    </a:cubicBezTo>
                    <a:cubicBezTo>
                      <a:pt x="30674" y="22800"/>
                      <a:pt x="16673" y="10323"/>
                      <a:pt x="290" y="1083"/>
                    </a:cubicBezTo>
                    <a:cubicBezTo>
                      <a:pt x="4" y="893"/>
                      <a:pt x="-91" y="607"/>
                      <a:pt x="99" y="321"/>
                    </a:cubicBezTo>
                    <a:cubicBezTo>
                      <a:pt x="385" y="36"/>
                      <a:pt x="671" y="-60"/>
                      <a:pt x="861" y="36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0" name="Freeform: Shape 200">
                <a:extLst>
                  <a:ext uri="{FF2B5EF4-FFF2-40B4-BE49-F238E27FC236}">
                    <a16:creationId xmlns:a16="http://schemas.microsoft.com/office/drawing/2014/main" id="{0DBF2986-5EE4-40A8-9D95-AD0E82D5840E}"/>
                  </a:ext>
                </a:extLst>
              </p:cNvPr>
              <p:cNvSpPr/>
              <p:nvPr/>
            </p:nvSpPr>
            <p:spPr>
              <a:xfrm>
                <a:off x="7204875" y="3912810"/>
                <a:ext cx="397778" cy="47995"/>
              </a:xfrm>
              <a:custGeom>
                <a:avLst/>
                <a:gdLst>
                  <a:gd name="connsiteX0" fmla="*/ 691 w 397778"/>
                  <a:gd name="connsiteY0" fmla="*/ 25205 h 47995"/>
                  <a:gd name="connsiteX1" fmla="*/ 101752 w 397778"/>
                  <a:gd name="connsiteY1" fmla="*/ 41493 h 47995"/>
                  <a:gd name="connsiteX2" fmla="*/ 152329 w 397778"/>
                  <a:gd name="connsiteY2" fmla="*/ 38826 h 47995"/>
                  <a:gd name="connsiteX3" fmla="*/ 200812 w 397778"/>
                  <a:gd name="connsiteY3" fmla="*/ 24443 h 47995"/>
                  <a:gd name="connsiteX4" fmla="*/ 249484 w 397778"/>
                  <a:gd name="connsiteY4" fmla="*/ 6441 h 47995"/>
                  <a:gd name="connsiteX5" fmla="*/ 301967 w 397778"/>
                  <a:gd name="connsiteY5" fmla="*/ 250 h 47995"/>
                  <a:gd name="connsiteX6" fmla="*/ 397598 w 397778"/>
                  <a:gd name="connsiteY6" fmla="*/ 38826 h 47995"/>
                  <a:gd name="connsiteX7" fmla="*/ 397598 w 397778"/>
                  <a:gd name="connsiteY7" fmla="*/ 39588 h 47995"/>
                  <a:gd name="connsiteX8" fmla="*/ 396931 w 397778"/>
                  <a:gd name="connsiteY8" fmla="*/ 39683 h 47995"/>
                  <a:gd name="connsiteX9" fmla="*/ 301491 w 397778"/>
                  <a:gd name="connsiteY9" fmla="*/ 11108 h 47995"/>
                  <a:gd name="connsiteX10" fmla="*/ 276726 w 397778"/>
                  <a:gd name="connsiteY10" fmla="*/ 12346 h 47995"/>
                  <a:gd name="connsiteX11" fmla="*/ 252247 w 397778"/>
                  <a:gd name="connsiteY11" fmla="*/ 16918 h 47995"/>
                  <a:gd name="connsiteX12" fmla="*/ 203764 w 397778"/>
                  <a:gd name="connsiteY12" fmla="*/ 32730 h 47995"/>
                  <a:gd name="connsiteX13" fmla="*/ 153377 w 397778"/>
                  <a:gd name="connsiteY13" fmla="*/ 45970 h 47995"/>
                  <a:gd name="connsiteX14" fmla="*/ 101371 w 397778"/>
                  <a:gd name="connsiteY14" fmla="*/ 47017 h 47995"/>
                  <a:gd name="connsiteX15" fmla="*/ 406 w 397778"/>
                  <a:gd name="connsiteY15" fmla="*/ 26348 h 47995"/>
                  <a:gd name="connsiteX16" fmla="*/ 25 w 397778"/>
                  <a:gd name="connsiteY16" fmla="*/ 25681 h 47995"/>
                  <a:gd name="connsiteX17" fmla="*/ 691 w 397778"/>
                  <a:gd name="connsiteY17" fmla="*/ 25205 h 4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7778" h="47995">
                    <a:moveTo>
                      <a:pt x="691" y="25205"/>
                    </a:moveTo>
                    <a:cubicBezTo>
                      <a:pt x="34124" y="32635"/>
                      <a:pt x="67747" y="39969"/>
                      <a:pt x="101752" y="41493"/>
                    </a:cubicBezTo>
                    <a:cubicBezTo>
                      <a:pt x="118706" y="42445"/>
                      <a:pt x="135756" y="41683"/>
                      <a:pt x="152329" y="38826"/>
                    </a:cubicBezTo>
                    <a:cubicBezTo>
                      <a:pt x="168998" y="36159"/>
                      <a:pt x="184905" y="30634"/>
                      <a:pt x="200812" y="24443"/>
                    </a:cubicBezTo>
                    <a:cubicBezTo>
                      <a:pt x="216719" y="18252"/>
                      <a:pt x="232530" y="11394"/>
                      <a:pt x="249484" y="6441"/>
                    </a:cubicBezTo>
                    <a:cubicBezTo>
                      <a:pt x="266344" y="1488"/>
                      <a:pt x="284346" y="-798"/>
                      <a:pt x="301967" y="250"/>
                    </a:cubicBezTo>
                    <a:cubicBezTo>
                      <a:pt x="337210" y="2440"/>
                      <a:pt x="371881" y="15490"/>
                      <a:pt x="397598" y="38826"/>
                    </a:cubicBezTo>
                    <a:cubicBezTo>
                      <a:pt x="397789" y="39016"/>
                      <a:pt x="397884" y="39397"/>
                      <a:pt x="397598" y="39588"/>
                    </a:cubicBezTo>
                    <a:cubicBezTo>
                      <a:pt x="397408" y="39778"/>
                      <a:pt x="397122" y="39778"/>
                      <a:pt x="396931" y="39683"/>
                    </a:cubicBezTo>
                    <a:cubicBezTo>
                      <a:pt x="367880" y="21681"/>
                      <a:pt x="334829" y="11394"/>
                      <a:pt x="301491" y="11108"/>
                    </a:cubicBezTo>
                    <a:cubicBezTo>
                      <a:pt x="293204" y="10822"/>
                      <a:pt x="284917" y="11203"/>
                      <a:pt x="276726" y="12346"/>
                    </a:cubicBezTo>
                    <a:cubicBezTo>
                      <a:pt x="268534" y="13204"/>
                      <a:pt x="260343" y="14728"/>
                      <a:pt x="252247" y="16918"/>
                    </a:cubicBezTo>
                    <a:cubicBezTo>
                      <a:pt x="236054" y="21014"/>
                      <a:pt x="220052" y="27110"/>
                      <a:pt x="203764" y="32730"/>
                    </a:cubicBezTo>
                    <a:cubicBezTo>
                      <a:pt x="187572" y="38445"/>
                      <a:pt x="170713" y="43779"/>
                      <a:pt x="153377" y="45970"/>
                    </a:cubicBezTo>
                    <a:cubicBezTo>
                      <a:pt x="136042" y="48351"/>
                      <a:pt x="118611" y="48541"/>
                      <a:pt x="101371" y="47017"/>
                    </a:cubicBezTo>
                    <a:cubicBezTo>
                      <a:pt x="66890" y="43969"/>
                      <a:pt x="33457" y="35206"/>
                      <a:pt x="406" y="26348"/>
                    </a:cubicBezTo>
                    <a:cubicBezTo>
                      <a:pt x="120" y="26253"/>
                      <a:pt x="-71" y="25967"/>
                      <a:pt x="25" y="25681"/>
                    </a:cubicBezTo>
                    <a:cubicBezTo>
                      <a:pt x="120" y="25300"/>
                      <a:pt x="406" y="25205"/>
                      <a:pt x="691" y="25205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82" name="Graphic 1">
              <a:extLst>
                <a:ext uri="{FF2B5EF4-FFF2-40B4-BE49-F238E27FC236}">
                  <a16:creationId xmlns:a16="http://schemas.microsoft.com/office/drawing/2014/main" id="{3FE6B1FF-47C3-4DD5-A6AB-2293516750EA}"/>
                </a:ext>
              </a:extLst>
            </p:cNvPr>
            <p:cNvGrpSpPr/>
            <p:nvPr/>
          </p:nvGrpSpPr>
          <p:grpSpPr>
            <a:xfrm>
              <a:off x="6189058" y="3162106"/>
              <a:ext cx="1487044" cy="3154111"/>
              <a:chOff x="6189058" y="3162106"/>
              <a:chExt cx="1487044" cy="3154111"/>
            </a:xfrm>
          </p:grpSpPr>
          <p:sp>
            <p:nvSpPr>
              <p:cNvPr id="283" name="Freeform: Shape 202">
                <a:extLst>
                  <a:ext uri="{FF2B5EF4-FFF2-40B4-BE49-F238E27FC236}">
                    <a16:creationId xmlns:a16="http://schemas.microsoft.com/office/drawing/2014/main" id="{ECF1DF42-F705-4925-9A75-DC1EEAD73137}"/>
                  </a:ext>
                </a:extLst>
              </p:cNvPr>
              <p:cNvSpPr/>
              <p:nvPr/>
            </p:nvSpPr>
            <p:spPr>
              <a:xfrm>
                <a:off x="6189058" y="4214234"/>
                <a:ext cx="140239" cy="230415"/>
              </a:xfrm>
              <a:custGeom>
                <a:avLst/>
                <a:gdLst>
                  <a:gd name="connsiteX0" fmla="*/ 137256 w 140239"/>
                  <a:gd name="connsiteY0" fmla="*/ 182505 h 230415"/>
                  <a:gd name="connsiteX1" fmla="*/ 127636 w 140239"/>
                  <a:gd name="connsiteY1" fmla="*/ 107543 h 230415"/>
                  <a:gd name="connsiteX2" fmla="*/ 89822 w 140239"/>
                  <a:gd name="connsiteY2" fmla="*/ 36296 h 230415"/>
                  <a:gd name="connsiteX3" fmla="*/ 52579 w 140239"/>
                  <a:gd name="connsiteY3" fmla="*/ 2387 h 230415"/>
                  <a:gd name="connsiteX4" fmla="*/ 1 w 140239"/>
                  <a:gd name="connsiteY4" fmla="*/ 11531 h 230415"/>
                  <a:gd name="connsiteX5" fmla="*/ 73153 w 140239"/>
                  <a:gd name="connsiteY5" fmla="*/ 230416 h 230415"/>
                  <a:gd name="connsiteX6" fmla="*/ 87536 w 140239"/>
                  <a:gd name="connsiteY6" fmla="*/ 228987 h 230415"/>
                  <a:gd name="connsiteX7" fmla="*/ 137256 w 140239"/>
                  <a:gd name="connsiteY7" fmla="*/ 182505 h 23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239" h="230415">
                    <a:moveTo>
                      <a:pt x="137256" y="182505"/>
                    </a:moveTo>
                    <a:cubicBezTo>
                      <a:pt x="144591" y="157930"/>
                      <a:pt x="137256" y="131356"/>
                      <a:pt x="127636" y="107543"/>
                    </a:cubicBezTo>
                    <a:cubicBezTo>
                      <a:pt x="117539" y="82587"/>
                      <a:pt x="104871" y="58680"/>
                      <a:pt x="89822" y="36296"/>
                    </a:cubicBezTo>
                    <a:cubicBezTo>
                      <a:pt x="80297" y="22104"/>
                      <a:pt x="68867" y="7816"/>
                      <a:pt x="52579" y="2387"/>
                    </a:cubicBezTo>
                    <a:cubicBezTo>
                      <a:pt x="34958" y="-3518"/>
                      <a:pt x="16860" y="2292"/>
                      <a:pt x="1" y="11531"/>
                    </a:cubicBezTo>
                    <a:cubicBezTo>
                      <a:pt x="-189" y="52203"/>
                      <a:pt x="29719" y="133070"/>
                      <a:pt x="73153" y="230416"/>
                    </a:cubicBezTo>
                    <a:cubicBezTo>
                      <a:pt x="78011" y="230416"/>
                      <a:pt x="82869" y="230034"/>
                      <a:pt x="87536" y="228987"/>
                    </a:cubicBezTo>
                    <a:cubicBezTo>
                      <a:pt x="110872" y="223653"/>
                      <a:pt x="130494" y="205269"/>
                      <a:pt x="137256" y="182505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4" name="Freeform: Shape 203">
                <a:extLst>
                  <a:ext uri="{FF2B5EF4-FFF2-40B4-BE49-F238E27FC236}">
                    <a16:creationId xmlns:a16="http://schemas.microsoft.com/office/drawing/2014/main" id="{1943CC77-A238-4D7C-9EEF-927E098233DB}"/>
                  </a:ext>
                </a:extLst>
              </p:cNvPr>
              <p:cNvSpPr/>
              <p:nvPr/>
            </p:nvSpPr>
            <p:spPr>
              <a:xfrm>
                <a:off x="6431470" y="4792027"/>
                <a:ext cx="1244631" cy="1524190"/>
              </a:xfrm>
              <a:custGeom>
                <a:avLst/>
                <a:gdLst>
                  <a:gd name="connsiteX0" fmla="*/ 716661 w 1244631"/>
                  <a:gd name="connsiteY0" fmla="*/ 575405 h 1524190"/>
                  <a:gd name="connsiteX1" fmla="*/ 396526 w 1244631"/>
                  <a:gd name="connsiteY1" fmla="*/ 362903 h 1524190"/>
                  <a:gd name="connsiteX2" fmla="*/ 0 w 1244631"/>
                  <a:gd name="connsiteY2" fmla="*/ 0 h 1524190"/>
                  <a:gd name="connsiteX3" fmla="*/ 110109 w 1244631"/>
                  <a:gd name="connsiteY3" fmla="*/ 222218 h 1524190"/>
                  <a:gd name="connsiteX4" fmla="*/ 592169 w 1244631"/>
                  <a:gd name="connsiteY4" fmla="*/ 658749 h 1524190"/>
                  <a:gd name="connsiteX5" fmla="*/ 964216 w 1244631"/>
                  <a:gd name="connsiteY5" fmla="*/ 1524190 h 1524190"/>
                  <a:gd name="connsiteX6" fmla="*/ 1244632 w 1244631"/>
                  <a:gd name="connsiteY6" fmla="*/ 1524190 h 1524190"/>
                  <a:gd name="connsiteX7" fmla="*/ 895826 w 1244631"/>
                  <a:gd name="connsiteY7" fmla="*/ 866680 h 1524190"/>
                  <a:gd name="connsiteX8" fmla="*/ 716661 w 1244631"/>
                  <a:gd name="connsiteY8" fmla="*/ 575405 h 152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31" h="1524190">
                    <a:moveTo>
                      <a:pt x="716661" y="575405"/>
                    </a:moveTo>
                    <a:cubicBezTo>
                      <a:pt x="626840" y="483489"/>
                      <a:pt x="506158" y="429958"/>
                      <a:pt x="396526" y="362903"/>
                    </a:cubicBezTo>
                    <a:cubicBezTo>
                      <a:pt x="242697" y="268891"/>
                      <a:pt x="107823" y="144494"/>
                      <a:pt x="0" y="0"/>
                    </a:cubicBezTo>
                    <a:cubicBezTo>
                      <a:pt x="42577" y="84296"/>
                      <a:pt x="82201" y="162496"/>
                      <a:pt x="110109" y="222218"/>
                    </a:cubicBezTo>
                    <a:cubicBezTo>
                      <a:pt x="220218" y="457581"/>
                      <a:pt x="455581" y="571405"/>
                      <a:pt x="592169" y="658749"/>
                    </a:cubicBezTo>
                    <a:cubicBezTo>
                      <a:pt x="728853" y="746093"/>
                      <a:pt x="964216" y="1524190"/>
                      <a:pt x="964216" y="1524190"/>
                    </a:cubicBezTo>
                    <a:lnTo>
                      <a:pt x="1244632" y="1524190"/>
                    </a:lnTo>
                    <a:cubicBezTo>
                      <a:pt x="1119949" y="1309593"/>
                      <a:pt x="1003554" y="1090231"/>
                      <a:pt x="895826" y="866680"/>
                    </a:cubicBezTo>
                    <a:cubicBezTo>
                      <a:pt x="846106" y="763619"/>
                      <a:pt x="796766" y="657415"/>
                      <a:pt x="716661" y="575405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5" name="Freeform: Shape 204">
                <a:extLst>
                  <a:ext uri="{FF2B5EF4-FFF2-40B4-BE49-F238E27FC236}">
                    <a16:creationId xmlns:a16="http://schemas.microsoft.com/office/drawing/2014/main" id="{4861D247-B23F-4FA7-9CD0-898990F3686E}"/>
                  </a:ext>
                </a:extLst>
              </p:cNvPr>
              <p:cNvSpPr/>
              <p:nvPr/>
            </p:nvSpPr>
            <p:spPr>
              <a:xfrm>
                <a:off x="6411893" y="3162106"/>
                <a:ext cx="116219" cy="142343"/>
              </a:xfrm>
              <a:custGeom>
                <a:avLst/>
                <a:gdLst>
                  <a:gd name="connsiteX0" fmla="*/ 115780 w 116219"/>
                  <a:gd name="connsiteY0" fmla="*/ 72488 h 142343"/>
                  <a:gd name="connsiteX1" fmla="*/ 94348 w 116219"/>
                  <a:gd name="connsiteY1" fmla="*/ 16576 h 142343"/>
                  <a:gd name="connsiteX2" fmla="*/ 58725 w 116219"/>
                  <a:gd name="connsiteY2" fmla="*/ 669 h 142343"/>
                  <a:gd name="connsiteX3" fmla="*/ 27102 w 116219"/>
                  <a:gd name="connsiteY3" fmla="*/ 7146 h 142343"/>
                  <a:gd name="connsiteX4" fmla="*/ 337 w 116219"/>
                  <a:gd name="connsiteY4" fmla="*/ 38674 h 142343"/>
                  <a:gd name="connsiteX5" fmla="*/ 1098 w 116219"/>
                  <a:gd name="connsiteY5" fmla="*/ 71154 h 142343"/>
                  <a:gd name="connsiteX6" fmla="*/ 24244 w 116219"/>
                  <a:gd name="connsiteY6" fmla="*/ 124304 h 142343"/>
                  <a:gd name="connsiteX7" fmla="*/ 78060 w 116219"/>
                  <a:gd name="connsiteY7" fmla="*/ 140496 h 142343"/>
                  <a:gd name="connsiteX8" fmla="*/ 115780 w 116219"/>
                  <a:gd name="connsiteY8" fmla="*/ 72488 h 14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19" h="142343">
                    <a:moveTo>
                      <a:pt x="115780" y="72488"/>
                    </a:moveTo>
                    <a:cubicBezTo>
                      <a:pt x="113493" y="52485"/>
                      <a:pt x="104826" y="34102"/>
                      <a:pt x="94348" y="16576"/>
                    </a:cubicBezTo>
                    <a:cubicBezTo>
                      <a:pt x="87014" y="4289"/>
                      <a:pt x="72726" y="-2188"/>
                      <a:pt x="58725" y="669"/>
                    </a:cubicBezTo>
                    <a:lnTo>
                      <a:pt x="27102" y="7146"/>
                    </a:lnTo>
                    <a:cubicBezTo>
                      <a:pt x="11957" y="10194"/>
                      <a:pt x="1098" y="23244"/>
                      <a:pt x="337" y="38674"/>
                    </a:cubicBezTo>
                    <a:cubicBezTo>
                      <a:pt x="-235" y="49533"/>
                      <a:pt x="-140" y="60391"/>
                      <a:pt x="1098" y="71154"/>
                    </a:cubicBezTo>
                    <a:cubicBezTo>
                      <a:pt x="3480" y="90681"/>
                      <a:pt x="10528" y="110207"/>
                      <a:pt x="24244" y="124304"/>
                    </a:cubicBezTo>
                    <a:cubicBezTo>
                      <a:pt x="37960" y="138401"/>
                      <a:pt x="59201" y="146116"/>
                      <a:pt x="78060" y="140496"/>
                    </a:cubicBezTo>
                    <a:cubicBezTo>
                      <a:pt x="105112" y="132591"/>
                      <a:pt x="118923" y="100491"/>
                      <a:pt x="115780" y="72488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291" name="Freeform: Shape 241">
            <a:extLst>
              <a:ext uri="{FF2B5EF4-FFF2-40B4-BE49-F238E27FC236}">
                <a16:creationId xmlns:a16="http://schemas.microsoft.com/office/drawing/2014/main" id="{6D55CA96-24EF-4765-BAAC-875F33D0990A}"/>
              </a:ext>
            </a:extLst>
          </p:cNvPr>
          <p:cNvSpPr/>
          <p:nvPr/>
        </p:nvSpPr>
        <p:spPr>
          <a:xfrm>
            <a:off x="2807511" y="3308501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92" name="Freeform: Shape 241">
            <a:extLst>
              <a:ext uri="{FF2B5EF4-FFF2-40B4-BE49-F238E27FC236}">
                <a16:creationId xmlns:a16="http://schemas.microsoft.com/office/drawing/2014/main" id="{436DADAA-FAC7-4512-8E44-274807862319}"/>
              </a:ext>
            </a:extLst>
          </p:cNvPr>
          <p:cNvSpPr/>
          <p:nvPr/>
        </p:nvSpPr>
        <p:spPr>
          <a:xfrm>
            <a:off x="7302180" y="6147605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93" name="Freeform: Shape 243">
            <a:extLst>
              <a:ext uri="{FF2B5EF4-FFF2-40B4-BE49-F238E27FC236}">
                <a16:creationId xmlns:a16="http://schemas.microsoft.com/office/drawing/2014/main" id="{D9E4076A-9AF4-4527-9E20-DC2F0C4F1065}"/>
              </a:ext>
            </a:extLst>
          </p:cNvPr>
          <p:cNvSpPr/>
          <p:nvPr/>
        </p:nvSpPr>
        <p:spPr>
          <a:xfrm>
            <a:off x="10891274" y="5688605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94" name="Freeform: Shape 243">
            <a:extLst>
              <a:ext uri="{FF2B5EF4-FFF2-40B4-BE49-F238E27FC236}">
                <a16:creationId xmlns:a16="http://schemas.microsoft.com/office/drawing/2014/main" id="{ACBA4D4B-D763-459D-9D53-5BD0C55C3508}"/>
              </a:ext>
            </a:extLst>
          </p:cNvPr>
          <p:cNvSpPr/>
          <p:nvPr/>
        </p:nvSpPr>
        <p:spPr>
          <a:xfrm>
            <a:off x="5635279" y="4376743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96" name="Graphic 511">
            <a:extLst>
              <a:ext uri="{FF2B5EF4-FFF2-40B4-BE49-F238E27FC236}">
                <a16:creationId xmlns:a16="http://schemas.microsoft.com/office/drawing/2014/main" id="{9CDE07A5-AED1-4193-98DE-3E9BAE57154F}"/>
              </a:ext>
            </a:extLst>
          </p:cNvPr>
          <p:cNvGrpSpPr/>
          <p:nvPr/>
        </p:nvGrpSpPr>
        <p:grpSpPr>
          <a:xfrm>
            <a:off x="643252" y="5162269"/>
            <a:ext cx="935111" cy="1532831"/>
            <a:chOff x="1663085" y="2847372"/>
            <a:chExt cx="935111" cy="1532831"/>
          </a:xfrm>
        </p:grpSpPr>
        <p:grpSp>
          <p:nvGrpSpPr>
            <p:cNvPr id="297" name="Graphic 511">
              <a:extLst>
                <a:ext uri="{FF2B5EF4-FFF2-40B4-BE49-F238E27FC236}">
                  <a16:creationId xmlns:a16="http://schemas.microsoft.com/office/drawing/2014/main" id="{C4AC6A13-A976-4990-81DE-C1E69038DDC9}"/>
                </a:ext>
              </a:extLst>
            </p:cNvPr>
            <p:cNvGrpSpPr/>
            <p:nvPr/>
          </p:nvGrpSpPr>
          <p:grpSpPr>
            <a:xfrm>
              <a:off x="1663085" y="2847372"/>
              <a:ext cx="935111" cy="1532831"/>
              <a:chOff x="1663085" y="2847372"/>
              <a:chExt cx="935111" cy="1532831"/>
            </a:xfrm>
          </p:grpSpPr>
          <p:sp>
            <p:nvSpPr>
              <p:cNvPr id="309" name="Freeform: Shape 514">
                <a:extLst>
                  <a:ext uri="{FF2B5EF4-FFF2-40B4-BE49-F238E27FC236}">
                    <a16:creationId xmlns:a16="http://schemas.microsoft.com/office/drawing/2014/main" id="{7324813A-3117-4F89-A870-73761EC14643}"/>
                  </a:ext>
                </a:extLst>
              </p:cNvPr>
              <p:cNvSpPr/>
              <p:nvPr/>
            </p:nvSpPr>
            <p:spPr>
              <a:xfrm>
                <a:off x="2101117" y="3121845"/>
                <a:ext cx="119" cy="59"/>
              </a:xfrm>
              <a:custGeom>
                <a:avLst/>
                <a:gdLst>
                  <a:gd name="connsiteX0" fmla="*/ 0 w 119"/>
                  <a:gd name="connsiteY0" fmla="*/ 0 h 59"/>
                  <a:gd name="connsiteX1" fmla="*/ 0 w 119"/>
                  <a:gd name="connsiteY1" fmla="*/ 0 h 59"/>
                  <a:gd name="connsiteX2" fmla="*/ 0 w 119"/>
                  <a:gd name="connsiteY2" fmla="*/ 0 h 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" h="59">
                    <a:moveTo>
                      <a:pt x="0" y="0"/>
                    </a:moveTo>
                    <a:cubicBezTo>
                      <a:pt x="0" y="135"/>
                      <a:pt x="27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0" name="Freeform: Shape 515">
                <a:extLst>
                  <a:ext uri="{FF2B5EF4-FFF2-40B4-BE49-F238E27FC236}">
                    <a16:creationId xmlns:a16="http://schemas.microsoft.com/office/drawing/2014/main" id="{ED13B015-56B8-4954-9D6E-2C24AE843059}"/>
                  </a:ext>
                </a:extLst>
              </p:cNvPr>
              <p:cNvSpPr/>
              <p:nvPr/>
            </p:nvSpPr>
            <p:spPr>
              <a:xfrm>
                <a:off x="1745558" y="2847372"/>
                <a:ext cx="779872" cy="331510"/>
              </a:xfrm>
              <a:custGeom>
                <a:avLst/>
                <a:gdLst>
                  <a:gd name="connsiteX0" fmla="*/ 777564 w 779872"/>
                  <a:gd name="connsiteY0" fmla="*/ 156268 h 331510"/>
                  <a:gd name="connsiteX1" fmla="*/ 777699 w 779872"/>
                  <a:gd name="connsiteY1" fmla="*/ 116103 h 331510"/>
                  <a:gd name="connsiteX2" fmla="*/ 730660 w 779872"/>
                  <a:gd name="connsiteY2" fmla="*/ 47768 h 331510"/>
                  <a:gd name="connsiteX3" fmla="*/ 676881 w 779872"/>
                  <a:gd name="connsiteY3" fmla="*/ 31864 h 331510"/>
                  <a:gd name="connsiteX4" fmla="*/ 621755 w 779872"/>
                  <a:gd name="connsiteY4" fmla="*/ 18116 h 331510"/>
                  <a:gd name="connsiteX5" fmla="*/ 541155 w 779872"/>
                  <a:gd name="connsiteY5" fmla="*/ 8007 h 331510"/>
                  <a:gd name="connsiteX6" fmla="*/ 435081 w 779872"/>
                  <a:gd name="connsiteY6" fmla="*/ 2077 h 331510"/>
                  <a:gd name="connsiteX7" fmla="*/ 319842 w 779872"/>
                  <a:gd name="connsiteY7" fmla="*/ 190 h 331510"/>
                  <a:gd name="connsiteX8" fmla="*/ 281294 w 779872"/>
                  <a:gd name="connsiteY8" fmla="*/ 2346 h 331510"/>
                  <a:gd name="connsiteX9" fmla="*/ 175894 w 779872"/>
                  <a:gd name="connsiteY9" fmla="*/ 16633 h 331510"/>
                  <a:gd name="connsiteX10" fmla="*/ 114298 w 779872"/>
                  <a:gd name="connsiteY10" fmla="*/ 28359 h 331510"/>
                  <a:gd name="connsiteX11" fmla="*/ 64833 w 779872"/>
                  <a:gd name="connsiteY11" fmla="*/ 41838 h 331510"/>
                  <a:gd name="connsiteX12" fmla="*/ 7550 w 779872"/>
                  <a:gd name="connsiteY12" fmla="*/ 113946 h 331510"/>
                  <a:gd name="connsiteX13" fmla="*/ 1350 w 779872"/>
                  <a:gd name="connsiteY13" fmla="*/ 191042 h 331510"/>
                  <a:gd name="connsiteX14" fmla="*/ 31272 w 779872"/>
                  <a:gd name="connsiteY14" fmla="*/ 256007 h 331510"/>
                  <a:gd name="connsiteX15" fmla="*/ 43537 w 779872"/>
                  <a:gd name="connsiteY15" fmla="*/ 274742 h 331510"/>
                  <a:gd name="connsiteX16" fmla="*/ 249620 w 779872"/>
                  <a:gd name="connsiteY16" fmla="*/ 323668 h 331510"/>
                  <a:gd name="connsiteX17" fmla="*/ 434407 w 779872"/>
                  <a:gd name="connsiteY17" fmla="*/ 331216 h 331510"/>
                  <a:gd name="connsiteX18" fmla="*/ 586038 w 779872"/>
                  <a:gd name="connsiteY18" fmla="*/ 316121 h 331510"/>
                  <a:gd name="connsiteX19" fmla="*/ 627281 w 779872"/>
                  <a:gd name="connsiteY19" fmla="*/ 308708 h 331510"/>
                  <a:gd name="connsiteX20" fmla="*/ 650194 w 779872"/>
                  <a:gd name="connsiteY20" fmla="*/ 297925 h 331510"/>
                  <a:gd name="connsiteX21" fmla="*/ 634290 w 779872"/>
                  <a:gd name="connsiteY21" fmla="*/ 281886 h 331510"/>
                  <a:gd name="connsiteX22" fmla="*/ 602077 w 779872"/>
                  <a:gd name="connsiteY22" fmla="*/ 285660 h 331510"/>
                  <a:gd name="connsiteX23" fmla="*/ 562451 w 779872"/>
                  <a:gd name="connsiteY23" fmla="*/ 294421 h 331510"/>
                  <a:gd name="connsiteX24" fmla="*/ 326716 w 779872"/>
                  <a:gd name="connsiteY24" fmla="*/ 304529 h 331510"/>
                  <a:gd name="connsiteX25" fmla="*/ 212150 w 779872"/>
                  <a:gd name="connsiteY25" fmla="*/ 292264 h 331510"/>
                  <a:gd name="connsiteX26" fmla="*/ 89363 w 779872"/>
                  <a:gd name="connsiteY26" fmla="*/ 261264 h 331510"/>
                  <a:gd name="connsiteX27" fmla="*/ 28711 w 779872"/>
                  <a:gd name="connsiteY27" fmla="*/ 219077 h 331510"/>
                  <a:gd name="connsiteX28" fmla="*/ 69415 w 779872"/>
                  <a:gd name="connsiteY28" fmla="*/ 238486 h 331510"/>
                  <a:gd name="connsiteX29" fmla="*/ 201907 w 779872"/>
                  <a:gd name="connsiteY29" fmla="*/ 270834 h 331510"/>
                  <a:gd name="connsiteX30" fmla="*/ 354616 w 779872"/>
                  <a:gd name="connsiteY30" fmla="*/ 274473 h 331510"/>
                  <a:gd name="connsiteX31" fmla="*/ 355424 w 779872"/>
                  <a:gd name="connsiteY31" fmla="*/ 274473 h 331510"/>
                  <a:gd name="connsiteX32" fmla="*/ 356233 w 779872"/>
                  <a:gd name="connsiteY32" fmla="*/ 274203 h 331510"/>
                  <a:gd name="connsiteX33" fmla="*/ 369576 w 779872"/>
                  <a:gd name="connsiteY33" fmla="*/ 262342 h 331510"/>
                  <a:gd name="connsiteX34" fmla="*/ 354481 w 779872"/>
                  <a:gd name="connsiteY34" fmla="*/ 255738 h 331510"/>
                  <a:gd name="connsiteX35" fmla="*/ 346394 w 779872"/>
                  <a:gd name="connsiteY35" fmla="*/ 255468 h 331510"/>
                  <a:gd name="connsiteX36" fmla="*/ 192742 w 779872"/>
                  <a:gd name="connsiteY36" fmla="*/ 243068 h 331510"/>
                  <a:gd name="connsiteX37" fmla="*/ 157698 w 779872"/>
                  <a:gd name="connsiteY37" fmla="*/ 235655 h 331510"/>
                  <a:gd name="connsiteX38" fmla="*/ 37067 w 779872"/>
                  <a:gd name="connsiteY38" fmla="*/ 192794 h 331510"/>
                  <a:gd name="connsiteX39" fmla="*/ 23859 w 779872"/>
                  <a:gd name="connsiteY39" fmla="*/ 177564 h 331510"/>
                  <a:gd name="connsiteX40" fmla="*/ 25746 w 779872"/>
                  <a:gd name="connsiteY40" fmla="*/ 135107 h 331510"/>
                  <a:gd name="connsiteX41" fmla="*/ 54724 w 779872"/>
                  <a:gd name="connsiteY41" fmla="*/ 150338 h 331510"/>
                  <a:gd name="connsiteX42" fmla="*/ 107289 w 779872"/>
                  <a:gd name="connsiteY42" fmla="*/ 166916 h 331510"/>
                  <a:gd name="connsiteX43" fmla="*/ 202176 w 779872"/>
                  <a:gd name="connsiteY43" fmla="*/ 186864 h 331510"/>
                  <a:gd name="connsiteX44" fmla="*/ 281024 w 779872"/>
                  <a:gd name="connsiteY44" fmla="*/ 195894 h 331510"/>
                  <a:gd name="connsiteX45" fmla="*/ 300433 w 779872"/>
                  <a:gd name="connsiteY45" fmla="*/ 197647 h 331510"/>
                  <a:gd name="connsiteX46" fmla="*/ 610299 w 779872"/>
                  <a:gd name="connsiteY46" fmla="*/ 182686 h 331510"/>
                  <a:gd name="connsiteX47" fmla="*/ 742116 w 779872"/>
                  <a:gd name="connsiteY47" fmla="*/ 144677 h 331510"/>
                  <a:gd name="connsiteX48" fmla="*/ 758425 w 779872"/>
                  <a:gd name="connsiteY48" fmla="*/ 149260 h 331510"/>
                  <a:gd name="connsiteX49" fmla="*/ 758155 w 779872"/>
                  <a:gd name="connsiteY49" fmla="*/ 157212 h 331510"/>
                  <a:gd name="connsiteX50" fmla="*/ 762333 w 779872"/>
                  <a:gd name="connsiteY50" fmla="*/ 172712 h 331510"/>
                  <a:gd name="connsiteX51" fmla="*/ 775812 w 779872"/>
                  <a:gd name="connsiteY51" fmla="*/ 172847 h 331510"/>
                  <a:gd name="connsiteX52" fmla="*/ 777564 w 779872"/>
                  <a:gd name="connsiteY52" fmla="*/ 156268 h 33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779872" h="331510">
                    <a:moveTo>
                      <a:pt x="777564" y="156268"/>
                    </a:moveTo>
                    <a:cubicBezTo>
                      <a:pt x="777294" y="142925"/>
                      <a:pt x="779046" y="129581"/>
                      <a:pt x="777699" y="116103"/>
                    </a:cubicBezTo>
                    <a:cubicBezTo>
                      <a:pt x="774599" y="84294"/>
                      <a:pt x="759368" y="62055"/>
                      <a:pt x="730660" y="47768"/>
                    </a:cubicBezTo>
                    <a:cubicBezTo>
                      <a:pt x="713407" y="39142"/>
                      <a:pt x="693999" y="38603"/>
                      <a:pt x="676881" y="31864"/>
                    </a:cubicBezTo>
                    <a:cubicBezTo>
                      <a:pt x="658820" y="24586"/>
                      <a:pt x="638872" y="18925"/>
                      <a:pt x="621755" y="18116"/>
                    </a:cubicBezTo>
                    <a:cubicBezTo>
                      <a:pt x="594529" y="16768"/>
                      <a:pt x="569190" y="6929"/>
                      <a:pt x="541155" y="8007"/>
                    </a:cubicBezTo>
                    <a:cubicBezTo>
                      <a:pt x="506246" y="9355"/>
                      <a:pt x="470529" y="3964"/>
                      <a:pt x="435081" y="2077"/>
                    </a:cubicBezTo>
                    <a:cubicBezTo>
                      <a:pt x="396533" y="55"/>
                      <a:pt x="358255" y="1133"/>
                      <a:pt x="319842" y="190"/>
                    </a:cubicBezTo>
                    <a:cubicBezTo>
                      <a:pt x="307037" y="-80"/>
                      <a:pt x="293694" y="-484"/>
                      <a:pt x="281294" y="2346"/>
                    </a:cubicBezTo>
                    <a:cubicBezTo>
                      <a:pt x="246520" y="10299"/>
                      <a:pt x="210668" y="10029"/>
                      <a:pt x="175894" y="16633"/>
                    </a:cubicBezTo>
                    <a:cubicBezTo>
                      <a:pt x="155407" y="20542"/>
                      <a:pt x="134920" y="24720"/>
                      <a:pt x="114298" y="28359"/>
                    </a:cubicBezTo>
                    <a:cubicBezTo>
                      <a:pt x="97854" y="31190"/>
                      <a:pt x="79794" y="34829"/>
                      <a:pt x="64833" y="41838"/>
                    </a:cubicBezTo>
                    <a:cubicBezTo>
                      <a:pt x="35046" y="55855"/>
                      <a:pt x="13480" y="78768"/>
                      <a:pt x="7550" y="113946"/>
                    </a:cubicBezTo>
                    <a:cubicBezTo>
                      <a:pt x="3237" y="139690"/>
                      <a:pt x="5933" y="165838"/>
                      <a:pt x="1350" y="191042"/>
                    </a:cubicBezTo>
                    <a:cubicBezTo>
                      <a:pt x="-4176" y="221503"/>
                      <a:pt x="7550" y="240507"/>
                      <a:pt x="31272" y="256007"/>
                    </a:cubicBezTo>
                    <a:cubicBezTo>
                      <a:pt x="37741" y="260186"/>
                      <a:pt x="44750" y="267060"/>
                      <a:pt x="43537" y="274742"/>
                    </a:cubicBezTo>
                    <a:cubicBezTo>
                      <a:pt x="48794" y="282694"/>
                      <a:pt x="194359" y="317468"/>
                      <a:pt x="249620" y="323668"/>
                    </a:cubicBezTo>
                    <a:cubicBezTo>
                      <a:pt x="310946" y="330542"/>
                      <a:pt x="372676" y="332294"/>
                      <a:pt x="434407" y="331216"/>
                    </a:cubicBezTo>
                    <a:cubicBezTo>
                      <a:pt x="485490" y="330273"/>
                      <a:pt x="535494" y="321647"/>
                      <a:pt x="586038" y="316121"/>
                    </a:cubicBezTo>
                    <a:cubicBezTo>
                      <a:pt x="599785" y="314638"/>
                      <a:pt x="612994" y="309381"/>
                      <a:pt x="627281" y="308708"/>
                    </a:cubicBezTo>
                    <a:cubicBezTo>
                      <a:pt x="635638" y="308303"/>
                      <a:pt x="644399" y="305203"/>
                      <a:pt x="650194" y="297925"/>
                    </a:cubicBezTo>
                    <a:cubicBezTo>
                      <a:pt x="656529" y="281077"/>
                      <a:pt x="643320" y="283638"/>
                      <a:pt x="634290" y="281886"/>
                    </a:cubicBezTo>
                    <a:cubicBezTo>
                      <a:pt x="623372" y="281077"/>
                      <a:pt x="612859" y="282829"/>
                      <a:pt x="602077" y="285660"/>
                    </a:cubicBezTo>
                    <a:cubicBezTo>
                      <a:pt x="589003" y="289029"/>
                      <a:pt x="575929" y="293073"/>
                      <a:pt x="562451" y="294421"/>
                    </a:cubicBezTo>
                    <a:cubicBezTo>
                      <a:pt x="484142" y="301968"/>
                      <a:pt x="405563" y="306955"/>
                      <a:pt x="326716" y="304529"/>
                    </a:cubicBezTo>
                    <a:cubicBezTo>
                      <a:pt x="288168" y="303316"/>
                      <a:pt x="250429" y="295499"/>
                      <a:pt x="212150" y="292264"/>
                    </a:cubicBezTo>
                    <a:cubicBezTo>
                      <a:pt x="170233" y="288760"/>
                      <a:pt x="129259" y="275821"/>
                      <a:pt x="89363" y="261264"/>
                    </a:cubicBezTo>
                    <a:cubicBezTo>
                      <a:pt x="65372" y="252503"/>
                      <a:pt x="44211" y="240103"/>
                      <a:pt x="28711" y="219077"/>
                    </a:cubicBezTo>
                    <a:cubicBezTo>
                      <a:pt x="43672" y="222986"/>
                      <a:pt x="54589" y="235251"/>
                      <a:pt x="69415" y="238486"/>
                    </a:cubicBezTo>
                    <a:cubicBezTo>
                      <a:pt x="113759" y="248190"/>
                      <a:pt x="156755" y="263555"/>
                      <a:pt x="201907" y="270834"/>
                    </a:cubicBezTo>
                    <a:cubicBezTo>
                      <a:pt x="252720" y="279055"/>
                      <a:pt x="303668" y="274742"/>
                      <a:pt x="354616" y="274473"/>
                    </a:cubicBezTo>
                    <a:cubicBezTo>
                      <a:pt x="355155" y="274473"/>
                      <a:pt x="355290" y="274473"/>
                      <a:pt x="355424" y="274473"/>
                    </a:cubicBezTo>
                    <a:cubicBezTo>
                      <a:pt x="355424" y="274473"/>
                      <a:pt x="355559" y="274338"/>
                      <a:pt x="356233" y="274203"/>
                    </a:cubicBezTo>
                    <a:cubicBezTo>
                      <a:pt x="362703" y="272316"/>
                      <a:pt x="370520" y="269755"/>
                      <a:pt x="369576" y="262342"/>
                    </a:cubicBezTo>
                    <a:cubicBezTo>
                      <a:pt x="368768" y="255603"/>
                      <a:pt x="360411" y="256412"/>
                      <a:pt x="354481" y="255738"/>
                    </a:cubicBezTo>
                    <a:cubicBezTo>
                      <a:pt x="351785" y="255468"/>
                      <a:pt x="349090" y="255468"/>
                      <a:pt x="346394" y="255468"/>
                    </a:cubicBezTo>
                    <a:cubicBezTo>
                      <a:pt x="294772" y="256007"/>
                      <a:pt x="243555" y="253581"/>
                      <a:pt x="192742" y="243068"/>
                    </a:cubicBezTo>
                    <a:cubicBezTo>
                      <a:pt x="181015" y="240642"/>
                      <a:pt x="169559" y="237677"/>
                      <a:pt x="157698" y="235655"/>
                    </a:cubicBezTo>
                    <a:cubicBezTo>
                      <a:pt x="115107" y="228242"/>
                      <a:pt x="76424" y="209238"/>
                      <a:pt x="37067" y="192794"/>
                    </a:cubicBezTo>
                    <a:cubicBezTo>
                      <a:pt x="30463" y="190099"/>
                      <a:pt x="22915" y="184573"/>
                      <a:pt x="23859" y="177564"/>
                    </a:cubicBezTo>
                    <a:cubicBezTo>
                      <a:pt x="25880" y="163951"/>
                      <a:pt x="24128" y="150068"/>
                      <a:pt x="25746" y="135107"/>
                    </a:cubicBezTo>
                    <a:cubicBezTo>
                      <a:pt x="36393" y="141173"/>
                      <a:pt x="45694" y="145620"/>
                      <a:pt x="54724" y="150338"/>
                    </a:cubicBezTo>
                    <a:cubicBezTo>
                      <a:pt x="71437" y="159099"/>
                      <a:pt x="90576" y="159368"/>
                      <a:pt x="107289" y="166916"/>
                    </a:cubicBezTo>
                    <a:cubicBezTo>
                      <a:pt x="137615" y="180529"/>
                      <a:pt x="170233" y="183629"/>
                      <a:pt x="202176" y="186864"/>
                    </a:cubicBezTo>
                    <a:cubicBezTo>
                      <a:pt x="228459" y="189560"/>
                      <a:pt x="255146" y="189020"/>
                      <a:pt x="281024" y="195894"/>
                    </a:cubicBezTo>
                    <a:cubicBezTo>
                      <a:pt x="287359" y="197512"/>
                      <a:pt x="293963" y="197647"/>
                      <a:pt x="300433" y="197647"/>
                    </a:cubicBezTo>
                    <a:cubicBezTo>
                      <a:pt x="403946" y="198186"/>
                      <a:pt x="507459" y="199668"/>
                      <a:pt x="610299" y="182686"/>
                    </a:cubicBezTo>
                    <a:cubicBezTo>
                      <a:pt x="656125" y="175138"/>
                      <a:pt x="700738" y="166377"/>
                      <a:pt x="742116" y="144677"/>
                    </a:cubicBezTo>
                    <a:cubicBezTo>
                      <a:pt x="748046" y="141577"/>
                      <a:pt x="755864" y="137668"/>
                      <a:pt x="758425" y="149260"/>
                    </a:cubicBezTo>
                    <a:cubicBezTo>
                      <a:pt x="759099" y="151955"/>
                      <a:pt x="759233" y="154651"/>
                      <a:pt x="758155" y="157212"/>
                    </a:cubicBezTo>
                    <a:cubicBezTo>
                      <a:pt x="755729" y="163412"/>
                      <a:pt x="756268" y="168803"/>
                      <a:pt x="762333" y="172712"/>
                    </a:cubicBezTo>
                    <a:cubicBezTo>
                      <a:pt x="766781" y="175542"/>
                      <a:pt x="771364" y="176486"/>
                      <a:pt x="775812" y="172847"/>
                    </a:cubicBezTo>
                    <a:cubicBezTo>
                      <a:pt x="781742" y="167590"/>
                      <a:pt x="780125" y="161929"/>
                      <a:pt x="777564" y="156268"/>
                    </a:cubicBez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1" name="Freeform: Shape 516">
                <a:extLst>
                  <a:ext uri="{FF2B5EF4-FFF2-40B4-BE49-F238E27FC236}">
                    <a16:creationId xmlns:a16="http://schemas.microsoft.com/office/drawing/2014/main" id="{3469A6D7-EEA0-4200-B607-6F5E12EF39AC}"/>
                  </a:ext>
                </a:extLst>
              </p:cNvPr>
              <p:cNvSpPr/>
              <p:nvPr/>
            </p:nvSpPr>
            <p:spPr>
              <a:xfrm>
                <a:off x="2466441" y="3107962"/>
                <a:ext cx="14224" cy="22778"/>
              </a:xfrm>
              <a:custGeom>
                <a:avLst/>
                <a:gdLst>
                  <a:gd name="connsiteX0" fmla="*/ 7755 w 14224"/>
                  <a:gd name="connsiteY0" fmla="*/ 22778 h 22778"/>
                  <a:gd name="connsiteX1" fmla="*/ 14224 w 14224"/>
                  <a:gd name="connsiteY1" fmla="*/ 0 h 22778"/>
                  <a:gd name="connsiteX2" fmla="*/ 7755 w 14224"/>
                  <a:gd name="connsiteY2" fmla="*/ 22778 h 2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24" h="22778">
                    <a:moveTo>
                      <a:pt x="7755" y="22778"/>
                    </a:moveTo>
                    <a:cubicBezTo>
                      <a:pt x="-3837" y="10378"/>
                      <a:pt x="-3028" y="7817"/>
                      <a:pt x="14224" y="0"/>
                    </a:cubicBezTo>
                    <a:cubicBezTo>
                      <a:pt x="8833" y="6739"/>
                      <a:pt x="2633" y="13209"/>
                      <a:pt x="7755" y="22778"/>
                    </a:cubicBezTo>
                    <a:close/>
                  </a:path>
                </a:pathLst>
              </a:custGeom>
              <a:solidFill>
                <a:srgbClr val="EAF7FD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2" name="Freeform: Shape 517">
                <a:extLst>
                  <a:ext uri="{FF2B5EF4-FFF2-40B4-BE49-F238E27FC236}">
                    <a16:creationId xmlns:a16="http://schemas.microsoft.com/office/drawing/2014/main" id="{E02121A8-4123-4801-ACAC-ECA6AC4CB1A1}"/>
                  </a:ext>
                </a:extLst>
              </p:cNvPr>
              <p:cNvSpPr/>
              <p:nvPr/>
            </p:nvSpPr>
            <p:spPr>
              <a:xfrm>
                <a:off x="1663085" y="2973257"/>
                <a:ext cx="935111" cy="1406946"/>
              </a:xfrm>
              <a:custGeom>
                <a:avLst/>
                <a:gdLst>
                  <a:gd name="connsiteX0" fmla="*/ 896563 w 935111"/>
                  <a:gd name="connsiteY0" fmla="*/ 271240 h 1406946"/>
                  <a:gd name="connsiteX1" fmla="*/ 828228 w 935111"/>
                  <a:gd name="connsiteY1" fmla="*/ 130527 h 1406946"/>
                  <a:gd name="connsiteX2" fmla="*/ 859902 w 935111"/>
                  <a:gd name="connsiteY2" fmla="*/ 30249 h 1406946"/>
                  <a:gd name="connsiteX3" fmla="*/ 846828 w 935111"/>
                  <a:gd name="connsiteY3" fmla="*/ 23779 h 1406946"/>
                  <a:gd name="connsiteX4" fmla="*/ 846828 w 935111"/>
                  <a:gd name="connsiteY4" fmla="*/ 23779 h 1406946"/>
                  <a:gd name="connsiteX5" fmla="*/ 829307 w 935111"/>
                  <a:gd name="connsiteY5" fmla="*/ 9762 h 1406946"/>
                  <a:gd name="connsiteX6" fmla="*/ 804507 w 935111"/>
                  <a:gd name="connsiteY6" fmla="*/ 24318 h 1406946"/>
                  <a:gd name="connsiteX7" fmla="*/ 717572 w 935111"/>
                  <a:gd name="connsiteY7" fmla="*/ 47366 h 1406946"/>
                  <a:gd name="connsiteX8" fmla="*/ 676059 w 935111"/>
                  <a:gd name="connsiteY8" fmla="*/ 53297 h 1406946"/>
                  <a:gd name="connsiteX9" fmla="*/ 570254 w 935111"/>
                  <a:gd name="connsiteY9" fmla="*/ 65562 h 1406946"/>
                  <a:gd name="connsiteX10" fmla="*/ 379806 w 935111"/>
                  <a:gd name="connsiteY10" fmla="*/ 66101 h 1406946"/>
                  <a:gd name="connsiteX11" fmla="*/ 363767 w 935111"/>
                  <a:gd name="connsiteY11" fmla="*/ 64214 h 1406946"/>
                  <a:gd name="connsiteX12" fmla="*/ 244215 w 935111"/>
                  <a:gd name="connsiteY12" fmla="*/ 50197 h 1406946"/>
                  <a:gd name="connsiteX13" fmla="*/ 217797 w 935111"/>
                  <a:gd name="connsiteY13" fmla="*/ 44536 h 1406946"/>
                  <a:gd name="connsiteX14" fmla="*/ 176823 w 935111"/>
                  <a:gd name="connsiteY14" fmla="*/ 30923 h 1406946"/>
                  <a:gd name="connsiteX15" fmla="*/ 114689 w 935111"/>
                  <a:gd name="connsiteY15" fmla="*/ 4505 h 1406946"/>
                  <a:gd name="connsiteX16" fmla="*/ 105119 w 935111"/>
                  <a:gd name="connsiteY16" fmla="*/ 327 h 1406946"/>
                  <a:gd name="connsiteX17" fmla="*/ 100941 w 935111"/>
                  <a:gd name="connsiteY17" fmla="*/ 11514 h 1406946"/>
                  <a:gd name="connsiteX18" fmla="*/ 103771 w 935111"/>
                  <a:gd name="connsiteY18" fmla="*/ 38740 h 1406946"/>
                  <a:gd name="connsiteX19" fmla="*/ 122236 w 935111"/>
                  <a:gd name="connsiteY19" fmla="*/ 74323 h 1406946"/>
                  <a:gd name="connsiteX20" fmla="*/ 165502 w 935111"/>
                  <a:gd name="connsiteY20" fmla="*/ 90901 h 1406946"/>
                  <a:gd name="connsiteX21" fmla="*/ 208767 w 935111"/>
                  <a:gd name="connsiteY21" fmla="*/ 107479 h 1406946"/>
                  <a:gd name="connsiteX22" fmla="*/ 331150 w 935111"/>
                  <a:gd name="connsiteY22" fmla="*/ 130392 h 1406946"/>
                  <a:gd name="connsiteX23" fmla="*/ 418489 w 935111"/>
                  <a:gd name="connsiteY23" fmla="*/ 134840 h 1406946"/>
                  <a:gd name="connsiteX24" fmla="*/ 451915 w 935111"/>
                  <a:gd name="connsiteY24" fmla="*/ 134840 h 1406946"/>
                  <a:gd name="connsiteX25" fmla="*/ 429811 w 935111"/>
                  <a:gd name="connsiteY25" fmla="*/ 144679 h 1406946"/>
                  <a:gd name="connsiteX26" fmla="*/ 315919 w 935111"/>
                  <a:gd name="connsiteY26" fmla="*/ 144140 h 1406946"/>
                  <a:gd name="connsiteX27" fmla="*/ 238958 w 935111"/>
                  <a:gd name="connsiteY27" fmla="*/ 129718 h 1406946"/>
                  <a:gd name="connsiteX28" fmla="*/ 169276 w 935111"/>
                  <a:gd name="connsiteY28" fmla="*/ 110444 h 1406946"/>
                  <a:gd name="connsiteX29" fmla="*/ 117249 w 935111"/>
                  <a:gd name="connsiteY29" fmla="*/ 87531 h 1406946"/>
                  <a:gd name="connsiteX30" fmla="*/ 102962 w 935111"/>
                  <a:gd name="connsiteY30" fmla="*/ 85105 h 1406946"/>
                  <a:gd name="connsiteX31" fmla="*/ 106062 w 935111"/>
                  <a:gd name="connsiteY31" fmla="*/ 99257 h 1406946"/>
                  <a:gd name="connsiteX32" fmla="*/ 115632 w 935111"/>
                  <a:gd name="connsiteY32" fmla="*/ 108018 h 1406946"/>
                  <a:gd name="connsiteX33" fmla="*/ 185854 w 935111"/>
                  <a:gd name="connsiteY33" fmla="*/ 145218 h 1406946"/>
                  <a:gd name="connsiteX34" fmla="*/ 334115 w 935111"/>
                  <a:gd name="connsiteY34" fmla="*/ 174197 h 1406946"/>
                  <a:gd name="connsiteX35" fmla="*/ 351771 w 935111"/>
                  <a:gd name="connsiteY35" fmla="*/ 175949 h 1406946"/>
                  <a:gd name="connsiteX36" fmla="*/ 410941 w 935111"/>
                  <a:gd name="connsiteY36" fmla="*/ 183901 h 1406946"/>
                  <a:gd name="connsiteX37" fmla="*/ 605433 w 935111"/>
                  <a:gd name="connsiteY37" fmla="*/ 176758 h 1406946"/>
                  <a:gd name="connsiteX38" fmla="*/ 660020 w 935111"/>
                  <a:gd name="connsiteY38" fmla="*/ 171501 h 1406946"/>
                  <a:gd name="connsiteX39" fmla="*/ 716359 w 935111"/>
                  <a:gd name="connsiteY39" fmla="*/ 160853 h 1406946"/>
                  <a:gd name="connsiteX40" fmla="*/ 723233 w 935111"/>
                  <a:gd name="connsiteY40" fmla="*/ 157888 h 1406946"/>
                  <a:gd name="connsiteX41" fmla="*/ 730107 w 935111"/>
                  <a:gd name="connsiteY41" fmla="*/ 170962 h 1406946"/>
                  <a:gd name="connsiteX42" fmla="*/ 269689 w 935111"/>
                  <a:gd name="connsiteY42" fmla="*/ 184036 h 1406946"/>
                  <a:gd name="connsiteX43" fmla="*/ 126010 w 935111"/>
                  <a:gd name="connsiteY43" fmla="*/ 148992 h 1406946"/>
                  <a:gd name="connsiteX44" fmla="*/ 125875 w 935111"/>
                  <a:gd name="connsiteY44" fmla="*/ 150071 h 1406946"/>
                  <a:gd name="connsiteX45" fmla="*/ 90562 w 935111"/>
                  <a:gd name="connsiteY45" fmla="*/ 207758 h 1406946"/>
                  <a:gd name="connsiteX46" fmla="*/ 48645 w 935111"/>
                  <a:gd name="connsiteY46" fmla="*/ 258571 h 1406946"/>
                  <a:gd name="connsiteX47" fmla="*/ 48645 w 935111"/>
                  <a:gd name="connsiteY47" fmla="*/ 258571 h 1406946"/>
                  <a:gd name="connsiteX48" fmla="*/ 48645 w 935111"/>
                  <a:gd name="connsiteY48" fmla="*/ 258571 h 1406946"/>
                  <a:gd name="connsiteX49" fmla="*/ 2954 w 935111"/>
                  <a:gd name="connsiteY49" fmla="*/ 931136 h 1406946"/>
                  <a:gd name="connsiteX50" fmla="*/ 300554 w 935111"/>
                  <a:gd name="connsiteY50" fmla="*/ 1397485 h 1406946"/>
                  <a:gd name="connsiteX51" fmla="*/ 608937 w 935111"/>
                  <a:gd name="connsiteY51" fmla="*/ 1402202 h 1406946"/>
                  <a:gd name="connsiteX52" fmla="*/ 608937 w 935111"/>
                  <a:gd name="connsiteY52" fmla="*/ 1402202 h 1406946"/>
                  <a:gd name="connsiteX53" fmla="*/ 892520 w 935111"/>
                  <a:gd name="connsiteY53" fmla="*/ 1255828 h 1406946"/>
                  <a:gd name="connsiteX54" fmla="*/ 935111 w 935111"/>
                  <a:gd name="connsiteY54" fmla="*/ 684080 h 1406946"/>
                  <a:gd name="connsiteX55" fmla="*/ 896563 w 935111"/>
                  <a:gd name="connsiteY55" fmla="*/ 271240 h 140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35111" h="1406946">
                    <a:moveTo>
                      <a:pt x="896563" y="271240"/>
                    </a:moveTo>
                    <a:cubicBezTo>
                      <a:pt x="882681" y="229323"/>
                      <a:pt x="762724" y="146836"/>
                      <a:pt x="828228" y="130527"/>
                    </a:cubicBezTo>
                    <a:cubicBezTo>
                      <a:pt x="858689" y="107884"/>
                      <a:pt x="879985" y="66640"/>
                      <a:pt x="859902" y="30249"/>
                    </a:cubicBezTo>
                    <a:cubicBezTo>
                      <a:pt x="862733" y="50736"/>
                      <a:pt x="835372" y="51814"/>
                      <a:pt x="846828" y="23779"/>
                    </a:cubicBezTo>
                    <a:cubicBezTo>
                      <a:pt x="846828" y="23779"/>
                      <a:pt x="846828" y="23779"/>
                      <a:pt x="846828" y="23779"/>
                    </a:cubicBezTo>
                    <a:cubicBezTo>
                      <a:pt x="848446" y="9627"/>
                      <a:pt x="844133" y="5988"/>
                      <a:pt x="829307" y="9762"/>
                    </a:cubicBezTo>
                    <a:cubicBezTo>
                      <a:pt x="818928" y="12457"/>
                      <a:pt x="814615" y="22431"/>
                      <a:pt x="804507" y="24318"/>
                    </a:cubicBezTo>
                    <a:cubicBezTo>
                      <a:pt x="774989" y="29710"/>
                      <a:pt x="748437" y="46018"/>
                      <a:pt x="717572" y="47366"/>
                    </a:cubicBezTo>
                    <a:cubicBezTo>
                      <a:pt x="703689" y="47905"/>
                      <a:pt x="689941" y="51544"/>
                      <a:pt x="676059" y="53297"/>
                    </a:cubicBezTo>
                    <a:cubicBezTo>
                      <a:pt x="640880" y="57744"/>
                      <a:pt x="605702" y="64484"/>
                      <a:pt x="570254" y="65562"/>
                    </a:cubicBezTo>
                    <a:cubicBezTo>
                      <a:pt x="506772" y="67584"/>
                      <a:pt x="443289" y="66236"/>
                      <a:pt x="379806" y="66101"/>
                    </a:cubicBezTo>
                    <a:cubicBezTo>
                      <a:pt x="374415" y="66101"/>
                      <a:pt x="368889" y="65697"/>
                      <a:pt x="363767" y="64214"/>
                    </a:cubicBezTo>
                    <a:cubicBezTo>
                      <a:pt x="324680" y="53027"/>
                      <a:pt x="283706" y="58688"/>
                      <a:pt x="244215" y="50197"/>
                    </a:cubicBezTo>
                    <a:cubicBezTo>
                      <a:pt x="235454" y="48310"/>
                      <a:pt x="226693" y="48849"/>
                      <a:pt x="217797" y="44536"/>
                    </a:cubicBezTo>
                    <a:cubicBezTo>
                      <a:pt x="204993" y="38201"/>
                      <a:pt x="190976" y="33214"/>
                      <a:pt x="176823" y="30923"/>
                    </a:cubicBezTo>
                    <a:cubicBezTo>
                      <a:pt x="153506" y="27284"/>
                      <a:pt x="132749" y="19601"/>
                      <a:pt x="114689" y="4505"/>
                    </a:cubicBezTo>
                    <a:cubicBezTo>
                      <a:pt x="112128" y="2079"/>
                      <a:pt x="108893" y="-1021"/>
                      <a:pt x="105119" y="327"/>
                    </a:cubicBezTo>
                    <a:cubicBezTo>
                      <a:pt x="99997" y="1944"/>
                      <a:pt x="100671" y="7201"/>
                      <a:pt x="100941" y="11514"/>
                    </a:cubicBezTo>
                    <a:cubicBezTo>
                      <a:pt x="101345" y="20679"/>
                      <a:pt x="105928" y="29305"/>
                      <a:pt x="103771" y="38740"/>
                    </a:cubicBezTo>
                    <a:cubicBezTo>
                      <a:pt x="98784" y="59901"/>
                      <a:pt x="101884" y="63540"/>
                      <a:pt x="122236" y="74323"/>
                    </a:cubicBezTo>
                    <a:cubicBezTo>
                      <a:pt x="136119" y="81736"/>
                      <a:pt x="152428" y="82140"/>
                      <a:pt x="165502" y="90901"/>
                    </a:cubicBezTo>
                    <a:cubicBezTo>
                      <a:pt x="178710" y="99931"/>
                      <a:pt x="194076" y="104379"/>
                      <a:pt x="208767" y="107479"/>
                    </a:cubicBezTo>
                    <a:cubicBezTo>
                      <a:pt x="249336" y="115971"/>
                      <a:pt x="289232" y="127562"/>
                      <a:pt x="331150" y="130392"/>
                    </a:cubicBezTo>
                    <a:cubicBezTo>
                      <a:pt x="360263" y="132279"/>
                      <a:pt x="389241" y="134840"/>
                      <a:pt x="418489" y="134840"/>
                    </a:cubicBezTo>
                    <a:cubicBezTo>
                      <a:pt x="428867" y="134840"/>
                      <a:pt x="439380" y="134840"/>
                      <a:pt x="451915" y="134840"/>
                    </a:cubicBezTo>
                    <a:cubicBezTo>
                      <a:pt x="444906" y="144544"/>
                      <a:pt x="437358" y="144679"/>
                      <a:pt x="429811" y="144679"/>
                    </a:cubicBezTo>
                    <a:cubicBezTo>
                      <a:pt x="391802" y="144679"/>
                      <a:pt x="353793" y="146162"/>
                      <a:pt x="315919" y="144140"/>
                    </a:cubicBezTo>
                    <a:cubicBezTo>
                      <a:pt x="289906" y="142658"/>
                      <a:pt x="264297" y="136188"/>
                      <a:pt x="238958" y="129718"/>
                    </a:cubicBezTo>
                    <a:cubicBezTo>
                      <a:pt x="215506" y="123788"/>
                      <a:pt x="192458" y="114623"/>
                      <a:pt x="169276" y="110444"/>
                    </a:cubicBezTo>
                    <a:cubicBezTo>
                      <a:pt x="148789" y="106805"/>
                      <a:pt x="133693" y="96966"/>
                      <a:pt x="117249" y="87531"/>
                    </a:cubicBezTo>
                    <a:cubicBezTo>
                      <a:pt x="112397" y="84701"/>
                      <a:pt x="107680" y="80253"/>
                      <a:pt x="102962" y="85105"/>
                    </a:cubicBezTo>
                    <a:cubicBezTo>
                      <a:pt x="98245" y="89958"/>
                      <a:pt x="101884" y="95214"/>
                      <a:pt x="106062" y="99257"/>
                    </a:cubicBezTo>
                    <a:cubicBezTo>
                      <a:pt x="109162" y="102358"/>
                      <a:pt x="112532" y="105053"/>
                      <a:pt x="115632" y="108018"/>
                    </a:cubicBezTo>
                    <a:cubicBezTo>
                      <a:pt x="135580" y="127023"/>
                      <a:pt x="159976" y="136997"/>
                      <a:pt x="185854" y="145218"/>
                    </a:cubicBezTo>
                    <a:cubicBezTo>
                      <a:pt x="234241" y="160449"/>
                      <a:pt x="282628" y="174736"/>
                      <a:pt x="334115" y="174197"/>
                    </a:cubicBezTo>
                    <a:cubicBezTo>
                      <a:pt x="340045" y="174062"/>
                      <a:pt x="346245" y="174331"/>
                      <a:pt x="351771" y="175949"/>
                    </a:cubicBezTo>
                    <a:cubicBezTo>
                      <a:pt x="371045" y="182014"/>
                      <a:pt x="390724" y="183766"/>
                      <a:pt x="410941" y="183901"/>
                    </a:cubicBezTo>
                    <a:cubicBezTo>
                      <a:pt x="475906" y="184305"/>
                      <a:pt x="541006" y="185249"/>
                      <a:pt x="605433" y="176758"/>
                    </a:cubicBezTo>
                    <a:cubicBezTo>
                      <a:pt x="623628" y="174331"/>
                      <a:pt x="642093" y="176218"/>
                      <a:pt x="660020" y="171501"/>
                    </a:cubicBezTo>
                    <a:cubicBezTo>
                      <a:pt x="678485" y="166784"/>
                      <a:pt x="696680" y="159236"/>
                      <a:pt x="716359" y="160853"/>
                    </a:cubicBezTo>
                    <a:cubicBezTo>
                      <a:pt x="718650" y="159910"/>
                      <a:pt x="720941" y="158966"/>
                      <a:pt x="723233" y="157888"/>
                    </a:cubicBezTo>
                    <a:cubicBezTo>
                      <a:pt x="722559" y="161931"/>
                      <a:pt x="724580" y="166245"/>
                      <a:pt x="730107" y="170962"/>
                    </a:cubicBezTo>
                    <a:cubicBezTo>
                      <a:pt x="614598" y="197110"/>
                      <a:pt x="453937" y="216249"/>
                      <a:pt x="269689" y="184036"/>
                    </a:cubicBezTo>
                    <a:cubicBezTo>
                      <a:pt x="217528" y="174871"/>
                      <a:pt x="169545" y="162740"/>
                      <a:pt x="126010" y="148992"/>
                    </a:cubicBezTo>
                    <a:cubicBezTo>
                      <a:pt x="126010" y="149397"/>
                      <a:pt x="126010" y="149801"/>
                      <a:pt x="125875" y="150071"/>
                    </a:cubicBezTo>
                    <a:cubicBezTo>
                      <a:pt x="120080" y="172714"/>
                      <a:pt x="107275" y="194414"/>
                      <a:pt x="90562" y="207758"/>
                    </a:cubicBezTo>
                    <a:cubicBezTo>
                      <a:pt x="72232" y="222449"/>
                      <a:pt x="58754" y="238353"/>
                      <a:pt x="48645" y="258571"/>
                    </a:cubicBezTo>
                    <a:cubicBezTo>
                      <a:pt x="48645" y="258571"/>
                      <a:pt x="48645" y="258571"/>
                      <a:pt x="48645" y="258571"/>
                    </a:cubicBezTo>
                    <a:cubicBezTo>
                      <a:pt x="48645" y="258571"/>
                      <a:pt x="48645" y="258571"/>
                      <a:pt x="48645" y="258571"/>
                    </a:cubicBezTo>
                    <a:cubicBezTo>
                      <a:pt x="-20364" y="371114"/>
                      <a:pt x="12388" y="902158"/>
                      <a:pt x="2954" y="931136"/>
                    </a:cubicBezTo>
                    <a:cubicBezTo>
                      <a:pt x="-12277" y="1206363"/>
                      <a:pt x="23441" y="1388454"/>
                      <a:pt x="300554" y="1397485"/>
                    </a:cubicBezTo>
                    <a:cubicBezTo>
                      <a:pt x="398002" y="1409615"/>
                      <a:pt x="509332" y="1408806"/>
                      <a:pt x="608937" y="1402202"/>
                    </a:cubicBezTo>
                    <a:lnTo>
                      <a:pt x="608937" y="1402202"/>
                    </a:lnTo>
                    <a:cubicBezTo>
                      <a:pt x="711102" y="1382793"/>
                      <a:pt x="850468" y="1370528"/>
                      <a:pt x="892520" y="1255828"/>
                    </a:cubicBezTo>
                    <a:cubicBezTo>
                      <a:pt x="939020" y="1071984"/>
                      <a:pt x="926216" y="875336"/>
                      <a:pt x="935111" y="684080"/>
                    </a:cubicBezTo>
                    <a:cubicBezTo>
                      <a:pt x="927024" y="548893"/>
                      <a:pt x="925542" y="407775"/>
                      <a:pt x="896563" y="271240"/>
                    </a:cubicBezTo>
                    <a:close/>
                  </a:path>
                </a:pathLst>
              </a:custGeom>
              <a:solidFill>
                <a:srgbClr val="BDD7EE">
                  <a:alpha val="86000"/>
                </a:srgbClr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3" name="Freeform: Shape 518">
                <a:extLst>
                  <a:ext uri="{FF2B5EF4-FFF2-40B4-BE49-F238E27FC236}">
                    <a16:creationId xmlns:a16="http://schemas.microsoft.com/office/drawing/2014/main" id="{D8044674-DA26-48D1-8CB5-B75A1CAAF5A4}"/>
                  </a:ext>
                </a:extLst>
              </p:cNvPr>
              <p:cNvSpPr/>
              <p:nvPr/>
            </p:nvSpPr>
            <p:spPr>
              <a:xfrm>
                <a:off x="1771962" y="2862679"/>
                <a:ext cx="732146" cy="162743"/>
              </a:xfrm>
              <a:custGeom>
                <a:avLst/>
                <a:gdLst>
                  <a:gd name="connsiteX0" fmla="*/ 403017 w 732146"/>
                  <a:gd name="connsiteY0" fmla="*/ 160640 h 162743"/>
                  <a:gd name="connsiteX1" fmla="*/ 326864 w 732146"/>
                  <a:gd name="connsiteY1" fmla="*/ 162527 h 162743"/>
                  <a:gd name="connsiteX2" fmla="*/ 249364 w 732146"/>
                  <a:gd name="connsiteY2" fmla="*/ 158214 h 162743"/>
                  <a:gd name="connsiteX3" fmla="*/ 65251 w 732146"/>
                  <a:gd name="connsiteY3" fmla="*/ 126810 h 162743"/>
                  <a:gd name="connsiteX4" fmla="*/ 7294 w 732146"/>
                  <a:gd name="connsiteY4" fmla="*/ 93788 h 162743"/>
                  <a:gd name="connsiteX5" fmla="*/ 11338 w 732146"/>
                  <a:gd name="connsiteY5" fmla="*/ 63866 h 162743"/>
                  <a:gd name="connsiteX6" fmla="*/ 76842 w 732146"/>
                  <a:gd name="connsiteY6" fmla="*/ 36101 h 162743"/>
                  <a:gd name="connsiteX7" fmla="*/ 107168 w 732146"/>
                  <a:gd name="connsiteY7" fmla="*/ 26127 h 162743"/>
                  <a:gd name="connsiteX8" fmla="*/ 168495 w 732146"/>
                  <a:gd name="connsiteY8" fmla="*/ 13323 h 162743"/>
                  <a:gd name="connsiteX9" fmla="*/ 177929 w 732146"/>
                  <a:gd name="connsiteY9" fmla="*/ 10897 h 162743"/>
                  <a:gd name="connsiteX10" fmla="*/ 353686 w 732146"/>
                  <a:gd name="connsiteY10" fmla="*/ 518 h 162743"/>
                  <a:gd name="connsiteX11" fmla="*/ 488334 w 732146"/>
                  <a:gd name="connsiteY11" fmla="*/ 5370 h 162743"/>
                  <a:gd name="connsiteX12" fmla="*/ 614086 w 732146"/>
                  <a:gd name="connsiteY12" fmla="*/ 21949 h 162743"/>
                  <a:gd name="connsiteX13" fmla="*/ 697517 w 732146"/>
                  <a:gd name="connsiteY13" fmla="*/ 48231 h 162743"/>
                  <a:gd name="connsiteX14" fmla="*/ 727034 w 732146"/>
                  <a:gd name="connsiteY14" fmla="*/ 70066 h 162743"/>
                  <a:gd name="connsiteX15" fmla="*/ 725956 w 732146"/>
                  <a:gd name="connsiteY15" fmla="*/ 92844 h 162743"/>
                  <a:gd name="connsiteX16" fmla="*/ 687678 w 732146"/>
                  <a:gd name="connsiteY16" fmla="*/ 117375 h 162743"/>
                  <a:gd name="connsiteX17" fmla="*/ 629317 w 732146"/>
                  <a:gd name="connsiteY17" fmla="*/ 136244 h 162743"/>
                  <a:gd name="connsiteX18" fmla="*/ 480786 w 732146"/>
                  <a:gd name="connsiteY18" fmla="*/ 157944 h 162743"/>
                  <a:gd name="connsiteX19" fmla="*/ 403017 w 732146"/>
                  <a:gd name="connsiteY19" fmla="*/ 160640 h 162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32146" h="162743">
                    <a:moveTo>
                      <a:pt x="403017" y="160640"/>
                    </a:moveTo>
                    <a:cubicBezTo>
                      <a:pt x="377543" y="161044"/>
                      <a:pt x="351934" y="163471"/>
                      <a:pt x="326864" y="162527"/>
                    </a:cubicBezTo>
                    <a:cubicBezTo>
                      <a:pt x="301256" y="161584"/>
                      <a:pt x="275108" y="159158"/>
                      <a:pt x="249364" y="158214"/>
                    </a:cubicBezTo>
                    <a:cubicBezTo>
                      <a:pt x="186286" y="156058"/>
                      <a:pt x="125094" y="144466"/>
                      <a:pt x="65251" y="126810"/>
                    </a:cubicBezTo>
                    <a:cubicBezTo>
                      <a:pt x="44494" y="120744"/>
                      <a:pt x="21851" y="113062"/>
                      <a:pt x="7294" y="93788"/>
                    </a:cubicBezTo>
                    <a:cubicBezTo>
                      <a:pt x="-3084" y="80040"/>
                      <a:pt x="-2949" y="71953"/>
                      <a:pt x="11338" y="63866"/>
                    </a:cubicBezTo>
                    <a:cubicBezTo>
                      <a:pt x="31960" y="52140"/>
                      <a:pt x="50694" y="36101"/>
                      <a:pt x="76842" y="36101"/>
                    </a:cubicBezTo>
                    <a:cubicBezTo>
                      <a:pt x="87086" y="36101"/>
                      <a:pt x="96925" y="29362"/>
                      <a:pt x="107168" y="26127"/>
                    </a:cubicBezTo>
                    <a:cubicBezTo>
                      <a:pt x="127386" y="19792"/>
                      <a:pt x="148816" y="21410"/>
                      <a:pt x="168495" y="13323"/>
                    </a:cubicBezTo>
                    <a:cubicBezTo>
                      <a:pt x="171460" y="12110"/>
                      <a:pt x="174695" y="10897"/>
                      <a:pt x="177929" y="10897"/>
                    </a:cubicBezTo>
                    <a:cubicBezTo>
                      <a:pt x="236695" y="10223"/>
                      <a:pt x="294516" y="-2717"/>
                      <a:pt x="353686" y="518"/>
                    </a:cubicBezTo>
                    <a:cubicBezTo>
                      <a:pt x="398569" y="2944"/>
                      <a:pt x="443721" y="2001"/>
                      <a:pt x="488334" y="5370"/>
                    </a:cubicBezTo>
                    <a:cubicBezTo>
                      <a:pt x="530386" y="8605"/>
                      <a:pt x="573247" y="11166"/>
                      <a:pt x="614086" y="21949"/>
                    </a:cubicBezTo>
                    <a:cubicBezTo>
                      <a:pt x="642121" y="29362"/>
                      <a:pt x="670830" y="36505"/>
                      <a:pt x="697517" y="48231"/>
                    </a:cubicBezTo>
                    <a:cubicBezTo>
                      <a:pt x="708434" y="53084"/>
                      <a:pt x="718004" y="61844"/>
                      <a:pt x="727034" y="70066"/>
                    </a:cubicBezTo>
                    <a:cubicBezTo>
                      <a:pt x="734717" y="77075"/>
                      <a:pt x="733234" y="85701"/>
                      <a:pt x="725956" y="92844"/>
                    </a:cubicBezTo>
                    <a:cubicBezTo>
                      <a:pt x="714904" y="103492"/>
                      <a:pt x="703447" y="111984"/>
                      <a:pt x="687678" y="117375"/>
                    </a:cubicBezTo>
                    <a:cubicBezTo>
                      <a:pt x="668404" y="124114"/>
                      <a:pt x="649130" y="131527"/>
                      <a:pt x="629317" y="136244"/>
                    </a:cubicBezTo>
                    <a:cubicBezTo>
                      <a:pt x="580525" y="147701"/>
                      <a:pt x="531330" y="156327"/>
                      <a:pt x="480786" y="157944"/>
                    </a:cubicBezTo>
                    <a:cubicBezTo>
                      <a:pt x="454908" y="158888"/>
                      <a:pt x="428895" y="160236"/>
                      <a:pt x="403017" y="160640"/>
                    </a:cubicBezTo>
                    <a:close/>
                  </a:path>
                </a:pathLst>
              </a:custGeom>
              <a:solidFill>
                <a:srgbClr val="E2DFF6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4" name="Freeform: Shape 519">
                <a:extLst>
                  <a:ext uri="{FF2B5EF4-FFF2-40B4-BE49-F238E27FC236}">
                    <a16:creationId xmlns:a16="http://schemas.microsoft.com/office/drawing/2014/main" id="{50C6C6A4-8009-482A-B282-FB55102B108D}"/>
                  </a:ext>
                </a:extLst>
              </p:cNvPr>
              <p:cNvSpPr/>
              <p:nvPr/>
            </p:nvSpPr>
            <p:spPr>
              <a:xfrm>
                <a:off x="2340053" y="3016714"/>
                <a:ext cx="157729" cy="49084"/>
              </a:xfrm>
              <a:custGeom>
                <a:avLst/>
                <a:gdLst>
                  <a:gd name="connsiteX0" fmla="*/ 153687 w 157729"/>
                  <a:gd name="connsiteY0" fmla="*/ 12939 h 49084"/>
                  <a:gd name="connsiteX1" fmla="*/ 91687 w 157729"/>
                  <a:gd name="connsiteY1" fmla="*/ 33696 h 49084"/>
                  <a:gd name="connsiteX2" fmla="*/ 11491 w 157729"/>
                  <a:gd name="connsiteY2" fmla="*/ 48926 h 49084"/>
                  <a:gd name="connsiteX3" fmla="*/ 169 w 157729"/>
                  <a:gd name="connsiteY3" fmla="*/ 45017 h 49084"/>
                  <a:gd name="connsiteX4" fmla="*/ 10009 w 157729"/>
                  <a:gd name="connsiteY4" fmla="*/ 36661 h 49084"/>
                  <a:gd name="connsiteX5" fmla="*/ 51252 w 157729"/>
                  <a:gd name="connsiteY5" fmla="*/ 28304 h 49084"/>
                  <a:gd name="connsiteX6" fmla="*/ 143983 w 157729"/>
                  <a:gd name="connsiteY6" fmla="*/ 0 h 49084"/>
                  <a:gd name="connsiteX7" fmla="*/ 153687 w 157729"/>
                  <a:gd name="connsiteY7" fmla="*/ 12939 h 4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729" h="49084">
                    <a:moveTo>
                      <a:pt x="153687" y="12939"/>
                    </a:moveTo>
                    <a:cubicBezTo>
                      <a:pt x="133065" y="20083"/>
                      <a:pt x="112848" y="29113"/>
                      <a:pt x="91687" y="33696"/>
                    </a:cubicBezTo>
                    <a:cubicBezTo>
                      <a:pt x="65135" y="39357"/>
                      <a:pt x="39391" y="50544"/>
                      <a:pt x="11491" y="48926"/>
                    </a:cubicBezTo>
                    <a:cubicBezTo>
                      <a:pt x="7313" y="48657"/>
                      <a:pt x="1248" y="50004"/>
                      <a:pt x="169" y="45017"/>
                    </a:cubicBezTo>
                    <a:cubicBezTo>
                      <a:pt x="-1178" y="38548"/>
                      <a:pt x="5830" y="37604"/>
                      <a:pt x="10009" y="36661"/>
                    </a:cubicBezTo>
                    <a:cubicBezTo>
                      <a:pt x="23622" y="33291"/>
                      <a:pt x="37504" y="30865"/>
                      <a:pt x="51252" y="28304"/>
                    </a:cubicBezTo>
                    <a:cubicBezTo>
                      <a:pt x="83196" y="22239"/>
                      <a:pt x="115139" y="16174"/>
                      <a:pt x="143983" y="0"/>
                    </a:cubicBezTo>
                    <a:cubicBezTo>
                      <a:pt x="152474" y="270"/>
                      <a:pt x="163930" y="-1483"/>
                      <a:pt x="153687" y="12939"/>
                    </a:cubicBez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5" name="Freeform: Shape 520">
                <a:extLst>
                  <a:ext uri="{FF2B5EF4-FFF2-40B4-BE49-F238E27FC236}">
                    <a16:creationId xmlns:a16="http://schemas.microsoft.com/office/drawing/2014/main" id="{2BA82EDA-682D-4ABF-94BE-63FE3BA49D53}"/>
                  </a:ext>
                </a:extLst>
              </p:cNvPr>
              <p:cNvSpPr/>
              <p:nvPr/>
            </p:nvSpPr>
            <p:spPr>
              <a:xfrm>
                <a:off x="1803008" y="2873439"/>
                <a:ext cx="660919" cy="138122"/>
              </a:xfrm>
              <a:custGeom>
                <a:avLst/>
                <a:gdLst>
                  <a:gd name="connsiteX0" fmla="*/ 337870 w 660919"/>
                  <a:gd name="connsiteY0" fmla="*/ 135862 h 138122"/>
                  <a:gd name="connsiteX1" fmla="*/ 158340 w 660919"/>
                  <a:gd name="connsiteY1" fmla="*/ 128854 h 138122"/>
                  <a:gd name="connsiteX2" fmla="*/ 49435 w 660919"/>
                  <a:gd name="connsiteY2" fmla="*/ 106884 h 138122"/>
                  <a:gd name="connsiteX3" fmla="*/ 8596 w 660919"/>
                  <a:gd name="connsiteY3" fmla="*/ 86262 h 138122"/>
                  <a:gd name="connsiteX4" fmla="*/ 5496 w 660919"/>
                  <a:gd name="connsiteY4" fmla="*/ 54858 h 138122"/>
                  <a:gd name="connsiteX5" fmla="*/ 34879 w 660919"/>
                  <a:gd name="connsiteY5" fmla="*/ 36797 h 138122"/>
                  <a:gd name="connsiteX6" fmla="*/ 135157 w 660919"/>
                  <a:gd name="connsiteY6" fmla="*/ 14693 h 138122"/>
                  <a:gd name="connsiteX7" fmla="*/ 210096 w 660919"/>
                  <a:gd name="connsiteY7" fmla="*/ 7145 h 138122"/>
                  <a:gd name="connsiteX8" fmla="*/ 291370 w 660919"/>
                  <a:gd name="connsiteY8" fmla="*/ 1080 h 138122"/>
                  <a:gd name="connsiteX9" fmla="*/ 475753 w 660919"/>
                  <a:gd name="connsiteY9" fmla="*/ 9032 h 138122"/>
                  <a:gd name="connsiteX10" fmla="*/ 596788 w 660919"/>
                  <a:gd name="connsiteY10" fmla="*/ 27093 h 138122"/>
                  <a:gd name="connsiteX11" fmla="*/ 644771 w 660919"/>
                  <a:gd name="connsiteY11" fmla="*/ 44884 h 138122"/>
                  <a:gd name="connsiteX12" fmla="*/ 660810 w 660919"/>
                  <a:gd name="connsiteY12" fmla="*/ 74267 h 138122"/>
                  <a:gd name="connsiteX13" fmla="*/ 640323 w 660919"/>
                  <a:gd name="connsiteY13" fmla="*/ 97180 h 138122"/>
                  <a:gd name="connsiteX14" fmla="*/ 536540 w 660919"/>
                  <a:gd name="connsiteY14" fmla="*/ 124271 h 138122"/>
                  <a:gd name="connsiteX15" fmla="*/ 337870 w 660919"/>
                  <a:gd name="connsiteY15" fmla="*/ 135862 h 138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0919" h="138122">
                    <a:moveTo>
                      <a:pt x="337870" y="135862"/>
                    </a:moveTo>
                    <a:cubicBezTo>
                      <a:pt x="280049" y="142332"/>
                      <a:pt x="219127" y="133302"/>
                      <a:pt x="158340" y="128854"/>
                    </a:cubicBezTo>
                    <a:cubicBezTo>
                      <a:pt x="121948" y="126158"/>
                      <a:pt x="84883" y="119149"/>
                      <a:pt x="49435" y="106884"/>
                    </a:cubicBezTo>
                    <a:cubicBezTo>
                      <a:pt x="34474" y="101762"/>
                      <a:pt x="20592" y="97045"/>
                      <a:pt x="8596" y="86262"/>
                    </a:cubicBezTo>
                    <a:cubicBezTo>
                      <a:pt x="-2860" y="76019"/>
                      <a:pt x="-1782" y="66180"/>
                      <a:pt x="5496" y="54858"/>
                    </a:cubicBezTo>
                    <a:cubicBezTo>
                      <a:pt x="12505" y="44075"/>
                      <a:pt x="24366" y="38549"/>
                      <a:pt x="34879" y="36797"/>
                    </a:cubicBezTo>
                    <a:cubicBezTo>
                      <a:pt x="68709" y="31271"/>
                      <a:pt x="101596" y="21297"/>
                      <a:pt x="135157" y="14693"/>
                    </a:cubicBezTo>
                    <a:cubicBezTo>
                      <a:pt x="160496" y="9706"/>
                      <a:pt x="186105" y="15501"/>
                      <a:pt x="210096" y="7145"/>
                    </a:cubicBezTo>
                    <a:cubicBezTo>
                      <a:pt x="236783" y="-2290"/>
                      <a:pt x="264414" y="2967"/>
                      <a:pt x="291370" y="1080"/>
                    </a:cubicBezTo>
                    <a:cubicBezTo>
                      <a:pt x="352831" y="-3233"/>
                      <a:pt x="414292" y="6606"/>
                      <a:pt x="475753" y="9032"/>
                    </a:cubicBezTo>
                    <a:cubicBezTo>
                      <a:pt x="516997" y="10649"/>
                      <a:pt x="556353" y="21701"/>
                      <a:pt x="596788" y="27093"/>
                    </a:cubicBezTo>
                    <a:cubicBezTo>
                      <a:pt x="613366" y="29249"/>
                      <a:pt x="629271" y="37875"/>
                      <a:pt x="644771" y="44884"/>
                    </a:cubicBezTo>
                    <a:cubicBezTo>
                      <a:pt x="656632" y="50275"/>
                      <a:pt x="661753" y="61732"/>
                      <a:pt x="660810" y="74267"/>
                    </a:cubicBezTo>
                    <a:cubicBezTo>
                      <a:pt x="659866" y="86128"/>
                      <a:pt x="650566" y="93675"/>
                      <a:pt x="640323" y="97180"/>
                    </a:cubicBezTo>
                    <a:cubicBezTo>
                      <a:pt x="606492" y="108906"/>
                      <a:pt x="572527" y="119284"/>
                      <a:pt x="536540" y="124271"/>
                    </a:cubicBezTo>
                    <a:cubicBezTo>
                      <a:pt x="471979" y="132897"/>
                      <a:pt x="407014" y="139771"/>
                      <a:pt x="337870" y="135862"/>
                    </a:cubicBez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6" name="Freeform: Shape 521">
                <a:extLst>
                  <a:ext uri="{FF2B5EF4-FFF2-40B4-BE49-F238E27FC236}">
                    <a16:creationId xmlns:a16="http://schemas.microsoft.com/office/drawing/2014/main" id="{6A69F268-55E6-4A2D-8F83-0F6C6DAE8E10}"/>
                  </a:ext>
                </a:extLst>
              </p:cNvPr>
              <p:cNvSpPr/>
              <p:nvPr/>
            </p:nvSpPr>
            <p:spPr>
              <a:xfrm>
                <a:off x="1815718" y="2889137"/>
                <a:ext cx="635028" cy="108043"/>
              </a:xfrm>
              <a:custGeom>
                <a:avLst/>
                <a:gdLst>
                  <a:gd name="connsiteX0" fmla="*/ 221108 w 635028"/>
                  <a:gd name="connsiteY0" fmla="*/ 613 h 108043"/>
                  <a:gd name="connsiteX1" fmla="*/ 323004 w 635028"/>
                  <a:gd name="connsiteY1" fmla="*/ 1017 h 108043"/>
                  <a:gd name="connsiteX2" fmla="*/ 449430 w 635028"/>
                  <a:gd name="connsiteY2" fmla="*/ 4926 h 108043"/>
                  <a:gd name="connsiteX3" fmla="*/ 572082 w 635028"/>
                  <a:gd name="connsiteY3" fmla="*/ 24469 h 108043"/>
                  <a:gd name="connsiteX4" fmla="*/ 627073 w 635028"/>
                  <a:gd name="connsiteY4" fmla="*/ 45765 h 108043"/>
                  <a:gd name="connsiteX5" fmla="*/ 635026 w 635028"/>
                  <a:gd name="connsiteY5" fmla="*/ 54526 h 108043"/>
                  <a:gd name="connsiteX6" fmla="*/ 627882 w 635028"/>
                  <a:gd name="connsiteY6" fmla="*/ 62343 h 108043"/>
                  <a:gd name="connsiteX7" fmla="*/ 508060 w 635028"/>
                  <a:gd name="connsiteY7" fmla="*/ 95634 h 108043"/>
                  <a:gd name="connsiteX8" fmla="*/ 322464 w 635028"/>
                  <a:gd name="connsiteY8" fmla="*/ 106956 h 108043"/>
                  <a:gd name="connsiteX9" fmla="*/ 163825 w 635028"/>
                  <a:gd name="connsiteY9" fmla="*/ 100621 h 108043"/>
                  <a:gd name="connsiteX10" fmla="*/ 37668 w 635028"/>
                  <a:gd name="connsiteY10" fmla="*/ 77843 h 108043"/>
                  <a:gd name="connsiteX11" fmla="*/ 4512 w 635028"/>
                  <a:gd name="connsiteY11" fmla="*/ 61534 h 108043"/>
                  <a:gd name="connsiteX12" fmla="*/ 5590 w 635028"/>
                  <a:gd name="connsiteY12" fmla="*/ 45630 h 108043"/>
                  <a:gd name="connsiteX13" fmla="*/ 34838 w 635028"/>
                  <a:gd name="connsiteY13" fmla="*/ 33230 h 108043"/>
                  <a:gd name="connsiteX14" fmla="*/ 126086 w 635028"/>
                  <a:gd name="connsiteY14" fmla="*/ 12069 h 108043"/>
                  <a:gd name="connsiteX15" fmla="*/ 221108 w 635028"/>
                  <a:gd name="connsiteY15" fmla="*/ 613 h 108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35028" h="108043">
                    <a:moveTo>
                      <a:pt x="221108" y="613"/>
                    </a:moveTo>
                    <a:cubicBezTo>
                      <a:pt x="255073" y="613"/>
                      <a:pt x="289173" y="-1005"/>
                      <a:pt x="323004" y="1017"/>
                    </a:cubicBezTo>
                    <a:cubicBezTo>
                      <a:pt x="365190" y="3578"/>
                      <a:pt x="407917" y="-196"/>
                      <a:pt x="449430" y="4926"/>
                    </a:cubicBezTo>
                    <a:cubicBezTo>
                      <a:pt x="490269" y="10047"/>
                      <a:pt x="531782" y="12743"/>
                      <a:pt x="572082" y="24469"/>
                    </a:cubicBezTo>
                    <a:cubicBezTo>
                      <a:pt x="591356" y="30130"/>
                      <a:pt x="609417" y="36869"/>
                      <a:pt x="627073" y="45765"/>
                    </a:cubicBezTo>
                    <a:cubicBezTo>
                      <a:pt x="631117" y="47786"/>
                      <a:pt x="635160" y="49269"/>
                      <a:pt x="635026" y="54526"/>
                    </a:cubicBezTo>
                    <a:cubicBezTo>
                      <a:pt x="634891" y="58973"/>
                      <a:pt x="631386" y="60321"/>
                      <a:pt x="627882" y="62343"/>
                    </a:cubicBezTo>
                    <a:cubicBezTo>
                      <a:pt x="590817" y="84178"/>
                      <a:pt x="549708" y="89569"/>
                      <a:pt x="508060" y="95634"/>
                    </a:cubicBezTo>
                    <a:cubicBezTo>
                      <a:pt x="446330" y="104665"/>
                      <a:pt x="384464" y="110595"/>
                      <a:pt x="322464" y="106956"/>
                    </a:cubicBezTo>
                    <a:cubicBezTo>
                      <a:pt x="269495" y="103991"/>
                      <a:pt x="215986" y="110191"/>
                      <a:pt x="163825" y="100621"/>
                    </a:cubicBezTo>
                    <a:cubicBezTo>
                      <a:pt x="121773" y="92939"/>
                      <a:pt x="78642" y="90782"/>
                      <a:pt x="37668" y="77843"/>
                    </a:cubicBezTo>
                    <a:cubicBezTo>
                      <a:pt x="26077" y="74204"/>
                      <a:pt x="15025" y="67869"/>
                      <a:pt x="4512" y="61534"/>
                    </a:cubicBezTo>
                    <a:cubicBezTo>
                      <a:pt x="-3575" y="56682"/>
                      <a:pt x="738" y="50617"/>
                      <a:pt x="5590" y="45630"/>
                    </a:cubicBezTo>
                    <a:cubicBezTo>
                      <a:pt x="13677" y="37543"/>
                      <a:pt x="25403" y="37813"/>
                      <a:pt x="34838" y="33230"/>
                    </a:cubicBezTo>
                    <a:cubicBezTo>
                      <a:pt x="63681" y="19482"/>
                      <a:pt x="95760" y="17326"/>
                      <a:pt x="126086" y="12069"/>
                    </a:cubicBezTo>
                    <a:cubicBezTo>
                      <a:pt x="156951" y="6947"/>
                      <a:pt x="221108" y="2095"/>
                      <a:pt x="221108" y="613"/>
                    </a:cubicBezTo>
                    <a:close/>
                  </a:path>
                </a:pathLst>
              </a:custGeom>
              <a:solidFill>
                <a:srgbClr val="E2DFF6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98" name="Graphic 511">
              <a:extLst>
                <a:ext uri="{FF2B5EF4-FFF2-40B4-BE49-F238E27FC236}">
                  <a16:creationId xmlns:a16="http://schemas.microsoft.com/office/drawing/2014/main" id="{A6CB77FF-34D1-453A-9B67-185C715DEC8D}"/>
                </a:ext>
              </a:extLst>
            </p:cNvPr>
            <p:cNvGrpSpPr/>
            <p:nvPr/>
          </p:nvGrpSpPr>
          <p:grpSpPr>
            <a:xfrm>
              <a:off x="1728223" y="3263369"/>
              <a:ext cx="797025" cy="1035159"/>
              <a:chOff x="1728223" y="3263369"/>
              <a:chExt cx="797025" cy="1035159"/>
            </a:xfrm>
            <a:solidFill>
              <a:srgbClr val="E7605F"/>
            </a:solidFill>
          </p:grpSpPr>
          <p:sp>
            <p:nvSpPr>
              <p:cNvPr id="299" name="Freeform: Shape 523">
                <a:extLst>
                  <a:ext uri="{FF2B5EF4-FFF2-40B4-BE49-F238E27FC236}">
                    <a16:creationId xmlns:a16="http://schemas.microsoft.com/office/drawing/2014/main" id="{525FD6F7-B3C3-41C6-AB4B-410C7334E582}"/>
                  </a:ext>
                </a:extLst>
              </p:cNvPr>
              <p:cNvSpPr/>
              <p:nvPr/>
            </p:nvSpPr>
            <p:spPr>
              <a:xfrm>
                <a:off x="2147259" y="3263369"/>
                <a:ext cx="314537" cy="306568"/>
              </a:xfrm>
              <a:custGeom>
                <a:avLst/>
                <a:gdLst>
                  <a:gd name="connsiteX0" fmla="*/ 314537 w 314537"/>
                  <a:gd name="connsiteY0" fmla="*/ 108632 h 306568"/>
                  <a:gd name="connsiteX1" fmla="*/ 251189 w 314537"/>
                  <a:gd name="connsiteY1" fmla="*/ 284524 h 306568"/>
                  <a:gd name="connsiteX2" fmla="*/ 197276 w 314537"/>
                  <a:gd name="connsiteY2" fmla="*/ 304472 h 306568"/>
                  <a:gd name="connsiteX3" fmla="*/ 19228 w 314537"/>
                  <a:gd name="connsiteY3" fmla="*/ 186806 h 306568"/>
                  <a:gd name="connsiteX4" fmla="*/ 763 w 314537"/>
                  <a:gd name="connsiteY4" fmla="*/ 121572 h 306568"/>
                  <a:gd name="connsiteX5" fmla="*/ 104411 w 314537"/>
                  <a:gd name="connsiteY5" fmla="*/ 65232 h 306568"/>
                  <a:gd name="connsiteX6" fmla="*/ 122606 w 314537"/>
                  <a:gd name="connsiteY6" fmla="*/ 72915 h 306568"/>
                  <a:gd name="connsiteX7" fmla="*/ 148620 w 314537"/>
                  <a:gd name="connsiteY7" fmla="*/ 63615 h 306568"/>
                  <a:gd name="connsiteX8" fmla="*/ 234611 w 314537"/>
                  <a:gd name="connsiteY8" fmla="*/ 402 h 306568"/>
                  <a:gd name="connsiteX9" fmla="*/ 311168 w 314537"/>
                  <a:gd name="connsiteY9" fmla="*/ 81137 h 306568"/>
                  <a:gd name="connsiteX10" fmla="*/ 314537 w 314537"/>
                  <a:gd name="connsiteY10" fmla="*/ 108632 h 30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4537" h="306568">
                    <a:moveTo>
                      <a:pt x="314537" y="108632"/>
                    </a:moveTo>
                    <a:cubicBezTo>
                      <a:pt x="312246" y="179124"/>
                      <a:pt x="289063" y="234520"/>
                      <a:pt x="251189" y="284524"/>
                    </a:cubicBezTo>
                    <a:cubicBezTo>
                      <a:pt x="237307" y="302854"/>
                      <a:pt x="220189" y="310672"/>
                      <a:pt x="197276" y="304472"/>
                    </a:cubicBezTo>
                    <a:cubicBezTo>
                      <a:pt x="124898" y="284928"/>
                      <a:pt x="63437" y="248672"/>
                      <a:pt x="19228" y="186806"/>
                    </a:cubicBezTo>
                    <a:cubicBezTo>
                      <a:pt x="5480" y="167533"/>
                      <a:pt x="-2607" y="145832"/>
                      <a:pt x="763" y="121572"/>
                    </a:cubicBezTo>
                    <a:cubicBezTo>
                      <a:pt x="7367" y="73185"/>
                      <a:pt x="52250" y="48924"/>
                      <a:pt x="104411" y="65232"/>
                    </a:cubicBezTo>
                    <a:cubicBezTo>
                      <a:pt x="110746" y="67254"/>
                      <a:pt x="117215" y="69276"/>
                      <a:pt x="122606" y="72915"/>
                    </a:cubicBezTo>
                    <a:cubicBezTo>
                      <a:pt x="135950" y="81811"/>
                      <a:pt x="142420" y="79924"/>
                      <a:pt x="148620" y="63615"/>
                    </a:cubicBezTo>
                    <a:cubicBezTo>
                      <a:pt x="166680" y="16172"/>
                      <a:pt x="194446" y="-3102"/>
                      <a:pt x="234611" y="402"/>
                    </a:cubicBezTo>
                    <a:cubicBezTo>
                      <a:pt x="269924" y="3502"/>
                      <a:pt x="303081" y="38141"/>
                      <a:pt x="311168" y="81137"/>
                    </a:cubicBezTo>
                    <a:cubicBezTo>
                      <a:pt x="313324" y="92593"/>
                      <a:pt x="313998" y="104185"/>
                      <a:pt x="314537" y="108632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0" name="Freeform: Shape 524">
                <a:extLst>
                  <a:ext uri="{FF2B5EF4-FFF2-40B4-BE49-F238E27FC236}">
                    <a16:creationId xmlns:a16="http://schemas.microsoft.com/office/drawing/2014/main" id="{970E5556-2930-417B-BFA7-AFF708651230}"/>
                  </a:ext>
                </a:extLst>
              </p:cNvPr>
              <p:cNvSpPr/>
              <p:nvPr/>
            </p:nvSpPr>
            <p:spPr>
              <a:xfrm>
                <a:off x="2249905" y="3588402"/>
                <a:ext cx="275344" cy="269790"/>
              </a:xfrm>
              <a:custGeom>
                <a:avLst/>
                <a:gdLst>
                  <a:gd name="connsiteX0" fmla="*/ 275239 w 275344"/>
                  <a:gd name="connsiteY0" fmla="*/ 106808 h 269790"/>
                  <a:gd name="connsiteX1" fmla="*/ 217282 w 275344"/>
                  <a:gd name="connsiteY1" fmla="*/ 211939 h 269790"/>
                  <a:gd name="connsiteX2" fmla="*/ 123473 w 275344"/>
                  <a:gd name="connsiteY2" fmla="*/ 265987 h 269790"/>
                  <a:gd name="connsiteX3" fmla="*/ 83578 w 275344"/>
                  <a:gd name="connsiteY3" fmla="*/ 261943 h 269790"/>
                  <a:gd name="connsiteX4" fmla="*/ 417 w 275344"/>
                  <a:gd name="connsiteY4" fmla="*/ 65565 h 269790"/>
                  <a:gd name="connsiteX5" fmla="*/ 49882 w 275344"/>
                  <a:gd name="connsiteY5" fmla="*/ 1543 h 269790"/>
                  <a:gd name="connsiteX6" fmla="*/ 125630 w 275344"/>
                  <a:gd name="connsiteY6" fmla="*/ 36721 h 269790"/>
                  <a:gd name="connsiteX7" fmla="*/ 165256 w 275344"/>
                  <a:gd name="connsiteY7" fmla="*/ 44673 h 269790"/>
                  <a:gd name="connsiteX8" fmla="*/ 242082 w 275344"/>
                  <a:gd name="connsiteY8" fmla="*/ 39282 h 269790"/>
                  <a:gd name="connsiteX9" fmla="*/ 275239 w 275344"/>
                  <a:gd name="connsiteY9" fmla="*/ 106808 h 269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344" h="269790">
                    <a:moveTo>
                      <a:pt x="275239" y="106808"/>
                    </a:moveTo>
                    <a:cubicBezTo>
                      <a:pt x="274430" y="151960"/>
                      <a:pt x="248148" y="183634"/>
                      <a:pt x="217282" y="211939"/>
                    </a:cubicBezTo>
                    <a:cubicBezTo>
                      <a:pt x="190191" y="236739"/>
                      <a:pt x="158517" y="254530"/>
                      <a:pt x="123473" y="265987"/>
                    </a:cubicBezTo>
                    <a:cubicBezTo>
                      <a:pt x="109726" y="270434"/>
                      <a:pt x="94630" y="272995"/>
                      <a:pt x="83578" y="261943"/>
                    </a:cubicBezTo>
                    <a:cubicBezTo>
                      <a:pt x="29395" y="207895"/>
                      <a:pt x="-4166" y="144008"/>
                      <a:pt x="417" y="65565"/>
                    </a:cubicBezTo>
                    <a:cubicBezTo>
                      <a:pt x="2439" y="30386"/>
                      <a:pt x="23465" y="6665"/>
                      <a:pt x="49882" y="1543"/>
                    </a:cubicBezTo>
                    <a:cubicBezTo>
                      <a:pt x="83173" y="-4927"/>
                      <a:pt x="109321" y="9360"/>
                      <a:pt x="125630" y="36721"/>
                    </a:cubicBezTo>
                    <a:cubicBezTo>
                      <a:pt x="137895" y="57208"/>
                      <a:pt x="146387" y="59769"/>
                      <a:pt x="165256" y="44673"/>
                    </a:cubicBezTo>
                    <a:cubicBezTo>
                      <a:pt x="188304" y="26208"/>
                      <a:pt x="215934" y="24186"/>
                      <a:pt x="242082" y="39282"/>
                    </a:cubicBezTo>
                    <a:cubicBezTo>
                      <a:pt x="267287" y="53973"/>
                      <a:pt x="276452" y="78099"/>
                      <a:pt x="275239" y="10680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1" name="Freeform: Shape 525">
                <a:extLst>
                  <a:ext uri="{FF2B5EF4-FFF2-40B4-BE49-F238E27FC236}">
                    <a16:creationId xmlns:a16="http://schemas.microsoft.com/office/drawing/2014/main" id="{C4E8420A-68B1-4DAE-89AD-21BBDA048FDE}"/>
                  </a:ext>
                </a:extLst>
              </p:cNvPr>
              <p:cNvSpPr/>
              <p:nvPr/>
            </p:nvSpPr>
            <p:spPr>
              <a:xfrm>
                <a:off x="1992722" y="3518532"/>
                <a:ext cx="234307" cy="226316"/>
              </a:xfrm>
              <a:custGeom>
                <a:avLst/>
                <a:gdLst>
                  <a:gd name="connsiteX0" fmla="*/ 234283 w 234307"/>
                  <a:gd name="connsiteY0" fmla="*/ 90687 h 226316"/>
                  <a:gd name="connsiteX1" fmla="*/ 176326 w 234307"/>
                  <a:gd name="connsiteY1" fmla="*/ 214014 h 226316"/>
                  <a:gd name="connsiteX2" fmla="*/ 140474 w 234307"/>
                  <a:gd name="connsiteY2" fmla="*/ 224661 h 226316"/>
                  <a:gd name="connsiteX3" fmla="*/ 14587 w 234307"/>
                  <a:gd name="connsiteY3" fmla="*/ 137727 h 226316"/>
                  <a:gd name="connsiteX4" fmla="*/ 12431 w 234307"/>
                  <a:gd name="connsiteY4" fmla="*/ 59418 h 226316"/>
                  <a:gd name="connsiteX5" fmla="*/ 90335 w 234307"/>
                  <a:gd name="connsiteY5" fmla="*/ 49444 h 226316"/>
                  <a:gd name="connsiteX6" fmla="*/ 113248 w 234307"/>
                  <a:gd name="connsiteY6" fmla="*/ 46479 h 226316"/>
                  <a:gd name="connsiteX7" fmla="*/ 186166 w 234307"/>
                  <a:gd name="connsiteY7" fmla="*/ 2405 h 226316"/>
                  <a:gd name="connsiteX8" fmla="*/ 234283 w 234307"/>
                  <a:gd name="connsiteY8" fmla="*/ 90687 h 22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307" h="226316">
                    <a:moveTo>
                      <a:pt x="234283" y="90687"/>
                    </a:moveTo>
                    <a:cubicBezTo>
                      <a:pt x="232396" y="132740"/>
                      <a:pt x="210831" y="176140"/>
                      <a:pt x="176326" y="214014"/>
                    </a:cubicBezTo>
                    <a:cubicBezTo>
                      <a:pt x="166622" y="224661"/>
                      <a:pt x="154626" y="228975"/>
                      <a:pt x="140474" y="224661"/>
                    </a:cubicBezTo>
                    <a:cubicBezTo>
                      <a:pt x="89257" y="209027"/>
                      <a:pt x="45318" y="182744"/>
                      <a:pt x="14587" y="137727"/>
                    </a:cubicBezTo>
                    <a:cubicBezTo>
                      <a:pt x="-4417" y="109827"/>
                      <a:pt x="-4552" y="79366"/>
                      <a:pt x="12431" y="59418"/>
                    </a:cubicBezTo>
                    <a:cubicBezTo>
                      <a:pt x="29278" y="39740"/>
                      <a:pt x="59604" y="35831"/>
                      <a:pt x="90335" y="49444"/>
                    </a:cubicBezTo>
                    <a:cubicBezTo>
                      <a:pt x="98692" y="53218"/>
                      <a:pt x="105161" y="61574"/>
                      <a:pt x="113248" y="46479"/>
                    </a:cubicBezTo>
                    <a:cubicBezTo>
                      <a:pt x="135218" y="6044"/>
                      <a:pt x="156379" y="-5682"/>
                      <a:pt x="186166" y="2405"/>
                    </a:cubicBezTo>
                    <a:cubicBezTo>
                      <a:pt x="216222" y="10627"/>
                      <a:pt x="235092" y="41357"/>
                      <a:pt x="234283" y="90687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2" name="Freeform: Shape 526">
                <a:extLst>
                  <a:ext uri="{FF2B5EF4-FFF2-40B4-BE49-F238E27FC236}">
                    <a16:creationId xmlns:a16="http://schemas.microsoft.com/office/drawing/2014/main" id="{C8BC658B-ACFA-4FE3-93FF-4885A1793F19}"/>
                  </a:ext>
                </a:extLst>
              </p:cNvPr>
              <p:cNvSpPr/>
              <p:nvPr/>
            </p:nvSpPr>
            <p:spPr>
              <a:xfrm>
                <a:off x="1989235" y="3736529"/>
                <a:ext cx="275344" cy="269790"/>
              </a:xfrm>
              <a:custGeom>
                <a:avLst/>
                <a:gdLst>
                  <a:gd name="connsiteX0" fmla="*/ 275239 w 275344"/>
                  <a:gd name="connsiteY0" fmla="*/ 106808 h 269790"/>
                  <a:gd name="connsiteX1" fmla="*/ 217282 w 275344"/>
                  <a:gd name="connsiteY1" fmla="*/ 211939 h 269790"/>
                  <a:gd name="connsiteX2" fmla="*/ 123473 w 275344"/>
                  <a:gd name="connsiteY2" fmla="*/ 265987 h 269790"/>
                  <a:gd name="connsiteX3" fmla="*/ 83578 w 275344"/>
                  <a:gd name="connsiteY3" fmla="*/ 261943 h 269790"/>
                  <a:gd name="connsiteX4" fmla="*/ 417 w 275344"/>
                  <a:gd name="connsiteY4" fmla="*/ 65565 h 269790"/>
                  <a:gd name="connsiteX5" fmla="*/ 49882 w 275344"/>
                  <a:gd name="connsiteY5" fmla="*/ 1543 h 269790"/>
                  <a:gd name="connsiteX6" fmla="*/ 125630 w 275344"/>
                  <a:gd name="connsiteY6" fmla="*/ 36721 h 269790"/>
                  <a:gd name="connsiteX7" fmla="*/ 165256 w 275344"/>
                  <a:gd name="connsiteY7" fmla="*/ 44673 h 269790"/>
                  <a:gd name="connsiteX8" fmla="*/ 242082 w 275344"/>
                  <a:gd name="connsiteY8" fmla="*/ 39282 h 269790"/>
                  <a:gd name="connsiteX9" fmla="*/ 275239 w 275344"/>
                  <a:gd name="connsiteY9" fmla="*/ 106808 h 269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344" h="269790">
                    <a:moveTo>
                      <a:pt x="275239" y="106808"/>
                    </a:moveTo>
                    <a:cubicBezTo>
                      <a:pt x="274430" y="151960"/>
                      <a:pt x="248148" y="183634"/>
                      <a:pt x="217282" y="211939"/>
                    </a:cubicBezTo>
                    <a:cubicBezTo>
                      <a:pt x="190191" y="236739"/>
                      <a:pt x="158517" y="254530"/>
                      <a:pt x="123473" y="265987"/>
                    </a:cubicBezTo>
                    <a:cubicBezTo>
                      <a:pt x="109726" y="270434"/>
                      <a:pt x="94630" y="272995"/>
                      <a:pt x="83578" y="261943"/>
                    </a:cubicBezTo>
                    <a:cubicBezTo>
                      <a:pt x="29395" y="207895"/>
                      <a:pt x="-4166" y="144008"/>
                      <a:pt x="417" y="65565"/>
                    </a:cubicBezTo>
                    <a:cubicBezTo>
                      <a:pt x="2439" y="30386"/>
                      <a:pt x="23465" y="6665"/>
                      <a:pt x="49882" y="1543"/>
                    </a:cubicBezTo>
                    <a:cubicBezTo>
                      <a:pt x="83173" y="-4927"/>
                      <a:pt x="109321" y="9360"/>
                      <a:pt x="125630" y="36721"/>
                    </a:cubicBezTo>
                    <a:cubicBezTo>
                      <a:pt x="137895" y="57208"/>
                      <a:pt x="146387" y="59769"/>
                      <a:pt x="165256" y="44673"/>
                    </a:cubicBezTo>
                    <a:cubicBezTo>
                      <a:pt x="188304" y="26208"/>
                      <a:pt x="215934" y="24186"/>
                      <a:pt x="242082" y="39282"/>
                    </a:cubicBezTo>
                    <a:cubicBezTo>
                      <a:pt x="267287" y="53973"/>
                      <a:pt x="276452" y="78099"/>
                      <a:pt x="275239" y="10680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3" name="Freeform: Shape 527">
                <a:extLst>
                  <a:ext uri="{FF2B5EF4-FFF2-40B4-BE49-F238E27FC236}">
                    <a16:creationId xmlns:a16="http://schemas.microsoft.com/office/drawing/2014/main" id="{47845EF4-0458-4CAD-B3E3-590D83C27240}"/>
                  </a:ext>
                </a:extLst>
              </p:cNvPr>
              <p:cNvSpPr/>
              <p:nvPr/>
            </p:nvSpPr>
            <p:spPr>
              <a:xfrm>
                <a:off x="2084643" y="3977871"/>
                <a:ext cx="234307" cy="226316"/>
              </a:xfrm>
              <a:custGeom>
                <a:avLst/>
                <a:gdLst>
                  <a:gd name="connsiteX0" fmla="*/ 234283 w 234307"/>
                  <a:gd name="connsiteY0" fmla="*/ 90687 h 226316"/>
                  <a:gd name="connsiteX1" fmla="*/ 176326 w 234307"/>
                  <a:gd name="connsiteY1" fmla="*/ 214014 h 226316"/>
                  <a:gd name="connsiteX2" fmla="*/ 140474 w 234307"/>
                  <a:gd name="connsiteY2" fmla="*/ 224662 h 226316"/>
                  <a:gd name="connsiteX3" fmla="*/ 14587 w 234307"/>
                  <a:gd name="connsiteY3" fmla="*/ 137727 h 226316"/>
                  <a:gd name="connsiteX4" fmla="*/ 12431 w 234307"/>
                  <a:gd name="connsiteY4" fmla="*/ 59418 h 226316"/>
                  <a:gd name="connsiteX5" fmla="*/ 90335 w 234307"/>
                  <a:gd name="connsiteY5" fmla="*/ 49444 h 226316"/>
                  <a:gd name="connsiteX6" fmla="*/ 113248 w 234307"/>
                  <a:gd name="connsiteY6" fmla="*/ 46479 h 226316"/>
                  <a:gd name="connsiteX7" fmla="*/ 186166 w 234307"/>
                  <a:gd name="connsiteY7" fmla="*/ 2405 h 226316"/>
                  <a:gd name="connsiteX8" fmla="*/ 234283 w 234307"/>
                  <a:gd name="connsiteY8" fmla="*/ 90687 h 22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307" h="226316">
                    <a:moveTo>
                      <a:pt x="234283" y="90687"/>
                    </a:moveTo>
                    <a:cubicBezTo>
                      <a:pt x="232396" y="132740"/>
                      <a:pt x="210831" y="176140"/>
                      <a:pt x="176326" y="214014"/>
                    </a:cubicBezTo>
                    <a:cubicBezTo>
                      <a:pt x="166622" y="224662"/>
                      <a:pt x="154626" y="228975"/>
                      <a:pt x="140474" y="224662"/>
                    </a:cubicBezTo>
                    <a:cubicBezTo>
                      <a:pt x="89257" y="209027"/>
                      <a:pt x="45318" y="182744"/>
                      <a:pt x="14587" y="137727"/>
                    </a:cubicBezTo>
                    <a:cubicBezTo>
                      <a:pt x="-4417" y="109827"/>
                      <a:pt x="-4552" y="79366"/>
                      <a:pt x="12431" y="59418"/>
                    </a:cubicBezTo>
                    <a:cubicBezTo>
                      <a:pt x="29278" y="39740"/>
                      <a:pt x="59605" y="35831"/>
                      <a:pt x="90335" y="49444"/>
                    </a:cubicBezTo>
                    <a:cubicBezTo>
                      <a:pt x="98691" y="53218"/>
                      <a:pt x="105161" y="61574"/>
                      <a:pt x="113248" y="46479"/>
                    </a:cubicBezTo>
                    <a:cubicBezTo>
                      <a:pt x="135218" y="6044"/>
                      <a:pt x="156379" y="-5682"/>
                      <a:pt x="186166" y="2405"/>
                    </a:cubicBezTo>
                    <a:cubicBezTo>
                      <a:pt x="216087" y="10761"/>
                      <a:pt x="235092" y="41492"/>
                      <a:pt x="234283" y="90687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4" name="Freeform: Shape 528">
                <a:extLst>
                  <a:ext uri="{FF2B5EF4-FFF2-40B4-BE49-F238E27FC236}">
                    <a16:creationId xmlns:a16="http://schemas.microsoft.com/office/drawing/2014/main" id="{E1E048AE-4D30-4413-BE74-22F2623DB5DA}"/>
                  </a:ext>
                </a:extLst>
              </p:cNvPr>
              <p:cNvSpPr/>
              <p:nvPr/>
            </p:nvSpPr>
            <p:spPr>
              <a:xfrm>
                <a:off x="2329895" y="3872161"/>
                <a:ext cx="164726" cy="177784"/>
              </a:xfrm>
              <a:custGeom>
                <a:avLst/>
                <a:gdLst>
                  <a:gd name="connsiteX0" fmla="*/ 68822 w 164726"/>
                  <a:gd name="connsiteY0" fmla="*/ 167150 h 177784"/>
                  <a:gd name="connsiteX1" fmla="*/ 2509 w 164726"/>
                  <a:gd name="connsiteY1" fmla="*/ 87763 h 177784"/>
                  <a:gd name="connsiteX2" fmla="*/ 6687 w 164726"/>
                  <a:gd name="connsiteY2" fmla="*/ 59728 h 177784"/>
                  <a:gd name="connsiteX3" fmla="*/ 106831 w 164726"/>
                  <a:gd name="connsiteY3" fmla="*/ 963 h 177784"/>
                  <a:gd name="connsiteX4" fmla="*/ 161418 w 164726"/>
                  <a:gd name="connsiteY4" fmla="*/ 24550 h 177784"/>
                  <a:gd name="connsiteX5" fmla="*/ 143357 w 164726"/>
                  <a:gd name="connsiteY5" fmla="*/ 81293 h 177784"/>
                  <a:gd name="connsiteX6" fmla="*/ 137966 w 164726"/>
                  <a:gd name="connsiteY6" fmla="*/ 98006 h 177784"/>
                  <a:gd name="connsiteX7" fmla="*/ 144840 w 164726"/>
                  <a:gd name="connsiteY7" fmla="*/ 162298 h 177784"/>
                  <a:gd name="connsiteX8" fmla="*/ 68822 w 164726"/>
                  <a:gd name="connsiteY8" fmla="*/ 167150 h 17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726" h="177784">
                    <a:moveTo>
                      <a:pt x="68822" y="167150"/>
                    </a:moveTo>
                    <a:cubicBezTo>
                      <a:pt x="40518" y="152459"/>
                      <a:pt x="17470" y="123615"/>
                      <a:pt x="2509" y="87763"/>
                    </a:cubicBezTo>
                    <a:cubicBezTo>
                      <a:pt x="-1669" y="77654"/>
                      <a:pt x="-860" y="68085"/>
                      <a:pt x="6687" y="59728"/>
                    </a:cubicBezTo>
                    <a:cubicBezTo>
                      <a:pt x="33779" y="29537"/>
                      <a:pt x="65992" y="7702"/>
                      <a:pt x="106831" y="963"/>
                    </a:cubicBezTo>
                    <a:cubicBezTo>
                      <a:pt x="132170" y="-3215"/>
                      <a:pt x="153196" y="6489"/>
                      <a:pt x="161418" y="24550"/>
                    </a:cubicBezTo>
                    <a:cubicBezTo>
                      <a:pt x="169505" y="42476"/>
                      <a:pt x="162496" y="64580"/>
                      <a:pt x="143357" y="81293"/>
                    </a:cubicBezTo>
                    <a:cubicBezTo>
                      <a:pt x="138101" y="85876"/>
                      <a:pt x="130283" y="87628"/>
                      <a:pt x="137966" y="98006"/>
                    </a:cubicBezTo>
                    <a:cubicBezTo>
                      <a:pt x="158722" y="126176"/>
                      <a:pt x="160070" y="144372"/>
                      <a:pt x="144840" y="162298"/>
                    </a:cubicBezTo>
                    <a:cubicBezTo>
                      <a:pt x="129744" y="180359"/>
                      <a:pt x="102518" y="183459"/>
                      <a:pt x="68822" y="167150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5" name="Freeform: Shape 529">
                <a:extLst>
                  <a:ext uri="{FF2B5EF4-FFF2-40B4-BE49-F238E27FC236}">
                    <a16:creationId xmlns:a16="http://schemas.microsoft.com/office/drawing/2014/main" id="{B08D5939-A84F-4A39-9EF6-8597302BF69D}"/>
                  </a:ext>
                </a:extLst>
              </p:cNvPr>
              <p:cNvSpPr/>
              <p:nvPr/>
            </p:nvSpPr>
            <p:spPr>
              <a:xfrm>
                <a:off x="1892193" y="3309509"/>
                <a:ext cx="224916" cy="226477"/>
              </a:xfrm>
              <a:custGeom>
                <a:avLst/>
                <a:gdLst>
                  <a:gd name="connsiteX0" fmla="*/ 190594 w 224916"/>
                  <a:gd name="connsiteY0" fmla="*/ 42275 h 226477"/>
                  <a:gd name="connsiteX1" fmla="*/ 224559 w 224916"/>
                  <a:gd name="connsiteY1" fmla="*/ 174227 h 226477"/>
                  <a:gd name="connsiteX2" fmla="*/ 203802 w 224916"/>
                  <a:gd name="connsiteY2" fmla="*/ 205362 h 226477"/>
                  <a:gd name="connsiteX3" fmla="*/ 51498 w 224916"/>
                  <a:gd name="connsiteY3" fmla="*/ 218571 h 226477"/>
                  <a:gd name="connsiteX4" fmla="*/ 11 w 224916"/>
                  <a:gd name="connsiteY4" fmla="*/ 159671 h 226477"/>
                  <a:gd name="connsiteX5" fmla="*/ 53654 w 224916"/>
                  <a:gd name="connsiteY5" fmla="*/ 102388 h 226477"/>
                  <a:gd name="connsiteX6" fmla="*/ 69559 w 224916"/>
                  <a:gd name="connsiteY6" fmla="*/ 85540 h 226477"/>
                  <a:gd name="connsiteX7" fmla="*/ 97728 w 224916"/>
                  <a:gd name="connsiteY7" fmla="*/ 5075 h 226477"/>
                  <a:gd name="connsiteX8" fmla="*/ 190594 w 224916"/>
                  <a:gd name="connsiteY8" fmla="*/ 42275 h 226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916" h="226477">
                    <a:moveTo>
                      <a:pt x="190594" y="42275"/>
                    </a:moveTo>
                    <a:cubicBezTo>
                      <a:pt x="215933" y="75836"/>
                      <a:pt x="227120" y="123010"/>
                      <a:pt x="224559" y="174227"/>
                    </a:cubicBezTo>
                    <a:cubicBezTo>
                      <a:pt x="223885" y="188649"/>
                      <a:pt x="217415" y="199567"/>
                      <a:pt x="203802" y="205362"/>
                    </a:cubicBezTo>
                    <a:cubicBezTo>
                      <a:pt x="154472" y="225984"/>
                      <a:pt x="103794" y="233667"/>
                      <a:pt x="51498" y="218571"/>
                    </a:cubicBezTo>
                    <a:cubicBezTo>
                      <a:pt x="19015" y="209136"/>
                      <a:pt x="-528" y="185819"/>
                      <a:pt x="11" y="159671"/>
                    </a:cubicBezTo>
                    <a:cubicBezTo>
                      <a:pt x="415" y="133793"/>
                      <a:pt x="21307" y="111419"/>
                      <a:pt x="53654" y="102388"/>
                    </a:cubicBezTo>
                    <a:cubicBezTo>
                      <a:pt x="62415" y="99962"/>
                      <a:pt x="72794" y="102253"/>
                      <a:pt x="69559" y="85540"/>
                    </a:cubicBezTo>
                    <a:cubicBezTo>
                      <a:pt x="60663" y="40253"/>
                      <a:pt x="69559" y="17879"/>
                      <a:pt x="97728" y="5075"/>
                    </a:cubicBezTo>
                    <a:cubicBezTo>
                      <a:pt x="125628" y="-7864"/>
                      <a:pt x="159728" y="3727"/>
                      <a:pt x="190594" y="42275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6" name="Freeform: Shape 530">
                <a:extLst>
                  <a:ext uri="{FF2B5EF4-FFF2-40B4-BE49-F238E27FC236}">
                    <a16:creationId xmlns:a16="http://schemas.microsoft.com/office/drawing/2014/main" id="{ECC780EF-D69D-4AF0-BE66-E1C24AE61D86}"/>
                  </a:ext>
                </a:extLst>
              </p:cNvPr>
              <p:cNvSpPr/>
              <p:nvPr/>
            </p:nvSpPr>
            <p:spPr>
              <a:xfrm>
                <a:off x="1794609" y="4028738"/>
                <a:ext cx="275344" cy="269790"/>
              </a:xfrm>
              <a:custGeom>
                <a:avLst/>
                <a:gdLst>
                  <a:gd name="connsiteX0" fmla="*/ 275239 w 275344"/>
                  <a:gd name="connsiteY0" fmla="*/ 106808 h 269790"/>
                  <a:gd name="connsiteX1" fmla="*/ 217282 w 275344"/>
                  <a:gd name="connsiteY1" fmla="*/ 211939 h 269790"/>
                  <a:gd name="connsiteX2" fmla="*/ 123473 w 275344"/>
                  <a:gd name="connsiteY2" fmla="*/ 265987 h 269790"/>
                  <a:gd name="connsiteX3" fmla="*/ 83578 w 275344"/>
                  <a:gd name="connsiteY3" fmla="*/ 261943 h 269790"/>
                  <a:gd name="connsiteX4" fmla="*/ 417 w 275344"/>
                  <a:gd name="connsiteY4" fmla="*/ 65565 h 269790"/>
                  <a:gd name="connsiteX5" fmla="*/ 49882 w 275344"/>
                  <a:gd name="connsiteY5" fmla="*/ 1543 h 269790"/>
                  <a:gd name="connsiteX6" fmla="*/ 125630 w 275344"/>
                  <a:gd name="connsiteY6" fmla="*/ 36721 h 269790"/>
                  <a:gd name="connsiteX7" fmla="*/ 165256 w 275344"/>
                  <a:gd name="connsiteY7" fmla="*/ 44673 h 269790"/>
                  <a:gd name="connsiteX8" fmla="*/ 242082 w 275344"/>
                  <a:gd name="connsiteY8" fmla="*/ 39282 h 269790"/>
                  <a:gd name="connsiteX9" fmla="*/ 275239 w 275344"/>
                  <a:gd name="connsiteY9" fmla="*/ 106808 h 269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344" h="269790">
                    <a:moveTo>
                      <a:pt x="275239" y="106808"/>
                    </a:moveTo>
                    <a:cubicBezTo>
                      <a:pt x="274430" y="151960"/>
                      <a:pt x="248148" y="183634"/>
                      <a:pt x="217282" y="211939"/>
                    </a:cubicBezTo>
                    <a:cubicBezTo>
                      <a:pt x="190191" y="236739"/>
                      <a:pt x="158517" y="254530"/>
                      <a:pt x="123473" y="265987"/>
                    </a:cubicBezTo>
                    <a:cubicBezTo>
                      <a:pt x="109726" y="270434"/>
                      <a:pt x="94630" y="272995"/>
                      <a:pt x="83578" y="261943"/>
                    </a:cubicBezTo>
                    <a:cubicBezTo>
                      <a:pt x="29395" y="207895"/>
                      <a:pt x="-4166" y="144008"/>
                      <a:pt x="417" y="65565"/>
                    </a:cubicBezTo>
                    <a:cubicBezTo>
                      <a:pt x="2439" y="30386"/>
                      <a:pt x="23465" y="6665"/>
                      <a:pt x="49882" y="1543"/>
                    </a:cubicBezTo>
                    <a:cubicBezTo>
                      <a:pt x="83173" y="-4927"/>
                      <a:pt x="109321" y="9360"/>
                      <a:pt x="125630" y="36721"/>
                    </a:cubicBezTo>
                    <a:cubicBezTo>
                      <a:pt x="137895" y="57208"/>
                      <a:pt x="146387" y="59769"/>
                      <a:pt x="165256" y="44673"/>
                    </a:cubicBezTo>
                    <a:cubicBezTo>
                      <a:pt x="188304" y="26208"/>
                      <a:pt x="215934" y="24186"/>
                      <a:pt x="242082" y="39282"/>
                    </a:cubicBezTo>
                    <a:cubicBezTo>
                      <a:pt x="267287" y="53973"/>
                      <a:pt x="276452" y="78099"/>
                      <a:pt x="275239" y="10680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7" name="Freeform: Shape 531">
                <a:extLst>
                  <a:ext uri="{FF2B5EF4-FFF2-40B4-BE49-F238E27FC236}">
                    <a16:creationId xmlns:a16="http://schemas.microsoft.com/office/drawing/2014/main" id="{0B6EE38B-5C82-42AB-B133-8E83AE41BF3F}"/>
                  </a:ext>
                </a:extLst>
              </p:cNvPr>
              <p:cNvSpPr/>
              <p:nvPr/>
            </p:nvSpPr>
            <p:spPr>
              <a:xfrm>
                <a:off x="1752484" y="3782054"/>
                <a:ext cx="229515" cy="225382"/>
              </a:xfrm>
              <a:custGeom>
                <a:avLst/>
                <a:gdLst>
                  <a:gd name="connsiteX0" fmla="*/ 224229 w 229515"/>
                  <a:gd name="connsiteY0" fmla="*/ 68831 h 225382"/>
                  <a:gd name="connsiteX1" fmla="*/ 207381 w 229515"/>
                  <a:gd name="connsiteY1" fmla="*/ 204018 h 225382"/>
                  <a:gd name="connsiteX2" fmla="*/ 176650 w 229515"/>
                  <a:gd name="connsiteY2" fmla="*/ 225314 h 225382"/>
                  <a:gd name="connsiteX3" fmla="*/ 30142 w 229515"/>
                  <a:gd name="connsiteY3" fmla="*/ 181644 h 225382"/>
                  <a:gd name="connsiteX4" fmla="*/ 3859 w 229515"/>
                  <a:gd name="connsiteY4" fmla="*/ 107918 h 225382"/>
                  <a:gd name="connsiteX5" fmla="*/ 74755 w 229515"/>
                  <a:gd name="connsiteY5" fmla="*/ 74357 h 225382"/>
                  <a:gd name="connsiteX6" fmla="*/ 95646 w 229515"/>
                  <a:gd name="connsiteY6" fmla="*/ 64518 h 225382"/>
                  <a:gd name="connsiteX7" fmla="*/ 151311 w 229515"/>
                  <a:gd name="connsiteY7" fmla="*/ 92 h 225382"/>
                  <a:gd name="connsiteX8" fmla="*/ 224229 w 229515"/>
                  <a:gd name="connsiteY8" fmla="*/ 68831 h 22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9515" h="225382">
                    <a:moveTo>
                      <a:pt x="224229" y="68831"/>
                    </a:moveTo>
                    <a:cubicBezTo>
                      <a:pt x="235416" y="109401"/>
                      <a:pt x="228407" y="157383"/>
                      <a:pt x="207381" y="204018"/>
                    </a:cubicBezTo>
                    <a:cubicBezTo>
                      <a:pt x="201450" y="217092"/>
                      <a:pt x="191477" y="225044"/>
                      <a:pt x="176650" y="225314"/>
                    </a:cubicBezTo>
                    <a:cubicBezTo>
                      <a:pt x="123142" y="226392"/>
                      <a:pt x="73137" y="214936"/>
                      <a:pt x="30142" y="181644"/>
                    </a:cubicBezTo>
                    <a:cubicBezTo>
                      <a:pt x="3455" y="161023"/>
                      <a:pt x="-6115" y="132044"/>
                      <a:pt x="3859" y="107918"/>
                    </a:cubicBezTo>
                    <a:cubicBezTo>
                      <a:pt x="13833" y="84061"/>
                      <a:pt x="41463" y="70853"/>
                      <a:pt x="74755" y="74357"/>
                    </a:cubicBezTo>
                    <a:cubicBezTo>
                      <a:pt x="83785" y="75301"/>
                      <a:pt x="92546" y="81231"/>
                      <a:pt x="95646" y="64518"/>
                    </a:cubicBezTo>
                    <a:cubicBezTo>
                      <a:pt x="104002" y="19231"/>
                      <a:pt x="120581" y="1575"/>
                      <a:pt x="151311" y="92"/>
                    </a:cubicBezTo>
                    <a:cubicBezTo>
                      <a:pt x="182176" y="-1660"/>
                      <a:pt x="209672" y="21657"/>
                      <a:pt x="224229" y="68831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8" name="Freeform: Shape 532">
                <a:extLst>
                  <a:ext uri="{FF2B5EF4-FFF2-40B4-BE49-F238E27FC236}">
                    <a16:creationId xmlns:a16="http://schemas.microsoft.com/office/drawing/2014/main" id="{28B7B1CD-7FA6-469A-A4F9-B98F9AD566AF}"/>
                  </a:ext>
                </a:extLst>
              </p:cNvPr>
              <p:cNvSpPr/>
              <p:nvPr/>
            </p:nvSpPr>
            <p:spPr>
              <a:xfrm>
                <a:off x="1728223" y="3524093"/>
                <a:ext cx="229515" cy="225369"/>
              </a:xfrm>
              <a:custGeom>
                <a:avLst/>
                <a:gdLst>
                  <a:gd name="connsiteX0" fmla="*/ 224229 w 229515"/>
                  <a:gd name="connsiteY0" fmla="*/ 68818 h 225369"/>
                  <a:gd name="connsiteX1" fmla="*/ 207381 w 229515"/>
                  <a:gd name="connsiteY1" fmla="*/ 204005 h 225369"/>
                  <a:gd name="connsiteX2" fmla="*/ 176650 w 229515"/>
                  <a:gd name="connsiteY2" fmla="*/ 225301 h 225369"/>
                  <a:gd name="connsiteX3" fmla="*/ 30142 w 229515"/>
                  <a:gd name="connsiteY3" fmla="*/ 181631 h 225369"/>
                  <a:gd name="connsiteX4" fmla="*/ 3859 w 229515"/>
                  <a:gd name="connsiteY4" fmla="*/ 107905 h 225369"/>
                  <a:gd name="connsiteX5" fmla="*/ 74755 w 229515"/>
                  <a:gd name="connsiteY5" fmla="*/ 74344 h 225369"/>
                  <a:gd name="connsiteX6" fmla="*/ 95646 w 229515"/>
                  <a:gd name="connsiteY6" fmla="*/ 64505 h 225369"/>
                  <a:gd name="connsiteX7" fmla="*/ 151311 w 229515"/>
                  <a:gd name="connsiteY7" fmla="*/ 79 h 225369"/>
                  <a:gd name="connsiteX8" fmla="*/ 224229 w 229515"/>
                  <a:gd name="connsiteY8" fmla="*/ 68818 h 225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9515" h="225369">
                    <a:moveTo>
                      <a:pt x="224229" y="68818"/>
                    </a:moveTo>
                    <a:cubicBezTo>
                      <a:pt x="235416" y="109388"/>
                      <a:pt x="228407" y="157370"/>
                      <a:pt x="207381" y="204005"/>
                    </a:cubicBezTo>
                    <a:cubicBezTo>
                      <a:pt x="201450" y="217079"/>
                      <a:pt x="191477" y="225031"/>
                      <a:pt x="176650" y="225301"/>
                    </a:cubicBezTo>
                    <a:cubicBezTo>
                      <a:pt x="123142" y="226379"/>
                      <a:pt x="73137" y="214922"/>
                      <a:pt x="30142" y="181631"/>
                    </a:cubicBezTo>
                    <a:cubicBezTo>
                      <a:pt x="3455" y="161009"/>
                      <a:pt x="-6115" y="132031"/>
                      <a:pt x="3859" y="107905"/>
                    </a:cubicBezTo>
                    <a:cubicBezTo>
                      <a:pt x="13833" y="84048"/>
                      <a:pt x="41463" y="70840"/>
                      <a:pt x="74755" y="74344"/>
                    </a:cubicBezTo>
                    <a:cubicBezTo>
                      <a:pt x="83785" y="75287"/>
                      <a:pt x="92546" y="81218"/>
                      <a:pt x="95646" y="64505"/>
                    </a:cubicBezTo>
                    <a:cubicBezTo>
                      <a:pt x="104002" y="19218"/>
                      <a:pt x="120581" y="1561"/>
                      <a:pt x="151311" y="79"/>
                    </a:cubicBezTo>
                    <a:cubicBezTo>
                      <a:pt x="182176" y="-1539"/>
                      <a:pt x="209672" y="21779"/>
                      <a:pt x="224229" y="6881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317" name="Graphic 157">
            <a:extLst>
              <a:ext uri="{FF2B5EF4-FFF2-40B4-BE49-F238E27FC236}">
                <a16:creationId xmlns:a16="http://schemas.microsoft.com/office/drawing/2014/main" id="{D029F7CD-D0B0-41EE-9673-E555EF6E55AE}"/>
              </a:ext>
            </a:extLst>
          </p:cNvPr>
          <p:cNvSpPr/>
          <p:nvPr/>
        </p:nvSpPr>
        <p:spPr>
          <a:xfrm rot="2870391">
            <a:off x="1608734" y="4389196"/>
            <a:ext cx="411595" cy="419616"/>
          </a:xfrm>
          <a:custGeom>
            <a:avLst/>
            <a:gdLst>
              <a:gd name="connsiteX0" fmla="*/ 378412 w 577121"/>
              <a:gd name="connsiteY0" fmla="*/ 530824 h 531324"/>
              <a:gd name="connsiteX1" fmla="*/ 398700 w 577121"/>
              <a:gd name="connsiteY1" fmla="*/ 524728 h 531324"/>
              <a:gd name="connsiteX2" fmla="*/ 484425 w 577121"/>
              <a:gd name="connsiteY2" fmla="*/ 14283 h 531324"/>
              <a:gd name="connsiteX3" fmla="*/ 263540 w 577121"/>
              <a:gd name="connsiteY3" fmla="*/ 113629 h 531324"/>
              <a:gd name="connsiteX4" fmla="*/ 24653 w 577121"/>
              <a:gd name="connsiteY4" fmla="*/ 153158 h 531324"/>
              <a:gd name="connsiteX5" fmla="*/ 378412 w 577121"/>
              <a:gd name="connsiteY5" fmla="*/ 530824 h 53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121" h="531324">
                <a:moveTo>
                  <a:pt x="378412" y="530824"/>
                </a:moveTo>
                <a:cubicBezTo>
                  <a:pt x="385746" y="532443"/>
                  <a:pt x="393556" y="530062"/>
                  <a:pt x="398700" y="524728"/>
                </a:cubicBezTo>
                <a:cubicBezTo>
                  <a:pt x="605869" y="310606"/>
                  <a:pt x="630158" y="76196"/>
                  <a:pt x="484425" y="14283"/>
                </a:cubicBezTo>
                <a:cubicBezTo>
                  <a:pt x="337835" y="-48010"/>
                  <a:pt x="263540" y="113629"/>
                  <a:pt x="263540" y="113629"/>
                </a:cubicBezTo>
                <a:cubicBezTo>
                  <a:pt x="263540" y="113629"/>
                  <a:pt x="112188" y="20094"/>
                  <a:pt x="24653" y="153158"/>
                </a:cubicBezTo>
                <a:cubicBezTo>
                  <a:pt x="-62501" y="285460"/>
                  <a:pt x="87518" y="467197"/>
                  <a:pt x="378412" y="530824"/>
                </a:cubicBezTo>
                <a:close/>
              </a:path>
            </a:pathLst>
          </a:custGeom>
          <a:solidFill>
            <a:srgbClr val="E53E3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318" name="Graphic 222">
            <a:extLst>
              <a:ext uri="{FF2B5EF4-FFF2-40B4-BE49-F238E27FC236}">
                <a16:creationId xmlns:a16="http://schemas.microsoft.com/office/drawing/2014/main" id="{3CF43D27-678E-41C4-922D-E50542DA3F7E}"/>
              </a:ext>
            </a:extLst>
          </p:cNvPr>
          <p:cNvGrpSpPr/>
          <p:nvPr/>
        </p:nvGrpSpPr>
        <p:grpSpPr>
          <a:xfrm flipH="1">
            <a:off x="-707058" y="3747776"/>
            <a:ext cx="2137971" cy="1446550"/>
            <a:chOff x="8891046" y="2090822"/>
            <a:chExt cx="2983415" cy="2466974"/>
          </a:xfrm>
        </p:grpSpPr>
        <p:grpSp>
          <p:nvGrpSpPr>
            <p:cNvPr id="319" name="Graphic 222">
              <a:extLst>
                <a:ext uri="{FF2B5EF4-FFF2-40B4-BE49-F238E27FC236}">
                  <a16:creationId xmlns:a16="http://schemas.microsoft.com/office/drawing/2014/main" id="{D64AA822-69A8-4215-B977-52910BD72B9D}"/>
                </a:ext>
              </a:extLst>
            </p:cNvPr>
            <p:cNvGrpSpPr/>
            <p:nvPr/>
          </p:nvGrpSpPr>
          <p:grpSpPr>
            <a:xfrm>
              <a:off x="8910096" y="2109872"/>
              <a:ext cx="2964365" cy="2447924"/>
              <a:chOff x="8910096" y="2109872"/>
              <a:chExt cx="2964365" cy="2447924"/>
            </a:xfrm>
          </p:grpSpPr>
          <p:sp>
            <p:nvSpPr>
              <p:cNvPr id="338" name="Freeform: Shape 572">
                <a:extLst>
                  <a:ext uri="{FF2B5EF4-FFF2-40B4-BE49-F238E27FC236}">
                    <a16:creationId xmlns:a16="http://schemas.microsoft.com/office/drawing/2014/main" id="{E5A7839A-04FE-4D55-953A-B565857365D3}"/>
                  </a:ext>
                </a:extLst>
              </p:cNvPr>
              <p:cNvSpPr/>
              <p:nvPr/>
            </p:nvSpPr>
            <p:spPr>
              <a:xfrm>
                <a:off x="8910096" y="3932894"/>
                <a:ext cx="605241" cy="624902"/>
              </a:xfrm>
              <a:custGeom>
                <a:avLst/>
                <a:gdLst>
                  <a:gd name="connsiteX0" fmla="*/ 589022 w 605241"/>
                  <a:gd name="connsiteY0" fmla="*/ 308387 h 624902"/>
                  <a:gd name="connsiteX1" fmla="*/ 416333 w 605241"/>
                  <a:gd name="connsiteY1" fmla="*/ 624903 h 624902"/>
                  <a:gd name="connsiteX2" fmla="*/ 324417 w 605241"/>
                  <a:gd name="connsiteY2" fmla="*/ 580707 h 624902"/>
                  <a:gd name="connsiteX3" fmla="*/ 133917 w 605241"/>
                  <a:gd name="connsiteY3" fmla="*/ 480599 h 624902"/>
                  <a:gd name="connsiteX4" fmla="*/ 19617 w 605241"/>
                  <a:gd name="connsiteY4" fmla="*/ 344677 h 624902"/>
                  <a:gd name="connsiteX5" fmla="*/ 17998 w 605241"/>
                  <a:gd name="connsiteY5" fmla="*/ 170655 h 624902"/>
                  <a:gd name="connsiteX6" fmla="*/ 162302 w 605241"/>
                  <a:gd name="connsiteY6" fmla="*/ 83026 h 624902"/>
                  <a:gd name="connsiteX7" fmla="*/ 289270 w 605241"/>
                  <a:gd name="connsiteY7" fmla="*/ 155987 h 624902"/>
                  <a:gd name="connsiteX8" fmla="*/ 314606 w 605241"/>
                  <a:gd name="connsiteY8" fmla="*/ 66452 h 624902"/>
                  <a:gd name="connsiteX9" fmla="*/ 355183 w 605241"/>
                  <a:gd name="connsiteY9" fmla="*/ 25018 h 624902"/>
                  <a:gd name="connsiteX10" fmla="*/ 501296 w 605241"/>
                  <a:gd name="connsiteY10" fmla="*/ 13398 h 624902"/>
                  <a:gd name="connsiteX11" fmla="*/ 598832 w 605241"/>
                  <a:gd name="connsiteY11" fmla="*/ 142652 h 624902"/>
                  <a:gd name="connsiteX12" fmla="*/ 589022 w 605241"/>
                  <a:gd name="connsiteY12" fmla="*/ 308387 h 62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241" h="624902">
                    <a:moveTo>
                      <a:pt x="589022" y="308387"/>
                    </a:moveTo>
                    <a:cubicBezTo>
                      <a:pt x="558637" y="416210"/>
                      <a:pt x="476341" y="530224"/>
                      <a:pt x="416333" y="624903"/>
                    </a:cubicBezTo>
                    <a:cubicBezTo>
                      <a:pt x="397569" y="615378"/>
                      <a:pt x="363279" y="599185"/>
                      <a:pt x="324417" y="580707"/>
                    </a:cubicBezTo>
                    <a:cubicBezTo>
                      <a:pt x="252503" y="546417"/>
                      <a:pt x="164969" y="503935"/>
                      <a:pt x="133917" y="480599"/>
                    </a:cubicBezTo>
                    <a:cubicBezTo>
                      <a:pt x="85911" y="444785"/>
                      <a:pt x="43525" y="399637"/>
                      <a:pt x="19617" y="344677"/>
                    </a:cubicBezTo>
                    <a:cubicBezTo>
                      <a:pt x="-4291" y="289813"/>
                      <a:pt x="-8101" y="224472"/>
                      <a:pt x="17998" y="170655"/>
                    </a:cubicBezTo>
                    <a:cubicBezTo>
                      <a:pt x="44096" y="116839"/>
                      <a:pt x="102675" y="77787"/>
                      <a:pt x="162302" y="83026"/>
                    </a:cubicBezTo>
                    <a:cubicBezTo>
                      <a:pt x="212022" y="87407"/>
                      <a:pt x="254885" y="119792"/>
                      <a:pt x="289270" y="155987"/>
                    </a:cubicBezTo>
                    <a:cubicBezTo>
                      <a:pt x="287841" y="124364"/>
                      <a:pt x="297176" y="92741"/>
                      <a:pt x="314606" y="66452"/>
                    </a:cubicBezTo>
                    <a:cubicBezTo>
                      <a:pt x="325274" y="50164"/>
                      <a:pt x="338990" y="35972"/>
                      <a:pt x="355183" y="25018"/>
                    </a:cubicBezTo>
                    <a:cubicBezTo>
                      <a:pt x="397474" y="-3462"/>
                      <a:pt x="454910" y="-8033"/>
                      <a:pt x="501296" y="13398"/>
                    </a:cubicBezTo>
                    <a:cubicBezTo>
                      <a:pt x="552065" y="36829"/>
                      <a:pt x="586450" y="88169"/>
                      <a:pt x="598832" y="142652"/>
                    </a:cubicBezTo>
                    <a:cubicBezTo>
                      <a:pt x="611405" y="197135"/>
                      <a:pt x="604071" y="254571"/>
                      <a:pt x="589022" y="308387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9" name="Freeform: Shape 573">
                <a:extLst>
                  <a:ext uri="{FF2B5EF4-FFF2-40B4-BE49-F238E27FC236}">
                    <a16:creationId xmlns:a16="http://schemas.microsoft.com/office/drawing/2014/main" id="{193BD7AC-6DBB-4FF1-9B42-C44E88CAE276}"/>
                  </a:ext>
                </a:extLst>
              </p:cNvPr>
              <p:cNvSpPr/>
              <p:nvPr/>
            </p:nvSpPr>
            <p:spPr>
              <a:xfrm>
                <a:off x="9224797" y="3932798"/>
                <a:ext cx="290565" cy="624998"/>
              </a:xfrm>
              <a:custGeom>
                <a:avLst/>
                <a:gdLst>
                  <a:gd name="connsiteX0" fmla="*/ 274320 w 290565"/>
                  <a:gd name="connsiteY0" fmla="*/ 308482 h 624998"/>
                  <a:gd name="connsiteX1" fmla="*/ 101632 w 290565"/>
                  <a:gd name="connsiteY1" fmla="*/ 624998 h 624998"/>
                  <a:gd name="connsiteX2" fmla="*/ 9716 w 290565"/>
                  <a:gd name="connsiteY2" fmla="*/ 580802 h 624998"/>
                  <a:gd name="connsiteX3" fmla="*/ 109442 w 290565"/>
                  <a:gd name="connsiteY3" fmla="*/ 417162 h 624998"/>
                  <a:gd name="connsiteX4" fmla="*/ 98965 w 290565"/>
                  <a:gd name="connsiteY4" fmla="*/ 161893 h 624998"/>
                  <a:gd name="connsiteX5" fmla="*/ 0 w 290565"/>
                  <a:gd name="connsiteY5" fmla="*/ 66452 h 624998"/>
                  <a:gd name="connsiteX6" fmla="*/ 40577 w 290565"/>
                  <a:gd name="connsiteY6" fmla="*/ 25018 h 624998"/>
                  <a:gd name="connsiteX7" fmla="*/ 186690 w 290565"/>
                  <a:gd name="connsiteY7" fmla="*/ 13398 h 624998"/>
                  <a:gd name="connsiteX8" fmla="*/ 284226 w 290565"/>
                  <a:gd name="connsiteY8" fmla="*/ 142652 h 624998"/>
                  <a:gd name="connsiteX9" fmla="*/ 274320 w 290565"/>
                  <a:gd name="connsiteY9" fmla="*/ 308482 h 62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0565" h="624998">
                    <a:moveTo>
                      <a:pt x="274320" y="308482"/>
                    </a:moveTo>
                    <a:cubicBezTo>
                      <a:pt x="243935" y="416305"/>
                      <a:pt x="161639" y="530320"/>
                      <a:pt x="101632" y="624998"/>
                    </a:cubicBezTo>
                    <a:cubicBezTo>
                      <a:pt x="82868" y="615473"/>
                      <a:pt x="48578" y="599280"/>
                      <a:pt x="9716" y="580802"/>
                    </a:cubicBezTo>
                    <a:cubicBezTo>
                      <a:pt x="51816" y="531844"/>
                      <a:pt x="87535" y="477646"/>
                      <a:pt x="109442" y="417162"/>
                    </a:cubicBezTo>
                    <a:cubicBezTo>
                      <a:pt x="139351" y="334676"/>
                      <a:pt x="140780" y="239045"/>
                      <a:pt x="98965" y="161893"/>
                    </a:cubicBezTo>
                    <a:cubicBezTo>
                      <a:pt x="76867" y="121126"/>
                      <a:pt x="41339" y="87121"/>
                      <a:pt x="0" y="66452"/>
                    </a:cubicBezTo>
                    <a:cubicBezTo>
                      <a:pt x="10668" y="50164"/>
                      <a:pt x="24384" y="35972"/>
                      <a:pt x="40577" y="25018"/>
                    </a:cubicBezTo>
                    <a:cubicBezTo>
                      <a:pt x="82868" y="-3461"/>
                      <a:pt x="140303" y="-8034"/>
                      <a:pt x="186690" y="13398"/>
                    </a:cubicBezTo>
                    <a:cubicBezTo>
                      <a:pt x="237458" y="36829"/>
                      <a:pt x="271844" y="88169"/>
                      <a:pt x="284226" y="142652"/>
                    </a:cubicBezTo>
                    <a:cubicBezTo>
                      <a:pt x="296704" y="197230"/>
                      <a:pt x="289370" y="254666"/>
                      <a:pt x="274320" y="308482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340" name="Graphic 222">
                <a:extLst>
                  <a:ext uri="{FF2B5EF4-FFF2-40B4-BE49-F238E27FC236}">
                    <a16:creationId xmlns:a16="http://schemas.microsoft.com/office/drawing/2014/main" id="{7EDF9748-47E5-45C1-9784-ACADD017E875}"/>
                  </a:ext>
                </a:extLst>
              </p:cNvPr>
              <p:cNvGrpSpPr/>
              <p:nvPr/>
            </p:nvGrpSpPr>
            <p:grpSpPr>
              <a:xfrm>
                <a:off x="9083217" y="2109872"/>
                <a:ext cx="2791244" cy="1916494"/>
                <a:chOff x="9083217" y="2109872"/>
                <a:chExt cx="2791244" cy="1916494"/>
              </a:xfrm>
            </p:grpSpPr>
            <p:sp>
              <p:nvSpPr>
                <p:cNvPr id="356" name="Freeform: Shape 590">
                  <a:extLst>
                    <a:ext uri="{FF2B5EF4-FFF2-40B4-BE49-F238E27FC236}">
                      <a16:creationId xmlns:a16="http://schemas.microsoft.com/office/drawing/2014/main" id="{91725062-B9BB-4CE3-830C-9F5A1C1CDA06}"/>
                    </a:ext>
                  </a:extLst>
                </p:cNvPr>
                <p:cNvSpPr/>
                <p:nvPr/>
              </p:nvSpPr>
              <p:spPr>
                <a:xfrm>
                  <a:off x="9083217" y="2109872"/>
                  <a:ext cx="2791244" cy="1916494"/>
                </a:xfrm>
                <a:custGeom>
                  <a:avLst/>
                  <a:gdLst>
                    <a:gd name="connsiteX0" fmla="*/ 2791245 w 2791244"/>
                    <a:gd name="connsiteY0" fmla="*/ 0 h 1916494"/>
                    <a:gd name="connsiteX1" fmla="*/ 668694 w 2791244"/>
                    <a:gd name="connsiteY1" fmla="*/ 258604 h 1916494"/>
                    <a:gd name="connsiteX2" fmla="*/ 509817 w 2791244"/>
                    <a:gd name="connsiteY2" fmla="*/ 241744 h 1916494"/>
                    <a:gd name="connsiteX3" fmla="*/ 369990 w 2791244"/>
                    <a:gd name="connsiteY3" fmla="*/ 309086 h 1916494"/>
                    <a:gd name="connsiteX4" fmla="*/ 276359 w 2791244"/>
                    <a:gd name="connsiteY4" fmla="*/ 345091 h 1916494"/>
                    <a:gd name="connsiteX5" fmla="*/ 226639 w 2791244"/>
                    <a:gd name="connsiteY5" fmla="*/ 424339 h 1916494"/>
                    <a:gd name="connsiteX6" fmla="*/ 515 w 2791244"/>
                    <a:gd name="connsiteY6" fmla="*/ 1153382 h 1916494"/>
                    <a:gd name="connsiteX7" fmla="*/ 160154 w 2791244"/>
                    <a:gd name="connsiteY7" fmla="*/ 1844516 h 1916494"/>
                    <a:gd name="connsiteX8" fmla="*/ 334938 w 2791244"/>
                    <a:gd name="connsiteY8" fmla="*/ 1911477 h 1916494"/>
                    <a:gd name="connsiteX9" fmla="*/ 510960 w 2791244"/>
                    <a:gd name="connsiteY9" fmla="*/ 1812131 h 1916494"/>
                    <a:gd name="connsiteX10" fmla="*/ 919582 w 2791244"/>
                    <a:gd name="connsiteY10" fmla="*/ 1426940 h 1916494"/>
                    <a:gd name="connsiteX11" fmla="*/ 930631 w 2791244"/>
                    <a:gd name="connsiteY11" fmla="*/ 1411319 h 1916494"/>
                    <a:gd name="connsiteX12" fmla="*/ 1644625 w 2791244"/>
                    <a:gd name="connsiteY12" fmla="*/ 996125 h 1916494"/>
                    <a:gd name="connsiteX13" fmla="*/ 2791150 w 2791244"/>
                    <a:gd name="connsiteY13" fmla="*/ 847725 h 1916494"/>
                    <a:gd name="connsiteX14" fmla="*/ 2791150 w 2791244"/>
                    <a:gd name="connsiteY14" fmla="*/ 0 h 1916494"/>
                    <a:gd name="connsiteX15" fmla="*/ 344272 w 2791244"/>
                    <a:gd name="connsiteY15" fmla="*/ 1495997 h 1916494"/>
                    <a:gd name="connsiteX16" fmla="*/ 331128 w 2791244"/>
                    <a:gd name="connsiteY16" fmla="*/ 1294829 h 1916494"/>
                    <a:gd name="connsiteX17" fmla="*/ 483718 w 2791244"/>
                    <a:gd name="connsiteY17" fmla="*/ 1375220 h 1916494"/>
                    <a:gd name="connsiteX18" fmla="*/ 344272 w 2791244"/>
                    <a:gd name="connsiteY18" fmla="*/ 1495997 h 1916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791244" h="1916494">
                      <a:moveTo>
                        <a:pt x="2791245" y="0"/>
                      </a:moveTo>
                      <a:cubicBezTo>
                        <a:pt x="2248987" y="279559"/>
                        <a:pt x="1269055" y="367379"/>
                        <a:pt x="668694" y="258604"/>
                      </a:cubicBezTo>
                      <a:cubicBezTo>
                        <a:pt x="616116" y="249079"/>
                        <a:pt x="563157" y="238030"/>
                        <a:pt x="509817" y="241744"/>
                      </a:cubicBezTo>
                      <a:cubicBezTo>
                        <a:pt x="456572" y="245459"/>
                        <a:pt x="401803" y="266319"/>
                        <a:pt x="369990" y="309086"/>
                      </a:cubicBezTo>
                      <a:cubicBezTo>
                        <a:pt x="339891" y="300133"/>
                        <a:pt x="298933" y="323279"/>
                        <a:pt x="276359" y="345091"/>
                      </a:cubicBezTo>
                      <a:cubicBezTo>
                        <a:pt x="253785" y="366903"/>
                        <a:pt x="239783" y="395859"/>
                        <a:pt x="226639" y="424339"/>
                      </a:cubicBezTo>
                      <a:cubicBezTo>
                        <a:pt x="105481" y="741521"/>
                        <a:pt x="32805" y="959549"/>
                        <a:pt x="515" y="1153382"/>
                      </a:cubicBezTo>
                      <a:cubicBezTo>
                        <a:pt x="-7581" y="1306830"/>
                        <a:pt x="81287" y="1508665"/>
                        <a:pt x="160154" y="1844516"/>
                      </a:cubicBezTo>
                      <a:cubicBezTo>
                        <a:pt x="175680" y="1910715"/>
                        <a:pt x="268453" y="1925955"/>
                        <a:pt x="334938" y="1911477"/>
                      </a:cubicBezTo>
                      <a:cubicBezTo>
                        <a:pt x="401422" y="1896999"/>
                        <a:pt x="457906" y="1854708"/>
                        <a:pt x="510960" y="1812131"/>
                      </a:cubicBezTo>
                      <a:cubicBezTo>
                        <a:pt x="656978" y="1694688"/>
                        <a:pt x="793757" y="1565815"/>
                        <a:pt x="919582" y="1426940"/>
                      </a:cubicBezTo>
                      <a:cubicBezTo>
                        <a:pt x="923297" y="1421702"/>
                        <a:pt x="926917" y="1416558"/>
                        <a:pt x="930631" y="1411319"/>
                      </a:cubicBezTo>
                      <a:cubicBezTo>
                        <a:pt x="1207047" y="1370933"/>
                        <a:pt x="1465460" y="1210532"/>
                        <a:pt x="1644625" y="996125"/>
                      </a:cubicBezTo>
                      <a:cubicBezTo>
                        <a:pt x="1963713" y="925544"/>
                        <a:pt x="2464633" y="860679"/>
                        <a:pt x="2791150" y="847725"/>
                      </a:cubicBezTo>
                      <a:lnTo>
                        <a:pt x="2791150" y="0"/>
                      </a:lnTo>
                      <a:close/>
                      <a:moveTo>
                        <a:pt x="344272" y="1495997"/>
                      </a:moveTo>
                      <a:cubicBezTo>
                        <a:pt x="339891" y="1428941"/>
                        <a:pt x="335509" y="1361885"/>
                        <a:pt x="331128" y="1294829"/>
                      </a:cubicBezTo>
                      <a:cubicBezTo>
                        <a:pt x="387992" y="1308354"/>
                        <a:pt x="437332" y="1339691"/>
                        <a:pt x="483718" y="1375220"/>
                      </a:cubicBezTo>
                      <a:cubicBezTo>
                        <a:pt x="434665" y="1414177"/>
                        <a:pt x="393231" y="1457039"/>
                        <a:pt x="344272" y="1495997"/>
                      </a:cubicBez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7" name="Freeform: Shape 591">
                  <a:extLst>
                    <a:ext uri="{FF2B5EF4-FFF2-40B4-BE49-F238E27FC236}">
                      <a16:creationId xmlns:a16="http://schemas.microsoft.com/office/drawing/2014/main" id="{3124C4A8-996B-4EF4-A1F4-3BA1885F7E2B}"/>
                    </a:ext>
                  </a:extLst>
                </p:cNvPr>
                <p:cNvSpPr/>
                <p:nvPr/>
              </p:nvSpPr>
              <p:spPr>
                <a:xfrm>
                  <a:off x="9226887" y="3247540"/>
                  <a:ext cx="162620" cy="70623"/>
                </a:xfrm>
                <a:custGeom>
                  <a:avLst/>
                  <a:gdLst>
                    <a:gd name="connsiteX0" fmla="*/ 10293 w 162620"/>
                    <a:gd name="connsiteY0" fmla="*/ 51337 h 70623"/>
                    <a:gd name="connsiteX1" fmla="*/ 152120 w 162620"/>
                    <a:gd name="connsiteY1" fmla="*/ 46289 h 70623"/>
                    <a:gd name="connsiteX2" fmla="*/ 127641 w 162620"/>
                    <a:gd name="connsiteY2" fmla="*/ 4379 h 70623"/>
                    <a:gd name="connsiteX3" fmla="*/ 31343 w 162620"/>
                    <a:gd name="connsiteY3" fmla="*/ 15428 h 70623"/>
                    <a:gd name="connsiteX4" fmla="*/ 10293 w 162620"/>
                    <a:gd name="connsiteY4" fmla="*/ 51337 h 70623"/>
                    <a:gd name="connsiteX5" fmla="*/ 10293 w 162620"/>
                    <a:gd name="connsiteY5" fmla="*/ 51337 h 70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2620" h="70623">
                      <a:moveTo>
                        <a:pt x="10293" y="51337"/>
                      </a:moveTo>
                      <a:cubicBezTo>
                        <a:pt x="54394" y="78293"/>
                        <a:pt x="110210" y="77340"/>
                        <a:pt x="152120" y="46289"/>
                      </a:cubicBezTo>
                      <a:cubicBezTo>
                        <a:pt x="176695" y="28096"/>
                        <a:pt x="153835" y="-13528"/>
                        <a:pt x="127641" y="4379"/>
                      </a:cubicBezTo>
                      <a:cubicBezTo>
                        <a:pt x="99447" y="23524"/>
                        <a:pt x="63157" y="29906"/>
                        <a:pt x="31343" y="15428"/>
                      </a:cubicBezTo>
                      <a:cubicBezTo>
                        <a:pt x="7340" y="4474"/>
                        <a:pt x="-13043" y="37050"/>
                        <a:pt x="10293" y="51337"/>
                      </a:cubicBezTo>
                      <a:lnTo>
                        <a:pt x="10293" y="51337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8" name="Freeform: Shape 592">
                  <a:extLst>
                    <a:ext uri="{FF2B5EF4-FFF2-40B4-BE49-F238E27FC236}">
                      <a16:creationId xmlns:a16="http://schemas.microsoft.com/office/drawing/2014/main" id="{6146BFA6-286D-4397-BFB5-E63DF1EE8B3A}"/>
                    </a:ext>
                  </a:extLst>
                </p:cNvPr>
                <p:cNvSpPr/>
                <p:nvPr/>
              </p:nvSpPr>
              <p:spPr>
                <a:xfrm>
                  <a:off x="9237555" y="3556030"/>
                  <a:ext cx="240295" cy="94718"/>
                </a:xfrm>
                <a:custGeom>
                  <a:avLst/>
                  <a:gdLst>
                    <a:gd name="connsiteX0" fmla="*/ 16961 w 240295"/>
                    <a:gd name="connsiteY0" fmla="*/ 88509 h 94718"/>
                    <a:gd name="connsiteX1" fmla="*/ 125736 w 240295"/>
                    <a:gd name="connsiteY1" fmla="*/ 80127 h 94718"/>
                    <a:gd name="connsiteX2" fmla="*/ 232321 w 240295"/>
                    <a:gd name="connsiteY2" fmla="*/ 34979 h 94718"/>
                    <a:gd name="connsiteX3" fmla="*/ 232321 w 240295"/>
                    <a:gd name="connsiteY3" fmla="*/ 6880 h 94718"/>
                    <a:gd name="connsiteX4" fmla="*/ 29915 w 240295"/>
                    <a:gd name="connsiteY4" fmla="*/ 41742 h 94718"/>
                    <a:gd name="connsiteX5" fmla="*/ 16961 w 240295"/>
                    <a:gd name="connsiteY5" fmla="*/ 88509 h 94718"/>
                    <a:gd name="connsiteX6" fmla="*/ 16961 w 240295"/>
                    <a:gd name="connsiteY6" fmla="*/ 88509 h 94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0295" h="94718">
                      <a:moveTo>
                        <a:pt x="16961" y="88509"/>
                      </a:moveTo>
                      <a:cubicBezTo>
                        <a:pt x="54108" y="100320"/>
                        <a:pt x="89922" y="94034"/>
                        <a:pt x="125736" y="80127"/>
                      </a:cubicBezTo>
                      <a:cubicBezTo>
                        <a:pt x="161264" y="66316"/>
                        <a:pt x="198603" y="52886"/>
                        <a:pt x="232321" y="34979"/>
                      </a:cubicBezTo>
                      <a:cubicBezTo>
                        <a:pt x="242227" y="29740"/>
                        <a:pt x="243656" y="11738"/>
                        <a:pt x="232321" y="6880"/>
                      </a:cubicBezTo>
                      <a:cubicBezTo>
                        <a:pt x="159836" y="-24172"/>
                        <a:pt x="102686" y="61077"/>
                        <a:pt x="29915" y="41742"/>
                      </a:cubicBezTo>
                      <a:cubicBezTo>
                        <a:pt x="-375" y="33740"/>
                        <a:pt x="-12662" y="79080"/>
                        <a:pt x="16961" y="88509"/>
                      </a:cubicBezTo>
                      <a:lnTo>
                        <a:pt x="16961" y="88509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9" name="Freeform: Shape 593">
                  <a:extLst>
                    <a:ext uri="{FF2B5EF4-FFF2-40B4-BE49-F238E27FC236}">
                      <a16:creationId xmlns:a16="http://schemas.microsoft.com/office/drawing/2014/main" id="{0EB3B0CF-C3B5-4BE7-8CCB-1C3EE3AB110E}"/>
                    </a:ext>
                  </a:extLst>
                </p:cNvPr>
                <p:cNvSpPr/>
                <p:nvPr/>
              </p:nvSpPr>
              <p:spPr>
                <a:xfrm>
                  <a:off x="9304274" y="2932908"/>
                  <a:ext cx="463560" cy="237024"/>
                </a:xfrm>
                <a:custGeom>
                  <a:avLst/>
                  <a:gdLst>
                    <a:gd name="connsiteX0" fmla="*/ 3486 w 463560"/>
                    <a:gd name="connsiteY0" fmla="*/ 37261 h 237024"/>
                    <a:gd name="connsiteX1" fmla="*/ 181889 w 463560"/>
                    <a:gd name="connsiteY1" fmla="*/ 153466 h 237024"/>
                    <a:gd name="connsiteX2" fmla="*/ 237801 w 463560"/>
                    <a:gd name="connsiteY2" fmla="*/ 163277 h 237024"/>
                    <a:gd name="connsiteX3" fmla="*/ 299428 w 463560"/>
                    <a:gd name="connsiteY3" fmla="*/ 188994 h 237024"/>
                    <a:gd name="connsiteX4" fmla="*/ 340004 w 463560"/>
                    <a:gd name="connsiteY4" fmla="*/ 207473 h 237024"/>
                    <a:gd name="connsiteX5" fmla="*/ 401822 w 463560"/>
                    <a:gd name="connsiteY5" fmla="*/ 222141 h 237024"/>
                    <a:gd name="connsiteX6" fmla="*/ 458019 w 463560"/>
                    <a:gd name="connsiteY6" fmla="*/ 189280 h 237024"/>
                    <a:gd name="connsiteX7" fmla="*/ 392011 w 463560"/>
                    <a:gd name="connsiteY7" fmla="*/ 148608 h 237024"/>
                    <a:gd name="connsiteX8" fmla="*/ 332765 w 463560"/>
                    <a:gd name="connsiteY8" fmla="*/ 132987 h 237024"/>
                    <a:gd name="connsiteX9" fmla="*/ 292284 w 463560"/>
                    <a:gd name="connsiteY9" fmla="*/ 107651 h 237024"/>
                    <a:gd name="connsiteX10" fmla="*/ 168173 w 463560"/>
                    <a:gd name="connsiteY10" fmla="*/ 82505 h 237024"/>
                    <a:gd name="connsiteX11" fmla="*/ 47301 w 463560"/>
                    <a:gd name="connsiteY11" fmla="*/ 11639 h 237024"/>
                    <a:gd name="connsiteX12" fmla="*/ 3486 w 463560"/>
                    <a:gd name="connsiteY12" fmla="*/ 37261 h 237024"/>
                    <a:gd name="connsiteX13" fmla="*/ 3486 w 463560"/>
                    <a:gd name="connsiteY13" fmla="*/ 37261 h 237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63560" h="237024">
                      <a:moveTo>
                        <a:pt x="3486" y="37261"/>
                      </a:moveTo>
                      <a:cubicBezTo>
                        <a:pt x="38157" y="101936"/>
                        <a:pt x="113405" y="136416"/>
                        <a:pt x="181889" y="153466"/>
                      </a:cubicBezTo>
                      <a:cubicBezTo>
                        <a:pt x="200368" y="158038"/>
                        <a:pt x="219037" y="160705"/>
                        <a:pt x="237801" y="163277"/>
                      </a:cubicBezTo>
                      <a:cubicBezTo>
                        <a:pt x="264566" y="166896"/>
                        <a:pt x="277711" y="174421"/>
                        <a:pt x="299428" y="188994"/>
                      </a:cubicBezTo>
                      <a:cubicBezTo>
                        <a:pt x="312572" y="197853"/>
                        <a:pt x="324383" y="203949"/>
                        <a:pt x="340004" y="207473"/>
                      </a:cubicBezTo>
                      <a:cubicBezTo>
                        <a:pt x="356768" y="211283"/>
                        <a:pt x="391249" y="206235"/>
                        <a:pt x="401822" y="222141"/>
                      </a:cubicBezTo>
                      <a:cubicBezTo>
                        <a:pt x="424872" y="257003"/>
                        <a:pt x="481355" y="224237"/>
                        <a:pt x="458019" y="189280"/>
                      </a:cubicBezTo>
                      <a:cubicBezTo>
                        <a:pt x="441827" y="164991"/>
                        <a:pt x="420776" y="153276"/>
                        <a:pt x="392011" y="148608"/>
                      </a:cubicBezTo>
                      <a:cubicBezTo>
                        <a:pt x="370103" y="145084"/>
                        <a:pt x="351815" y="146513"/>
                        <a:pt x="332765" y="132987"/>
                      </a:cubicBezTo>
                      <a:cubicBezTo>
                        <a:pt x="318954" y="123177"/>
                        <a:pt x="308858" y="113461"/>
                        <a:pt x="292284" y="107651"/>
                      </a:cubicBezTo>
                      <a:cubicBezTo>
                        <a:pt x="252946" y="93744"/>
                        <a:pt x="208559" y="95078"/>
                        <a:pt x="168173" y="82505"/>
                      </a:cubicBezTo>
                      <a:cubicBezTo>
                        <a:pt x="125978" y="69360"/>
                        <a:pt x="73781" y="49167"/>
                        <a:pt x="47301" y="11639"/>
                      </a:cubicBezTo>
                      <a:cubicBezTo>
                        <a:pt x="28727" y="-14745"/>
                        <a:pt x="-12135" y="8019"/>
                        <a:pt x="3486" y="37261"/>
                      </a:cubicBezTo>
                      <a:lnTo>
                        <a:pt x="3486" y="37261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341" name="Freeform: Shape 575">
                <a:extLst>
                  <a:ext uri="{FF2B5EF4-FFF2-40B4-BE49-F238E27FC236}">
                    <a16:creationId xmlns:a16="http://schemas.microsoft.com/office/drawing/2014/main" id="{6BE321CF-FC5B-4D9E-91BF-9732E066AAEE}"/>
                  </a:ext>
                </a:extLst>
              </p:cNvPr>
              <p:cNvSpPr/>
              <p:nvPr/>
            </p:nvSpPr>
            <p:spPr>
              <a:xfrm>
                <a:off x="9256412" y="3142184"/>
                <a:ext cx="507440" cy="831134"/>
              </a:xfrm>
              <a:custGeom>
                <a:avLst/>
                <a:gdLst>
                  <a:gd name="connsiteX0" fmla="*/ 495975 w 507440"/>
                  <a:gd name="connsiteY0" fmla="*/ 2960 h 831134"/>
                  <a:gd name="connsiteX1" fmla="*/ 298617 w 507440"/>
                  <a:gd name="connsiteY1" fmla="*/ 338716 h 831134"/>
                  <a:gd name="connsiteX2" fmla="*/ 151932 w 507440"/>
                  <a:gd name="connsiteY2" fmla="*/ 473209 h 831134"/>
                  <a:gd name="connsiteX3" fmla="*/ 34489 w 507440"/>
                  <a:gd name="connsiteY3" fmla="*/ 623323 h 831134"/>
                  <a:gd name="connsiteX4" fmla="*/ 4675 w 507440"/>
                  <a:gd name="connsiteY4" fmla="*/ 723241 h 831134"/>
                  <a:gd name="connsiteX5" fmla="*/ 1342 w 507440"/>
                  <a:gd name="connsiteY5" fmla="*/ 775247 h 831134"/>
                  <a:gd name="connsiteX6" fmla="*/ 389 w 507440"/>
                  <a:gd name="connsiteY6" fmla="*/ 829921 h 831134"/>
                  <a:gd name="connsiteX7" fmla="*/ 2866 w 507440"/>
                  <a:gd name="connsiteY7" fmla="*/ 829921 h 831134"/>
                  <a:gd name="connsiteX8" fmla="*/ 4771 w 507440"/>
                  <a:gd name="connsiteY8" fmla="*/ 783058 h 831134"/>
                  <a:gd name="connsiteX9" fmla="*/ 16201 w 507440"/>
                  <a:gd name="connsiteY9" fmla="*/ 734480 h 831134"/>
                  <a:gd name="connsiteX10" fmla="*/ 50014 w 507440"/>
                  <a:gd name="connsiteY10" fmla="*/ 645802 h 831134"/>
                  <a:gd name="connsiteX11" fmla="*/ 166410 w 507440"/>
                  <a:gd name="connsiteY11" fmla="*/ 493498 h 831134"/>
                  <a:gd name="connsiteX12" fmla="*/ 311285 w 507440"/>
                  <a:gd name="connsiteY12" fmla="*/ 362529 h 831134"/>
                  <a:gd name="connsiteX13" fmla="*/ 419299 w 507440"/>
                  <a:gd name="connsiteY13" fmla="*/ 204985 h 831134"/>
                  <a:gd name="connsiteX14" fmla="*/ 507119 w 507440"/>
                  <a:gd name="connsiteY14" fmla="*/ 7627 h 831134"/>
                  <a:gd name="connsiteX15" fmla="*/ 495975 w 507440"/>
                  <a:gd name="connsiteY15" fmla="*/ 2960 h 831134"/>
                  <a:gd name="connsiteX16" fmla="*/ 495975 w 507440"/>
                  <a:gd name="connsiteY16" fmla="*/ 2960 h 83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7440" h="831134">
                    <a:moveTo>
                      <a:pt x="495975" y="2960"/>
                    </a:moveTo>
                    <a:cubicBezTo>
                      <a:pt x="441873" y="121451"/>
                      <a:pt x="385294" y="240133"/>
                      <a:pt x="298617" y="338716"/>
                    </a:cubicBezTo>
                    <a:cubicBezTo>
                      <a:pt x="254516" y="388913"/>
                      <a:pt x="201652" y="429109"/>
                      <a:pt x="151932" y="473209"/>
                    </a:cubicBezTo>
                    <a:cubicBezTo>
                      <a:pt x="103640" y="516072"/>
                      <a:pt x="62302" y="564649"/>
                      <a:pt x="34489" y="623323"/>
                    </a:cubicBezTo>
                    <a:cubicBezTo>
                      <a:pt x="19439" y="655137"/>
                      <a:pt x="10105" y="688570"/>
                      <a:pt x="4675" y="723241"/>
                    </a:cubicBezTo>
                    <a:cubicBezTo>
                      <a:pt x="1913" y="740671"/>
                      <a:pt x="2389" y="757721"/>
                      <a:pt x="1342" y="775247"/>
                    </a:cubicBezTo>
                    <a:cubicBezTo>
                      <a:pt x="199" y="793535"/>
                      <a:pt x="-468" y="811633"/>
                      <a:pt x="389" y="829921"/>
                    </a:cubicBezTo>
                    <a:cubicBezTo>
                      <a:pt x="484" y="831540"/>
                      <a:pt x="2866" y="831540"/>
                      <a:pt x="2866" y="829921"/>
                    </a:cubicBezTo>
                    <a:cubicBezTo>
                      <a:pt x="2675" y="814300"/>
                      <a:pt x="3247" y="798583"/>
                      <a:pt x="4771" y="783058"/>
                    </a:cubicBezTo>
                    <a:cubicBezTo>
                      <a:pt x="6390" y="766389"/>
                      <a:pt x="11819" y="750577"/>
                      <a:pt x="16201" y="734480"/>
                    </a:cubicBezTo>
                    <a:cubicBezTo>
                      <a:pt x="24583" y="703810"/>
                      <a:pt x="36679" y="674663"/>
                      <a:pt x="50014" y="645802"/>
                    </a:cubicBezTo>
                    <a:cubicBezTo>
                      <a:pt x="77446" y="586462"/>
                      <a:pt x="117928" y="536836"/>
                      <a:pt x="166410" y="493498"/>
                    </a:cubicBezTo>
                    <a:cubicBezTo>
                      <a:pt x="215083" y="450064"/>
                      <a:pt x="267661" y="411297"/>
                      <a:pt x="311285" y="362529"/>
                    </a:cubicBezTo>
                    <a:cubicBezTo>
                      <a:pt x="353957" y="314904"/>
                      <a:pt x="388724" y="260897"/>
                      <a:pt x="419299" y="204985"/>
                    </a:cubicBezTo>
                    <a:cubicBezTo>
                      <a:pt x="453970" y="141644"/>
                      <a:pt x="481783" y="75064"/>
                      <a:pt x="507119" y="7627"/>
                    </a:cubicBezTo>
                    <a:cubicBezTo>
                      <a:pt x="509405" y="1246"/>
                      <a:pt x="498832" y="-3231"/>
                      <a:pt x="495975" y="2960"/>
                    </a:cubicBezTo>
                    <a:lnTo>
                      <a:pt x="495975" y="2960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2" name="Freeform: Shape 576">
                <a:extLst>
                  <a:ext uri="{FF2B5EF4-FFF2-40B4-BE49-F238E27FC236}">
                    <a16:creationId xmlns:a16="http://schemas.microsoft.com/office/drawing/2014/main" id="{EBE1E80F-C292-4498-BEA7-BEBFD975A274}"/>
                  </a:ext>
                </a:extLst>
              </p:cNvPr>
              <p:cNvSpPr/>
              <p:nvPr/>
            </p:nvSpPr>
            <p:spPr>
              <a:xfrm>
                <a:off x="9421830" y="2823942"/>
                <a:ext cx="324309" cy="357902"/>
              </a:xfrm>
              <a:custGeom>
                <a:avLst/>
                <a:gdLst>
                  <a:gd name="connsiteX0" fmla="*/ 611 w 324309"/>
                  <a:gd name="connsiteY0" fmla="*/ 7258 h 357902"/>
                  <a:gd name="connsiteX1" fmla="*/ 140533 w 324309"/>
                  <a:gd name="connsiteY1" fmla="*/ 222618 h 357902"/>
                  <a:gd name="connsiteX2" fmla="*/ 219210 w 324309"/>
                  <a:gd name="connsiteY2" fmla="*/ 310438 h 357902"/>
                  <a:gd name="connsiteX3" fmla="*/ 314460 w 324309"/>
                  <a:gd name="connsiteY3" fmla="*/ 357873 h 357902"/>
                  <a:gd name="connsiteX4" fmla="*/ 317127 w 324309"/>
                  <a:gd name="connsiteY4" fmla="*/ 337966 h 357902"/>
                  <a:gd name="connsiteX5" fmla="*/ 227020 w 324309"/>
                  <a:gd name="connsiteY5" fmla="*/ 286626 h 357902"/>
                  <a:gd name="connsiteX6" fmla="*/ 152440 w 324309"/>
                  <a:gd name="connsiteY6" fmla="*/ 201472 h 357902"/>
                  <a:gd name="connsiteX7" fmla="*/ 8993 w 324309"/>
                  <a:gd name="connsiteY7" fmla="*/ 2305 h 357902"/>
                  <a:gd name="connsiteX8" fmla="*/ 611 w 324309"/>
                  <a:gd name="connsiteY8" fmla="*/ 7258 h 357902"/>
                  <a:gd name="connsiteX9" fmla="*/ 611 w 324309"/>
                  <a:gd name="connsiteY9" fmla="*/ 7258 h 35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4309" h="357902">
                    <a:moveTo>
                      <a:pt x="611" y="7258"/>
                    </a:moveTo>
                    <a:cubicBezTo>
                      <a:pt x="40045" y="83743"/>
                      <a:pt x="87193" y="155086"/>
                      <a:pt x="140533" y="222618"/>
                    </a:cubicBezTo>
                    <a:cubicBezTo>
                      <a:pt x="164822" y="253288"/>
                      <a:pt x="189873" y="284435"/>
                      <a:pt x="219210" y="310438"/>
                    </a:cubicBezTo>
                    <a:cubicBezTo>
                      <a:pt x="245785" y="333965"/>
                      <a:pt x="278074" y="355301"/>
                      <a:pt x="314460" y="357873"/>
                    </a:cubicBezTo>
                    <a:cubicBezTo>
                      <a:pt x="326080" y="358730"/>
                      <a:pt x="327985" y="341014"/>
                      <a:pt x="317127" y="337966"/>
                    </a:cubicBezTo>
                    <a:cubicBezTo>
                      <a:pt x="282170" y="328250"/>
                      <a:pt x="253405" y="311677"/>
                      <a:pt x="227020" y="286626"/>
                    </a:cubicBezTo>
                    <a:cubicBezTo>
                      <a:pt x="199684" y="260718"/>
                      <a:pt x="176062" y="230809"/>
                      <a:pt x="152440" y="201472"/>
                    </a:cubicBezTo>
                    <a:cubicBezTo>
                      <a:pt x="101195" y="137750"/>
                      <a:pt x="53761" y="70694"/>
                      <a:pt x="8993" y="2305"/>
                    </a:cubicBezTo>
                    <a:cubicBezTo>
                      <a:pt x="5659" y="-2934"/>
                      <a:pt x="-2246" y="1638"/>
                      <a:pt x="611" y="7258"/>
                    </a:cubicBezTo>
                    <a:lnTo>
                      <a:pt x="611" y="725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3" name="Freeform: Shape 577">
                <a:extLst>
                  <a:ext uri="{FF2B5EF4-FFF2-40B4-BE49-F238E27FC236}">
                    <a16:creationId xmlns:a16="http://schemas.microsoft.com/office/drawing/2014/main" id="{8A772592-4C88-4695-82B6-CC5C5B96D285}"/>
                  </a:ext>
                </a:extLst>
              </p:cNvPr>
              <p:cNvSpPr/>
              <p:nvPr/>
            </p:nvSpPr>
            <p:spPr>
              <a:xfrm>
                <a:off x="9313993" y="2958419"/>
                <a:ext cx="298850" cy="155593"/>
              </a:xfrm>
              <a:custGeom>
                <a:avLst/>
                <a:gdLst>
                  <a:gd name="connsiteX0" fmla="*/ 1101 w 298850"/>
                  <a:gd name="connsiteY0" fmla="*/ 4321 h 155593"/>
                  <a:gd name="connsiteX1" fmla="*/ 108162 w 298850"/>
                  <a:gd name="connsiteY1" fmla="*/ 130241 h 155593"/>
                  <a:gd name="connsiteX2" fmla="*/ 195697 w 298850"/>
                  <a:gd name="connsiteY2" fmla="*/ 155387 h 155593"/>
                  <a:gd name="connsiteX3" fmla="*/ 251228 w 298850"/>
                  <a:gd name="connsiteY3" fmla="*/ 152339 h 155593"/>
                  <a:gd name="connsiteX4" fmla="*/ 297710 w 298850"/>
                  <a:gd name="connsiteY4" fmla="*/ 138719 h 155593"/>
                  <a:gd name="connsiteX5" fmla="*/ 296948 w 298850"/>
                  <a:gd name="connsiteY5" fmla="*/ 132432 h 155593"/>
                  <a:gd name="connsiteX6" fmla="*/ 251228 w 298850"/>
                  <a:gd name="connsiteY6" fmla="*/ 132718 h 155593"/>
                  <a:gd name="connsiteX7" fmla="*/ 197983 w 298850"/>
                  <a:gd name="connsiteY7" fmla="*/ 135480 h 155593"/>
                  <a:gd name="connsiteX8" fmla="*/ 109686 w 298850"/>
                  <a:gd name="connsiteY8" fmla="*/ 108334 h 155593"/>
                  <a:gd name="connsiteX9" fmla="*/ 3483 w 298850"/>
                  <a:gd name="connsiteY9" fmla="*/ 320 h 155593"/>
                  <a:gd name="connsiteX10" fmla="*/ 1101 w 298850"/>
                  <a:gd name="connsiteY10" fmla="*/ 4321 h 155593"/>
                  <a:gd name="connsiteX11" fmla="*/ 1101 w 298850"/>
                  <a:gd name="connsiteY11" fmla="*/ 4321 h 155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8850" h="155593">
                    <a:moveTo>
                      <a:pt x="1101" y="4321"/>
                    </a:moveTo>
                    <a:cubicBezTo>
                      <a:pt x="47298" y="36610"/>
                      <a:pt x="59680" y="99475"/>
                      <a:pt x="108162" y="130241"/>
                    </a:cubicBezTo>
                    <a:cubicBezTo>
                      <a:pt x="134070" y="146624"/>
                      <a:pt x="165312" y="154054"/>
                      <a:pt x="195697" y="155387"/>
                    </a:cubicBezTo>
                    <a:cubicBezTo>
                      <a:pt x="214271" y="156149"/>
                      <a:pt x="232845" y="154721"/>
                      <a:pt x="251228" y="152339"/>
                    </a:cubicBezTo>
                    <a:cubicBezTo>
                      <a:pt x="267420" y="150244"/>
                      <a:pt x="285327" y="150244"/>
                      <a:pt x="297710" y="138719"/>
                    </a:cubicBezTo>
                    <a:cubicBezTo>
                      <a:pt x="299424" y="137099"/>
                      <a:pt x="299234" y="133480"/>
                      <a:pt x="296948" y="132432"/>
                    </a:cubicBezTo>
                    <a:cubicBezTo>
                      <a:pt x="282089" y="125860"/>
                      <a:pt x="266944" y="130813"/>
                      <a:pt x="251228" y="132718"/>
                    </a:cubicBezTo>
                    <a:cubicBezTo>
                      <a:pt x="233607" y="134813"/>
                      <a:pt x="215795" y="136147"/>
                      <a:pt x="197983" y="135480"/>
                    </a:cubicBezTo>
                    <a:cubicBezTo>
                      <a:pt x="166836" y="134337"/>
                      <a:pt x="135118" y="127098"/>
                      <a:pt x="109686" y="108334"/>
                    </a:cubicBezTo>
                    <a:cubicBezTo>
                      <a:pt x="68157" y="77663"/>
                      <a:pt x="51584" y="23466"/>
                      <a:pt x="3483" y="320"/>
                    </a:cubicBezTo>
                    <a:cubicBezTo>
                      <a:pt x="720" y="-1108"/>
                      <a:pt x="-1375" y="2606"/>
                      <a:pt x="1101" y="4321"/>
                    </a:cubicBezTo>
                    <a:lnTo>
                      <a:pt x="1101" y="4321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4" name="Freeform: Shape 578">
                <a:extLst>
                  <a:ext uri="{FF2B5EF4-FFF2-40B4-BE49-F238E27FC236}">
                    <a16:creationId xmlns:a16="http://schemas.microsoft.com/office/drawing/2014/main" id="{B042B0A0-30CA-4BD2-B9BA-BEA579D37D15}"/>
                  </a:ext>
                </a:extLst>
              </p:cNvPr>
              <p:cNvSpPr/>
              <p:nvPr/>
            </p:nvSpPr>
            <p:spPr>
              <a:xfrm>
                <a:off x="9393295" y="3098812"/>
                <a:ext cx="109906" cy="528442"/>
              </a:xfrm>
              <a:custGeom>
                <a:avLst/>
                <a:gdLst>
                  <a:gd name="connsiteX0" fmla="*/ 95345 w 109906"/>
                  <a:gd name="connsiteY0" fmla="*/ 4041 h 528442"/>
                  <a:gd name="connsiteX1" fmla="*/ 20765 w 109906"/>
                  <a:gd name="connsiteY1" fmla="*/ 115864 h 528442"/>
                  <a:gd name="connsiteX2" fmla="*/ 1143 w 109906"/>
                  <a:gd name="connsiteY2" fmla="*/ 167204 h 528442"/>
                  <a:gd name="connsiteX3" fmla="*/ 0 w 109906"/>
                  <a:gd name="connsiteY3" fmla="*/ 236927 h 528442"/>
                  <a:gd name="connsiteX4" fmla="*/ 21050 w 109906"/>
                  <a:gd name="connsiteY4" fmla="*/ 522106 h 528442"/>
                  <a:gd name="connsiteX5" fmla="*/ 38481 w 109906"/>
                  <a:gd name="connsiteY5" fmla="*/ 519724 h 528442"/>
                  <a:gd name="connsiteX6" fmla="*/ 19717 w 109906"/>
                  <a:gd name="connsiteY6" fmla="*/ 243880 h 528442"/>
                  <a:gd name="connsiteX7" fmla="*/ 20098 w 109906"/>
                  <a:gd name="connsiteY7" fmla="*/ 176443 h 528442"/>
                  <a:gd name="connsiteX8" fmla="*/ 24955 w 109906"/>
                  <a:gd name="connsiteY8" fmla="*/ 141963 h 528442"/>
                  <a:gd name="connsiteX9" fmla="*/ 41624 w 109906"/>
                  <a:gd name="connsiteY9" fmla="*/ 119389 h 528442"/>
                  <a:gd name="connsiteX10" fmla="*/ 108966 w 109906"/>
                  <a:gd name="connsiteY10" fmla="*/ 11947 h 528442"/>
                  <a:gd name="connsiteX11" fmla="*/ 95345 w 109906"/>
                  <a:gd name="connsiteY11" fmla="*/ 4041 h 528442"/>
                  <a:gd name="connsiteX12" fmla="*/ 95345 w 109906"/>
                  <a:gd name="connsiteY12" fmla="*/ 4041 h 52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9906" h="528442">
                    <a:moveTo>
                      <a:pt x="95345" y="4041"/>
                    </a:moveTo>
                    <a:cubicBezTo>
                      <a:pt x="74390" y="43855"/>
                      <a:pt x="49149" y="80908"/>
                      <a:pt x="20765" y="115864"/>
                    </a:cubicBezTo>
                    <a:cubicBezTo>
                      <a:pt x="7715" y="131962"/>
                      <a:pt x="2000" y="146344"/>
                      <a:pt x="1143" y="167204"/>
                    </a:cubicBezTo>
                    <a:cubicBezTo>
                      <a:pt x="191" y="190445"/>
                      <a:pt x="0" y="213686"/>
                      <a:pt x="0" y="236927"/>
                    </a:cubicBezTo>
                    <a:cubicBezTo>
                      <a:pt x="0" y="332082"/>
                      <a:pt x="5810" y="428189"/>
                      <a:pt x="21050" y="522106"/>
                    </a:cubicBezTo>
                    <a:cubicBezTo>
                      <a:pt x="22669" y="531916"/>
                      <a:pt x="39624" y="529726"/>
                      <a:pt x="38481" y="519724"/>
                    </a:cubicBezTo>
                    <a:cubicBezTo>
                      <a:pt x="28480" y="427903"/>
                      <a:pt x="20669" y="336273"/>
                      <a:pt x="19717" y="243880"/>
                    </a:cubicBezTo>
                    <a:cubicBezTo>
                      <a:pt x="19431" y="221401"/>
                      <a:pt x="19621" y="198922"/>
                      <a:pt x="20098" y="176443"/>
                    </a:cubicBezTo>
                    <a:cubicBezTo>
                      <a:pt x="20383" y="164918"/>
                      <a:pt x="19526" y="152536"/>
                      <a:pt x="24955" y="141963"/>
                    </a:cubicBezTo>
                    <a:cubicBezTo>
                      <a:pt x="29242" y="133676"/>
                      <a:pt x="35909" y="126723"/>
                      <a:pt x="41624" y="119389"/>
                    </a:cubicBezTo>
                    <a:cubicBezTo>
                      <a:pt x="67913" y="85956"/>
                      <a:pt x="90297" y="50142"/>
                      <a:pt x="108966" y="11947"/>
                    </a:cubicBezTo>
                    <a:cubicBezTo>
                      <a:pt x="113538" y="2898"/>
                      <a:pt x="100203" y="-5103"/>
                      <a:pt x="95345" y="4041"/>
                    </a:cubicBezTo>
                    <a:lnTo>
                      <a:pt x="95345" y="4041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5" name="Freeform: Shape 579">
                <a:extLst>
                  <a:ext uri="{FF2B5EF4-FFF2-40B4-BE49-F238E27FC236}">
                    <a16:creationId xmlns:a16="http://schemas.microsoft.com/office/drawing/2014/main" id="{5813DC10-6A31-4361-A76B-5795F4884D7F}"/>
                  </a:ext>
                </a:extLst>
              </p:cNvPr>
              <p:cNvSpPr/>
              <p:nvPr/>
            </p:nvSpPr>
            <p:spPr>
              <a:xfrm>
                <a:off x="9640619" y="3134963"/>
                <a:ext cx="36020" cy="104349"/>
              </a:xfrm>
              <a:custGeom>
                <a:avLst/>
                <a:gdLst>
                  <a:gd name="connsiteX0" fmla="*/ 22519 w 36020"/>
                  <a:gd name="connsiteY0" fmla="*/ 6180 h 104349"/>
                  <a:gd name="connsiteX1" fmla="*/ 17661 w 36020"/>
                  <a:gd name="connsiteY1" fmla="*/ 51519 h 104349"/>
                  <a:gd name="connsiteX2" fmla="*/ 10517 w 36020"/>
                  <a:gd name="connsiteY2" fmla="*/ 72760 h 104349"/>
                  <a:gd name="connsiteX3" fmla="*/ 421 w 36020"/>
                  <a:gd name="connsiteY3" fmla="*/ 94191 h 104349"/>
                  <a:gd name="connsiteX4" fmla="*/ 5088 w 36020"/>
                  <a:gd name="connsiteY4" fmla="*/ 103716 h 104349"/>
                  <a:gd name="connsiteX5" fmla="*/ 15089 w 36020"/>
                  <a:gd name="connsiteY5" fmla="*/ 100382 h 104349"/>
                  <a:gd name="connsiteX6" fmla="*/ 25853 w 36020"/>
                  <a:gd name="connsiteY6" fmla="*/ 78094 h 104349"/>
                  <a:gd name="connsiteX7" fmla="*/ 32520 w 36020"/>
                  <a:gd name="connsiteY7" fmla="*/ 54757 h 104349"/>
                  <a:gd name="connsiteX8" fmla="*/ 35378 w 36020"/>
                  <a:gd name="connsiteY8" fmla="*/ 6180 h 104349"/>
                  <a:gd name="connsiteX9" fmla="*/ 22519 w 36020"/>
                  <a:gd name="connsiteY9" fmla="*/ 6180 h 104349"/>
                  <a:gd name="connsiteX10" fmla="*/ 22519 w 36020"/>
                  <a:gd name="connsiteY10" fmla="*/ 6180 h 10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20" h="104349">
                    <a:moveTo>
                      <a:pt x="22519" y="6180"/>
                    </a:moveTo>
                    <a:cubicBezTo>
                      <a:pt x="23090" y="21515"/>
                      <a:pt x="21566" y="36660"/>
                      <a:pt x="17661" y="51519"/>
                    </a:cubicBezTo>
                    <a:cubicBezTo>
                      <a:pt x="15756" y="58758"/>
                      <a:pt x="13375" y="65902"/>
                      <a:pt x="10517" y="72760"/>
                    </a:cubicBezTo>
                    <a:cubicBezTo>
                      <a:pt x="7469" y="79999"/>
                      <a:pt x="3374" y="86857"/>
                      <a:pt x="421" y="94191"/>
                    </a:cubicBezTo>
                    <a:cubicBezTo>
                      <a:pt x="-1103" y="97810"/>
                      <a:pt x="1754" y="102382"/>
                      <a:pt x="5088" y="103716"/>
                    </a:cubicBezTo>
                    <a:cubicBezTo>
                      <a:pt x="9089" y="105335"/>
                      <a:pt x="12708" y="103716"/>
                      <a:pt x="15089" y="100382"/>
                    </a:cubicBezTo>
                    <a:cubicBezTo>
                      <a:pt x="19947" y="93905"/>
                      <a:pt x="23090" y="85714"/>
                      <a:pt x="25853" y="78094"/>
                    </a:cubicBezTo>
                    <a:cubicBezTo>
                      <a:pt x="28615" y="70474"/>
                      <a:pt x="30901" y="62758"/>
                      <a:pt x="32520" y="54757"/>
                    </a:cubicBezTo>
                    <a:cubicBezTo>
                      <a:pt x="35854" y="38755"/>
                      <a:pt x="36806" y="22372"/>
                      <a:pt x="35378" y="6180"/>
                    </a:cubicBezTo>
                    <a:cubicBezTo>
                      <a:pt x="34616" y="-1916"/>
                      <a:pt x="22138" y="-2202"/>
                      <a:pt x="22519" y="6180"/>
                    </a:cubicBezTo>
                    <a:lnTo>
                      <a:pt x="22519" y="6180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6" name="Freeform: Shape 580">
                <a:extLst>
                  <a:ext uri="{FF2B5EF4-FFF2-40B4-BE49-F238E27FC236}">
                    <a16:creationId xmlns:a16="http://schemas.microsoft.com/office/drawing/2014/main" id="{02D3774F-D9BC-4243-B22E-960E00EE211F}"/>
                  </a:ext>
                </a:extLst>
              </p:cNvPr>
              <p:cNvSpPr/>
              <p:nvPr/>
            </p:nvSpPr>
            <p:spPr>
              <a:xfrm>
                <a:off x="9452897" y="3224773"/>
                <a:ext cx="260467" cy="49909"/>
              </a:xfrm>
              <a:custGeom>
                <a:avLst/>
                <a:gdLst>
                  <a:gd name="connsiteX0" fmla="*/ 5263 w 260467"/>
                  <a:gd name="connsiteY0" fmla="*/ 45529 h 49909"/>
                  <a:gd name="connsiteX1" fmla="*/ 135184 w 260467"/>
                  <a:gd name="connsiteY1" fmla="*/ 32861 h 49909"/>
                  <a:gd name="connsiteX2" fmla="*/ 197858 w 260467"/>
                  <a:gd name="connsiteY2" fmla="*/ 19812 h 49909"/>
                  <a:gd name="connsiteX3" fmla="*/ 224147 w 260467"/>
                  <a:gd name="connsiteY3" fmla="*/ 25431 h 49909"/>
                  <a:gd name="connsiteX4" fmla="*/ 242435 w 260467"/>
                  <a:gd name="connsiteY4" fmla="*/ 45529 h 49909"/>
                  <a:gd name="connsiteX5" fmla="*/ 260437 w 260467"/>
                  <a:gd name="connsiteY5" fmla="*/ 40671 h 49909"/>
                  <a:gd name="connsiteX6" fmla="*/ 225862 w 260467"/>
                  <a:gd name="connsiteY6" fmla="*/ 3905 h 49909"/>
                  <a:gd name="connsiteX7" fmla="*/ 160711 w 260467"/>
                  <a:gd name="connsiteY7" fmla="*/ 6858 h 49909"/>
                  <a:gd name="connsiteX8" fmla="*/ 5167 w 260467"/>
                  <a:gd name="connsiteY8" fmla="*/ 34766 h 49909"/>
                  <a:gd name="connsiteX9" fmla="*/ 5263 w 260467"/>
                  <a:gd name="connsiteY9" fmla="*/ 45529 h 49909"/>
                  <a:gd name="connsiteX10" fmla="*/ 5263 w 260467"/>
                  <a:gd name="connsiteY10" fmla="*/ 45529 h 4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0467" h="49909">
                    <a:moveTo>
                      <a:pt x="5263" y="45529"/>
                    </a:moveTo>
                    <a:cubicBezTo>
                      <a:pt x="49363" y="45624"/>
                      <a:pt x="92131" y="42862"/>
                      <a:pt x="135184" y="32861"/>
                    </a:cubicBezTo>
                    <a:cubicBezTo>
                      <a:pt x="155758" y="28098"/>
                      <a:pt x="176617" y="20193"/>
                      <a:pt x="197858" y="19812"/>
                    </a:cubicBezTo>
                    <a:cubicBezTo>
                      <a:pt x="207002" y="19621"/>
                      <a:pt x="216051" y="21145"/>
                      <a:pt x="224147" y="25431"/>
                    </a:cubicBezTo>
                    <a:cubicBezTo>
                      <a:pt x="233291" y="30289"/>
                      <a:pt x="236815" y="37338"/>
                      <a:pt x="242435" y="45529"/>
                    </a:cubicBezTo>
                    <a:cubicBezTo>
                      <a:pt x="247388" y="52768"/>
                      <a:pt x="261199" y="50958"/>
                      <a:pt x="260437" y="40671"/>
                    </a:cubicBezTo>
                    <a:cubicBezTo>
                      <a:pt x="259104" y="22383"/>
                      <a:pt x="241959" y="9525"/>
                      <a:pt x="225862" y="3905"/>
                    </a:cubicBezTo>
                    <a:cubicBezTo>
                      <a:pt x="204621" y="-3620"/>
                      <a:pt x="181761" y="1047"/>
                      <a:pt x="160711" y="6858"/>
                    </a:cubicBezTo>
                    <a:cubicBezTo>
                      <a:pt x="110133" y="20859"/>
                      <a:pt x="57650" y="32099"/>
                      <a:pt x="5167" y="34766"/>
                    </a:cubicBezTo>
                    <a:cubicBezTo>
                      <a:pt x="-1691" y="35052"/>
                      <a:pt x="-1786" y="45529"/>
                      <a:pt x="5263" y="45529"/>
                    </a:cubicBezTo>
                    <a:lnTo>
                      <a:pt x="5263" y="45529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7" name="Freeform: Shape 581">
                <a:extLst>
                  <a:ext uri="{FF2B5EF4-FFF2-40B4-BE49-F238E27FC236}">
                    <a16:creationId xmlns:a16="http://schemas.microsoft.com/office/drawing/2014/main" id="{505B8961-6FF0-4E30-9060-1322A375016D}"/>
                  </a:ext>
                </a:extLst>
              </p:cNvPr>
              <p:cNvSpPr/>
              <p:nvPr/>
            </p:nvSpPr>
            <p:spPr>
              <a:xfrm>
                <a:off x="9230295" y="3258625"/>
                <a:ext cx="175194" cy="46173"/>
              </a:xfrm>
              <a:custGeom>
                <a:avLst/>
                <a:gdLst>
                  <a:gd name="connsiteX0" fmla="*/ 166238 w 175194"/>
                  <a:gd name="connsiteY0" fmla="*/ 1009 h 46173"/>
                  <a:gd name="connsiteX1" fmla="*/ 86609 w 175194"/>
                  <a:gd name="connsiteY1" fmla="*/ 28251 h 46173"/>
                  <a:gd name="connsiteX2" fmla="*/ 4122 w 175194"/>
                  <a:gd name="connsiteY2" fmla="*/ 23679 h 46173"/>
                  <a:gd name="connsiteX3" fmla="*/ 1931 w 175194"/>
                  <a:gd name="connsiteY3" fmla="*/ 31584 h 46173"/>
                  <a:gd name="connsiteX4" fmla="*/ 42794 w 175194"/>
                  <a:gd name="connsiteY4" fmla="*/ 45205 h 46173"/>
                  <a:gd name="connsiteX5" fmla="*/ 88895 w 175194"/>
                  <a:gd name="connsiteY5" fmla="*/ 44253 h 46173"/>
                  <a:gd name="connsiteX6" fmla="*/ 172334 w 175194"/>
                  <a:gd name="connsiteY6" fmla="*/ 11677 h 46173"/>
                  <a:gd name="connsiteX7" fmla="*/ 166238 w 175194"/>
                  <a:gd name="connsiteY7" fmla="*/ 1009 h 46173"/>
                  <a:gd name="connsiteX8" fmla="*/ 166238 w 175194"/>
                  <a:gd name="connsiteY8" fmla="*/ 1009 h 46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194" h="46173">
                    <a:moveTo>
                      <a:pt x="166238" y="1009"/>
                    </a:moveTo>
                    <a:cubicBezTo>
                      <a:pt x="142044" y="16249"/>
                      <a:pt x="114993" y="25393"/>
                      <a:pt x="86609" y="28251"/>
                    </a:cubicBezTo>
                    <a:cubicBezTo>
                      <a:pt x="59081" y="31013"/>
                      <a:pt x="31459" y="26727"/>
                      <a:pt x="4122" y="23679"/>
                    </a:cubicBezTo>
                    <a:cubicBezTo>
                      <a:pt x="-259" y="23202"/>
                      <a:pt x="-1402" y="29584"/>
                      <a:pt x="1931" y="31584"/>
                    </a:cubicBezTo>
                    <a:cubicBezTo>
                      <a:pt x="14885" y="39204"/>
                      <a:pt x="27839" y="43586"/>
                      <a:pt x="42794" y="45205"/>
                    </a:cubicBezTo>
                    <a:cubicBezTo>
                      <a:pt x="58034" y="46824"/>
                      <a:pt x="73655" y="46348"/>
                      <a:pt x="88895" y="44253"/>
                    </a:cubicBezTo>
                    <a:cubicBezTo>
                      <a:pt x="118708" y="40062"/>
                      <a:pt x="147569" y="28632"/>
                      <a:pt x="172334" y="11677"/>
                    </a:cubicBezTo>
                    <a:cubicBezTo>
                      <a:pt x="178906" y="7200"/>
                      <a:pt x="173000" y="-3277"/>
                      <a:pt x="166238" y="1009"/>
                    </a:cubicBezTo>
                    <a:lnTo>
                      <a:pt x="166238" y="1009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8" name="Freeform: Shape 582">
                <a:extLst>
                  <a:ext uri="{FF2B5EF4-FFF2-40B4-BE49-F238E27FC236}">
                    <a16:creationId xmlns:a16="http://schemas.microsoft.com/office/drawing/2014/main" id="{1819CACA-370A-4F09-A910-F7C42800035A}"/>
                  </a:ext>
                </a:extLst>
              </p:cNvPr>
              <p:cNvSpPr/>
              <p:nvPr/>
            </p:nvSpPr>
            <p:spPr>
              <a:xfrm>
                <a:off x="9518026" y="3646042"/>
                <a:ext cx="153736" cy="119652"/>
              </a:xfrm>
              <a:custGeom>
                <a:avLst/>
                <a:gdLst>
                  <a:gd name="connsiteX0" fmla="*/ 1189 w 153736"/>
                  <a:gd name="connsiteY0" fmla="*/ 4403 h 119652"/>
                  <a:gd name="connsiteX1" fmla="*/ 83104 w 153736"/>
                  <a:gd name="connsiteY1" fmla="*/ 55267 h 119652"/>
                  <a:gd name="connsiteX2" fmla="*/ 117490 w 153736"/>
                  <a:gd name="connsiteY2" fmla="*/ 87747 h 119652"/>
                  <a:gd name="connsiteX3" fmla="*/ 133111 w 153736"/>
                  <a:gd name="connsiteY3" fmla="*/ 105559 h 119652"/>
                  <a:gd name="connsiteX4" fmla="*/ 149589 w 153736"/>
                  <a:gd name="connsiteY4" fmla="*/ 119561 h 119652"/>
                  <a:gd name="connsiteX5" fmla="*/ 153685 w 153736"/>
                  <a:gd name="connsiteY5" fmla="*/ 116417 h 119652"/>
                  <a:gd name="connsiteX6" fmla="*/ 143969 w 153736"/>
                  <a:gd name="connsiteY6" fmla="*/ 96320 h 119652"/>
                  <a:gd name="connsiteX7" fmla="*/ 128253 w 153736"/>
                  <a:gd name="connsiteY7" fmla="*/ 78603 h 119652"/>
                  <a:gd name="connsiteX8" fmla="*/ 90534 w 153736"/>
                  <a:gd name="connsiteY8" fmla="*/ 45456 h 119652"/>
                  <a:gd name="connsiteX9" fmla="*/ 2809 w 153736"/>
                  <a:gd name="connsiteY9" fmla="*/ 117 h 119652"/>
                  <a:gd name="connsiteX10" fmla="*/ 1189 w 153736"/>
                  <a:gd name="connsiteY10" fmla="*/ 4403 h 119652"/>
                  <a:gd name="connsiteX11" fmla="*/ 1189 w 153736"/>
                  <a:gd name="connsiteY11" fmla="*/ 4403 h 11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736" h="119652">
                    <a:moveTo>
                      <a:pt x="1189" y="4403"/>
                    </a:moveTo>
                    <a:cubicBezTo>
                      <a:pt x="30622" y="17453"/>
                      <a:pt x="58149" y="34883"/>
                      <a:pt x="83104" y="55267"/>
                    </a:cubicBezTo>
                    <a:cubicBezTo>
                      <a:pt x="95392" y="65268"/>
                      <a:pt x="106726" y="76222"/>
                      <a:pt x="117490" y="87747"/>
                    </a:cubicBezTo>
                    <a:cubicBezTo>
                      <a:pt x="122919" y="93557"/>
                      <a:pt x="128062" y="99463"/>
                      <a:pt x="133111" y="105559"/>
                    </a:cubicBezTo>
                    <a:cubicBezTo>
                      <a:pt x="137397" y="110798"/>
                      <a:pt x="142636" y="117941"/>
                      <a:pt x="149589" y="119561"/>
                    </a:cubicBezTo>
                    <a:cubicBezTo>
                      <a:pt x="151780" y="120037"/>
                      <a:pt x="153494" y="118608"/>
                      <a:pt x="153685" y="116417"/>
                    </a:cubicBezTo>
                    <a:cubicBezTo>
                      <a:pt x="154351" y="108988"/>
                      <a:pt x="148446" y="101749"/>
                      <a:pt x="143969" y="96320"/>
                    </a:cubicBezTo>
                    <a:cubicBezTo>
                      <a:pt x="139016" y="90224"/>
                      <a:pt x="133777" y="84318"/>
                      <a:pt x="128253" y="78603"/>
                    </a:cubicBezTo>
                    <a:cubicBezTo>
                      <a:pt x="116728" y="66506"/>
                      <a:pt x="103869" y="55553"/>
                      <a:pt x="90534" y="45456"/>
                    </a:cubicBezTo>
                    <a:cubicBezTo>
                      <a:pt x="64054" y="25454"/>
                      <a:pt x="34241" y="10595"/>
                      <a:pt x="2809" y="117"/>
                    </a:cubicBezTo>
                    <a:cubicBezTo>
                      <a:pt x="523" y="-740"/>
                      <a:pt x="-1287" y="3356"/>
                      <a:pt x="1189" y="4403"/>
                    </a:cubicBezTo>
                    <a:lnTo>
                      <a:pt x="1189" y="4403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9" name="Freeform: Shape 583">
                <a:extLst>
                  <a:ext uri="{FF2B5EF4-FFF2-40B4-BE49-F238E27FC236}">
                    <a16:creationId xmlns:a16="http://schemas.microsoft.com/office/drawing/2014/main" id="{3CC23F8D-58EB-4AD4-87B6-732835311743}"/>
                  </a:ext>
                </a:extLst>
              </p:cNvPr>
              <p:cNvSpPr/>
              <p:nvPr/>
            </p:nvSpPr>
            <p:spPr>
              <a:xfrm>
                <a:off x="9583451" y="3609757"/>
                <a:ext cx="128402" cy="89051"/>
              </a:xfrm>
              <a:custGeom>
                <a:avLst/>
                <a:gdLst>
                  <a:gd name="connsiteX0" fmla="*/ 3582 w 128402"/>
                  <a:gd name="connsiteY0" fmla="*/ 9827 h 89051"/>
                  <a:gd name="connsiteX1" fmla="*/ 65494 w 128402"/>
                  <a:gd name="connsiteY1" fmla="*/ 41355 h 89051"/>
                  <a:gd name="connsiteX2" fmla="*/ 91116 w 128402"/>
                  <a:gd name="connsiteY2" fmla="*/ 64787 h 89051"/>
                  <a:gd name="connsiteX3" fmla="*/ 103308 w 128402"/>
                  <a:gd name="connsiteY3" fmla="*/ 77264 h 89051"/>
                  <a:gd name="connsiteX4" fmla="*/ 117882 w 128402"/>
                  <a:gd name="connsiteY4" fmla="*/ 88885 h 89051"/>
                  <a:gd name="connsiteX5" fmla="*/ 128169 w 128402"/>
                  <a:gd name="connsiteY5" fmla="*/ 78598 h 89051"/>
                  <a:gd name="connsiteX6" fmla="*/ 116072 w 128402"/>
                  <a:gd name="connsiteY6" fmla="*/ 64405 h 89051"/>
                  <a:gd name="connsiteX7" fmla="*/ 101975 w 128402"/>
                  <a:gd name="connsiteY7" fmla="*/ 52499 h 89051"/>
                  <a:gd name="connsiteX8" fmla="*/ 71876 w 128402"/>
                  <a:gd name="connsiteY8" fmla="*/ 30020 h 89051"/>
                  <a:gd name="connsiteX9" fmla="*/ 6344 w 128402"/>
                  <a:gd name="connsiteY9" fmla="*/ 112 h 89051"/>
                  <a:gd name="connsiteX10" fmla="*/ 3582 w 128402"/>
                  <a:gd name="connsiteY10" fmla="*/ 9827 h 89051"/>
                  <a:gd name="connsiteX11" fmla="*/ 3582 w 128402"/>
                  <a:gd name="connsiteY11" fmla="*/ 9827 h 89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402" h="89051">
                    <a:moveTo>
                      <a:pt x="3582" y="9827"/>
                    </a:moveTo>
                    <a:cubicBezTo>
                      <a:pt x="26346" y="15352"/>
                      <a:pt x="47492" y="26496"/>
                      <a:pt x="65494" y="41355"/>
                    </a:cubicBezTo>
                    <a:cubicBezTo>
                      <a:pt x="74448" y="48689"/>
                      <a:pt x="82925" y="56595"/>
                      <a:pt x="91116" y="64787"/>
                    </a:cubicBezTo>
                    <a:cubicBezTo>
                      <a:pt x="95212" y="68882"/>
                      <a:pt x="99308" y="73073"/>
                      <a:pt x="103308" y="77264"/>
                    </a:cubicBezTo>
                    <a:cubicBezTo>
                      <a:pt x="107499" y="81550"/>
                      <a:pt x="111690" y="87742"/>
                      <a:pt x="117882" y="88885"/>
                    </a:cubicBezTo>
                    <a:cubicBezTo>
                      <a:pt x="124263" y="90028"/>
                      <a:pt x="129597" y="85170"/>
                      <a:pt x="128169" y="78598"/>
                    </a:cubicBezTo>
                    <a:cubicBezTo>
                      <a:pt x="126835" y="72311"/>
                      <a:pt x="120739" y="68406"/>
                      <a:pt x="116072" y="64405"/>
                    </a:cubicBezTo>
                    <a:cubicBezTo>
                      <a:pt x="111405" y="60405"/>
                      <a:pt x="106737" y="56405"/>
                      <a:pt x="101975" y="52499"/>
                    </a:cubicBezTo>
                    <a:cubicBezTo>
                      <a:pt x="92259" y="44593"/>
                      <a:pt x="82258" y="36878"/>
                      <a:pt x="71876" y="30020"/>
                    </a:cubicBezTo>
                    <a:cubicBezTo>
                      <a:pt x="51683" y="16590"/>
                      <a:pt x="30252" y="5160"/>
                      <a:pt x="6344" y="112"/>
                    </a:cubicBezTo>
                    <a:cubicBezTo>
                      <a:pt x="-38" y="-1126"/>
                      <a:pt x="-2705" y="8303"/>
                      <a:pt x="3582" y="9827"/>
                    </a:cubicBezTo>
                    <a:lnTo>
                      <a:pt x="3582" y="9827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0" name="Freeform: Shape 584">
                <a:extLst>
                  <a:ext uri="{FF2B5EF4-FFF2-40B4-BE49-F238E27FC236}">
                    <a16:creationId xmlns:a16="http://schemas.microsoft.com/office/drawing/2014/main" id="{65CF27DA-F54F-4E0E-999F-622434C934FB}"/>
                  </a:ext>
                </a:extLst>
              </p:cNvPr>
              <p:cNvSpPr/>
              <p:nvPr/>
            </p:nvSpPr>
            <p:spPr>
              <a:xfrm>
                <a:off x="9668062" y="2998807"/>
                <a:ext cx="66659" cy="151035"/>
              </a:xfrm>
              <a:custGeom>
                <a:avLst/>
                <a:gdLst>
                  <a:gd name="connsiteX0" fmla="*/ 66418 w 66659"/>
                  <a:gd name="connsiteY0" fmla="*/ 144527 h 151035"/>
                  <a:gd name="connsiteX1" fmla="*/ 41748 w 66659"/>
                  <a:gd name="connsiteY1" fmla="*/ 69565 h 151035"/>
                  <a:gd name="connsiteX2" fmla="*/ 27175 w 66659"/>
                  <a:gd name="connsiteY2" fmla="*/ 34323 h 151035"/>
                  <a:gd name="connsiteX3" fmla="*/ 7649 w 66659"/>
                  <a:gd name="connsiteY3" fmla="*/ 1176 h 151035"/>
                  <a:gd name="connsiteX4" fmla="*/ 28 w 66659"/>
                  <a:gd name="connsiteY4" fmla="*/ 4319 h 151035"/>
                  <a:gd name="connsiteX5" fmla="*/ 12601 w 66659"/>
                  <a:gd name="connsiteY5" fmla="*/ 39752 h 151035"/>
                  <a:gd name="connsiteX6" fmla="*/ 28032 w 66659"/>
                  <a:gd name="connsiteY6" fmla="*/ 74709 h 151035"/>
                  <a:gd name="connsiteX7" fmla="*/ 56226 w 66659"/>
                  <a:gd name="connsiteY7" fmla="*/ 147289 h 151035"/>
                  <a:gd name="connsiteX8" fmla="*/ 66418 w 66659"/>
                  <a:gd name="connsiteY8" fmla="*/ 144527 h 151035"/>
                  <a:gd name="connsiteX9" fmla="*/ 66418 w 66659"/>
                  <a:gd name="connsiteY9" fmla="*/ 144527 h 151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59" h="151035">
                    <a:moveTo>
                      <a:pt x="66418" y="144527"/>
                    </a:moveTo>
                    <a:cubicBezTo>
                      <a:pt x="59179" y="119286"/>
                      <a:pt x="51273" y="94044"/>
                      <a:pt x="41748" y="69565"/>
                    </a:cubicBezTo>
                    <a:cubicBezTo>
                      <a:pt x="37081" y="57754"/>
                      <a:pt x="32223" y="45943"/>
                      <a:pt x="27175" y="34323"/>
                    </a:cubicBezTo>
                    <a:cubicBezTo>
                      <a:pt x="22126" y="22607"/>
                      <a:pt x="16888" y="10320"/>
                      <a:pt x="7649" y="1176"/>
                    </a:cubicBezTo>
                    <a:cubicBezTo>
                      <a:pt x="5172" y="-1301"/>
                      <a:pt x="-448" y="318"/>
                      <a:pt x="28" y="4319"/>
                    </a:cubicBezTo>
                    <a:cubicBezTo>
                      <a:pt x="1648" y="16892"/>
                      <a:pt x="7268" y="28417"/>
                      <a:pt x="12601" y="39752"/>
                    </a:cubicBezTo>
                    <a:cubicBezTo>
                      <a:pt x="17935" y="51277"/>
                      <a:pt x="23079" y="62993"/>
                      <a:pt x="28032" y="74709"/>
                    </a:cubicBezTo>
                    <a:cubicBezTo>
                      <a:pt x="38033" y="98712"/>
                      <a:pt x="47749" y="122715"/>
                      <a:pt x="56226" y="147289"/>
                    </a:cubicBezTo>
                    <a:cubicBezTo>
                      <a:pt x="58417" y="153766"/>
                      <a:pt x="68323" y="151194"/>
                      <a:pt x="66418" y="144527"/>
                    </a:cubicBezTo>
                    <a:lnTo>
                      <a:pt x="66418" y="144527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1" name="Freeform: Shape 585">
                <a:extLst>
                  <a:ext uri="{FF2B5EF4-FFF2-40B4-BE49-F238E27FC236}">
                    <a16:creationId xmlns:a16="http://schemas.microsoft.com/office/drawing/2014/main" id="{976EF01C-4528-4E98-BAB1-512EBF1A8339}"/>
                  </a:ext>
                </a:extLst>
              </p:cNvPr>
              <p:cNvSpPr/>
              <p:nvPr/>
            </p:nvSpPr>
            <p:spPr>
              <a:xfrm>
                <a:off x="9782520" y="3028275"/>
                <a:ext cx="60700" cy="89455"/>
              </a:xfrm>
              <a:custGeom>
                <a:avLst/>
                <a:gdLst>
                  <a:gd name="connsiteX0" fmla="*/ 8919 w 60700"/>
                  <a:gd name="connsiteY0" fmla="*/ 87532 h 89455"/>
                  <a:gd name="connsiteX1" fmla="*/ 37685 w 60700"/>
                  <a:gd name="connsiteY1" fmla="*/ 47241 h 89455"/>
                  <a:gd name="connsiteX2" fmla="*/ 50639 w 60700"/>
                  <a:gd name="connsiteY2" fmla="*/ 26667 h 89455"/>
                  <a:gd name="connsiteX3" fmla="*/ 60640 w 60700"/>
                  <a:gd name="connsiteY3" fmla="*/ 4188 h 89455"/>
                  <a:gd name="connsiteX4" fmla="*/ 55116 w 60700"/>
                  <a:gd name="connsiteY4" fmla="*/ 950 h 89455"/>
                  <a:gd name="connsiteX5" fmla="*/ 41495 w 60700"/>
                  <a:gd name="connsiteY5" fmla="*/ 20381 h 89455"/>
                  <a:gd name="connsiteX6" fmla="*/ 28636 w 60700"/>
                  <a:gd name="connsiteY6" fmla="*/ 41907 h 89455"/>
                  <a:gd name="connsiteX7" fmla="*/ 919 w 60700"/>
                  <a:gd name="connsiteY7" fmla="*/ 82770 h 89455"/>
                  <a:gd name="connsiteX8" fmla="*/ 8919 w 60700"/>
                  <a:gd name="connsiteY8" fmla="*/ 87532 h 89455"/>
                  <a:gd name="connsiteX9" fmla="*/ 8919 w 60700"/>
                  <a:gd name="connsiteY9" fmla="*/ 87532 h 89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700" h="89455">
                    <a:moveTo>
                      <a:pt x="8919" y="87532"/>
                    </a:moveTo>
                    <a:cubicBezTo>
                      <a:pt x="19016" y="74483"/>
                      <a:pt x="28636" y="61053"/>
                      <a:pt x="37685" y="47241"/>
                    </a:cubicBezTo>
                    <a:cubicBezTo>
                      <a:pt x="42162" y="40478"/>
                      <a:pt x="46448" y="33620"/>
                      <a:pt x="50639" y="26667"/>
                    </a:cubicBezTo>
                    <a:cubicBezTo>
                      <a:pt x="54640" y="20000"/>
                      <a:pt x="59116" y="11999"/>
                      <a:pt x="60640" y="4188"/>
                    </a:cubicBezTo>
                    <a:cubicBezTo>
                      <a:pt x="61212" y="1045"/>
                      <a:pt x="57592" y="-1432"/>
                      <a:pt x="55116" y="950"/>
                    </a:cubicBezTo>
                    <a:cubicBezTo>
                      <a:pt x="49687" y="6284"/>
                      <a:pt x="45305" y="13809"/>
                      <a:pt x="41495" y="20381"/>
                    </a:cubicBezTo>
                    <a:cubicBezTo>
                      <a:pt x="37399" y="27620"/>
                      <a:pt x="33113" y="34859"/>
                      <a:pt x="28636" y="41907"/>
                    </a:cubicBezTo>
                    <a:cubicBezTo>
                      <a:pt x="19969" y="55909"/>
                      <a:pt x="10634" y="69530"/>
                      <a:pt x="919" y="82770"/>
                    </a:cubicBezTo>
                    <a:cubicBezTo>
                      <a:pt x="-2701" y="87722"/>
                      <a:pt x="5300" y="92104"/>
                      <a:pt x="8919" y="87532"/>
                    </a:cubicBezTo>
                    <a:lnTo>
                      <a:pt x="8919" y="87532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2" name="Freeform: Shape 586">
                <a:extLst>
                  <a:ext uri="{FF2B5EF4-FFF2-40B4-BE49-F238E27FC236}">
                    <a16:creationId xmlns:a16="http://schemas.microsoft.com/office/drawing/2014/main" id="{A061E98F-C81A-427A-B022-69C7D41BADBC}"/>
                  </a:ext>
                </a:extLst>
              </p:cNvPr>
              <p:cNvSpPr/>
              <p:nvPr/>
            </p:nvSpPr>
            <p:spPr>
              <a:xfrm>
                <a:off x="9249562" y="3588447"/>
                <a:ext cx="169158" cy="51789"/>
              </a:xfrm>
              <a:custGeom>
                <a:avLst/>
                <a:gdLst>
                  <a:gd name="connsiteX0" fmla="*/ 160592 w 169158"/>
                  <a:gd name="connsiteY0" fmla="*/ 752 h 51789"/>
                  <a:gd name="connsiteX1" fmla="*/ 84392 w 169158"/>
                  <a:gd name="connsiteY1" fmla="*/ 30566 h 51789"/>
                  <a:gd name="connsiteX2" fmla="*/ 44768 w 169158"/>
                  <a:gd name="connsiteY2" fmla="*/ 36471 h 51789"/>
                  <a:gd name="connsiteX3" fmla="*/ 4287 w 169158"/>
                  <a:gd name="connsiteY3" fmla="*/ 38948 h 51789"/>
                  <a:gd name="connsiteX4" fmla="*/ 4287 w 169158"/>
                  <a:gd name="connsiteY4" fmla="*/ 50473 h 51789"/>
                  <a:gd name="connsiteX5" fmla="*/ 46578 w 169158"/>
                  <a:gd name="connsiteY5" fmla="*/ 49330 h 51789"/>
                  <a:gd name="connsiteX6" fmla="*/ 87440 w 169158"/>
                  <a:gd name="connsiteY6" fmla="*/ 41138 h 51789"/>
                  <a:gd name="connsiteX7" fmla="*/ 166497 w 169158"/>
                  <a:gd name="connsiteY7" fmla="*/ 10468 h 51789"/>
                  <a:gd name="connsiteX8" fmla="*/ 160592 w 169158"/>
                  <a:gd name="connsiteY8" fmla="*/ 752 h 51789"/>
                  <a:gd name="connsiteX9" fmla="*/ 160592 w 169158"/>
                  <a:gd name="connsiteY9" fmla="*/ 752 h 51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9158" h="51789">
                    <a:moveTo>
                      <a:pt x="160592" y="752"/>
                    </a:moveTo>
                    <a:cubicBezTo>
                      <a:pt x="136779" y="13897"/>
                      <a:pt x="111062" y="24755"/>
                      <a:pt x="84392" y="30566"/>
                    </a:cubicBezTo>
                    <a:cubicBezTo>
                      <a:pt x="71343" y="33423"/>
                      <a:pt x="58103" y="35423"/>
                      <a:pt x="44768" y="36471"/>
                    </a:cubicBezTo>
                    <a:cubicBezTo>
                      <a:pt x="31242" y="37614"/>
                      <a:pt x="17622" y="36852"/>
                      <a:pt x="4287" y="38948"/>
                    </a:cubicBezTo>
                    <a:cubicBezTo>
                      <a:pt x="-1524" y="39900"/>
                      <a:pt x="-1333" y="49425"/>
                      <a:pt x="4287" y="50473"/>
                    </a:cubicBezTo>
                    <a:cubicBezTo>
                      <a:pt x="18193" y="53140"/>
                      <a:pt x="32576" y="51235"/>
                      <a:pt x="46578" y="49330"/>
                    </a:cubicBezTo>
                    <a:cubicBezTo>
                      <a:pt x="60389" y="47425"/>
                      <a:pt x="74010" y="44758"/>
                      <a:pt x="87440" y="41138"/>
                    </a:cubicBezTo>
                    <a:cubicBezTo>
                      <a:pt x="114967" y="33804"/>
                      <a:pt x="141351" y="24089"/>
                      <a:pt x="166497" y="10468"/>
                    </a:cubicBezTo>
                    <a:cubicBezTo>
                      <a:pt x="172689" y="7039"/>
                      <a:pt x="166974" y="-2772"/>
                      <a:pt x="160592" y="752"/>
                    </a:cubicBezTo>
                    <a:lnTo>
                      <a:pt x="160592" y="752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3" name="Freeform: Shape 587">
                <a:extLst>
                  <a:ext uri="{FF2B5EF4-FFF2-40B4-BE49-F238E27FC236}">
                    <a16:creationId xmlns:a16="http://schemas.microsoft.com/office/drawing/2014/main" id="{282836AE-31F3-4790-9F93-009EC66946AD}"/>
                  </a:ext>
                </a:extLst>
              </p:cNvPr>
              <p:cNvSpPr/>
              <p:nvPr/>
            </p:nvSpPr>
            <p:spPr>
              <a:xfrm>
                <a:off x="9259114" y="3812419"/>
                <a:ext cx="265957" cy="213435"/>
              </a:xfrm>
              <a:custGeom>
                <a:avLst/>
                <a:gdLst>
                  <a:gd name="connsiteX0" fmla="*/ 156754 w 265957"/>
                  <a:gd name="connsiteY0" fmla="*/ 212930 h 213435"/>
                  <a:gd name="connsiteX1" fmla="*/ 222001 w 265957"/>
                  <a:gd name="connsiteY1" fmla="*/ 175211 h 213435"/>
                  <a:gd name="connsiteX2" fmla="*/ 247813 w 265957"/>
                  <a:gd name="connsiteY2" fmla="*/ 154446 h 213435"/>
                  <a:gd name="connsiteX3" fmla="*/ 265911 w 265957"/>
                  <a:gd name="connsiteY3" fmla="*/ 129967 h 213435"/>
                  <a:gd name="connsiteX4" fmla="*/ 245813 w 265957"/>
                  <a:gd name="connsiteY4" fmla="*/ 71293 h 213435"/>
                  <a:gd name="connsiteX5" fmla="*/ 206284 w 265957"/>
                  <a:gd name="connsiteY5" fmla="*/ 27002 h 213435"/>
                  <a:gd name="connsiteX6" fmla="*/ 148944 w 265957"/>
                  <a:gd name="connsiteY6" fmla="*/ 46 h 213435"/>
                  <a:gd name="connsiteX7" fmla="*/ 130561 w 265957"/>
                  <a:gd name="connsiteY7" fmla="*/ 5475 h 213435"/>
                  <a:gd name="connsiteX8" fmla="*/ 33787 w 265957"/>
                  <a:gd name="connsiteY8" fmla="*/ 83009 h 213435"/>
                  <a:gd name="connsiteX9" fmla="*/ 1306 w 265957"/>
                  <a:gd name="connsiteY9" fmla="*/ 142159 h 213435"/>
                  <a:gd name="connsiteX10" fmla="*/ 5497 w 265957"/>
                  <a:gd name="connsiteY10" fmla="*/ 181688 h 213435"/>
                  <a:gd name="connsiteX11" fmla="*/ 8641 w 265957"/>
                  <a:gd name="connsiteY11" fmla="*/ 179878 h 213435"/>
                  <a:gd name="connsiteX12" fmla="*/ 12070 w 265957"/>
                  <a:gd name="connsiteY12" fmla="*/ 145207 h 213435"/>
                  <a:gd name="connsiteX13" fmla="*/ 36358 w 265957"/>
                  <a:gd name="connsiteY13" fmla="*/ 100249 h 213435"/>
                  <a:gd name="connsiteX14" fmla="*/ 123512 w 265957"/>
                  <a:gd name="connsiteY14" fmla="*/ 24620 h 213435"/>
                  <a:gd name="connsiteX15" fmla="*/ 146467 w 265957"/>
                  <a:gd name="connsiteY15" fmla="*/ 15857 h 213435"/>
                  <a:gd name="connsiteX16" fmla="*/ 149706 w 265957"/>
                  <a:gd name="connsiteY16" fmla="*/ 16905 h 213435"/>
                  <a:gd name="connsiteX17" fmla="*/ 175709 w 265957"/>
                  <a:gd name="connsiteY17" fmla="*/ 28716 h 213435"/>
                  <a:gd name="connsiteX18" fmla="*/ 241717 w 265957"/>
                  <a:gd name="connsiteY18" fmla="*/ 106535 h 213435"/>
                  <a:gd name="connsiteX19" fmla="*/ 241432 w 265957"/>
                  <a:gd name="connsiteY19" fmla="*/ 136634 h 213435"/>
                  <a:gd name="connsiteX20" fmla="*/ 215047 w 265957"/>
                  <a:gd name="connsiteY20" fmla="*/ 159780 h 213435"/>
                  <a:gd name="connsiteX21" fmla="*/ 152754 w 265957"/>
                  <a:gd name="connsiteY21" fmla="*/ 198928 h 213435"/>
                  <a:gd name="connsiteX22" fmla="*/ 156754 w 265957"/>
                  <a:gd name="connsiteY22" fmla="*/ 212930 h 213435"/>
                  <a:gd name="connsiteX23" fmla="*/ 156754 w 265957"/>
                  <a:gd name="connsiteY23" fmla="*/ 212930 h 21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65957" h="213435">
                    <a:moveTo>
                      <a:pt x="156754" y="212930"/>
                    </a:moveTo>
                    <a:cubicBezTo>
                      <a:pt x="180662" y="203976"/>
                      <a:pt x="201903" y="190641"/>
                      <a:pt x="222001" y="175211"/>
                    </a:cubicBezTo>
                    <a:cubicBezTo>
                      <a:pt x="230764" y="168448"/>
                      <a:pt x="239336" y="161495"/>
                      <a:pt x="247813" y="154446"/>
                    </a:cubicBezTo>
                    <a:cubicBezTo>
                      <a:pt x="255814" y="147779"/>
                      <a:pt x="265339" y="141302"/>
                      <a:pt x="265911" y="129967"/>
                    </a:cubicBezTo>
                    <a:cubicBezTo>
                      <a:pt x="266768" y="110536"/>
                      <a:pt x="255529" y="87485"/>
                      <a:pt x="245813" y="71293"/>
                    </a:cubicBezTo>
                    <a:cubicBezTo>
                      <a:pt x="235526" y="54148"/>
                      <a:pt x="222191" y="39098"/>
                      <a:pt x="206284" y="27002"/>
                    </a:cubicBezTo>
                    <a:cubicBezTo>
                      <a:pt x="190759" y="15095"/>
                      <a:pt x="169042" y="1570"/>
                      <a:pt x="148944" y="46"/>
                    </a:cubicBezTo>
                    <a:cubicBezTo>
                      <a:pt x="142562" y="-430"/>
                      <a:pt x="136276" y="2903"/>
                      <a:pt x="130561" y="5475"/>
                    </a:cubicBezTo>
                    <a:cubicBezTo>
                      <a:pt x="92651" y="22049"/>
                      <a:pt x="59314" y="50814"/>
                      <a:pt x="33787" y="83009"/>
                    </a:cubicBezTo>
                    <a:cubicBezTo>
                      <a:pt x="20452" y="99773"/>
                      <a:pt x="5878" y="120728"/>
                      <a:pt x="1306" y="142159"/>
                    </a:cubicBezTo>
                    <a:cubicBezTo>
                      <a:pt x="-1170" y="153875"/>
                      <a:pt x="-313" y="170924"/>
                      <a:pt x="5497" y="181688"/>
                    </a:cubicBezTo>
                    <a:cubicBezTo>
                      <a:pt x="6640" y="183783"/>
                      <a:pt x="9498" y="181973"/>
                      <a:pt x="8641" y="179878"/>
                    </a:cubicBezTo>
                    <a:cubicBezTo>
                      <a:pt x="2926" y="167400"/>
                      <a:pt x="7498" y="157018"/>
                      <a:pt x="12070" y="145207"/>
                    </a:cubicBezTo>
                    <a:cubicBezTo>
                      <a:pt x="18451" y="128919"/>
                      <a:pt x="25881" y="114441"/>
                      <a:pt x="36358" y="100249"/>
                    </a:cubicBezTo>
                    <a:cubicBezTo>
                      <a:pt x="58933" y="69578"/>
                      <a:pt x="89317" y="41765"/>
                      <a:pt x="123512" y="24620"/>
                    </a:cubicBezTo>
                    <a:cubicBezTo>
                      <a:pt x="129894" y="21382"/>
                      <a:pt x="139133" y="16143"/>
                      <a:pt x="146467" y="15857"/>
                    </a:cubicBezTo>
                    <a:cubicBezTo>
                      <a:pt x="150468" y="15667"/>
                      <a:pt x="146372" y="15667"/>
                      <a:pt x="149706" y="16905"/>
                    </a:cubicBezTo>
                    <a:cubicBezTo>
                      <a:pt x="158659" y="20239"/>
                      <a:pt x="167422" y="23954"/>
                      <a:pt x="175709" y="28716"/>
                    </a:cubicBezTo>
                    <a:cubicBezTo>
                      <a:pt x="205618" y="45671"/>
                      <a:pt x="230383" y="73960"/>
                      <a:pt x="241717" y="106535"/>
                    </a:cubicBezTo>
                    <a:cubicBezTo>
                      <a:pt x="245242" y="116727"/>
                      <a:pt x="250385" y="128348"/>
                      <a:pt x="241432" y="136634"/>
                    </a:cubicBezTo>
                    <a:cubicBezTo>
                      <a:pt x="232859" y="144540"/>
                      <a:pt x="224096" y="152255"/>
                      <a:pt x="215047" y="159780"/>
                    </a:cubicBezTo>
                    <a:cubicBezTo>
                      <a:pt x="196093" y="175496"/>
                      <a:pt x="175614" y="189689"/>
                      <a:pt x="152754" y="198928"/>
                    </a:cubicBezTo>
                    <a:cubicBezTo>
                      <a:pt x="144181" y="202166"/>
                      <a:pt x="147706" y="216263"/>
                      <a:pt x="156754" y="212930"/>
                    </a:cubicBezTo>
                    <a:lnTo>
                      <a:pt x="156754" y="212930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4" name="Freeform: Shape 588">
                <a:extLst>
                  <a:ext uri="{FF2B5EF4-FFF2-40B4-BE49-F238E27FC236}">
                    <a16:creationId xmlns:a16="http://schemas.microsoft.com/office/drawing/2014/main" id="{C778DA4C-3676-4E00-BDC6-2915944692B1}"/>
                  </a:ext>
                </a:extLst>
              </p:cNvPr>
              <p:cNvSpPr/>
              <p:nvPr/>
            </p:nvSpPr>
            <p:spPr>
              <a:xfrm>
                <a:off x="9392222" y="2414753"/>
                <a:ext cx="238435" cy="31180"/>
              </a:xfrm>
              <a:custGeom>
                <a:avLst/>
                <a:gdLst>
                  <a:gd name="connsiteX0" fmla="*/ 234435 w 238435"/>
                  <a:gd name="connsiteY0" fmla="*/ 22874 h 31180"/>
                  <a:gd name="connsiteX1" fmla="*/ 106895 w 238435"/>
                  <a:gd name="connsiteY1" fmla="*/ 6014 h 31180"/>
                  <a:gd name="connsiteX2" fmla="*/ 46506 w 238435"/>
                  <a:gd name="connsiteY2" fmla="*/ 109 h 31180"/>
                  <a:gd name="connsiteX3" fmla="*/ 1263 w 238435"/>
                  <a:gd name="connsiteY3" fmla="*/ 12587 h 31180"/>
                  <a:gd name="connsiteX4" fmla="*/ 5358 w 238435"/>
                  <a:gd name="connsiteY4" fmla="*/ 19730 h 31180"/>
                  <a:gd name="connsiteX5" fmla="*/ 115848 w 238435"/>
                  <a:gd name="connsiteY5" fmla="*/ 22969 h 31180"/>
                  <a:gd name="connsiteX6" fmla="*/ 234435 w 238435"/>
                  <a:gd name="connsiteY6" fmla="*/ 31160 h 31180"/>
                  <a:gd name="connsiteX7" fmla="*/ 234435 w 238435"/>
                  <a:gd name="connsiteY7" fmla="*/ 22874 h 31180"/>
                  <a:gd name="connsiteX8" fmla="*/ 234435 w 238435"/>
                  <a:gd name="connsiteY8" fmla="*/ 22874 h 3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435" h="31180">
                    <a:moveTo>
                      <a:pt x="234435" y="22874"/>
                    </a:moveTo>
                    <a:cubicBezTo>
                      <a:pt x="191858" y="17921"/>
                      <a:pt x="149567" y="10682"/>
                      <a:pt x="106895" y="6014"/>
                    </a:cubicBezTo>
                    <a:cubicBezTo>
                      <a:pt x="86797" y="3824"/>
                      <a:pt x="66604" y="871"/>
                      <a:pt x="46506" y="109"/>
                    </a:cubicBezTo>
                    <a:cubicBezTo>
                      <a:pt x="30314" y="-463"/>
                      <a:pt x="13359" y="871"/>
                      <a:pt x="1263" y="12587"/>
                    </a:cubicBezTo>
                    <a:cubicBezTo>
                      <a:pt x="-1881" y="15635"/>
                      <a:pt x="1358" y="20683"/>
                      <a:pt x="5358" y="19730"/>
                    </a:cubicBezTo>
                    <a:cubicBezTo>
                      <a:pt x="41172" y="10777"/>
                      <a:pt x="79653" y="19635"/>
                      <a:pt x="115848" y="22969"/>
                    </a:cubicBezTo>
                    <a:cubicBezTo>
                      <a:pt x="155282" y="26588"/>
                      <a:pt x="195001" y="27731"/>
                      <a:pt x="234435" y="31160"/>
                    </a:cubicBezTo>
                    <a:cubicBezTo>
                      <a:pt x="239864" y="31637"/>
                      <a:pt x="239673" y="23445"/>
                      <a:pt x="234435" y="22874"/>
                    </a:cubicBezTo>
                    <a:lnTo>
                      <a:pt x="234435" y="22874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5" name="Freeform: Shape 589">
                <a:extLst>
                  <a:ext uri="{FF2B5EF4-FFF2-40B4-BE49-F238E27FC236}">
                    <a16:creationId xmlns:a16="http://schemas.microsoft.com/office/drawing/2014/main" id="{FB82C050-E19D-48C8-A065-B554FC2671EA}"/>
                  </a:ext>
                </a:extLst>
              </p:cNvPr>
              <p:cNvSpPr/>
              <p:nvPr/>
            </p:nvSpPr>
            <p:spPr>
              <a:xfrm>
                <a:off x="10124002" y="3326136"/>
                <a:ext cx="61508" cy="170818"/>
              </a:xfrm>
              <a:custGeom>
                <a:avLst/>
                <a:gdLst>
                  <a:gd name="connsiteX0" fmla="*/ 8908 w 61508"/>
                  <a:gd name="connsiteY0" fmla="*/ 168384 h 170818"/>
                  <a:gd name="connsiteX1" fmla="*/ 61486 w 61508"/>
                  <a:gd name="connsiteY1" fmla="*/ 3888 h 170818"/>
                  <a:gd name="connsiteX2" fmla="*/ 53676 w 61508"/>
                  <a:gd name="connsiteY2" fmla="*/ 2840 h 170818"/>
                  <a:gd name="connsiteX3" fmla="*/ 526 w 61508"/>
                  <a:gd name="connsiteY3" fmla="*/ 163527 h 170818"/>
                  <a:gd name="connsiteX4" fmla="*/ 8908 w 61508"/>
                  <a:gd name="connsiteY4" fmla="*/ 168384 h 170818"/>
                  <a:gd name="connsiteX5" fmla="*/ 8908 w 61508"/>
                  <a:gd name="connsiteY5" fmla="*/ 168384 h 17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508" h="170818">
                    <a:moveTo>
                      <a:pt x="8908" y="168384"/>
                    </a:moveTo>
                    <a:cubicBezTo>
                      <a:pt x="35673" y="117426"/>
                      <a:pt x="55771" y="61419"/>
                      <a:pt x="61486" y="3888"/>
                    </a:cubicBezTo>
                    <a:cubicBezTo>
                      <a:pt x="61963" y="-589"/>
                      <a:pt x="54628" y="-1542"/>
                      <a:pt x="53676" y="2840"/>
                    </a:cubicBezTo>
                    <a:cubicBezTo>
                      <a:pt x="41865" y="58561"/>
                      <a:pt x="26244" y="112568"/>
                      <a:pt x="526" y="163527"/>
                    </a:cubicBezTo>
                    <a:cubicBezTo>
                      <a:pt x="-2141" y="169051"/>
                      <a:pt x="6051" y="173909"/>
                      <a:pt x="8908" y="168384"/>
                    </a:cubicBezTo>
                    <a:lnTo>
                      <a:pt x="8908" y="168384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320" name="Graphic 222">
              <a:extLst>
                <a:ext uri="{FF2B5EF4-FFF2-40B4-BE49-F238E27FC236}">
                  <a16:creationId xmlns:a16="http://schemas.microsoft.com/office/drawing/2014/main" id="{A65B9BD1-454F-4FB5-AD50-17C352DAAE1E}"/>
                </a:ext>
              </a:extLst>
            </p:cNvPr>
            <p:cNvGrpSpPr/>
            <p:nvPr/>
          </p:nvGrpSpPr>
          <p:grpSpPr>
            <a:xfrm>
              <a:off x="8891046" y="2090822"/>
              <a:ext cx="2964365" cy="2447924"/>
              <a:chOff x="8891046" y="2090822"/>
              <a:chExt cx="2964365" cy="2447924"/>
            </a:xfrm>
          </p:grpSpPr>
          <p:sp>
            <p:nvSpPr>
              <p:cNvPr id="321" name="Freeform: Shape 555">
                <a:extLst>
                  <a:ext uri="{FF2B5EF4-FFF2-40B4-BE49-F238E27FC236}">
                    <a16:creationId xmlns:a16="http://schemas.microsoft.com/office/drawing/2014/main" id="{32004154-51C5-4EE8-99C7-5A0BACEAD282}"/>
                  </a:ext>
                </a:extLst>
              </p:cNvPr>
              <p:cNvSpPr/>
              <p:nvPr/>
            </p:nvSpPr>
            <p:spPr>
              <a:xfrm>
                <a:off x="8891046" y="3913844"/>
                <a:ext cx="605241" cy="624902"/>
              </a:xfrm>
              <a:custGeom>
                <a:avLst/>
                <a:gdLst>
                  <a:gd name="connsiteX0" fmla="*/ 589022 w 605241"/>
                  <a:gd name="connsiteY0" fmla="*/ 308387 h 624902"/>
                  <a:gd name="connsiteX1" fmla="*/ 416333 w 605241"/>
                  <a:gd name="connsiteY1" fmla="*/ 624903 h 624902"/>
                  <a:gd name="connsiteX2" fmla="*/ 324417 w 605241"/>
                  <a:gd name="connsiteY2" fmla="*/ 580707 h 624902"/>
                  <a:gd name="connsiteX3" fmla="*/ 133917 w 605241"/>
                  <a:gd name="connsiteY3" fmla="*/ 480599 h 624902"/>
                  <a:gd name="connsiteX4" fmla="*/ 19617 w 605241"/>
                  <a:gd name="connsiteY4" fmla="*/ 344677 h 624902"/>
                  <a:gd name="connsiteX5" fmla="*/ 17998 w 605241"/>
                  <a:gd name="connsiteY5" fmla="*/ 170655 h 624902"/>
                  <a:gd name="connsiteX6" fmla="*/ 162302 w 605241"/>
                  <a:gd name="connsiteY6" fmla="*/ 83026 h 624902"/>
                  <a:gd name="connsiteX7" fmla="*/ 289270 w 605241"/>
                  <a:gd name="connsiteY7" fmla="*/ 155987 h 624902"/>
                  <a:gd name="connsiteX8" fmla="*/ 314606 w 605241"/>
                  <a:gd name="connsiteY8" fmla="*/ 66452 h 624902"/>
                  <a:gd name="connsiteX9" fmla="*/ 355183 w 605241"/>
                  <a:gd name="connsiteY9" fmla="*/ 25018 h 624902"/>
                  <a:gd name="connsiteX10" fmla="*/ 501296 w 605241"/>
                  <a:gd name="connsiteY10" fmla="*/ 13398 h 624902"/>
                  <a:gd name="connsiteX11" fmla="*/ 598832 w 605241"/>
                  <a:gd name="connsiteY11" fmla="*/ 142652 h 624902"/>
                  <a:gd name="connsiteX12" fmla="*/ 589022 w 605241"/>
                  <a:gd name="connsiteY12" fmla="*/ 308387 h 62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241" h="624902">
                    <a:moveTo>
                      <a:pt x="589022" y="308387"/>
                    </a:moveTo>
                    <a:cubicBezTo>
                      <a:pt x="558637" y="416210"/>
                      <a:pt x="476341" y="530224"/>
                      <a:pt x="416333" y="624903"/>
                    </a:cubicBezTo>
                    <a:cubicBezTo>
                      <a:pt x="397569" y="615378"/>
                      <a:pt x="363279" y="599185"/>
                      <a:pt x="324417" y="580707"/>
                    </a:cubicBezTo>
                    <a:cubicBezTo>
                      <a:pt x="252503" y="546417"/>
                      <a:pt x="164969" y="503935"/>
                      <a:pt x="133917" y="480599"/>
                    </a:cubicBezTo>
                    <a:cubicBezTo>
                      <a:pt x="85911" y="444785"/>
                      <a:pt x="43525" y="399637"/>
                      <a:pt x="19617" y="344677"/>
                    </a:cubicBezTo>
                    <a:cubicBezTo>
                      <a:pt x="-4291" y="289813"/>
                      <a:pt x="-8101" y="224472"/>
                      <a:pt x="17998" y="170655"/>
                    </a:cubicBezTo>
                    <a:cubicBezTo>
                      <a:pt x="44096" y="116839"/>
                      <a:pt x="102675" y="77787"/>
                      <a:pt x="162302" y="83026"/>
                    </a:cubicBezTo>
                    <a:cubicBezTo>
                      <a:pt x="212022" y="87407"/>
                      <a:pt x="254885" y="119792"/>
                      <a:pt x="289270" y="155987"/>
                    </a:cubicBezTo>
                    <a:cubicBezTo>
                      <a:pt x="287841" y="124364"/>
                      <a:pt x="297176" y="92741"/>
                      <a:pt x="314606" y="66452"/>
                    </a:cubicBezTo>
                    <a:cubicBezTo>
                      <a:pt x="325274" y="50164"/>
                      <a:pt x="338990" y="35972"/>
                      <a:pt x="355183" y="25018"/>
                    </a:cubicBezTo>
                    <a:cubicBezTo>
                      <a:pt x="397474" y="-3462"/>
                      <a:pt x="454910" y="-8033"/>
                      <a:pt x="501296" y="13398"/>
                    </a:cubicBezTo>
                    <a:cubicBezTo>
                      <a:pt x="552065" y="36829"/>
                      <a:pt x="586450" y="88169"/>
                      <a:pt x="598832" y="142652"/>
                    </a:cubicBezTo>
                    <a:cubicBezTo>
                      <a:pt x="611405" y="197135"/>
                      <a:pt x="604071" y="254571"/>
                      <a:pt x="589022" y="308387"/>
                    </a:cubicBezTo>
                    <a:close/>
                  </a:path>
                </a:pathLst>
              </a:custGeom>
              <a:solidFill>
                <a:srgbClr val="C94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2" name="Freeform: Shape 556">
                <a:extLst>
                  <a:ext uri="{FF2B5EF4-FFF2-40B4-BE49-F238E27FC236}">
                    <a16:creationId xmlns:a16="http://schemas.microsoft.com/office/drawing/2014/main" id="{E2DB5168-DB59-4C0B-BEB6-9A28C15502D0}"/>
                  </a:ext>
                </a:extLst>
              </p:cNvPr>
              <p:cNvSpPr/>
              <p:nvPr/>
            </p:nvSpPr>
            <p:spPr>
              <a:xfrm>
                <a:off x="9064167" y="2090822"/>
                <a:ext cx="2791244" cy="1916494"/>
              </a:xfrm>
              <a:custGeom>
                <a:avLst/>
                <a:gdLst>
                  <a:gd name="connsiteX0" fmla="*/ 2791245 w 2791244"/>
                  <a:gd name="connsiteY0" fmla="*/ 0 h 1916494"/>
                  <a:gd name="connsiteX1" fmla="*/ 668694 w 2791244"/>
                  <a:gd name="connsiteY1" fmla="*/ 258604 h 1916494"/>
                  <a:gd name="connsiteX2" fmla="*/ 509817 w 2791244"/>
                  <a:gd name="connsiteY2" fmla="*/ 241744 h 1916494"/>
                  <a:gd name="connsiteX3" fmla="*/ 369990 w 2791244"/>
                  <a:gd name="connsiteY3" fmla="*/ 309086 h 1916494"/>
                  <a:gd name="connsiteX4" fmla="*/ 276359 w 2791244"/>
                  <a:gd name="connsiteY4" fmla="*/ 345091 h 1916494"/>
                  <a:gd name="connsiteX5" fmla="*/ 226639 w 2791244"/>
                  <a:gd name="connsiteY5" fmla="*/ 424339 h 1916494"/>
                  <a:gd name="connsiteX6" fmla="*/ 515 w 2791244"/>
                  <a:gd name="connsiteY6" fmla="*/ 1153382 h 1916494"/>
                  <a:gd name="connsiteX7" fmla="*/ 160154 w 2791244"/>
                  <a:gd name="connsiteY7" fmla="*/ 1844516 h 1916494"/>
                  <a:gd name="connsiteX8" fmla="*/ 334938 w 2791244"/>
                  <a:gd name="connsiteY8" fmla="*/ 1911477 h 1916494"/>
                  <a:gd name="connsiteX9" fmla="*/ 510960 w 2791244"/>
                  <a:gd name="connsiteY9" fmla="*/ 1812131 h 1916494"/>
                  <a:gd name="connsiteX10" fmla="*/ 919582 w 2791244"/>
                  <a:gd name="connsiteY10" fmla="*/ 1426940 h 1916494"/>
                  <a:gd name="connsiteX11" fmla="*/ 930631 w 2791244"/>
                  <a:gd name="connsiteY11" fmla="*/ 1411319 h 1916494"/>
                  <a:gd name="connsiteX12" fmla="*/ 1644625 w 2791244"/>
                  <a:gd name="connsiteY12" fmla="*/ 996125 h 1916494"/>
                  <a:gd name="connsiteX13" fmla="*/ 2791150 w 2791244"/>
                  <a:gd name="connsiteY13" fmla="*/ 847725 h 1916494"/>
                  <a:gd name="connsiteX14" fmla="*/ 2791150 w 2791244"/>
                  <a:gd name="connsiteY14" fmla="*/ 0 h 1916494"/>
                  <a:gd name="connsiteX15" fmla="*/ 344272 w 2791244"/>
                  <a:gd name="connsiteY15" fmla="*/ 1495997 h 1916494"/>
                  <a:gd name="connsiteX16" fmla="*/ 331128 w 2791244"/>
                  <a:gd name="connsiteY16" fmla="*/ 1294829 h 1916494"/>
                  <a:gd name="connsiteX17" fmla="*/ 483718 w 2791244"/>
                  <a:gd name="connsiteY17" fmla="*/ 1375220 h 1916494"/>
                  <a:gd name="connsiteX18" fmla="*/ 344272 w 2791244"/>
                  <a:gd name="connsiteY18" fmla="*/ 1495997 h 191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791244" h="1916494">
                    <a:moveTo>
                      <a:pt x="2791245" y="0"/>
                    </a:moveTo>
                    <a:cubicBezTo>
                      <a:pt x="2248987" y="279559"/>
                      <a:pt x="1269055" y="367379"/>
                      <a:pt x="668694" y="258604"/>
                    </a:cubicBezTo>
                    <a:cubicBezTo>
                      <a:pt x="616116" y="249079"/>
                      <a:pt x="563157" y="238030"/>
                      <a:pt x="509817" y="241744"/>
                    </a:cubicBezTo>
                    <a:cubicBezTo>
                      <a:pt x="456572" y="245459"/>
                      <a:pt x="401803" y="266319"/>
                      <a:pt x="369990" y="309086"/>
                    </a:cubicBezTo>
                    <a:cubicBezTo>
                      <a:pt x="339891" y="300133"/>
                      <a:pt x="298933" y="323279"/>
                      <a:pt x="276359" y="345091"/>
                    </a:cubicBezTo>
                    <a:cubicBezTo>
                      <a:pt x="253785" y="366903"/>
                      <a:pt x="239783" y="395859"/>
                      <a:pt x="226639" y="424339"/>
                    </a:cubicBezTo>
                    <a:cubicBezTo>
                      <a:pt x="105481" y="741521"/>
                      <a:pt x="32805" y="959549"/>
                      <a:pt x="515" y="1153382"/>
                    </a:cubicBezTo>
                    <a:cubicBezTo>
                      <a:pt x="-7581" y="1306830"/>
                      <a:pt x="81287" y="1508665"/>
                      <a:pt x="160154" y="1844516"/>
                    </a:cubicBezTo>
                    <a:cubicBezTo>
                      <a:pt x="175680" y="1910715"/>
                      <a:pt x="268453" y="1925955"/>
                      <a:pt x="334938" y="1911477"/>
                    </a:cubicBezTo>
                    <a:cubicBezTo>
                      <a:pt x="401422" y="1896999"/>
                      <a:pt x="457906" y="1854708"/>
                      <a:pt x="510960" y="1812131"/>
                    </a:cubicBezTo>
                    <a:cubicBezTo>
                      <a:pt x="656978" y="1694688"/>
                      <a:pt x="793757" y="1565815"/>
                      <a:pt x="919582" y="1426940"/>
                    </a:cubicBezTo>
                    <a:cubicBezTo>
                      <a:pt x="923297" y="1421702"/>
                      <a:pt x="926917" y="1416558"/>
                      <a:pt x="930631" y="1411319"/>
                    </a:cubicBezTo>
                    <a:cubicBezTo>
                      <a:pt x="1207047" y="1370933"/>
                      <a:pt x="1465460" y="1210532"/>
                      <a:pt x="1644625" y="996125"/>
                    </a:cubicBezTo>
                    <a:cubicBezTo>
                      <a:pt x="1963713" y="925544"/>
                      <a:pt x="2464633" y="860679"/>
                      <a:pt x="2791150" y="847725"/>
                    </a:cubicBezTo>
                    <a:lnTo>
                      <a:pt x="2791150" y="0"/>
                    </a:lnTo>
                    <a:close/>
                    <a:moveTo>
                      <a:pt x="344272" y="1495997"/>
                    </a:moveTo>
                    <a:cubicBezTo>
                      <a:pt x="339891" y="1428941"/>
                      <a:pt x="335509" y="1361885"/>
                      <a:pt x="331128" y="1294829"/>
                    </a:cubicBezTo>
                    <a:cubicBezTo>
                      <a:pt x="387992" y="1308354"/>
                      <a:pt x="437332" y="1339691"/>
                      <a:pt x="483718" y="1375220"/>
                    </a:cubicBezTo>
                    <a:cubicBezTo>
                      <a:pt x="434665" y="1414177"/>
                      <a:pt x="393231" y="1457039"/>
                      <a:pt x="344272" y="1495997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3" name="Freeform: Shape 557">
                <a:extLst>
                  <a:ext uri="{FF2B5EF4-FFF2-40B4-BE49-F238E27FC236}">
                    <a16:creationId xmlns:a16="http://schemas.microsoft.com/office/drawing/2014/main" id="{99F2013A-73A0-4F8F-B1AB-5E870C9E917A}"/>
                  </a:ext>
                </a:extLst>
              </p:cNvPr>
              <p:cNvSpPr/>
              <p:nvPr/>
            </p:nvSpPr>
            <p:spPr>
              <a:xfrm>
                <a:off x="9237362" y="3123134"/>
                <a:ext cx="507440" cy="831134"/>
              </a:xfrm>
              <a:custGeom>
                <a:avLst/>
                <a:gdLst>
                  <a:gd name="connsiteX0" fmla="*/ 495975 w 507440"/>
                  <a:gd name="connsiteY0" fmla="*/ 2960 h 831134"/>
                  <a:gd name="connsiteX1" fmla="*/ 298617 w 507440"/>
                  <a:gd name="connsiteY1" fmla="*/ 338716 h 831134"/>
                  <a:gd name="connsiteX2" fmla="*/ 151932 w 507440"/>
                  <a:gd name="connsiteY2" fmla="*/ 473209 h 831134"/>
                  <a:gd name="connsiteX3" fmla="*/ 34489 w 507440"/>
                  <a:gd name="connsiteY3" fmla="*/ 623323 h 831134"/>
                  <a:gd name="connsiteX4" fmla="*/ 4675 w 507440"/>
                  <a:gd name="connsiteY4" fmla="*/ 723241 h 831134"/>
                  <a:gd name="connsiteX5" fmla="*/ 1342 w 507440"/>
                  <a:gd name="connsiteY5" fmla="*/ 775247 h 831134"/>
                  <a:gd name="connsiteX6" fmla="*/ 389 w 507440"/>
                  <a:gd name="connsiteY6" fmla="*/ 829921 h 831134"/>
                  <a:gd name="connsiteX7" fmla="*/ 2866 w 507440"/>
                  <a:gd name="connsiteY7" fmla="*/ 829921 h 831134"/>
                  <a:gd name="connsiteX8" fmla="*/ 4771 w 507440"/>
                  <a:gd name="connsiteY8" fmla="*/ 783058 h 831134"/>
                  <a:gd name="connsiteX9" fmla="*/ 16201 w 507440"/>
                  <a:gd name="connsiteY9" fmla="*/ 734480 h 831134"/>
                  <a:gd name="connsiteX10" fmla="*/ 50014 w 507440"/>
                  <a:gd name="connsiteY10" fmla="*/ 645802 h 831134"/>
                  <a:gd name="connsiteX11" fmla="*/ 166410 w 507440"/>
                  <a:gd name="connsiteY11" fmla="*/ 493498 h 831134"/>
                  <a:gd name="connsiteX12" fmla="*/ 311285 w 507440"/>
                  <a:gd name="connsiteY12" fmla="*/ 362529 h 831134"/>
                  <a:gd name="connsiteX13" fmla="*/ 419299 w 507440"/>
                  <a:gd name="connsiteY13" fmla="*/ 204985 h 831134"/>
                  <a:gd name="connsiteX14" fmla="*/ 507119 w 507440"/>
                  <a:gd name="connsiteY14" fmla="*/ 7627 h 831134"/>
                  <a:gd name="connsiteX15" fmla="*/ 495975 w 507440"/>
                  <a:gd name="connsiteY15" fmla="*/ 2960 h 831134"/>
                  <a:gd name="connsiteX16" fmla="*/ 495975 w 507440"/>
                  <a:gd name="connsiteY16" fmla="*/ 2960 h 83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7440" h="831134">
                    <a:moveTo>
                      <a:pt x="495975" y="2960"/>
                    </a:moveTo>
                    <a:cubicBezTo>
                      <a:pt x="441873" y="121451"/>
                      <a:pt x="385294" y="240133"/>
                      <a:pt x="298617" y="338716"/>
                    </a:cubicBezTo>
                    <a:cubicBezTo>
                      <a:pt x="254516" y="388913"/>
                      <a:pt x="201652" y="429109"/>
                      <a:pt x="151932" y="473209"/>
                    </a:cubicBezTo>
                    <a:cubicBezTo>
                      <a:pt x="103640" y="516072"/>
                      <a:pt x="62302" y="564649"/>
                      <a:pt x="34489" y="623323"/>
                    </a:cubicBezTo>
                    <a:cubicBezTo>
                      <a:pt x="19439" y="655137"/>
                      <a:pt x="10105" y="688570"/>
                      <a:pt x="4675" y="723241"/>
                    </a:cubicBezTo>
                    <a:cubicBezTo>
                      <a:pt x="1913" y="740671"/>
                      <a:pt x="2389" y="757721"/>
                      <a:pt x="1342" y="775247"/>
                    </a:cubicBezTo>
                    <a:cubicBezTo>
                      <a:pt x="199" y="793535"/>
                      <a:pt x="-468" y="811633"/>
                      <a:pt x="389" y="829921"/>
                    </a:cubicBezTo>
                    <a:cubicBezTo>
                      <a:pt x="484" y="831540"/>
                      <a:pt x="2866" y="831540"/>
                      <a:pt x="2866" y="829921"/>
                    </a:cubicBezTo>
                    <a:cubicBezTo>
                      <a:pt x="2675" y="814300"/>
                      <a:pt x="3247" y="798583"/>
                      <a:pt x="4771" y="783058"/>
                    </a:cubicBezTo>
                    <a:cubicBezTo>
                      <a:pt x="6390" y="766389"/>
                      <a:pt x="11819" y="750577"/>
                      <a:pt x="16201" y="734480"/>
                    </a:cubicBezTo>
                    <a:cubicBezTo>
                      <a:pt x="24583" y="703810"/>
                      <a:pt x="36679" y="674663"/>
                      <a:pt x="50014" y="645802"/>
                    </a:cubicBezTo>
                    <a:cubicBezTo>
                      <a:pt x="77446" y="586462"/>
                      <a:pt x="117928" y="536836"/>
                      <a:pt x="166410" y="493498"/>
                    </a:cubicBezTo>
                    <a:cubicBezTo>
                      <a:pt x="215083" y="450064"/>
                      <a:pt x="267661" y="411297"/>
                      <a:pt x="311285" y="362529"/>
                    </a:cubicBezTo>
                    <a:cubicBezTo>
                      <a:pt x="353957" y="314904"/>
                      <a:pt x="388724" y="260897"/>
                      <a:pt x="419299" y="204985"/>
                    </a:cubicBezTo>
                    <a:cubicBezTo>
                      <a:pt x="453970" y="141644"/>
                      <a:pt x="481783" y="75064"/>
                      <a:pt x="507119" y="7627"/>
                    </a:cubicBezTo>
                    <a:cubicBezTo>
                      <a:pt x="509405" y="1246"/>
                      <a:pt x="498832" y="-3231"/>
                      <a:pt x="495975" y="2960"/>
                    </a:cubicBezTo>
                    <a:lnTo>
                      <a:pt x="495975" y="2960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4" name="Freeform: Shape 558">
                <a:extLst>
                  <a:ext uri="{FF2B5EF4-FFF2-40B4-BE49-F238E27FC236}">
                    <a16:creationId xmlns:a16="http://schemas.microsoft.com/office/drawing/2014/main" id="{A1F30857-DE7D-4517-99F4-4C699FCC8F61}"/>
                  </a:ext>
                </a:extLst>
              </p:cNvPr>
              <p:cNvSpPr/>
              <p:nvPr/>
            </p:nvSpPr>
            <p:spPr>
              <a:xfrm>
                <a:off x="9402780" y="2804892"/>
                <a:ext cx="324309" cy="357902"/>
              </a:xfrm>
              <a:custGeom>
                <a:avLst/>
                <a:gdLst>
                  <a:gd name="connsiteX0" fmla="*/ 611 w 324309"/>
                  <a:gd name="connsiteY0" fmla="*/ 7258 h 357902"/>
                  <a:gd name="connsiteX1" fmla="*/ 140533 w 324309"/>
                  <a:gd name="connsiteY1" fmla="*/ 222618 h 357902"/>
                  <a:gd name="connsiteX2" fmla="*/ 219210 w 324309"/>
                  <a:gd name="connsiteY2" fmla="*/ 310438 h 357902"/>
                  <a:gd name="connsiteX3" fmla="*/ 314460 w 324309"/>
                  <a:gd name="connsiteY3" fmla="*/ 357873 h 357902"/>
                  <a:gd name="connsiteX4" fmla="*/ 317127 w 324309"/>
                  <a:gd name="connsiteY4" fmla="*/ 337966 h 357902"/>
                  <a:gd name="connsiteX5" fmla="*/ 227020 w 324309"/>
                  <a:gd name="connsiteY5" fmla="*/ 286626 h 357902"/>
                  <a:gd name="connsiteX6" fmla="*/ 152440 w 324309"/>
                  <a:gd name="connsiteY6" fmla="*/ 201472 h 357902"/>
                  <a:gd name="connsiteX7" fmla="*/ 8993 w 324309"/>
                  <a:gd name="connsiteY7" fmla="*/ 2305 h 357902"/>
                  <a:gd name="connsiteX8" fmla="*/ 611 w 324309"/>
                  <a:gd name="connsiteY8" fmla="*/ 7258 h 357902"/>
                  <a:gd name="connsiteX9" fmla="*/ 611 w 324309"/>
                  <a:gd name="connsiteY9" fmla="*/ 7258 h 35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4309" h="357902">
                    <a:moveTo>
                      <a:pt x="611" y="7258"/>
                    </a:moveTo>
                    <a:cubicBezTo>
                      <a:pt x="40045" y="83743"/>
                      <a:pt x="87193" y="155086"/>
                      <a:pt x="140533" y="222618"/>
                    </a:cubicBezTo>
                    <a:cubicBezTo>
                      <a:pt x="164822" y="253288"/>
                      <a:pt x="189873" y="284435"/>
                      <a:pt x="219210" y="310438"/>
                    </a:cubicBezTo>
                    <a:cubicBezTo>
                      <a:pt x="245785" y="333965"/>
                      <a:pt x="278074" y="355301"/>
                      <a:pt x="314460" y="357873"/>
                    </a:cubicBezTo>
                    <a:cubicBezTo>
                      <a:pt x="326080" y="358730"/>
                      <a:pt x="327985" y="341014"/>
                      <a:pt x="317127" y="337966"/>
                    </a:cubicBezTo>
                    <a:cubicBezTo>
                      <a:pt x="282170" y="328250"/>
                      <a:pt x="253405" y="311677"/>
                      <a:pt x="227020" y="286626"/>
                    </a:cubicBezTo>
                    <a:cubicBezTo>
                      <a:pt x="199684" y="260718"/>
                      <a:pt x="176062" y="230809"/>
                      <a:pt x="152440" y="201472"/>
                    </a:cubicBezTo>
                    <a:cubicBezTo>
                      <a:pt x="101195" y="137750"/>
                      <a:pt x="53761" y="70694"/>
                      <a:pt x="8993" y="2305"/>
                    </a:cubicBezTo>
                    <a:cubicBezTo>
                      <a:pt x="5659" y="-2934"/>
                      <a:pt x="-2246" y="1638"/>
                      <a:pt x="611" y="7258"/>
                    </a:cubicBezTo>
                    <a:lnTo>
                      <a:pt x="611" y="7258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5" name="Freeform: Shape 559">
                <a:extLst>
                  <a:ext uri="{FF2B5EF4-FFF2-40B4-BE49-F238E27FC236}">
                    <a16:creationId xmlns:a16="http://schemas.microsoft.com/office/drawing/2014/main" id="{9B988716-1428-4B09-96E8-F42347DBBB24}"/>
                  </a:ext>
                </a:extLst>
              </p:cNvPr>
              <p:cNvSpPr/>
              <p:nvPr/>
            </p:nvSpPr>
            <p:spPr>
              <a:xfrm>
                <a:off x="9294943" y="2939369"/>
                <a:ext cx="298850" cy="155593"/>
              </a:xfrm>
              <a:custGeom>
                <a:avLst/>
                <a:gdLst>
                  <a:gd name="connsiteX0" fmla="*/ 1101 w 298850"/>
                  <a:gd name="connsiteY0" fmla="*/ 4321 h 155593"/>
                  <a:gd name="connsiteX1" fmla="*/ 108162 w 298850"/>
                  <a:gd name="connsiteY1" fmla="*/ 130241 h 155593"/>
                  <a:gd name="connsiteX2" fmla="*/ 195697 w 298850"/>
                  <a:gd name="connsiteY2" fmla="*/ 155387 h 155593"/>
                  <a:gd name="connsiteX3" fmla="*/ 251228 w 298850"/>
                  <a:gd name="connsiteY3" fmla="*/ 152339 h 155593"/>
                  <a:gd name="connsiteX4" fmla="*/ 297710 w 298850"/>
                  <a:gd name="connsiteY4" fmla="*/ 138719 h 155593"/>
                  <a:gd name="connsiteX5" fmla="*/ 296948 w 298850"/>
                  <a:gd name="connsiteY5" fmla="*/ 132432 h 155593"/>
                  <a:gd name="connsiteX6" fmla="*/ 251228 w 298850"/>
                  <a:gd name="connsiteY6" fmla="*/ 132718 h 155593"/>
                  <a:gd name="connsiteX7" fmla="*/ 197983 w 298850"/>
                  <a:gd name="connsiteY7" fmla="*/ 135480 h 155593"/>
                  <a:gd name="connsiteX8" fmla="*/ 109686 w 298850"/>
                  <a:gd name="connsiteY8" fmla="*/ 108334 h 155593"/>
                  <a:gd name="connsiteX9" fmla="*/ 3483 w 298850"/>
                  <a:gd name="connsiteY9" fmla="*/ 320 h 155593"/>
                  <a:gd name="connsiteX10" fmla="*/ 1101 w 298850"/>
                  <a:gd name="connsiteY10" fmla="*/ 4321 h 155593"/>
                  <a:gd name="connsiteX11" fmla="*/ 1101 w 298850"/>
                  <a:gd name="connsiteY11" fmla="*/ 4321 h 155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8850" h="155593">
                    <a:moveTo>
                      <a:pt x="1101" y="4321"/>
                    </a:moveTo>
                    <a:cubicBezTo>
                      <a:pt x="47298" y="36610"/>
                      <a:pt x="59680" y="99475"/>
                      <a:pt x="108162" y="130241"/>
                    </a:cubicBezTo>
                    <a:cubicBezTo>
                      <a:pt x="134070" y="146624"/>
                      <a:pt x="165312" y="154054"/>
                      <a:pt x="195697" y="155387"/>
                    </a:cubicBezTo>
                    <a:cubicBezTo>
                      <a:pt x="214271" y="156149"/>
                      <a:pt x="232845" y="154721"/>
                      <a:pt x="251228" y="152339"/>
                    </a:cubicBezTo>
                    <a:cubicBezTo>
                      <a:pt x="267420" y="150244"/>
                      <a:pt x="285327" y="150244"/>
                      <a:pt x="297710" y="138719"/>
                    </a:cubicBezTo>
                    <a:cubicBezTo>
                      <a:pt x="299424" y="137099"/>
                      <a:pt x="299234" y="133480"/>
                      <a:pt x="296948" y="132432"/>
                    </a:cubicBezTo>
                    <a:cubicBezTo>
                      <a:pt x="282089" y="125860"/>
                      <a:pt x="266944" y="130813"/>
                      <a:pt x="251228" y="132718"/>
                    </a:cubicBezTo>
                    <a:cubicBezTo>
                      <a:pt x="233607" y="134813"/>
                      <a:pt x="215795" y="136147"/>
                      <a:pt x="197983" y="135480"/>
                    </a:cubicBezTo>
                    <a:cubicBezTo>
                      <a:pt x="166836" y="134337"/>
                      <a:pt x="135118" y="127098"/>
                      <a:pt x="109686" y="108334"/>
                    </a:cubicBezTo>
                    <a:cubicBezTo>
                      <a:pt x="68157" y="77663"/>
                      <a:pt x="51584" y="23466"/>
                      <a:pt x="3483" y="320"/>
                    </a:cubicBezTo>
                    <a:cubicBezTo>
                      <a:pt x="720" y="-1108"/>
                      <a:pt x="-1375" y="2606"/>
                      <a:pt x="1101" y="4321"/>
                    </a:cubicBezTo>
                    <a:lnTo>
                      <a:pt x="1101" y="4321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6" name="Freeform: Shape 560">
                <a:extLst>
                  <a:ext uri="{FF2B5EF4-FFF2-40B4-BE49-F238E27FC236}">
                    <a16:creationId xmlns:a16="http://schemas.microsoft.com/office/drawing/2014/main" id="{E1E31B4A-F292-469D-BE13-7F5486BDC1FB}"/>
                  </a:ext>
                </a:extLst>
              </p:cNvPr>
              <p:cNvSpPr/>
              <p:nvPr/>
            </p:nvSpPr>
            <p:spPr>
              <a:xfrm>
                <a:off x="9374245" y="3079762"/>
                <a:ext cx="109905" cy="528442"/>
              </a:xfrm>
              <a:custGeom>
                <a:avLst/>
                <a:gdLst>
                  <a:gd name="connsiteX0" fmla="*/ 95345 w 109905"/>
                  <a:gd name="connsiteY0" fmla="*/ 4041 h 528442"/>
                  <a:gd name="connsiteX1" fmla="*/ 20765 w 109905"/>
                  <a:gd name="connsiteY1" fmla="*/ 115864 h 528442"/>
                  <a:gd name="connsiteX2" fmla="*/ 1143 w 109905"/>
                  <a:gd name="connsiteY2" fmla="*/ 167204 h 528442"/>
                  <a:gd name="connsiteX3" fmla="*/ 0 w 109905"/>
                  <a:gd name="connsiteY3" fmla="*/ 236927 h 528442"/>
                  <a:gd name="connsiteX4" fmla="*/ 21050 w 109905"/>
                  <a:gd name="connsiteY4" fmla="*/ 522106 h 528442"/>
                  <a:gd name="connsiteX5" fmla="*/ 38481 w 109905"/>
                  <a:gd name="connsiteY5" fmla="*/ 519724 h 528442"/>
                  <a:gd name="connsiteX6" fmla="*/ 19717 w 109905"/>
                  <a:gd name="connsiteY6" fmla="*/ 243880 h 528442"/>
                  <a:gd name="connsiteX7" fmla="*/ 20098 w 109905"/>
                  <a:gd name="connsiteY7" fmla="*/ 176443 h 528442"/>
                  <a:gd name="connsiteX8" fmla="*/ 24955 w 109905"/>
                  <a:gd name="connsiteY8" fmla="*/ 141963 h 528442"/>
                  <a:gd name="connsiteX9" fmla="*/ 41624 w 109905"/>
                  <a:gd name="connsiteY9" fmla="*/ 119389 h 528442"/>
                  <a:gd name="connsiteX10" fmla="*/ 108966 w 109905"/>
                  <a:gd name="connsiteY10" fmla="*/ 11947 h 528442"/>
                  <a:gd name="connsiteX11" fmla="*/ 95345 w 109905"/>
                  <a:gd name="connsiteY11" fmla="*/ 4041 h 528442"/>
                  <a:gd name="connsiteX12" fmla="*/ 95345 w 109905"/>
                  <a:gd name="connsiteY12" fmla="*/ 4041 h 52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9905" h="528442">
                    <a:moveTo>
                      <a:pt x="95345" y="4041"/>
                    </a:moveTo>
                    <a:cubicBezTo>
                      <a:pt x="74390" y="43855"/>
                      <a:pt x="49149" y="80908"/>
                      <a:pt x="20765" y="115864"/>
                    </a:cubicBezTo>
                    <a:cubicBezTo>
                      <a:pt x="7715" y="131962"/>
                      <a:pt x="2000" y="146344"/>
                      <a:pt x="1143" y="167204"/>
                    </a:cubicBezTo>
                    <a:cubicBezTo>
                      <a:pt x="191" y="190445"/>
                      <a:pt x="0" y="213686"/>
                      <a:pt x="0" y="236927"/>
                    </a:cubicBezTo>
                    <a:cubicBezTo>
                      <a:pt x="0" y="332082"/>
                      <a:pt x="5810" y="428189"/>
                      <a:pt x="21050" y="522106"/>
                    </a:cubicBezTo>
                    <a:cubicBezTo>
                      <a:pt x="22669" y="531916"/>
                      <a:pt x="39624" y="529726"/>
                      <a:pt x="38481" y="519724"/>
                    </a:cubicBezTo>
                    <a:cubicBezTo>
                      <a:pt x="28480" y="427903"/>
                      <a:pt x="20669" y="336273"/>
                      <a:pt x="19717" y="243880"/>
                    </a:cubicBezTo>
                    <a:cubicBezTo>
                      <a:pt x="19431" y="221401"/>
                      <a:pt x="19621" y="198922"/>
                      <a:pt x="20098" y="176443"/>
                    </a:cubicBezTo>
                    <a:cubicBezTo>
                      <a:pt x="20383" y="164918"/>
                      <a:pt x="19526" y="152536"/>
                      <a:pt x="24955" y="141963"/>
                    </a:cubicBezTo>
                    <a:cubicBezTo>
                      <a:pt x="29242" y="133676"/>
                      <a:pt x="35909" y="126723"/>
                      <a:pt x="41624" y="119389"/>
                    </a:cubicBezTo>
                    <a:cubicBezTo>
                      <a:pt x="67913" y="85956"/>
                      <a:pt x="90297" y="50142"/>
                      <a:pt x="108966" y="11947"/>
                    </a:cubicBezTo>
                    <a:cubicBezTo>
                      <a:pt x="113538" y="2898"/>
                      <a:pt x="100203" y="-5103"/>
                      <a:pt x="95345" y="4041"/>
                    </a:cubicBezTo>
                    <a:lnTo>
                      <a:pt x="95345" y="4041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7" name="Freeform: Shape 561">
                <a:extLst>
                  <a:ext uri="{FF2B5EF4-FFF2-40B4-BE49-F238E27FC236}">
                    <a16:creationId xmlns:a16="http://schemas.microsoft.com/office/drawing/2014/main" id="{354B4799-4295-4172-AE2D-E2D1222B40EC}"/>
                  </a:ext>
                </a:extLst>
              </p:cNvPr>
              <p:cNvSpPr/>
              <p:nvPr/>
            </p:nvSpPr>
            <p:spPr>
              <a:xfrm>
                <a:off x="9621569" y="3115913"/>
                <a:ext cx="36020" cy="104349"/>
              </a:xfrm>
              <a:custGeom>
                <a:avLst/>
                <a:gdLst>
                  <a:gd name="connsiteX0" fmla="*/ 22519 w 36020"/>
                  <a:gd name="connsiteY0" fmla="*/ 6180 h 104349"/>
                  <a:gd name="connsiteX1" fmla="*/ 17661 w 36020"/>
                  <a:gd name="connsiteY1" fmla="*/ 51519 h 104349"/>
                  <a:gd name="connsiteX2" fmla="*/ 10517 w 36020"/>
                  <a:gd name="connsiteY2" fmla="*/ 72760 h 104349"/>
                  <a:gd name="connsiteX3" fmla="*/ 421 w 36020"/>
                  <a:gd name="connsiteY3" fmla="*/ 94191 h 104349"/>
                  <a:gd name="connsiteX4" fmla="*/ 5088 w 36020"/>
                  <a:gd name="connsiteY4" fmla="*/ 103716 h 104349"/>
                  <a:gd name="connsiteX5" fmla="*/ 15089 w 36020"/>
                  <a:gd name="connsiteY5" fmla="*/ 100382 h 104349"/>
                  <a:gd name="connsiteX6" fmla="*/ 25853 w 36020"/>
                  <a:gd name="connsiteY6" fmla="*/ 78094 h 104349"/>
                  <a:gd name="connsiteX7" fmla="*/ 32520 w 36020"/>
                  <a:gd name="connsiteY7" fmla="*/ 54757 h 104349"/>
                  <a:gd name="connsiteX8" fmla="*/ 35378 w 36020"/>
                  <a:gd name="connsiteY8" fmla="*/ 6180 h 104349"/>
                  <a:gd name="connsiteX9" fmla="*/ 22519 w 36020"/>
                  <a:gd name="connsiteY9" fmla="*/ 6180 h 104349"/>
                  <a:gd name="connsiteX10" fmla="*/ 22519 w 36020"/>
                  <a:gd name="connsiteY10" fmla="*/ 6180 h 10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20" h="104349">
                    <a:moveTo>
                      <a:pt x="22519" y="6180"/>
                    </a:moveTo>
                    <a:cubicBezTo>
                      <a:pt x="23090" y="21515"/>
                      <a:pt x="21566" y="36660"/>
                      <a:pt x="17661" y="51519"/>
                    </a:cubicBezTo>
                    <a:cubicBezTo>
                      <a:pt x="15756" y="58758"/>
                      <a:pt x="13375" y="65902"/>
                      <a:pt x="10517" y="72760"/>
                    </a:cubicBezTo>
                    <a:cubicBezTo>
                      <a:pt x="7469" y="79999"/>
                      <a:pt x="3374" y="86857"/>
                      <a:pt x="421" y="94191"/>
                    </a:cubicBezTo>
                    <a:cubicBezTo>
                      <a:pt x="-1103" y="97810"/>
                      <a:pt x="1754" y="102382"/>
                      <a:pt x="5088" y="103716"/>
                    </a:cubicBezTo>
                    <a:cubicBezTo>
                      <a:pt x="9089" y="105335"/>
                      <a:pt x="12708" y="103716"/>
                      <a:pt x="15089" y="100382"/>
                    </a:cubicBezTo>
                    <a:cubicBezTo>
                      <a:pt x="19947" y="93905"/>
                      <a:pt x="23090" y="85714"/>
                      <a:pt x="25853" y="78094"/>
                    </a:cubicBezTo>
                    <a:cubicBezTo>
                      <a:pt x="28615" y="70474"/>
                      <a:pt x="30901" y="62758"/>
                      <a:pt x="32520" y="54757"/>
                    </a:cubicBezTo>
                    <a:cubicBezTo>
                      <a:pt x="35854" y="38755"/>
                      <a:pt x="36806" y="22372"/>
                      <a:pt x="35378" y="6180"/>
                    </a:cubicBezTo>
                    <a:cubicBezTo>
                      <a:pt x="34616" y="-1916"/>
                      <a:pt x="22138" y="-2202"/>
                      <a:pt x="22519" y="6180"/>
                    </a:cubicBezTo>
                    <a:lnTo>
                      <a:pt x="22519" y="6180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8" name="Freeform: Shape 562">
                <a:extLst>
                  <a:ext uri="{FF2B5EF4-FFF2-40B4-BE49-F238E27FC236}">
                    <a16:creationId xmlns:a16="http://schemas.microsoft.com/office/drawing/2014/main" id="{2577AC19-8E9A-4BAC-99A3-B5C6FD4BE3FD}"/>
                  </a:ext>
                </a:extLst>
              </p:cNvPr>
              <p:cNvSpPr/>
              <p:nvPr/>
            </p:nvSpPr>
            <p:spPr>
              <a:xfrm>
                <a:off x="9433847" y="3205723"/>
                <a:ext cx="260467" cy="49909"/>
              </a:xfrm>
              <a:custGeom>
                <a:avLst/>
                <a:gdLst>
                  <a:gd name="connsiteX0" fmla="*/ 5263 w 260467"/>
                  <a:gd name="connsiteY0" fmla="*/ 45529 h 49909"/>
                  <a:gd name="connsiteX1" fmla="*/ 135184 w 260467"/>
                  <a:gd name="connsiteY1" fmla="*/ 32861 h 49909"/>
                  <a:gd name="connsiteX2" fmla="*/ 197858 w 260467"/>
                  <a:gd name="connsiteY2" fmla="*/ 19812 h 49909"/>
                  <a:gd name="connsiteX3" fmla="*/ 224147 w 260467"/>
                  <a:gd name="connsiteY3" fmla="*/ 25431 h 49909"/>
                  <a:gd name="connsiteX4" fmla="*/ 242435 w 260467"/>
                  <a:gd name="connsiteY4" fmla="*/ 45529 h 49909"/>
                  <a:gd name="connsiteX5" fmla="*/ 260437 w 260467"/>
                  <a:gd name="connsiteY5" fmla="*/ 40671 h 49909"/>
                  <a:gd name="connsiteX6" fmla="*/ 225862 w 260467"/>
                  <a:gd name="connsiteY6" fmla="*/ 3905 h 49909"/>
                  <a:gd name="connsiteX7" fmla="*/ 160711 w 260467"/>
                  <a:gd name="connsiteY7" fmla="*/ 6858 h 49909"/>
                  <a:gd name="connsiteX8" fmla="*/ 5167 w 260467"/>
                  <a:gd name="connsiteY8" fmla="*/ 34766 h 49909"/>
                  <a:gd name="connsiteX9" fmla="*/ 5263 w 260467"/>
                  <a:gd name="connsiteY9" fmla="*/ 45529 h 49909"/>
                  <a:gd name="connsiteX10" fmla="*/ 5263 w 260467"/>
                  <a:gd name="connsiteY10" fmla="*/ 45529 h 4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0467" h="49909">
                    <a:moveTo>
                      <a:pt x="5263" y="45529"/>
                    </a:moveTo>
                    <a:cubicBezTo>
                      <a:pt x="49363" y="45624"/>
                      <a:pt x="92131" y="42862"/>
                      <a:pt x="135184" y="32861"/>
                    </a:cubicBezTo>
                    <a:cubicBezTo>
                      <a:pt x="155758" y="28098"/>
                      <a:pt x="176617" y="20193"/>
                      <a:pt x="197858" y="19812"/>
                    </a:cubicBezTo>
                    <a:cubicBezTo>
                      <a:pt x="207002" y="19621"/>
                      <a:pt x="216051" y="21145"/>
                      <a:pt x="224147" y="25431"/>
                    </a:cubicBezTo>
                    <a:cubicBezTo>
                      <a:pt x="233291" y="30289"/>
                      <a:pt x="236815" y="37338"/>
                      <a:pt x="242435" y="45529"/>
                    </a:cubicBezTo>
                    <a:cubicBezTo>
                      <a:pt x="247388" y="52768"/>
                      <a:pt x="261199" y="50958"/>
                      <a:pt x="260437" y="40671"/>
                    </a:cubicBezTo>
                    <a:cubicBezTo>
                      <a:pt x="259104" y="22383"/>
                      <a:pt x="241959" y="9525"/>
                      <a:pt x="225862" y="3905"/>
                    </a:cubicBezTo>
                    <a:cubicBezTo>
                      <a:pt x="204621" y="-3620"/>
                      <a:pt x="181761" y="1047"/>
                      <a:pt x="160711" y="6858"/>
                    </a:cubicBezTo>
                    <a:cubicBezTo>
                      <a:pt x="110133" y="20859"/>
                      <a:pt x="57650" y="32099"/>
                      <a:pt x="5167" y="34766"/>
                    </a:cubicBezTo>
                    <a:cubicBezTo>
                      <a:pt x="-1691" y="35052"/>
                      <a:pt x="-1786" y="45529"/>
                      <a:pt x="5263" y="45529"/>
                    </a:cubicBezTo>
                    <a:lnTo>
                      <a:pt x="5263" y="45529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9" name="Freeform: Shape 563">
                <a:extLst>
                  <a:ext uri="{FF2B5EF4-FFF2-40B4-BE49-F238E27FC236}">
                    <a16:creationId xmlns:a16="http://schemas.microsoft.com/office/drawing/2014/main" id="{D32748E7-2C51-417E-9EB1-10B9DCFF3D97}"/>
                  </a:ext>
                </a:extLst>
              </p:cNvPr>
              <p:cNvSpPr/>
              <p:nvPr/>
            </p:nvSpPr>
            <p:spPr>
              <a:xfrm>
                <a:off x="9211245" y="3239575"/>
                <a:ext cx="175194" cy="46173"/>
              </a:xfrm>
              <a:custGeom>
                <a:avLst/>
                <a:gdLst>
                  <a:gd name="connsiteX0" fmla="*/ 166238 w 175194"/>
                  <a:gd name="connsiteY0" fmla="*/ 1009 h 46173"/>
                  <a:gd name="connsiteX1" fmla="*/ 86609 w 175194"/>
                  <a:gd name="connsiteY1" fmla="*/ 28251 h 46173"/>
                  <a:gd name="connsiteX2" fmla="*/ 4122 w 175194"/>
                  <a:gd name="connsiteY2" fmla="*/ 23679 h 46173"/>
                  <a:gd name="connsiteX3" fmla="*/ 1931 w 175194"/>
                  <a:gd name="connsiteY3" fmla="*/ 31584 h 46173"/>
                  <a:gd name="connsiteX4" fmla="*/ 42794 w 175194"/>
                  <a:gd name="connsiteY4" fmla="*/ 45205 h 46173"/>
                  <a:gd name="connsiteX5" fmla="*/ 88895 w 175194"/>
                  <a:gd name="connsiteY5" fmla="*/ 44253 h 46173"/>
                  <a:gd name="connsiteX6" fmla="*/ 172334 w 175194"/>
                  <a:gd name="connsiteY6" fmla="*/ 11677 h 46173"/>
                  <a:gd name="connsiteX7" fmla="*/ 166238 w 175194"/>
                  <a:gd name="connsiteY7" fmla="*/ 1009 h 46173"/>
                  <a:gd name="connsiteX8" fmla="*/ 166238 w 175194"/>
                  <a:gd name="connsiteY8" fmla="*/ 1009 h 46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194" h="46173">
                    <a:moveTo>
                      <a:pt x="166238" y="1009"/>
                    </a:moveTo>
                    <a:cubicBezTo>
                      <a:pt x="142044" y="16249"/>
                      <a:pt x="114993" y="25393"/>
                      <a:pt x="86609" y="28251"/>
                    </a:cubicBezTo>
                    <a:cubicBezTo>
                      <a:pt x="59081" y="31013"/>
                      <a:pt x="31459" y="26727"/>
                      <a:pt x="4122" y="23679"/>
                    </a:cubicBezTo>
                    <a:cubicBezTo>
                      <a:pt x="-259" y="23202"/>
                      <a:pt x="-1402" y="29584"/>
                      <a:pt x="1931" y="31584"/>
                    </a:cubicBezTo>
                    <a:cubicBezTo>
                      <a:pt x="14885" y="39204"/>
                      <a:pt x="27839" y="43586"/>
                      <a:pt x="42794" y="45205"/>
                    </a:cubicBezTo>
                    <a:cubicBezTo>
                      <a:pt x="58034" y="46824"/>
                      <a:pt x="73655" y="46348"/>
                      <a:pt x="88895" y="44253"/>
                    </a:cubicBezTo>
                    <a:cubicBezTo>
                      <a:pt x="118708" y="40062"/>
                      <a:pt x="147569" y="28632"/>
                      <a:pt x="172334" y="11677"/>
                    </a:cubicBezTo>
                    <a:cubicBezTo>
                      <a:pt x="178906" y="7200"/>
                      <a:pt x="173000" y="-3277"/>
                      <a:pt x="166238" y="1009"/>
                    </a:cubicBezTo>
                    <a:lnTo>
                      <a:pt x="166238" y="1009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0" name="Freeform: Shape 564">
                <a:extLst>
                  <a:ext uri="{FF2B5EF4-FFF2-40B4-BE49-F238E27FC236}">
                    <a16:creationId xmlns:a16="http://schemas.microsoft.com/office/drawing/2014/main" id="{08AE3E7F-7025-4459-9F84-C605263107DE}"/>
                  </a:ext>
                </a:extLst>
              </p:cNvPr>
              <p:cNvSpPr/>
              <p:nvPr/>
            </p:nvSpPr>
            <p:spPr>
              <a:xfrm>
                <a:off x="9498976" y="3626992"/>
                <a:ext cx="153736" cy="119652"/>
              </a:xfrm>
              <a:custGeom>
                <a:avLst/>
                <a:gdLst>
                  <a:gd name="connsiteX0" fmla="*/ 1189 w 153736"/>
                  <a:gd name="connsiteY0" fmla="*/ 4403 h 119652"/>
                  <a:gd name="connsiteX1" fmla="*/ 83104 w 153736"/>
                  <a:gd name="connsiteY1" fmla="*/ 55267 h 119652"/>
                  <a:gd name="connsiteX2" fmla="*/ 117490 w 153736"/>
                  <a:gd name="connsiteY2" fmla="*/ 87747 h 119652"/>
                  <a:gd name="connsiteX3" fmla="*/ 133111 w 153736"/>
                  <a:gd name="connsiteY3" fmla="*/ 105559 h 119652"/>
                  <a:gd name="connsiteX4" fmla="*/ 149589 w 153736"/>
                  <a:gd name="connsiteY4" fmla="*/ 119561 h 119652"/>
                  <a:gd name="connsiteX5" fmla="*/ 153685 w 153736"/>
                  <a:gd name="connsiteY5" fmla="*/ 116417 h 119652"/>
                  <a:gd name="connsiteX6" fmla="*/ 143969 w 153736"/>
                  <a:gd name="connsiteY6" fmla="*/ 96320 h 119652"/>
                  <a:gd name="connsiteX7" fmla="*/ 128253 w 153736"/>
                  <a:gd name="connsiteY7" fmla="*/ 78603 h 119652"/>
                  <a:gd name="connsiteX8" fmla="*/ 90534 w 153736"/>
                  <a:gd name="connsiteY8" fmla="*/ 45456 h 119652"/>
                  <a:gd name="connsiteX9" fmla="*/ 2809 w 153736"/>
                  <a:gd name="connsiteY9" fmla="*/ 117 h 119652"/>
                  <a:gd name="connsiteX10" fmla="*/ 1189 w 153736"/>
                  <a:gd name="connsiteY10" fmla="*/ 4403 h 119652"/>
                  <a:gd name="connsiteX11" fmla="*/ 1189 w 153736"/>
                  <a:gd name="connsiteY11" fmla="*/ 4403 h 11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736" h="119652">
                    <a:moveTo>
                      <a:pt x="1189" y="4403"/>
                    </a:moveTo>
                    <a:cubicBezTo>
                      <a:pt x="30622" y="17453"/>
                      <a:pt x="58149" y="34883"/>
                      <a:pt x="83104" y="55267"/>
                    </a:cubicBezTo>
                    <a:cubicBezTo>
                      <a:pt x="95392" y="65268"/>
                      <a:pt x="106726" y="76222"/>
                      <a:pt x="117490" y="87747"/>
                    </a:cubicBezTo>
                    <a:cubicBezTo>
                      <a:pt x="122919" y="93557"/>
                      <a:pt x="128062" y="99463"/>
                      <a:pt x="133111" y="105559"/>
                    </a:cubicBezTo>
                    <a:cubicBezTo>
                      <a:pt x="137397" y="110798"/>
                      <a:pt x="142636" y="117941"/>
                      <a:pt x="149589" y="119561"/>
                    </a:cubicBezTo>
                    <a:cubicBezTo>
                      <a:pt x="151780" y="120037"/>
                      <a:pt x="153494" y="118608"/>
                      <a:pt x="153685" y="116417"/>
                    </a:cubicBezTo>
                    <a:cubicBezTo>
                      <a:pt x="154351" y="108988"/>
                      <a:pt x="148446" y="101749"/>
                      <a:pt x="143969" y="96320"/>
                    </a:cubicBezTo>
                    <a:cubicBezTo>
                      <a:pt x="139016" y="90224"/>
                      <a:pt x="133777" y="84318"/>
                      <a:pt x="128253" y="78603"/>
                    </a:cubicBezTo>
                    <a:cubicBezTo>
                      <a:pt x="116728" y="66506"/>
                      <a:pt x="103869" y="55553"/>
                      <a:pt x="90534" y="45456"/>
                    </a:cubicBezTo>
                    <a:cubicBezTo>
                      <a:pt x="64054" y="25454"/>
                      <a:pt x="34241" y="10595"/>
                      <a:pt x="2809" y="117"/>
                    </a:cubicBezTo>
                    <a:cubicBezTo>
                      <a:pt x="523" y="-740"/>
                      <a:pt x="-1287" y="3356"/>
                      <a:pt x="1189" y="4403"/>
                    </a:cubicBezTo>
                    <a:lnTo>
                      <a:pt x="1189" y="4403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1" name="Freeform: Shape 565">
                <a:extLst>
                  <a:ext uri="{FF2B5EF4-FFF2-40B4-BE49-F238E27FC236}">
                    <a16:creationId xmlns:a16="http://schemas.microsoft.com/office/drawing/2014/main" id="{B7032A56-8EB8-4A51-AC1F-22712B7E9DC0}"/>
                  </a:ext>
                </a:extLst>
              </p:cNvPr>
              <p:cNvSpPr/>
              <p:nvPr/>
            </p:nvSpPr>
            <p:spPr>
              <a:xfrm>
                <a:off x="9564401" y="3590707"/>
                <a:ext cx="128402" cy="89051"/>
              </a:xfrm>
              <a:custGeom>
                <a:avLst/>
                <a:gdLst>
                  <a:gd name="connsiteX0" fmla="*/ 3582 w 128402"/>
                  <a:gd name="connsiteY0" fmla="*/ 9827 h 89051"/>
                  <a:gd name="connsiteX1" fmla="*/ 65494 w 128402"/>
                  <a:gd name="connsiteY1" fmla="*/ 41355 h 89051"/>
                  <a:gd name="connsiteX2" fmla="*/ 91116 w 128402"/>
                  <a:gd name="connsiteY2" fmla="*/ 64787 h 89051"/>
                  <a:gd name="connsiteX3" fmla="*/ 103308 w 128402"/>
                  <a:gd name="connsiteY3" fmla="*/ 77264 h 89051"/>
                  <a:gd name="connsiteX4" fmla="*/ 117882 w 128402"/>
                  <a:gd name="connsiteY4" fmla="*/ 88885 h 89051"/>
                  <a:gd name="connsiteX5" fmla="*/ 128169 w 128402"/>
                  <a:gd name="connsiteY5" fmla="*/ 78598 h 89051"/>
                  <a:gd name="connsiteX6" fmla="*/ 116072 w 128402"/>
                  <a:gd name="connsiteY6" fmla="*/ 64405 h 89051"/>
                  <a:gd name="connsiteX7" fmla="*/ 101975 w 128402"/>
                  <a:gd name="connsiteY7" fmla="*/ 52499 h 89051"/>
                  <a:gd name="connsiteX8" fmla="*/ 71876 w 128402"/>
                  <a:gd name="connsiteY8" fmla="*/ 30020 h 89051"/>
                  <a:gd name="connsiteX9" fmla="*/ 6344 w 128402"/>
                  <a:gd name="connsiteY9" fmla="*/ 112 h 89051"/>
                  <a:gd name="connsiteX10" fmla="*/ 3582 w 128402"/>
                  <a:gd name="connsiteY10" fmla="*/ 9827 h 89051"/>
                  <a:gd name="connsiteX11" fmla="*/ 3582 w 128402"/>
                  <a:gd name="connsiteY11" fmla="*/ 9827 h 89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402" h="89051">
                    <a:moveTo>
                      <a:pt x="3582" y="9827"/>
                    </a:moveTo>
                    <a:cubicBezTo>
                      <a:pt x="26346" y="15352"/>
                      <a:pt x="47492" y="26496"/>
                      <a:pt x="65494" y="41355"/>
                    </a:cubicBezTo>
                    <a:cubicBezTo>
                      <a:pt x="74448" y="48689"/>
                      <a:pt x="82925" y="56595"/>
                      <a:pt x="91116" y="64787"/>
                    </a:cubicBezTo>
                    <a:cubicBezTo>
                      <a:pt x="95212" y="68882"/>
                      <a:pt x="99308" y="73073"/>
                      <a:pt x="103308" y="77264"/>
                    </a:cubicBezTo>
                    <a:cubicBezTo>
                      <a:pt x="107499" y="81550"/>
                      <a:pt x="111690" y="87742"/>
                      <a:pt x="117882" y="88885"/>
                    </a:cubicBezTo>
                    <a:cubicBezTo>
                      <a:pt x="124263" y="90028"/>
                      <a:pt x="129597" y="85170"/>
                      <a:pt x="128169" y="78598"/>
                    </a:cubicBezTo>
                    <a:cubicBezTo>
                      <a:pt x="126835" y="72311"/>
                      <a:pt x="120739" y="68406"/>
                      <a:pt x="116072" y="64405"/>
                    </a:cubicBezTo>
                    <a:cubicBezTo>
                      <a:pt x="111405" y="60405"/>
                      <a:pt x="106737" y="56405"/>
                      <a:pt x="101975" y="52499"/>
                    </a:cubicBezTo>
                    <a:cubicBezTo>
                      <a:pt x="92259" y="44593"/>
                      <a:pt x="82258" y="36878"/>
                      <a:pt x="71876" y="30020"/>
                    </a:cubicBezTo>
                    <a:cubicBezTo>
                      <a:pt x="51683" y="16590"/>
                      <a:pt x="30252" y="5160"/>
                      <a:pt x="6344" y="112"/>
                    </a:cubicBezTo>
                    <a:cubicBezTo>
                      <a:pt x="-38" y="-1126"/>
                      <a:pt x="-2705" y="8303"/>
                      <a:pt x="3582" y="9827"/>
                    </a:cubicBezTo>
                    <a:lnTo>
                      <a:pt x="3582" y="9827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2" name="Freeform: Shape 566">
                <a:extLst>
                  <a:ext uri="{FF2B5EF4-FFF2-40B4-BE49-F238E27FC236}">
                    <a16:creationId xmlns:a16="http://schemas.microsoft.com/office/drawing/2014/main" id="{6C2A2715-1847-47D9-861B-E05EE7681904}"/>
                  </a:ext>
                </a:extLst>
              </p:cNvPr>
              <p:cNvSpPr/>
              <p:nvPr/>
            </p:nvSpPr>
            <p:spPr>
              <a:xfrm>
                <a:off x="9649012" y="2979757"/>
                <a:ext cx="66659" cy="151035"/>
              </a:xfrm>
              <a:custGeom>
                <a:avLst/>
                <a:gdLst>
                  <a:gd name="connsiteX0" fmla="*/ 66418 w 66659"/>
                  <a:gd name="connsiteY0" fmla="*/ 144527 h 151035"/>
                  <a:gd name="connsiteX1" fmla="*/ 41748 w 66659"/>
                  <a:gd name="connsiteY1" fmla="*/ 69565 h 151035"/>
                  <a:gd name="connsiteX2" fmla="*/ 27175 w 66659"/>
                  <a:gd name="connsiteY2" fmla="*/ 34323 h 151035"/>
                  <a:gd name="connsiteX3" fmla="*/ 7649 w 66659"/>
                  <a:gd name="connsiteY3" fmla="*/ 1176 h 151035"/>
                  <a:gd name="connsiteX4" fmla="*/ 28 w 66659"/>
                  <a:gd name="connsiteY4" fmla="*/ 4319 h 151035"/>
                  <a:gd name="connsiteX5" fmla="*/ 12601 w 66659"/>
                  <a:gd name="connsiteY5" fmla="*/ 39752 h 151035"/>
                  <a:gd name="connsiteX6" fmla="*/ 28032 w 66659"/>
                  <a:gd name="connsiteY6" fmla="*/ 74709 h 151035"/>
                  <a:gd name="connsiteX7" fmla="*/ 56226 w 66659"/>
                  <a:gd name="connsiteY7" fmla="*/ 147289 h 151035"/>
                  <a:gd name="connsiteX8" fmla="*/ 66418 w 66659"/>
                  <a:gd name="connsiteY8" fmla="*/ 144527 h 151035"/>
                  <a:gd name="connsiteX9" fmla="*/ 66418 w 66659"/>
                  <a:gd name="connsiteY9" fmla="*/ 144527 h 151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59" h="151035">
                    <a:moveTo>
                      <a:pt x="66418" y="144527"/>
                    </a:moveTo>
                    <a:cubicBezTo>
                      <a:pt x="59179" y="119286"/>
                      <a:pt x="51273" y="94044"/>
                      <a:pt x="41748" y="69565"/>
                    </a:cubicBezTo>
                    <a:cubicBezTo>
                      <a:pt x="37081" y="57754"/>
                      <a:pt x="32223" y="45943"/>
                      <a:pt x="27175" y="34323"/>
                    </a:cubicBezTo>
                    <a:cubicBezTo>
                      <a:pt x="22126" y="22607"/>
                      <a:pt x="16888" y="10320"/>
                      <a:pt x="7649" y="1176"/>
                    </a:cubicBezTo>
                    <a:cubicBezTo>
                      <a:pt x="5172" y="-1301"/>
                      <a:pt x="-448" y="318"/>
                      <a:pt x="28" y="4319"/>
                    </a:cubicBezTo>
                    <a:cubicBezTo>
                      <a:pt x="1648" y="16892"/>
                      <a:pt x="7268" y="28417"/>
                      <a:pt x="12601" y="39752"/>
                    </a:cubicBezTo>
                    <a:cubicBezTo>
                      <a:pt x="17935" y="51277"/>
                      <a:pt x="23079" y="62993"/>
                      <a:pt x="28032" y="74709"/>
                    </a:cubicBezTo>
                    <a:cubicBezTo>
                      <a:pt x="38033" y="98712"/>
                      <a:pt x="47749" y="122715"/>
                      <a:pt x="56226" y="147289"/>
                    </a:cubicBezTo>
                    <a:cubicBezTo>
                      <a:pt x="58417" y="153766"/>
                      <a:pt x="68323" y="151194"/>
                      <a:pt x="66418" y="144527"/>
                    </a:cubicBezTo>
                    <a:lnTo>
                      <a:pt x="66418" y="144527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3" name="Freeform: Shape 567">
                <a:extLst>
                  <a:ext uri="{FF2B5EF4-FFF2-40B4-BE49-F238E27FC236}">
                    <a16:creationId xmlns:a16="http://schemas.microsoft.com/office/drawing/2014/main" id="{B5A00445-B3F4-4D24-949F-7953B1E92DF8}"/>
                  </a:ext>
                </a:extLst>
              </p:cNvPr>
              <p:cNvSpPr/>
              <p:nvPr/>
            </p:nvSpPr>
            <p:spPr>
              <a:xfrm>
                <a:off x="9763470" y="3009225"/>
                <a:ext cx="60700" cy="89455"/>
              </a:xfrm>
              <a:custGeom>
                <a:avLst/>
                <a:gdLst>
                  <a:gd name="connsiteX0" fmla="*/ 8919 w 60700"/>
                  <a:gd name="connsiteY0" fmla="*/ 87532 h 89455"/>
                  <a:gd name="connsiteX1" fmla="*/ 37685 w 60700"/>
                  <a:gd name="connsiteY1" fmla="*/ 47241 h 89455"/>
                  <a:gd name="connsiteX2" fmla="*/ 50639 w 60700"/>
                  <a:gd name="connsiteY2" fmla="*/ 26667 h 89455"/>
                  <a:gd name="connsiteX3" fmla="*/ 60640 w 60700"/>
                  <a:gd name="connsiteY3" fmla="*/ 4188 h 89455"/>
                  <a:gd name="connsiteX4" fmla="*/ 55116 w 60700"/>
                  <a:gd name="connsiteY4" fmla="*/ 950 h 89455"/>
                  <a:gd name="connsiteX5" fmla="*/ 41495 w 60700"/>
                  <a:gd name="connsiteY5" fmla="*/ 20381 h 89455"/>
                  <a:gd name="connsiteX6" fmla="*/ 28636 w 60700"/>
                  <a:gd name="connsiteY6" fmla="*/ 41907 h 89455"/>
                  <a:gd name="connsiteX7" fmla="*/ 919 w 60700"/>
                  <a:gd name="connsiteY7" fmla="*/ 82770 h 89455"/>
                  <a:gd name="connsiteX8" fmla="*/ 8919 w 60700"/>
                  <a:gd name="connsiteY8" fmla="*/ 87532 h 89455"/>
                  <a:gd name="connsiteX9" fmla="*/ 8919 w 60700"/>
                  <a:gd name="connsiteY9" fmla="*/ 87532 h 89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700" h="89455">
                    <a:moveTo>
                      <a:pt x="8919" y="87532"/>
                    </a:moveTo>
                    <a:cubicBezTo>
                      <a:pt x="19016" y="74483"/>
                      <a:pt x="28636" y="61053"/>
                      <a:pt x="37685" y="47241"/>
                    </a:cubicBezTo>
                    <a:cubicBezTo>
                      <a:pt x="42162" y="40478"/>
                      <a:pt x="46448" y="33620"/>
                      <a:pt x="50639" y="26667"/>
                    </a:cubicBezTo>
                    <a:cubicBezTo>
                      <a:pt x="54640" y="20000"/>
                      <a:pt x="59116" y="11999"/>
                      <a:pt x="60640" y="4188"/>
                    </a:cubicBezTo>
                    <a:cubicBezTo>
                      <a:pt x="61212" y="1045"/>
                      <a:pt x="57592" y="-1432"/>
                      <a:pt x="55116" y="950"/>
                    </a:cubicBezTo>
                    <a:cubicBezTo>
                      <a:pt x="49687" y="6284"/>
                      <a:pt x="45305" y="13809"/>
                      <a:pt x="41495" y="20381"/>
                    </a:cubicBezTo>
                    <a:cubicBezTo>
                      <a:pt x="37399" y="27620"/>
                      <a:pt x="33113" y="34859"/>
                      <a:pt x="28636" y="41907"/>
                    </a:cubicBezTo>
                    <a:cubicBezTo>
                      <a:pt x="19969" y="55909"/>
                      <a:pt x="10634" y="69530"/>
                      <a:pt x="919" y="82770"/>
                    </a:cubicBezTo>
                    <a:cubicBezTo>
                      <a:pt x="-2701" y="87722"/>
                      <a:pt x="5300" y="92104"/>
                      <a:pt x="8919" y="87532"/>
                    </a:cubicBezTo>
                    <a:lnTo>
                      <a:pt x="8919" y="87532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4" name="Freeform: Shape 568">
                <a:extLst>
                  <a:ext uri="{FF2B5EF4-FFF2-40B4-BE49-F238E27FC236}">
                    <a16:creationId xmlns:a16="http://schemas.microsoft.com/office/drawing/2014/main" id="{E12EF19C-96B3-4C31-9BD2-CA26E80CEEF8}"/>
                  </a:ext>
                </a:extLst>
              </p:cNvPr>
              <p:cNvSpPr/>
              <p:nvPr/>
            </p:nvSpPr>
            <p:spPr>
              <a:xfrm>
                <a:off x="9230512" y="3569397"/>
                <a:ext cx="169158" cy="51789"/>
              </a:xfrm>
              <a:custGeom>
                <a:avLst/>
                <a:gdLst>
                  <a:gd name="connsiteX0" fmla="*/ 160592 w 169158"/>
                  <a:gd name="connsiteY0" fmla="*/ 752 h 51789"/>
                  <a:gd name="connsiteX1" fmla="*/ 84392 w 169158"/>
                  <a:gd name="connsiteY1" fmla="*/ 30566 h 51789"/>
                  <a:gd name="connsiteX2" fmla="*/ 44768 w 169158"/>
                  <a:gd name="connsiteY2" fmla="*/ 36471 h 51789"/>
                  <a:gd name="connsiteX3" fmla="*/ 4287 w 169158"/>
                  <a:gd name="connsiteY3" fmla="*/ 38948 h 51789"/>
                  <a:gd name="connsiteX4" fmla="*/ 4287 w 169158"/>
                  <a:gd name="connsiteY4" fmla="*/ 50473 h 51789"/>
                  <a:gd name="connsiteX5" fmla="*/ 46578 w 169158"/>
                  <a:gd name="connsiteY5" fmla="*/ 49330 h 51789"/>
                  <a:gd name="connsiteX6" fmla="*/ 87440 w 169158"/>
                  <a:gd name="connsiteY6" fmla="*/ 41138 h 51789"/>
                  <a:gd name="connsiteX7" fmla="*/ 166497 w 169158"/>
                  <a:gd name="connsiteY7" fmla="*/ 10468 h 51789"/>
                  <a:gd name="connsiteX8" fmla="*/ 160592 w 169158"/>
                  <a:gd name="connsiteY8" fmla="*/ 752 h 51789"/>
                  <a:gd name="connsiteX9" fmla="*/ 160592 w 169158"/>
                  <a:gd name="connsiteY9" fmla="*/ 752 h 51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9158" h="51789">
                    <a:moveTo>
                      <a:pt x="160592" y="752"/>
                    </a:moveTo>
                    <a:cubicBezTo>
                      <a:pt x="136779" y="13897"/>
                      <a:pt x="111062" y="24755"/>
                      <a:pt x="84392" y="30566"/>
                    </a:cubicBezTo>
                    <a:cubicBezTo>
                      <a:pt x="71343" y="33423"/>
                      <a:pt x="58103" y="35423"/>
                      <a:pt x="44768" y="36471"/>
                    </a:cubicBezTo>
                    <a:cubicBezTo>
                      <a:pt x="31242" y="37614"/>
                      <a:pt x="17622" y="36852"/>
                      <a:pt x="4287" y="38948"/>
                    </a:cubicBezTo>
                    <a:cubicBezTo>
                      <a:pt x="-1524" y="39900"/>
                      <a:pt x="-1333" y="49425"/>
                      <a:pt x="4287" y="50473"/>
                    </a:cubicBezTo>
                    <a:cubicBezTo>
                      <a:pt x="18193" y="53140"/>
                      <a:pt x="32576" y="51235"/>
                      <a:pt x="46578" y="49330"/>
                    </a:cubicBezTo>
                    <a:cubicBezTo>
                      <a:pt x="60389" y="47425"/>
                      <a:pt x="74010" y="44758"/>
                      <a:pt x="87440" y="41138"/>
                    </a:cubicBezTo>
                    <a:cubicBezTo>
                      <a:pt x="114967" y="33804"/>
                      <a:pt x="141351" y="24089"/>
                      <a:pt x="166497" y="10468"/>
                    </a:cubicBezTo>
                    <a:cubicBezTo>
                      <a:pt x="172689" y="7039"/>
                      <a:pt x="166974" y="-2772"/>
                      <a:pt x="160592" y="752"/>
                    </a:cubicBezTo>
                    <a:lnTo>
                      <a:pt x="160592" y="752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5" name="Freeform: Shape 569">
                <a:extLst>
                  <a:ext uri="{FF2B5EF4-FFF2-40B4-BE49-F238E27FC236}">
                    <a16:creationId xmlns:a16="http://schemas.microsoft.com/office/drawing/2014/main" id="{34BE5BE3-D270-4A1C-94C6-76FAB6FDC31F}"/>
                  </a:ext>
                </a:extLst>
              </p:cNvPr>
              <p:cNvSpPr/>
              <p:nvPr/>
            </p:nvSpPr>
            <p:spPr>
              <a:xfrm>
                <a:off x="9240064" y="3793369"/>
                <a:ext cx="265957" cy="213435"/>
              </a:xfrm>
              <a:custGeom>
                <a:avLst/>
                <a:gdLst>
                  <a:gd name="connsiteX0" fmla="*/ 156754 w 265957"/>
                  <a:gd name="connsiteY0" fmla="*/ 212930 h 213435"/>
                  <a:gd name="connsiteX1" fmla="*/ 222001 w 265957"/>
                  <a:gd name="connsiteY1" fmla="*/ 175211 h 213435"/>
                  <a:gd name="connsiteX2" fmla="*/ 247813 w 265957"/>
                  <a:gd name="connsiteY2" fmla="*/ 154446 h 213435"/>
                  <a:gd name="connsiteX3" fmla="*/ 265911 w 265957"/>
                  <a:gd name="connsiteY3" fmla="*/ 129967 h 213435"/>
                  <a:gd name="connsiteX4" fmla="*/ 245813 w 265957"/>
                  <a:gd name="connsiteY4" fmla="*/ 71293 h 213435"/>
                  <a:gd name="connsiteX5" fmla="*/ 206284 w 265957"/>
                  <a:gd name="connsiteY5" fmla="*/ 27002 h 213435"/>
                  <a:gd name="connsiteX6" fmla="*/ 148944 w 265957"/>
                  <a:gd name="connsiteY6" fmla="*/ 46 h 213435"/>
                  <a:gd name="connsiteX7" fmla="*/ 130561 w 265957"/>
                  <a:gd name="connsiteY7" fmla="*/ 5475 h 213435"/>
                  <a:gd name="connsiteX8" fmla="*/ 33787 w 265957"/>
                  <a:gd name="connsiteY8" fmla="*/ 83009 h 213435"/>
                  <a:gd name="connsiteX9" fmla="*/ 1306 w 265957"/>
                  <a:gd name="connsiteY9" fmla="*/ 142159 h 213435"/>
                  <a:gd name="connsiteX10" fmla="*/ 5497 w 265957"/>
                  <a:gd name="connsiteY10" fmla="*/ 181688 h 213435"/>
                  <a:gd name="connsiteX11" fmla="*/ 8641 w 265957"/>
                  <a:gd name="connsiteY11" fmla="*/ 179878 h 213435"/>
                  <a:gd name="connsiteX12" fmla="*/ 12070 w 265957"/>
                  <a:gd name="connsiteY12" fmla="*/ 145207 h 213435"/>
                  <a:gd name="connsiteX13" fmla="*/ 36358 w 265957"/>
                  <a:gd name="connsiteY13" fmla="*/ 100249 h 213435"/>
                  <a:gd name="connsiteX14" fmla="*/ 123512 w 265957"/>
                  <a:gd name="connsiteY14" fmla="*/ 24620 h 213435"/>
                  <a:gd name="connsiteX15" fmla="*/ 146467 w 265957"/>
                  <a:gd name="connsiteY15" fmla="*/ 15857 h 213435"/>
                  <a:gd name="connsiteX16" fmla="*/ 149706 w 265957"/>
                  <a:gd name="connsiteY16" fmla="*/ 16905 h 213435"/>
                  <a:gd name="connsiteX17" fmla="*/ 175709 w 265957"/>
                  <a:gd name="connsiteY17" fmla="*/ 28716 h 213435"/>
                  <a:gd name="connsiteX18" fmla="*/ 241717 w 265957"/>
                  <a:gd name="connsiteY18" fmla="*/ 106535 h 213435"/>
                  <a:gd name="connsiteX19" fmla="*/ 241432 w 265957"/>
                  <a:gd name="connsiteY19" fmla="*/ 136634 h 213435"/>
                  <a:gd name="connsiteX20" fmla="*/ 215047 w 265957"/>
                  <a:gd name="connsiteY20" fmla="*/ 159780 h 213435"/>
                  <a:gd name="connsiteX21" fmla="*/ 152754 w 265957"/>
                  <a:gd name="connsiteY21" fmla="*/ 198928 h 213435"/>
                  <a:gd name="connsiteX22" fmla="*/ 156754 w 265957"/>
                  <a:gd name="connsiteY22" fmla="*/ 212930 h 213435"/>
                  <a:gd name="connsiteX23" fmla="*/ 156754 w 265957"/>
                  <a:gd name="connsiteY23" fmla="*/ 212930 h 21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65957" h="213435">
                    <a:moveTo>
                      <a:pt x="156754" y="212930"/>
                    </a:moveTo>
                    <a:cubicBezTo>
                      <a:pt x="180662" y="203976"/>
                      <a:pt x="201903" y="190641"/>
                      <a:pt x="222001" y="175211"/>
                    </a:cubicBezTo>
                    <a:cubicBezTo>
                      <a:pt x="230764" y="168448"/>
                      <a:pt x="239336" y="161495"/>
                      <a:pt x="247813" y="154446"/>
                    </a:cubicBezTo>
                    <a:cubicBezTo>
                      <a:pt x="255814" y="147779"/>
                      <a:pt x="265339" y="141302"/>
                      <a:pt x="265911" y="129967"/>
                    </a:cubicBezTo>
                    <a:cubicBezTo>
                      <a:pt x="266768" y="110536"/>
                      <a:pt x="255529" y="87485"/>
                      <a:pt x="245813" y="71293"/>
                    </a:cubicBezTo>
                    <a:cubicBezTo>
                      <a:pt x="235526" y="54148"/>
                      <a:pt x="222191" y="39098"/>
                      <a:pt x="206284" y="27002"/>
                    </a:cubicBezTo>
                    <a:cubicBezTo>
                      <a:pt x="190759" y="15095"/>
                      <a:pt x="169042" y="1570"/>
                      <a:pt x="148944" y="46"/>
                    </a:cubicBezTo>
                    <a:cubicBezTo>
                      <a:pt x="142562" y="-430"/>
                      <a:pt x="136276" y="2903"/>
                      <a:pt x="130561" y="5475"/>
                    </a:cubicBezTo>
                    <a:cubicBezTo>
                      <a:pt x="92651" y="22049"/>
                      <a:pt x="59314" y="50814"/>
                      <a:pt x="33787" y="83009"/>
                    </a:cubicBezTo>
                    <a:cubicBezTo>
                      <a:pt x="20452" y="99773"/>
                      <a:pt x="5878" y="120728"/>
                      <a:pt x="1306" y="142159"/>
                    </a:cubicBezTo>
                    <a:cubicBezTo>
                      <a:pt x="-1170" y="153875"/>
                      <a:pt x="-313" y="170924"/>
                      <a:pt x="5497" y="181688"/>
                    </a:cubicBezTo>
                    <a:cubicBezTo>
                      <a:pt x="6640" y="183783"/>
                      <a:pt x="9498" y="181973"/>
                      <a:pt x="8641" y="179878"/>
                    </a:cubicBezTo>
                    <a:cubicBezTo>
                      <a:pt x="2926" y="167400"/>
                      <a:pt x="7498" y="157018"/>
                      <a:pt x="12070" y="145207"/>
                    </a:cubicBezTo>
                    <a:cubicBezTo>
                      <a:pt x="18451" y="128919"/>
                      <a:pt x="25881" y="114441"/>
                      <a:pt x="36358" y="100249"/>
                    </a:cubicBezTo>
                    <a:cubicBezTo>
                      <a:pt x="58933" y="69578"/>
                      <a:pt x="89317" y="41765"/>
                      <a:pt x="123512" y="24620"/>
                    </a:cubicBezTo>
                    <a:cubicBezTo>
                      <a:pt x="129894" y="21382"/>
                      <a:pt x="139133" y="16143"/>
                      <a:pt x="146467" y="15857"/>
                    </a:cubicBezTo>
                    <a:cubicBezTo>
                      <a:pt x="150468" y="15667"/>
                      <a:pt x="146372" y="15667"/>
                      <a:pt x="149706" y="16905"/>
                    </a:cubicBezTo>
                    <a:cubicBezTo>
                      <a:pt x="158659" y="20239"/>
                      <a:pt x="167422" y="23954"/>
                      <a:pt x="175709" y="28716"/>
                    </a:cubicBezTo>
                    <a:cubicBezTo>
                      <a:pt x="205618" y="45671"/>
                      <a:pt x="230383" y="73960"/>
                      <a:pt x="241717" y="106535"/>
                    </a:cubicBezTo>
                    <a:cubicBezTo>
                      <a:pt x="245242" y="116727"/>
                      <a:pt x="250385" y="128348"/>
                      <a:pt x="241432" y="136634"/>
                    </a:cubicBezTo>
                    <a:cubicBezTo>
                      <a:pt x="232859" y="144540"/>
                      <a:pt x="224096" y="152255"/>
                      <a:pt x="215047" y="159780"/>
                    </a:cubicBezTo>
                    <a:cubicBezTo>
                      <a:pt x="196093" y="175496"/>
                      <a:pt x="175614" y="189689"/>
                      <a:pt x="152754" y="198928"/>
                    </a:cubicBezTo>
                    <a:cubicBezTo>
                      <a:pt x="144181" y="202166"/>
                      <a:pt x="147706" y="216263"/>
                      <a:pt x="156754" y="212930"/>
                    </a:cubicBezTo>
                    <a:lnTo>
                      <a:pt x="156754" y="212930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6" name="Freeform: Shape 570">
                <a:extLst>
                  <a:ext uri="{FF2B5EF4-FFF2-40B4-BE49-F238E27FC236}">
                    <a16:creationId xmlns:a16="http://schemas.microsoft.com/office/drawing/2014/main" id="{1ABFB20F-7B89-4045-B3C1-02A2DF36A634}"/>
                  </a:ext>
                </a:extLst>
              </p:cNvPr>
              <p:cNvSpPr/>
              <p:nvPr/>
            </p:nvSpPr>
            <p:spPr>
              <a:xfrm>
                <a:off x="9373172" y="2395703"/>
                <a:ext cx="238435" cy="31180"/>
              </a:xfrm>
              <a:custGeom>
                <a:avLst/>
                <a:gdLst>
                  <a:gd name="connsiteX0" fmla="*/ 234435 w 238435"/>
                  <a:gd name="connsiteY0" fmla="*/ 22874 h 31180"/>
                  <a:gd name="connsiteX1" fmla="*/ 106895 w 238435"/>
                  <a:gd name="connsiteY1" fmla="*/ 6014 h 31180"/>
                  <a:gd name="connsiteX2" fmla="*/ 46506 w 238435"/>
                  <a:gd name="connsiteY2" fmla="*/ 109 h 31180"/>
                  <a:gd name="connsiteX3" fmla="*/ 1263 w 238435"/>
                  <a:gd name="connsiteY3" fmla="*/ 12587 h 31180"/>
                  <a:gd name="connsiteX4" fmla="*/ 5358 w 238435"/>
                  <a:gd name="connsiteY4" fmla="*/ 19730 h 31180"/>
                  <a:gd name="connsiteX5" fmla="*/ 115848 w 238435"/>
                  <a:gd name="connsiteY5" fmla="*/ 22969 h 31180"/>
                  <a:gd name="connsiteX6" fmla="*/ 234435 w 238435"/>
                  <a:gd name="connsiteY6" fmla="*/ 31160 h 31180"/>
                  <a:gd name="connsiteX7" fmla="*/ 234435 w 238435"/>
                  <a:gd name="connsiteY7" fmla="*/ 22874 h 31180"/>
                  <a:gd name="connsiteX8" fmla="*/ 234435 w 238435"/>
                  <a:gd name="connsiteY8" fmla="*/ 22874 h 3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435" h="31180">
                    <a:moveTo>
                      <a:pt x="234435" y="22874"/>
                    </a:moveTo>
                    <a:cubicBezTo>
                      <a:pt x="191858" y="17921"/>
                      <a:pt x="149567" y="10682"/>
                      <a:pt x="106895" y="6014"/>
                    </a:cubicBezTo>
                    <a:cubicBezTo>
                      <a:pt x="86797" y="3824"/>
                      <a:pt x="66604" y="871"/>
                      <a:pt x="46506" y="109"/>
                    </a:cubicBezTo>
                    <a:cubicBezTo>
                      <a:pt x="30314" y="-463"/>
                      <a:pt x="13359" y="871"/>
                      <a:pt x="1263" y="12587"/>
                    </a:cubicBezTo>
                    <a:cubicBezTo>
                      <a:pt x="-1881" y="15635"/>
                      <a:pt x="1358" y="20683"/>
                      <a:pt x="5358" y="19730"/>
                    </a:cubicBezTo>
                    <a:cubicBezTo>
                      <a:pt x="41172" y="10777"/>
                      <a:pt x="79653" y="19635"/>
                      <a:pt x="115848" y="22969"/>
                    </a:cubicBezTo>
                    <a:cubicBezTo>
                      <a:pt x="155282" y="26588"/>
                      <a:pt x="195001" y="27731"/>
                      <a:pt x="234435" y="31160"/>
                    </a:cubicBezTo>
                    <a:cubicBezTo>
                      <a:pt x="239864" y="31637"/>
                      <a:pt x="239673" y="23445"/>
                      <a:pt x="234435" y="22874"/>
                    </a:cubicBezTo>
                    <a:lnTo>
                      <a:pt x="234435" y="22874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7" name="Freeform: Shape 571">
                <a:extLst>
                  <a:ext uri="{FF2B5EF4-FFF2-40B4-BE49-F238E27FC236}">
                    <a16:creationId xmlns:a16="http://schemas.microsoft.com/office/drawing/2014/main" id="{D5EDECF0-B4EE-452D-BDCC-6C4C32802703}"/>
                  </a:ext>
                </a:extLst>
              </p:cNvPr>
              <p:cNvSpPr/>
              <p:nvPr/>
            </p:nvSpPr>
            <p:spPr>
              <a:xfrm>
                <a:off x="10104952" y="3307086"/>
                <a:ext cx="61508" cy="170818"/>
              </a:xfrm>
              <a:custGeom>
                <a:avLst/>
                <a:gdLst>
                  <a:gd name="connsiteX0" fmla="*/ 8908 w 61508"/>
                  <a:gd name="connsiteY0" fmla="*/ 168384 h 170818"/>
                  <a:gd name="connsiteX1" fmla="*/ 61486 w 61508"/>
                  <a:gd name="connsiteY1" fmla="*/ 3888 h 170818"/>
                  <a:gd name="connsiteX2" fmla="*/ 53676 w 61508"/>
                  <a:gd name="connsiteY2" fmla="*/ 2840 h 170818"/>
                  <a:gd name="connsiteX3" fmla="*/ 526 w 61508"/>
                  <a:gd name="connsiteY3" fmla="*/ 163527 h 170818"/>
                  <a:gd name="connsiteX4" fmla="*/ 8908 w 61508"/>
                  <a:gd name="connsiteY4" fmla="*/ 168384 h 170818"/>
                  <a:gd name="connsiteX5" fmla="*/ 8908 w 61508"/>
                  <a:gd name="connsiteY5" fmla="*/ 168384 h 17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508" h="170818">
                    <a:moveTo>
                      <a:pt x="8908" y="168384"/>
                    </a:moveTo>
                    <a:cubicBezTo>
                      <a:pt x="35674" y="117426"/>
                      <a:pt x="55771" y="61419"/>
                      <a:pt x="61486" y="3888"/>
                    </a:cubicBezTo>
                    <a:cubicBezTo>
                      <a:pt x="61963" y="-589"/>
                      <a:pt x="54628" y="-1542"/>
                      <a:pt x="53676" y="2840"/>
                    </a:cubicBezTo>
                    <a:cubicBezTo>
                      <a:pt x="41865" y="58561"/>
                      <a:pt x="26244" y="112568"/>
                      <a:pt x="526" y="163527"/>
                    </a:cubicBezTo>
                    <a:cubicBezTo>
                      <a:pt x="-2141" y="169051"/>
                      <a:pt x="6051" y="173909"/>
                      <a:pt x="8908" y="168384"/>
                    </a:cubicBezTo>
                    <a:lnTo>
                      <a:pt x="8908" y="168384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360" name="Graphic 15">
            <a:extLst>
              <a:ext uri="{FF2B5EF4-FFF2-40B4-BE49-F238E27FC236}">
                <a16:creationId xmlns:a16="http://schemas.microsoft.com/office/drawing/2014/main" id="{2D8ED275-12DF-4CBD-8B61-0D37BBBB4973}"/>
              </a:ext>
            </a:extLst>
          </p:cNvPr>
          <p:cNvGrpSpPr/>
          <p:nvPr/>
        </p:nvGrpSpPr>
        <p:grpSpPr>
          <a:xfrm rot="14450969">
            <a:off x="9424614" y="4503986"/>
            <a:ext cx="3245092" cy="2408164"/>
            <a:chOff x="2452687" y="704817"/>
            <a:chExt cx="7284752" cy="5449856"/>
          </a:xfrm>
        </p:grpSpPr>
        <p:grpSp>
          <p:nvGrpSpPr>
            <p:cNvPr id="361" name="Graphic 15">
              <a:extLst>
                <a:ext uri="{FF2B5EF4-FFF2-40B4-BE49-F238E27FC236}">
                  <a16:creationId xmlns:a16="http://schemas.microsoft.com/office/drawing/2014/main" id="{CE019787-F6AA-4D4F-9550-EF6FE62F2A90}"/>
                </a:ext>
              </a:extLst>
            </p:cNvPr>
            <p:cNvGrpSpPr/>
            <p:nvPr/>
          </p:nvGrpSpPr>
          <p:grpSpPr>
            <a:xfrm>
              <a:off x="3071025" y="704817"/>
              <a:ext cx="6666414" cy="4407726"/>
              <a:chOff x="3071025" y="704817"/>
              <a:chExt cx="6666414" cy="4407726"/>
            </a:xfrm>
          </p:grpSpPr>
          <p:sp>
            <p:nvSpPr>
              <p:cNvPr id="365" name="Freeform: Shape 18">
                <a:extLst>
                  <a:ext uri="{FF2B5EF4-FFF2-40B4-BE49-F238E27FC236}">
                    <a16:creationId xmlns:a16="http://schemas.microsoft.com/office/drawing/2014/main" id="{AF445A81-87CD-4095-BF52-5DA8262D3ED8}"/>
                  </a:ext>
                </a:extLst>
              </p:cNvPr>
              <p:cNvSpPr/>
              <p:nvPr/>
            </p:nvSpPr>
            <p:spPr>
              <a:xfrm>
                <a:off x="5944762" y="3057434"/>
                <a:ext cx="811183" cy="1016040"/>
              </a:xfrm>
              <a:custGeom>
                <a:avLst/>
                <a:gdLst>
                  <a:gd name="connsiteX0" fmla="*/ 372312 w 811183"/>
                  <a:gd name="connsiteY0" fmla="*/ 30190 h 1016040"/>
                  <a:gd name="connsiteX1" fmla="*/ 780554 w 811183"/>
                  <a:gd name="connsiteY1" fmla="*/ 400712 h 1016040"/>
                  <a:gd name="connsiteX2" fmla="*/ 730262 w 811183"/>
                  <a:gd name="connsiteY2" fmla="*/ 792285 h 1016040"/>
                  <a:gd name="connsiteX3" fmla="*/ 475849 w 811183"/>
                  <a:gd name="connsiteY3" fmla="*/ 1003645 h 1016040"/>
                  <a:gd name="connsiteX4" fmla="*/ 523855 w 811183"/>
                  <a:gd name="connsiteY4" fmla="*/ 619787 h 1016040"/>
                  <a:gd name="connsiteX5" fmla="*/ 423271 w 811183"/>
                  <a:gd name="connsiteY5" fmla="*/ 341181 h 1016040"/>
                  <a:gd name="connsiteX6" fmla="*/ 41795 w 811183"/>
                  <a:gd name="connsiteY6" fmla="*/ 268410 h 1016040"/>
                  <a:gd name="connsiteX7" fmla="*/ 372312 w 811183"/>
                  <a:gd name="connsiteY7" fmla="*/ 30190 h 1016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11183" h="1016040">
                    <a:moveTo>
                      <a:pt x="372312" y="30190"/>
                    </a:moveTo>
                    <a:cubicBezTo>
                      <a:pt x="372312" y="30190"/>
                      <a:pt x="724547" y="288317"/>
                      <a:pt x="780554" y="400712"/>
                    </a:cubicBezTo>
                    <a:cubicBezTo>
                      <a:pt x="836561" y="513107"/>
                      <a:pt x="813415" y="635599"/>
                      <a:pt x="730262" y="792285"/>
                    </a:cubicBezTo>
                    <a:cubicBezTo>
                      <a:pt x="647108" y="948971"/>
                      <a:pt x="538238" y="1053079"/>
                      <a:pt x="475849" y="1003645"/>
                    </a:cubicBezTo>
                    <a:cubicBezTo>
                      <a:pt x="413460" y="954210"/>
                      <a:pt x="306494" y="866580"/>
                      <a:pt x="523855" y="619787"/>
                    </a:cubicBezTo>
                    <a:cubicBezTo>
                      <a:pt x="441464" y="544254"/>
                      <a:pt x="438511" y="406999"/>
                      <a:pt x="423271" y="341181"/>
                    </a:cubicBezTo>
                    <a:cubicBezTo>
                      <a:pt x="379742" y="332323"/>
                      <a:pt x="166096" y="342895"/>
                      <a:pt x="41795" y="268410"/>
                    </a:cubicBezTo>
                    <a:cubicBezTo>
                      <a:pt x="-82602" y="193924"/>
                      <a:pt x="83324" y="-92588"/>
                      <a:pt x="372312" y="30190"/>
                    </a:cubicBezTo>
                    <a:close/>
                  </a:path>
                </a:pathLst>
              </a:custGeom>
              <a:solidFill>
                <a:srgbClr val="D1956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6" name="Freeform: Shape 19">
                <a:extLst>
                  <a:ext uri="{FF2B5EF4-FFF2-40B4-BE49-F238E27FC236}">
                    <a16:creationId xmlns:a16="http://schemas.microsoft.com/office/drawing/2014/main" id="{4FBAE7FA-8EDC-4A58-8AED-E0C276511078}"/>
                  </a:ext>
                </a:extLst>
              </p:cNvPr>
              <p:cNvSpPr/>
              <p:nvPr/>
            </p:nvSpPr>
            <p:spPr>
              <a:xfrm>
                <a:off x="6489183" y="3830780"/>
                <a:ext cx="161000" cy="206866"/>
              </a:xfrm>
              <a:custGeom>
                <a:avLst/>
                <a:gdLst>
                  <a:gd name="connsiteX0" fmla="*/ 159552 w 161000"/>
                  <a:gd name="connsiteY0" fmla="*/ 31226 h 206866"/>
                  <a:gd name="connsiteX1" fmla="*/ 124976 w 161000"/>
                  <a:gd name="connsiteY1" fmla="*/ 3793 h 206866"/>
                  <a:gd name="connsiteX2" fmla="*/ 1532 w 161000"/>
                  <a:gd name="connsiteY2" fmla="*/ 127142 h 206866"/>
                  <a:gd name="connsiteX3" fmla="*/ 23154 w 161000"/>
                  <a:gd name="connsiteY3" fmla="*/ 206867 h 206866"/>
                  <a:gd name="connsiteX4" fmla="*/ 159552 w 161000"/>
                  <a:gd name="connsiteY4" fmla="*/ 31226 h 206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000" h="206866">
                    <a:moveTo>
                      <a:pt x="159552" y="31226"/>
                    </a:moveTo>
                    <a:cubicBezTo>
                      <a:pt x="167077" y="10271"/>
                      <a:pt x="143740" y="-8208"/>
                      <a:pt x="124976" y="3793"/>
                    </a:cubicBezTo>
                    <a:cubicBezTo>
                      <a:pt x="78589" y="33321"/>
                      <a:pt x="11819" y="72278"/>
                      <a:pt x="1532" y="127142"/>
                    </a:cubicBezTo>
                    <a:cubicBezTo>
                      <a:pt x="-7040" y="206295"/>
                      <a:pt x="23154" y="206867"/>
                      <a:pt x="23154" y="206867"/>
                    </a:cubicBezTo>
                    <a:cubicBezTo>
                      <a:pt x="23154" y="206867"/>
                      <a:pt x="127072" y="122284"/>
                      <a:pt x="159552" y="31226"/>
                    </a:cubicBezTo>
                    <a:close/>
                  </a:path>
                </a:pathLst>
              </a:custGeom>
              <a:solidFill>
                <a:srgbClr val="CC8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7" name="Freeform: Shape 20">
                <a:extLst>
                  <a:ext uri="{FF2B5EF4-FFF2-40B4-BE49-F238E27FC236}">
                    <a16:creationId xmlns:a16="http://schemas.microsoft.com/office/drawing/2014/main" id="{9B61AF1C-92B7-407F-BAC7-EBC17EA521E7}"/>
                  </a:ext>
                </a:extLst>
              </p:cNvPr>
              <p:cNvSpPr/>
              <p:nvPr/>
            </p:nvSpPr>
            <p:spPr>
              <a:xfrm>
                <a:off x="6089481" y="2722254"/>
                <a:ext cx="945168" cy="1183737"/>
              </a:xfrm>
              <a:custGeom>
                <a:avLst/>
                <a:gdLst>
                  <a:gd name="connsiteX0" fmla="*/ 433810 w 945168"/>
                  <a:gd name="connsiteY0" fmla="*/ 35138 h 1183737"/>
                  <a:gd name="connsiteX1" fmla="*/ 909488 w 945168"/>
                  <a:gd name="connsiteY1" fmla="*/ 466811 h 1183737"/>
                  <a:gd name="connsiteX2" fmla="*/ 850815 w 945168"/>
                  <a:gd name="connsiteY2" fmla="*/ 923059 h 1183737"/>
                  <a:gd name="connsiteX3" fmla="*/ 554396 w 945168"/>
                  <a:gd name="connsiteY3" fmla="*/ 1169280 h 1183737"/>
                  <a:gd name="connsiteX4" fmla="*/ 610308 w 945168"/>
                  <a:gd name="connsiteY4" fmla="*/ 722081 h 1183737"/>
                  <a:gd name="connsiteX5" fmla="*/ 493151 w 945168"/>
                  <a:gd name="connsiteY5" fmla="*/ 397469 h 1183737"/>
                  <a:gd name="connsiteX6" fmla="*/ 48619 w 945168"/>
                  <a:gd name="connsiteY6" fmla="*/ 312697 h 1183737"/>
                  <a:gd name="connsiteX7" fmla="*/ 433810 w 945168"/>
                  <a:gd name="connsiteY7" fmla="*/ 35138 h 1183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5168" h="1183737">
                    <a:moveTo>
                      <a:pt x="433810" y="35138"/>
                    </a:moveTo>
                    <a:cubicBezTo>
                      <a:pt x="433810" y="35138"/>
                      <a:pt x="844242" y="335842"/>
                      <a:pt x="909488" y="466811"/>
                    </a:cubicBezTo>
                    <a:cubicBezTo>
                      <a:pt x="974735" y="597780"/>
                      <a:pt x="947779" y="740559"/>
                      <a:pt x="850815" y="923059"/>
                    </a:cubicBezTo>
                    <a:cubicBezTo>
                      <a:pt x="753850" y="1105653"/>
                      <a:pt x="627167" y="1226906"/>
                      <a:pt x="554396" y="1169280"/>
                    </a:cubicBezTo>
                    <a:cubicBezTo>
                      <a:pt x="481625" y="1111654"/>
                      <a:pt x="357038" y="1009546"/>
                      <a:pt x="610308" y="722081"/>
                    </a:cubicBezTo>
                    <a:cubicBezTo>
                      <a:pt x="514392" y="634070"/>
                      <a:pt x="510867" y="474145"/>
                      <a:pt x="493151" y="397469"/>
                    </a:cubicBezTo>
                    <a:cubicBezTo>
                      <a:pt x="442478" y="387182"/>
                      <a:pt x="193590" y="399469"/>
                      <a:pt x="48619" y="312697"/>
                    </a:cubicBezTo>
                    <a:cubicBezTo>
                      <a:pt x="-96161" y="226019"/>
                      <a:pt x="97101" y="-107832"/>
                      <a:pt x="433810" y="35138"/>
                    </a:cubicBezTo>
                    <a:close/>
                  </a:path>
                </a:pathLst>
              </a:custGeom>
              <a:solidFill>
                <a:srgbClr val="DB9C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8" name="Freeform: Shape 21">
                <a:extLst>
                  <a:ext uri="{FF2B5EF4-FFF2-40B4-BE49-F238E27FC236}">
                    <a16:creationId xmlns:a16="http://schemas.microsoft.com/office/drawing/2014/main" id="{9518FE94-F08B-4272-9764-D9D9F65FB9A3}"/>
                  </a:ext>
                </a:extLst>
              </p:cNvPr>
              <p:cNvSpPr/>
              <p:nvPr/>
            </p:nvSpPr>
            <p:spPr>
              <a:xfrm>
                <a:off x="6723811" y="3623310"/>
                <a:ext cx="187592" cy="240981"/>
              </a:xfrm>
              <a:custGeom>
                <a:avLst/>
                <a:gdLst>
                  <a:gd name="connsiteX0" fmla="*/ 185909 w 187592"/>
                  <a:gd name="connsiteY0" fmla="*/ 36385 h 240981"/>
                  <a:gd name="connsiteX1" fmla="*/ 145619 w 187592"/>
                  <a:gd name="connsiteY1" fmla="*/ 4381 h 240981"/>
                  <a:gd name="connsiteX2" fmla="*/ 1791 w 187592"/>
                  <a:gd name="connsiteY2" fmla="*/ 148113 h 240981"/>
                  <a:gd name="connsiteX3" fmla="*/ 26937 w 187592"/>
                  <a:gd name="connsiteY3" fmla="*/ 240982 h 240981"/>
                  <a:gd name="connsiteX4" fmla="*/ 185909 w 187592"/>
                  <a:gd name="connsiteY4" fmla="*/ 36385 h 240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592" h="240981">
                    <a:moveTo>
                      <a:pt x="185909" y="36385"/>
                    </a:moveTo>
                    <a:cubicBezTo>
                      <a:pt x="194672" y="12001"/>
                      <a:pt x="167431" y="-9526"/>
                      <a:pt x="145619" y="4381"/>
                    </a:cubicBezTo>
                    <a:cubicBezTo>
                      <a:pt x="91516" y="38766"/>
                      <a:pt x="13792" y="84200"/>
                      <a:pt x="1791" y="148113"/>
                    </a:cubicBezTo>
                    <a:cubicBezTo>
                      <a:pt x="-8210" y="240315"/>
                      <a:pt x="26937" y="240982"/>
                      <a:pt x="26937" y="240982"/>
                    </a:cubicBezTo>
                    <a:cubicBezTo>
                      <a:pt x="26937" y="240982"/>
                      <a:pt x="148000" y="142493"/>
                      <a:pt x="185909" y="36385"/>
                    </a:cubicBezTo>
                    <a:close/>
                  </a:path>
                </a:pathLst>
              </a:custGeom>
              <a:solidFill>
                <a:srgbClr val="D394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9" name="Freeform: Shape 22">
                <a:extLst>
                  <a:ext uri="{FF2B5EF4-FFF2-40B4-BE49-F238E27FC236}">
                    <a16:creationId xmlns:a16="http://schemas.microsoft.com/office/drawing/2014/main" id="{12743203-B840-402C-BE29-D48BF70661F5}"/>
                  </a:ext>
                </a:extLst>
              </p:cNvPr>
              <p:cNvSpPr/>
              <p:nvPr/>
            </p:nvSpPr>
            <p:spPr>
              <a:xfrm>
                <a:off x="6300198" y="2337067"/>
                <a:ext cx="996150" cy="1224016"/>
              </a:xfrm>
              <a:custGeom>
                <a:avLst/>
                <a:gdLst>
                  <a:gd name="connsiteX0" fmla="*/ 540275 w 996150"/>
                  <a:gd name="connsiteY0" fmla="*/ 30181 h 1224016"/>
                  <a:gd name="connsiteX1" fmla="*/ 851457 w 996150"/>
                  <a:gd name="connsiteY1" fmla="*/ 201440 h 1224016"/>
                  <a:gd name="connsiteX2" fmla="*/ 959090 w 996150"/>
                  <a:gd name="connsiteY2" fmla="*/ 976680 h 1224016"/>
                  <a:gd name="connsiteX3" fmla="*/ 699534 w 996150"/>
                  <a:gd name="connsiteY3" fmla="*/ 1205089 h 1224016"/>
                  <a:gd name="connsiteX4" fmla="*/ 677150 w 996150"/>
                  <a:gd name="connsiteY4" fmla="*/ 779798 h 1224016"/>
                  <a:gd name="connsiteX5" fmla="*/ 420832 w 996150"/>
                  <a:gd name="connsiteY5" fmla="*/ 536434 h 1224016"/>
                  <a:gd name="connsiteX6" fmla="*/ 43070 w 996150"/>
                  <a:gd name="connsiteY6" fmla="*/ 449852 h 1224016"/>
                  <a:gd name="connsiteX7" fmla="*/ 540275 w 996150"/>
                  <a:gd name="connsiteY7" fmla="*/ 30181 h 1224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6150" h="1224016">
                    <a:moveTo>
                      <a:pt x="540275" y="30181"/>
                    </a:moveTo>
                    <a:cubicBezTo>
                      <a:pt x="540275" y="30181"/>
                      <a:pt x="781258" y="60470"/>
                      <a:pt x="851457" y="201440"/>
                    </a:cubicBezTo>
                    <a:cubicBezTo>
                      <a:pt x="921657" y="342315"/>
                      <a:pt x="1063389" y="780274"/>
                      <a:pt x="959090" y="976680"/>
                    </a:cubicBezTo>
                    <a:cubicBezTo>
                      <a:pt x="854791" y="1173085"/>
                      <a:pt x="777829" y="1267097"/>
                      <a:pt x="699534" y="1205089"/>
                    </a:cubicBezTo>
                    <a:cubicBezTo>
                      <a:pt x="621238" y="1143082"/>
                      <a:pt x="514653" y="1020019"/>
                      <a:pt x="677150" y="779798"/>
                    </a:cubicBezTo>
                    <a:cubicBezTo>
                      <a:pt x="573899" y="685120"/>
                      <a:pt x="439882" y="618921"/>
                      <a:pt x="420832" y="536434"/>
                    </a:cubicBezTo>
                    <a:cubicBezTo>
                      <a:pt x="366349" y="525385"/>
                      <a:pt x="198995" y="543197"/>
                      <a:pt x="43070" y="449852"/>
                    </a:cubicBezTo>
                    <a:cubicBezTo>
                      <a:pt x="-112854" y="356507"/>
                      <a:pt x="177944" y="-123743"/>
                      <a:pt x="540275" y="30181"/>
                    </a:cubicBezTo>
                    <a:close/>
                  </a:path>
                </a:pathLst>
              </a:custGeom>
              <a:solidFill>
                <a:srgbClr val="E5A37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0" name="Freeform: Shape 23">
                <a:extLst>
                  <a:ext uri="{FF2B5EF4-FFF2-40B4-BE49-F238E27FC236}">
                    <a16:creationId xmlns:a16="http://schemas.microsoft.com/office/drawing/2014/main" id="{FD32ED96-F3A6-4D0E-8A17-115A9ABF0D62}"/>
                  </a:ext>
                </a:extLst>
              </p:cNvPr>
              <p:cNvSpPr/>
              <p:nvPr/>
            </p:nvSpPr>
            <p:spPr>
              <a:xfrm>
                <a:off x="4651373" y="1852583"/>
                <a:ext cx="3102700" cy="1571716"/>
              </a:xfrm>
              <a:custGeom>
                <a:avLst/>
                <a:gdLst>
                  <a:gd name="connsiteX0" fmla="*/ 3097976 w 3102700"/>
                  <a:gd name="connsiteY0" fmla="*/ 664779 h 1571716"/>
                  <a:gd name="connsiteX1" fmla="*/ 3039778 w 3102700"/>
                  <a:gd name="connsiteY1" fmla="*/ 505425 h 1571716"/>
                  <a:gd name="connsiteX2" fmla="*/ 2904808 w 3102700"/>
                  <a:gd name="connsiteY2" fmla="*/ 370456 h 1571716"/>
                  <a:gd name="connsiteX3" fmla="*/ 2442179 w 3102700"/>
                  <a:gd name="connsiteY3" fmla="*/ 47654 h 1571716"/>
                  <a:gd name="connsiteX4" fmla="*/ 1949832 w 3102700"/>
                  <a:gd name="connsiteY4" fmla="*/ 26794 h 1571716"/>
                  <a:gd name="connsiteX5" fmla="*/ 1251078 w 3102700"/>
                  <a:gd name="connsiteY5" fmla="*/ 153762 h 1571716"/>
                  <a:gd name="connsiteX6" fmla="*/ 795688 w 3102700"/>
                  <a:gd name="connsiteY6" fmla="*/ 513141 h 1571716"/>
                  <a:gd name="connsiteX7" fmla="*/ 7494 w 3102700"/>
                  <a:gd name="connsiteY7" fmla="*/ 1553175 h 1571716"/>
                  <a:gd name="connsiteX8" fmla="*/ 1383380 w 3102700"/>
                  <a:gd name="connsiteY8" fmla="*/ 1131980 h 1571716"/>
                  <a:gd name="connsiteX9" fmla="*/ 1938497 w 3102700"/>
                  <a:gd name="connsiteY9" fmla="*/ 577434 h 1571716"/>
                  <a:gd name="connsiteX10" fmla="*/ 2309496 w 3102700"/>
                  <a:gd name="connsiteY10" fmla="*/ 474660 h 1571716"/>
                  <a:gd name="connsiteX11" fmla="*/ 2633156 w 3102700"/>
                  <a:gd name="connsiteY11" fmla="*/ 630012 h 1571716"/>
                  <a:gd name="connsiteX12" fmla="*/ 2841753 w 3102700"/>
                  <a:gd name="connsiteY12" fmla="*/ 877377 h 1571716"/>
                  <a:gd name="connsiteX13" fmla="*/ 3097976 w 3102700"/>
                  <a:gd name="connsiteY13" fmla="*/ 664779 h 1571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02700" h="1571716">
                    <a:moveTo>
                      <a:pt x="3097976" y="664779"/>
                    </a:moveTo>
                    <a:cubicBezTo>
                      <a:pt x="3090641" y="608010"/>
                      <a:pt x="3071401" y="553146"/>
                      <a:pt x="3039778" y="505425"/>
                    </a:cubicBezTo>
                    <a:cubicBezTo>
                      <a:pt x="3011965" y="463420"/>
                      <a:pt x="2969102" y="414081"/>
                      <a:pt x="2904808" y="370456"/>
                    </a:cubicBezTo>
                    <a:cubicBezTo>
                      <a:pt x="2755743" y="269491"/>
                      <a:pt x="2559337" y="89469"/>
                      <a:pt x="2442179" y="47654"/>
                    </a:cubicBezTo>
                    <a:cubicBezTo>
                      <a:pt x="2325022" y="5934"/>
                      <a:pt x="2277111" y="-24165"/>
                      <a:pt x="1949832" y="26794"/>
                    </a:cubicBezTo>
                    <a:cubicBezTo>
                      <a:pt x="1622458" y="77753"/>
                      <a:pt x="1361568" y="138808"/>
                      <a:pt x="1251078" y="153762"/>
                    </a:cubicBezTo>
                    <a:cubicBezTo>
                      <a:pt x="1140588" y="168717"/>
                      <a:pt x="1043528" y="179766"/>
                      <a:pt x="795688" y="513141"/>
                    </a:cubicBezTo>
                    <a:cubicBezTo>
                      <a:pt x="547847" y="846516"/>
                      <a:pt x="120175" y="1444686"/>
                      <a:pt x="7494" y="1553175"/>
                    </a:cubicBezTo>
                    <a:cubicBezTo>
                      <a:pt x="-105187" y="1661665"/>
                      <a:pt x="1085533" y="1264282"/>
                      <a:pt x="1383380" y="1131980"/>
                    </a:cubicBezTo>
                    <a:cubicBezTo>
                      <a:pt x="1681227" y="999773"/>
                      <a:pt x="1904588" y="797462"/>
                      <a:pt x="1938497" y="577434"/>
                    </a:cubicBezTo>
                    <a:cubicBezTo>
                      <a:pt x="2075657" y="603628"/>
                      <a:pt x="2244726" y="571719"/>
                      <a:pt x="2309496" y="474660"/>
                    </a:cubicBezTo>
                    <a:cubicBezTo>
                      <a:pt x="2378457" y="535334"/>
                      <a:pt x="2552003" y="653539"/>
                      <a:pt x="2633156" y="630012"/>
                    </a:cubicBezTo>
                    <a:cubicBezTo>
                      <a:pt x="2689258" y="713928"/>
                      <a:pt x="2780603" y="826037"/>
                      <a:pt x="2841753" y="877377"/>
                    </a:cubicBezTo>
                    <a:cubicBezTo>
                      <a:pt x="2987485" y="999963"/>
                      <a:pt x="3130742" y="918334"/>
                      <a:pt x="3097976" y="664779"/>
                    </a:cubicBezTo>
                    <a:close/>
                  </a:path>
                </a:pathLst>
              </a:custGeom>
              <a:solidFill>
                <a:srgbClr val="F2AF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1" name="Freeform: Shape 24">
                <a:extLst>
                  <a:ext uri="{FF2B5EF4-FFF2-40B4-BE49-F238E27FC236}">
                    <a16:creationId xmlns:a16="http://schemas.microsoft.com/office/drawing/2014/main" id="{AC516BF6-3A8E-4798-810E-E9AC21D6334B}"/>
                  </a:ext>
                </a:extLst>
              </p:cNvPr>
              <p:cNvSpPr/>
              <p:nvPr/>
            </p:nvSpPr>
            <p:spPr>
              <a:xfrm>
                <a:off x="7196422" y="704817"/>
                <a:ext cx="2541017" cy="2566532"/>
              </a:xfrm>
              <a:custGeom>
                <a:avLst/>
                <a:gdLst>
                  <a:gd name="connsiteX0" fmla="*/ 424720 w 2541017"/>
                  <a:gd name="connsiteY0" fmla="*/ 560484 h 2566532"/>
                  <a:gd name="connsiteX1" fmla="*/ 775430 w 2541017"/>
                  <a:gd name="connsiteY1" fmla="*/ 106903 h 2566532"/>
                  <a:gd name="connsiteX2" fmla="*/ 1834420 w 2541017"/>
                  <a:gd name="connsiteY2" fmla="*/ 381509 h 2566532"/>
                  <a:gd name="connsiteX3" fmla="*/ 1896808 w 2541017"/>
                  <a:gd name="connsiteY3" fmla="*/ 1031019 h 2566532"/>
                  <a:gd name="connsiteX4" fmla="*/ 2434114 w 2541017"/>
                  <a:gd name="connsiteY4" fmla="*/ 1401161 h 2566532"/>
                  <a:gd name="connsiteX5" fmla="*/ 2159508 w 2541017"/>
                  <a:gd name="connsiteY5" fmla="*/ 2460150 h 2566532"/>
                  <a:gd name="connsiteX6" fmla="*/ 1592675 w 2541017"/>
                  <a:gd name="connsiteY6" fmla="*/ 2546256 h 2566532"/>
                  <a:gd name="connsiteX7" fmla="*/ 1592675 w 2541017"/>
                  <a:gd name="connsiteY7" fmla="*/ 2546923 h 2566532"/>
                  <a:gd name="connsiteX8" fmla="*/ 0 w 2541017"/>
                  <a:gd name="connsiteY8" fmla="*/ 2146682 h 2566532"/>
                  <a:gd name="connsiteX9" fmla="*/ 424053 w 2541017"/>
                  <a:gd name="connsiteY9" fmla="*/ 560198 h 2566532"/>
                  <a:gd name="connsiteX10" fmla="*/ 424720 w 2541017"/>
                  <a:gd name="connsiteY10" fmla="*/ 560484 h 256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41017" h="2566532">
                    <a:moveTo>
                      <a:pt x="424720" y="560484"/>
                    </a:moveTo>
                    <a:cubicBezTo>
                      <a:pt x="477488" y="376556"/>
                      <a:pt x="597503" y="211583"/>
                      <a:pt x="775430" y="106903"/>
                    </a:cubicBezTo>
                    <a:cubicBezTo>
                      <a:pt x="1143667" y="-109695"/>
                      <a:pt x="1617821" y="13273"/>
                      <a:pt x="1834420" y="381509"/>
                    </a:cubicBezTo>
                    <a:cubicBezTo>
                      <a:pt x="1954816" y="586106"/>
                      <a:pt x="1969960" y="823374"/>
                      <a:pt x="1896808" y="1031019"/>
                    </a:cubicBezTo>
                    <a:cubicBezTo>
                      <a:pt x="2113884" y="1067976"/>
                      <a:pt x="2313813" y="1196564"/>
                      <a:pt x="2434114" y="1401161"/>
                    </a:cubicBezTo>
                    <a:cubicBezTo>
                      <a:pt x="2650712" y="1769397"/>
                      <a:pt x="2527744" y="2243552"/>
                      <a:pt x="2159508" y="2460150"/>
                    </a:cubicBezTo>
                    <a:cubicBezTo>
                      <a:pt x="1981581" y="2564830"/>
                      <a:pt x="1779080" y="2589499"/>
                      <a:pt x="1592675" y="2546256"/>
                    </a:cubicBezTo>
                    <a:lnTo>
                      <a:pt x="1592675" y="2546923"/>
                    </a:lnTo>
                    <a:cubicBezTo>
                      <a:pt x="1562386" y="2539303"/>
                      <a:pt x="0" y="2146682"/>
                      <a:pt x="0" y="2146682"/>
                    </a:cubicBezTo>
                    <a:cubicBezTo>
                      <a:pt x="0" y="2146682"/>
                      <a:pt x="415481" y="592297"/>
                      <a:pt x="424053" y="560198"/>
                    </a:cubicBezTo>
                    <a:lnTo>
                      <a:pt x="424720" y="560484"/>
                    </a:lnTo>
                    <a:close/>
                  </a:path>
                </a:pathLst>
              </a:custGeom>
              <a:solidFill>
                <a:srgbClr val="FF5A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2" name="Freeform: Shape 25">
                <a:extLst>
                  <a:ext uri="{FF2B5EF4-FFF2-40B4-BE49-F238E27FC236}">
                    <a16:creationId xmlns:a16="http://schemas.microsoft.com/office/drawing/2014/main" id="{19164AA9-01A1-4956-A9C6-68F2EEAA5B37}"/>
                  </a:ext>
                </a:extLst>
              </p:cNvPr>
              <p:cNvSpPr/>
              <p:nvPr/>
            </p:nvSpPr>
            <p:spPr>
              <a:xfrm>
                <a:off x="7196422" y="2411593"/>
                <a:ext cx="853887" cy="580018"/>
              </a:xfrm>
              <a:custGeom>
                <a:avLst/>
                <a:gdLst>
                  <a:gd name="connsiteX0" fmla="*/ 513207 w 853887"/>
                  <a:gd name="connsiteY0" fmla="*/ 19472 h 580018"/>
                  <a:gd name="connsiteX1" fmla="*/ 842677 w 853887"/>
                  <a:gd name="connsiteY1" fmla="*/ 116437 h 580018"/>
                  <a:gd name="connsiteX2" fmla="*/ 557594 w 853887"/>
                  <a:gd name="connsiteY2" fmla="*/ 580019 h 580018"/>
                  <a:gd name="connsiteX3" fmla="*/ 0 w 853887"/>
                  <a:gd name="connsiteY3" fmla="*/ 439906 h 580018"/>
                  <a:gd name="connsiteX4" fmla="*/ 513207 w 853887"/>
                  <a:gd name="connsiteY4" fmla="*/ 19472 h 58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3887" h="580018">
                    <a:moveTo>
                      <a:pt x="513207" y="19472"/>
                    </a:moveTo>
                    <a:cubicBezTo>
                      <a:pt x="513207" y="19472"/>
                      <a:pt x="770001" y="-64538"/>
                      <a:pt x="842677" y="116437"/>
                    </a:cubicBezTo>
                    <a:cubicBezTo>
                      <a:pt x="921639" y="313033"/>
                      <a:pt x="557594" y="580019"/>
                      <a:pt x="557594" y="580019"/>
                    </a:cubicBezTo>
                    <a:lnTo>
                      <a:pt x="0" y="439906"/>
                    </a:lnTo>
                    <a:cubicBezTo>
                      <a:pt x="95" y="439906"/>
                      <a:pt x="229838" y="89291"/>
                      <a:pt x="513207" y="19472"/>
                    </a:cubicBezTo>
                    <a:close/>
                  </a:path>
                </a:pathLst>
              </a:custGeom>
              <a:solidFill>
                <a:srgbClr val="E240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3" name="Freeform: Shape 26">
                <a:extLst>
                  <a:ext uri="{FF2B5EF4-FFF2-40B4-BE49-F238E27FC236}">
                    <a16:creationId xmlns:a16="http://schemas.microsoft.com/office/drawing/2014/main" id="{C4CBE3E5-59E6-4FCA-896A-757D1E0E3798}"/>
                  </a:ext>
                </a:extLst>
              </p:cNvPr>
              <p:cNvSpPr/>
              <p:nvPr/>
            </p:nvSpPr>
            <p:spPr>
              <a:xfrm>
                <a:off x="3071025" y="2377114"/>
                <a:ext cx="4968124" cy="2735428"/>
              </a:xfrm>
              <a:custGeom>
                <a:avLst/>
                <a:gdLst>
                  <a:gd name="connsiteX0" fmla="*/ 1054347 w 4968124"/>
                  <a:gd name="connsiteY0" fmla="*/ 2735429 h 2735428"/>
                  <a:gd name="connsiteX1" fmla="*/ 2041137 w 4968124"/>
                  <a:gd name="connsiteY1" fmla="*/ 2263465 h 2735428"/>
                  <a:gd name="connsiteX2" fmla="*/ 3139179 w 4968124"/>
                  <a:gd name="connsiteY2" fmla="*/ 1658723 h 2735428"/>
                  <a:gd name="connsiteX3" fmla="*/ 3880319 w 4968124"/>
                  <a:gd name="connsiteY3" fmla="*/ 883292 h 2735428"/>
                  <a:gd name="connsiteX4" fmla="*/ 4702898 w 4968124"/>
                  <a:gd name="connsiteY4" fmla="*/ 503721 h 2735428"/>
                  <a:gd name="connsiteX5" fmla="*/ 4947024 w 4968124"/>
                  <a:gd name="connsiteY5" fmla="*/ 115197 h 2735428"/>
                  <a:gd name="connsiteX6" fmla="*/ 4604601 w 4968124"/>
                  <a:gd name="connsiteY6" fmla="*/ 21471 h 2735428"/>
                  <a:gd name="connsiteX7" fmla="*/ 4061866 w 4968124"/>
                  <a:gd name="connsiteY7" fmla="*/ 222924 h 2735428"/>
                  <a:gd name="connsiteX8" fmla="*/ 2845809 w 4968124"/>
                  <a:gd name="connsiteY8" fmla="*/ 470670 h 2735428"/>
                  <a:gd name="connsiteX9" fmla="*/ 1661090 w 4968124"/>
                  <a:gd name="connsiteY9" fmla="*/ 898533 h 2735428"/>
                  <a:gd name="connsiteX10" fmla="*/ 45745 w 4968124"/>
                  <a:gd name="connsiteY10" fmla="*/ 1780357 h 2735428"/>
                  <a:gd name="connsiteX11" fmla="*/ 1054347 w 4968124"/>
                  <a:gd name="connsiteY11" fmla="*/ 2735429 h 273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68124" h="2735428">
                    <a:moveTo>
                      <a:pt x="1054347" y="2735429"/>
                    </a:moveTo>
                    <a:cubicBezTo>
                      <a:pt x="1054347" y="2735429"/>
                      <a:pt x="1867496" y="2331188"/>
                      <a:pt x="2041137" y="2263465"/>
                    </a:cubicBezTo>
                    <a:cubicBezTo>
                      <a:pt x="2214778" y="2195742"/>
                      <a:pt x="2826378" y="2130687"/>
                      <a:pt x="3139179" y="1658723"/>
                    </a:cubicBezTo>
                    <a:cubicBezTo>
                      <a:pt x="3451980" y="1186759"/>
                      <a:pt x="3701249" y="991878"/>
                      <a:pt x="3880319" y="883292"/>
                    </a:cubicBezTo>
                    <a:cubicBezTo>
                      <a:pt x="4059389" y="774708"/>
                      <a:pt x="4458296" y="679743"/>
                      <a:pt x="4702898" y="503721"/>
                    </a:cubicBezTo>
                    <a:cubicBezTo>
                      <a:pt x="4947501" y="327699"/>
                      <a:pt x="5005698" y="208161"/>
                      <a:pt x="4947024" y="115197"/>
                    </a:cubicBezTo>
                    <a:cubicBezTo>
                      <a:pt x="4888255" y="22232"/>
                      <a:pt x="4808721" y="-32822"/>
                      <a:pt x="4604601" y="21471"/>
                    </a:cubicBezTo>
                    <a:cubicBezTo>
                      <a:pt x="4400385" y="75858"/>
                      <a:pt x="4192739" y="143391"/>
                      <a:pt x="4061866" y="222924"/>
                    </a:cubicBezTo>
                    <a:cubicBezTo>
                      <a:pt x="3930992" y="302458"/>
                      <a:pt x="3283388" y="563634"/>
                      <a:pt x="2845809" y="470670"/>
                    </a:cubicBezTo>
                    <a:cubicBezTo>
                      <a:pt x="2408231" y="377706"/>
                      <a:pt x="2158866" y="580207"/>
                      <a:pt x="1661090" y="898533"/>
                    </a:cubicBezTo>
                    <a:cubicBezTo>
                      <a:pt x="1119974" y="1244671"/>
                      <a:pt x="350069" y="1578427"/>
                      <a:pt x="45745" y="1780357"/>
                    </a:cubicBezTo>
                    <a:cubicBezTo>
                      <a:pt x="-258484" y="1982287"/>
                      <a:pt x="1054347" y="2735429"/>
                      <a:pt x="1054347" y="2735429"/>
                    </a:cubicBezTo>
                    <a:close/>
                  </a:path>
                </a:pathLst>
              </a:custGeom>
              <a:solidFill>
                <a:srgbClr val="FFBE9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4" name="Freeform: Shape 27">
                <a:extLst>
                  <a:ext uri="{FF2B5EF4-FFF2-40B4-BE49-F238E27FC236}">
                    <a16:creationId xmlns:a16="http://schemas.microsoft.com/office/drawing/2014/main" id="{F216B471-C046-4BAD-85BA-C5365843F190}"/>
                  </a:ext>
                </a:extLst>
              </p:cNvPr>
              <p:cNvSpPr/>
              <p:nvPr/>
            </p:nvSpPr>
            <p:spPr>
              <a:xfrm>
                <a:off x="7564087" y="2431029"/>
                <a:ext cx="414984" cy="376368"/>
              </a:xfrm>
              <a:custGeom>
                <a:avLst/>
                <a:gdLst>
                  <a:gd name="connsiteX0" fmla="*/ 400431 w 414984"/>
                  <a:gd name="connsiteY0" fmla="*/ 202919 h 376368"/>
                  <a:gd name="connsiteX1" fmla="*/ 173926 w 414984"/>
                  <a:gd name="connsiteY1" fmla="*/ 376369 h 376368"/>
                  <a:gd name="connsiteX2" fmla="*/ 1619 w 414984"/>
                  <a:gd name="connsiteY2" fmla="*/ 82427 h 376368"/>
                  <a:gd name="connsiteX3" fmla="*/ 294417 w 414984"/>
                  <a:gd name="connsiteY3" fmla="*/ 3275 h 376368"/>
                  <a:gd name="connsiteX4" fmla="*/ 400431 w 414984"/>
                  <a:gd name="connsiteY4" fmla="*/ 202919 h 376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984" h="376368">
                    <a:moveTo>
                      <a:pt x="400431" y="202919"/>
                    </a:moveTo>
                    <a:cubicBezTo>
                      <a:pt x="361950" y="258926"/>
                      <a:pt x="268319" y="358938"/>
                      <a:pt x="173926" y="376369"/>
                    </a:cubicBezTo>
                    <a:cubicBezTo>
                      <a:pt x="110490" y="374845"/>
                      <a:pt x="-15717" y="139673"/>
                      <a:pt x="1619" y="82427"/>
                    </a:cubicBezTo>
                    <a:cubicBezTo>
                      <a:pt x="36766" y="34898"/>
                      <a:pt x="199358" y="-13108"/>
                      <a:pt x="294417" y="3275"/>
                    </a:cubicBezTo>
                    <a:cubicBezTo>
                      <a:pt x="376809" y="17467"/>
                      <a:pt x="446150" y="136339"/>
                      <a:pt x="400431" y="202919"/>
                    </a:cubicBezTo>
                    <a:close/>
                  </a:path>
                </a:pathLst>
              </a:custGeom>
              <a:solidFill>
                <a:srgbClr val="F2AF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5" name="Freeform: Shape 28">
                <a:extLst>
                  <a:ext uri="{FF2B5EF4-FFF2-40B4-BE49-F238E27FC236}">
                    <a16:creationId xmlns:a16="http://schemas.microsoft.com/office/drawing/2014/main" id="{D9A95B04-4B3F-4084-B9BE-DF5C94817A6D}"/>
                  </a:ext>
                </a:extLst>
              </p:cNvPr>
              <p:cNvSpPr/>
              <p:nvPr/>
            </p:nvSpPr>
            <p:spPr>
              <a:xfrm>
                <a:off x="7057191" y="3288125"/>
                <a:ext cx="176283" cy="253460"/>
              </a:xfrm>
              <a:custGeom>
                <a:avLst/>
                <a:gdLst>
                  <a:gd name="connsiteX0" fmla="*/ 176284 w 176283"/>
                  <a:gd name="connsiteY0" fmla="*/ 0 h 253460"/>
                  <a:gd name="connsiteX1" fmla="*/ 3214 w 176283"/>
                  <a:gd name="connsiteY1" fmla="*/ 143446 h 253460"/>
                  <a:gd name="connsiteX2" fmla="*/ 12168 w 176283"/>
                  <a:gd name="connsiteY2" fmla="*/ 253460 h 253460"/>
                  <a:gd name="connsiteX3" fmla="*/ 176284 w 176283"/>
                  <a:gd name="connsiteY3" fmla="*/ 0 h 253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83" h="253460">
                    <a:moveTo>
                      <a:pt x="176284" y="0"/>
                    </a:moveTo>
                    <a:cubicBezTo>
                      <a:pt x="176284" y="0"/>
                      <a:pt x="23122" y="37910"/>
                      <a:pt x="3214" y="143446"/>
                    </a:cubicBezTo>
                    <a:cubicBezTo>
                      <a:pt x="-7549" y="242697"/>
                      <a:pt x="12168" y="253460"/>
                      <a:pt x="12168" y="253460"/>
                    </a:cubicBezTo>
                    <a:cubicBezTo>
                      <a:pt x="12168" y="253460"/>
                      <a:pt x="168283" y="128207"/>
                      <a:pt x="176284" y="0"/>
                    </a:cubicBezTo>
                    <a:close/>
                  </a:path>
                </a:pathLst>
              </a:custGeom>
              <a:solidFill>
                <a:srgbClr val="DB9A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362" name="Freeform: Shape 29">
              <a:extLst>
                <a:ext uri="{FF2B5EF4-FFF2-40B4-BE49-F238E27FC236}">
                  <a16:creationId xmlns:a16="http://schemas.microsoft.com/office/drawing/2014/main" id="{9F83CCFD-5B79-46D9-BBC1-93C1B70C2B3A}"/>
                </a:ext>
              </a:extLst>
            </p:cNvPr>
            <p:cNvSpPr/>
            <p:nvPr/>
          </p:nvSpPr>
          <p:spPr>
            <a:xfrm>
              <a:off x="2452687" y="3805808"/>
              <a:ext cx="1849659" cy="2348864"/>
            </a:xfrm>
            <a:custGeom>
              <a:avLst/>
              <a:gdLst>
                <a:gd name="connsiteX0" fmla="*/ 0 w 1849659"/>
                <a:gd name="connsiteY0" fmla="*/ 624840 h 2348864"/>
                <a:gd name="connsiteX1" fmla="*/ 0 w 1849659"/>
                <a:gd name="connsiteY1" fmla="*/ 2348865 h 2348864"/>
                <a:gd name="connsiteX2" fmla="*/ 1667637 w 1849659"/>
                <a:gd name="connsiteY2" fmla="*/ 1414367 h 2348864"/>
                <a:gd name="connsiteX3" fmla="*/ 1849660 w 1849659"/>
                <a:gd name="connsiteY3" fmla="*/ 1311497 h 2348864"/>
                <a:gd name="connsiteX4" fmla="*/ 1836706 w 1849659"/>
                <a:gd name="connsiteY4" fmla="*/ 1289114 h 2348864"/>
                <a:gd name="connsiteX5" fmla="*/ 1089660 w 1849659"/>
                <a:gd name="connsiteY5" fmla="*/ 0 h 2348864"/>
                <a:gd name="connsiteX6" fmla="*/ 996696 w 1849659"/>
                <a:gd name="connsiteY6" fmla="*/ 56960 h 2348864"/>
                <a:gd name="connsiteX7" fmla="*/ 892683 w 1849659"/>
                <a:gd name="connsiteY7" fmla="*/ 120682 h 2348864"/>
                <a:gd name="connsiteX8" fmla="*/ 891445 w 1849659"/>
                <a:gd name="connsiteY8" fmla="*/ 121444 h 2348864"/>
                <a:gd name="connsiteX9" fmla="*/ 0 w 1849659"/>
                <a:gd name="connsiteY9" fmla="*/ 624840 h 234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9659" h="2348864">
                  <a:moveTo>
                    <a:pt x="0" y="624840"/>
                  </a:moveTo>
                  <a:lnTo>
                    <a:pt x="0" y="2348865"/>
                  </a:lnTo>
                  <a:cubicBezTo>
                    <a:pt x="157163" y="2259521"/>
                    <a:pt x="1566577" y="1471613"/>
                    <a:pt x="1667637" y="1414367"/>
                  </a:cubicBezTo>
                  <a:cubicBezTo>
                    <a:pt x="1781366" y="1349978"/>
                    <a:pt x="1849660" y="1311497"/>
                    <a:pt x="1849660" y="1311497"/>
                  </a:cubicBezTo>
                  <a:lnTo>
                    <a:pt x="1836706" y="1289114"/>
                  </a:lnTo>
                  <a:lnTo>
                    <a:pt x="1089660" y="0"/>
                  </a:lnTo>
                  <a:lnTo>
                    <a:pt x="996696" y="56960"/>
                  </a:lnTo>
                  <a:lnTo>
                    <a:pt x="892683" y="120682"/>
                  </a:lnTo>
                  <a:lnTo>
                    <a:pt x="891445" y="121444"/>
                  </a:lnTo>
                  <a:lnTo>
                    <a:pt x="0" y="624840"/>
                  </a:lnTo>
                  <a:close/>
                </a:path>
              </a:pathLst>
            </a:custGeom>
            <a:solidFill>
              <a:srgbClr val="BDD7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3" name="Freeform: Shape 30">
              <a:extLst>
                <a:ext uri="{FF2B5EF4-FFF2-40B4-BE49-F238E27FC236}">
                  <a16:creationId xmlns:a16="http://schemas.microsoft.com/office/drawing/2014/main" id="{6FB1D349-6DE1-4A55-A57D-B9110CE641B9}"/>
                </a:ext>
              </a:extLst>
            </p:cNvPr>
            <p:cNvSpPr/>
            <p:nvPr/>
          </p:nvSpPr>
          <p:spPr>
            <a:xfrm>
              <a:off x="2452687" y="3962781"/>
              <a:ext cx="1655445" cy="2191892"/>
            </a:xfrm>
            <a:custGeom>
              <a:avLst/>
              <a:gdLst>
                <a:gd name="connsiteX0" fmla="*/ 0 w 1655445"/>
                <a:gd name="connsiteY0" fmla="*/ 2191893 h 2191892"/>
                <a:gd name="connsiteX1" fmla="*/ 1655445 w 1655445"/>
                <a:gd name="connsiteY1" fmla="*/ 1242727 h 2191892"/>
                <a:gd name="connsiteX2" fmla="*/ 910019 w 1655445"/>
                <a:gd name="connsiteY2" fmla="*/ 0 h 2191892"/>
                <a:gd name="connsiteX3" fmla="*/ 1501712 w 1655445"/>
                <a:gd name="connsiteY3" fmla="*/ 1204436 h 2191892"/>
                <a:gd name="connsiteX4" fmla="*/ 0 w 1655445"/>
                <a:gd name="connsiteY4" fmla="*/ 2017300 h 219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445" h="2191892">
                  <a:moveTo>
                    <a:pt x="0" y="2191893"/>
                  </a:moveTo>
                  <a:lnTo>
                    <a:pt x="1655445" y="1242727"/>
                  </a:lnTo>
                  <a:lnTo>
                    <a:pt x="910019" y="0"/>
                  </a:lnTo>
                  <a:lnTo>
                    <a:pt x="1501712" y="1204436"/>
                  </a:lnTo>
                  <a:lnTo>
                    <a:pt x="0" y="2017300"/>
                  </a:lnTo>
                  <a:close/>
                </a:path>
              </a:pathLst>
            </a:custGeom>
            <a:solidFill>
              <a:srgbClr val="BDD7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4" name="Freeform: Shape 31">
              <a:extLst>
                <a:ext uri="{FF2B5EF4-FFF2-40B4-BE49-F238E27FC236}">
                  <a16:creationId xmlns:a16="http://schemas.microsoft.com/office/drawing/2014/main" id="{DCE408FF-99F3-48F0-9E87-55A7F53B3A1C}"/>
                </a:ext>
              </a:extLst>
            </p:cNvPr>
            <p:cNvSpPr/>
            <p:nvPr/>
          </p:nvSpPr>
          <p:spPr>
            <a:xfrm>
              <a:off x="3332144" y="3628534"/>
              <a:ext cx="1162717" cy="1661700"/>
            </a:xfrm>
            <a:custGeom>
              <a:avLst/>
              <a:gdLst>
                <a:gd name="connsiteX0" fmla="*/ 30561 w 1162717"/>
                <a:gd name="connsiteY0" fmla="*/ 334247 h 1661700"/>
                <a:gd name="connsiteX1" fmla="*/ 762366 w 1162717"/>
                <a:gd name="connsiteY1" fmla="*/ 1556876 h 1661700"/>
                <a:gd name="connsiteX2" fmla="*/ 1095837 w 1162717"/>
                <a:gd name="connsiteY2" fmla="*/ 1602310 h 1661700"/>
                <a:gd name="connsiteX3" fmla="*/ 1133270 w 1162717"/>
                <a:gd name="connsiteY3" fmla="*/ 1337515 h 1661700"/>
                <a:gd name="connsiteX4" fmla="*/ 413942 w 1162717"/>
                <a:gd name="connsiteY4" fmla="*/ 106790 h 1661700"/>
                <a:gd name="connsiteX5" fmla="*/ 111238 w 1162717"/>
                <a:gd name="connsiteY5" fmla="*/ 34400 h 1661700"/>
                <a:gd name="connsiteX6" fmla="*/ 98760 w 1162717"/>
                <a:gd name="connsiteY6" fmla="*/ 42401 h 1661700"/>
                <a:gd name="connsiteX7" fmla="*/ 30561 w 1162717"/>
                <a:gd name="connsiteY7" fmla="*/ 334247 h 166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2717" h="1661700">
                  <a:moveTo>
                    <a:pt x="30561" y="334247"/>
                  </a:moveTo>
                  <a:lnTo>
                    <a:pt x="762366" y="1556876"/>
                  </a:lnTo>
                  <a:cubicBezTo>
                    <a:pt x="833328" y="1675367"/>
                    <a:pt x="995824" y="1697465"/>
                    <a:pt x="1095837" y="1602310"/>
                  </a:cubicBezTo>
                  <a:cubicBezTo>
                    <a:pt x="1168227" y="1533444"/>
                    <a:pt x="1183657" y="1423811"/>
                    <a:pt x="1133270" y="1337515"/>
                  </a:cubicBezTo>
                  <a:lnTo>
                    <a:pt x="413942" y="106790"/>
                  </a:lnTo>
                  <a:cubicBezTo>
                    <a:pt x="352029" y="872"/>
                    <a:pt x="214393" y="-32085"/>
                    <a:pt x="111238" y="34400"/>
                  </a:cubicBezTo>
                  <a:lnTo>
                    <a:pt x="98760" y="42401"/>
                  </a:lnTo>
                  <a:cubicBezTo>
                    <a:pt x="1128" y="105361"/>
                    <a:pt x="-29066" y="234520"/>
                    <a:pt x="30561" y="334247"/>
                  </a:cubicBezTo>
                  <a:close/>
                </a:path>
              </a:pathLst>
            </a:custGeom>
            <a:solidFill>
              <a:srgbClr val="4545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376" name="TextBox 2">
            <a:extLst>
              <a:ext uri="{FF2B5EF4-FFF2-40B4-BE49-F238E27FC236}">
                <a16:creationId xmlns:a16="http://schemas.microsoft.com/office/drawing/2014/main" id="{9F9CC432-C8A7-4BD0-A2EC-4FA855E3A57F}"/>
              </a:ext>
            </a:extLst>
          </p:cNvPr>
          <p:cNvSpPr txBox="1"/>
          <p:nvPr/>
        </p:nvSpPr>
        <p:spPr>
          <a:xfrm>
            <a:off x="182985" y="120688"/>
            <a:ext cx="11881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Arial Rounded MT Bold" panose="020F0704030504030204" pitchFamily="34" charset="0"/>
              </a:rPr>
              <a:t>1</a:t>
            </a:r>
            <a:endParaRPr lang="th-TH" sz="8800" dirty="0">
              <a:latin typeface="Arial Rounded MT Bold" panose="020F0704030504030204" pitchFamily="34" charset="0"/>
            </a:endParaRPr>
          </a:p>
          <a:p>
            <a:r>
              <a:rPr lang="en-US" sz="8800" dirty="0">
                <a:latin typeface="Arial Rounded MT Bold" panose="020F0704030504030204" pitchFamily="34" charset="0"/>
              </a:rPr>
              <a:t>2</a:t>
            </a:r>
            <a:endParaRPr lang="th-TH" sz="9600" dirty="0">
              <a:latin typeface="Arial Rounded MT Bold" panose="020F0704030504030204" pitchFamily="34" charset="0"/>
            </a:endParaRPr>
          </a:p>
        </p:txBody>
      </p:sp>
      <p:grpSp>
        <p:nvGrpSpPr>
          <p:cNvPr id="391" name="Graphic 1">
            <a:extLst>
              <a:ext uri="{FF2B5EF4-FFF2-40B4-BE49-F238E27FC236}">
                <a16:creationId xmlns:a16="http://schemas.microsoft.com/office/drawing/2014/main" id="{F048C818-D70B-4EAA-84A8-44FDEE8BD659}"/>
              </a:ext>
            </a:extLst>
          </p:cNvPr>
          <p:cNvGrpSpPr/>
          <p:nvPr/>
        </p:nvGrpSpPr>
        <p:grpSpPr>
          <a:xfrm rot="14078372">
            <a:off x="10938229" y="-248061"/>
            <a:ext cx="1666762" cy="1594599"/>
            <a:chOff x="5676900" y="2895491"/>
            <a:chExt cx="839158" cy="1068361"/>
          </a:xfrm>
        </p:grpSpPr>
        <p:grpSp>
          <p:nvGrpSpPr>
            <p:cNvPr id="392" name="Graphic 1">
              <a:extLst>
                <a:ext uri="{FF2B5EF4-FFF2-40B4-BE49-F238E27FC236}">
                  <a16:creationId xmlns:a16="http://schemas.microsoft.com/office/drawing/2014/main" id="{D7A77382-EB61-4F56-A8EA-0122B3F2D5CC}"/>
                </a:ext>
              </a:extLst>
            </p:cNvPr>
            <p:cNvGrpSpPr/>
            <p:nvPr/>
          </p:nvGrpSpPr>
          <p:grpSpPr>
            <a:xfrm>
              <a:off x="5676900" y="3234861"/>
              <a:ext cx="839158" cy="728991"/>
              <a:chOff x="5676900" y="3234861"/>
              <a:chExt cx="839158" cy="728991"/>
            </a:xfrm>
          </p:grpSpPr>
          <p:sp>
            <p:nvSpPr>
              <p:cNvPr id="396" name="Freeform: Shape 8">
                <a:extLst>
                  <a:ext uri="{FF2B5EF4-FFF2-40B4-BE49-F238E27FC236}">
                    <a16:creationId xmlns:a16="http://schemas.microsoft.com/office/drawing/2014/main" id="{D7156541-27B6-4CE6-BAA5-17101E348F6E}"/>
                  </a:ext>
                </a:extLst>
              </p:cNvPr>
              <p:cNvSpPr/>
              <p:nvPr/>
            </p:nvSpPr>
            <p:spPr>
              <a:xfrm>
                <a:off x="6095549" y="3234861"/>
                <a:ext cx="420508" cy="495727"/>
              </a:xfrm>
              <a:custGeom>
                <a:avLst/>
                <a:gdLst>
                  <a:gd name="connsiteX0" fmla="*/ 413264 w 420508"/>
                  <a:gd name="connsiteY0" fmla="*/ 362445 h 495727"/>
                  <a:gd name="connsiteX1" fmla="*/ 304107 w 420508"/>
                  <a:gd name="connsiteY1" fmla="*/ 257575 h 495727"/>
                  <a:gd name="connsiteX2" fmla="*/ 303822 w 420508"/>
                  <a:gd name="connsiteY2" fmla="*/ 236144 h 495727"/>
                  <a:gd name="connsiteX3" fmla="*/ 406501 w 420508"/>
                  <a:gd name="connsiteY3" fmla="*/ 137084 h 495727"/>
                  <a:gd name="connsiteX4" fmla="*/ 400500 w 420508"/>
                  <a:gd name="connsiteY4" fmla="*/ 107366 h 495727"/>
                  <a:gd name="connsiteX5" fmla="*/ 145230 w 420508"/>
                  <a:gd name="connsiteY5" fmla="*/ 1733 h 495727"/>
                  <a:gd name="connsiteX6" fmla="*/ 127228 w 420508"/>
                  <a:gd name="connsiteY6" fmla="*/ 5448 h 495727"/>
                  <a:gd name="connsiteX7" fmla="*/ 27596 w 420508"/>
                  <a:gd name="connsiteY7" fmla="*/ 102508 h 495727"/>
                  <a:gd name="connsiteX8" fmla="*/ 641 w 420508"/>
                  <a:gd name="connsiteY8" fmla="*/ 123272 h 495727"/>
                  <a:gd name="connsiteX9" fmla="*/ 1022 w 420508"/>
                  <a:gd name="connsiteY9" fmla="*/ 128130 h 495727"/>
                  <a:gd name="connsiteX10" fmla="*/ 5213 w 420508"/>
                  <a:gd name="connsiteY10" fmla="*/ 131369 h 495727"/>
                  <a:gd name="connsiteX11" fmla="*/ 282390 w 420508"/>
                  <a:gd name="connsiteY11" fmla="*/ 247383 h 495727"/>
                  <a:gd name="connsiteX12" fmla="*/ 6642 w 420508"/>
                  <a:gd name="connsiteY12" fmla="*/ 360635 h 495727"/>
                  <a:gd name="connsiteX13" fmla="*/ 3213 w 420508"/>
                  <a:gd name="connsiteY13" fmla="*/ 364445 h 495727"/>
                  <a:gd name="connsiteX14" fmla="*/ 4927 w 420508"/>
                  <a:gd name="connsiteY14" fmla="*/ 371875 h 495727"/>
                  <a:gd name="connsiteX15" fmla="*/ 22929 w 420508"/>
                  <a:gd name="connsiteY15" fmla="*/ 391973 h 495727"/>
                  <a:gd name="connsiteX16" fmla="*/ 121037 w 420508"/>
                  <a:gd name="connsiteY16" fmla="*/ 487985 h 495727"/>
                  <a:gd name="connsiteX17" fmla="*/ 153136 w 420508"/>
                  <a:gd name="connsiteY17" fmla="*/ 492557 h 495727"/>
                  <a:gd name="connsiteX18" fmla="*/ 233527 w 420508"/>
                  <a:gd name="connsiteY18" fmla="*/ 459314 h 495727"/>
                  <a:gd name="connsiteX19" fmla="*/ 409644 w 420508"/>
                  <a:gd name="connsiteY19" fmla="*/ 381876 h 495727"/>
                  <a:gd name="connsiteX20" fmla="*/ 413264 w 420508"/>
                  <a:gd name="connsiteY20" fmla="*/ 362445 h 49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20508" h="495727">
                    <a:moveTo>
                      <a:pt x="413264" y="362445"/>
                    </a:moveTo>
                    <a:cubicBezTo>
                      <a:pt x="376593" y="327774"/>
                      <a:pt x="340779" y="292246"/>
                      <a:pt x="304107" y="257575"/>
                    </a:cubicBezTo>
                    <a:cubicBezTo>
                      <a:pt x="295535" y="249479"/>
                      <a:pt x="294487" y="244811"/>
                      <a:pt x="303822" y="236144"/>
                    </a:cubicBezTo>
                    <a:cubicBezTo>
                      <a:pt x="338493" y="203663"/>
                      <a:pt x="372402" y="170326"/>
                      <a:pt x="406501" y="137084"/>
                    </a:cubicBezTo>
                    <a:cubicBezTo>
                      <a:pt x="426123" y="117938"/>
                      <a:pt x="426027" y="117843"/>
                      <a:pt x="400500" y="107366"/>
                    </a:cubicBezTo>
                    <a:cubicBezTo>
                      <a:pt x="315347" y="72218"/>
                      <a:pt x="230193" y="37262"/>
                      <a:pt x="145230" y="1733"/>
                    </a:cubicBezTo>
                    <a:cubicBezTo>
                      <a:pt x="137420" y="-1505"/>
                      <a:pt x="132848" y="-172"/>
                      <a:pt x="127228" y="5448"/>
                    </a:cubicBezTo>
                    <a:cubicBezTo>
                      <a:pt x="94271" y="38119"/>
                      <a:pt x="61315" y="70694"/>
                      <a:pt x="27596" y="102508"/>
                    </a:cubicBezTo>
                    <a:cubicBezTo>
                      <a:pt x="19500" y="110223"/>
                      <a:pt x="12928" y="120796"/>
                      <a:pt x="641" y="123272"/>
                    </a:cubicBezTo>
                    <a:cubicBezTo>
                      <a:pt x="-312" y="124987"/>
                      <a:pt x="-216" y="126606"/>
                      <a:pt x="1022" y="128130"/>
                    </a:cubicBezTo>
                    <a:cubicBezTo>
                      <a:pt x="2260" y="129464"/>
                      <a:pt x="3594" y="130511"/>
                      <a:pt x="5213" y="131369"/>
                    </a:cubicBezTo>
                    <a:cubicBezTo>
                      <a:pt x="95795" y="171564"/>
                      <a:pt x="188474" y="206711"/>
                      <a:pt x="282390" y="247383"/>
                    </a:cubicBezTo>
                    <a:cubicBezTo>
                      <a:pt x="187426" y="285483"/>
                      <a:pt x="97319" y="323583"/>
                      <a:pt x="6642" y="360635"/>
                    </a:cubicBezTo>
                    <a:cubicBezTo>
                      <a:pt x="5118" y="361493"/>
                      <a:pt x="3974" y="362826"/>
                      <a:pt x="3213" y="364445"/>
                    </a:cubicBezTo>
                    <a:cubicBezTo>
                      <a:pt x="2927" y="367112"/>
                      <a:pt x="3689" y="369589"/>
                      <a:pt x="4927" y="371875"/>
                    </a:cubicBezTo>
                    <a:cubicBezTo>
                      <a:pt x="10356" y="379114"/>
                      <a:pt x="18643" y="383781"/>
                      <a:pt x="22929" y="391973"/>
                    </a:cubicBezTo>
                    <a:cubicBezTo>
                      <a:pt x="56743" y="422834"/>
                      <a:pt x="88366" y="455981"/>
                      <a:pt x="121037" y="487985"/>
                    </a:cubicBezTo>
                    <a:cubicBezTo>
                      <a:pt x="130657" y="497414"/>
                      <a:pt x="141325" y="497319"/>
                      <a:pt x="153136" y="492557"/>
                    </a:cubicBezTo>
                    <a:cubicBezTo>
                      <a:pt x="180092" y="481793"/>
                      <a:pt x="206762" y="470459"/>
                      <a:pt x="233527" y="459314"/>
                    </a:cubicBezTo>
                    <a:cubicBezTo>
                      <a:pt x="251148" y="451980"/>
                      <a:pt x="376211" y="395021"/>
                      <a:pt x="409644" y="381876"/>
                    </a:cubicBezTo>
                    <a:cubicBezTo>
                      <a:pt x="422979" y="376733"/>
                      <a:pt x="423741" y="372351"/>
                      <a:pt x="413264" y="362445"/>
                    </a:cubicBezTo>
                    <a:close/>
                  </a:path>
                </a:pathLst>
              </a:custGeom>
              <a:solidFill>
                <a:srgbClr val="F8C0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7" name="Freeform: Shape 9">
                <a:extLst>
                  <a:ext uri="{FF2B5EF4-FFF2-40B4-BE49-F238E27FC236}">
                    <a16:creationId xmlns:a16="http://schemas.microsoft.com/office/drawing/2014/main" id="{36B5EA49-0BFF-4051-8B72-6AD4679CE848}"/>
                  </a:ext>
                </a:extLst>
              </p:cNvPr>
              <p:cNvSpPr/>
              <p:nvPr/>
            </p:nvSpPr>
            <p:spPr>
              <a:xfrm>
                <a:off x="5808484" y="3597500"/>
                <a:ext cx="296850" cy="366352"/>
              </a:xfrm>
              <a:custGeom>
                <a:avLst/>
                <a:gdLst>
                  <a:gd name="connsiteX0" fmla="*/ 291231 w 296850"/>
                  <a:gd name="connsiteY0" fmla="*/ 854 h 366352"/>
                  <a:gd name="connsiteX1" fmla="*/ 294660 w 296850"/>
                  <a:gd name="connsiteY1" fmla="*/ 7807 h 366352"/>
                  <a:gd name="connsiteX2" fmla="*/ 296755 w 296850"/>
                  <a:gd name="connsiteY2" fmla="*/ 68481 h 366352"/>
                  <a:gd name="connsiteX3" fmla="*/ 296850 w 296850"/>
                  <a:gd name="connsiteY3" fmla="*/ 346802 h 366352"/>
                  <a:gd name="connsiteX4" fmla="*/ 295517 w 296850"/>
                  <a:gd name="connsiteY4" fmla="*/ 364137 h 366352"/>
                  <a:gd name="connsiteX5" fmla="*/ 282753 w 296850"/>
                  <a:gd name="connsiteY5" fmla="*/ 363566 h 366352"/>
                  <a:gd name="connsiteX6" fmla="*/ 5385 w 296850"/>
                  <a:gd name="connsiteY6" fmla="*/ 248504 h 366352"/>
                  <a:gd name="connsiteX7" fmla="*/ 337 w 296850"/>
                  <a:gd name="connsiteY7" fmla="*/ 229454 h 366352"/>
                  <a:gd name="connsiteX8" fmla="*/ 242 w 296850"/>
                  <a:gd name="connsiteY8" fmla="*/ 107724 h 366352"/>
                  <a:gd name="connsiteX9" fmla="*/ 10053 w 296850"/>
                  <a:gd name="connsiteY9" fmla="*/ 99152 h 366352"/>
                  <a:gd name="connsiteX10" fmla="*/ 25007 w 296850"/>
                  <a:gd name="connsiteY10" fmla="*/ 103438 h 366352"/>
                  <a:gd name="connsiteX11" fmla="*/ 145689 w 296850"/>
                  <a:gd name="connsiteY11" fmla="*/ 152873 h 366352"/>
                  <a:gd name="connsiteX12" fmla="*/ 180550 w 296850"/>
                  <a:gd name="connsiteY12" fmla="*/ 147253 h 366352"/>
                  <a:gd name="connsiteX13" fmla="*/ 270276 w 296850"/>
                  <a:gd name="connsiteY13" fmla="*/ 25428 h 366352"/>
                  <a:gd name="connsiteX14" fmla="*/ 274276 w 296850"/>
                  <a:gd name="connsiteY14" fmla="*/ 17713 h 366352"/>
                  <a:gd name="connsiteX15" fmla="*/ 286659 w 296850"/>
                  <a:gd name="connsiteY15" fmla="*/ 187 h 366352"/>
                  <a:gd name="connsiteX16" fmla="*/ 291231 w 296850"/>
                  <a:gd name="connsiteY16" fmla="*/ 854 h 36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6850" h="366352">
                    <a:moveTo>
                      <a:pt x="291231" y="854"/>
                    </a:moveTo>
                    <a:cubicBezTo>
                      <a:pt x="292374" y="3140"/>
                      <a:pt x="293517" y="5521"/>
                      <a:pt x="294660" y="7807"/>
                    </a:cubicBezTo>
                    <a:cubicBezTo>
                      <a:pt x="296755" y="28000"/>
                      <a:pt x="296755" y="48193"/>
                      <a:pt x="296755" y="68481"/>
                    </a:cubicBezTo>
                    <a:cubicBezTo>
                      <a:pt x="296755" y="161255"/>
                      <a:pt x="296660" y="254028"/>
                      <a:pt x="296850" y="346802"/>
                    </a:cubicBezTo>
                    <a:cubicBezTo>
                      <a:pt x="296850" y="352612"/>
                      <a:pt x="296565" y="358327"/>
                      <a:pt x="295517" y="364137"/>
                    </a:cubicBezTo>
                    <a:cubicBezTo>
                      <a:pt x="291040" y="368614"/>
                      <a:pt x="286659" y="365185"/>
                      <a:pt x="282753" y="363566"/>
                    </a:cubicBezTo>
                    <a:cubicBezTo>
                      <a:pt x="190266" y="325275"/>
                      <a:pt x="97873" y="286890"/>
                      <a:pt x="5385" y="248504"/>
                    </a:cubicBezTo>
                    <a:cubicBezTo>
                      <a:pt x="-1949" y="243646"/>
                      <a:pt x="337" y="236121"/>
                      <a:pt x="337" y="229454"/>
                    </a:cubicBezTo>
                    <a:cubicBezTo>
                      <a:pt x="147" y="188877"/>
                      <a:pt x="337" y="148301"/>
                      <a:pt x="242" y="107724"/>
                    </a:cubicBezTo>
                    <a:cubicBezTo>
                      <a:pt x="-330" y="100485"/>
                      <a:pt x="4052" y="98771"/>
                      <a:pt x="10053" y="99152"/>
                    </a:cubicBezTo>
                    <a:cubicBezTo>
                      <a:pt x="15291" y="99533"/>
                      <a:pt x="20244" y="101438"/>
                      <a:pt x="25007" y="103438"/>
                    </a:cubicBezTo>
                    <a:cubicBezTo>
                      <a:pt x="64917" y="120583"/>
                      <a:pt x="106160" y="134680"/>
                      <a:pt x="145689" y="152873"/>
                    </a:cubicBezTo>
                    <a:cubicBezTo>
                      <a:pt x="164643" y="161636"/>
                      <a:pt x="170549" y="160874"/>
                      <a:pt x="180550" y="147253"/>
                    </a:cubicBezTo>
                    <a:cubicBezTo>
                      <a:pt x="210363" y="106581"/>
                      <a:pt x="239605" y="65529"/>
                      <a:pt x="270276" y="25428"/>
                    </a:cubicBezTo>
                    <a:cubicBezTo>
                      <a:pt x="272085" y="23142"/>
                      <a:pt x="273228" y="20475"/>
                      <a:pt x="274276" y="17713"/>
                    </a:cubicBezTo>
                    <a:cubicBezTo>
                      <a:pt x="277038" y="10855"/>
                      <a:pt x="281420" y="5235"/>
                      <a:pt x="286659" y="187"/>
                    </a:cubicBezTo>
                    <a:cubicBezTo>
                      <a:pt x="288278" y="-194"/>
                      <a:pt x="289802" y="-3"/>
                      <a:pt x="291231" y="854"/>
                    </a:cubicBezTo>
                    <a:close/>
                  </a:path>
                </a:pathLst>
              </a:custGeom>
              <a:solidFill>
                <a:srgbClr val="FAAF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8" name="Freeform: Shape 10">
                <a:extLst>
                  <a:ext uri="{FF2B5EF4-FFF2-40B4-BE49-F238E27FC236}">
                    <a16:creationId xmlns:a16="http://schemas.microsoft.com/office/drawing/2014/main" id="{DEAB53CA-BE72-4B55-B120-22E750660741}"/>
                  </a:ext>
                </a:extLst>
              </p:cNvPr>
              <p:cNvSpPr/>
              <p:nvPr/>
            </p:nvSpPr>
            <p:spPr>
              <a:xfrm>
                <a:off x="5680470" y="3479128"/>
                <a:ext cx="415827" cy="249481"/>
              </a:xfrm>
              <a:custGeom>
                <a:avLst/>
                <a:gdLst>
                  <a:gd name="connsiteX0" fmla="*/ 403052 w 415827"/>
                  <a:gd name="connsiteY0" fmla="*/ 110939 h 249481"/>
                  <a:gd name="connsiteX1" fmla="*/ 137209 w 415827"/>
                  <a:gd name="connsiteY1" fmla="*/ 1497 h 249481"/>
                  <a:gd name="connsiteX2" fmla="*/ 126827 w 415827"/>
                  <a:gd name="connsiteY2" fmla="*/ 735 h 249481"/>
                  <a:gd name="connsiteX3" fmla="*/ 109586 w 415827"/>
                  <a:gd name="connsiteY3" fmla="*/ 19975 h 249481"/>
                  <a:gd name="connsiteX4" fmla="*/ 7193 w 415827"/>
                  <a:gd name="connsiteY4" fmla="*/ 118749 h 249481"/>
                  <a:gd name="connsiteX5" fmla="*/ 10241 w 415827"/>
                  <a:gd name="connsiteY5" fmla="*/ 136942 h 249481"/>
                  <a:gd name="connsiteX6" fmla="*/ 111491 w 415827"/>
                  <a:gd name="connsiteY6" fmla="*/ 177804 h 249481"/>
                  <a:gd name="connsiteX7" fmla="*/ 121588 w 415827"/>
                  <a:gd name="connsiteY7" fmla="*/ 183805 h 249481"/>
                  <a:gd name="connsiteX8" fmla="*/ 123302 w 415827"/>
                  <a:gd name="connsiteY8" fmla="*/ 184377 h 249481"/>
                  <a:gd name="connsiteX9" fmla="*/ 138542 w 415827"/>
                  <a:gd name="connsiteY9" fmla="*/ 191616 h 249481"/>
                  <a:gd name="connsiteX10" fmla="*/ 142067 w 415827"/>
                  <a:gd name="connsiteY10" fmla="*/ 194378 h 249481"/>
                  <a:gd name="connsiteX11" fmla="*/ 142924 w 415827"/>
                  <a:gd name="connsiteY11" fmla="*/ 195807 h 249481"/>
                  <a:gd name="connsiteX12" fmla="*/ 146448 w 415827"/>
                  <a:gd name="connsiteY12" fmla="*/ 197331 h 249481"/>
                  <a:gd name="connsiteX13" fmla="*/ 244270 w 415827"/>
                  <a:gd name="connsiteY13" fmla="*/ 238479 h 249481"/>
                  <a:gd name="connsiteX14" fmla="*/ 315612 w 415827"/>
                  <a:gd name="connsiteY14" fmla="*/ 228192 h 249481"/>
                  <a:gd name="connsiteX15" fmla="*/ 322280 w 415827"/>
                  <a:gd name="connsiteY15" fmla="*/ 222667 h 249481"/>
                  <a:gd name="connsiteX16" fmla="*/ 405433 w 415827"/>
                  <a:gd name="connsiteY16" fmla="*/ 136371 h 249481"/>
                  <a:gd name="connsiteX17" fmla="*/ 415815 w 415827"/>
                  <a:gd name="connsiteY17" fmla="*/ 119226 h 249481"/>
                  <a:gd name="connsiteX18" fmla="*/ 403052 w 415827"/>
                  <a:gd name="connsiteY18" fmla="*/ 110939 h 249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5827" h="249481">
                    <a:moveTo>
                      <a:pt x="403052" y="110939"/>
                    </a:moveTo>
                    <a:cubicBezTo>
                      <a:pt x="314183" y="75030"/>
                      <a:pt x="225696" y="38168"/>
                      <a:pt x="137209" y="1497"/>
                    </a:cubicBezTo>
                    <a:cubicBezTo>
                      <a:pt x="133780" y="354"/>
                      <a:pt x="130446" y="-789"/>
                      <a:pt x="126827" y="735"/>
                    </a:cubicBezTo>
                    <a:cubicBezTo>
                      <a:pt x="123017" y="8831"/>
                      <a:pt x="115778" y="13974"/>
                      <a:pt x="109586" y="19975"/>
                    </a:cubicBezTo>
                    <a:cubicBezTo>
                      <a:pt x="75582" y="53027"/>
                      <a:pt x="41578" y="86079"/>
                      <a:pt x="7193" y="118749"/>
                    </a:cubicBezTo>
                    <a:cubicBezTo>
                      <a:pt x="-1666" y="127227"/>
                      <a:pt x="-4142" y="131513"/>
                      <a:pt x="10241" y="136942"/>
                    </a:cubicBezTo>
                    <a:cubicBezTo>
                      <a:pt x="44245" y="149801"/>
                      <a:pt x="77487" y="164755"/>
                      <a:pt x="111491" y="177804"/>
                    </a:cubicBezTo>
                    <a:cubicBezTo>
                      <a:pt x="115873" y="179519"/>
                      <a:pt x="119207" y="181424"/>
                      <a:pt x="121588" y="183805"/>
                    </a:cubicBezTo>
                    <a:cubicBezTo>
                      <a:pt x="122159" y="183900"/>
                      <a:pt x="122731" y="184091"/>
                      <a:pt x="123302" y="184377"/>
                    </a:cubicBezTo>
                    <a:cubicBezTo>
                      <a:pt x="128351" y="186853"/>
                      <a:pt x="133589" y="188853"/>
                      <a:pt x="138542" y="191616"/>
                    </a:cubicBezTo>
                    <a:cubicBezTo>
                      <a:pt x="139971" y="192187"/>
                      <a:pt x="141114" y="193140"/>
                      <a:pt x="142067" y="194378"/>
                    </a:cubicBezTo>
                    <a:cubicBezTo>
                      <a:pt x="142352" y="194854"/>
                      <a:pt x="142638" y="195330"/>
                      <a:pt x="142924" y="195807"/>
                    </a:cubicBezTo>
                    <a:cubicBezTo>
                      <a:pt x="144162" y="196283"/>
                      <a:pt x="145305" y="196854"/>
                      <a:pt x="146448" y="197331"/>
                    </a:cubicBezTo>
                    <a:cubicBezTo>
                      <a:pt x="178643" y="212190"/>
                      <a:pt x="212647" y="222572"/>
                      <a:pt x="244270" y="238479"/>
                    </a:cubicBezTo>
                    <a:cubicBezTo>
                      <a:pt x="270654" y="251718"/>
                      <a:pt x="295514" y="257910"/>
                      <a:pt x="315612" y="228192"/>
                    </a:cubicBezTo>
                    <a:cubicBezTo>
                      <a:pt x="317136" y="225906"/>
                      <a:pt x="320184" y="224667"/>
                      <a:pt x="322280" y="222667"/>
                    </a:cubicBezTo>
                    <a:cubicBezTo>
                      <a:pt x="351426" y="195330"/>
                      <a:pt x="381049" y="168375"/>
                      <a:pt x="405433" y="136371"/>
                    </a:cubicBezTo>
                    <a:cubicBezTo>
                      <a:pt x="407909" y="130084"/>
                      <a:pt x="416196" y="127322"/>
                      <a:pt x="415815" y="119226"/>
                    </a:cubicBezTo>
                    <a:cubicBezTo>
                      <a:pt x="412958" y="114273"/>
                      <a:pt x="407814" y="112844"/>
                      <a:pt x="403052" y="110939"/>
                    </a:cubicBezTo>
                    <a:close/>
                  </a:path>
                </a:pathLst>
              </a:custGeom>
              <a:solidFill>
                <a:srgbClr val="F8C0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9" name="Freeform: Shape 11">
                <a:extLst>
                  <a:ext uri="{FF2B5EF4-FFF2-40B4-BE49-F238E27FC236}">
                    <a16:creationId xmlns:a16="http://schemas.microsoft.com/office/drawing/2014/main" id="{85DB1220-55BE-45DC-81C4-C4C793AE17E5}"/>
                  </a:ext>
                </a:extLst>
              </p:cNvPr>
              <p:cNvSpPr/>
              <p:nvPr/>
            </p:nvSpPr>
            <p:spPr>
              <a:xfrm>
                <a:off x="5676900" y="3236097"/>
                <a:ext cx="419278" cy="247099"/>
              </a:xfrm>
              <a:custGeom>
                <a:avLst/>
                <a:gdLst>
                  <a:gd name="connsiteX0" fmla="*/ 137160 w 419278"/>
                  <a:gd name="connsiteY0" fmla="*/ 247100 h 247099"/>
                  <a:gd name="connsiteX1" fmla="*/ 130397 w 419278"/>
                  <a:gd name="connsiteY1" fmla="*/ 243671 h 247099"/>
                  <a:gd name="connsiteX2" fmla="*/ 0 w 419278"/>
                  <a:gd name="connsiteY2" fmla="*/ 117274 h 247099"/>
                  <a:gd name="connsiteX3" fmla="*/ 87344 w 419278"/>
                  <a:gd name="connsiteY3" fmla="*/ 80603 h 247099"/>
                  <a:gd name="connsiteX4" fmla="*/ 275082 w 419278"/>
                  <a:gd name="connsiteY4" fmla="*/ 2688 h 247099"/>
                  <a:gd name="connsiteX5" fmla="*/ 302133 w 419278"/>
                  <a:gd name="connsiteY5" fmla="*/ 7927 h 247099"/>
                  <a:gd name="connsiteX6" fmla="*/ 419100 w 419278"/>
                  <a:gd name="connsiteY6" fmla="*/ 122132 h 247099"/>
                  <a:gd name="connsiteX7" fmla="*/ 419195 w 419278"/>
                  <a:gd name="connsiteY7" fmla="*/ 125465 h 247099"/>
                  <a:gd name="connsiteX8" fmla="*/ 409670 w 419278"/>
                  <a:gd name="connsiteY8" fmla="*/ 135848 h 247099"/>
                  <a:gd name="connsiteX9" fmla="*/ 246412 w 419278"/>
                  <a:gd name="connsiteY9" fmla="*/ 203380 h 247099"/>
                  <a:gd name="connsiteX10" fmla="*/ 158496 w 419278"/>
                  <a:gd name="connsiteY10" fmla="*/ 240242 h 247099"/>
                  <a:gd name="connsiteX11" fmla="*/ 137160 w 419278"/>
                  <a:gd name="connsiteY11" fmla="*/ 247100 h 247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278" h="247099">
                    <a:moveTo>
                      <a:pt x="137160" y="247100"/>
                    </a:moveTo>
                    <a:cubicBezTo>
                      <a:pt x="134874" y="245957"/>
                      <a:pt x="132683" y="244814"/>
                      <a:pt x="130397" y="243671"/>
                    </a:cubicBezTo>
                    <a:cubicBezTo>
                      <a:pt x="87630" y="202237"/>
                      <a:pt x="44768" y="160708"/>
                      <a:pt x="0" y="117274"/>
                    </a:cubicBezTo>
                    <a:cubicBezTo>
                      <a:pt x="30385" y="104510"/>
                      <a:pt x="58865" y="92414"/>
                      <a:pt x="87344" y="80603"/>
                    </a:cubicBezTo>
                    <a:cubicBezTo>
                      <a:pt x="149924" y="54695"/>
                      <a:pt x="212789" y="29168"/>
                      <a:pt x="275082" y="2688"/>
                    </a:cubicBezTo>
                    <a:cubicBezTo>
                      <a:pt x="286607" y="-2170"/>
                      <a:pt x="293656" y="-455"/>
                      <a:pt x="302133" y="7927"/>
                    </a:cubicBezTo>
                    <a:cubicBezTo>
                      <a:pt x="340805" y="46313"/>
                      <a:pt x="380048" y="84127"/>
                      <a:pt x="419100" y="122132"/>
                    </a:cubicBezTo>
                    <a:cubicBezTo>
                      <a:pt x="419100" y="123275"/>
                      <a:pt x="419100" y="124322"/>
                      <a:pt x="419195" y="125465"/>
                    </a:cubicBezTo>
                    <a:cubicBezTo>
                      <a:pt x="420053" y="132609"/>
                      <a:pt x="414147" y="133943"/>
                      <a:pt x="409670" y="135848"/>
                    </a:cubicBezTo>
                    <a:cubicBezTo>
                      <a:pt x="355378" y="158708"/>
                      <a:pt x="301276" y="182139"/>
                      <a:pt x="246412" y="203380"/>
                    </a:cubicBezTo>
                    <a:cubicBezTo>
                      <a:pt x="216789" y="214810"/>
                      <a:pt x="188119" y="228621"/>
                      <a:pt x="158496" y="240242"/>
                    </a:cubicBezTo>
                    <a:cubicBezTo>
                      <a:pt x="151543" y="242909"/>
                      <a:pt x="144494" y="245385"/>
                      <a:pt x="137160" y="247100"/>
                    </a:cubicBezTo>
                    <a:close/>
                  </a:path>
                </a:pathLst>
              </a:custGeom>
              <a:solidFill>
                <a:srgbClr val="F6A2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0" name="Freeform: Shape 12">
                <a:extLst>
                  <a:ext uri="{FF2B5EF4-FFF2-40B4-BE49-F238E27FC236}">
                    <a16:creationId xmlns:a16="http://schemas.microsoft.com/office/drawing/2014/main" id="{457B2580-3AC5-42F9-BF7D-FC328A48E026}"/>
                  </a:ext>
                </a:extLst>
              </p:cNvPr>
              <p:cNvSpPr/>
              <p:nvPr/>
            </p:nvSpPr>
            <p:spPr>
              <a:xfrm>
                <a:off x="6098246" y="3605402"/>
                <a:ext cx="291281" cy="356235"/>
              </a:xfrm>
              <a:custGeom>
                <a:avLst/>
                <a:gdLst>
                  <a:gd name="connsiteX0" fmla="*/ 5755 w 291281"/>
                  <a:gd name="connsiteY0" fmla="*/ 356235 h 356235"/>
                  <a:gd name="connsiteX1" fmla="*/ 1468 w 291281"/>
                  <a:gd name="connsiteY1" fmla="*/ 336899 h 356235"/>
                  <a:gd name="connsiteX2" fmla="*/ 1468 w 291281"/>
                  <a:gd name="connsiteY2" fmla="*/ 38386 h 356235"/>
                  <a:gd name="connsiteX3" fmla="*/ 4802 w 291281"/>
                  <a:gd name="connsiteY3" fmla="*/ 0 h 356235"/>
                  <a:gd name="connsiteX4" fmla="*/ 22138 w 291281"/>
                  <a:gd name="connsiteY4" fmla="*/ 17526 h 356235"/>
                  <a:gd name="connsiteX5" fmla="*/ 52713 w 291281"/>
                  <a:gd name="connsiteY5" fmla="*/ 60484 h 356235"/>
                  <a:gd name="connsiteX6" fmla="*/ 108720 w 291281"/>
                  <a:gd name="connsiteY6" fmla="*/ 137922 h 356235"/>
                  <a:gd name="connsiteX7" fmla="*/ 139390 w 291281"/>
                  <a:gd name="connsiteY7" fmla="*/ 147161 h 356235"/>
                  <a:gd name="connsiteX8" fmla="*/ 263216 w 291281"/>
                  <a:gd name="connsiteY8" fmla="*/ 96488 h 356235"/>
                  <a:gd name="connsiteX9" fmla="*/ 289790 w 291281"/>
                  <a:gd name="connsiteY9" fmla="*/ 93345 h 356235"/>
                  <a:gd name="connsiteX10" fmla="*/ 291219 w 291281"/>
                  <a:gd name="connsiteY10" fmla="*/ 188595 h 356235"/>
                  <a:gd name="connsiteX11" fmla="*/ 245118 w 291281"/>
                  <a:gd name="connsiteY11" fmla="*/ 258223 h 356235"/>
                  <a:gd name="connsiteX12" fmla="*/ 5755 w 291281"/>
                  <a:gd name="connsiteY12" fmla="*/ 356235 h 356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1281" h="356235">
                    <a:moveTo>
                      <a:pt x="5755" y="356235"/>
                    </a:moveTo>
                    <a:cubicBezTo>
                      <a:pt x="-1103" y="350996"/>
                      <a:pt x="1468" y="343472"/>
                      <a:pt x="1468" y="336899"/>
                    </a:cubicBezTo>
                    <a:cubicBezTo>
                      <a:pt x="1278" y="237363"/>
                      <a:pt x="1278" y="137922"/>
                      <a:pt x="1468" y="38386"/>
                    </a:cubicBezTo>
                    <a:cubicBezTo>
                      <a:pt x="1468" y="25527"/>
                      <a:pt x="-3485" y="12097"/>
                      <a:pt x="4802" y="0"/>
                    </a:cubicBezTo>
                    <a:cubicBezTo>
                      <a:pt x="10422" y="6001"/>
                      <a:pt x="18709" y="9430"/>
                      <a:pt x="22138" y="17526"/>
                    </a:cubicBezTo>
                    <a:cubicBezTo>
                      <a:pt x="28424" y="34671"/>
                      <a:pt x="42616" y="46101"/>
                      <a:pt x="52713" y="60484"/>
                    </a:cubicBezTo>
                    <a:cubicBezTo>
                      <a:pt x="70906" y="86582"/>
                      <a:pt x="90622" y="111728"/>
                      <a:pt x="108720" y="137922"/>
                    </a:cubicBezTo>
                    <a:cubicBezTo>
                      <a:pt x="117292" y="150400"/>
                      <a:pt x="125865" y="152972"/>
                      <a:pt x="139390" y="147161"/>
                    </a:cubicBezTo>
                    <a:cubicBezTo>
                      <a:pt x="180348" y="129635"/>
                      <a:pt x="222258" y="114205"/>
                      <a:pt x="263216" y="96488"/>
                    </a:cubicBezTo>
                    <a:cubicBezTo>
                      <a:pt x="271121" y="93059"/>
                      <a:pt x="279789" y="83725"/>
                      <a:pt x="289790" y="93345"/>
                    </a:cubicBezTo>
                    <a:cubicBezTo>
                      <a:pt x="290266" y="125063"/>
                      <a:pt x="290743" y="156877"/>
                      <a:pt x="291219" y="188595"/>
                    </a:cubicBezTo>
                    <a:cubicBezTo>
                      <a:pt x="291600" y="238792"/>
                      <a:pt x="291695" y="238982"/>
                      <a:pt x="245118" y="258223"/>
                    </a:cubicBezTo>
                    <a:cubicBezTo>
                      <a:pt x="165394" y="291084"/>
                      <a:pt x="85574" y="323660"/>
                      <a:pt x="5755" y="356235"/>
                    </a:cubicBezTo>
                    <a:close/>
                  </a:path>
                </a:pathLst>
              </a:custGeom>
              <a:solidFill>
                <a:srgbClr val="E895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1" name="Freeform: Shape 13">
                <a:extLst>
                  <a:ext uri="{FF2B5EF4-FFF2-40B4-BE49-F238E27FC236}">
                    <a16:creationId xmlns:a16="http://schemas.microsoft.com/office/drawing/2014/main" id="{6EDAC78F-3797-4A94-B871-74959FA2776A}"/>
                  </a:ext>
                </a:extLst>
              </p:cNvPr>
              <p:cNvSpPr/>
              <p:nvPr/>
            </p:nvSpPr>
            <p:spPr>
              <a:xfrm>
                <a:off x="5814059" y="3361467"/>
                <a:ext cx="291250" cy="236982"/>
              </a:xfrm>
              <a:custGeom>
                <a:avLst/>
                <a:gdLst>
                  <a:gd name="connsiteX0" fmla="*/ 0 w 291250"/>
                  <a:gd name="connsiteY0" fmla="*/ 121729 h 236982"/>
                  <a:gd name="connsiteX1" fmla="*/ 65246 w 291250"/>
                  <a:gd name="connsiteY1" fmla="*/ 91440 h 236982"/>
                  <a:gd name="connsiteX2" fmla="*/ 252222 w 291250"/>
                  <a:gd name="connsiteY2" fmla="*/ 13049 h 236982"/>
                  <a:gd name="connsiteX3" fmla="*/ 282035 w 291250"/>
                  <a:gd name="connsiteY3" fmla="*/ 0 h 236982"/>
                  <a:gd name="connsiteX4" fmla="*/ 285179 w 291250"/>
                  <a:gd name="connsiteY4" fmla="*/ 286 h 236982"/>
                  <a:gd name="connsiteX5" fmla="*/ 291084 w 291250"/>
                  <a:gd name="connsiteY5" fmla="*/ 19717 h 236982"/>
                  <a:gd name="connsiteX6" fmla="*/ 290989 w 291250"/>
                  <a:gd name="connsiteY6" fmla="*/ 218980 h 236982"/>
                  <a:gd name="connsiteX7" fmla="*/ 285464 w 291250"/>
                  <a:gd name="connsiteY7" fmla="*/ 236791 h 236982"/>
                  <a:gd name="connsiteX8" fmla="*/ 285464 w 291250"/>
                  <a:gd name="connsiteY8" fmla="*/ 236791 h 236982"/>
                  <a:gd name="connsiteX9" fmla="*/ 281845 w 291250"/>
                  <a:gd name="connsiteY9" fmla="*/ 236982 h 236982"/>
                  <a:gd name="connsiteX10" fmla="*/ 111538 w 291250"/>
                  <a:gd name="connsiteY10" fmla="*/ 168878 h 236982"/>
                  <a:gd name="connsiteX11" fmla="*/ 0 w 291250"/>
                  <a:gd name="connsiteY11" fmla="*/ 121729 h 236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1250" h="236982">
                    <a:moveTo>
                      <a:pt x="0" y="121729"/>
                    </a:moveTo>
                    <a:cubicBezTo>
                      <a:pt x="19526" y="106871"/>
                      <a:pt x="43244" y="101060"/>
                      <a:pt x="65246" y="91440"/>
                    </a:cubicBezTo>
                    <a:cubicBezTo>
                      <a:pt x="127254" y="64484"/>
                      <a:pt x="191072" y="42005"/>
                      <a:pt x="252222" y="13049"/>
                    </a:cubicBezTo>
                    <a:cubicBezTo>
                      <a:pt x="262033" y="8382"/>
                      <a:pt x="273939" y="8477"/>
                      <a:pt x="282035" y="0"/>
                    </a:cubicBezTo>
                    <a:cubicBezTo>
                      <a:pt x="283083" y="95"/>
                      <a:pt x="284131" y="191"/>
                      <a:pt x="285179" y="286"/>
                    </a:cubicBezTo>
                    <a:cubicBezTo>
                      <a:pt x="289846" y="5905"/>
                      <a:pt x="291084" y="12668"/>
                      <a:pt x="291084" y="19717"/>
                    </a:cubicBezTo>
                    <a:cubicBezTo>
                      <a:pt x="291275" y="86106"/>
                      <a:pt x="291370" y="152591"/>
                      <a:pt x="290989" y="218980"/>
                    </a:cubicBezTo>
                    <a:cubicBezTo>
                      <a:pt x="290989" y="225362"/>
                      <a:pt x="290132" y="231743"/>
                      <a:pt x="285464" y="236791"/>
                    </a:cubicBezTo>
                    <a:cubicBezTo>
                      <a:pt x="285464" y="236791"/>
                      <a:pt x="285464" y="236791"/>
                      <a:pt x="285464" y="236791"/>
                    </a:cubicBezTo>
                    <a:cubicBezTo>
                      <a:pt x="284226" y="236887"/>
                      <a:pt x="283083" y="236887"/>
                      <a:pt x="281845" y="236982"/>
                    </a:cubicBezTo>
                    <a:cubicBezTo>
                      <a:pt x="223838" y="217456"/>
                      <a:pt x="168497" y="191262"/>
                      <a:pt x="111538" y="168878"/>
                    </a:cubicBezTo>
                    <a:cubicBezTo>
                      <a:pt x="74105" y="154210"/>
                      <a:pt x="37243" y="137541"/>
                      <a:pt x="0" y="121729"/>
                    </a:cubicBezTo>
                    <a:close/>
                  </a:path>
                </a:pathLst>
              </a:custGeom>
              <a:solidFill>
                <a:srgbClr val="E895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2" name="Freeform: Shape 14">
                <a:extLst>
                  <a:ext uri="{FF2B5EF4-FFF2-40B4-BE49-F238E27FC236}">
                    <a16:creationId xmlns:a16="http://schemas.microsoft.com/office/drawing/2014/main" id="{C67490B8-6C1A-438F-AA29-23542A5AF768}"/>
                  </a:ext>
                </a:extLst>
              </p:cNvPr>
              <p:cNvSpPr/>
              <p:nvPr/>
            </p:nvSpPr>
            <p:spPr>
              <a:xfrm>
                <a:off x="6099333" y="3361848"/>
                <a:ext cx="285750" cy="236566"/>
              </a:xfrm>
              <a:custGeom>
                <a:avLst/>
                <a:gdLst>
                  <a:gd name="connsiteX0" fmla="*/ 381 w 285750"/>
                  <a:gd name="connsiteY0" fmla="*/ 236506 h 236566"/>
                  <a:gd name="connsiteX1" fmla="*/ 0 w 285750"/>
                  <a:gd name="connsiteY1" fmla="*/ 0 h 236566"/>
                  <a:gd name="connsiteX2" fmla="*/ 191834 w 285750"/>
                  <a:gd name="connsiteY2" fmla="*/ 80486 h 236566"/>
                  <a:gd name="connsiteX3" fmla="*/ 260985 w 285750"/>
                  <a:gd name="connsiteY3" fmla="*/ 107918 h 236566"/>
                  <a:gd name="connsiteX4" fmla="*/ 285750 w 285750"/>
                  <a:gd name="connsiteY4" fmla="*/ 119634 h 236566"/>
                  <a:gd name="connsiteX5" fmla="*/ 234029 w 285750"/>
                  <a:gd name="connsiteY5" fmla="*/ 142685 h 236566"/>
                  <a:gd name="connsiteX6" fmla="*/ 108014 w 285750"/>
                  <a:gd name="connsiteY6" fmla="*/ 195739 h 236566"/>
                  <a:gd name="connsiteX7" fmla="*/ 10763 w 285750"/>
                  <a:gd name="connsiteY7" fmla="*/ 235839 h 236566"/>
                  <a:gd name="connsiteX8" fmla="*/ 381 w 285750"/>
                  <a:gd name="connsiteY8" fmla="*/ 236506 h 23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750" h="236566">
                    <a:moveTo>
                      <a:pt x="381" y="236506"/>
                    </a:moveTo>
                    <a:cubicBezTo>
                      <a:pt x="286" y="157639"/>
                      <a:pt x="95" y="78772"/>
                      <a:pt x="0" y="0"/>
                    </a:cubicBezTo>
                    <a:cubicBezTo>
                      <a:pt x="63627" y="27527"/>
                      <a:pt x="128683" y="51721"/>
                      <a:pt x="191834" y="80486"/>
                    </a:cubicBezTo>
                    <a:cubicBezTo>
                      <a:pt x="214408" y="90773"/>
                      <a:pt x="238030" y="98584"/>
                      <a:pt x="260985" y="107918"/>
                    </a:cubicBezTo>
                    <a:cubicBezTo>
                      <a:pt x="268891" y="111157"/>
                      <a:pt x="276511" y="115252"/>
                      <a:pt x="285750" y="119634"/>
                    </a:cubicBezTo>
                    <a:cubicBezTo>
                      <a:pt x="269653" y="132874"/>
                      <a:pt x="250793" y="135350"/>
                      <a:pt x="234029" y="142685"/>
                    </a:cubicBezTo>
                    <a:cubicBezTo>
                      <a:pt x="192215" y="160782"/>
                      <a:pt x="150590" y="179451"/>
                      <a:pt x="108014" y="195739"/>
                    </a:cubicBezTo>
                    <a:cubicBezTo>
                      <a:pt x="75248" y="208312"/>
                      <a:pt x="43244" y="222790"/>
                      <a:pt x="10763" y="235839"/>
                    </a:cubicBezTo>
                    <a:cubicBezTo>
                      <a:pt x="7620" y="237077"/>
                      <a:pt x="3810" y="236315"/>
                      <a:pt x="381" y="236506"/>
                    </a:cubicBezTo>
                    <a:close/>
                  </a:path>
                </a:pathLst>
              </a:custGeom>
              <a:solidFill>
                <a:srgbClr val="FAAF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3" name="Freeform: Shape 15">
                <a:extLst>
                  <a:ext uri="{FF2B5EF4-FFF2-40B4-BE49-F238E27FC236}">
                    <a16:creationId xmlns:a16="http://schemas.microsoft.com/office/drawing/2014/main" id="{03FD8C3A-15F1-4446-BDC6-04F2B1F330ED}"/>
                  </a:ext>
                </a:extLst>
              </p:cNvPr>
              <p:cNvSpPr/>
              <p:nvPr/>
            </p:nvSpPr>
            <p:spPr>
              <a:xfrm>
                <a:off x="6118586" y="3623024"/>
                <a:ext cx="269449" cy="138307"/>
              </a:xfrm>
              <a:custGeom>
                <a:avLst/>
                <a:gdLst>
                  <a:gd name="connsiteX0" fmla="*/ 269450 w 269449"/>
                  <a:gd name="connsiteY0" fmla="*/ 75819 h 138307"/>
                  <a:gd name="connsiteX1" fmla="*/ 216586 w 269449"/>
                  <a:gd name="connsiteY1" fmla="*/ 94869 h 138307"/>
                  <a:gd name="connsiteX2" fmla="*/ 115621 w 269449"/>
                  <a:gd name="connsiteY2" fmla="*/ 135731 h 138307"/>
                  <a:gd name="connsiteX3" fmla="*/ 87046 w 269449"/>
                  <a:gd name="connsiteY3" fmla="*/ 126111 h 138307"/>
                  <a:gd name="connsiteX4" fmla="*/ 9036 w 269449"/>
                  <a:gd name="connsiteY4" fmla="*/ 18383 h 138307"/>
                  <a:gd name="connsiteX5" fmla="*/ 1797 w 269449"/>
                  <a:gd name="connsiteY5" fmla="*/ 0 h 138307"/>
                  <a:gd name="connsiteX6" fmla="*/ 102381 w 269449"/>
                  <a:gd name="connsiteY6" fmla="*/ 98393 h 138307"/>
                  <a:gd name="connsiteX7" fmla="*/ 125908 w 269449"/>
                  <a:gd name="connsiteY7" fmla="*/ 101536 h 138307"/>
                  <a:gd name="connsiteX8" fmla="*/ 250876 w 269449"/>
                  <a:gd name="connsiteY8" fmla="*/ 49625 h 138307"/>
                  <a:gd name="connsiteX9" fmla="*/ 269355 w 269449"/>
                  <a:gd name="connsiteY9" fmla="*/ 44863 h 138307"/>
                  <a:gd name="connsiteX10" fmla="*/ 269450 w 269449"/>
                  <a:gd name="connsiteY10" fmla="*/ 75819 h 13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9449" h="138307">
                    <a:moveTo>
                      <a:pt x="269450" y="75819"/>
                    </a:moveTo>
                    <a:cubicBezTo>
                      <a:pt x="249638" y="75914"/>
                      <a:pt x="234112" y="88392"/>
                      <a:pt x="216586" y="94869"/>
                    </a:cubicBezTo>
                    <a:cubicBezTo>
                      <a:pt x="182582" y="107537"/>
                      <a:pt x="149054" y="121634"/>
                      <a:pt x="115621" y="135731"/>
                    </a:cubicBezTo>
                    <a:cubicBezTo>
                      <a:pt x="102572" y="141256"/>
                      <a:pt x="95238" y="137827"/>
                      <a:pt x="87046" y="126111"/>
                    </a:cubicBezTo>
                    <a:cubicBezTo>
                      <a:pt x="61805" y="89725"/>
                      <a:pt x="34659" y="54578"/>
                      <a:pt x="9036" y="18383"/>
                    </a:cubicBezTo>
                    <a:cubicBezTo>
                      <a:pt x="5512" y="13335"/>
                      <a:pt x="-3918" y="9144"/>
                      <a:pt x="1797" y="0"/>
                    </a:cubicBezTo>
                    <a:cubicBezTo>
                      <a:pt x="35325" y="32766"/>
                      <a:pt x="69044" y="65342"/>
                      <a:pt x="102381" y="98393"/>
                    </a:cubicBezTo>
                    <a:cubicBezTo>
                      <a:pt x="109906" y="105918"/>
                      <a:pt x="117050" y="105251"/>
                      <a:pt x="125908" y="101536"/>
                    </a:cubicBezTo>
                    <a:cubicBezTo>
                      <a:pt x="167437" y="84011"/>
                      <a:pt x="209157" y="66865"/>
                      <a:pt x="250876" y="49625"/>
                    </a:cubicBezTo>
                    <a:cubicBezTo>
                      <a:pt x="256591" y="47244"/>
                      <a:pt x="261925" y="43148"/>
                      <a:pt x="269355" y="44863"/>
                    </a:cubicBezTo>
                    <a:cubicBezTo>
                      <a:pt x="269450" y="55054"/>
                      <a:pt x="269450" y="65437"/>
                      <a:pt x="269450" y="75819"/>
                    </a:cubicBezTo>
                    <a:close/>
                  </a:path>
                </a:pathLst>
              </a:custGeom>
              <a:solidFill>
                <a:srgbClr val="DA77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4" name="Freeform: Shape 16">
                <a:extLst>
                  <a:ext uri="{FF2B5EF4-FFF2-40B4-BE49-F238E27FC236}">
                    <a16:creationId xmlns:a16="http://schemas.microsoft.com/office/drawing/2014/main" id="{3E762FE5-38CC-497C-A034-80E55CDB4E1E}"/>
                  </a:ext>
                </a:extLst>
              </p:cNvPr>
              <p:cNvSpPr/>
              <p:nvPr/>
            </p:nvSpPr>
            <p:spPr>
              <a:xfrm>
                <a:off x="5810916" y="3615689"/>
                <a:ext cx="274701" cy="145800"/>
              </a:xfrm>
              <a:custGeom>
                <a:avLst/>
                <a:gdLst>
                  <a:gd name="connsiteX0" fmla="*/ 0 w 274701"/>
                  <a:gd name="connsiteY0" fmla="*/ 83248 h 145800"/>
                  <a:gd name="connsiteX1" fmla="*/ 0 w 274701"/>
                  <a:gd name="connsiteY1" fmla="*/ 50006 h 145800"/>
                  <a:gd name="connsiteX2" fmla="*/ 101537 w 274701"/>
                  <a:gd name="connsiteY2" fmla="*/ 91250 h 145800"/>
                  <a:gd name="connsiteX3" fmla="*/ 134969 w 274701"/>
                  <a:gd name="connsiteY3" fmla="*/ 105347 h 145800"/>
                  <a:gd name="connsiteX4" fmla="*/ 173546 w 274701"/>
                  <a:gd name="connsiteY4" fmla="*/ 97060 h 145800"/>
                  <a:gd name="connsiteX5" fmla="*/ 274701 w 274701"/>
                  <a:gd name="connsiteY5" fmla="*/ 0 h 145800"/>
                  <a:gd name="connsiteX6" fmla="*/ 235172 w 274701"/>
                  <a:gd name="connsiteY6" fmla="*/ 58483 h 145800"/>
                  <a:gd name="connsiteX7" fmla="*/ 185452 w 274701"/>
                  <a:gd name="connsiteY7" fmla="*/ 126968 h 145800"/>
                  <a:gd name="connsiteX8" fmla="*/ 141351 w 274701"/>
                  <a:gd name="connsiteY8" fmla="*/ 139160 h 145800"/>
                  <a:gd name="connsiteX9" fmla="*/ 14954 w 274701"/>
                  <a:gd name="connsiteY9" fmla="*/ 87154 h 145800"/>
                  <a:gd name="connsiteX10" fmla="*/ 0 w 274701"/>
                  <a:gd name="connsiteY10" fmla="*/ 83248 h 14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4701" h="145800">
                    <a:moveTo>
                      <a:pt x="0" y="83248"/>
                    </a:moveTo>
                    <a:cubicBezTo>
                      <a:pt x="0" y="72962"/>
                      <a:pt x="0" y="62579"/>
                      <a:pt x="0" y="50006"/>
                    </a:cubicBezTo>
                    <a:cubicBezTo>
                      <a:pt x="34671" y="64103"/>
                      <a:pt x="68104" y="77629"/>
                      <a:pt x="101537" y="91250"/>
                    </a:cubicBezTo>
                    <a:cubicBezTo>
                      <a:pt x="112776" y="95822"/>
                      <a:pt x="124778" y="99155"/>
                      <a:pt x="134969" y="105347"/>
                    </a:cubicBezTo>
                    <a:cubicBezTo>
                      <a:pt x="151448" y="115443"/>
                      <a:pt x="161544" y="109061"/>
                      <a:pt x="173546" y="97060"/>
                    </a:cubicBezTo>
                    <a:cubicBezTo>
                      <a:pt x="206502" y="64008"/>
                      <a:pt x="240887" y="32290"/>
                      <a:pt x="274701" y="0"/>
                    </a:cubicBezTo>
                    <a:cubicBezTo>
                      <a:pt x="266224" y="22670"/>
                      <a:pt x="248507" y="39148"/>
                      <a:pt x="235172" y="58483"/>
                    </a:cubicBezTo>
                    <a:cubicBezTo>
                      <a:pt x="219266" y="81725"/>
                      <a:pt x="201740" y="103918"/>
                      <a:pt x="185452" y="126968"/>
                    </a:cubicBezTo>
                    <a:cubicBezTo>
                      <a:pt x="169831" y="149066"/>
                      <a:pt x="166116" y="149733"/>
                      <a:pt x="141351" y="139160"/>
                    </a:cubicBezTo>
                    <a:cubicBezTo>
                      <a:pt x="99441" y="121253"/>
                      <a:pt x="57150" y="104299"/>
                      <a:pt x="14954" y="87154"/>
                    </a:cubicBezTo>
                    <a:cubicBezTo>
                      <a:pt x="10287" y="85344"/>
                      <a:pt x="5048" y="84582"/>
                      <a:pt x="0" y="83248"/>
                    </a:cubicBezTo>
                    <a:close/>
                  </a:path>
                </a:pathLst>
              </a:custGeom>
              <a:solidFill>
                <a:srgbClr val="ED8A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393" name="Freeform: Shape 5">
              <a:extLst>
                <a:ext uri="{FF2B5EF4-FFF2-40B4-BE49-F238E27FC236}">
                  <a16:creationId xmlns:a16="http://schemas.microsoft.com/office/drawing/2014/main" id="{42D9A695-9FD6-44A4-81A3-CE4235B18121}"/>
                </a:ext>
              </a:extLst>
            </p:cNvPr>
            <p:cNvSpPr/>
            <p:nvPr/>
          </p:nvSpPr>
          <p:spPr>
            <a:xfrm>
              <a:off x="5853532" y="2895491"/>
              <a:ext cx="226084" cy="220308"/>
            </a:xfrm>
            <a:custGeom>
              <a:avLst/>
              <a:gdLst>
                <a:gd name="connsiteX0" fmla="*/ 226084 w 226084"/>
                <a:gd name="connsiteY0" fmla="*/ 78023 h 220308"/>
                <a:gd name="connsiteX1" fmla="*/ 180555 w 226084"/>
                <a:gd name="connsiteY1" fmla="*/ 204420 h 220308"/>
                <a:gd name="connsiteX2" fmla="*/ 141788 w 226084"/>
                <a:gd name="connsiteY2" fmla="*/ 218803 h 220308"/>
                <a:gd name="connsiteX3" fmla="*/ 13867 w 226084"/>
                <a:gd name="connsiteY3" fmla="*/ 134316 h 220308"/>
                <a:gd name="connsiteX4" fmla="*/ 532 w 226084"/>
                <a:gd name="connsiteY4" fmla="*/ 87453 h 220308"/>
                <a:gd name="connsiteX5" fmla="*/ 75018 w 226084"/>
                <a:gd name="connsiteY5" fmla="*/ 46972 h 220308"/>
                <a:gd name="connsiteX6" fmla="*/ 88067 w 226084"/>
                <a:gd name="connsiteY6" fmla="*/ 52401 h 220308"/>
                <a:gd name="connsiteX7" fmla="*/ 106736 w 226084"/>
                <a:gd name="connsiteY7" fmla="*/ 45734 h 220308"/>
                <a:gd name="connsiteX8" fmla="*/ 168458 w 226084"/>
                <a:gd name="connsiteY8" fmla="*/ 299 h 220308"/>
                <a:gd name="connsiteX9" fmla="*/ 223513 w 226084"/>
                <a:gd name="connsiteY9" fmla="*/ 58307 h 220308"/>
                <a:gd name="connsiteX10" fmla="*/ 226084 w 226084"/>
                <a:gd name="connsiteY10" fmla="*/ 78023 h 22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084" h="220308">
                  <a:moveTo>
                    <a:pt x="226084" y="78023"/>
                  </a:moveTo>
                  <a:cubicBezTo>
                    <a:pt x="224370" y="128601"/>
                    <a:pt x="207796" y="168511"/>
                    <a:pt x="180555" y="204420"/>
                  </a:cubicBezTo>
                  <a:cubicBezTo>
                    <a:pt x="170554" y="217565"/>
                    <a:pt x="158362" y="223280"/>
                    <a:pt x="141788" y="218803"/>
                  </a:cubicBezTo>
                  <a:cubicBezTo>
                    <a:pt x="89782" y="204801"/>
                    <a:pt x="45681" y="178798"/>
                    <a:pt x="13867" y="134316"/>
                  </a:cubicBezTo>
                  <a:cubicBezTo>
                    <a:pt x="3961" y="120505"/>
                    <a:pt x="-1849" y="104884"/>
                    <a:pt x="532" y="87453"/>
                  </a:cubicBezTo>
                  <a:cubicBezTo>
                    <a:pt x="5295" y="52687"/>
                    <a:pt x="37585" y="35256"/>
                    <a:pt x="75018" y="46972"/>
                  </a:cubicBezTo>
                  <a:cubicBezTo>
                    <a:pt x="79495" y="48401"/>
                    <a:pt x="84257" y="49829"/>
                    <a:pt x="88067" y="52401"/>
                  </a:cubicBezTo>
                  <a:cubicBezTo>
                    <a:pt x="97687" y="58878"/>
                    <a:pt x="102355" y="57354"/>
                    <a:pt x="106736" y="45734"/>
                  </a:cubicBezTo>
                  <a:cubicBezTo>
                    <a:pt x="119690" y="11634"/>
                    <a:pt x="139693" y="-2272"/>
                    <a:pt x="168458" y="299"/>
                  </a:cubicBezTo>
                  <a:cubicBezTo>
                    <a:pt x="193890" y="2490"/>
                    <a:pt x="217703" y="27350"/>
                    <a:pt x="223513" y="58307"/>
                  </a:cubicBezTo>
                  <a:cubicBezTo>
                    <a:pt x="225132" y="66498"/>
                    <a:pt x="225704" y="74785"/>
                    <a:pt x="226084" y="78023"/>
                  </a:cubicBezTo>
                  <a:close/>
                </a:path>
              </a:pathLst>
            </a:custGeom>
            <a:solidFill>
              <a:srgbClr val="E76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4" name="Freeform: Shape 6">
              <a:extLst>
                <a:ext uri="{FF2B5EF4-FFF2-40B4-BE49-F238E27FC236}">
                  <a16:creationId xmlns:a16="http://schemas.microsoft.com/office/drawing/2014/main" id="{96D99A76-2E02-49A7-8E9F-F9C6A1E4B637}"/>
                </a:ext>
              </a:extLst>
            </p:cNvPr>
            <p:cNvSpPr/>
            <p:nvPr/>
          </p:nvSpPr>
          <p:spPr>
            <a:xfrm>
              <a:off x="6122744" y="3145469"/>
              <a:ext cx="197738" cy="193802"/>
            </a:xfrm>
            <a:custGeom>
              <a:avLst/>
              <a:gdLst>
                <a:gd name="connsiteX0" fmla="*/ 197665 w 197738"/>
                <a:gd name="connsiteY0" fmla="*/ 76743 h 193802"/>
                <a:gd name="connsiteX1" fmla="*/ 156040 w 197738"/>
                <a:gd name="connsiteY1" fmla="*/ 152276 h 193802"/>
                <a:gd name="connsiteX2" fmla="*/ 88699 w 197738"/>
                <a:gd name="connsiteY2" fmla="*/ 191043 h 193802"/>
                <a:gd name="connsiteX3" fmla="*/ 60028 w 197738"/>
                <a:gd name="connsiteY3" fmla="*/ 188185 h 193802"/>
                <a:gd name="connsiteX4" fmla="*/ 307 w 197738"/>
                <a:gd name="connsiteY4" fmla="*/ 47120 h 193802"/>
                <a:gd name="connsiteX5" fmla="*/ 35835 w 197738"/>
                <a:gd name="connsiteY5" fmla="*/ 1114 h 193802"/>
                <a:gd name="connsiteX6" fmla="*/ 90223 w 197738"/>
                <a:gd name="connsiteY6" fmla="*/ 26451 h 193802"/>
                <a:gd name="connsiteX7" fmla="*/ 118702 w 197738"/>
                <a:gd name="connsiteY7" fmla="*/ 32166 h 193802"/>
                <a:gd name="connsiteX8" fmla="*/ 173852 w 197738"/>
                <a:gd name="connsiteY8" fmla="*/ 28261 h 193802"/>
                <a:gd name="connsiteX9" fmla="*/ 197665 w 197738"/>
                <a:gd name="connsiteY9" fmla="*/ 76743 h 193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738" h="193802">
                  <a:moveTo>
                    <a:pt x="197665" y="76743"/>
                  </a:moveTo>
                  <a:cubicBezTo>
                    <a:pt x="197093" y="109223"/>
                    <a:pt x="178234" y="131893"/>
                    <a:pt x="156040" y="152276"/>
                  </a:cubicBezTo>
                  <a:cubicBezTo>
                    <a:pt x="136610" y="170088"/>
                    <a:pt x="113845" y="182851"/>
                    <a:pt x="88699" y="191043"/>
                  </a:cubicBezTo>
                  <a:cubicBezTo>
                    <a:pt x="78793" y="194281"/>
                    <a:pt x="67934" y="196091"/>
                    <a:pt x="60028" y="188185"/>
                  </a:cubicBezTo>
                  <a:cubicBezTo>
                    <a:pt x="21071" y="149323"/>
                    <a:pt x="-3027" y="103413"/>
                    <a:pt x="307" y="47120"/>
                  </a:cubicBezTo>
                  <a:cubicBezTo>
                    <a:pt x="1831" y="21879"/>
                    <a:pt x="16880" y="4829"/>
                    <a:pt x="35835" y="1114"/>
                  </a:cubicBezTo>
                  <a:cubicBezTo>
                    <a:pt x="59838" y="-3553"/>
                    <a:pt x="78507" y="6734"/>
                    <a:pt x="90223" y="26451"/>
                  </a:cubicBezTo>
                  <a:cubicBezTo>
                    <a:pt x="98986" y="41119"/>
                    <a:pt x="105082" y="43024"/>
                    <a:pt x="118702" y="32166"/>
                  </a:cubicBezTo>
                  <a:cubicBezTo>
                    <a:pt x="135276" y="18926"/>
                    <a:pt x="155088" y="17402"/>
                    <a:pt x="173852" y="28261"/>
                  </a:cubicBezTo>
                  <a:cubicBezTo>
                    <a:pt x="191950" y="38738"/>
                    <a:pt x="198522" y="56074"/>
                    <a:pt x="197665" y="76743"/>
                  </a:cubicBezTo>
                  <a:close/>
                </a:path>
              </a:pathLst>
            </a:custGeom>
            <a:solidFill>
              <a:srgbClr val="E76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5" name="Freeform: Shape 7">
              <a:extLst>
                <a:ext uri="{FF2B5EF4-FFF2-40B4-BE49-F238E27FC236}">
                  <a16:creationId xmlns:a16="http://schemas.microsoft.com/office/drawing/2014/main" id="{65908251-3BEF-4DE4-B66D-8EEFA4A0DB37}"/>
                </a:ext>
              </a:extLst>
            </p:cNvPr>
            <p:cNvSpPr/>
            <p:nvPr/>
          </p:nvSpPr>
          <p:spPr>
            <a:xfrm>
              <a:off x="5920575" y="3310777"/>
              <a:ext cx="168202" cy="162428"/>
            </a:xfrm>
            <a:custGeom>
              <a:avLst/>
              <a:gdLst>
                <a:gd name="connsiteX0" fmla="*/ 168185 w 168202"/>
                <a:gd name="connsiteY0" fmla="*/ 64978 h 162428"/>
                <a:gd name="connsiteX1" fmla="*/ 126561 w 168202"/>
                <a:gd name="connsiteY1" fmla="*/ 153561 h 162428"/>
                <a:gd name="connsiteX2" fmla="*/ 100844 w 168202"/>
                <a:gd name="connsiteY2" fmla="*/ 161276 h 162428"/>
                <a:gd name="connsiteX3" fmla="*/ 10451 w 168202"/>
                <a:gd name="connsiteY3" fmla="*/ 98792 h 162428"/>
                <a:gd name="connsiteX4" fmla="*/ 8927 w 168202"/>
                <a:gd name="connsiteY4" fmla="*/ 42594 h 162428"/>
                <a:gd name="connsiteX5" fmla="*/ 64839 w 168202"/>
                <a:gd name="connsiteY5" fmla="*/ 35451 h 162428"/>
                <a:gd name="connsiteX6" fmla="*/ 81317 w 168202"/>
                <a:gd name="connsiteY6" fmla="*/ 33355 h 162428"/>
                <a:gd name="connsiteX7" fmla="*/ 133705 w 168202"/>
                <a:gd name="connsiteY7" fmla="*/ 1732 h 162428"/>
                <a:gd name="connsiteX8" fmla="*/ 168185 w 168202"/>
                <a:gd name="connsiteY8" fmla="*/ 64978 h 16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202" h="162428">
                  <a:moveTo>
                    <a:pt x="168185" y="64978"/>
                  </a:moveTo>
                  <a:cubicBezTo>
                    <a:pt x="166852" y="95172"/>
                    <a:pt x="151326" y="126414"/>
                    <a:pt x="126561" y="153561"/>
                  </a:cubicBezTo>
                  <a:cubicBezTo>
                    <a:pt x="119608" y="161181"/>
                    <a:pt x="111035" y="164324"/>
                    <a:pt x="100844" y="161276"/>
                  </a:cubicBezTo>
                  <a:cubicBezTo>
                    <a:pt x="64077" y="150036"/>
                    <a:pt x="32454" y="131177"/>
                    <a:pt x="10451" y="98792"/>
                  </a:cubicBezTo>
                  <a:cubicBezTo>
                    <a:pt x="-3169" y="78789"/>
                    <a:pt x="-3265" y="56882"/>
                    <a:pt x="8927" y="42594"/>
                  </a:cubicBezTo>
                  <a:cubicBezTo>
                    <a:pt x="21024" y="28497"/>
                    <a:pt x="42836" y="25640"/>
                    <a:pt x="64839" y="35451"/>
                  </a:cubicBezTo>
                  <a:cubicBezTo>
                    <a:pt x="70840" y="38118"/>
                    <a:pt x="75507" y="44118"/>
                    <a:pt x="81317" y="33355"/>
                  </a:cubicBezTo>
                  <a:cubicBezTo>
                    <a:pt x="97129" y="4304"/>
                    <a:pt x="112369" y="-4078"/>
                    <a:pt x="133705" y="1732"/>
                  </a:cubicBezTo>
                  <a:cubicBezTo>
                    <a:pt x="155136" y="7447"/>
                    <a:pt x="168757" y="29545"/>
                    <a:pt x="168185" y="64978"/>
                  </a:cubicBezTo>
                  <a:close/>
                </a:path>
              </a:pathLst>
            </a:custGeom>
            <a:solidFill>
              <a:srgbClr val="E76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405" name="Rectangle: Rounded Corners 396">
            <a:extLst>
              <a:ext uri="{FF2B5EF4-FFF2-40B4-BE49-F238E27FC236}">
                <a16:creationId xmlns:a16="http://schemas.microsoft.com/office/drawing/2014/main" id="{C3AB3785-51DB-4046-8DD9-5AD92E5FEA25}"/>
              </a:ext>
            </a:extLst>
          </p:cNvPr>
          <p:cNvSpPr/>
          <p:nvPr/>
        </p:nvSpPr>
        <p:spPr>
          <a:xfrm rot="5400000">
            <a:off x="9918977" y="614308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406" name="Rectangle: Rounded Corners 396">
            <a:extLst>
              <a:ext uri="{FF2B5EF4-FFF2-40B4-BE49-F238E27FC236}">
                <a16:creationId xmlns:a16="http://schemas.microsoft.com/office/drawing/2014/main" id="{4E18B2E6-3357-4195-8573-182F24291FB0}"/>
              </a:ext>
            </a:extLst>
          </p:cNvPr>
          <p:cNvSpPr/>
          <p:nvPr/>
        </p:nvSpPr>
        <p:spPr>
          <a:xfrm rot="5400000">
            <a:off x="1853013" y="610025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407" name="Rectangle: Rounded Corners 396">
            <a:extLst>
              <a:ext uri="{FF2B5EF4-FFF2-40B4-BE49-F238E27FC236}">
                <a16:creationId xmlns:a16="http://schemas.microsoft.com/office/drawing/2014/main" id="{098A1174-549E-48BC-959C-C7643B497D50}"/>
              </a:ext>
            </a:extLst>
          </p:cNvPr>
          <p:cNvSpPr/>
          <p:nvPr/>
        </p:nvSpPr>
        <p:spPr>
          <a:xfrm rot="5400000">
            <a:off x="7949756" y="623829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408" name="Rectangle: Rounded Corners 396">
            <a:extLst>
              <a:ext uri="{FF2B5EF4-FFF2-40B4-BE49-F238E27FC236}">
                <a16:creationId xmlns:a16="http://schemas.microsoft.com/office/drawing/2014/main" id="{B5FAC2E0-68B2-484C-9452-FDBAB7E9576B}"/>
              </a:ext>
            </a:extLst>
          </p:cNvPr>
          <p:cNvSpPr/>
          <p:nvPr/>
        </p:nvSpPr>
        <p:spPr>
          <a:xfrm rot="5400000">
            <a:off x="5927421" y="613219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409" name="Rectangle: Rounded Corners 396">
            <a:extLst>
              <a:ext uri="{FF2B5EF4-FFF2-40B4-BE49-F238E27FC236}">
                <a16:creationId xmlns:a16="http://schemas.microsoft.com/office/drawing/2014/main" id="{83B91974-F5C9-4F26-8983-6A9941C7EC7A}"/>
              </a:ext>
            </a:extLst>
          </p:cNvPr>
          <p:cNvSpPr/>
          <p:nvPr/>
        </p:nvSpPr>
        <p:spPr>
          <a:xfrm rot="5400000">
            <a:off x="3903916" y="621918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8BB9A078-0AE6-41B5-9827-525E7778474E}"/>
              </a:ext>
            </a:extLst>
          </p:cNvPr>
          <p:cNvSpPr txBox="1"/>
          <p:nvPr/>
        </p:nvSpPr>
        <p:spPr>
          <a:xfrm>
            <a:off x="3102307" y="934310"/>
            <a:ext cx="347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,</a:t>
            </a:r>
          </a:p>
        </p:txBody>
      </p:sp>
      <p:sp>
        <p:nvSpPr>
          <p:cNvPr id="410" name="กล่องข้อความ 409">
            <a:extLst>
              <a:ext uri="{FF2B5EF4-FFF2-40B4-BE49-F238E27FC236}">
                <a16:creationId xmlns:a16="http://schemas.microsoft.com/office/drawing/2014/main" id="{77A2BB96-E9FE-433B-B858-FA6682BD50C2}"/>
              </a:ext>
            </a:extLst>
          </p:cNvPr>
          <p:cNvSpPr txBox="1"/>
          <p:nvPr/>
        </p:nvSpPr>
        <p:spPr>
          <a:xfrm>
            <a:off x="9146997" y="950983"/>
            <a:ext cx="347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,</a:t>
            </a:r>
          </a:p>
        </p:txBody>
      </p:sp>
      <p:sp>
        <p:nvSpPr>
          <p:cNvPr id="411" name="กล่องข้อความ 410">
            <a:extLst>
              <a:ext uri="{FF2B5EF4-FFF2-40B4-BE49-F238E27FC236}">
                <a16:creationId xmlns:a16="http://schemas.microsoft.com/office/drawing/2014/main" id="{5111CC8A-02A5-46CE-8A68-872385DA1A1B}"/>
              </a:ext>
            </a:extLst>
          </p:cNvPr>
          <p:cNvSpPr txBox="1"/>
          <p:nvPr/>
        </p:nvSpPr>
        <p:spPr>
          <a:xfrm>
            <a:off x="7136443" y="950983"/>
            <a:ext cx="347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,</a:t>
            </a:r>
          </a:p>
        </p:txBody>
      </p:sp>
      <p:sp>
        <p:nvSpPr>
          <p:cNvPr id="412" name="กล่องข้อความ 411">
            <a:extLst>
              <a:ext uri="{FF2B5EF4-FFF2-40B4-BE49-F238E27FC236}">
                <a16:creationId xmlns:a16="http://schemas.microsoft.com/office/drawing/2014/main" id="{FE42C51B-B7FA-4D98-BC67-7C56E173986A}"/>
              </a:ext>
            </a:extLst>
          </p:cNvPr>
          <p:cNvSpPr txBox="1"/>
          <p:nvPr/>
        </p:nvSpPr>
        <p:spPr>
          <a:xfrm>
            <a:off x="5114417" y="941412"/>
            <a:ext cx="347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,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B4B78131-5768-4944-A00C-0B2E874C7E7C}"/>
              </a:ext>
            </a:extLst>
          </p:cNvPr>
          <p:cNvSpPr txBox="1"/>
          <p:nvPr/>
        </p:nvSpPr>
        <p:spPr>
          <a:xfrm>
            <a:off x="1527108" y="1072719"/>
            <a:ext cx="1465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Rounded MT Bold" panose="020F0704030504030204" pitchFamily="34" charset="0"/>
              </a:rPr>
              <a:t>122</a:t>
            </a:r>
          </a:p>
        </p:txBody>
      </p:sp>
      <p:cxnSp>
        <p:nvCxnSpPr>
          <p:cNvPr id="413" name="Straight Connector 84">
            <a:extLst>
              <a:ext uri="{FF2B5EF4-FFF2-40B4-BE49-F238E27FC236}">
                <a16:creationId xmlns:a16="http://schemas.microsoft.com/office/drawing/2014/main" id="{4B42E5C8-B914-4C2D-9EA2-36DF08EF585B}"/>
              </a:ext>
            </a:extLst>
          </p:cNvPr>
          <p:cNvCxnSpPr>
            <a:cxnSpLocks/>
          </p:cNvCxnSpPr>
          <p:nvPr/>
        </p:nvCxnSpPr>
        <p:spPr>
          <a:xfrm>
            <a:off x="1127426" y="136663"/>
            <a:ext cx="0" cy="250014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4" name="กล่องข้อความ 413">
            <a:extLst>
              <a:ext uri="{FF2B5EF4-FFF2-40B4-BE49-F238E27FC236}">
                <a16:creationId xmlns:a16="http://schemas.microsoft.com/office/drawing/2014/main" id="{F05E4211-55C5-4AB4-82CC-7C5D737E8255}"/>
              </a:ext>
            </a:extLst>
          </p:cNvPr>
          <p:cNvSpPr txBox="1"/>
          <p:nvPr/>
        </p:nvSpPr>
        <p:spPr>
          <a:xfrm>
            <a:off x="9605176" y="1052125"/>
            <a:ext cx="1465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Rounded MT Bold" panose="020F0704030504030204" pitchFamily="34" charset="0"/>
              </a:rPr>
              <a:t>174</a:t>
            </a:r>
          </a:p>
        </p:txBody>
      </p:sp>
      <p:sp>
        <p:nvSpPr>
          <p:cNvPr id="415" name="กล่องข้อความ 414">
            <a:extLst>
              <a:ext uri="{FF2B5EF4-FFF2-40B4-BE49-F238E27FC236}">
                <a16:creationId xmlns:a16="http://schemas.microsoft.com/office/drawing/2014/main" id="{9C193053-0985-41A7-A688-AB4D36B81825}"/>
              </a:ext>
            </a:extLst>
          </p:cNvPr>
          <p:cNvSpPr txBox="1"/>
          <p:nvPr/>
        </p:nvSpPr>
        <p:spPr>
          <a:xfrm>
            <a:off x="7673802" y="1076834"/>
            <a:ext cx="1465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Rounded MT Bold" panose="020F0704030504030204" pitchFamily="34" charset="0"/>
              </a:rPr>
              <a:t>161</a:t>
            </a:r>
          </a:p>
        </p:txBody>
      </p:sp>
      <p:sp>
        <p:nvSpPr>
          <p:cNvPr id="416" name="กล่องข้อความ 415">
            <a:extLst>
              <a:ext uri="{FF2B5EF4-FFF2-40B4-BE49-F238E27FC236}">
                <a16:creationId xmlns:a16="http://schemas.microsoft.com/office/drawing/2014/main" id="{F3D86B79-D7F5-490B-80D9-BA8775A9C5A1}"/>
              </a:ext>
            </a:extLst>
          </p:cNvPr>
          <p:cNvSpPr txBox="1"/>
          <p:nvPr/>
        </p:nvSpPr>
        <p:spPr>
          <a:xfrm>
            <a:off x="3610194" y="1062468"/>
            <a:ext cx="1465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Rounded MT Bold" panose="020F0704030504030204" pitchFamily="34" charset="0"/>
              </a:rPr>
              <a:t>135</a:t>
            </a:r>
            <a:endParaRPr lang="en-US" sz="4800" dirty="0">
              <a:latin typeface="Arial Rounded MT Bold" panose="020F0704030504030204" pitchFamily="34" charset="0"/>
            </a:endParaRPr>
          </a:p>
        </p:txBody>
      </p:sp>
      <p:sp>
        <p:nvSpPr>
          <p:cNvPr id="425" name="Freeform: Shape 241">
            <a:extLst>
              <a:ext uri="{FF2B5EF4-FFF2-40B4-BE49-F238E27FC236}">
                <a16:creationId xmlns:a16="http://schemas.microsoft.com/office/drawing/2014/main" id="{D3840693-9E4D-482E-8264-946E19F3B258}"/>
              </a:ext>
            </a:extLst>
          </p:cNvPr>
          <p:cNvSpPr/>
          <p:nvPr/>
        </p:nvSpPr>
        <p:spPr>
          <a:xfrm>
            <a:off x="5819671" y="5317654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9" name="51">
            <a:extLst>
              <a:ext uri="{FF2B5EF4-FFF2-40B4-BE49-F238E27FC236}">
                <a16:creationId xmlns:a16="http://schemas.microsoft.com/office/drawing/2014/main" id="{BDDB35A3-5164-4DB1-8C7B-52BD18EB468A}"/>
              </a:ext>
            </a:extLst>
          </p:cNvPr>
          <p:cNvGrpSpPr/>
          <p:nvPr/>
        </p:nvGrpSpPr>
        <p:grpSpPr>
          <a:xfrm>
            <a:off x="6407465" y="5312090"/>
            <a:ext cx="1828610" cy="923330"/>
            <a:chOff x="6407465" y="5312090"/>
            <a:chExt cx="1828610" cy="923330"/>
          </a:xfrm>
        </p:grpSpPr>
        <p:sp>
          <p:nvSpPr>
            <p:cNvPr id="419" name="5">
              <a:extLst>
                <a:ext uri="{FF2B5EF4-FFF2-40B4-BE49-F238E27FC236}">
                  <a16:creationId xmlns:a16="http://schemas.microsoft.com/office/drawing/2014/main" id="{22EF801D-472A-4D5D-A451-3AB29B88410F}"/>
                </a:ext>
              </a:extLst>
            </p:cNvPr>
            <p:cNvSpPr/>
            <p:nvPr/>
          </p:nvSpPr>
          <p:spPr>
            <a:xfrm rot="5400000">
              <a:off x="6884770" y="4858338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26" name="กล่องข้อความ 425">
              <a:extLst>
                <a:ext uri="{FF2B5EF4-FFF2-40B4-BE49-F238E27FC236}">
                  <a16:creationId xmlns:a16="http://schemas.microsoft.com/office/drawing/2014/main" id="{8662D7E5-1DDF-4AB6-83A3-FF70AC5DC1F8}"/>
                </a:ext>
              </a:extLst>
            </p:cNvPr>
            <p:cNvSpPr txBox="1"/>
            <p:nvPr/>
          </p:nvSpPr>
          <p:spPr>
            <a:xfrm>
              <a:off x="6554093" y="5312090"/>
              <a:ext cx="14650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Arial Rounded MT Bold" panose="020F0704030504030204" pitchFamily="34" charset="0"/>
                </a:rPr>
                <a:t>155</a:t>
              </a:r>
            </a:p>
          </p:txBody>
        </p:sp>
      </p:grpSp>
      <p:grpSp>
        <p:nvGrpSpPr>
          <p:cNvPr id="7" name="31">
            <a:extLst>
              <a:ext uri="{FF2B5EF4-FFF2-40B4-BE49-F238E27FC236}">
                <a16:creationId xmlns:a16="http://schemas.microsoft.com/office/drawing/2014/main" id="{470AB628-7D53-4A1E-B2FE-BD62F1F96388}"/>
              </a:ext>
            </a:extLst>
          </p:cNvPr>
          <p:cNvGrpSpPr/>
          <p:nvPr/>
        </p:nvGrpSpPr>
        <p:grpSpPr>
          <a:xfrm>
            <a:off x="7575433" y="3951021"/>
            <a:ext cx="1828610" cy="923330"/>
            <a:chOff x="7575433" y="3951021"/>
            <a:chExt cx="1828610" cy="923330"/>
          </a:xfrm>
        </p:grpSpPr>
        <p:sp>
          <p:nvSpPr>
            <p:cNvPr id="421" name="3">
              <a:extLst>
                <a:ext uri="{FF2B5EF4-FFF2-40B4-BE49-F238E27FC236}">
                  <a16:creationId xmlns:a16="http://schemas.microsoft.com/office/drawing/2014/main" id="{184EC126-7602-4A3C-8B3B-C08EBD146323}"/>
                </a:ext>
              </a:extLst>
            </p:cNvPr>
            <p:cNvSpPr/>
            <p:nvPr/>
          </p:nvSpPr>
          <p:spPr>
            <a:xfrm rot="5400000">
              <a:off x="8052738" y="3499178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27" name="กล่องข้อความ 426">
              <a:extLst>
                <a:ext uri="{FF2B5EF4-FFF2-40B4-BE49-F238E27FC236}">
                  <a16:creationId xmlns:a16="http://schemas.microsoft.com/office/drawing/2014/main" id="{89DB4672-FD73-4A40-9B9B-4C9F75BC76BB}"/>
                </a:ext>
              </a:extLst>
            </p:cNvPr>
            <p:cNvSpPr txBox="1"/>
            <p:nvPr/>
          </p:nvSpPr>
          <p:spPr>
            <a:xfrm>
              <a:off x="7734871" y="3951021"/>
              <a:ext cx="14650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Arial Rounded MT Bold" panose="020F0704030504030204" pitchFamily="34" charset="0"/>
                </a:rPr>
                <a:t>150</a:t>
              </a:r>
            </a:p>
          </p:txBody>
        </p:sp>
      </p:grpSp>
      <p:grpSp>
        <p:nvGrpSpPr>
          <p:cNvPr id="8" name="t4">
            <a:extLst>
              <a:ext uri="{FF2B5EF4-FFF2-40B4-BE49-F238E27FC236}">
                <a16:creationId xmlns:a16="http://schemas.microsoft.com/office/drawing/2014/main" id="{53C4D7B3-DEF1-4AF2-9374-51ECD36AFF62}"/>
              </a:ext>
            </a:extLst>
          </p:cNvPr>
          <p:cNvGrpSpPr/>
          <p:nvPr/>
        </p:nvGrpSpPr>
        <p:grpSpPr>
          <a:xfrm>
            <a:off x="3634801" y="5285201"/>
            <a:ext cx="1828610" cy="923330"/>
            <a:chOff x="3589536" y="5312546"/>
            <a:chExt cx="1828610" cy="923330"/>
          </a:xfrm>
        </p:grpSpPr>
        <p:sp>
          <p:nvSpPr>
            <p:cNvPr id="420" name="Rectangle: Rounded Corners 396">
              <a:extLst>
                <a:ext uri="{FF2B5EF4-FFF2-40B4-BE49-F238E27FC236}">
                  <a16:creationId xmlns:a16="http://schemas.microsoft.com/office/drawing/2014/main" id="{5747F2F1-C0C5-4C1B-B029-08669C1AD2F2}"/>
                </a:ext>
              </a:extLst>
            </p:cNvPr>
            <p:cNvSpPr/>
            <p:nvPr/>
          </p:nvSpPr>
          <p:spPr>
            <a:xfrm rot="5400000">
              <a:off x="4066841" y="4876206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28" name="กล่องข้อความ 427">
              <a:extLst>
                <a:ext uri="{FF2B5EF4-FFF2-40B4-BE49-F238E27FC236}">
                  <a16:creationId xmlns:a16="http://schemas.microsoft.com/office/drawing/2014/main" id="{9EEECFE4-BD4A-44F7-B96F-D746DC4979DB}"/>
                </a:ext>
              </a:extLst>
            </p:cNvPr>
            <p:cNvSpPr txBox="1"/>
            <p:nvPr/>
          </p:nvSpPr>
          <p:spPr>
            <a:xfrm>
              <a:off x="3730699" y="5312546"/>
              <a:ext cx="14650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Arial Rounded MT Bold" panose="020F0704030504030204" pitchFamily="34" charset="0"/>
                </a:rPr>
                <a:t>148</a:t>
              </a:r>
            </a:p>
          </p:txBody>
        </p:sp>
      </p:grpSp>
      <p:grpSp>
        <p:nvGrpSpPr>
          <p:cNvPr id="5" name="1">
            <a:extLst>
              <a:ext uri="{FF2B5EF4-FFF2-40B4-BE49-F238E27FC236}">
                <a16:creationId xmlns:a16="http://schemas.microsoft.com/office/drawing/2014/main" id="{E0215E84-8513-47E1-95F6-03A2796DDFDB}"/>
              </a:ext>
            </a:extLst>
          </p:cNvPr>
          <p:cNvGrpSpPr/>
          <p:nvPr/>
        </p:nvGrpSpPr>
        <p:grpSpPr>
          <a:xfrm>
            <a:off x="2511039" y="3987657"/>
            <a:ext cx="1828610" cy="926471"/>
            <a:chOff x="2511039" y="3987657"/>
            <a:chExt cx="1828610" cy="926471"/>
          </a:xfrm>
        </p:grpSpPr>
        <p:sp>
          <p:nvSpPr>
            <p:cNvPr id="423" name="1">
              <a:extLst>
                <a:ext uri="{FF2B5EF4-FFF2-40B4-BE49-F238E27FC236}">
                  <a16:creationId xmlns:a16="http://schemas.microsoft.com/office/drawing/2014/main" id="{27B42C3E-6245-4857-B152-E52D8BF991E2}"/>
                </a:ext>
              </a:extLst>
            </p:cNvPr>
            <p:cNvSpPr/>
            <p:nvPr/>
          </p:nvSpPr>
          <p:spPr>
            <a:xfrm rot="5400000">
              <a:off x="2988344" y="3562824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29" name="กล่องข้อความ 428">
              <a:extLst>
                <a:ext uri="{FF2B5EF4-FFF2-40B4-BE49-F238E27FC236}">
                  <a16:creationId xmlns:a16="http://schemas.microsoft.com/office/drawing/2014/main" id="{F1E15912-9949-4979-93D6-B7D47E510942}"/>
                </a:ext>
              </a:extLst>
            </p:cNvPr>
            <p:cNvSpPr txBox="1"/>
            <p:nvPr/>
          </p:nvSpPr>
          <p:spPr>
            <a:xfrm>
              <a:off x="2639689" y="3987657"/>
              <a:ext cx="14650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Arial Rounded MT Bold" panose="020F0704030504030204" pitchFamily="34" charset="0"/>
                </a:rPr>
                <a:t>140</a:t>
              </a:r>
            </a:p>
          </p:txBody>
        </p:sp>
      </p:grpSp>
      <p:grpSp>
        <p:nvGrpSpPr>
          <p:cNvPr id="6" name="21">
            <a:extLst>
              <a:ext uri="{FF2B5EF4-FFF2-40B4-BE49-F238E27FC236}">
                <a16:creationId xmlns:a16="http://schemas.microsoft.com/office/drawing/2014/main" id="{A551D48A-ED35-4DBE-A746-296CDC580703}"/>
              </a:ext>
            </a:extLst>
          </p:cNvPr>
          <p:cNvGrpSpPr/>
          <p:nvPr/>
        </p:nvGrpSpPr>
        <p:grpSpPr>
          <a:xfrm>
            <a:off x="4951026" y="3965653"/>
            <a:ext cx="1828610" cy="933838"/>
            <a:chOff x="4951026" y="3965653"/>
            <a:chExt cx="1828610" cy="933838"/>
          </a:xfrm>
        </p:grpSpPr>
        <p:sp>
          <p:nvSpPr>
            <p:cNvPr id="422" name="Rectangle: Rounded Corners 396">
              <a:extLst>
                <a:ext uri="{FF2B5EF4-FFF2-40B4-BE49-F238E27FC236}">
                  <a16:creationId xmlns:a16="http://schemas.microsoft.com/office/drawing/2014/main" id="{0D327C84-02F8-4E2C-A3CD-E147EB632BAF}"/>
                </a:ext>
              </a:extLst>
            </p:cNvPr>
            <p:cNvSpPr/>
            <p:nvPr/>
          </p:nvSpPr>
          <p:spPr>
            <a:xfrm rot="5400000">
              <a:off x="5428331" y="3548187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30" name="2">
              <a:extLst>
                <a:ext uri="{FF2B5EF4-FFF2-40B4-BE49-F238E27FC236}">
                  <a16:creationId xmlns:a16="http://schemas.microsoft.com/office/drawing/2014/main" id="{D88B6D7B-88C0-4926-909A-91D8B2C8F281}"/>
                </a:ext>
              </a:extLst>
            </p:cNvPr>
            <p:cNvSpPr txBox="1"/>
            <p:nvPr/>
          </p:nvSpPr>
          <p:spPr>
            <a:xfrm>
              <a:off x="5089105" y="3965653"/>
              <a:ext cx="14650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Arial Rounded MT Bold" panose="020F0704030504030204" pitchFamily="34" charset="0"/>
                </a:rPr>
                <a:t>139</a:t>
              </a:r>
            </a:p>
          </p:txBody>
        </p:sp>
      </p:grpSp>
      <p:sp>
        <p:nvSpPr>
          <p:cNvPr id="4" name="f1">
            <a:extLst>
              <a:ext uri="{FF2B5EF4-FFF2-40B4-BE49-F238E27FC236}">
                <a16:creationId xmlns:a16="http://schemas.microsoft.com/office/drawing/2014/main" id="{DA15085A-0F18-401F-9424-1E510C6065E8}"/>
              </a:ext>
            </a:extLst>
          </p:cNvPr>
          <p:cNvSpPr/>
          <p:nvPr/>
        </p:nvSpPr>
        <p:spPr>
          <a:xfrm>
            <a:off x="2366165" y="3236553"/>
            <a:ext cx="2007215" cy="252661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f3">
            <a:extLst>
              <a:ext uri="{FF2B5EF4-FFF2-40B4-BE49-F238E27FC236}">
                <a16:creationId xmlns:a16="http://schemas.microsoft.com/office/drawing/2014/main" id="{98B8BA0D-64A7-440E-AF5F-9B5E1079177A}"/>
              </a:ext>
            </a:extLst>
          </p:cNvPr>
          <p:cNvSpPr/>
          <p:nvPr/>
        </p:nvSpPr>
        <p:spPr>
          <a:xfrm>
            <a:off x="7378846" y="3093126"/>
            <a:ext cx="2007215" cy="252661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f2">
            <a:extLst>
              <a:ext uri="{FF2B5EF4-FFF2-40B4-BE49-F238E27FC236}">
                <a16:creationId xmlns:a16="http://schemas.microsoft.com/office/drawing/2014/main" id="{AA1F1766-3C3B-4C91-B588-AB63F271FB43}"/>
              </a:ext>
            </a:extLst>
          </p:cNvPr>
          <p:cNvSpPr/>
          <p:nvPr/>
        </p:nvSpPr>
        <p:spPr>
          <a:xfrm>
            <a:off x="4809203" y="3156483"/>
            <a:ext cx="2007215" cy="252661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f5">
            <a:extLst>
              <a:ext uri="{FF2B5EF4-FFF2-40B4-BE49-F238E27FC236}">
                <a16:creationId xmlns:a16="http://schemas.microsoft.com/office/drawing/2014/main" id="{26CEBA40-403A-4DB4-AC74-04F887623544}"/>
              </a:ext>
            </a:extLst>
          </p:cNvPr>
          <p:cNvSpPr/>
          <p:nvPr/>
        </p:nvSpPr>
        <p:spPr>
          <a:xfrm>
            <a:off x="6262252" y="4546000"/>
            <a:ext cx="2007215" cy="252661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86D00169-44EA-4443-870D-9106439C49F4}"/>
              </a:ext>
            </a:extLst>
          </p:cNvPr>
          <p:cNvGrpSpPr/>
          <p:nvPr/>
        </p:nvGrpSpPr>
        <p:grpSpPr>
          <a:xfrm>
            <a:off x="9829596" y="5837168"/>
            <a:ext cx="2497726" cy="873999"/>
            <a:chOff x="9829596" y="5837168"/>
            <a:chExt cx="2497726" cy="873999"/>
          </a:xfrm>
        </p:grpSpPr>
        <p:sp>
          <p:nvSpPr>
            <p:cNvPr id="219" name="Rectangle: Rounded Corners 396">
              <a:extLst>
                <a:ext uri="{FF2B5EF4-FFF2-40B4-BE49-F238E27FC236}">
                  <a16:creationId xmlns:a16="http://schemas.microsoft.com/office/drawing/2014/main" id="{148610F0-4A6F-41F1-B96C-DA5C43500073}"/>
                </a:ext>
              </a:extLst>
            </p:cNvPr>
            <p:cNvSpPr/>
            <p:nvPr/>
          </p:nvSpPr>
          <p:spPr>
            <a:xfrm rot="5400000">
              <a:off x="10627474" y="5039290"/>
              <a:ext cx="873999" cy="2469755"/>
            </a:xfrm>
            <a:prstGeom prst="roundRect">
              <a:avLst>
                <a:gd name="adj" fmla="val 50000"/>
              </a:avLst>
            </a:prstGeom>
            <a:solidFill>
              <a:srgbClr val="EE9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220" name="กล่องข้อความ 219">
              <a:extLst>
                <a:ext uri="{FF2B5EF4-FFF2-40B4-BE49-F238E27FC236}">
                  <a16:creationId xmlns:a16="http://schemas.microsoft.com/office/drawing/2014/main" id="{56F1237C-0E83-4558-9BC0-0EE26F76B957}"/>
                </a:ext>
              </a:extLst>
            </p:cNvPr>
            <p:cNvSpPr txBox="1"/>
            <p:nvPr/>
          </p:nvSpPr>
          <p:spPr>
            <a:xfrm>
              <a:off x="9837479" y="5869214"/>
              <a:ext cx="24898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  <a:hlinkClick r:id="" action="ppaction://hlinkshowjump?jump=nextslid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FINISH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13" name="กลุ่ม 212">
            <a:extLst>
              <a:ext uri="{FF2B5EF4-FFF2-40B4-BE49-F238E27FC236}">
                <a16:creationId xmlns:a16="http://schemas.microsoft.com/office/drawing/2014/main" id="{49461A3C-B05C-484D-90AF-961972B1DC3E}"/>
              </a:ext>
            </a:extLst>
          </p:cNvPr>
          <p:cNvGrpSpPr/>
          <p:nvPr/>
        </p:nvGrpSpPr>
        <p:grpSpPr>
          <a:xfrm>
            <a:off x="-175524" y="5830983"/>
            <a:ext cx="2469755" cy="873999"/>
            <a:chOff x="9829596" y="5837168"/>
            <a:chExt cx="2469755" cy="873999"/>
          </a:xfrm>
        </p:grpSpPr>
        <p:sp>
          <p:nvSpPr>
            <p:cNvPr id="214" name="Rectangle: Rounded Corners 396">
              <a:extLst>
                <a:ext uri="{FF2B5EF4-FFF2-40B4-BE49-F238E27FC236}">
                  <a16:creationId xmlns:a16="http://schemas.microsoft.com/office/drawing/2014/main" id="{2CA65A0E-FCCD-4DEF-B3C7-EFD226376A5F}"/>
                </a:ext>
              </a:extLst>
            </p:cNvPr>
            <p:cNvSpPr/>
            <p:nvPr/>
          </p:nvSpPr>
          <p:spPr>
            <a:xfrm rot="5400000">
              <a:off x="10627474" y="5039290"/>
              <a:ext cx="873999" cy="2469755"/>
            </a:xfrm>
            <a:prstGeom prst="roundRect">
              <a:avLst>
                <a:gd name="adj" fmla="val 50000"/>
              </a:avLst>
            </a:prstGeom>
            <a:solidFill>
              <a:srgbClr val="EE9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216" name="กล่องข้อความ 215">
              <a:extLst>
                <a:ext uri="{FF2B5EF4-FFF2-40B4-BE49-F238E27FC236}">
                  <a16:creationId xmlns:a16="http://schemas.microsoft.com/office/drawing/2014/main" id="{C2BF719E-669F-4EBA-9DCC-E58CBDE87131}"/>
                </a:ext>
              </a:extLst>
            </p:cNvPr>
            <p:cNvSpPr txBox="1"/>
            <p:nvPr/>
          </p:nvSpPr>
          <p:spPr>
            <a:xfrm>
              <a:off x="10034028" y="5869563"/>
              <a:ext cx="19941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  <a:hlinkClick r:id="" action="ppaction://hlinkshowjump?jump=previousslid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ย้อนกลับ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158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23 L -0.00026 0.00047 C -0.00144 -0.00602 -0.00261 -0.01227 -0.00352 -0.01828 C -0.00469 -0.02569 -0.00469 -0.0375 -0.00469 -0.04375 C -0.00469 -0.09375 -0.00469 -0.14328 -0.0043 -0.19282 C -0.0043 -0.19977 -0.00326 -0.20602 -0.00274 -0.21273 C -0.00235 -0.21713 -0.00235 -0.22176 -0.00196 -0.22615 C 0.0026 -0.27106 -0.00287 -0.20347 0.00052 -0.24722 C 0.00078 -0.25463 0.00091 -0.26227 0.0013 -0.2699 C 0.00143 -0.27384 0.00156 -0.27801 0.00208 -0.28194 C 0.0026 -0.28518 0.00351 -0.28796 0.00429 -0.29074 C 0.00612 -0.31875 0.00338 -0.28912 0.00755 -0.31203 C 0.00807 -0.31504 0.00781 -0.31828 0.00833 -0.32106 C 0.00872 -0.32361 0.01146 -0.33287 0.01211 -0.33472 C 0.01276 -0.33657 0.0138 -0.33865 0.01445 -0.34074 C 0.01745 -0.35092 0.01432 -0.34745 0.01992 -0.35717 C 0.02057 -0.35833 0.02148 -0.35833 0.02226 -0.35879 C 0.02304 -0.36018 0.0237 -0.3625 0.02474 -0.36342 C 0.02916 -0.36782 0.03958 -0.37708 0.04635 -0.37986 C 0.04935 -0.38102 0.0526 -0.38171 0.05573 -0.38287 C 0.0595 -0.38402 0.06354 -0.38495 0.06731 -0.38588 C 0.0789 -0.39537 0.06601 -0.38611 0.08047 -0.3919 C 0.09049 -0.39583 0.08997 -0.39768 0.09843 -0.40254 C 0.09974 -0.40301 0.10117 -0.40347 0.10247 -0.40393 C 0.10429 -0.40694 0.10625 -0.41065 0.10872 -0.41296 C 0.10989 -0.41412 0.1112 -0.41296 0.11224 -0.41458 C 0.11536 -0.41852 0.11718 -0.42569 0.12005 -0.4294 L 0.12252 -0.43287 C 0.1233 -0.43518 0.12396 -0.43773 0.125 -0.44004 C 0.13099 -0.45532 0.12669 -0.43981 0.1319 -0.45694 C 0.13281 -0.45972 0.13346 -0.46273 0.13411 -0.46574 C 0.13489 -0.46828 0.1358 -0.4706 0.13646 -0.47338 C 0.14205 -0.49282 0.1332 -0.46342 0.14049 -0.4868 C 0.14075 -0.48889 0.14114 -0.49097 0.1414 -0.49282 C 0.14166 -0.49884 0.14192 -0.50509 0.14271 -0.51088 C 0.14323 -0.51481 0.14427 -0.51805 0.14518 -0.52152 C 0.14544 -0.5243 0.1457 -0.52754 0.14596 -0.53055 C 0.14622 -0.53449 0.14622 -0.53865 0.14674 -0.54259 C 0.14713 -0.54583 0.14778 -0.54884 0.1483 -0.55162 C 0.14922 -0.61481 0.14922 -0.59259 0.14922 -0.61759 " pathEditMode="relative" rAng="0" ptsTypes="AAAAAAAAAAAAAAAAAAAAAAAAAAAAAAAAAAAAAA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3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10" grpId="0" animBg="1"/>
      <p:bldP spid="210" grpId="1" animBg="1"/>
      <p:bldP spid="211" grpId="0" animBg="1"/>
      <p:bldP spid="211" grpId="1" animBg="1"/>
      <p:bldP spid="212" grpId="0" animBg="1"/>
      <p:bldP spid="2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สี่เหลี่ยมผืนผ้า 455">
            <a:extLst>
              <a:ext uri="{FF2B5EF4-FFF2-40B4-BE49-F238E27FC236}">
                <a16:creationId xmlns:a16="http://schemas.microsoft.com/office/drawing/2014/main" id="{B1521194-14ED-4B9A-8AC6-3CFBE4834DE3}"/>
              </a:ext>
            </a:extLst>
          </p:cNvPr>
          <p:cNvSpPr/>
          <p:nvPr/>
        </p:nvSpPr>
        <p:spPr>
          <a:xfrm>
            <a:off x="-13368" y="-26953"/>
            <a:ext cx="12214414" cy="6901016"/>
          </a:xfrm>
          <a:prstGeom prst="rect">
            <a:avLst/>
          </a:prstGeom>
          <a:solidFill>
            <a:srgbClr val="FDF2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8805B0-76A0-4658-838E-9755755D4271}"/>
              </a:ext>
            </a:extLst>
          </p:cNvPr>
          <p:cNvSpPr txBox="1"/>
          <p:nvPr/>
        </p:nvSpPr>
        <p:spPr>
          <a:xfrm>
            <a:off x="1230955" y="2383110"/>
            <a:ext cx="43337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5F9D50"/>
                </a:solidFill>
                <a:latin typeface="+mj-lt"/>
              </a:rPr>
              <a:t>THANK</a:t>
            </a:r>
          </a:p>
          <a:p>
            <a:pPr algn="ctr"/>
            <a:r>
              <a:rPr lang="en-US" sz="7200" dirty="0">
                <a:solidFill>
                  <a:srgbClr val="E53E3E"/>
                </a:solidFill>
                <a:latin typeface="+mj-lt"/>
              </a:rPr>
              <a:t>YOU</a:t>
            </a:r>
          </a:p>
        </p:txBody>
      </p:sp>
      <p:grpSp>
        <p:nvGrpSpPr>
          <p:cNvPr id="445" name="Graphic 59">
            <a:extLst>
              <a:ext uri="{FF2B5EF4-FFF2-40B4-BE49-F238E27FC236}">
                <a16:creationId xmlns:a16="http://schemas.microsoft.com/office/drawing/2014/main" id="{24F248B2-7C8E-4742-97F4-D768014FD1C6}"/>
              </a:ext>
            </a:extLst>
          </p:cNvPr>
          <p:cNvGrpSpPr/>
          <p:nvPr/>
        </p:nvGrpSpPr>
        <p:grpSpPr>
          <a:xfrm flipH="1">
            <a:off x="9252750" y="277750"/>
            <a:ext cx="2939250" cy="1590541"/>
            <a:chOff x="4967287" y="2833687"/>
            <a:chExt cx="2257425" cy="1190625"/>
          </a:xfrm>
        </p:grpSpPr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CAD36AC8-94B7-4FE0-9200-9F0DAABA69AB}"/>
                </a:ext>
              </a:extLst>
            </p:cNvPr>
            <p:cNvSpPr/>
            <p:nvPr/>
          </p:nvSpPr>
          <p:spPr>
            <a:xfrm>
              <a:off x="6095428" y="3197732"/>
              <a:ext cx="884258" cy="816411"/>
            </a:xfrm>
            <a:custGeom>
              <a:avLst/>
              <a:gdLst>
                <a:gd name="connsiteX0" fmla="*/ 0 w 884258"/>
                <a:gd name="connsiteY0" fmla="*/ 119634 h 816411"/>
                <a:gd name="connsiteX1" fmla="*/ 182785 w 884258"/>
                <a:gd name="connsiteY1" fmla="*/ 237553 h 816411"/>
                <a:gd name="connsiteX2" fmla="*/ 182785 w 884258"/>
                <a:gd name="connsiteY2" fmla="*/ 454628 h 816411"/>
                <a:gd name="connsiteX3" fmla="*/ 249460 w 884258"/>
                <a:gd name="connsiteY3" fmla="*/ 565690 h 816411"/>
                <a:gd name="connsiteX4" fmla="*/ 199930 w 884258"/>
                <a:gd name="connsiteY4" fmla="*/ 746855 h 816411"/>
                <a:gd name="connsiteX5" fmla="*/ 304229 w 884258"/>
                <a:gd name="connsiteY5" fmla="*/ 810101 h 816411"/>
                <a:gd name="connsiteX6" fmla="*/ 451104 w 884258"/>
                <a:gd name="connsiteY6" fmla="*/ 558927 h 816411"/>
                <a:gd name="connsiteX7" fmla="*/ 524637 w 884258"/>
                <a:gd name="connsiteY7" fmla="*/ 227362 h 816411"/>
                <a:gd name="connsiteX8" fmla="*/ 582739 w 884258"/>
                <a:gd name="connsiteY8" fmla="*/ 285464 h 816411"/>
                <a:gd name="connsiteX9" fmla="*/ 668179 w 884258"/>
                <a:gd name="connsiteY9" fmla="*/ 495681 h 816411"/>
                <a:gd name="connsiteX10" fmla="*/ 746760 w 884258"/>
                <a:gd name="connsiteY10" fmla="*/ 769144 h 816411"/>
                <a:gd name="connsiteX11" fmla="*/ 876681 w 884258"/>
                <a:gd name="connsiteY11" fmla="*/ 772573 h 816411"/>
                <a:gd name="connsiteX12" fmla="*/ 876681 w 884258"/>
                <a:gd name="connsiteY12" fmla="*/ 499110 h 816411"/>
                <a:gd name="connsiteX13" fmla="*/ 823722 w 884258"/>
                <a:gd name="connsiteY13" fmla="*/ 323088 h 816411"/>
                <a:gd name="connsiteX14" fmla="*/ 604933 w 884258"/>
                <a:gd name="connsiteY14" fmla="*/ 76962 h 816411"/>
                <a:gd name="connsiteX15" fmla="*/ 331470 w 884258"/>
                <a:gd name="connsiteY15" fmla="*/ 0 h 816411"/>
                <a:gd name="connsiteX16" fmla="*/ 0 w 884258"/>
                <a:gd name="connsiteY16" fmla="*/ 119634 h 81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4258" h="816411">
                  <a:moveTo>
                    <a:pt x="0" y="119634"/>
                  </a:moveTo>
                  <a:lnTo>
                    <a:pt x="182785" y="237553"/>
                  </a:lnTo>
                  <a:cubicBezTo>
                    <a:pt x="182785" y="237553"/>
                    <a:pt x="169069" y="405098"/>
                    <a:pt x="182785" y="454628"/>
                  </a:cubicBezTo>
                  <a:cubicBezTo>
                    <a:pt x="196501" y="504158"/>
                    <a:pt x="249460" y="565690"/>
                    <a:pt x="249460" y="565690"/>
                  </a:cubicBezTo>
                  <a:cubicBezTo>
                    <a:pt x="249460" y="565690"/>
                    <a:pt x="199930" y="673418"/>
                    <a:pt x="199930" y="746855"/>
                  </a:cubicBezTo>
                  <a:cubicBezTo>
                    <a:pt x="199930" y="820293"/>
                    <a:pt x="283655" y="823817"/>
                    <a:pt x="304229" y="810101"/>
                  </a:cubicBezTo>
                  <a:lnTo>
                    <a:pt x="451104" y="558927"/>
                  </a:lnTo>
                  <a:lnTo>
                    <a:pt x="524637" y="227362"/>
                  </a:lnTo>
                  <a:lnTo>
                    <a:pt x="582739" y="285464"/>
                  </a:lnTo>
                  <a:cubicBezTo>
                    <a:pt x="582739" y="285464"/>
                    <a:pt x="640842" y="453009"/>
                    <a:pt x="668179" y="495681"/>
                  </a:cubicBezTo>
                  <a:cubicBezTo>
                    <a:pt x="668179" y="495681"/>
                    <a:pt x="688658" y="729805"/>
                    <a:pt x="746760" y="769144"/>
                  </a:cubicBezTo>
                  <a:cubicBezTo>
                    <a:pt x="804863" y="808482"/>
                    <a:pt x="859536" y="781145"/>
                    <a:pt x="876681" y="772573"/>
                  </a:cubicBezTo>
                  <a:cubicBezTo>
                    <a:pt x="893731" y="764000"/>
                    <a:pt x="876681" y="499110"/>
                    <a:pt x="876681" y="499110"/>
                  </a:cubicBezTo>
                  <a:lnTo>
                    <a:pt x="823722" y="323088"/>
                  </a:lnTo>
                  <a:cubicBezTo>
                    <a:pt x="823722" y="323088"/>
                    <a:pt x="621983" y="82105"/>
                    <a:pt x="604933" y="76962"/>
                  </a:cubicBezTo>
                  <a:cubicBezTo>
                    <a:pt x="587883" y="71818"/>
                    <a:pt x="360521" y="0"/>
                    <a:pt x="331470" y="0"/>
                  </a:cubicBezTo>
                  <a:cubicBezTo>
                    <a:pt x="302419" y="0"/>
                    <a:pt x="0" y="119634"/>
                    <a:pt x="0" y="119634"/>
                  </a:cubicBezTo>
                  <a:close/>
                </a:path>
              </a:pathLst>
            </a:custGeom>
            <a:solidFill>
              <a:srgbClr val="EF8A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E6429E92-D02B-4878-A3B7-10A8FF72AF21}"/>
                </a:ext>
              </a:extLst>
            </p:cNvPr>
            <p:cNvSpPr/>
            <p:nvPr/>
          </p:nvSpPr>
          <p:spPr>
            <a:xfrm>
              <a:off x="6261162" y="3265359"/>
              <a:ext cx="122586" cy="521398"/>
            </a:xfrm>
            <a:custGeom>
              <a:avLst/>
              <a:gdLst>
                <a:gd name="connsiteX0" fmla="*/ 0 w 122586"/>
                <a:gd name="connsiteY0" fmla="*/ 0 h 521398"/>
                <a:gd name="connsiteX1" fmla="*/ 29242 w 122586"/>
                <a:gd name="connsiteY1" fmla="*/ 35814 h 521398"/>
                <a:gd name="connsiteX2" fmla="*/ 58674 w 122586"/>
                <a:gd name="connsiteY2" fmla="*/ 71342 h 521398"/>
                <a:gd name="connsiteX3" fmla="*/ 88678 w 122586"/>
                <a:gd name="connsiteY3" fmla="*/ 106299 h 521398"/>
                <a:gd name="connsiteX4" fmla="*/ 104204 w 122586"/>
                <a:gd name="connsiteY4" fmla="*/ 123158 h 521398"/>
                <a:gd name="connsiteX5" fmla="*/ 120206 w 122586"/>
                <a:gd name="connsiteY5" fmla="*/ 139351 h 521398"/>
                <a:gd name="connsiteX6" fmla="*/ 121920 w 122586"/>
                <a:gd name="connsiteY6" fmla="*/ 141065 h 521398"/>
                <a:gd name="connsiteX7" fmla="*/ 121920 w 122586"/>
                <a:gd name="connsiteY7" fmla="*/ 143542 h 521398"/>
                <a:gd name="connsiteX8" fmla="*/ 122492 w 122586"/>
                <a:gd name="connsiteY8" fmla="*/ 202978 h 521398"/>
                <a:gd name="connsiteX9" fmla="*/ 122587 w 122586"/>
                <a:gd name="connsiteY9" fmla="*/ 262414 h 521398"/>
                <a:gd name="connsiteX10" fmla="*/ 122206 w 122586"/>
                <a:gd name="connsiteY10" fmla="*/ 321850 h 521398"/>
                <a:gd name="connsiteX11" fmla="*/ 121253 w 122586"/>
                <a:gd name="connsiteY11" fmla="*/ 381286 h 521398"/>
                <a:gd name="connsiteX12" fmla="*/ 121253 w 122586"/>
                <a:gd name="connsiteY12" fmla="*/ 382048 h 521398"/>
                <a:gd name="connsiteX13" fmla="*/ 121158 w 122586"/>
                <a:gd name="connsiteY13" fmla="*/ 382524 h 521398"/>
                <a:gd name="connsiteX14" fmla="*/ 101441 w 122586"/>
                <a:gd name="connsiteY14" fmla="*/ 452152 h 521398"/>
                <a:gd name="connsiteX15" fmla="*/ 80296 w 122586"/>
                <a:gd name="connsiteY15" fmla="*/ 521398 h 521398"/>
                <a:gd name="connsiteX16" fmla="*/ 95060 w 122586"/>
                <a:gd name="connsiteY16" fmla="*/ 450533 h 521398"/>
                <a:gd name="connsiteX17" fmla="*/ 111252 w 122586"/>
                <a:gd name="connsiteY17" fmla="*/ 379952 h 521398"/>
                <a:gd name="connsiteX18" fmla="*/ 111062 w 122586"/>
                <a:gd name="connsiteY18" fmla="*/ 381190 h 521398"/>
                <a:gd name="connsiteX19" fmla="*/ 110109 w 122586"/>
                <a:gd name="connsiteY19" fmla="*/ 321755 h 521398"/>
                <a:gd name="connsiteX20" fmla="*/ 109728 w 122586"/>
                <a:gd name="connsiteY20" fmla="*/ 262319 h 521398"/>
                <a:gd name="connsiteX21" fmla="*/ 109823 w 122586"/>
                <a:gd name="connsiteY21" fmla="*/ 202883 h 521398"/>
                <a:gd name="connsiteX22" fmla="*/ 110395 w 122586"/>
                <a:gd name="connsiteY22" fmla="*/ 143447 h 521398"/>
                <a:gd name="connsiteX23" fmla="*/ 112204 w 122586"/>
                <a:gd name="connsiteY23" fmla="*/ 147638 h 521398"/>
                <a:gd name="connsiteX24" fmla="*/ 96107 w 122586"/>
                <a:gd name="connsiteY24" fmla="*/ 130493 h 521398"/>
                <a:gd name="connsiteX25" fmla="*/ 81248 w 122586"/>
                <a:gd name="connsiteY25" fmla="*/ 112586 h 521398"/>
                <a:gd name="connsiteX26" fmla="*/ 52864 w 122586"/>
                <a:gd name="connsiteY26" fmla="*/ 75914 h 521398"/>
                <a:gd name="connsiteX27" fmla="*/ 25813 w 122586"/>
                <a:gd name="connsiteY27" fmla="*/ 38291 h 521398"/>
                <a:gd name="connsiteX28" fmla="*/ 0 w 122586"/>
                <a:gd name="connsiteY28" fmla="*/ 0 h 52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2586" h="521398">
                  <a:moveTo>
                    <a:pt x="0" y="0"/>
                  </a:moveTo>
                  <a:lnTo>
                    <a:pt x="29242" y="35814"/>
                  </a:lnTo>
                  <a:lnTo>
                    <a:pt x="58674" y="71342"/>
                  </a:lnTo>
                  <a:cubicBezTo>
                    <a:pt x="68485" y="83153"/>
                    <a:pt x="78486" y="94869"/>
                    <a:pt x="88678" y="106299"/>
                  </a:cubicBezTo>
                  <a:cubicBezTo>
                    <a:pt x="93726" y="112014"/>
                    <a:pt x="98965" y="117634"/>
                    <a:pt x="104204" y="123158"/>
                  </a:cubicBezTo>
                  <a:cubicBezTo>
                    <a:pt x="109442" y="128778"/>
                    <a:pt x="114776" y="134112"/>
                    <a:pt x="120206" y="139351"/>
                  </a:cubicBezTo>
                  <a:lnTo>
                    <a:pt x="121920" y="141065"/>
                  </a:lnTo>
                  <a:lnTo>
                    <a:pt x="121920" y="143542"/>
                  </a:lnTo>
                  <a:cubicBezTo>
                    <a:pt x="122206" y="163354"/>
                    <a:pt x="122492" y="183166"/>
                    <a:pt x="122492" y="202978"/>
                  </a:cubicBezTo>
                  <a:lnTo>
                    <a:pt x="122587" y="262414"/>
                  </a:lnTo>
                  <a:lnTo>
                    <a:pt x="122206" y="321850"/>
                  </a:lnTo>
                  <a:cubicBezTo>
                    <a:pt x="121920" y="341662"/>
                    <a:pt x="121825" y="361474"/>
                    <a:pt x="121253" y="381286"/>
                  </a:cubicBezTo>
                  <a:lnTo>
                    <a:pt x="121253" y="382048"/>
                  </a:lnTo>
                  <a:lnTo>
                    <a:pt x="121158" y="382524"/>
                  </a:lnTo>
                  <a:lnTo>
                    <a:pt x="101441" y="452152"/>
                  </a:lnTo>
                  <a:cubicBezTo>
                    <a:pt x="94393" y="475202"/>
                    <a:pt x="87821" y="498443"/>
                    <a:pt x="80296" y="521398"/>
                  </a:cubicBezTo>
                  <a:cubicBezTo>
                    <a:pt x="84773" y="497681"/>
                    <a:pt x="90202" y="474155"/>
                    <a:pt x="95060" y="450533"/>
                  </a:cubicBezTo>
                  <a:lnTo>
                    <a:pt x="111252" y="379952"/>
                  </a:lnTo>
                  <a:lnTo>
                    <a:pt x="111062" y="381190"/>
                  </a:lnTo>
                  <a:cubicBezTo>
                    <a:pt x="110490" y="361379"/>
                    <a:pt x="110395" y="341567"/>
                    <a:pt x="110109" y="321755"/>
                  </a:cubicBezTo>
                  <a:lnTo>
                    <a:pt x="109728" y="262319"/>
                  </a:lnTo>
                  <a:lnTo>
                    <a:pt x="109823" y="202883"/>
                  </a:lnTo>
                  <a:cubicBezTo>
                    <a:pt x="109823" y="183071"/>
                    <a:pt x="110109" y="163259"/>
                    <a:pt x="110395" y="143447"/>
                  </a:cubicBezTo>
                  <a:lnTo>
                    <a:pt x="112204" y="147638"/>
                  </a:lnTo>
                  <a:cubicBezTo>
                    <a:pt x="106680" y="142018"/>
                    <a:pt x="101251" y="136303"/>
                    <a:pt x="96107" y="130493"/>
                  </a:cubicBezTo>
                  <a:cubicBezTo>
                    <a:pt x="91059" y="124587"/>
                    <a:pt x="86011" y="118681"/>
                    <a:pt x="81248" y="112586"/>
                  </a:cubicBezTo>
                  <a:cubicBezTo>
                    <a:pt x="71533" y="100489"/>
                    <a:pt x="62103" y="88297"/>
                    <a:pt x="52864" y="75914"/>
                  </a:cubicBezTo>
                  <a:cubicBezTo>
                    <a:pt x="43529" y="63627"/>
                    <a:pt x="34576" y="51054"/>
                    <a:pt x="25813" y="38291"/>
                  </a:cubicBezTo>
                  <a:cubicBezTo>
                    <a:pt x="17050" y="25813"/>
                    <a:pt x="8287" y="13049"/>
                    <a:pt x="0" y="0"/>
                  </a:cubicBezTo>
                  <a:close/>
                </a:path>
              </a:pathLst>
            </a:custGeom>
            <a:solidFill>
              <a:srgbClr val="CE6C6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09DC32FF-1ABD-4601-9A0B-F892ACFAE10C}"/>
                </a:ext>
              </a:extLst>
            </p:cNvPr>
            <p:cNvSpPr/>
            <p:nvPr/>
          </p:nvSpPr>
          <p:spPr>
            <a:xfrm>
              <a:off x="6517671" y="3321843"/>
              <a:ext cx="102393" cy="103251"/>
            </a:xfrm>
            <a:custGeom>
              <a:avLst/>
              <a:gdLst>
                <a:gd name="connsiteX0" fmla="*/ 102394 w 102393"/>
                <a:gd name="connsiteY0" fmla="*/ 103251 h 103251"/>
                <a:gd name="connsiteX1" fmla="*/ 82296 w 102393"/>
                <a:gd name="connsiteY1" fmla="*/ 91821 h 103251"/>
                <a:gd name="connsiteX2" fmla="*/ 63246 w 102393"/>
                <a:gd name="connsiteY2" fmla="*/ 77819 h 103251"/>
                <a:gd name="connsiteX3" fmla="*/ 43053 w 102393"/>
                <a:gd name="connsiteY3" fmla="*/ 59722 h 103251"/>
                <a:gd name="connsiteX4" fmla="*/ 24860 w 102393"/>
                <a:gd name="connsiteY4" fmla="*/ 39624 h 103251"/>
                <a:gd name="connsiteX5" fmla="*/ 10954 w 102393"/>
                <a:gd name="connsiteY5" fmla="*/ 20479 h 103251"/>
                <a:gd name="connsiteX6" fmla="*/ 2667 w 102393"/>
                <a:gd name="connsiteY6" fmla="*/ 5810 h 103251"/>
                <a:gd name="connsiteX7" fmla="*/ 0 w 102393"/>
                <a:gd name="connsiteY7" fmla="*/ 0 h 103251"/>
                <a:gd name="connsiteX8" fmla="*/ 4763 w 102393"/>
                <a:gd name="connsiteY8" fmla="*/ 4286 h 103251"/>
                <a:gd name="connsiteX9" fmla="*/ 16764 w 102393"/>
                <a:gd name="connsiteY9" fmla="*/ 15716 h 103251"/>
                <a:gd name="connsiteX10" fmla="*/ 52292 w 102393"/>
                <a:gd name="connsiteY10" fmla="*/ 50482 h 103251"/>
                <a:gd name="connsiteX11" fmla="*/ 70961 w 102393"/>
                <a:gd name="connsiteY11" fmla="*/ 69342 h 103251"/>
                <a:gd name="connsiteX12" fmla="*/ 87058 w 102393"/>
                <a:gd name="connsiteY12" fmla="*/ 86106 h 103251"/>
                <a:gd name="connsiteX13" fmla="*/ 102394 w 102393"/>
                <a:gd name="connsiteY13" fmla="*/ 103251 h 103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2393" h="103251">
                  <a:moveTo>
                    <a:pt x="102394" y="103251"/>
                  </a:moveTo>
                  <a:cubicBezTo>
                    <a:pt x="102394" y="103251"/>
                    <a:pt x="93726" y="99536"/>
                    <a:pt x="82296" y="91821"/>
                  </a:cubicBezTo>
                  <a:cubicBezTo>
                    <a:pt x="76486" y="88011"/>
                    <a:pt x="70009" y="83249"/>
                    <a:pt x="63246" y="77819"/>
                  </a:cubicBezTo>
                  <a:cubicBezTo>
                    <a:pt x="56483" y="72390"/>
                    <a:pt x="49721" y="66199"/>
                    <a:pt x="43053" y="59722"/>
                  </a:cubicBezTo>
                  <a:cubicBezTo>
                    <a:pt x="36576" y="53150"/>
                    <a:pt x="30289" y="46387"/>
                    <a:pt x="24860" y="39624"/>
                  </a:cubicBezTo>
                  <a:cubicBezTo>
                    <a:pt x="19336" y="32956"/>
                    <a:pt x="14668" y="26289"/>
                    <a:pt x="10954" y="20479"/>
                  </a:cubicBezTo>
                  <a:cubicBezTo>
                    <a:pt x="7144" y="14669"/>
                    <a:pt x="4381" y="9525"/>
                    <a:pt x="2667" y="5810"/>
                  </a:cubicBezTo>
                  <a:cubicBezTo>
                    <a:pt x="857" y="2191"/>
                    <a:pt x="0" y="0"/>
                    <a:pt x="0" y="0"/>
                  </a:cubicBezTo>
                  <a:cubicBezTo>
                    <a:pt x="0" y="0"/>
                    <a:pt x="1810" y="1524"/>
                    <a:pt x="4763" y="4286"/>
                  </a:cubicBezTo>
                  <a:cubicBezTo>
                    <a:pt x="7620" y="7049"/>
                    <a:pt x="11811" y="10954"/>
                    <a:pt x="16764" y="15716"/>
                  </a:cubicBezTo>
                  <a:cubicBezTo>
                    <a:pt x="26479" y="25241"/>
                    <a:pt x="39338" y="37814"/>
                    <a:pt x="52292" y="50482"/>
                  </a:cubicBezTo>
                  <a:cubicBezTo>
                    <a:pt x="58674" y="56864"/>
                    <a:pt x="64960" y="63341"/>
                    <a:pt x="70961" y="69342"/>
                  </a:cubicBezTo>
                  <a:cubicBezTo>
                    <a:pt x="76962" y="75343"/>
                    <a:pt x="82391" y="81153"/>
                    <a:pt x="87058" y="86106"/>
                  </a:cubicBezTo>
                  <a:cubicBezTo>
                    <a:pt x="96393" y="96012"/>
                    <a:pt x="102394" y="103251"/>
                    <a:pt x="102394" y="103251"/>
                  </a:cubicBezTo>
                  <a:close/>
                </a:path>
              </a:pathLst>
            </a:custGeom>
            <a:solidFill>
              <a:srgbClr val="CE6C6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2993A2DE-69CE-45DC-8FD6-F4A40DD58AA9}"/>
                </a:ext>
              </a:extLst>
            </p:cNvPr>
            <p:cNvSpPr/>
            <p:nvPr/>
          </p:nvSpPr>
          <p:spPr>
            <a:xfrm>
              <a:off x="4967287" y="2833687"/>
              <a:ext cx="2256274" cy="1052102"/>
            </a:xfrm>
            <a:custGeom>
              <a:avLst/>
              <a:gdLst>
                <a:gd name="connsiteX0" fmla="*/ 2256187 w 2256274"/>
                <a:gd name="connsiteY0" fmla="*/ 890492 h 1052102"/>
                <a:gd name="connsiteX1" fmla="*/ 2195703 w 2256274"/>
                <a:gd name="connsiteY1" fmla="*/ 926783 h 1052102"/>
                <a:gd name="connsiteX2" fmla="*/ 2195608 w 2256274"/>
                <a:gd name="connsiteY2" fmla="*/ 926783 h 1052102"/>
                <a:gd name="connsiteX3" fmla="*/ 2102358 w 2256274"/>
                <a:gd name="connsiteY3" fmla="*/ 901256 h 1052102"/>
                <a:gd name="connsiteX4" fmla="*/ 1933099 w 2256274"/>
                <a:gd name="connsiteY4" fmla="*/ 746951 h 1052102"/>
                <a:gd name="connsiteX5" fmla="*/ 1725454 w 2256274"/>
                <a:gd name="connsiteY5" fmla="*/ 570071 h 1052102"/>
                <a:gd name="connsiteX6" fmla="*/ 1542574 w 2256274"/>
                <a:gd name="connsiteY6" fmla="*/ 504349 h 1052102"/>
                <a:gd name="connsiteX7" fmla="*/ 1428369 w 2256274"/>
                <a:gd name="connsiteY7" fmla="*/ 475012 h 1052102"/>
                <a:gd name="connsiteX8" fmla="*/ 1143476 w 2256274"/>
                <a:gd name="connsiteY8" fmla="*/ 518827 h 1052102"/>
                <a:gd name="connsiteX9" fmla="*/ 1124045 w 2256274"/>
                <a:gd name="connsiteY9" fmla="*/ 547497 h 1052102"/>
                <a:gd name="connsiteX10" fmla="*/ 1123950 w 2256274"/>
                <a:gd name="connsiteY10" fmla="*/ 547688 h 1052102"/>
                <a:gd name="connsiteX11" fmla="*/ 1240822 w 2256274"/>
                <a:gd name="connsiteY11" fmla="*/ 716185 h 1052102"/>
                <a:gd name="connsiteX12" fmla="*/ 1449800 w 2256274"/>
                <a:gd name="connsiteY12" fmla="*/ 793718 h 1052102"/>
                <a:gd name="connsiteX13" fmla="*/ 1517714 w 2256274"/>
                <a:gd name="connsiteY13" fmla="*/ 823913 h 1052102"/>
                <a:gd name="connsiteX14" fmla="*/ 1607439 w 2256274"/>
                <a:gd name="connsiteY14" fmla="*/ 988028 h 1052102"/>
                <a:gd name="connsiteX15" fmla="*/ 1528382 w 2256274"/>
                <a:gd name="connsiteY15" fmla="*/ 1050703 h 1052102"/>
                <a:gd name="connsiteX16" fmla="*/ 1493520 w 2256274"/>
                <a:gd name="connsiteY16" fmla="*/ 1051846 h 1052102"/>
                <a:gd name="connsiteX17" fmla="*/ 1392079 w 2256274"/>
                <a:gd name="connsiteY17" fmla="*/ 1034225 h 1052102"/>
                <a:gd name="connsiteX18" fmla="*/ 1013555 w 2256274"/>
                <a:gd name="connsiteY18" fmla="*/ 905351 h 1052102"/>
                <a:gd name="connsiteX19" fmla="*/ 484442 w 2256274"/>
                <a:gd name="connsiteY19" fmla="*/ 808673 h 1052102"/>
                <a:gd name="connsiteX20" fmla="*/ 0 w 2256274"/>
                <a:gd name="connsiteY20" fmla="*/ 495681 h 1052102"/>
                <a:gd name="connsiteX21" fmla="*/ 0 w 2256274"/>
                <a:gd name="connsiteY21" fmla="*/ 0 h 1052102"/>
                <a:gd name="connsiteX22" fmla="*/ 333185 w 2256274"/>
                <a:gd name="connsiteY22" fmla="*/ 99060 h 1052102"/>
                <a:gd name="connsiteX23" fmla="*/ 1276731 w 2256274"/>
                <a:gd name="connsiteY23" fmla="*/ 82010 h 1052102"/>
                <a:gd name="connsiteX24" fmla="*/ 1477042 w 2256274"/>
                <a:gd name="connsiteY24" fmla="*/ 178213 h 1052102"/>
                <a:gd name="connsiteX25" fmla="*/ 1477042 w 2256274"/>
                <a:gd name="connsiteY25" fmla="*/ 178308 h 1052102"/>
                <a:gd name="connsiteX26" fmla="*/ 1566577 w 2256274"/>
                <a:gd name="connsiteY26" fmla="*/ 227457 h 1052102"/>
                <a:gd name="connsiteX27" fmla="*/ 1886998 w 2256274"/>
                <a:gd name="connsiteY27" fmla="*/ 372618 h 1052102"/>
                <a:gd name="connsiteX28" fmla="*/ 2104930 w 2256274"/>
                <a:gd name="connsiteY28" fmla="*/ 644366 h 1052102"/>
                <a:gd name="connsiteX29" fmla="*/ 2256187 w 2256274"/>
                <a:gd name="connsiteY29" fmla="*/ 890492 h 105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56274" h="1052102">
                  <a:moveTo>
                    <a:pt x="2256187" y="890492"/>
                  </a:moveTo>
                  <a:cubicBezTo>
                    <a:pt x="2257806" y="896969"/>
                    <a:pt x="2237042" y="923163"/>
                    <a:pt x="2195703" y="926783"/>
                  </a:cubicBezTo>
                  <a:lnTo>
                    <a:pt x="2195608" y="926783"/>
                  </a:lnTo>
                  <a:cubicBezTo>
                    <a:pt x="2171414" y="928878"/>
                    <a:pt x="2140268" y="923163"/>
                    <a:pt x="2102358" y="901256"/>
                  </a:cubicBezTo>
                  <a:cubicBezTo>
                    <a:pt x="1999774" y="841820"/>
                    <a:pt x="1933099" y="746951"/>
                    <a:pt x="1933099" y="746951"/>
                  </a:cubicBezTo>
                  <a:lnTo>
                    <a:pt x="1725454" y="570071"/>
                  </a:lnTo>
                  <a:cubicBezTo>
                    <a:pt x="1725454" y="570071"/>
                    <a:pt x="1615440" y="536258"/>
                    <a:pt x="1542574" y="504349"/>
                  </a:cubicBezTo>
                  <a:cubicBezTo>
                    <a:pt x="1506284" y="488442"/>
                    <a:pt x="1467803" y="478346"/>
                    <a:pt x="1428369" y="475012"/>
                  </a:cubicBezTo>
                  <a:cubicBezTo>
                    <a:pt x="1338548" y="467582"/>
                    <a:pt x="1190530" y="464725"/>
                    <a:pt x="1143476" y="518827"/>
                  </a:cubicBezTo>
                  <a:cubicBezTo>
                    <a:pt x="1135190" y="528352"/>
                    <a:pt x="1128713" y="537972"/>
                    <a:pt x="1124045" y="547497"/>
                  </a:cubicBezTo>
                  <a:cubicBezTo>
                    <a:pt x="1123950" y="547592"/>
                    <a:pt x="1123950" y="547688"/>
                    <a:pt x="1123950" y="547688"/>
                  </a:cubicBezTo>
                  <a:cubicBezTo>
                    <a:pt x="1090327" y="616934"/>
                    <a:pt x="1150715" y="682466"/>
                    <a:pt x="1240822" y="716185"/>
                  </a:cubicBezTo>
                  <a:cubicBezTo>
                    <a:pt x="1314641" y="743903"/>
                    <a:pt x="1387412" y="768382"/>
                    <a:pt x="1449800" y="793718"/>
                  </a:cubicBezTo>
                  <a:cubicBezTo>
                    <a:pt x="1474089" y="803529"/>
                    <a:pt x="1496949" y="813626"/>
                    <a:pt x="1517714" y="823913"/>
                  </a:cubicBezTo>
                  <a:cubicBezTo>
                    <a:pt x="1570292" y="850106"/>
                    <a:pt x="1628870" y="908018"/>
                    <a:pt x="1607439" y="988028"/>
                  </a:cubicBezTo>
                  <a:cubicBezTo>
                    <a:pt x="1596962" y="1027081"/>
                    <a:pt x="1568196" y="1045750"/>
                    <a:pt x="1528382" y="1050703"/>
                  </a:cubicBezTo>
                  <a:cubicBezTo>
                    <a:pt x="1517523" y="1052036"/>
                    <a:pt x="1505807" y="1052417"/>
                    <a:pt x="1493520" y="1051846"/>
                  </a:cubicBezTo>
                  <a:cubicBezTo>
                    <a:pt x="1463040" y="1050608"/>
                    <a:pt x="1428560" y="1044035"/>
                    <a:pt x="1392079" y="1034225"/>
                  </a:cubicBezTo>
                  <a:cubicBezTo>
                    <a:pt x="1286923" y="1006031"/>
                    <a:pt x="1087850" y="920687"/>
                    <a:pt x="1013555" y="905351"/>
                  </a:cubicBezTo>
                  <a:cubicBezTo>
                    <a:pt x="939165" y="889921"/>
                    <a:pt x="702374" y="900970"/>
                    <a:pt x="484442" y="808673"/>
                  </a:cubicBezTo>
                  <a:cubicBezTo>
                    <a:pt x="266510" y="716185"/>
                    <a:pt x="171926" y="580263"/>
                    <a:pt x="0" y="495681"/>
                  </a:cubicBezTo>
                  <a:lnTo>
                    <a:pt x="0" y="0"/>
                  </a:lnTo>
                  <a:cubicBezTo>
                    <a:pt x="0" y="0"/>
                    <a:pt x="93917" y="75152"/>
                    <a:pt x="333185" y="99060"/>
                  </a:cubicBezTo>
                  <a:cubicBezTo>
                    <a:pt x="572453" y="123063"/>
                    <a:pt x="1239107" y="82010"/>
                    <a:pt x="1276731" y="82010"/>
                  </a:cubicBezTo>
                  <a:cubicBezTo>
                    <a:pt x="1303211" y="82010"/>
                    <a:pt x="1396556" y="133350"/>
                    <a:pt x="1477042" y="178213"/>
                  </a:cubicBezTo>
                  <a:cubicBezTo>
                    <a:pt x="1477042" y="178308"/>
                    <a:pt x="1477042" y="178308"/>
                    <a:pt x="1477042" y="178308"/>
                  </a:cubicBezTo>
                  <a:cubicBezTo>
                    <a:pt x="1511332" y="197358"/>
                    <a:pt x="1543145" y="215265"/>
                    <a:pt x="1566577" y="227457"/>
                  </a:cubicBezTo>
                  <a:cubicBezTo>
                    <a:pt x="1645253" y="268510"/>
                    <a:pt x="1876711" y="359759"/>
                    <a:pt x="1886998" y="372618"/>
                  </a:cubicBezTo>
                  <a:cubicBezTo>
                    <a:pt x="1897285" y="385477"/>
                    <a:pt x="2087023" y="629031"/>
                    <a:pt x="2104930" y="644366"/>
                  </a:cubicBezTo>
                  <a:cubicBezTo>
                    <a:pt x="2122837" y="659702"/>
                    <a:pt x="2253615" y="880205"/>
                    <a:pt x="2256187" y="890492"/>
                  </a:cubicBezTo>
                  <a:close/>
                </a:path>
              </a:pathLst>
            </a:custGeom>
            <a:solidFill>
              <a:srgbClr val="FFC4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C56A0E2D-993A-48F3-AD6A-E939694A8311}"/>
                </a:ext>
              </a:extLst>
            </p:cNvPr>
            <p:cNvSpPr/>
            <p:nvPr/>
          </p:nvSpPr>
          <p:spPr>
            <a:xfrm>
              <a:off x="4967287" y="3234499"/>
              <a:ext cx="1528381" cy="651227"/>
            </a:xfrm>
            <a:custGeom>
              <a:avLst/>
              <a:gdLst>
                <a:gd name="connsiteX0" fmla="*/ 1528382 w 1528381"/>
                <a:gd name="connsiteY0" fmla="*/ 649796 h 651227"/>
                <a:gd name="connsiteX1" fmla="*/ 1392079 w 1528381"/>
                <a:gd name="connsiteY1" fmla="*/ 633317 h 651227"/>
                <a:gd name="connsiteX2" fmla="*/ 1013555 w 1528381"/>
                <a:gd name="connsiteY2" fmla="*/ 504444 h 651227"/>
                <a:gd name="connsiteX3" fmla="*/ 484442 w 1528381"/>
                <a:gd name="connsiteY3" fmla="*/ 407765 h 651227"/>
                <a:gd name="connsiteX4" fmla="*/ 0 w 1528381"/>
                <a:gd name="connsiteY4" fmla="*/ 125158 h 651227"/>
                <a:gd name="connsiteX5" fmla="*/ 0 w 1528381"/>
                <a:gd name="connsiteY5" fmla="*/ 0 h 651227"/>
                <a:gd name="connsiteX6" fmla="*/ 213646 w 1528381"/>
                <a:gd name="connsiteY6" fmla="*/ 138970 h 651227"/>
                <a:gd name="connsiteX7" fmla="*/ 565785 w 1528381"/>
                <a:gd name="connsiteY7" fmla="*/ 379571 h 651227"/>
                <a:gd name="connsiteX8" fmla="*/ 1020413 w 1528381"/>
                <a:gd name="connsiteY8" fmla="*/ 463391 h 651227"/>
                <a:gd name="connsiteX9" fmla="*/ 1528382 w 1528381"/>
                <a:gd name="connsiteY9" fmla="*/ 649796 h 65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8381" h="651227">
                  <a:moveTo>
                    <a:pt x="1528382" y="649796"/>
                  </a:moveTo>
                  <a:cubicBezTo>
                    <a:pt x="1490758" y="654558"/>
                    <a:pt x="1443228" y="647033"/>
                    <a:pt x="1392079" y="633317"/>
                  </a:cubicBezTo>
                  <a:cubicBezTo>
                    <a:pt x="1286923" y="605123"/>
                    <a:pt x="1087850" y="519779"/>
                    <a:pt x="1013555" y="504444"/>
                  </a:cubicBezTo>
                  <a:cubicBezTo>
                    <a:pt x="939165" y="489013"/>
                    <a:pt x="702374" y="500063"/>
                    <a:pt x="484442" y="407765"/>
                  </a:cubicBezTo>
                  <a:cubicBezTo>
                    <a:pt x="266510" y="315373"/>
                    <a:pt x="171926" y="209836"/>
                    <a:pt x="0" y="125158"/>
                  </a:cubicBezTo>
                  <a:lnTo>
                    <a:pt x="0" y="0"/>
                  </a:lnTo>
                  <a:cubicBezTo>
                    <a:pt x="32099" y="16288"/>
                    <a:pt x="121063" y="70866"/>
                    <a:pt x="213646" y="138970"/>
                  </a:cubicBezTo>
                  <a:cubicBezTo>
                    <a:pt x="324803" y="220599"/>
                    <a:pt x="382810" y="324898"/>
                    <a:pt x="565785" y="379571"/>
                  </a:cubicBezTo>
                  <a:cubicBezTo>
                    <a:pt x="748665" y="434340"/>
                    <a:pt x="893921" y="422338"/>
                    <a:pt x="1020413" y="463391"/>
                  </a:cubicBezTo>
                  <a:cubicBezTo>
                    <a:pt x="1140238" y="502158"/>
                    <a:pt x="1422845" y="634365"/>
                    <a:pt x="1528382" y="649796"/>
                  </a:cubicBezTo>
                  <a:close/>
                </a:path>
              </a:pathLst>
            </a:custGeom>
            <a:solidFill>
              <a:srgbClr val="FFBA9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06E4EC1D-EE51-4A9A-8630-53B0EAFBBE34}"/>
                </a:ext>
              </a:extLst>
            </p:cNvPr>
            <p:cNvSpPr/>
            <p:nvPr/>
          </p:nvSpPr>
          <p:spPr>
            <a:xfrm>
              <a:off x="6091237" y="3267298"/>
              <a:ext cx="1071562" cy="493574"/>
            </a:xfrm>
            <a:custGeom>
              <a:avLst/>
              <a:gdLst>
                <a:gd name="connsiteX0" fmla="*/ 1071563 w 1071562"/>
                <a:gd name="connsiteY0" fmla="*/ 493171 h 493574"/>
                <a:gd name="connsiteX1" fmla="*/ 978313 w 1071562"/>
                <a:gd name="connsiteY1" fmla="*/ 467644 h 493574"/>
                <a:gd name="connsiteX2" fmla="*/ 809054 w 1071562"/>
                <a:gd name="connsiteY2" fmla="*/ 313339 h 493574"/>
                <a:gd name="connsiteX3" fmla="*/ 601409 w 1071562"/>
                <a:gd name="connsiteY3" fmla="*/ 136460 h 493574"/>
                <a:gd name="connsiteX4" fmla="*/ 418529 w 1071562"/>
                <a:gd name="connsiteY4" fmla="*/ 70737 h 493574"/>
                <a:gd name="connsiteX5" fmla="*/ 304324 w 1071562"/>
                <a:gd name="connsiteY5" fmla="*/ 41400 h 493574"/>
                <a:gd name="connsiteX6" fmla="*/ 19431 w 1071562"/>
                <a:gd name="connsiteY6" fmla="*/ 85215 h 493574"/>
                <a:gd name="connsiteX7" fmla="*/ 0 w 1071562"/>
                <a:gd name="connsiteY7" fmla="*/ 113886 h 493574"/>
                <a:gd name="connsiteX8" fmla="*/ 128016 w 1071562"/>
                <a:gd name="connsiteY8" fmla="*/ 16064 h 493574"/>
                <a:gd name="connsiteX9" fmla="*/ 363093 w 1071562"/>
                <a:gd name="connsiteY9" fmla="*/ 11873 h 493574"/>
                <a:gd name="connsiteX10" fmla="*/ 616934 w 1071562"/>
                <a:gd name="connsiteY10" fmla="*/ 106170 h 493574"/>
                <a:gd name="connsiteX11" fmla="*/ 833152 w 1071562"/>
                <a:gd name="connsiteY11" fmla="*/ 292860 h 493574"/>
                <a:gd name="connsiteX12" fmla="*/ 1071563 w 1071562"/>
                <a:gd name="connsiteY12" fmla="*/ 493171 h 49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1562" h="493574">
                  <a:moveTo>
                    <a:pt x="1071563" y="493171"/>
                  </a:moveTo>
                  <a:cubicBezTo>
                    <a:pt x="1047369" y="495267"/>
                    <a:pt x="1016222" y="489552"/>
                    <a:pt x="978313" y="467644"/>
                  </a:cubicBezTo>
                  <a:cubicBezTo>
                    <a:pt x="875729" y="408208"/>
                    <a:pt x="809054" y="313339"/>
                    <a:pt x="809054" y="313339"/>
                  </a:cubicBezTo>
                  <a:lnTo>
                    <a:pt x="601409" y="136460"/>
                  </a:lnTo>
                  <a:cubicBezTo>
                    <a:pt x="601409" y="136460"/>
                    <a:pt x="491395" y="102646"/>
                    <a:pt x="418529" y="70737"/>
                  </a:cubicBezTo>
                  <a:cubicBezTo>
                    <a:pt x="382238" y="54831"/>
                    <a:pt x="343757" y="44734"/>
                    <a:pt x="304324" y="41400"/>
                  </a:cubicBezTo>
                  <a:cubicBezTo>
                    <a:pt x="214503" y="33971"/>
                    <a:pt x="66485" y="31113"/>
                    <a:pt x="19431" y="85215"/>
                  </a:cubicBezTo>
                  <a:cubicBezTo>
                    <a:pt x="11144" y="94740"/>
                    <a:pt x="4667" y="104361"/>
                    <a:pt x="0" y="113886"/>
                  </a:cubicBezTo>
                  <a:cubicBezTo>
                    <a:pt x="1619" y="109695"/>
                    <a:pt x="30385" y="42639"/>
                    <a:pt x="128016" y="16064"/>
                  </a:cubicBezTo>
                  <a:cubicBezTo>
                    <a:pt x="228886" y="-11178"/>
                    <a:pt x="325469" y="2443"/>
                    <a:pt x="363093" y="11873"/>
                  </a:cubicBezTo>
                  <a:cubicBezTo>
                    <a:pt x="400717" y="21207"/>
                    <a:pt x="616934" y="106170"/>
                    <a:pt x="616934" y="106170"/>
                  </a:cubicBezTo>
                  <a:cubicBezTo>
                    <a:pt x="616934" y="106170"/>
                    <a:pt x="820293" y="281526"/>
                    <a:pt x="833152" y="292860"/>
                  </a:cubicBezTo>
                  <a:cubicBezTo>
                    <a:pt x="833152" y="292765"/>
                    <a:pt x="968312" y="484789"/>
                    <a:pt x="1071563" y="493171"/>
                  </a:cubicBezTo>
                  <a:close/>
                </a:path>
              </a:pathLst>
            </a:custGeom>
            <a:solidFill>
              <a:srgbClr val="FFBA9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DE04C7A3-7593-4E05-98CB-698368C337C3}"/>
                </a:ext>
              </a:extLst>
            </p:cNvPr>
            <p:cNvSpPr/>
            <p:nvPr/>
          </p:nvSpPr>
          <p:spPr>
            <a:xfrm>
              <a:off x="4967287" y="2833687"/>
              <a:ext cx="1477041" cy="178307"/>
            </a:xfrm>
            <a:custGeom>
              <a:avLst/>
              <a:gdLst>
                <a:gd name="connsiteX0" fmla="*/ 1477042 w 1477041"/>
                <a:gd name="connsiteY0" fmla="*/ 178213 h 178307"/>
                <a:gd name="connsiteX1" fmla="*/ 1477042 w 1477041"/>
                <a:gd name="connsiteY1" fmla="*/ 178308 h 178307"/>
                <a:gd name="connsiteX2" fmla="*/ 1307592 w 1477041"/>
                <a:gd name="connsiteY2" fmla="*/ 125730 h 178307"/>
                <a:gd name="connsiteX3" fmla="*/ 1040987 w 1477041"/>
                <a:gd name="connsiteY3" fmla="*/ 142875 h 178307"/>
                <a:gd name="connsiteX4" fmla="*/ 184594 w 1477041"/>
                <a:gd name="connsiteY4" fmla="*/ 136017 h 178307"/>
                <a:gd name="connsiteX5" fmla="*/ 0 w 1477041"/>
                <a:gd name="connsiteY5" fmla="*/ 57817 h 178307"/>
                <a:gd name="connsiteX6" fmla="*/ 0 w 1477041"/>
                <a:gd name="connsiteY6" fmla="*/ 0 h 178307"/>
                <a:gd name="connsiteX7" fmla="*/ 333185 w 1477041"/>
                <a:gd name="connsiteY7" fmla="*/ 99060 h 178307"/>
                <a:gd name="connsiteX8" fmla="*/ 1276731 w 1477041"/>
                <a:gd name="connsiteY8" fmla="*/ 82010 h 178307"/>
                <a:gd name="connsiteX9" fmla="*/ 1477042 w 1477041"/>
                <a:gd name="connsiteY9" fmla="*/ 178213 h 17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7041" h="178307">
                  <a:moveTo>
                    <a:pt x="1477042" y="178213"/>
                  </a:moveTo>
                  <a:cubicBezTo>
                    <a:pt x="1477042" y="178308"/>
                    <a:pt x="1477042" y="178308"/>
                    <a:pt x="1477042" y="178308"/>
                  </a:cubicBezTo>
                  <a:cubicBezTo>
                    <a:pt x="1477042" y="178308"/>
                    <a:pt x="1338358" y="123920"/>
                    <a:pt x="1307592" y="125730"/>
                  </a:cubicBezTo>
                  <a:cubicBezTo>
                    <a:pt x="1276826" y="127445"/>
                    <a:pt x="1210151" y="132588"/>
                    <a:pt x="1040987" y="142875"/>
                  </a:cubicBezTo>
                  <a:cubicBezTo>
                    <a:pt x="871823" y="153162"/>
                    <a:pt x="335090" y="180404"/>
                    <a:pt x="184594" y="136017"/>
                  </a:cubicBezTo>
                  <a:cubicBezTo>
                    <a:pt x="92678" y="108871"/>
                    <a:pt x="32861" y="77915"/>
                    <a:pt x="0" y="57817"/>
                  </a:cubicBezTo>
                  <a:lnTo>
                    <a:pt x="0" y="0"/>
                  </a:lnTo>
                  <a:cubicBezTo>
                    <a:pt x="0" y="0"/>
                    <a:pt x="93917" y="75152"/>
                    <a:pt x="333185" y="99060"/>
                  </a:cubicBezTo>
                  <a:cubicBezTo>
                    <a:pt x="572453" y="123063"/>
                    <a:pt x="1239107" y="82010"/>
                    <a:pt x="1276731" y="82010"/>
                  </a:cubicBezTo>
                  <a:cubicBezTo>
                    <a:pt x="1303211" y="82010"/>
                    <a:pt x="1396556" y="133445"/>
                    <a:pt x="1477042" y="178213"/>
                  </a:cubicBezTo>
                  <a:close/>
                </a:path>
              </a:pathLst>
            </a:custGeom>
            <a:solidFill>
              <a:srgbClr val="FFCB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1F95AA12-3AD8-4740-826C-DEFC626E4456}"/>
                </a:ext>
              </a:extLst>
            </p:cNvPr>
            <p:cNvSpPr/>
            <p:nvPr/>
          </p:nvSpPr>
          <p:spPr>
            <a:xfrm>
              <a:off x="6416481" y="3494249"/>
              <a:ext cx="577124" cy="531229"/>
            </a:xfrm>
            <a:custGeom>
              <a:avLst/>
              <a:gdLst>
                <a:gd name="connsiteX0" fmla="*/ 378462 w 577124"/>
                <a:gd name="connsiteY0" fmla="*/ 530729 h 531229"/>
                <a:gd name="connsiteX1" fmla="*/ 398750 w 577124"/>
                <a:gd name="connsiteY1" fmla="*/ 524633 h 531229"/>
                <a:gd name="connsiteX2" fmla="*/ 484380 w 577124"/>
                <a:gd name="connsiteY2" fmla="*/ 14283 h 531229"/>
                <a:gd name="connsiteX3" fmla="*/ 263495 w 577124"/>
                <a:gd name="connsiteY3" fmla="*/ 113629 h 531229"/>
                <a:gd name="connsiteX4" fmla="*/ 24608 w 577124"/>
                <a:gd name="connsiteY4" fmla="*/ 153158 h 531229"/>
                <a:gd name="connsiteX5" fmla="*/ 378462 w 577124"/>
                <a:gd name="connsiteY5" fmla="*/ 530729 h 53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124" h="531229">
                  <a:moveTo>
                    <a:pt x="378462" y="530729"/>
                  </a:moveTo>
                  <a:cubicBezTo>
                    <a:pt x="385796" y="532348"/>
                    <a:pt x="393607" y="529967"/>
                    <a:pt x="398750" y="524633"/>
                  </a:cubicBezTo>
                  <a:cubicBezTo>
                    <a:pt x="605824" y="310606"/>
                    <a:pt x="630208" y="76196"/>
                    <a:pt x="484380" y="14283"/>
                  </a:cubicBezTo>
                  <a:cubicBezTo>
                    <a:pt x="337790" y="-48010"/>
                    <a:pt x="263495" y="113629"/>
                    <a:pt x="263495" y="113629"/>
                  </a:cubicBezTo>
                  <a:cubicBezTo>
                    <a:pt x="263495" y="113629"/>
                    <a:pt x="112143" y="20189"/>
                    <a:pt x="24608" y="153158"/>
                  </a:cubicBezTo>
                  <a:cubicBezTo>
                    <a:pt x="-62450" y="285460"/>
                    <a:pt x="87569" y="467197"/>
                    <a:pt x="378462" y="530729"/>
                  </a:cubicBezTo>
                  <a:close/>
                </a:path>
              </a:pathLst>
            </a:custGeom>
            <a:solidFill>
              <a:srgbClr val="E53E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98D185B8-1D9D-4841-A6C3-6CF49042074B}"/>
                </a:ext>
              </a:extLst>
            </p:cNvPr>
            <p:cNvSpPr/>
            <p:nvPr/>
          </p:nvSpPr>
          <p:spPr>
            <a:xfrm>
              <a:off x="6388512" y="3627405"/>
              <a:ext cx="190756" cy="258289"/>
            </a:xfrm>
            <a:custGeom>
              <a:avLst/>
              <a:gdLst>
                <a:gd name="connsiteX0" fmla="*/ 186214 w 190756"/>
                <a:gd name="connsiteY0" fmla="*/ 194215 h 258289"/>
                <a:gd name="connsiteX1" fmla="*/ 107156 w 190756"/>
                <a:gd name="connsiteY1" fmla="*/ 256889 h 258289"/>
                <a:gd name="connsiteX2" fmla="*/ 72295 w 190756"/>
                <a:gd name="connsiteY2" fmla="*/ 258032 h 258289"/>
                <a:gd name="connsiteX3" fmla="*/ 0 w 190756"/>
                <a:gd name="connsiteY3" fmla="*/ 126873 h 258289"/>
                <a:gd name="connsiteX4" fmla="*/ 28575 w 190756"/>
                <a:gd name="connsiteY4" fmla="*/ 0 h 258289"/>
                <a:gd name="connsiteX5" fmla="*/ 96488 w 190756"/>
                <a:gd name="connsiteY5" fmla="*/ 30194 h 258289"/>
                <a:gd name="connsiteX6" fmla="*/ 186214 w 190756"/>
                <a:gd name="connsiteY6" fmla="*/ 194215 h 258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756" h="258289">
                  <a:moveTo>
                    <a:pt x="186214" y="194215"/>
                  </a:moveTo>
                  <a:cubicBezTo>
                    <a:pt x="175736" y="233267"/>
                    <a:pt x="146971" y="251936"/>
                    <a:pt x="107156" y="256889"/>
                  </a:cubicBezTo>
                  <a:cubicBezTo>
                    <a:pt x="96298" y="258223"/>
                    <a:pt x="84582" y="258604"/>
                    <a:pt x="72295" y="258032"/>
                  </a:cubicBezTo>
                  <a:lnTo>
                    <a:pt x="0" y="126873"/>
                  </a:lnTo>
                  <a:lnTo>
                    <a:pt x="28575" y="0"/>
                  </a:lnTo>
                  <a:cubicBezTo>
                    <a:pt x="52864" y="9811"/>
                    <a:pt x="75724" y="19907"/>
                    <a:pt x="96488" y="30194"/>
                  </a:cubicBezTo>
                  <a:cubicBezTo>
                    <a:pt x="149161" y="56293"/>
                    <a:pt x="207645" y="114205"/>
                    <a:pt x="186214" y="194215"/>
                  </a:cubicBezTo>
                  <a:close/>
                </a:path>
              </a:pathLst>
            </a:custGeom>
            <a:solidFill>
              <a:srgbClr val="FFC4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C5DD60D4-8968-4849-9788-3F612AFD9741}"/>
                </a:ext>
              </a:extLst>
            </p:cNvPr>
            <p:cNvSpPr/>
            <p:nvPr/>
          </p:nvSpPr>
          <p:spPr>
            <a:xfrm>
              <a:off x="6360375" y="3674899"/>
              <a:ext cx="228855" cy="211229"/>
            </a:xfrm>
            <a:custGeom>
              <a:avLst/>
              <a:gdLst>
                <a:gd name="connsiteX0" fmla="*/ 45378 w 228855"/>
                <a:gd name="connsiteY0" fmla="*/ 13561 h 211229"/>
                <a:gd name="connsiteX1" fmla="*/ 134 w 228855"/>
                <a:gd name="connsiteY1" fmla="*/ 156817 h 211229"/>
                <a:gd name="connsiteX2" fmla="*/ 14993 w 228855"/>
                <a:gd name="connsiteY2" fmla="*/ 180439 h 211229"/>
                <a:gd name="connsiteX3" fmla="*/ 151200 w 228855"/>
                <a:gd name="connsiteY3" fmla="*/ 210823 h 211229"/>
                <a:gd name="connsiteX4" fmla="*/ 221304 w 228855"/>
                <a:gd name="connsiteY4" fmla="*/ 75949 h 211229"/>
                <a:gd name="connsiteX5" fmla="*/ 73095 w 228855"/>
                <a:gd name="connsiteY5" fmla="*/ 988 h 211229"/>
                <a:gd name="connsiteX6" fmla="*/ 45378 w 228855"/>
                <a:gd name="connsiteY6" fmla="*/ 13561 h 21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855" h="211229">
                  <a:moveTo>
                    <a:pt x="45378" y="13561"/>
                  </a:moveTo>
                  <a:cubicBezTo>
                    <a:pt x="31662" y="44041"/>
                    <a:pt x="5658" y="107191"/>
                    <a:pt x="134" y="156817"/>
                  </a:cubicBezTo>
                  <a:cubicBezTo>
                    <a:pt x="-1009" y="167104"/>
                    <a:pt x="5277" y="176819"/>
                    <a:pt x="14993" y="180439"/>
                  </a:cubicBezTo>
                  <a:cubicBezTo>
                    <a:pt x="45282" y="191869"/>
                    <a:pt x="111862" y="214538"/>
                    <a:pt x="151200" y="210823"/>
                  </a:cubicBezTo>
                  <a:cubicBezTo>
                    <a:pt x="203302" y="205870"/>
                    <a:pt x="246926" y="135766"/>
                    <a:pt x="221304" y="75949"/>
                  </a:cubicBezTo>
                  <a:cubicBezTo>
                    <a:pt x="207588" y="43945"/>
                    <a:pt x="114148" y="13180"/>
                    <a:pt x="73095" y="988"/>
                  </a:cubicBezTo>
                  <a:cubicBezTo>
                    <a:pt x="61951" y="-2346"/>
                    <a:pt x="50140" y="2988"/>
                    <a:pt x="45378" y="13561"/>
                  </a:cubicBezTo>
                  <a:close/>
                </a:path>
              </a:pathLst>
            </a:custGeom>
            <a:solidFill>
              <a:srgbClr val="FFD5C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67" name="Graphic 559">
            <a:extLst>
              <a:ext uri="{FF2B5EF4-FFF2-40B4-BE49-F238E27FC236}">
                <a16:creationId xmlns:a16="http://schemas.microsoft.com/office/drawing/2014/main" id="{63BDACCF-54D8-4F59-889E-C8C5344884DD}"/>
              </a:ext>
            </a:extLst>
          </p:cNvPr>
          <p:cNvGrpSpPr/>
          <p:nvPr/>
        </p:nvGrpSpPr>
        <p:grpSpPr>
          <a:xfrm>
            <a:off x="3613933" y="6073732"/>
            <a:ext cx="4217799" cy="1672581"/>
            <a:chOff x="5295567" y="3083292"/>
            <a:chExt cx="4196052" cy="2048959"/>
          </a:xfrm>
          <a:solidFill>
            <a:srgbClr val="EE99AD"/>
          </a:solidFill>
        </p:grpSpPr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1D043D51-6D9E-4FEC-A9C0-DF28D25586E3}"/>
                </a:ext>
              </a:extLst>
            </p:cNvPr>
            <p:cNvSpPr/>
            <p:nvPr/>
          </p:nvSpPr>
          <p:spPr>
            <a:xfrm>
              <a:off x="5424002" y="3353014"/>
              <a:ext cx="4067617" cy="1779237"/>
            </a:xfrm>
            <a:custGeom>
              <a:avLst/>
              <a:gdLst>
                <a:gd name="connsiteX0" fmla="*/ 0 w 4067617"/>
                <a:gd name="connsiteY0" fmla="*/ 1779237 h 1779237"/>
                <a:gd name="connsiteX1" fmla="*/ 160248 w 4067617"/>
                <a:gd name="connsiteY1" fmla="*/ 717092 h 1779237"/>
                <a:gd name="connsiteX2" fmla="*/ 757081 w 4067617"/>
                <a:gd name="connsiteY2" fmla="*/ 15327 h 1779237"/>
                <a:gd name="connsiteX3" fmla="*/ 2203108 w 4067617"/>
                <a:gd name="connsiteY3" fmla="*/ 569190 h 1779237"/>
                <a:gd name="connsiteX4" fmla="*/ 3157709 w 4067617"/>
                <a:gd name="connsiteY4" fmla="*/ 167265 h 1779237"/>
                <a:gd name="connsiteX5" fmla="*/ 3905768 w 4067617"/>
                <a:gd name="connsiteY5" fmla="*/ 560643 h 1779237"/>
                <a:gd name="connsiteX6" fmla="*/ 4006427 w 4067617"/>
                <a:gd name="connsiteY6" fmla="*/ 1622788 h 1779237"/>
                <a:gd name="connsiteX7" fmla="*/ 0 w 4067617"/>
                <a:gd name="connsiteY7" fmla="*/ 1779237 h 177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7617" h="1779237">
                  <a:moveTo>
                    <a:pt x="0" y="1779237"/>
                  </a:moveTo>
                  <a:cubicBezTo>
                    <a:pt x="23740" y="1419095"/>
                    <a:pt x="48905" y="1051357"/>
                    <a:pt x="160248" y="717092"/>
                  </a:cubicBezTo>
                  <a:cubicBezTo>
                    <a:pt x="271590" y="383065"/>
                    <a:pt x="486915" y="82749"/>
                    <a:pt x="757081" y="15327"/>
                  </a:cubicBezTo>
                  <a:cubicBezTo>
                    <a:pt x="1266075" y="-111922"/>
                    <a:pt x="1687941" y="595779"/>
                    <a:pt x="2203108" y="569190"/>
                  </a:cubicBezTo>
                  <a:cubicBezTo>
                    <a:pt x="2535711" y="552097"/>
                    <a:pt x="2827005" y="230414"/>
                    <a:pt x="3157709" y="167265"/>
                  </a:cubicBezTo>
                  <a:cubicBezTo>
                    <a:pt x="3440219" y="113137"/>
                    <a:pt x="3735312" y="268399"/>
                    <a:pt x="3905768" y="560643"/>
                  </a:cubicBezTo>
                  <a:cubicBezTo>
                    <a:pt x="4076224" y="852887"/>
                    <a:pt x="4115871" y="1271905"/>
                    <a:pt x="4006427" y="1622788"/>
                  </a:cubicBezTo>
                  <a:lnTo>
                    <a:pt x="0" y="1779237"/>
                  </a:ln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DE2434E0-5A36-4502-80F6-2F4B18F3D3B0}"/>
                </a:ext>
              </a:extLst>
            </p:cNvPr>
            <p:cNvSpPr/>
            <p:nvPr/>
          </p:nvSpPr>
          <p:spPr>
            <a:xfrm>
              <a:off x="5295567" y="3083292"/>
              <a:ext cx="4059229" cy="1892034"/>
            </a:xfrm>
            <a:custGeom>
              <a:avLst/>
              <a:gdLst>
                <a:gd name="connsiteX0" fmla="*/ 56740 w 4059229"/>
                <a:gd name="connsiteY0" fmla="*/ 1818677 h 1892034"/>
                <a:gd name="connsiteX1" fmla="*/ 0 w 4059229"/>
                <a:gd name="connsiteY1" fmla="*/ 1814641 h 1892034"/>
                <a:gd name="connsiteX2" fmla="*/ 162622 w 4059229"/>
                <a:gd name="connsiteY2" fmla="*/ 740389 h 1892034"/>
                <a:gd name="connsiteX3" fmla="*/ 781059 w 4059229"/>
                <a:gd name="connsiteY3" fmla="*/ 15832 h 1892034"/>
                <a:gd name="connsiteX4" fmla="*/ 1559743 w 4059229"/>
                <a:gd name="connsiteY4" fmla="*/ 285286 h 1892034"/>
                <a:gd name="connsiteX5" fmla="*/ 2231359 w 4059229"/>
                <a:gd name="connsiteY5" fmla="*/ 568983 h 1892034"/>
                <a:gd name="connsiteX6" fmla="*/ 2734892 w 4059229"/>
                <a:gd name="connsiteY6" fmla="*/ 367427 h 1892034"/>
                <a:gd name="connsiteX7" fmla="*/ 3182874 w 4059229"/>
                <a:gd name="connsiteY7" fmla="*/ 167296 h 1892034"/>
                <a:gd name="connsiteX8" fmla="*/ 3957047 w 4059229"/>
                <a:gd name="connsiteY8" fmla="*/ 574443 h 1892034"/>
                <a:gd name="connsiteX9" fmla="*/ 3934019 w 4059229"/>
                <a:gd name="connsiteY9" fmla="*/ 1892035 h 1892034"/>
                <a:gd name="connsiteX10" fmla="*/ 3881316 w 4059229"/>
                <a:gd name="connsiteY10" fmla="*/ 1865446 h 1892034"/>
                <a:gd name="connsiteX11" fmla="*/ 3911466 w 4059229"/>
                <a:gd name="connsiteY11" fmla="*/ 621687 h 1892034"/>
                <a:gd name="connsiteX12" fmla="*/ 3189283 w 4059229"/>
                <a:gd name="connsiteY12" fmla="*/ 241841 h 1892034"/>
                <a:gd name="connsiteX13" fmla="*/ 2756734 w 4059229"/>
                <a:gd name="connsiteY13" fmla="*/ 436037 h 1892034"/>
                <a:gd name="connsiteX14" fmla="*/ 2231834 w 4059229"/>
                <a:gd name="connsiteY14" fmla="*/ 644240 h 1892034"/>
                <a:gd name="connsiteX15" fmla="*/ 1532679 w 4059229"/>
                <a:gd name="connsiteY15" fmla="*/ 352708 h 1892034"/>
                <a:gd name="connsiteX16" fmla="*/ 789843 w 4059229"/>
                <a:gd name="connsiteY16" fmla="*/ 89665 h 1892034"/>
                <a:gd name="connsiteX17" fmla="*/ 214850 w 4059229"/>
                <a:gd name="connsiteY17" fmla="*/ 768640 h 1892034"/>
                <a:gd name="connsiteX18" fmla="*/ 56740 w 4059229"/>
                <a:gd name="connsiteY18" fmla="*/ 1818677 h 189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59229" h="1892034">
                  <a:moveTo>
                    <a:pt x="56740" y="1818677"/>
                  </a:moveTo>
                  <a:lnTo>
                    <a:pt x="0" y="1814641"/>
                  </a:lnTo>
                  <a:cubicBezTo>
                    <a:pt x="23740" y="1455212"/>
                    <a:pt x="48193" y="1083675"/>
                    <a:pt x="162622" y="740389"/>
                  </a:cubicBezTo>
                  <a:cubicBezTo>
                    <a:pt x="290345" y="356744"/>
                    <a:pt x="527274" y="79219"/>
                    <a:pt x="781059" y="15832"/>
                  </a:cubicBezTo>
                  <a:cubicBezTo>
                    <a:pt x="1059771" y="-53727"/>
                    <a:pt x="1313793" y="118628"/>
                    <a:pt x="1559743" y="285286"/>
                  </a:cubicBezTo>
                  <a:cubicBezTo>
                    <a:pt x="1774119" y="430577"/>
                    <a:pt x="1995142" y="580853"/>
                    <a:pt x="2231359" y="568983"/>
                  </a:cubicBezTo>
                  <a:cubicBezTo>
                    <a:pt x="2404901" y="559962"/>
                    <a:pt x="2565149" y="466425"/>
                    <a:pt x="2734892" y="367427"/>
                  </a:cubicBezTo>
                  <a:cubicBezTo>
                    <a:pt x="2878284" y="283861"/>
                    <a:pt x="3026424" y="197209"/>
                    <a:pt x="3182874" y="167296"/>
                  </a:cubicBezTo>
                  <a:cubicBezTo>
                    <a:pt x="3476304" y="111268"/>
                    <a:pt x="3779944" y="271041"/>
                    <a:pt x="3957047" y="574443"/>
                  </a:cubicBezTo>
                  <a:cubicBezTo>
                    <a:pt x="4141273" y="890191"/>
                    <a:pt x="4040613" y="1550173"/>
                    <a:pt x="3934019" y="1892035"/>
                  </a:cubicBezTo>
                  <a:lnTo>
                    <a:pt x="3881316" y="1865446"/>
                  </a:lnTo>
                  <a:cubicBezTo>
                    <a:pt x="3990759" y="1515037"/>
                    <a:pt x="4072425" y="897550"/>
                    <a:pt x="3911466" y="621687"/>
                  </a:cubicBezTo>
                  <a:cubicBezTo>
                    <a:pt x="3746470" y="338701"/>
                    <a:pt x="3462773" y="189612"/>
                    <a:pt x="3189283" y="241841"/>
                  </a:cubicBezTo>
                  <a:cubicBezTo>
                    <a:pt x="3040669" y="270329"/>
                    <a:pt x="2896327" y="354607"/>
                    <a:pt x="2756734" y="436037"/>
                  </a:cubicBezTo>
                  <a:cubicBezTo>
                    <a:pt x="2589601" y="533610"/>
                    <a:pt x="2416534" y="634507"/>
                    <a:pt x="2231834" y="644240"/>
                  </a:cubicBezTo>
                  <a:cubicBezTo>
                    <a:pt x="1981610" y="657060"/>
                    <a:pt x="1753227" y="502273"/>
                    <a:pt x="1532679" y="352708"/>
                  </a:cubicBezTo>
                  <a:cubicBezTo>
                    <a:pt x="1283880" y="184151"/>
                    <a:pt x="1049088" y="24853"/>
                    <a:pt x="789843" y="89665"/>
                  </a:cubicBezTo>
                  <a:cubicBezTo>
                    <a:pt x="509231" y="159699"/>
                    <a:pt x="308862" y="486367"/>
                    <a:pt x="214850" y="768640"/>
                  </a:cubicBezTo>
                  <a:cubicBezTo>
                    <a:pt x="104220" y="1100293"/>
                    <a:pt x="80243" y="1465420"/>
                    <a:pt x="56740" y="1818677"/>
                  </a:cubicBez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714F2480-9624-4737-A66E-539438F5C2A3}"/>
              </a:ext>
            </a:extLst>
          </p:cNvPr>
          <p:cNvGrpSpPr/>
          <p:nvPr/>
        </p:nvGrpSpPr>
        <p:grpSpPr>
          <a:xfrm rot="21345376">
            <a:off x="-1004994" y="-890618"/>
            <a:ext cx="3251299" cy="2936963"/>
            <a:chOff x="-846614" y="-999589"/>
            <a:chExt cx="4356730" cy="3597988"/>
          </a:xfrm>
        </p:grpSpPr>
        <p:sp>
          <p:nvSpPr>
            <p:cNvPr id="471" name="Graphic 104">
              <a:extLst>
                <a:ext uri="{FF2B5EF4-FFF2-40B4-BE49-F238E27FC236}">
                  <a16:creationId xmlns:a16="http://schemas.microsoft.com/office/drawing/2014/main" id="{FDE53B58-0E59-4099-B0E1-8712A96893FF}"/>
                </a:ext>
              </a:extLst>
            </p:cNvPr>
            <p:cNvSpPr/>
            <p:nvPr/>
          </p:nvSpPr>
          <p:spPr>
            <a:xfrm>
              <a:off x="-846614" y="-999589"/>
              <a:ext cx="4356730" cy="3353166"/>
            </a:xfrm>
            <a:custGeom>
              <a:avLst/>
              <a:gdLst>
                <a:gd name="connsiteX0" fmla="*/ 3789279 w 4001311"/>
                <a:gd name="connsiteY0" fmla="*/ 479141 h 3382294"/>
                <a:gd name="connsiteX1" fmla="*/ 3566226 w 4001311"/>
                <a:gd name="connsiteY1" fmla="*/ 435822 h 3382294"/>
                <a:gd name="connsiteX2" fmla="*/ 2154053 w 4001311"/>
                <a:gd name="connsiteY2" fmla="*/ 2631 h 3382294"/>
                <a:gd name="connsiteX3" fmla="*/ 1029104 w 4001311"/>
                <a:gd name="connsiteY3" fmla="*/ 209271 h 3382294"/>
                <a:gd name="connsiteX4" fmla="*/ 303577 w 4001311"/>
                <a:gd name="connsiteY4" fmla="*/ 689144 h 3382294"/>
                <a:gd name="connsiteX5" fmla="*/ 95861 w 4001311"/>
                <a:gd name="connsiteY5" fmla="*/ 1166595 h 3382294"/>
                <a:gd name="connsiteX6" fmla="*/ 114427 w 4001311"/>
                <a:gd name="connsiteY6" fmla="*/ 2734286 h 3382294"/>
                <a:gd name="connsiteX7" fmla="*/ 310977 w 4001311"/>
                <a:gd name="connsiteY7" fmla="*/ 3124830 h 3382294"/>
                <a:gd name="connsiteX8" fmla="*/ 680399 w 4001311"/>
                <a:gd name="connsiteY8" fmla="*/ 3324743 h 3382294"/>
                <a:gd name="connsiteX9" fmla="*/ 1648754 w 4001311"/>
                <a:gd name="connsiteY9" fmla="*/ 3271738 h 3382294"/>
                <a:gd name="connsiteX10" fmla="*/ 2325311 w 4001311"/>
                <a:gd name="connsiteY10" fmla="*/ 2586571 h 3382294"/>
                <a:gd name="connsiteX11" fmla="*/ 2494013 w 4001311"/>
                <a:gd name="connsiteY11" fmla="*/ 2135622 h 3382294"/>
                <a:gd name="connsiteX12" fmla="*/ 2929625 w 4001311"/>
                <a:gd name="connsiteY12" fmla="*/ 1832658 h 3382294"/>
                <a:gd name="connsiteX13" fmla="*/ 3582639 w 4001311"/>
                <a:gd name="connsiteY13" fmla="*/ 1796738 h 3382294"/>
                <a:gd name="connsiteX14" fmla="*/ 3999282 w 4001311"/>
                <a:gd name="connsiteY14" fmla="*/ 1205743 h 3382294"/>
                <a:gd name="connsiteX15" fmla="*/ 3789279 w 4001311"/>
                <a:gd name="connsiteY15" fmla="*/ 479141 h 338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01311" h="3382294">
                  <a:moveTo>
                    <a:pt x="3789279" y="479141"/>
                  </a:moveTo>
                  <a:lnTo>
                    <a:pt x="3566226" y="435822"/>
                  </a:lnTo>
                  <a:cubicBezTo>
                    <a:pt x="3114067" y="233487"/>
                    <a:pt x="2648858" y="27789"/>
                    <a:pt x="2154053" y="2631"/>
                  </a:cubicBezTo>
                  <a:cubicBezTo>
                    <a:pt x="1770639" y="-16876"/>
                    <a:pt x="1388571" y="74067"/>
                    <a:pt x="1029104" y="209271"/>
                  </a:cubicBezTo>
                  <a:cubicBezTo>
                    <a:pt x="753853" y="312860"/>
                    <a:pt x="477257" y="451696"/>
                    <a:pt x="303577" y="689144"/>
                  </a:cubicBezTo>
                  <a:cubicBezTo>
                    <a:pt x="200527" y="830132"/>
                    <a:pt x="139988" y="997624"/>
                    <a:pt x="95861" y="1166595"/>
                  </a:cubicBezTo>
                  <a:cubicBezTo>
                    <a:pt x="-37997" y="1678217"/>
                    <a:pt x="-31540" y="2225893"/>
                    <a:pt x="114427" y="2734286"/>
                  </a:cubicBezTo>
                  <a:cubicBezTo>
                    <a:pt x="155055" y="2875813"/>
                    <a:pt x="209002" y="3018685"/>
                    <a:pt x="310977" y="3124830"/>
                  </a:cubicBezTo>
                  <a:cubicBezTo>
                    <a:pt x="409184" y="3226939"/>
                    <a:pt x="543985" y="3286267"/>
                    <a:pt x="680399" y="3324743"/>
                  </a:cubicBezTo>
                  <a:cubicBezTo>
                    <a:pt x="997624" y="3414341"/>
                    <a:pt x="1345790" y="3401291"/>
                    <a:pt x="1648754" y="3271738"/>
                  </a:cubicBezTo>
                  <a:cubicBezTo>
                    <a:pt x="1951853" y="3142184"/>
                    <a:pt x="2205578" y="2893705"/>
                    <a:pt x="2325311" y="2586571"/>
                  </a:cubicBezTo>
                  <a:cubicBezTo>
                    <a:pt x="2383698" y="2436703"/>
                    <a:pt x="2411545" y="2273786"/>
                    <a:pt x="2494013" y="2135622"/>
                  </a:cubicBezTo>
                  <a:cubicBezTo>
                    <a:pt x="2587512" y="1979028"/>
                    <a:pt x="2750429" y="1865753"/>
                    <a:pt x="2929625" y="1832658"/>
                  </a:cubicBezTo>
                  <a:cubicBezTo>
                    <a:pt x="3144875" y="1792837"/>
                    <a:pt x="3374116" y="1863466"/>
                    <a:pt x="3582639" y="1796738"/>
                  </a:cubicBezTo>
                  <a:cubicBezTo>
                    <a:pt x="3826544" y="1718710"/>
                    <a:pt x="3981793" y="1461083"/>
                    <a:pt x="3999282" y="1205743"/>
                  </a:cubicBezTo>
                  <a:cubicBezTo>
                    <a:pt x="4016771" y="950403"/>
                    <a:pt x="3919101" y="699772"/>
                    <a:pt x="3789279" y="479141"/>
                  </a:cubicBezTo>
                  <a:close/>
                </a:path>
              </a:pathLst>
            </a:custGeom>
            <a:solidFill>
              <a:srgbClr val="BDD7EE"/>
            </a:solidFill>
            <a:ln w="13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2" name="Graphic 106">
              <a:extLst>
                <a:ext uri="{FF2B5EF4-FFF2-40B4-BE49-F238E27FC236}">
                  <a16:creationId xmlns:a16="http://schemas.microsoft.com/office/drawing/2014/main" id="{F30E1EF4-3FB4-417A-B09E-BFAC8F72FB06}"/>
                </a:ext>
              </a:extLst>
            </p:cNvPr>
            <p:cNvSpPr/>
            <p:nvPr/>
          </p:nvSpPr>
          <p:spPr>
            <a:xfrm>
              <a:off x="-51979" y="-377813"/>
              <a:ext cx="3388634" cy="2976212"/>
            </a:xfrm>
            <a:custGeom>
              <a:avLst/>
              <a:gdLst>
                <a:gd name="connsiteX0" fmla="*/ 3065582 w 3236455"/>
                <a:gd name="connsiteY0" fmla="*/ 0 h 2696027"/>
                <a:gd name="connsiteX1" fmla="*/ 3221525 w 3236455"/>
                <a:gd name="connsiteY1" fmla="*/ 565306 h 2696027"/>
                <a:gd name="connsiteX2" fmla="*/ 2834951 w 3236455"/>
                <a:gd name="connsiteY2" fmla="*/ 1006130 h 2696027"/>
                <a:gd name="connsiteX3" fmla="*/ 2357588 w 3236455"/>
                <a:gd name="connsiteY3" fmla="*/ 1068805 h 2696027"/>
                <a:gd name="connsiteX4" fmla="*/ 1911933 w 3236455"/>
                <a:gd name="connsiteY4" fmla="*/ 1227472 h 2696027"/>
                <a:gd name="connsiteX5" fmla="*/ 1714992 w 3236455"/>
                <a:gd name="connsiteY5" fmla="*/ 1670897 h 2696027"/>
                <a:gd name="connsiteX6" fmla="*/ 1059267 w 3236455"/>
                <a:gd name="connsiteY6" fmla="*/ 2571621 h 2696027"/>
                <a:gd name="connsiteX7" fmla="*/ 0 w 3236455"/>
                <a:gd name="connsiteY7" fmla="*/ 2473151 h 269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36455" h="2696027">
                  <a:moveTo>
                    <a:pt x="3065582" y="0"/>
                  </a:moveTo>
                  <a:cubicBezTo>
                    <a:pt x="3206413" y="147024"/>
                    <a:pt x="3267106" y="366755"/>
                    <a:pt x="3221525" y="565306"/>
                  </a:cubicBezTo>
                  <a:cubicBezTo>
                    <a:pt x="3176067" y="763856"/>
                    <a:pt x="3025823" y="935157"/>
                    <a:pt x="2834951" y="1006130"/>
                  </a:cubicBezTo>
                  <a:cubicBezTo>
                    <a:pt x="2683964" y="1062364"/>
                    <a:pt x="2518360" y="1057409"/>
                    <a:pt x="2357588" y="1068805"/>
                  </a:cubicBezTo>
                  <a:cubicBezTo>
                    <a:pt x="2196815" y="1080200"/>
                    <a:pt x="2026505" y="1114014"/>
                    <a:pt x="1911933" y="1227472"/>
                  </a:cubicBezTo>
                  <a:cubicBezTo>
                    <a:pt x="1795626" y="1342663"/>
                    <a:pt x="1761316" y="1513840"/>
                    <a:pt x="1714992" y="1670897"/>
                  </a:cubicBezTo>
                  <a:cubicBezTo>
                    <a:pt x="1607108" y="2036166"/>
                    <a:pt x="1391465" y="2385333"/>
                    <a:pt x="1059267" y="2571621"/>
                  </a:cubicBezTo>
                  <a:cubicBezTo>
                    <a:pt x="727069" y="2757910"/>
                    <a:pt x="269028" y="2742798"/>
                    <a:pt x="0" y="2473151"/>
                  </a:cubicBezTo>
                </a:path>
              </a:pathLst>
            </a:custGeom>
            <a:noFill/>
            <a:ln w="12361" cap="flat">
              <a:solidFill>
                <a:schemeClr val="tx1">
                  <a:lumMod val="95000"/>
                  <a:lumOff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73" name="Graphic 484">
            <a:extLst>
              <a:ext uri="{FF2B5EF4-FFF2-40B4-BE49-F238E27FC236}">
                <a16:creationId xmlns:a16="http://schemas.microsoft.com/office/drawing/2014/main" id="{0C0EA0F6-1E2A-4D65-8C94-FFB3CF77D9F7}"/>
              </a:ext>
            </a:extLst>
          </p:cNvPr>
          <p:cNvGrpSpPr/>
          <p:nvPr/>
        </p:nvGrpSpPr>
        <p:grpSpPr>
          <a:xfrm rot="8083077">
            <a:off x="4815458" y="-936275"/>
            <a:ext cx="1702009" cy="2554599"/>
            <a:chOff x="11309350" y="670010"/>
            <a:chExt cx="1378511" cy="1931054"/>
          </a:xfrm>
        </p:grpSpPr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4316FE1E-C0DB-4C59-9855-AD88DD65B17B}"/>
                </a:ext>
              </a:extLst>
            </p:cNvPr>
            <p:cNvSpPr/>
            <p:nvPr/>
          </p:nvSpPr>
          <p:spPr>
            <a:xfrm>
              <a:off x="11309350" y="670010"/>
              <a:ext cx="1378511" cy="1931054"/>
            </a:xfrm>
            <a:custGeom>
              <a:avLst/>
              <a:gdLst>
                <a:gd name="connsiteX0" fmla="*/ 1378387 w 1378511"/>
                <a:gd name="connsiteY0" fmla="*/ 1588536 h 1931054"/>
                <a:gd name="connsiteX1" fmla="*/ 1356099 w 1378511"/>
                <a:gd name="connsiteY1" fmla="*/ 598698 h 1931054"/>
                <a:gd name="connsiteX2" fmla="*/ 1217986 w 1378511"/>
                <a:gd name="connsiteY2" fmla="*/ 291898 h 1931054"/>
                <a:gd name="connsiteX3" fmla="*/ 1173790 w 1378511"/>
                <a:gd name="connsiteY3" fmla="*/ 227699 h 1931054"/>
                <a:gd name="connsiteX4" fmla="*/ 1185316 w 1378511"/>
                <a:gd name="connsiteY4" fmla="*/ 226461 h 1931054"/>
                <a:gd name="connsiteX5" fmla="*/ 1232464 w 1378511"/>
                <a:gd name="connsiteY5" fmla="*/ 184741 h 1931054"/>
                <a:gd name="connsiteX6" fmla="*/ 1229321 w 1378511"/>
                <a:gd name="connsiteY6" fmla="*/ 175978 h 1931054"/>
                <a:gd name="connsiteX7" fmla="*/ 1238179 w 1378511"/>
                <a:gd name="connsiteY7" fmla="*/ 141212 h 1931054"/>
                <a:gd name="connsiteX8" fmla="*/ 1266183 w 1378511"/>
                <a:gd name="connsiteY8" fmla="*/ 92254 h 1931054"/>
                <a:gd name="connsiteX9" fmla="*/ 1209700 w 1378511"/>
                <a:gd name="connsiteY9" fmla="*/ 18721 h 1931054"/>
                <a:gd name="connsiteX10" fmla="*/ 1172076 w 1378511"/>
                <a:gd name="connsiteY10" fmla="*/ 14149 h 1931054"/>
                <a:gd name="connsiteX11" fmla="*/ 779932 w 1378511"/>
                <a:gd name="connsiteY11" fmla="*/ 13006 h 1931054"/>
                <a:gd name="connsiteX12" fmla="*/ 554380 w 1378511"/>
                <a:gd name="connsiteY12" fmla="*/ 9577 h 1931054"/>
                <a:gd name="connsiteX13" fmla="*/ 554380 w 1378511"/>
                <a:gd name="connsiteY13" fmla="*/ 9577 h 1931054"/>
                <a:gd name="connsiteX14" fmla="*/ 184048 w 1378511"/>
                <a:gd name="connsiteY14" fmla="*/ 52 h 1931054"/>
                <a:gd name="connsiteX15" fmla="*/ 145662 w 1378511"/>
                <a:gd name="connsiteY15" fmla="*/ 3671 h 1931054"/>
                <a:gd name="connsiteX16" fmla="*/ 87654 w 1378511"/>
                <a:gd name="connsiteY16" fmla="*/ 75394 h 1931054"/>
                <a:gd name="connsiteX17" fmla="*/ 111467 w 1378511"/>
                <a:gd name="connsiteY17" fmla="*/ 123019 h 1931054"/>
                <a:gd name="connsiteX18" fmla="*/ 120516 w 1378511"/>
                <a:gd name="connsiteY18" fmla="*/ 163501 h 1931054"/>
                <a:gd name="connsiteX19" fmla="*/ 118611 w 1378511"/>
                <a:gd name="connsiteY19" fmla="*/ 168930 h 1931054"/>
                <a:gd name="connsiteX20" fmla="*/ 164521 w 1378511"/>
                <a:gd name="connsiteY20" fmla="*/ 211983 h 1931054"/>
                <a:gd name="connsiteX21" fmla="*/ 198716 w 1378511"/>
                <a:gd name="connsiteY21" fmla="*/ 216174 h 1931054"/>
                <a:gd name="connsiteX22" fmla="*/ 153853 w 1378511"/>
                <a:gd name="connsiteY22" fmla="*/ 291802 h 1931054"/>
                <a:gd name="connsiteX23" fmla="*/ 21551 w 1378511"/>
                <a:gd name="connsiteY23" fmla="*/ 598603 h 1931054"/>
                <a:gd name="connsiteX24" fmla="*/ 120 w 1378511"/>
                <a:gd name="connsiteY24" fmla="*/ 1588536 h 1931054"/>
                <a:gd name="connsiteX25" fmla="*/ 467416 w 1378511"/>
                <a:gd name="connsiteY25" fmla="*/ 1931055 h 1931054"/>
                <a:gd name="connsiteX26" fmla="*/ 509517 w 1378511"/>
                <a:gd name="connsiteY26" fmla="*/ 1931055 h 1931054"/>
                <a:gd name="connsiteX27" fmla="*/ 639152 w 1378511"/>
                <a:gd name="connsiteY27" fmla="*/ 1931055 h 1931054"/>
                <a:gd name="connsiteX28" fmla="*/ 711352 w 1378511"/>
                <a:gd name="connsiteY28" fmla="*/ 1931055 h 1931054"/>
                <a:gd name="connsiteX29" fmla="*/ 851941 w 1378511"/>
                <a:gd name="connsiteY29" fmla="*/ 1931055 h 1931054"/>
                <a:gd name="connsiteX30" fmla="*/ 890612 w 1378511"/>
                <a:gd name="connsiteY30" fmla="*/ 1931055 h 1931054"/>
                <a:gd name="connsiteX31" fmla="*/ 1378387 w 1378511"/>
                <a:gd name="connsiteY31" fmla="*/ 1588536 h 193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78511" h="1931054">
                  <a:moveTo>
                    <a:pt x="1378387" y="1588536"/>
                  </a:moveTo>
                  <a:cubicBezTo>
                    <a:pt x="1378387" y="1588536"/>
                    <a:pt x="1372863" y="838252"/>
                    <a:pt x="1356099" y="598698"/>
                  </a:cubicBezTo>
                  <a:cubicBezTo>
                    <a:pt x="1339430" y="359144"/>
                    <a:pt x="1272565" y="329712"/>
                    <a:pt x="1217986" y="291898"/>
                  </a:cubicBezTo>
                  <a:cubicBezTo>
                    <a:pt x="1191793" y="273705"/>
                    <a:pt x="1179505" y="248749"/>
                    <a:pt x="1173790" y="227699"/>
                  </a:cubicBezTo>
                  <a:cubicBezTo>
                    <a:pt x="1179410" y="227128"/>
                    <a:pt x="1183315" y="226747"/>
                    <a:pt x="1185316" y="226461"/>
                  </a:cubicBezTo>
                  <a:cubicBezTo>
                    <a:pt x="1206175" y="223889"/>
                    <a:pt x="1241037" y="218555"/>
                    <a:pt x="1232464" y="184741"/>
                  </a:cubicBezTo>
                  <a:cubicBezTo>
                    <a:pt x="1231607" y="181503"/>
                    <a:pt x="1230559" y="178550"/>
                    <a:pt x="1229321" y="175978"/>
                  </a:cubicBezTo>
                  <a:cubicBezTo>
                    <a:pt x="1223511" y="163882"/>
                    <a:pt x="1227035" y="148927"/>
                    <a:pt x="1238179" y="141212"/>
                  </a:cubicBezTo>
                  <a:cubicBezTo>
                    <a:pt x="1250467" y="132735"/>
                    <a:pt x="1261516" y="117781"/>
                    <a:pt x="1266183" y="92254"/>
                  </a:cubicBezTo>
                  <a:cubicBezTo>
                    <a:pt x="1274851" y="44629"/>
                    <a:pt x="1237132" y="25960"/>
                    <a:pt x="1209700" y="18721"/>
                  </a:cubicBezTo>
                  <a:cubicBezTo>
                    <a:pt x="1197412" y="15482"/>
                    <a:pt x="1184744" y="14244"/>
                    <a:pt x="1172076" y="14149"/>
                  </a:cubicBezTo>
                  <a:lnTo>
                    <a:pt x="779932" y="13006"/>
                  </a:lnTo>
                  <a:lnTo>
                    <a:pt x="554380" y="9577"/>
                  </a:lnTo>
                  <a:lnTo>
                    <a:pt x="554380" y="9577"/>
                  </a:lnTo>
                  <a:lnTo>
                    <a:pt x="184048" y="52"/>
                  </a:lnTo>
                  <a:cubicBezTo>
                    <a:pt x="171189" y="-234"/>
                    <a:pt x="158140" y="623"/>
                    <a:pt x="145662" y="3671"/>
                  </a:cubicBezTo>
                  <a:cubicBezTo>
                    <a:pt x="118039" y="10243"/>
                    <a:pt x="80415" y="27960"/>
                    <a:pt x="87654" y="75394"/>
                  </a:cubicBezTo>
                  <a:cubicBezTo>
                    <a:pt x="91274" y="99112"/>
                    <a:pt x="100513" y="113875"/>
                    <a:pt x="111467" y="123019"/>
                  </a:cubicBezTo>
                  <a:cubicBezTo>
                    <a:pt x="123469" y="133021"/>
                    <a:pt x="126516" y="149118"/>
                    <a:pt x="120516" y="163501"/>
                  </a:cubicBezTo>
                  <a:cubicBezTo>
                    <a:pt x="119754" y="165215"/>
                    <a:pt x="119182" y="167025"/>
                    <a:pt x="118611" y="168930"/>
                  </a:cubicBezTo>
                  <a:cubicBezTo>
                    <a:pt x="108990" y="202553"/>
                    <a:pt x="143662" y="208840"/>
                    <a:pt x="164521" y="211983"/>
                  </a:cubicBezTo>
                  <a:cubicBezTo>
                    <a:pt x="168427" y="212554"/>
                    <a:pt x="180333" y="214078"/>
                    <a:pt x="198716" y="216174"/>
                  </a:cubicBezTo>
                  <a:cubicBezTo>
                    <a:pt x="194716" y="238939"/>
                    <a:pt x="183667" y="270181"/>
                    <a:pt x="153853" y="291802"/>
                  </a:cubicBezTo>
                  <a:cubicBezTo>
                    <a:pt x="101561" y="329617"/>
                    <a:pt x="37553" y="359049"/>
                    <a:pt x="21551" y="598603"/>
                  </a:cubicBezTo>
                  <a:cubicBezTo>
                    <a:pt x="5549" y="838156"/>
                    <a:pt x="120" y="1588536"/>
                    <a:pt x="120" y="1588536"/>
                  </a:cubicBezTo>
                  <a:cubicBezTo>
                    <a:pt x="120" y="1588536"/>
                    <a:pt x="-20169" y="1919530"/>
                    <a:pt x="467416" y="1931055"/>
                  </a:cubicBezTo>
                  <a:lnTo>
                    <a:pt x="509517" y="1931055"/>
                  </a:lnTo>
                  <a:lnTo>
                    <a:pt x="639152" y="1931055"/>
                  </a:lnTo>
                  <a:lnTo>
                    <a:pt x="711352" y="1931055"/>
                  </a:lnTo>
                  <a:lnTo>
                    <a:pt x="851941" y="1931055"/>
                  </a:lnTo>
                  <a:lnTo>
                    <a:pt x="890612" y="1931055"/>
                  </a:lnTo>
                  <a:cubicBezTo>
                    <a:pt x="1399533" y="1919530"/>
                    <a:pt x="1378387" y="1588536"/>
                    <a:pt x="1378387" y="1588536"/>
                  </a:cubicBezTo>
                  <a:close/>
                </a:path>
              </a:pathLst>
            </a:custGeom>
            <a:solidFill>
              <a:srgbClr val="739DD9">
                <a:alpha val="54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E66931C7-BE8A-4F0E-A204-4C1C31D4465A}"/>
                </a:ext>
              </a:extLst>
            </p:cNvPr>
            <p:cNvSpPr/>
            <p:nvPr/>
          </p:nvSpPr>
          <p:spPr>
            <a:xfrm>
              <a:off x="11339550" y="681345"/>
              <a:ext cx="1312681" cy="1867047"/>
            </a:xfrm>
            <a:custGeom>
              <a:avLst/>
              <a:gdLst>
                <a:gd name="connsiteX0" fmla="*/ 1312564 w 1312681"/>
                <a:gd name="connsiteY0" fmla="*/ 1535863 h 1867047"/>
                <a:gd name="connsiteX1" fmla="*/ 1291323 w 1312681"/>
                <a:gd name="connsiteY1" fmla="*/ 578886 h 1867047"/>
                <a:gd name="connsiteX2" fmla="*/ 1159878 w 1312681"/>
                <a:gd name="connsiteY2" fmla="*/ 282278 h 1867047"/>
                <a:gd name="connsiteX3" fmla="*/ 1117778 w 1312681"/>
                <a:gd name="connsiteY3" fmla="*/ 220175 h 1867047"/>
                <a:gd name="connsiteX4" fmla="*/ 1128732 w 1312681"/>
                <a:gd name="connsiteY4" fmla="*/ 219032 h 1867047"/>
                <a:gd name="connsiteX5" fmla="*/ 1173594 w 1312681"/>
                <a:gd name="connsiteY5" fmla="*/ 178646 h 1867047"/>
                <a:gd name="connsiteX6" fmla="*/ 1170546 w 1312681"/>
                <a:gd name="connsiteY6" fmla="*/ 170168 h 1867047"/>
                <a:gd name="connsiteX7" fmla="*/ 1178928 w 1312681"/>
                <a:gd name="connsiteY7" fmla="*/ 136545 h 1867047"/>
                <a:gd name="connsiteX8" fmla="*/ 1205598 w 1312681"/>
                <a:gd name="connsiteY8" fmla="*/ 89206 h 1867047"/>
                <a:gd name="connsiteX9" fmla="*/ 1151782 w 1312681"/>
                <a:gd name="connsiteY9" fmla="*/ 18149 h 1867047"/>
                <a:gd name="connsiteX10" fmla="*/ 1115873 w 1312681"/>
                <a:gd name="connsiteY10" fmla="*/ 13768 h 1867047"/>
                <a:gd name="connsiteX11" fmla="*/ 742683 w 1312681"/>
                <a:gd name="connsiteY11" fmla="*/ 12815 h 1867047"/>
                <a:gd name="connsiteX12" fmla="*/ 527895 w 1312681"/>
                <a:gd name="connsiteY12" fmla="*/ 9291 h 1867047"/>
                <a:gd name="connsiteX13" fmla="*/ 527895 w 1312681"/>
                <a:gd name="connsiteY13" fmla="*/ 9291 h 1867047"/>
                <a:gd name="connsiteX14" fmla="*/ 175279 w 1312681"/>
                <a:gd name="connsiteY14" fmla="*/ 52 h 1867047"/>
                <a:gd name="connsiteX15" fmla="*/ 138703 w 1312681"/>
                <a:gd name="connsiteY15" fmla="*/ 3576 h 1867047"/>
                <a:gd name="connsiteX16" fmla="*/ 83458 w 1312681"/>
                <a:gd name="connsiteY16" fmla="*/ 72918 h 1867047"/>
                <a:gd name="connsiteX17" fmla="*/ 106128 w 1312681"/>
                <a:gd name="connsiteY17" fmla="*/ 118924 h 1867047"/>
                <a:gd name="connsiteX18" fmla="*/ 114795 w 1312681"/>
                <a:gd name="connsiteY18" fmla="*/ 157976 h 1867047"/>
                <a:gd name="connsiteX19" fmla="*/ 112986 w 1312681"/>
                <a:gd name="connsiteY19" fmla="*/ 163310 h 1867047"/>
                <a:gd name="connsiteX20" fmla="*/ 156705 w 1312681"/>
                <a:gd name="connsiteY20" fmla="*/ 204935 h 1867047"/>
                <a:gd name="connsiteX21" fmla="*/ 189281 w 1312681"/>
                <a:gd name="connsiteY21" fmla="*/ 209030 h 1867047"/>
                <a:gd name="connsiteX22" fmla="*/ 146514 w 1312681"/>
                <a:gd name="connsiteY22" fmla="*/ 282182 h 1867047"/>
                <a:gd name="connsiteX23" fmla="*/ 20498 w 1312681"/>
                <a:gd name="connsiteY23" fmla="*/ 578791 h 1867047"/>
                <a:gd name="connsiteX24" fmla="*/ 114 w 1312681"/>
                <a:gd name="connsiteY24" fmla="*/ 1535863 h 1867047"/>
                <a:gd name="connsiteX25" fmla="*/ 445122 w 1312681"/>
                <a:gd name="connsiteY25" fmla="*/ 1867047 h 1867047"/>
                <a:gd name="connsiteX26" fmla="*/ 485223 w 1312681"/>
                <a:gd name="connsiteY26" fmla="*/ 1867047 h 1867047"/>
                <a:gd name="connsiteX27" fmla="*/ 608667 w 1312681"/>
                <a:gd name="connsiteY27" fmla="*/ 1867047 h 1867047"/>
                <a:gd name="connsiteX28" fmla="*/ 677437 w 1312681"/>
                <a:gd name="connsiteY28" fmla="*/ 1867047 h 1867047"/>
                <a:gd name="connsiteX29" fmla="*/ 811359 w 1312681"/>
                <a:gd name="connsiteY29" fmla="*/ 1867047 h 1867047"/>
                <a:gd name="connsiteX30" fmla="*/ 848125 w 1312681"/>
                <a:gd name="connsiteY30" fmla="*/ 1867047 h 1867047"/>
                <a:gd name="connsiteX31" fmla="*/ 1312564 w 1312681"/>
                <a:gd name="connsiteY31" fmla="*/ 1535863 h 1867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12681" h="1867047">
                  <a:moveTo>
                    <a:pt x="1312564" y="1535863"/>
                  </a:moveTo>
                  <a:cubicBezTo>
                    <a:pt x="1312564" y="1535863"/>
                    <a:pt x="1307230" y="810534"/>
                    <a:pt x="1291323" y="578886"/>
                  </a:cubicBezTo>
                  <a:cubicBezTo>
                    <a:pt x="1275417" y="347238"/>
                    <a:pt x="1211790" y="318854"/>
                    <a:pt x="1159878" y="282278"/>
                  </a:cubicBezTo>
                  <a:cubicBezTo>
                    <a:pt x="1134923" y="264656"/>
                    <a:pt x="1123207" y="240558"/>
                    <a:pt x="1117778" y="220175"/>
                  </a:cubicBezTo>
                  <a:cubicBezTo>
                    <a:pt x="1123207" y="219603"/>
                    <a:pt x="1126922" y="219222"/>
                    <a:pt x="1128732" y="219032"/>
                  </a:cubicBezTo>
                  <a:cubicBezTo>
                    <a:pt x="1148639" y="216555"/>
                    <a:pt x="1181786" y="211412"/>
                    <a:pt x="1173594" y="178646"/>
                  </a:cubicBezTo>
                  <a:cubicBezTo>
                    <a:pt x="1172832" y="175502"/>
                    <a:pt x="1171785" y="172740"/>
                    <a:pt x="1170546" y="170168"/>
                  </a:cubicBezTo>
                  <a:cubicBezTo>
                    <a:pt x="1165022" y="158453"/>
                    <a:pt x="1168356" y="143975"/>
                    <a:pt x="1178928" y="136545"/>
                  </a:cubicBezTo>
                  <a:cubicBezTo>
                    <a:pt x="1190644" y="128354"/>
                    <a:pt x="1201122" y="113971"/>
                    <a:pt x="1205598" y="89206"/>
                  </a:cubicBezTo>
                  <a:cubicBezTo>
                    <a:pt x="1213885" y="43200"/>
                    <a:pt x="1177976" y="25103"/>
                    <a:pt x="1151782" y="18149"/>
                  </a:cubicBezTo>
                  <a:cubicBezTo>
                    <a:pt x="1140066" y="15006"/>
                    <a:pt x="1127970" y="13768"/>
                    <a:pt x="1115873" y="13768"/>
                  </a:cubicBezTo>
                  <a:lnTo>
                    <a:pt x="742683" y="12815"/>
                  </a:lnTo>
                  <a:lnTo>
                    <a:pt x="527895" y="9291"/>
                  </a:lnTo>
                  <a:lnTo>
                    <a:pt x="527895" y="9291"/>
                  </a:lnTo>
                  <a:lnTo>
                    <a:pt x="175279" y="52"/>
                  </a:lnTo>
                  <a:cubicBezTo>
                    <a:pt x="162992" y="-234"/>
                    <a:pt x="150609" y="623"/>
                    <a:pt x="138703" y="3576"/>
                  </a:cubicBezTo>
                  <a:cubicBezTo>
                    <a:pt x="112414" y="9958"/>
                    <a:pt x="76600" y="27103"/>
                    <a:pt x="83458" y="72918"/>
                  </a:cubicBezTo>
                  <a:cubicBezTo>
                    <a:pt x="86887" y="95873"/>
                    <a:pt x="95745" y="110161"/>
                    <a:pt x="106128" y="118924"/>
                  </a:cubicBezTo>
                  <a:cubicBezTo>
                    <a:pt x="117558" y="128639"/>
                    <a:pt x="120510" y="144165"/>
                    <a:pt x="114795" y="157976"/>
                  </a:cubicBezTo>
                  <a:cubicBezTo>
                    <a:pt x="114129" y="159596"/>
                    <a:pt x="113462" y="161405"/>
                    <a:pt x="112986" y="163310"/>
                  </a:cubicBezTo>
                  <a:cubicBezTo>
                    <a:pt x="103842" y="195791"/>
                    <a:pt x="136893" y="201887"/>
                    <a:pt x="156705" y="204935"/>
                  </a:cubicBezTo>
                  <a:cubicBezTo>
                    <a:pt x="160420" y="205506"/>
                    <a:pt x="171755" y="207030"/>
                    <a:pt x="189281" y="209030"/>
                  </a:cubicBezTo>
                  <a:cubicBezTo>
                    <a:pt x="185471" y="231033"/>
                    <a:pt x="174993" y="261227"/>
                    <a:pt x="146514" y="282182"/>
                  </a:cubicBezTo>
                  <a:cubicBezTo>
                    <a:pt x="96698" y="318758"/>
                    <a:pt x="35738" y="347238"/>
                    <a:pt x="20498" y="578791"/>
                  </a:cubicBezTo>
                  <a:cubicBezTo>
                    <a:pt x="5258" y="810344"/>
                    <a:pt x="114" y="1535863"/>
                    <a:pt x="114" y="1535863"/>
                  </a:cubicBezTo>
                  <a:cubicBezTo>
                    <a:pt x="114" y="1535863"/>
                    <a:pt x="-19221" y="1855903"/>
                    <a:pt x="445122" y="1867047"/>
                  </a:cubicBezTo>
                  <a:lnTo>
                    <a:pt x="485223" y="1867047"/>
                  </a:lnTo>
                  <a:lnTo>
                    <a:pt x="608667" y="1867047"/>
                  </a:lnTo>
                  <a:lnTo>
                    <a:pt x="677437" y="1867047"/>
                  </a:lnTo>
                  <a:lnTo>
                    <a:pt x="811359" y="1867047"/>
                  </a:lnTo>
                  <a:lnTo>
                    <a:pt x="848125" y="1867047"/>
                  </a:lnTo>
                  <a:cubicBezTo>
                    <a:pt x="1332662" y="1855808"/>
                    <a:pt x="1312564" y="1535863"/>
                    <a:pt x="1312564" y="1535863"/>
                  </a:cubicBezTo>
                  <a:close/>
                </a:path>
              </a:pathLst>
            </a:custGeom>
            <a:solidFill>
              <a:srgbClr val="E1EA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476" name="Graphic 484">
              <a:extLst>
                <a:ext uri="{FF2B5EF4-FFF2-40B4-BE49-F238E27FC236}">
                  <a16:creationId xmlns:a16="http://schemas.microsoft.com/office/drawing/2014/main" id="{E96E000F-B9A3-41EE-BDD8-E7D3A1877084}"/>
                </a:ext>
              </a:extLst>
            </p:cNvPr>
            <p:cNvGrpSpPr/>
            <p:nvPr/>
          </p:nvGrpSpPr>
          <p:grpSpPr>
            <a:xfrm>
              <a:off x="11339454" y="682730"/>
              <a:ext cx="1312777" cy="1865566"/>
              <a:chOff x="11339454" y="682730"/>
              <a:chExt cx="1312777" cy="1865566"/>
            </a:xfrm>
            <a:solidFill>
              <a:srgbClr val="739DD9">
                <a:alpha val="16000"/>
              </a:srgbClr>
            </a:solidFill>
          </p:grpSpPr>
          <p:sp>
            <p:nvSpPr>
              <p:cNvPr id="509" name="Freeform: Shape 508">
                <a:extLst>
                  <a:ext uri="{FF2B5EF4-FFF2-40B4-BE49-F238E27FC236}">
                    <a16:creationId xmlns:a16="http://schemas.microsoft.com/office/drawing/2014/main" id="{BE5D128D-976D-45AD-90AB-F0170D4E969C}"/>
                  </a:ext>
                </a:extLst>
              </p:cNvPr>
              <p:cNvSpPr/>
              <p:nvPr/>
            </p:nvSpPr>
            <p:spPr>
              <a:xfrm>
                <a:off x="11628462" y="849894"/>
                <a:ext cx="693039" cy="29835"/>
              </a:xfrm>
              <a:custGeom>
                <a:avLst/>
                <a:gdLst>
                  <a:gd name="connsiteX0" fmla="*/ 138970 w 693039"/>
                  <a:gd name="connsiteY0" fmla="*/ 25241 h 29835"/>
                  <a:gd name="connsiteX1" fmla="*/ 318325 w 693039"/>
                  <a:gd name="connsiteY1" fmla="*/ 29718 h 29835"/>
                  <a:gd name="connsiteX2" fmla="*/ 507968 w 693039"/>
                  <a:gd name="connsiteY2" fmla="*/ 27622 h 29835"/>
                  <a:gd name="connsiteX3" fmla="*/ 693039 w 693039"/>
                  <a:gd name="connsiteY3" fmla="*/ 24193 h 29835"/>
                  <a:gd name="connsiteX4" fmla="*/ 689896 w 693039"/>
                  <a:gd name="connsiteY4" fmla="*/ 20669 h 29835"/>
                  <a:gd name="connsiteX5" fmla="*/ 654749 w 693039"/>
                  <a:gd name="connsiteY5" fmla="*/ 12954 h 29835"/>
                  <a:gd name="connsiteX6" fmla="*/ 540925 w 693039"/>
                  <a:gd name="connsiteY6" fmla="*/ 13811 h 29835"/>
                  <a:gd name="connsiteX7" fmla="*/ 176403 w 693039"/>
                  <a:gd name="connsiteY7" fmla="*/ 95 h 29835"/>
                  <a:gd name="connsiteX8" fmla="*/ 0 w 693039"/>
                  <a:gd name="connsiteY8" fmla="*/ 1047 h 29835"/>
                  <a:gd name="connsiteX9" fmla="*/ 138970 w 693039"/>
                  <a:gd name="connsiteY9" fmla="*/ 25241 h 29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3039" h="29835">
                    <a:moveTo>
                      <a:pt x="138970" y="25241"/>
                    </a:moveTo>
                    <a:cubicBezTo>
                      <a:pt x="198692" y="30480"/>
                      <a:pt x="258413" y="29908"/>
                      <a:pt x="318325" y="29718"/>
                    </a:cubicBezTo>
                    <a:cubicBezTo>
                      <a:pt x="381571" y="29527"/>
                      <a:pt x="444722" y="29146"/>
                      <a:pt x="507968" y="27622"/>
                    </a:cubicBezTo>
                    <a:cubicBezTo>
                      <a:pt x="567881" y="26193"/>
                      <a:pt x="633794" y="33528"/>
                      <a:pt x="693039" y="24193"/>
                    </a:cubicBezTo>
                    <a:cubicBezTo>
                      <a:pt x="691991" y="22955"/>
                      <a:pt x="691039" y="21717"/>
                      <a:pt x="689896" y="20669"/>
                    </a:cubicBezTo>
                    <a:cubicBezTo>
                      <a:pt x="683514" y="14859"/>
                      <a:pt x="668084" y="13525"/>
                      <a:pt x="654749" y="12954"/>
                    </a:cubicBezTo>
                    <a:cubicBezTo>
                      <a:pt x="616744" y="11239"/>
                      <a:pt x="578930" y="16097"/>
                      <a:pt x="540925" y="13811"/>
                    </a:cubicBezTo>
                    <a:cubicBezTo>
                      <a:pt x="419671" y="6381"/>
                      <a:pt x="297942" y="2000"/>
                      <a:pt x="176403" y="95"/>
                    </a:cubicBezTo>
                    <a:cubicBezTo>
                      <a:pt x="118110" y="-762"/>
                      <a:pt x="58388" y="4572"/>
                      <a:pt x="0" y="1047"/>
                    </a:cubicBezTo>
                    <a:cubicBezTo>
                      <a:pt x="46482" y="7620"/>
                      <a:pt x="91821" y="21145"/>
                      <a:pt x="138970" y="25241"/>
                    </a:cubicBezTo>
                    <a:close/>
                  </a:path>
                </a:pathLst>
              </a:custGeom>
              <a:solidFill>
                <a:srgbClr val="739DD9">
                  <a:alpha val="1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0" name="Freeform: Shape 509">
                <a:extLst>
                  <a:ext uri="{FF2B5EF4-FFF2-40B4-BE49-F238E27FC236}">
                    <a16:creationId xmlns:a16="http://schemas.microsoft.com/office/drawing/2014/main" id="{18C1E1B9-4BE7-4322-888F-82CE06103E9E}"/>
                  </a:ext>
                </a:extLst>
              </p:cNvPr>
              <p:cNvSpPr/>
              <p:nvPr/>
            </p:nvSpPr>
            <p:spPr>
              <a:xfrm>
                <a:off x="11422152" y="682730"/>
                <a:ext cx="130967" cy="220122"/>
              </a:xfrm>
              <a:custGeom>
                <a:avLst/>
                <a:gdLst>
                  <a:gd name="connsiteX0" fmla="*/ 23430 w 130967"/>
                  <a:gd name="connsiteY0" fmla="*/ 117539 h 220122"/>
                  <a:gd name="connsiteX1" fmla="*/ 32098 w 130967"/>
                  <a:gd name="connsiteY1" fmla="*/ 156591 h 220122"/>
                  <a:gd name="connsiteX2" fmla="*/ 30288 w 130967"/>
                  <a:gd name="connsiteY2" fmla="*/ 161925 h 220122"/>
                  <a:gd name="connsiteX3" fmla="*/ 74008 w 130967"/>
                  <a:gd name="connsiteY3" fmla="*/ 203549 h 220122"/>
                  <a:gd name="connsiteX4" fmla="*/ 106583 w 130967"/>
                  <a:gd name="connsiteY4" fmla="*/ 207645 h 220122"/>
                  <a:gd name="connsiteX5" fmla="*/ 103726 w 130967"/>
                  <a:gd name="connsiteY5" fmla="*/ 220123 h 220122"/>
                  <a:gd name="connsiteX6" fmla="*/ 121919 w 130967"/>
                  <a:gd name="connsiteY6" fmla="*/ 212122 h 220122"/>
                  <a:gd name="connsiteX7" fmla="*/ 130967 w 130967"/>
                  <a:gd name="connsiteY7" fmla="*/ 209550 h 220122"/>
                  <a:gd name="connsiteX8" fmla="*/ 99630 w 130967"/>
                  <a:gd name="connsiteY8" fmla="*/ 199168 h 220122"/>
                  <a:gd name="connsiteX9" fmla="*/ 87724 w 130967"/>
                  <a:gd name="connsiteY9" fmla="*/ 91726 h 220122"/>
                  <a:gd name="connsiteX10" fmla="*/ 67817 w 130967"/>
                  <a:gd name="connsiteY10" fmla="*/ 0 h 220122"/>
                  <a:gd name="connsiteX11" fmla="*/ 56101 w 130967"/>
                  <a:gd name="connsiteY11" fmla="*/ 2191 h 220122"/>
                  <a:gd name="connsiteX12" fmla="*/ 856 w 130967"/>
                  <a:gd name="connsiteY12" fmla="*/ 71533 h 220122"/>
                  <a:gd name="connsiteX13" fmla="*/ 23430 w 130967"/>
                  <a:gd name="connsiteY13" fmla="*/ 117539 h 220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967" h="220122">
                    <a:moveTo>
                      <a:pt x="23430" y="117539"/>
                    </a:moveTo>
                    <a:cubicBezTo>
                      <a:pt x="34860" y="127254"/>
                      <a:pt x="37813" y="142780"/>
                      <a:pt x="32098" y="156591"/>
                    </a:cubicBezTo>
                    <a:cubicBezTo>
                      <a:pt x="31431" y="158210"/>
                      <a:pt x="30764" y="160020"/>
                      <a:pt x="30288" y="161925"/>
                    </a:cubicBezTo>
                    <a:cubicBezTo>
                      <a:pt x="21144" y="194405"/>
                      <a:pt x="54196" y="200501"/>
                      <a:pt x="74008" y="203549"/>
                    </a:cubicBezTo>
                    <a:cubicBezTo>
                      <a:pt x="77723" y="204121"/>
                      <a:pt x="89057" y="205645"/>
                      <a:pt x="106583" y="207645"/>
                    </a:cubicBezTo>
                    <a:cubicBezTo>
                      <a:pt x="105917" y="211550"/>
                      <a:pt x="104964" y="215741"/>
                      <a:pt x="103726" y="220123"/>
                    </a:cubicBezTo>
                    <a:cubicBezTo>
                      <a:pt x="109536" y="217170"/>
                      <a:pt x="115537" y="214503"/>
                      <a:pt x="121919" y="212122"/>
                    </a:cubicBezTo>
                    <a:cubicBezTo>
                      <a:pt x="125062" y="210979"/>
                      <a:pt x="128015" y="210217"/>
                      <a:pt x="130967" y="209550"/>
                    </a:cubicBezTo>
                    <a:cubicBezTo>
                      <a:pt x="120395" y="206693"/>
                      <a:pt x="109917" y="203264"/>
                      <a:pt x="99630" y="199168"/>
                    </a:cubicBezTo>
                    <a:cubicBezTo>
                      <a:pt x="49148" y="179070"/>
                      <a:pt x="53529" y="111919"/>
                      <a:pt x="87724" y="91726"/>
                    </a:cubicBezTo>
                    <a:cubicBezTo>
                      <a:pt x="50957" y="77724"/>
                      <a:pt x="44290" y="27146"/>
                      <a:pt x="67817" y="0"/>
                    </a:cubicBezTo>
                    <a:cubicBezTo>
                      <a:pt x="63911" y="571"/>
                      <a:pt x="59911" y="1238"/>
                      <a:pt x="56101" y="2191"/>
                    </a:cubicBezTo>
                    <a:cubicBezTo>
                      <a:pt x="29812" y="8573"/>
                      <a:pt x="-6002" y="25718"/>
                      <a:pt x="856" y="71533"/>
                    </a:cubicBezTo>
                    <a:cubicBezTo>
                      <a:pt x="4285" y="94488"/>
                      <a:pt x="13143" y="108776"/>
                      <a:pt x="23430" y="117539"/>
                    </a:cubicBezTo>
                    <a:close/>
                  </a:path>
                </a:pathLst>
              </a:custGeom>
              <a:solidFill>
                <a:srgbClr val="739DD9">
                  <a:alpha val="1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1" name="Freeform: Shape 510">
                <a:extLst>
                  <a:ext uri="{FF2B5EF4-FFF2-40B4-BE49-F238E27FC236}">
                    <a16:creationId xmlns:a16="http://schemas.microsoft.com/office/drawing/2014/main" id="{E5E1361E-C124-4602-9091-D1C9738A1414}"/>
                  </a:ext>
                </a:extLst>
              </p:cNvPr>
              <p:cNvSpPr/>
              <p:nvPr/>
            </p:nvSpPr>
            <p:spPr>
              <a:xfrm>
                <a:off x="11339454" y="700828"/>
                <a:ext cx="1312777" cy="1847468"/>
              </a:xfrm>
              <a:custGeom>
                <a:avLst/>
                <a:gdLst>
                  <a:gd name="connsiteX0" fmla="*/ 1312659 w 1312777"/>
                  <a:gd name="connsiteY0" fmla="*/ 1516380 h 1847468"/>
                  <a:gd name="connsiteX1" fmla="*/ 1291419 w 1312777"/>
                  <a:gd name="connsiteY1" fmla="*/ 559403 h 1847468"/>
                  <a:gd name="connsiteX2" fmla="*/ 1159974 w 1312777"/>
                  <a:gd name="connsiteY2" fmla="*/ 262795 h 1847468"/>
                  <a:gd name="connsiteX3" fmla="*/ 1117873 w 1312777"/>
                  <a:gd name="connsiteY3" fmla="*/ 200692 h 1847468"/>
                  <a:gd name="connsiteX4" fmla="*/ 1128827 w 1312777"/>
                  <a:gd name="connsiteY4" fmla="*/ 199549 h 1847468"/>
                  <a:gd name="connsiteX5" fmla="*/ 1173690 w 1312777"/>
                  <a:gd name="connsiteY5" fmla="*/ 159163 h 1847468"/>
                  <a:gd name="connsiteX6" fmla="*/ 1170642 w 1312777"/>
                  <a:gd name="connsiteY6" fmla="*/ 150686 h 1847468"/>
                  <a:gd name="connsiteX7" fmla="*/ 1179024 w 1312777"/>
                  <a:gd name="connsiteY7" fmla="*/ 117062 h 1847468"/>
                  <a:gd name="connsiteX8" fmla="*/ 1205694 w 1312777"/>
                  <a:gd name="connsiteY8" fmla="*/ 69723 h 1847468"/>
                  <a:gd name="connsiteX9" fmla="*/ 1156735 w 1312777"/>
                  <a:gd name="connsiteY9" fmla="*/ 0 h 1847468"/>
                  <a:gd name="connsiteX10" fmla="*/ 1141400 w 1312777"/>
                  <a:gd name="connsiteY10" fmla="*/ 18288 h 1847468"/>
                  <a:gd name="connsiteX11" fmla="*/ 965473 w 1312777"/>
                  <a:gd name="connsiteY11" fmla="*/ 72581 h 1847468"/>
                  <a:gd name="connsiteX12" fmla="*/ 718776 w 1312777"/>
                  <a:gd name="connsiteY12" fmla="*/ 77724 h 1847468"/>
                  <a:gd name="connsiteX13" fmla="*/ 227667 w 1312777"/>
                  <a:gd name="connsiteY13" fmla="*/ 77629 h 1847468"/>
                  <a:gd name="connsiteX14" fmla="*/ 403022 w 1312777"/>
                  <a:gd name="connsiteY14" fmla="*/ 91154 h 1847468"/>
                  <a:gd name="connsiteX15" fmla="*/ 592474 w 1312777"/>
                  <a:gd name="connsiteY15" fmla="*/ 93917 h 1847468"/>
                  <a:gd name="connsiteX16" fmla="*/ 813740 w 1312777"/>
                  <a:gd name="connsiteY16" fmla="*/ 101917 h 1847468"/>
                  <a:gd name="connsiteX17" fmla="*/ 955758 w 1312777"/>
                  <a:gd name="connsiteY17" fmla="*/ 103251 h 1847468"/>
                  <a:gd name="connsiteX18" fmla="*/ 1074534 w 1312777"/>
                  <a:gd name="connsiteY18" fmla="*/ 155543 h 1847468"/>
                  <a:gd name="connsiteX19" fmla="*/ 1105491 w 1312777"/>
                  <a:gd name="connsiteY19" fmla="*/ 213932 h 1847468"/>
                  <a:gd name="connsiteX20" fmla="*/ 1154259 w 1312777"/>
                  <a:gd name="connsiteY20" fmla="*/ 282988 h 1847468"/>
                  <a:gd name="connsiteX21" fmla="*/ 1221219 w 1312777"/>
                  <a:gd name="connsiteY21" fmla="*/ 490633 h 1847468"/>
                  <a:gd name="connsiteX22" fmla="*/ 1219124 w 1312777"/>
                  <a:gd name="connsiteY22" fmla="*/ 744474 h 1847468"/>
                  <a:gd name="connsiteX23" fmla="*/ 1187882 w 1312777"/>
                  <a:gd name="connsiteY23" fmla="*/ 1004221 h 1847468"/>
                  <a:gd name="connsiteX24" fmla="*/ 1155497 w 1312777"/>
                  <a:gd name="connsiteY24" fmla="*/ 1442276 h 1847468"/>
                  <a:gd name="connsiteX25" fmla="*/ 976236 w 1312777"/>
                  <a:gd name="connsiteY25" fmla="*/ 1728121 h 1847468"/>
                  <a:gd name="connsiteX26" fmla="*/ 651434 w 1312777"/>
                  <a:gd name="connsiteY26" fmla="*/ 1832324 h 1847468"/>
                  <a:gd name="connsiteX27" fmla="*/ 83649 w 1312777"/>
                  <a:gd name="connsiteY27" fmla="*/ 1613059 h 1847468"/>
                  <a:gd name="connsiteX28" fmla="*/ 49454 w 1312777"/>
                  <a:gd name="connsiteY28" fmla="*/ 1222343 h 1847468"/>
                  <a:gd name="connsiteX29" fmla="*/ 79839 w 1312777"/>
                  <a:gd name="connsiteY29" fmla="*/ 736664 h 1847468"/>
                  <a:gd name="connsiteX30" fmla="*/ 83077 w 1312777"/>
                  <a:gd name="connsiteY30" fmla="*/ 417481 h 1847468"/>
                  <a:gd name="connsiteX31" fmla="*/ 106985 w 1312777"/>
                  <a:gd name="connsiteY31" fmla="*/ 292608 h 1847468"/>
                  <a:gd name="connsiteX32" fmla="*/ 20403 w 1312777"/>
                  <a:gd name="connsiteY32" fmla="*/ 559308 h 1847468"/>
                  <a:gd name="connsiteX33" fmla="*/ 114 w 1312777"/>
                  <a:gd name="connsiteY33" fmla="*/ 1516285 h 1847468"/>
                  <a:gd name="connsiteX34" fmla="*/ 445122 w 1312777"/>
                  <a:gd name="connsiteY34" fmla="*/ 1847469 h 1847468"/>
                  <a:gd name="connsiteX35" fmla="*/ 848125 w 1312777"/>
                  <a:gd name="connsiteY35" fmla="*/ 1847469 h 1847468"/>
                  <a:gd name="connsiteX36" fmla="*/ 1312659 w 1312777"/>
                  <a:gd name="connsiteY36" fmla="*/ 1516380 h 1847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312777" h="1847468">
                    <a:moveTo>
                      <a:pt x="1312659" y="1516380"/>
                    </a:moveTo>
                    <a:cubicBezTo>
                      <a:pt x="1312659" y="1516380"/>
                      <a:pt x="1307325" y="791051"/>
                      <a:pt x="1291419" y="559403"/>
                    </a:cubicBezTo>
                    <a:cubicBezTo>
                      <a:pt x="1275512" y="327755"/>
                      <a:pt x="1211885" y="299371"/>
                      <a:pt x="1159974" y="262795"/>
                    </a:cubicBezTo>
                    <a:cubicBezTo>
                      <a:pt x="1135018" y="245174"/>
                      <a:pt x="1123302" y="221075"/>
                      <a:pt x="1117873" y="200692"/>
                    </a:cubicBezTo>
                    <a:cubicBezTo>
                      <a:pt x="1123302" y="200120"/>
                      <a:pt x="1127017" y="199739"/>
                      <a:pt x="1128827" y="199549"/>
                    </a:cubicBezTo>
                    <a:cubicBezTo>
                      <a:pt x="1148734" y="197072"/>
                      <a:pt x="1181881" y="191929"/>
                      <a:pt x="1173690" y="159163"/>
                    </a:cubicBezTo>
                    <a:cubicBezTo>
                      <a:pt x="1172928" y="156020"/>
                      <a:pt x="1171880" y="153257"/>
                      <a:pt x="1170642" y="150686"/>
                    </a:cubicBezTo>
                    <a:cubicBezTo>
                      <a:pt x="1165117" y="138970"/>
                      <a:pt x="1168451" y="124492"/>
                      <a:pt x="1179024" y="117062"/>
                    </a:cubicBezTo>
                    <a:cubicBezTo>
                      <a:pt x="1190739" y="108871"/>
                      <a:pt x="1201217" y="94488"/>
                      <a:pt x="1205694" y="69723"/>
                    </a:cubicBezTo>
                    <a:cubicBezTo>
                      <a:pt x="1213409" y="26480"/>
                      <a:pt x="1182262" y="7906"/>
                      <a:pt x="1156735" y="0"/>
                    </a:cubicBezTo>
                    <a:cubicBezTo>
                      <a:pt x="1153592" y="6477"/>
                      <a:pt x="1148639" y="12668"/>
                      <a:pt x="1141400" y="18288"/>
                    </a:cubicBezTo>
                    <a:cubicBezTo>
                      <a:pt x="1088441" y="60103"/>
                      <a:pt x="1031767" y="70485"/>
                      <a:pt x="965473" y="72581"/>
                    </a:cubicBezTo>
                    <a:cubicBezTo>
                      <a:pt x="883272" y="75152"/>
                      <a:pt x="800976" y="76772"/>
                      <a:pt x="718776" y="77724"/>
                    </a:cubicBezTo>
                    <a:cubicBezTo>
                      <a:pt x="555041" y="79534"/>
                      <a:pt x="391401" y="77915"/>
                      <a:pt x="227667" y="77629"/>
                    </a:cubicBezTo>
                    <a:cubicBezTo>
                      <a:pt x="284340" y="96012"/>
                      <a:pt x="343681" y="92869"/>
                      <a:pt x="403022" y="91154"/>
                    </a:cubicBezTo>
                    <a:cubicBezTo>
                      <a:pt x="466268" y="89249"/>
                      <a:pt x="529228" y="92583"/>
                      <a:pt x="592474" y="93917"/>
                    </a:cubicBezTo>
                    <a:cubicBezTo>
                      <a:pt x="666293" y="95441"/>
                      <a:pt x="740112" y="96012"/>
                      <a:pt x="813740" y="101917"/>
                    </a:cubicBezTo>
                    <a:cubicBezTo>
                      <a:pt x="861270" y="105728"/>
                      <a:pt x="908323" y="100489"/>
                      <a:pt x="955758" y="103251"/>
                    </a:cubicBezTo>
                    <a:cubicBezTo>
                      <a:pt x="1002144" y="105918"/>
                      <a:pt x="1046721" y="115062"/>
                      <a:pt x="1074534" y="155543"/>
                    </a:cubicBezTo>
                    <a:cubicBezTo>
                      <a:pt x="1087107" y="173831"/>
                      <a:pt x="1093680" y="195263"/>
                      <a:pt x="1105491" y="213932"/>
                    </a:cubicBezTo>
                    <a:cubicBezTo>
                      <a:pt x="1120540" y="237744"/>
                      <a:pt x="1139781" y="258699"/>
                      <a:pt x="1154259" y="282988"/>
                    </a:cubicBezTo>
                    <a:cubicBezTo>
                      <a:pt x="1188072" y="339947"/>
                      <a:pt x="1230744" y="420053"/>
                      <a:pt x="1221219" y="490633"/>
                    </a:cubicBezTo>
                    <a:cubicBezTo>
                      <a:pt x="1222553" y="575215"/>
                      <a:pt x="1226934" y="660083"/>
                      <a:pt x="1219124" y="744474"/>
                    </a:cubicBezTo>
                    <a:cubicBezTo>
                      <a:pt x="1211028" y="831342"/>
                      <a:pt x="1194168" y="917067"/>
                      <a:pt x="1187882" y="1004221"/>
                    </a:cubicBezTo>
                    <a:cubicBezTo>
                      <a:pt x="1177500" y="1150334"/>
                      <a:pt x="1186358" y="1298067"/>
                      <a:pt x="1155497" y="1442276"/>
                    </a:cubicBezTo>
                    <a:cubicBezTo>
                      <a:pt x="1130637" y="1558004"/>
                      <a:pt x="1076249" y="1661255"/>
                      <a:pt x="976236" y="1728121"/>
                    </a:cubicBezTo>
                    <a:cubicBezTo>
                      <a:pt x="880891" y="1791938"/>
                      <a:pt x="763543" y="1818037"/>
                      <a:pt x="651434" y="1832324"/>
                    </a:cubicBezTo>
                    <a:cubicBezTo>
                      <a:pt x="435121" y="1859852"/>
                      <a:pt x="169659" y="1853851"/>
                      <a:pt x="83649" y="1613059"/>
                    </a:cubicBezTo>
                    <a:cubicBezTo>
                      <a:pt x="39548" y="1489520"/>
                      <a:pt x="46882" y="1351217"/>
                      <a:pt x="49454" y="1222343"/>
                    </a:cubicBezTo>
                    <a:cubicBezTo>
                      <a:pt x="52788" y="1059371"/>
                      <a:pt x="67551" y="899065"/>
                      <a:pt x="79839" y="736664"/>
                    </a:cubicBezTo>
                    <a:cubicBezTo>
                      <a:pt x="88030" y="629602"/>
                      <a:pt x="77172" y="524161"/>
                      <a:pt x="83077" y="417481"/>
                    </a:cubicBezTo>
                    <a:cubicBezTo>
                      <a:pt x="85458" y="374809"/>
                      <a:pt x="91554" y="330899"/>
                      <a:pt x="106985" y="292608"/>
                    </a:cubicBezTo>
                    <a:cubicBezTo>
                      <a:pt x="68409" y="326993"/>
                      <a:pt x="31737" y="386810"/>
                      <a:pt x="20403" y="559308"/>
                    </a:cubicBezTo>
                    <a:cubicBezTo>
                      <a:pt x="5163" y="790956"/>
                      <a:pt x="114" y="1516285"/>
                      <a:pt x="114" y="1516285"/>
                    </a:cubicBezTo>
                    <a:cubicBezTo>
                      <a:pt x="114" y="1516285"/>
                      <a:pt x="-19221" y="1836325"/>
                      <a:pt x="445122" y="1847469"/>
                    </a:cubicBezTo>
                    <a:lnTo>
                      <a:pt x="848125" y="1847469"/>
                    </a:lnTo>
                    <a:cubicBezTo>
                      <a:pt x="1332757" y="1836325"/>
                      <a:pt x="1312659" y="1516380"/>
                      <a:pt x="1312659" y="1516380"/>
                    </a:cubicBezTo>
                    <a:close/>
                  </a:path>
                </a:pathLst>
              </a:custGeom>
              <a:solidFill>
                <a:srgbClr val="739DD9">
                  <a:alpha val="1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F0C02F3D-FA94-4C49-A8EE-EA443AEFF8D0}"/>
                </a:ext>
              </a:extLst>
            </p:cNvPr>
            <p:cNvSpPr/>
            <p:nvPr/>
          </p:nvSpPr>
          <p:spPr>
            <a:xfrm>
              <a:off x="11529996" y="712597"/>
              <a:ext cx="628262" cy="51799"/>
            </a:xfrm>
            <a:custGeom>
              <a:avLst/>
              <a:gdLst>
                <a:gd name="connsiteX0" fmla="*/ 10074 w 628262"/>
                <a:gd name="connsiteY0" fmla="*/ 33665 h 51799"/>
                <a:gd name="connsiteX1" fmla="*/ 34458 w 628262"/>
                <a:gd name="connsiteY1" fmla="*/ 1185 h 51799"/>
                <a:gd name="connsiteX2" fmla="*/ 597195 w 628262"/>
                <a:gd name="connsiteY2" fmla="*/ 17377 h 51799"/>
                <a:gd name="connsiteX3" fmla="*/ 548427 w 628262"/>
                <a:gd name="connsiteY3" fmla="*/ 49857 h 51799"/>
                <a:gd name="connsiteX4" fmla="*/ 10074 w 628262"/>
                <a:gd name="connsiteY4" fmla="*/ 33665 h 51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8262" h="51799">
                  <a:moveTo>
                    <a:pt x="10074" y="33665"/>
                  </a:moveTo>
                  <a:cubicBezTo>
                    <a:pt x="10074" y="33665"/>
                    <a:pt x="-24502" y="8233"/>
                    <a:pt x="34458" y="1185"/>
                  </a:cubicBezTo>
                  <a:cubicBezTo>
                    <a:pt x="93418" y="-5864"/>
                    <a:pt x="549951" y="20997"/>
                    <a:pt x="597195" y="17377"/>
                  </a:cubicBezTo>
                  <a:cubicBezTo>
                    <a:pt x="644439" y="13853"/>
                    <a:pt x="644915" y="42809"/>
                    <a:pt x="548427" y="49857"/>
                  </a:cubicBezTo>
                  <a:cubicBezTo>
                    <a:pt x="451939" y="57001"/>
                    <a:pt x="53222" y="42809"/>
                    <a:pt x="10074" y="33665"/>
                  </a:cubicBezTo>
                  <a:close/>
                </a:path>
              </a:pathLst>
            </a:custGeom>
            <a:solidFill>
              <a:srgbClr val="FCFCFC">
                <a:alpha val="71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478" name="Graphic 484">
              <a:extLst>
                <a:ext uri="{FF2B5EF4-FFF2-40B4-BE49-F238E27FC236}">
                  <a16:creationId xmlns:a16="http://schemas.microsoft.com/office/drawing/2014/main" id="{5CFEAB60-BFD8-444D-90F7-29A1DCCB8B0E}"/>
                </a:ext>
              </a:extLst>
            </p:cNvPr>
            <p:cNvGrpSpPr/>
            <p:nvPr/>
          </p:nvGrpSpPr>
          <p:grpSpPr>
            <a:xfrm>
              <a:off x="11487836" y="1285077"/>
              <a:ext cx="971253" cy="1217306"/>
              <a:chOff x="11487836" y="1285077"/>
              <a:chExt cx="971253" cy="1217306"/>
            </a:xfrm>
          </p:grpSpPr>
          <p:sp>
            <p:nvSpPr>
              <p:cNvPr id="488" name="Freeform: Shape 487">
                <a:extLst>
                  <a:ext uri="{FF2B5EF4-FFF2-40B4-BE49-F238E27FC236}">
                    <a16:creationId xmlns:a16="http://schemas.microsoft.com/office/drawing/2014/main" id="{9656DCEF-3EB2-45F8-8F14-1BB3E2062EC4}"/>
                  </a:ext>
                </a:extLst>
              </p:cNvPr>
              <p:cNvSpPr/>
              <p:nvPr/>
            </p:nvSpPr>
            <p:spPr>
              <a:xfrm>
                <a:off x="12034577" y="1718647"/>
                <a:ext cx="424511" cy="390675"/>
              </a:xfrm>
              <a:custGeom>
                <a:avLst/>
                <a:gdLst>
                  <a:gd name="connsiteX0" fmla="*/ 132524 w 424511"/>
                  <a:gd name="connsiteY0" fmla="*/ 390357 h 390675"/>
                  <a:gd name="connsiteX1" fmla="*/ 103663 w 424511"/>
                  <a:gd name="connsiteY1" fmla="*/ 379784 h 390675"/>
                  <a:gd name="connsiteX2" fmla="*/ 1745 w 424511"/>
                  <a:gd name="connsiteY2" fmla="*/ 153756 h 390675"/>
                  <a:gd name="connsiteX3" fmla="*/ 229012 w 424511"/>
                  <a:gd name="connsiteY3" fmla="*/ 114989 h 390675"/>
                  <a:gd name="connsiteX4" fmla="*/ 397414 w 424511"/>
                  <a:gd name="connsiteY4" fmla="*/ 104511 h 390675"/>
                  <a:gd name="connsiteX5" fmla="*/ 132524 w 424511"/>
                  <a:gd name="connsiteY5" fmla="*/ 390357 h 39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4511" h="390675">
                    <a:moveTo>
                      <a:pt x="132524" y="390357"/>
                    </a:moveTo>
                    <a:cubicBezTo>
                      <a:pt x="121760" y="391881"/>
                      <a:pt x="110902" y="387880"/>
                      <a:pt x="103663" y="379784"/>
                    </a:cubicBezTo>
                    <a:cubicBezTo>
                      <a:pt x="79088" y="352638"/>
                      <a:pt x="24796" y="280629"/>
                      <a:pt x="1745" y="153756"/>
                    </a:cubicBezTo>
                    <a:cubicBezTo>
                      <a:pt x="-19686" y="35931"/>
                      <a:pt x="162051" y="-103800"/>
                      <a:pt x="229012" y="114989"/>
                    </a:cubicBezTo>
                    <a:cubicBezTo>
                      <a:pt x="229012" y="114989"/>
                      <a:pt x="318261" y="17834"/>
                      <a:pt x="397414" y="104511"/>
                    </a:cubicBezTo>
                    <a:cubicBezTo>
                      <a:pt x="467327" y="181188"/>
                      <a:pt x="409796" y="352161"/>
                      <a:pt x="132524" y="390357"/>
                    </a:cubicBezTo>
                    <a:close/>
                  </a:path>
                </a:pathLst>
              </a:custGeom>
              <a:solidFill>
                <a:srgbClr val="FF71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89" name="Freeform: Shape 488">
                <a:extLst>
                  <a:ext uri="{FF2B5EF4-FFF2-40B4-BE49-F238E27FC236}">
                    <a16:creationId xmlns:a16="http://schemas.microsoft.com/office/drawing/2014/main" id="{900DF38D-DD4F-4962-80F8-E2FB3E71339D}"/>
                  </a:ext>
                </a:extLst>
              </p:cNvPr>
              <p:cNvSpPr/>
              <p:nvPr/>
            </p:nvSpPr>
            <p:spPr>
              <a:xfrm>
                <a:off x="12068398" y="1767612"/>
                <a:ext cx="110153" cy="108791"/>
              </a:xfrm>
              <a:custGeom>
                <a:avLst/>
                <a:gdLst>
                  <a:gd name="connsiteX0" fmla="*/ 31742 w 110153"/>
                  <a:gd name="connsiteY0" fmla="*/ 22019 h 108791"/>
                  <a:gd name="connsiteX1" fmla="*/ 215 w 110153"/>
                  <a:gd name="connsiteY1" fmla="*/ 108791 h 108791"/>
                  <a:gd name="connsiteX2" fmla="*/ 57650 w 110153"/>
                  <a:gd name="connsiteY2" fmla="*/ 63643 h 108791"/>
                  <a:gd name="connsiteX3" fmla="*/ 110133 w 110153"/>
                  <a:gd name="connsiteY3" fmla="*/ 16018 h 108791"/>
                  <a:gd name="connsiteX4" fmla="*/ 81463 w 110153"/>
                  <a:gd name="connsiteY4" fmla="*/ 16 h 108791"/>
                  <a:gd name="connsiteX5" fmla="*/ 31742 w 110153"/>
                  <a:gd name="connsiteY5" fmla="*/ 22019 h 108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153" h="108791">
                    <a:moveTo>
                      <a:pt x="31742" y="22019"/>
                    </a:moveTo>
                    <a:cubicBezTo>
                      <a:pt x="6882" y="45260"/>
                      <a:pt x="-1500" y="76787"/>
                      <a:pt x="215" y="108791"/>
                    </a:cubicBezTo>
                    <a:cubicBezTo>
                      <a:pt x="16883" y="91265"/>
                      <a:pt x="38029" y="77740"/>
                      <a:pt x="57650" y="63643"/>
                    </a:cubicBezTo>
                    <a:cubicBezTo>
                      <a:pt x="71176" y="54023"/>
                      <a:pt x="111181" y="36020"/>
                      <a:pt x="110133" y="16018"/>
                    </a:cubicBezTo>
                    <a:cubicBezTo>
                      <a:pt x="109466" y="2873"/>
                      <a:pt x="91845" y="397"/>
                      <a:pt x="81463" y="16"/>
                    </a:cubicBezTo>
                    <a:cubicBezTo>
                      <a:pt x="63175" y="-460"/>
                      <a:pt x="44887" y="9827"/>
                      <a:pt x="31742" y="22019"/>
                    </a:cubicBezTo>
                    <a:close/>
                  </a:path>
                </a:pathLst>
              </a:custGeom>
              <a:solidFill>
                <a:srgbClr val="FCFCFC">
                  <a:alpha val="1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90" name="Freeform: Shape 489">
                <a:extLst>
                  <a:ext uri="{FF2B5EF4-FFF2-40B4-BE49-F238E27FC236}">
                    <a16:creationId xmlns:a16="http://schemas.microsoft.com/office/drawing/2014/main" id="{BCB19597-B0BF-4129-AB20-50440D73E741}"/>
                  </a:ext>
                </a:extLst>
              </p:cNvPr>
              <p:cNvSpPr/>
              <p:nvPr/>
            </p:nvSpPr>
            <p:spPr>
              <a:xfrm>
                <a:off x="12076042" y="1888690"/>
                <a:ext cx="382994" cy="220603"/>
              </a:xfrm>
              <a:custGeom>
                <a:avLst/>
                <a:gdLst>
                  <a:gd name="connsiteX0" fmla="*/ 382810 w 382994"/>
                  <a:gd name="connsiteY0" fmla="*/ 0 h 220603"/>
                  <a:gd name="connsiteX1" fmla="*/ 223171 w 382994"/>
                  <a:gd name="connsiteY1" fmla="*/ 125730 h 220603"/>
                  <a:gd name="connsiteX2" fmla="*/ 33433 w 382994"/>
                  <a:gd name="connsiteY2" fmla="*/ 126016 h 220603"/>
                  <a:gd name="connsiteX3" fmla="*/ 0 w 382994"/>
                  <a:gd name="connsiteY3" fmla="*/ 112586 h 220603"/>
                  <a:gd name="connsiteX4" fmla="*/ 62103 w 382994"/>
                  <a:gd name="connsiteY4" fmla="*/ 209741 h 220603"/>
                  <a:gd name="connsiteX5" fmla="*/ 90964 w 382994"/>
                  <a:gd name="connsiteY5" fmla="*/ 220313 h 220603"/>
                  <a:gd name="connsiteX6" fmla="*/ 382810 w 382994"/>
                  <a:gd name="connsiteY6" fmla="*/ 0 h 220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2994" h="220603">
                    <a:moveTo>
                      <a:pt x="382810" y="0"/>
                    </a:moveTo>
                    <a:cubicBezTo>
                      <a:pt x="364427" y="61246"/>
                      <a:pt x="275463" y="108395"/>
                      <a:pt x="223171" y="125730"/>
                    </a:cubicBezTo>
                    <a:cubicBezTo>
                      <a:pt x="164021" y="145256"/>
                      <a:pt x="92583" y="145066"/>
                      <a:pt x="33433" y="126016"/>
                    </a:cubicBezTo>
                    <a:cubicBezTo>
                      <a:pt x="21812" y="122301"/>
                      <a:pt x="10668" y="117729"/>
                      <a:pt x="0" y="112586"/>
                    </a:cubicBezTo>
                    <a:cubicBezTo>
                      <a:pt x="22670" y="162020"/>
                      <a:pt x="47530" y="193738"/>
                      <a:pt x="62103" y="209741"/>
                    </a:cubicBezTo>
                    <a:cubicBezTo>
                      <a:pt x="69437" y="217837"/>
                      <a:pt x="80201" y="221742"/>
                      <a:pt x="90964" y="220313"/>
                    </a:cubicBezTo>
                    <a:cubicBezTo>
                      <a:pt x="304229" y="190881"/>
                      <a:pt x="387477" y="83058"/>
                      <a:pt x="382810" y="0"/>
                    </a:cubicBezTo>
                    <a:close/>
                  </a:path>
                </a:pathLst>
              </a:custGeom>
              <a:solidFill>
                <a:srgbClr val="EF5E5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91" name="Freeform: Shape 490">
                <a:extLst>
                  <a:ext uri="{FF2B5EF4-FFF2-40B4-BE49-F238E27FC236}">
                    <a16:creationId xmlns:a16="http://schemas.microsoft.com/office/drawing/2014/main" id="{4FFF603B-71BD-4344-B575-4DB6A80333ED}"/>
                  </a:ext>
                </a:extLst>
              </p:cNvPr>
              <p:cNvSpPr/>
              <p:nvPr/>
            </p:nvSpPr>
            <p:spPr>
              <a:xfrm>
                <a:off x="11531675" y="1890372"/>
                <a:ext cx="299979" cy="297348"/>
              </a:xfrm>
              <a:custGeom>
                <a:avLst/>
                <a:gdLst>
                  <a:gd name="connsiteX0" fmla="*/ 248330 w 299979"/>
                  <a:gd name="connsiteY0" fmla="*/ 284831 h 297348"/>
                  <a:gd name="connsiteX1" fmla="*/ 228994 w 299979"/>
                  <a:gd name="connsiteY1" fmla="*/ 296832 h 297348"/>
                  <a:gd name="connsiteX2" fmla="*/ 50876 w 299979"/>
                  <a:gd name="connsiteY2" fmla="*/ 253112 h 297348"/>
                  <a:gd name="connsiteX3" fmla="*/ 131934 w 299979"/>
                  <a:gd name="connsiteY3" fmla="*/ 103094 h 297348"/>
                  <a:gd name="connsiteX4" fmla="*/ 202610 w 299979"/>
                  <a:gd name="connsiteY4" fmla="*/ 224 h 297348"/>
                  <a:gd name="connsiteX5" fmla="*/ 248330 w 299979"/>
                  <a:gd name="connsiteY5" fmla="*/ 284831 h 297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9979" h="297348">
                    <a:moveTo>
                      <a:pt x="248330" y="284831"/>
                    </a:moveTo>
                    <a:cubicBezTo>
                      <a:pt x="244234" y="291784"/>
                      <a:pt x="236995" y="296261"/>
                      <a:pt x="228994" y="296832"/>
                    </a:cubicBezTo>
                    <a:cubicBezTo>
                      <a:pt x="201943" y="298737"/>
                      <a:pt x="135268" y="297594"/>
                      <a:pt x="50876" y="253112"/>
                    </a:cubicBezTo>
                    <a:cubicBezTo>
                      <a:pt x="-27514" y="211869"/>
                      <a:pt x="-26086" y="42229"/>
                      <a:pt x="131934" y="103094"/>
                    </a:cubicBezTo>
                    <a:cubicBezTo>
                      <a:pt x="131934" y="103094"/>
                      <a:pt x="116027" y="6796"/>
                      <a:pt x="202610" y="224"/>
                    </a:cubicBezTo>
                    <a:cubicBezTo>
                      <a:pt x="279191" y="-5682"/>
                      <a:pt x="352533" y="105856"/>
                      <a:pt x="248330" y="284831"/>
                    </a:cubicBezTo>
                    <a:close/>
                  </a:path>
                </a:pathLst>
              </a:custGeom>
              <a:solidFill>
                <a:srgbClr val="FF71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92" name="Freeform: Shape 491">
                <a:extLst>
                  <a:ext uri="{FF2B5EF4-FFF2-40B4-BE49-F238E27FC236}">
                    <a16:creationId xmlns:a16="http://schemas.microsoft.com/office/drawing/2014/main" id="{F674AC5F-9737-497C-BF0C-7AC06088CEA6}"/>
                  </a:ext>
                </a:extLst>
              </p:cNvPr>
              <p:cNvSpPr/>
              <p:nvPr/>
            </p:nvSpPr>
            <p:spPr>
              <a:xfrm>
                <a:off x="11563228" y="2018283"/>
                <a:ext cx="39321" cy="108151"/>
              </a:xfrm>
              <a:custGeom>
                <a:avLst/>
                <a:gdLst>
                  <a:gd name="connsiteX0" fmla="*/ 273 w 39321"/>
                  <a:gd name="connsiteY0" fmla="*/ 50239 h 108151"/>
                  <a:gd name="connsiteX1" fmla="*/ 36468 w 39321"/>
                  <a:gd name="connsiteY1" fmla="*/ 108151 h 108151"/>
                  <a:gd name="connsiteX2" fmla="*/ 36373 w 39321"/>
                  <a:gd name="connsiteY2" fmla="*/ 54049 h 108151"/>
                  <a:gd name="connsiteX3" fmla="*/ 32563 w 39321"/>
                  <a:gd name="connsiteY3" fmla="*/ 1757 h 108151"/>
                  <a:gd name="connsiteX4" fmla="*/ 10179 w 39321"/>
                  <a:gd name="connsiteY4" fmla="*/ 11187 h 108151"/>
                  <a:gd name="connsiteX5" fmla="*/ 273 w 39321"/>
                  <a:gd name="connsiteY5" fmla="*/ 50239 h 108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321" h="108151">
                    <a:moveTo>
                      <a:pt x="273" y="50239"/>
                    </a:moveTo>
                    <a:cubicBezTo>
                      <a:pt x="2464" y="75290"/>
                      <a:pt x="17037" y="94626"/>
                      <a:pt x="36468" y="108151"/>
                    </a:cubicBezTo>
                    <a:cubicBezTo>
                      <a:pt x="33896" y="90435"/>
                      <a:pt x="35611" y="71956"/>
                      <a:pt x="36373" y="54049"/>
                    </a:cubicBezTo>
                    <a:cubicBezTo>
                      <a:pt x="36944" y="41762"/>
                      <a:pt x="44660" y="10330"/>
                      <a:pt x="32563" y="1757"/>
                    </a:cubicBezTo>
                    <a:cubicBezTo>
                      <a:pt x="24562" y="-3863"/>
                      <a:pt x="15132" y="5281"/>
                      <a:pt x="10179" y="11187"/>
                    </a:cubicBezTo>
                    <a:cubicBezTo>
                      <a:pt x="1416" y="21664"/>
                      <a:pt x="-870" y="37000"/>
                      <a:pt x="273" y="50239"/>
                    </a:cubicBezTo>
                    <a:close/>
                  </a:path>
                </a:pathLst>
              </a:custGeom>
              <a:solidFill>
                <a:srgbClr val="FCFCFC">
                  <a:alpha val="1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93" name="Freeform: Shape 492">
                <a:extLst>
                  <a:ext uri="{FF2B5EF4-FFF2-40B4-BE49-F238E27FC236}">
                    <a16:creationId xmlns:a16="http://schemas.microsoft.com/office/drawing/2014/main" id="{739B16DF-9756-4226-B14D-8C5FC80C50BD}"/>
                  </a:ext>
                </a:extLst>
              </p:cNvPr>
              <p:cNvSpPr/>
              <p:nvPr/>
            </p:nvSpPr>
            <p:spPr>
              <a:xfrm>
                <a:off x="11675896" y="1904692"/>
                <a:ext cx="155807" cy="282948"/>
              </a:xfrm>
              <a:custGeom>
                <a:avLst/>
                <a:gdLst>
                  <a:gd name="connsiteX0" fmla="*/ 108871 w 155807"/>
                  <a:gd name="connsiteY0" fmla="*/ 0 h 282948"/>
                  <a:gd name="connsiteX1" fmla="*/ 109347 w 155807"/>
                  <a:gd name="connsiteY1" fmla="*/ 150304 h 282948"/>
                  <a:gd name="connsiteX2" fmla="*/ 23051 w 155807"/>
                  <a:gd name="connsiteY2" fmla="*/ 260985 h 282948"/>
                  <a:gd name="connsiteX3" fmla="*/ 0 w 155807"/>
                  <a:gd name="connsiteY3" fmla="*/ 274320 h 282948"/>
                  <a:gd name="connsiteX4" fmla="*/ 84963 w 155807"/>
                  <a:gd name="connsiteY4" fmla="*/ 282416 h 282948"/>
                  <a:gd name="connsiteX5" fmla="*/ 104299 w 155807"/>
                  <a:gd name="connsiteY5" fmla="*/ 270415 h 282948"/>
                  <a:gd name="connsiteX6" fmla="*/ 108871 w 155807"/>
                  <a:gd name="connsiteY6" fmla="*/ 0 h 28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807" h="282948">
                    <a:moveTo>
                      <a:pt x="108871" y="0"/>
                    </a:moveTo>
                    <a:cubicBezTo>
                      <a:pt x="136112" y="38671"/>
                      <a:pt x="123063" y="111919"/>
                      <a:pt x="109347" y="150304"/>
                    </a:cubicBezTo>
                    <a:cubicBezTo>
                      <a:pt x="93821" y="193643"/>
                      <a:pt x="61055" y="235267"/>
                      <a:pt x="23051" y="260985"/>
                    </a:cubicBezTo>
                    <a:cubicBezTo>
                      <a:pt x="15526" y="266033"/>
                      <a:pt x="7810" y="270510"/>
                      <a:pt x="0" y="274320"/>
                    </a:cubicBezTo>
                    <a:cubicBezTo>
                      <a:pt x="39148" y="283655"/>
                      <a:pt x="68961" y="283559"/>
                      <a:pt x="84963" y="282416"/>
                    </a:cubicBezTo>
                    <a:cubicBezTo>
                      <a:pt x="92964" y="281845"/>
                      <a:pt x="100203" y="277368"/>
                      <a:pt x="104299" y="270415"/>
                    </a:cubicBezTo>
                    <a:cubicBezTo>
                      <a:pt x="184214" y="132874"/>
                      <a:pt x="159449" y="35147"/>
                      <a:pt x="108871" y="0"/>
                    </a:cubicBezTo>
                    <a:close/>
                  </a:path>
                </a:pathLst>
              </a:custGeom>
              <a:solidFill>
                <a:srgbClr val="EF5E5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94" name="Freeform: Shape 493">
                <a:extLst>
                  <a:ext uri="{FF2B5EF4-FFF2-40B4-BE49-F238E27FC236}">
                    <a16:creationId xmlns:a16="http://schemas.microsoft.com/office/drawing/2014/main" id="{81D8791B-D8DF-4B89-86DC-F98A5841D39A}"/>
                  </a:ext>
                </a:extLst>
              </p:cNvPr>
              <p:cNvSpPr/>
              <p:nvPr/>
            </p:nvSpPr>
            <p:spPr>
              <a:xfrm>
                <a:off x="11749342" y="1285077"/>
                <a:ext cx="313106" cy="291998"/>
              </a:xfrm>
              <a:custGeom>
                <a:avLst/>
                <a:gdLst>
                  <a:gd name="connsiteX0" fmla="*/ 196303 w 313106"/>
                  <a:gd name="connsiteY0" fmla="*/ 286526 h 291998"/>
                  <a:gd name="connsiteX1" fmla="*/ 174014 w 313106"/>
                  <a:gd name="connsiteY1" fmla="*/ 291003 h 291998"/>
                  <a:gd name="connsiteX2" fmla="*/ 22567 w 313106"/>
                  <a:gd name="connsiteY2" fmla="*/ 187466 h 291998"/>
                  <a:gd name="connsiteX3" fmla="*/ 151250 w 313106"/>
                  <a:gd name="connsiteY3" fmla="*/ 75452 h 291998"/>
                  <a:gd name="connsiteX4" fmla="*/ 253548 w 313106"/>
                  <a:gd name="connsiteY4" fmla="*/ 3919 h 291998"/>
                  <a:gd name="connsiteX5" fmla="*/ 196303 w 313106"/>
                  <a:gd name="connsiteY5" fmla="*/ 286526 h 291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3106" h="291998">
                    <a:moveTo>
                      <a:pt x="196303" y="286526"/>
                    </a:moveTo>
                    <a:cubicBezTo>
                      <a:pt x="190112" y="291574"/>
                      <a:pt x="181730" y="293289"/>
                      <a:pt x="174014" y="291003"/>
                    </a:cubicBezTo>
                    <a:cubicBezTo>
                      <a:pt x="148011" y="283287"/>
                      <a:pt x="86003" y="258713"/>
                      <a:pt x="22567" y="187466"/>
                    </a:cubicBezTo>
                    <a:cubicBezTo>
                      <a:pt x="-36298" y="121267"/>
                      <a:pt x="24662" y="-37038"/>
                      <a:pt x="151250" y="75452"/>
                    </a:cubicBezTo>
                    <a:cubicBezTo>
                      <a:pt x="151250" y="75452"/>
                      <a:pt x="170204" y="-20274"/>
                      <a:pt x="253548" y="3919"/>
                    </a:cubicBezTo>
                    <a:cubicBezTo>
                      <a:pt x="327367" y="25350"/>
                      <a:pt x="356799" y="155557"/>
                      <a:pt x="196303" y="286526"/>
                    </a:cubicBezTo>
                    <a:close/>
                  </a:path>
                </a:pathLst>
              </a:custGeom>
              <a:solidFill>
                <a:srgbClr val="FF71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95" name="Freeform: Shape 494">
                <a:extLst>
                  <a:ext uri="{FF2B5EF4-FFF2-40B4-BE49-F238E27FC236}">
                    <a16:creationId xmlns:a16="http://schemas.microsoft.com/office/drawing/2014/main" id="{226F8AD3-6676-4CD3-8839-7648C6B44EB0}"/>
                  </a:ext>
                </a:extLst>
              </p:cNvPr>
              <p:cNvSpPr/>
              <p:nvPr/>
            </p:nvSpPr>
            <p:spPr>
              <a:xfrm>
                <a:off x="11777748" y="1357408"/>
                <a:ext cx="52050" cy="105228"/>
              </a:xfrm>
              <a:custGeom>
                <a:avLst/>
                <a:gdLst>
                  <a:gd name="connsiteX0" fmla="*/ 2638 w 52050"/>
                  <a:gd name="connsiteY0" fmla="*/ 38268 h 105228"/>
                  <a:gd name="connsiteX1" fmla="*/ 16164 w 52050"/>
                  <a:gd name="connsiteY1" fmla="*/ 105229 h 105228"/>
                  <a:gd name="connsiteX2" fmla="*/ 35118 w 52050"/>
                  <a:gd name="connsiteY2" fmla="*/ 54556 h 105228"/>
                  <a:gd name="connsiteX3" fmla="*/ 49882 w 52050"/>
                  <a:gd name="connsiteY3" fmla="*/ 4264 h 105228"/>
                  <a:gd name="connsiteX4" fmla="*/ 25593 w 52050"/>
                  <a:gd name="connsiteY4" fmla="*/ 5216 h 105228"/>
                  <a:gd name="connsiteX5" fmla="*/ 2638 w 52050"/>
                  <a:gd name="connsiteY5" fmla="*/ 38268 h 105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050" h="105228">
                    <a:moveTo>
                      <a:pt x="2638" y="38268"/>
                    </a:moveTo>
                    <a:cubicBezTo>
                      <a:pt x="-4125" y="62462"/>
                      <a:pt x="2733" y="85703"/>
                      <a:pt x="16164" y="105229"/>
                    </a:cubicBezTo>
                    <a:cubicBezTo>
                      <a:pt x="19974" y="87703"/>
                      <a:pt x="28070" y="71034"/>
                      <a:pt x="35118" y="54556"/>
                    </a:cubicBezTo>
                    <a:cubicBezTo>
                      <a:pt x="39976" y="43221"/>
                      <a:pt x="58264" y="16551"/>
                      <a:pt x="49882" y="4264"/>
                    </a:cubicBezTo>
                    <a:cubicBezTo>
                      <a:pt x="44358" y="-3832"/>
                      <a:pt x="32356" y="1406"/>
                      <a:pt x="25593" y="5216"/>
                    </a:cubicBezTo>
                    <a:cubicBezTo>
                      <a:pt x="13782" y="11884"/>
                      <a:pt x="6258" y="25409"/>
                      <a:pt x="2638" y="38268"/>
                    </a:cubicBezTo>
                    <a:close/>
                  </a:path>
                </a:pathLst>
              </a:custGeom>
              <a:solidFill>
                <a:srgbClr val="FCFCFC">
                  <a:alpha val="1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96" name="Freeform: Shape 495">
                <a:extLst>
                  <a:ext uri="{FF2B5EF4-FFF2-40B4-BE49-F238E27FC236}">
                    <a16:creationId xmlns:a16="http://schemas.microsoft.com/office/drawing/2014/main" id="{EB76B937-7770-4F80-A748-B3DF767C49C2}"/>
                  </a:ext>
                </a:extLst>
              </p:cNvPr>
              <p:cNvSpPr/>
              <p:nvPr/>
            </p:nvSpPr>
            <p:spPr>
              <a:xfrm>
                <a:off x="11846775" y="1320048"/>
                <a:ext cx="215677" cy="256932"/>
              </a:xfrm>
              <a:custGeom>
                <a:avLst/>
                <a:gdLst>
                  <a:gd name="connsiteX0" fmla="*/ 198406 w 215677"/>
                  <a:gd name="connsiteY0" fmla="*/ 0 h 256932"/>
                  <a:gd name="connsiteX1" fmla="*/ 146018 w 215677"/>
                  <a:gd name="connsiteY1" fmla="*/ 140875 h 256932"/>
                  <a:gd name="connsiteX2" fmla="*/ 26289 w 215677"/>
                  <a:gd name="connsiteY2" fmla="*/ 214122 h 256932"/>
                  <a:gd name="connsiteX3" fmla="*/ 0 w 215677"/>
                  <a:gd name="connsiteY3" fmla="*/ 218504 h 256932"/>
                  <a:gd name="connsiteX4" fmla="*/ 76676 w 215677"/>
                  <a:gd name="connsiteY4" fmla="*/ 255937 h 256932"/>
                  <a:gd name="connsiteX5" fmla="*/ 98965 w 215677"/>
                  <a:gd name="connsiteY5" fmla="*/ 251460 h 256932"/>
                  <a:gd name="connsiteX6" fmla="*/ 198406 w 215677"/>
                  <a:gd name="connsiteY6" fmla="*/ 0 h 256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677" h="256932">
                    <a:moveTo>
                      <a:pt x="198406" y="0"/>
                    </a:moveTo>
                    <a:cubicBezTo>
                      <a:pt x="210312" y="45815"/>
                      <a:pt x="172402" y="109823"/>
                      <a:pt x="146018" y="140875"/>
                    </a:cubicBezTo>
                    <a:cubicBezTo>
                      <a:pt x="116205" y="176022"/>
                      <a:pt x="70961" y="203359"/>
                      <a:pt x="26289" y="214122"/>
                    </a:cubicBezTo>
                    <a:cubicBezTo>
                      <a:pt x="17526" y="216217"/>
                      <a:pt x="8763" y="217646"/>
                      <a:pt x="0" y="218504"/>
                    </a:cubicBezTo>
                    <a:cubicBezTo>
                      <a:pt x="33338" y="240983"/>
                      <a:pt x="61341" y="251460"/>
                      <a:pt x="76676" y="255937"/>
                    </a:cubicBezTo>
                    <a:cubicBezTo>
                      <a:pt x="84392" y="258223"/>
                      <a:pt x="92774" y="256508"/>
                      <a:pt x="98965" y="251460"/>
                    </a:cubicBezTo>
                    <a:cubicBezTo>
                      <a:pt x="222314" y="150876"/>
                      <a:pt x="233363" y="50673"/>
                      <a:pt x="198406" y="0"/>
                    </a:cubicBezTo>
                    <a:close/>
                  </a:path>
                </a:pathLst>
              </a:custGeom>
              <a:solidFill>
                <a:srgbClr val="EF5E5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97" name="Freeform: Shape 496">
                <a:extLst>
                  <a:ext uri="{FF2B5EF4-FFF2-40B4-BE49-F238E27FC236}">
                    <a16:creationId xmlns:a16="http://schemas.microsoft.com/office/drawing/2014/main" id="{9D190F11-369B-4AAF-9BEE-AF3D39238600}"/>
                  </a:ext>
                </a:extLst>
              </p:cNvPr>
              <p:cNvSpPr/>
              <p:nvPr/>
            </p:nvSpPr>
            <p:spPr>
              <a:xfrm>
                <a:off x="12149434" y="1504802"/>
                <a:ext cx="265126" cy="201819"/>
              </a:xfrm>
              <a:custGeom>
                <a:avLst/>
                <a:gdLst>
                  <a:gd name="connsiteX0" fmla="*/ 265126 w 265126"/>
                  <a:gd name="connsiteY0" fmla="*/ 151098 h 201819"/>
                  <a:gd name="connsiteX1" fmla="*/ 259792 w 265126"/>
                  <a:gd name="connsiteY1" fmla="*/ 148145 h 201819"/>
                  <a:gd name="connsiteX2" fmla="*/ 171305 w 265126"/>
                  <a:gd name="connsiteY2" fmla="*/ 29940 h 201819"/>
                  <a:gd name="connsiteX3" fmla="*/ 19286 w 265126"/>
                  <a:gd name="connsiteY3" fmla="*/ 14985 h 201819"/>
                  <a:gd name="connsiteX4" fmla="*/ 16047 w 265126"/>
                  <a:gd name="connsiteY4" fmla="*/ 13176 h 201819"/>
                  <a:gd name="connsiteX5" fmla="*/ 6808 w 265126"/>
                  <a:gd name="connsiteY5" fmla="*/ 29082 h 201819"/>
                  <a:gd name="connsiteX6" fmla="*/ 88533 w 265126"/>
                  <a:gd name="connsiteY6" fmla="*/ 171862 h 201819"/>
                  <a:gd name="connsiteX7" fmla="*/ 253030 w 265126"/>
                  <a:gd name="connsiteY7" fmla="*/ 172624 h 201819"/>
                  <a:gd name="connsiteX8" fmla="*/ 265126 w 265126"/>
                  <a:gd name="connsiteY8" fmla="*/ 151098 h 201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126" h="201819">
                    <a:moveTo>
                      <a:pt x="265126" y="151098"/>
                    </a:moveTo>
                    <a:lnTo>
                      <a:pt x="259792" y="148145"/>
                    </a:lnTo>
                    <a:cubicBezTo>
                      <a:pt x="260840" y="110235"/>
                      <a:pt x="226360" y="62134"/>
                      <a:pt x="171305" y="29940"/>
                    </a:cubicBezTo>
                    <a:cubicBezTo>
                      <a:pt x="112822" y="-4160"/>
                      <a:pt x="50242" y="-9113"/>
                      <a:pt x="19286" y="14985"/>
                    </a:cubicBezTo>
                    <a:lnTo>
                      <a:pt x="16047" y="13176"/>
                    </a:lnTo>
                    <a:lnTo>
                      <a:pt x="6808" y="29082"/>
                    </a:lnTo>
                    <a:cubicBezTo>
                      <a:pt x="-16052" y="68325"/>
                      <a:pt x="20524" y="132238"/>
                      <a:pt x="88533" y="171862"/>
                    </a:cubicBezTo>
                    <a:cubicBezTo>
                      <a:pt x="156541" y="211486"/>
                      <a:pt x="230170" y="211867"/>
                      <a:pt x="253030" y="172624"/>
                    </a:cubicBezTo>
                    <a:lnTo>
                      <a:pt x="265126" y="151098"/>
                    </a:lnTo>
                    <a:close/>
                  </a:path>
                </a:pathLst>
              </a:custGeom>
              <a:solidFill>
                <a:srgbClr val="F4AE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98" name="Freeform: Shape 497">
                <a:extLst>
                  <a:ext uri="{FF2B5EF4-FFF2-40B4-BE49-F238E27FC236}">
                    <a16:creationId xmlns:a16="http://schemas.microsoft.com/office/drawing/2014/main" id="{EC457283-EBD0-4866-AAE2-C70CE4F3DAC3}"/>
                  </a:ext>
                </a:extLst>
              </p:cNvPr>
              <p:cNvSpPr/>
              <p:nvPr/>
            </p:nvSpPr>
            <p:spPr>
              <a:xfrm rot="-3585801">
                <a:off x="12206511" y="1447353"/>
                <a:ext cx="164410" cy="285003"/>
              </a:xfrm>
              <a:custGeom>
                <a:avLst/>
                <a:gdLst>
                  <a:gd name="connsiteX0" fmla="*/ 164410 w 164410"/>
                  <a:gd name="connsiteY0" fmla="*/ 142502 h 285003"/>
                  <a:gd name="connsiteX1" fmla="*/ 82205 w 164410"/>
                  <a:gd name="connsiteY1" fmla="*/ 285004 h 285003"/>
                  <a:gd name="connsiteX2" fmla="*/ 0 w 164410"/>
                  <a:gd name="connsiteY2" fmla="*/ 142502 h 285003"/>
                  <a:gd name="connsiteX3" fmla="*/ 82205 w 164410"/>
                  <a:gd name="connsiteY3" fmla="*/ 0 h 285003"/>
                  <a:gd name="connsiteX4" fmla="*/ 164410 w 164410"/>
                  <a:gd name="connsiteY4" fmla="*/ 142502 h 2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10" h="285003">
                    <a:moveTo>
                      <a:pt x="164410" y="142502"/>
                    </a:moveTo>
                    <a:cubicBezTo>
                      <a:pt x="164410" y="221203"/>
                      <a:pt x="127606" y="285004"/>
                      <a:pt x="82205" y="285004"/>
                    </a:cubicBezTo>
                    <a:cubicBezTo>
                      <a:pt x="36805" y="285004"/>
                      <a:pt x="0" y="221203"/>
                      <a:pt x="0" y="142502"/>
                    </a:cubicBezTo>
                    <a:cubicBezTo>
                      <a:pt x="0" y="63800"/>
                      <a:pt x="36805" y="0"/>
                      <a:pt x="82205" y="0"/>
                    </a:cubicBezTo>
                    <a:cubicBezTo>
                      <a:pt x="127606" y="0"/>
                      <a:pt x="164410" y="63800"/>
                      <a:pt x="164410" y="142502"/>
                    </a:cubicBezTo>
                    <a:close/>
                  </a:path>
                </a:pathLst>
              </a:custGeom>
              <a:solidFill>
                <a:srgbClr val="FFCF49"/>
              </a:solidFill>
              <a:ln w="95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99" name="Freeform: Shape 498">
                <a:extLst>
                  <a:ext uri="{FF2B5EF4-FFF2-40B4-BE49-F238E27FC236}">
                    <a16:creationId xmlns:a16="http://schemas.microsoft.com/office/drawing/2014/main" id="{2B717832-8A83-466A-8103-46B510A3C4D5}"/>
                  </a:ext>
                </a:extLst>
              </p:cNvPr>
              <p:cNvSpPr/>
              <p:nvPr/>
            </p:nvSpPr>
            <p:spPr>
              <a:xfrm>
                <a:off x="12185440" y="1509665"/>
                <a:ext cx="206351" cy="160356"/>
              </a:xfrm>
              <a:custGeom>
                <a:avLst/>
                <a:gdLst>
                  <a:gd name="connsiteX0" fmla="*/ 200927 w 206351"/>
                  <a:gd name="connsiteY0" fmla="*/ 137185 h 160356"/>
                  <a:gd name="connsiteX1" fmla="*/ 70339 w 206351"/>
                  <a:gd name="connsiteY1" fmla="*/ 136518 h 160356"/>
                  <a:gd name="connsiteX2" fmla="*/ 5378 w 206351"/>
                  <a:gd name="connsiteY2" fmla="*/ 23171 h 160356"/>
                  <a:gd name="connsiteX3" fmla="*/ 135966 w 206351"/>
                  <a:gd name="connsiteY3" fmla="*/ 23838 h 160356"/>
                  <a:gd name="connsiteX4" fmla="*/ 200927 w 206351"/>
                  <a:gd name="connsiteY4" fmla="*/ 137185 h 16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351" h="160356">
                    <a:moveTo>
                      <a:pt x="200927" y="137185"/>
                    </a:moveTo>
                    <a:cubicBezTo>
                      <a:pt x="182829" y="168332"/>
                      <a:pt x="124250" y="168046"/>
                      <a:pt x="70339" y="136518"/>
                    </a:cubicBezTo>
                    <a:cubicBezTo>
                      <a:pt x="16332" y="105086"/>
                      <a:pt x="-12719" y="54318"/>
                      <a:pt x="5378" y="23171"/>
                    </a:cubicBezTo>
                    <a:cubicBezTo>
                      <a:pt x="23571" y="-7976"/>
                      <a:pt x="82055" y="-7690"/>
                      <a:pt x="135966" y="23838"/>
                    </a:cubicBezTo>
                    <a:cubicBezTo>
                      <a:pt x="190068" y="55365"/>
                      <a:pt x="219120" y="106038"/>
                      <a:pt x="200927" y="137185"/>
                    </a:cubicBezTo>
                    <a:close/>
                  </a:path>
                </a:pathLst>
              </a:custGeom>
              <a:solidFill>
                <a:srgbClr val="F4AE2C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0" name="Freeform: Shape 499">
                <a:extLst>
                  <a:ext uri="{FF2B5EF4-FFF2-40B4-BE49-F238E27FC236}">
                    <a16:creationId xmlns:a16="http://schemas.microsoft.com/office/drawing/2014/main" id="{1E96F078-1BC6-41C4-8FF8-6DBB2C5692CF}"/>
                  </a:ext>
                </a:extLst>
              </p:cNvPr>
              <p:cNvSpPr/>
              <p:nvPr/>
            </p:nvSpPr>
            <p:spPr>
              <a:xfrm>
                <a:off x="12243562" y="1539911"/>
                <a:ext cx="98809" cy="95687"/>
              </a:xfrm>
              <a:custGeom>
                <a:avLst/>
                <a:gdLst>
                  <a:gd name="connsiteX0" fmla="*/ 73939 w 98809"/>
                  <a:gd name="connsiteY0" fmla="*/ 9023 h 95687"/>
                  <a:gd name="connsiteX1" fmla="*/ 94989 w 98809"/>
                  <a:gd name="connsiteY1" fmla="*/ 29311 h 95687"/>
                  <a:gd name="connsiteX2" fmla="*/ 97180 w 98809"/>
                  <a:gd name="connsiteY2" fmla="*/ 48171 h 95687"/>
                  <a:gd name="connsiteX3" fmla="*/ 93179 w 98809"/>
                  <a:gd name="connsiteY3" fmla="*/ 50933 h 95687"/>
                  <a:gd name="connsiteX4" fmla="*/ 87750 w 98809"/>
                  <a:gd name="connsiteY4" fmla="*/ 50076 h 95687"/>
                  <a:gd name="connsiteX5" fmla="*/ 83464 w 98809"/>
                  <a:gd name="connsiteY5" fmla="*/ 45408 h 95687"/>
                  <a:gd name="connsiteX6" fmla="*/ 80130 w 98809"/>
                  <a:gd name="connsiteY6" fmla="*/ 38741 h 95687"/>
                  <a:gd name="connsiteX7" fmla="*/ 75463 w 98809"/>
                  <a:gd name="connsiteY7" fmla="*/ 31407 h 95687"/>
                  <a:gd name="connsiteX8" fmla="*/ 67652 w 98809"/>
                  <a:gd name="connsiteY8" fmla="*/ 24739 h 95687"/>
                  <a:gd name="connsiteX9" fmla="*/ 59270 w 98809"/>
                  <a:gd name="connsiteY9" fmla="*/ 24930 h 95687"/>
                  <a:gd name="connsiteX10" fmla="*/ 59937 w 98809"/>
                  <a:gd name="connsiteY10" fmla="*/ 31026 h 95687"/>
                  <a:gd name="connsiteX11" fmla="*/ 67271 w 98809"/>
                  <a:gd name="connsiteY11" fmla="*/ 39789 h 95687"/>
                  <a:gd name="connsiteX12" fmla="*/ 74606 w 98809"/>
                  <a:gd name="connsiteY12" fmla="*/ 48552 h 95687"/>
                  <a:gd name="connsiteX13" fmla="*/ 85178 w 98809"/>
                  <a:gd name="connsiteY13" fmla="*/ 67983 h 95687"/>
                  <a:gd name="connsiteX14" fmla="*/ 81463 w 98809"/>
                  <a:gd name="connsiteY14" fmla="*/ 84556 h 95687"/>
                  <a:gd name="connsiteX15" fmla="*/ 74129 w 98809"/>
                  <a:gd name="connsiteY15" fmla="*/ 91605 h 95687"/>
                  <a:gd name="connsiteX16" fmla="*/ 62413 w 98809"/>
                  <a:gd name="connsiteY16" fmla="*/ 95415 h 95687"/>
                  <a:gd name="connsiteX17" fmla="*/ 46031 w 98809"/>
                  <a:gd name="connsiteY17" fmla="*/ 93891 h 95687"/>
                  <a:gd name="connsiteX18" fmla="*/ 26123 w 98809"/>
                  <a:gd name="connsiteY18" fmla="*/ 85318 h 95687"/>
                  <a:gd name="connsiteX19" fmla="*/ 977 w 98809"/>
                  <a:gd name="connsiteY19" fmla="*/ 58172 h 95687"/>
                  <a:gd name="connsiteX20" fmla="*/ 1644 w 98809"/>
                  <a:gd name="connsiteY20" fmla="*/ 45789 h 95687"/>
                  <a:gd name="connsiteX21" fmla="*/ 6406 w 98809"/>
                  <a:gd name="connsiteY21" fmla="*/ 42170 h 95687"/>
                  <a:gd name="connsiteX22" fmla="*/ 13074 w 98809"/>
                  <a:gd name="connsiteY22" fmla="*/ 43694 h 95687"/>
                  <a:gd name="connsiteX23" fmla="*/ 22123 w 98809"/>
                  <a:gd name="connsiteY23" fmla="*/ 53695 h 95687"/>
                  <a:gd name="connsiteX24" fmla="*/ 33838 w 98809"/>
                  <a:gd name="connsiteY24" fmla="*/ 65316 h 95687"/>
                  <a:gd name="connsiteX25" fmla="*/ 45078 w 98809"/>
                  <a:gd name="connsiteY25" fmla="*/ 66078 h 95687"/>
                  <a:gd name="connsiteX26" fmla="*/ 42602 w 98809"/>
                  <a:gd name="connsiteY26" fmla="*/ 59887 h 95687"/>
                  <a:gd name="connsiteX27" fmla="*/ 32505 w 98809"/>
                  <a:gd name="connsiteY27" fmla="*/ 49599 h 95687"/>
                  <a:gd name="connsiteX28" fmla="*/ 23361 w 98809"/>
                  <a:gd name="connsiteY28" fmla="*/ 37884 h 95687"/>
                  <a:gd name="connsiteX29" fmla="*/ 18027 w 98809"/>
                  <a:gd name="connsiteY29" fmla="*/ 24644 h 95687"/>
                  <a:gd name="connsiteX30" fmla="*/ 21646 w 98809"/>
                  <a:gd name="connsiteY30" fmla="*/ 12071 h 95687"/>
                  <a:gd name="connsiteX31" fmla="*/ 42697 w 98809"/>
                  <a:gd name="connsiteY31" fmla="*/ 69 h 95687"/>
                  <a:gd name="connsiteX32" fmla="*/ 73939 w 98809"/>
                  <a:gd name="connsiteY32" fmla="*/ 9023 h 95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8809" h="95687">
                    <a:moveTo>
                      <a:pt x="73939" y="9023"/>
                    </a:moveTo>
                    <a:cubicBezTo>
                      <a:pt x="83750" y="14738"/>
                      <a:pt x="90798" y="21501"/>
                      <a:pt x="94989" y="29311"/>
                    </a:cubicBezTo>
                    <a:cubicBezTo>
                      <a:pt x="99180" y="37122"/>
                      <a:pt x="99942" y="43408"/>
                      <a:pt x="97180" y="48171"/>
                    </a:cubicBezTo>
                    <a:cubicBezTo>
                      <a:pt x="96418" y="49504"/>
                      <a:pt x="95084" y="50457"/>
                      <a:pt x="93179" y="50933"/>
                    </a:cubicBezTo>
                    <a:cubicBezTo>
                      <a:pt x="91369" y="51409"/>
                      <a:pt x="89560" y="51123"/>
                      <a:pt x="87750" y="50076"/>
                    </a:cubicBezTo>
                    <a:cubicBezTo>
                      <a:pt x="86131" y="49123"/>
                      <a:pt x="84702" y="47599"/>
                      <a:pt x="83464" y="45408"/>
                    </a:cubicBezTo>
                    <a:cubicBezTo>
                      <a:pt x="82225" y="43218"/>
                      <a:pt x="81082" y="40932"/>
                      <a:pt x="80130" y="38741"/>
                    </a:cubicBezTo>
                    <a:cubicBezTo>
                      <a:pt x="79177" y="36455"/>
                      <a:pt x="77654" y="34074"/>
                      <a:pt x="75463" y="31407"/>
                    </a:cubicBezTo>
                    <a:cubicBezTo>
                      <a:pt x="73367" y="28740"/>
                      <a:pt x="70700" y="26549"/>
                      <a:pt x="67652" y="24739"/>
                    </a:cubicBezTo>
                    <a:cubicBezTo>
                      <a:pt x="63556" y="22358"/>
                      <a:pt x="60699" y="22453"/>
                      <a:pt x="59270" y="24930"/>
                    </a:cubicBezTo>
                    <a:cubicBezTo>
                      <a:pt x="58223" y="26739"/>
                      <a:pt x="58413" y="28740"/>
                      <a:pt x="59937" y="31026"/>
                    </a:cubicBezTo>
                    <a:cubicBezTo>
                      <a:pt x="61461" y="33312"/>
                      <a:pt x="63842" y="36264"/>
                      <a:pt x="67271" y="39789"/>
                    </a:cubicBezTo>
                    <a:cubicBezTo>
                      <a:pt x="70700" y="43313"/>
                      <a:pt x="73081" y="46266"/>
                      <a:pt x="74606" y="48552"/>
                    </a:cubicBezTo>
                    <a:cubicBezTo>
                      <a:pt x="80702" y="56267"/>
                      <a:pt x="84226" y="62744"/>
                      <a:pt x="85178" y="67983"/>
                    </a:cubicBezTo>
                    <a:cubicBezTo>
                      <a:pt x="86036" y="73221"/>
                      <a:pt x="84797" y="78746"/>
                      <a:pt x="81463" y="84556"/>
                    </a:cubicBezTo>
                    <a:cubicBezTo>
                      <a:pt x="79844" y="87414"/>
                      <a:pt x="77368" y="89795"/>
                      <a:pt x="74129" y="91605"/>
                    </a:cubicBezTo>
                    <a:cubicBezTo>
                      <a:pt x="70891" y="93510"/>
                      <a:pt x="66986" y="94748"/>
                      <a:pt x="62413" y="95415"/>
                    </a:cubicBezTo>
                    <a:cubicBezTo>
                      <a:pt x="57842" y="96081"/>
                      <a:pt x="52317" y="95510"/>
                      <a:pt x="46031" y="93891"/>
                    </a:cubicBezTo>
                    <a:cubicBezTo>
                      <a:pt x="39744" y="92271"/>
                      <a:pt x="33077" y="89414"/>
                      <a:pt x="26123" y="85318"/>
                    </a:cubicBezTo>
                    <a:cubicBezTo>
                      <a:pt x="12502" y="77412"/>
                      <a:pt x="4121" y="68364"/>
                      <a:pt x="977" y="58172"/>
                    </a:cubicBezTo>
                    <a:cubicBezTo>
                      <a:pt x="-547" y="53219"/>
                      <a:pt x="-261" y="49123"/>
                      <a:pt x="1644" y="45789"/>
                    </a:cubicBezTo>
                    <a:cubicBezTo>
                      <a:pt x="2787" y="43789"/>
                      <a:pt x="4406" y="42551"/>
                      <a:pt x="6406" y="42170"/>
                    </a:cubicBezTo>
                    <a:cubicBezTo>
                      <a:pt x="8407" y="41789"/>
                      <a:pt x="10598" y="42265"/>
                      <a:pt x="13074" y="43694"/>
                    </a:cubicBezTo>
                    <a:cubicBezTo>
                      <a:pt x="15455" y="45123"/>
                      <a:pt x="18503" y="48456"/>
                      <a:pt x="22123" y="53695"/>
                    </a:cubicBezTo>
                    <a:cubicBezTo>
                      <a:pt x="25742" y="58934"/>
                      <a:pt x="29552" y="62839"/>
                      <a:pt x="33838" y="65316"/>
                    </a:cubicBezTo>
                    <a:cubicBezTo>
                      <a:pt x="39649" y="68745"/>
                      <a:pt x="43363" y="68935"/>
                      <a:pt x="45078" y="66078"/>
                    </a:cubicBezTo>
                    <a:cubicBezTo>
                      <a:pt x="45935" y="64649"/>
                      <a:pt x="45078" y="62554"/>
                      <a:pt x="42602" y="59887"/>
                    </a:cubicBezTo>
                    <a:cubicBezTo>
                      <a:pt x="40030" y="57219"/>
                      <a:pt x="36696" y="53791"/>
                      <a:pt x="32505" y="49599"/>
                    </a:cubicBezTo>
                    <a:cubicBezTo>
                      <a:pt x="28314" y="45408"/>
                      <a:pt x="25266" y="41503"/>
                      <a:pt x="23361" y="37884"/>
                    </a:cubicBezTo>
                    <a:cubicBezTo>
                      <a:pt x="19837" y="33216"/>
                      <a:pt x="18122" y="28740"/>
                      <a:pt x="18027" y="24644"/>
                    </a:cubicBezTo>
                    <a:cubicBezTo>
                      <a:pt x="17932" y="20548"/>
                      <a:pt x="19170" y="16357"/>
                      <a:pt x="21646" y="12071"/>
                    </a:cubicBezTo>
                    <a:cubicBezTo>
                      <a:pt x="25933" y="4641"/>
                      <a:pt x="32981" y="641"/>
                      <a:pt x="42697" y="69"/>
                    </a:cubicBezTo>
                    <a:cubicBezTo>
                      <a:pt x="52317" y="-502"/>
                      <a:pt x="62794" y="2451"/>
                      <a:pt x="73939" y="9023"/>
                    </a:cubicBezTo>
                    <a:close/>
                  </a:path>
                </a:pathLst>
              </a:custGeom>
              <a:solidFill>
                <a:srgbClr val="E598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1" name="Freeform: Shape 500">
                <a:extLst>
                  <a:ext uri="{FF2B5EF4-FFF2-40B4-BE49-F238E27FC236}">
                    <a16:creationId xmlns:a16="http://schemas.microsoft.com/office/drawing/2014/main" id="{421BF168-3C2E-45F0-9754-F5D22D21A42B}"/>
                  </a:ext>
                </a:extLst>
              </p:cNvPr>
              <p:cNvSpPr/>
              <p:nvPr/>
            </p:nvSpPr>
            <p:spPr>
              <a:xfrm>
                <a:off x="11493588" y="1610667"/>
                <a:ext cx="286644" cy="209028"/>
              </a:xfrm>
              <a:custGeom>
                <a:avLst/>
                <a:gdLst>
                  <a:gd name="connsiteX0" fmla="*/ 268415 w 286644"/>
                  <a:gd name="connsiteY0" fmla="*/ 11990 h 209028"/>
                  <a:gd name="connsiteX1" fmla="*/ 262699 w 286644"/>
                  <a:gd name="connsiteY1" fmla="*/ 15038 h 209028"/>
                  <a:gd name="connsiteX2" fmla="*/ 105061 w 286644"/>
                  <a:gd name="connsiteY2" fmla="*/ 26087 h 209028"/>
                  <a:gd name="connsiteX3" fmla="*/ 3429 w 286644"/>
                  <a:gd name="connsiteY3" fmla="*/ 154103 h 209028"/>
                  <a:gd name="connsiteX4" fmla="*/ 0 w 286644"/>
                  <a:gd name="connsiteY4" fmla="*/ 156008 h 209028"/>
                  <a:gd name="connsiteX5" fmla="*/ 8954 w 286644"/>
                  <a:gd name="connsiteY5" fmla="*/ 173630 h 209028"/>
                  <a:gd name="connsiteX6" fmla="*/ 184785 w 286644"/>
                  <a:gd name="connsiteY6" fmla="*/ 182869 h 209028"/>
                  <a:gd name="connsiteX7" fmla="*/ 280892 w 286644"/>
                  <a:gd name="connsiteY7" fmla="*/ 35327 h 209028"/>
                  <a:gd name="connsiteX8" fmla="*/ 268415 w 286644"/>
                  <a:gd name="connsiteY8" fmla="*/ 11990 h 209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644" h="209028">
                    <a:moveTo>
                      <a:pt x="268415" y="11990"/>
                    </a:moveTo>
                    <a:lnTo>
                      <a:pt x="262699" y="15038"/>
                    </a:lnTo>
                    <a:cubicBezTo>
                      <a:pt x="229172" y="-7917"/>
                      <a:pt x="165925" y="-4869"/>
                      <a:pt x="105061" y="26087"/>
                    </a:cubicBezTo>
                    <a:cubicBezTo>
                      <a:pt x="40481" y="58853"/>
                      <a:pt x="-286" y="112289"/>
                      <a:pt x="3429" y="154103"/>
                    </a:cubicBezTo>
                    <a:lnTo>
                      <a:pt x="0" y="156008"/>
                    </a:lnTo>
                    <a:lnTo>
                      <a:pt x="8954" y="173630"/>
                    </a:lnTo>
                    <a:cubicBezTo>
                      <a:pt x="30956" y="216968"/>
                      <a:pt x="109633" y="221064"/>
                      <a:pt x="184785" y="182869"/>
                    </a:cubicBezTo>
                    <a:cubicBezTo>
                      <a:pt x="259842" y="144674"/>
                      <a:pt x="302895" y="78665"/>
                      <a:pt x="280892" y="35327"/>
                    </a:cubicBezTo>
                    <a:lnTo>
                      <a:pt x="268415" y="11990"/>
                    </a:lnTo>
                    <a:close/>
                  </a:path>
                </a:pathLst>
              </a:custGeom>
              <a:solidFill>
                <a:srgbClr val="F4AE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2" name="Freeform: Shape 501">
                <a:extLst>
                  <a:ext uri="{FF2B5EF4-FFF2-40B4-BE49-F238E27FC236}">
                    <a16:creationId xmlns:a16="http://schemas.microsoft.com/office/drawing/2014/main" id="{59D6FC67-9B22-4125-9FBC-044A8773F3EB}"/>
                  </a:ext>
                </a:extLst>
              </p:cNvPr>
              <p:cNvSpPr/>
              <p:nvPr/>
            </p:nvSpPr>
            <p:spPr>
              <a:xfrm>
                <a:off x="11487836" y="1593068"/>
                <a:ext cx="283443" cy="209068"/>
              </a:xfrm>
              <a:custGeom>
                <a:avLst/>
                <a:gdLst>
                  <a:gd name="connsiteX0" fmla="*/ 277691 w 283443"/>
                  <a:gd name="connsiteY0" fmla="*/ 35399 h 209068"/>
                  <a:gd name="connsiteX1" fmla="*/ 181584 w 283443"/>
                  <a:gd name="connsiteY1" fmla="*/ 182941 h 209068"/>
                  <a:gd name="connsiteX2" fmla="*/ 5752 w 283443"/>
                  <a:gd name="connsiteY2" fmla="*/ 173702 h 209068"/>
                  <a:gd name="connsiteX3" fmla="*/ 101860 w 283443"/>
                  <a:gd name="connsiteY3" fmla="*/ 26160 h 209068"/>
                  <a:gd name="connsiteX4" fmla="*/ 277691 w 283443"/>
                  <a:gd name="connsiteY4" fmla="*/ 35399 h 209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443" h="209068">
                    <a:moveTo>
                      <a:pt x="277691" y="35399"/>
                    </a:moveTo>
                    <a:cubicBezTo>
                      <a:pt x="299694" y="78738"/>
                      <a:pt x="256641" y="144746"/>
                      <a:pt x="181584" y="182941"/>
                    </a:cubicBezTo>
                    <a:cubicBezTo>
                      <a:pt x="106527" y="221137"/>
                      <a:pt x="27755" y="216946"/>
                      <a:pt x="5752" y="173702"/>
                    </a:cubicBezTo>
                    <a:cubicBezTo>
                      <a:pt x="-16250" y="130363"/>
                      <a:pt x="26803" y="64355"/>
                      <a:pt x="101860" y="26160"/>
                    </a:cubicBezTo>
                    <a:cubicBezTo>
                      <a:pt x="176917" y="-12035"/>
                      <a:pt x="255688" y="-7940"/>
                      <a:pt x="277691" y="35399"/>
                    </a:cubicBezTo>
                    <a:close/>
                  </a:path>
                </a:pathLst>
              </a:custGeom>
              <a:solidFill>
                <a:srgbClr val="FFC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3" name="Freeform: Shape 502">
                <a:extLst>
                  <a:ext uri="{FF2B5EF4-FFF2-40B4-BE49-F238E27FC236}">
                    <a16:creationId xmlns:a16="http://schemas.microsoft.com/office/drawing/2014/main" id="{AAA74861-6E27-494A-87DD-7A774F37FE0F}"/>
                  </a:ext>
                </a:extLst>
              </p:cNvPr>
              <p:cNvSpPr/>
              <p:nvPr/>
            </p:nvSpPr>
            <p:spPr>
              <a:xfrm>
                <a:off x="11516940" y="1614577"/>
                <a:ext cx="225139" cy="165987"/>
              </a:xfrm>
              <a:custGeom>
                <a:avLst/>
                <a:gdLst>
                  <a:gd name="connsiteX0" fmla="*/ 220583 w 225139"/>
                  <a:gd name="connsiteY0" fmla="*/ 28082 h 165987"/>
                  <a:gd name="connsiteX1" fmla="*/ 144193 w 225139"/>
                  <a:gd name="connsiteY1" fmla="*/ 145240 h 165987"/>
                  <a:gd name="connsiteX2" fmla="*/ 4556 w 225139"/>
                  <a:gd name="connsiteY2" fmla="*/ 137905 h 165987"/>
                  <a:gd name="connsiteX3" fmla="*/ 80947 w 225139"/>
                  <a:gd name="connsiteY3" fmla="*/ 20748 h 165987"/>
                  <a:gd name="connsiteX4" fmla="*/ 220583 w 225139"/>
                  <a:gd name="connsiteY4" fmla="*/ 28082 h 16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39" h="165987">
                    <a:moveTo>
                      <a:pt x="220583" y="28082"/>
                    </a:moveTo>
                    <a:cubicBezTo>
                      <a:pt x="238014" y="62467"/>
                      <a:pt x="203914" y="114855"/>
                      <a:pt x="144193" y="145240"/>
                    </a:cubicBezTo>
                    <a:cubicBezTo>
                      <a:pt x="84566" y="175529"/>
                      <a:pt x="22082" y="172291"/>
                      <a:pt x="4556" y="137905"/>
                    </a:cubicBezTo>
                    <a:cubicBezTo>
                      <a:pt x="-12875" y="103520"/>
                      <a:pt x="21225" y="51133"/>
                      <a:pt x="80947" y="20748"/>
                    </a:cubicBezTo>
                    <a:cubicBezTo>
                      <a:pt x="140573" y="-9542"/>
                      <a:pt x="203152" y="-6303"/>
                      <a:pt x="220583" y="28082"/>
                    </a:cubicBezTo>
                    <a:close/>
                  </a:path>
                </a:pathLst>
              </a:custGeom>
              <a:solidFill>
                <a:srgbClr val="F4AE2C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4" name="Freeform: Shape 503">
                <a:extLst>
                  <a:ext uri="{FF2B5EF4-FFF2-40B4-BE49-F238E27FC236}">
                    <a16:creationId xmlns:a16="http://schemas.microsoft.com/office/drawing/2014/main" id="{2CBE43C2-0637-4DA6-92A7-D3FCC4A4EA60}"/>
                  </a:ext>
                </a:extLst>
              </p:cNvPr>
              <p:cNvSpPr/>
              <p:nvPr/>
            </p:nvSpPr>
            <p:spPr>
              <a:xfrm>
                <a:off x="11579094" y="1640521"/>
                <a:ext cx="104740" cy="102695"/>
              </a:xfrm>
              <a:custGeom>
                <a:avLst/>
                <a:gdLst>
                  <a:gd name="connsiteX0" fmla="*/ 30318 w 104740"/>
                  <a:gd name="connsiteY0" fmla="*/ 7282 h 102695"/>
                  <a:gd name="connsiteX1" fmla="*/ 60798 w 104740"/>
                  <a:gd name="connsiteY1" fmla="*/ 139 h 102695"/>
                  <a:gd name="connsiteX2" fmla="*/ 78991 w 104740"/>
                  <a:gd name="connsiteY2" fmla="*/ 9187 h 102695"/>
                  <a:gd name="connsiteX3" fmla="*/ 79181 w 104740"/>
                  <a:gd name="connsiteY3" fmla="*/ 14331 h 102695"/>
                  <a:gd name="connsiteX4" fmla="*/ 75276 w 104740"/>
                  <a:gd name="connsiteY4" fmla="*/ 18712 h 102695"/>
                  <a:gd name="connsiteX5" fmla="*/ 68609 w 104740"/>
                  <a:gd name="connsiteY5" fmla="*/ 19855 h 102695"/>
                  <a:gd name="connsiteX6" fmla="*/ 60703 w 104740"/>
                  <a:gd name="connsiteY6" fmla="*/ 18903 h 102695"/>
                  <a:gd name="connsiteX7" fmla="*/ 51368 w 104740"/>
                  <a:gd name="connsiteY7" fmla="*/ 18808 h 102695"/>
                  <a:gd name="connsiteX8" fmla="*/ 40891 w 104740"/>
                  <a:gd name="connsiteY8" fmla="*/ 21951 h 102695"/>
                  <a:gd name="connsiteX9" fmla="*/ 36224 w 104740"/>
                  <a:gd name="connsiteY9" fmla="*/ 29571 h 102695"/>
                  <a:gd name="connsiteX10" fmla="*/ 42129 w 104740"/>
                  <a:gd name="connsiteY10" fmla="*/ 32523 h 102695"/>
                  <a:gd name="connsiteX11" fmla="*/ 54226 w 104740"/>
                  <a:gd name="connsiteY11" fmla="*/ 31000 h 102695"/>
                  <a:gd name="connsiteX12" fmla="*/ 66323 w 104740"/>
                  <a:gd name="connsiteY12" fmla="*/ 29475 h 102695"/>
                  <a:gd name="connsiteX13" fmla="*/ 89849 w 104740"/>
                  <a:gd name="connsiteY13" fmla="*/ 31285 h 102695"/>
                  <a:gd name="connsiteX14" fmla="*/ 102613 w 104740"/>
                  <a:gd name="connsiteY14" fmla="*/ 44239 h 102695"/>
                  <a:gd name="connsiteX15" fmla="*/ 104708 w 104740"/>
                  <a:gd name="connsiteY15" fmla="*/ 54907 h 102695"/>
                  <a:gd name="connsiteX16" fmla="*/ 101279 w 104740"/>
                  <a:gd name="connsiteY16" fmla="*/ 67671 h 102695"/>
                  <a:gd name="connsiteX17" fmla="*/ 90421 w 104740"/>
                  <a:gd name="connsiteY17" fmla="*/ 81577 h 102695"/>
                  <a:gd name="connsiteX18" fmla="*/ 71180 w 104740"/>
                  <a:gd name="connsiteY18" fmla="*/ 94531 h 102695"/>
                  <a:gd name="connsiteX19" fmla="*/ 32223 w 104740"/>
                  <a:gd name="connsiteY19" fmla="*/ 101389 h 102695"/>
                  <a:gd name="connsiteX20" fmla="*/ 21460 w 104740"/>
                  <a:gd name="connsiteY20" fmla="*/ 93674 h 102695"/>
                  <a:gd name="connsiteX21" fmla="*/ 20984 w 104740"/>
                  <a:gd name="connsiteY21" fmla="*/ 87292 h 102695"/>
                  <a:gd name="connsiteX22" fmla="*/ 26222 w 104740"/>
                  <a:gd name="connsiteY22" fmla="*/ 82244 h 102695"/>
                  <a:gd name="connsiteX23" fmla="*/ 40510 w 104740"/>
                  <a:gd name="connsiteY23" fmla="*/ 79958 h 102695"/>
                  <a:gd name="connsiteX24" fmla="*/ 57750 w 104740"/>
                  <a:gd name="connsiteY24" fmla="*/ 76148 h 102695"/>
                  <a:gd name="connsiteX25" fmla="*/ 64989 w 104740"/>
                  <a:gd name="connsiteY25" fmla="*/ 66528 h 102695"/>
                  <a:gd name="connsiteX26" fmla="*/ 57941 w 104740"/>
                  <a:gd name="connsiteY26" fmla="*/ 65194 h 102695"/>
                  <a:gd name="connsiteX27" fmla="*/ 42796 w 104740"/>
                  <a:gd name="connsiteY27" fmla="*/ 68338 h 102695"/>
                  <a:gd name="connsiteX28" fmla="*/ 26984 w 104740"/>
                  <a:gd name="connsiteY28" fmla="*/ 69766 h 102695"/>
                  <a:gd name="connsiteX29" fmla="*/ 12030 w 104740"/>
                  <a:gd name="connsiteY29" fmla="*/ 66909 h 102695"/>
                  <a:gd name="connsiteX30" fmla="*/ 2791 w 104740"/>
                  <a:gd name="connsiteY30" fmla="*/ 56336 h 102695"/>
                  <a:gd name="connsiteX31" fmla="*/ 4220 w 104740"/>
                  <a:gd name="connsiteY31" fmla="*/ 30428 h 102695"/>
                  <a:gd name="connsiteX32" fmla="*/ 30318 w 104740"/>
                  <a:gd name="connsiteY32" fmla="*/ 7282 h 102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04740" h="102695">
                    <a:moveTo>
                      <a:pt x="30318" y="7282"/>
                    </a:moveTo>
                    <a:cubicBezTo>
                      <a:pt x="41177" y="1758"/>
                      <a:pt x="51273" y="-623"/>
                      <a:pt x="60798" y="139"/>
                    </a:cubicBezTo>
                    <a:cubicBezTo>
                      <a:pt x="70323" y="900"/>
                      <a:pt x="76324" y="3853"/>
                      <a:pt x="78991" y="9187"/>
                    </a:cubicBezTo>
                    <a:cubicBezTo>
                      <a:pt x="79753" y="10711"/>
                      <a:pt x="79848" y="12426"/>
                      <a:pt x="79181" y="14331"/>
                    </a:cubicBezTo>
                    <a:cubicBezTo>
                      <a:pt x="78515" y="16236"/>
                      <a:pt x="77276" y="17760"/>
                      <a:pt x="75276" y="18712"/>
                    </a:cubicBezTo>
                    <a:cubicBezTo>
                      <a:pt x="73562" y="19569"/>
                      <a:pt x="71276" y="19950"/>
                      <a:pt x="68609" y="19855"/>
                    </a:cubicBezTo>
                    <a:cubicBezTo>
                      <a:pt x="65846" y="19665"/>
                      <a:pt x="63275" y="19379"/>
                      <a:pt x="60703" y="18903"/>
                    </a:cubicBezTo>
                    <a:cubicBezTo>
                      <a:pt x="58131" y="18427"/>
                      <a:pt x="54988" y="18427"/>
                      <a:pt x="51368" y="18808"/>
                    </a:cubicBezTo>
                    <a:cubicBezTo>
                      <a:pt x="47749" y="19189"/>
                      <a:pt x="44225" y="20236"/>
                      <a:pt x="40891" y="21951"/>
                    </a:cubicBezTo>
                    <a:cubicBezTo>
                      <a:pt x="36319" y="24237"/>
                      <a:pt x="34795" y="26809"/>
                      <a:pt x="36224" y="29571"/>
                    </a:cubicBezTo>
                    <a:cubicBezTo>
                      <a:pt x="37271" y="31571"/>
                      <a:pt x="39176" y="32523"/>
                      <a:pt x="42129" y="32523"/>
                    </a:cubicBezTo>
                    <a:cubicBezTo>
                      <a:pt x="45082" y="32523"/>
                      <a:pt x="49082" y="31952"/>
                      <a:pt x="54226" y="31000"/>
                    </a:cubicBezTo>
                    <a:cubicBezTo>
                      <a:pt x="59369" y="30047"/>
                      <a:pt x="63370" y="29475"/>
                      <a:pt x="66323" y="29475"/>
                    </a:cubicBezTo>
                    <a:cubicBezTo>
                      <a:pt x="76800" y="28428"/>
                      <a:pt x="84611" y="28999"/>
                      <a:pt x="89849" y="31285"/>
                    </a:cubicBezTo>
                    <a:cubicBezTo>
                      <a:pt x="95088" y="33571"/>
                      <a:pt x="99374" y="37858"/>
                      <a:pt x="102613" y="44239"/>
                    </a:cubicBezTo>
                    <a:cubicBezTo>
                      <a:pt x="104232" y="47383"/>
                      <a:pt x="104899" y="50907"/>
                      <a:pt x="104708" y="54907"/>
                    </a:cubicBezTo>
                    <a:cubicBezTo>
                      <a:pt x="104518" y="58908"/>
                      <a:pt x="103375" y="63099"/>
                      <a:pt x="101279" y="67671"/>
                    </a:cubicBezTo>
                    <a:cubicBezTo>
                      <a:pt x="99184" y="72148"/>
                      <a:pt x="95564" y="76815"/>
                      <a:pt x="90421" y="81577"/>
                    </a:cubicBezTo>
                    <a:cubicBezTo>
                      <a:pt x="85277" y="86340"/>
                      <a:pt x="78896" y="90626"/>
                      <a:pt x="71180" y="94531"/>
                    </a:cubicBezTo>
                    <a:cubicBezTo>
                      <a:pt x="56131" y="102151"/>
                      <a:pt x="43177" y="104437"/>
                      <a:pt x="32223" y="101389"/>
                    </a:cubicBezTo>
                    <a:cubicBezTo>
                      <a:pt x="26889" y="99865"/>
                      <a:pt x="23270" y="97294"/>
                      <a:pt x="21460" y="93674"/>
                    </a:cubicBezTo>
                    <a:cubicBezTo>
                      <a:pt x="20317" y="91483"/>
                      <a:pt x="20126" y="89388"/>
                      <a:pt x="20984" y="87292"/>
                    </a:cubicBezTo>
                    <a:cubicBezTo>
                      <a:pt x="21746" y="85292"/>
                      <a:pt x="23555" y="83578"/>
                      <a:pt x="26222" y="82244"/>
                    </a:cubicBezTo>
                    <a:cubicBezTo>
                      <a:pt x="28889" y="80911"/>
                      <a:pt x="33652" y="80148"/>
                      <a:pt x="40510" y="79958"/>
                    </a:cubicBezTo>
                    <a:cubicBezTo>
                      <a:pt x="47368" y="79767"/>
                      <a:pt x="53083" y="78529"/>
                      <a:pt x="57750" y="76148"/>
                    </a:cubicBezTo>
                    <a:cubicBezTo>
                      <a:pt x="64132" y="72910"/>
                      <a:pt x="66608" y="69671"/>
                      <a:pt x="64989" y="66528"/>
                    </a:cubicBezTo>
                    <a:cubicBezTo>
                      <a:pt x="64132" y="64909"/>
                      <a:pt x="61846" y="64432"/>
                      <a:pt x="57941" y="65194"/>
                    </a:cubicBezTo>
                    <a:cubicBezTo>
                      <a:pt x="54035" y="65956"/>
                      <a:pt x="48987" y="67004"/>
                      <a:pt x="42796" y="68338"/>
                    </a:cubicBezTo>
                    <a:cubicBezTo>
                      <a:pt x="36605" y="69766"/>
                      <a:pt x="31366" y="70242"/>
                      <a:pt x="26984" y="69766"/>
                    </a:cubicBezTo>
                    <a:cubicBezTo>
                      <a:pt x="20698" y="70147"/>
                      <a:pt x="15745" y="69195"/>
                      <a:pt x="12030" y="66909"/>
                    </a:cubicBezTo>
                    <a:cubicBezTo>
                      <a:pt x="8315" y="64623"/>
                      <a:pt x="5267" y="61098"/>
                      <a:pt x="2791" y="56336"/>
                    </a:cubicBezTo>
                    <a:cubicBezTo>
                      <a:pt x="-1400" y="48144"/>
                      <a:pt x="-829" y="39572"/>
                      <a:pt x="4220" y="30428"/>
                    </a:cubicBezTo>
                    <a:cubicBezTo>
                      <a:pt x="9268" y="21284"/>
                      <a:pt x="18031" y="13569"/>
                      <a:pt x="30318" y="7282"/>
                    </a:cubicBezTo>
                    <a:close/>
                  </a:path>
                </a:pathLst>
              </a:custGeom>
              <a:solidFill>
                <a:srgbClr val="E598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5" name="Freeform: Shape 504">
                <a:extLst>
                  <a:ext uri="{FF2B5EF4-FFF2-40B4-BE49-F238E27FC236}">
                    <a16:creationId xmlns:a16="http://schemas.microsoft.com/office/drawing/2014/main" id="{19419226-9158-4364-9262-CB468E62432C}"/>
                  </a:ext>
                </a:extLst>
              </p:cNvPr>
              <p:cNvSpPr/>
              <p:nvPr/>
            </p:nvSpPr>
            <p:spPr>
              <a:xfrm>
                <a:off x="11774099" y="2195998"/>
                <a:ext cx="455229" cy="306385"/>
              </a:xfrm>
              <a:custGeom>
                <a:avLst/>
                <a:gdLst>
                  <a:gd name="connsiteX0" fmla="*/ 433769 w 455229"/>
                  <a:gd name="connsiteY0" fmla="*/ 28734 h 306385"/>
                  <a:gd name="connsiteX1" fmla="*/ 424529 w 455229"/>
                  <a:gd name="connsiteY1" fmla="*/ 32639 h 306385"/>
                  <a:gd name="connsiteX2" fmla="*/ 180404 w 455229"/>
                  <a:gd name="connsiteY2" fmla="*/ 26829 h 306385"/>
                  <a:gd name="connsiteX3" fmla="*/ 5620 w 455229"/>
                  <a:gd name="connsiteY3" fmla="*/ 209042 h 306385"/>
                  <a:gd name="connsiteX4" fmla="*/ 0 w 455229"/>
                  <a:gd name="connsiteY4" fmla="*/ 211423 h 306385"/>
                  <a:gd name="connsiteX5" fmla="*/ 11240 w 455229"/>
                  <a:gd name="connsiteY5" fmla="*/ 239808 h 306385"/>
                  <a:gd name="connsiteX6" fmla="*/ 280321 w 455229"/>
                  <a:gd name="connsiteY6" fmla="*/ 279527 h 306385"/>
                  <a:gd name="connsiteX7" fmla="*/ 449580 w 455229"/>
                  <a:gd name="connsiteY7" fmla="*/ 66548 h 306385"/>
                  <a:gd name="connsiteX8" fmla="*/ 433769 w 455229"/>
                  <a:gd name="connsiteY8" fmla="*/ 28734 h 30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229" h="306385">
                    <a:moveTo>
                      <a:pt x="433769" y="28734"/>
                    </a:moveTo>
                    <a:lnTo>
                      <a:pt x="424529" y="32639"/>
                    </a:lnTo>
                    <a:cubicBezTo>
                      <a:pt x="376333" y="-7556"/>
                      <a:pt x="278606" y="-11938"/>
                      <a:pt x="180404" y="26829"/>
                    </a:cubicBezTo>
                    <a:cubicBezTo>
                      <a:pt x="76391" y="67977"/>
                      <a:pt x="5810" y="144177"/>
                      <a:pt x="5620" y="209042"/>
                    </a:cubicBezTo>
                    <a:lnTo>
                      <a:pt x="0" y="211423"/>
                    </a:lnTo>
                    <a:lnTo>
                      <a:pt x="11240" y="239808"/>
                    </a:lnTo>
                    <a:cubicBezTo>
                      <a:pt x="38862" y="309626"/>
                      <a:pt x="159353" y="327343"/>
                      <a:pt x="280321" y="279527"/>
                    </a:cubicBezTo>
                    <a:cubicBezTo>
                      <a:pt x="401384" y="231711"/>
                      <a:pt x="477107" y="136366"/>
                      <a:pt x="449580" y="66548"/>
                    </a:cubicBezTo>
                    <a:lnTo>
                      <a:pt x="433769" y="28734"/>
                    </a:lnTo>
                    <a:close/>
                  </a:path>
                </a:pathLst>
              </a:custGeom>
              <a:solidFill>
                <a:srgbClr val="F4AE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6" name="Freeform: Shape 505">
                <a:extLst>
                  <a:ext uri="{FF2B5EF4-FFF2-40B4-BE49-F238E27FC236}">
                    <a16:creationId xmlns:a16="http://schemas.microsoft.com/office/drawing/2014/main" id="{338D9CE0-BE93-4717-A3D4-40391347D338}"/>
                  </a:ext>
                </a:extLst>
              </p:cNvPr>
              <p:cNvSpPr/>
              <p:nvPr/>
            </p:nvSpPr>
            <p:spPr>
              <a:xfrm>
                <a:off x="11768420" y="2167585"/>
                <a:ext cx="449698" cy="306414"/>
              </a:xfrm>
              <a:custGeom>
                <a:avLst/>
                <a:gdLst>
                  <a:gd name="connsiteX0" fmla="*/ 444020 w 449698"/>
                  <a:gd name="connsiteY0" fmla="*/ 66577 h 306414"/>
                  <a:gd name="connsiteX1" fmla="*/ 274760 w 449698"/>
                  <a:gd name="connsiteY1" fmla="*/ 279556 h 306414"/>
                  <a:gd name="connsiteX2" fmla="*/ 5679 w 449698"/>
                  <a:gd name="connsiteY2" fmla="*/ 239837 h 306414"/>
                  <a:gd name="connsiteX3" fmla="*/ 174938 w 449698"/>
                  <a:gd name="connsiteY3" fmla="*/ 26858 h 306414"/>
                  <a:gd name="connsiteX4" fmla="*/ 444020 w 449698"/>
                  <a:gd name="connsiteY4" fmla="*/ 66577 h 306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698" h="306414">
                    <a:moveTo>
                      <a:pt x="444020" y="66577"/>
                    </a:moveTo>
                    <a:cubicBezTo>
                      <a:pt x="471642" y="136396"/>
                      <a:pt x="395823" y="231741"/>
                      <a:pt x="274760" y="279556"/>
                    </a:cubicBezTo>
                    <a:cubicBezTo>
                      <a:pt x="153698" y="327372"/>
                      <a:pt x="33206" y="309655"/>
                      <a:pt x="5679" y="239837"/>
                    </a:cubicBezTo>
                    <a:cubicBezTo>
                      <a:pt x="-21943" y="170019"/>
                      <a:pt x="53876" y="74674"/>
                      <a:pt x="174938" y="26858"/>
                    </a:cubicBezTo>
                    <a:cubicBezTo>
                      <a:pt x="296001" y="-20957"/>
                      <a:pt x="416492" y="-3241"/>
                      <a:pt x="444020" y="66577"/>
                    </a:cubicBezTo>
                    <a:close/>
                  </a:path>
                </a:pathLst>
              </a:custGeom>
              <a:solidFill>
                <a:srgbClr val="FFC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id="{1C1F5750-E25B-4EF2-8716-990AAA8A3B95}"/>
                  </a:ext>
                </a:extLst>
              </p:cNvPr>
              <p:cNvSpPr/>
              <p:nvPr/>
            </p:nvSpPr>
            <p:spPr>
              <a:xfrm>
                <a:off x="11814652" y="2199126"/>
                <a:ext cx="357139" cy="243357"/>
              </a:xfrm>
              <a:custGeom>
                <a:avLst/>
                <a:gdLst>
                  <a:gd name="connsiteX0" fmla="*/ 352639 w 357139"/>
                  <a:gd name="connsiteY0" fmla="*/ 52848 h 243357"/>
                  <a:gd name="connsiteX1" fmla="*/ 218241 w 357139"/>
                  <a:gd name="connsiteY1" fmla="*/ 222012 h 243357"/>
                  <a:gd name="connsiteX2" fmla="*/ 4500 w 357139"/>
                  <a:gd name="connsiteY2" fmla="*/ 190484 h 243357"/>
                  <a:gd name="connsiteX3" fmla="*/ 138898 w 357139"/>
                  <a:gd name="connsiteY3" fmla="*/ 21320 h 243357"/>
                  <a:gd name="connsiteX4" fmla="*/ 352639 w 357139"/>
                  <a:gd name="connsiteY4" fmla="*/ 52848 h 24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7139" h="243357">
                    <a:moveTo>
                      <a:pt x="352639" y="52848"/>
                    </a:moveTo>
                    <a:cubicBezTo>
                      <a:pt x="374547" y="108283"/>
                      <a:pt x="314349" y="184007"/>
                      <a:pt x="218241" y="222012"/>
                    </a:cubicBezTo>
                    <a:cubicBezTo>
                      <a:pt x="122134" y="260017"/>
                      <a:pt x="26408" y="245920"/>
                      <a:pt x="4500" y="190484"/>
                    </a:cubicBezTo>
                    <a:cubicBezTo>
                      <a:pt x="-17407" y="135049"/>
                      <a:pt x="42791" y="59325"/>
                      <a:pt x="138898" y="21320"/>
                    </a:cubicBezTo>
                    <a:cubicBezTo>
                      <a:pt x="235101" y="-16685"/>
                      <a:pt x="330732" y="-2492"/>
                      <a:pt x="352639" y="52848"/>
                    </a:cubicBezTo>
                    <a:close/>
                  </a:path>
                </a:pathLst>
              </a:custGeom>
              <a:solidFill>
                <a:srgbClr val="F4AE2C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8" name="Freeform: Shape 507">
                <a:extLst>
                  <a:ext uri="{FF2B5EF4-FFF2-40B4-BE49-F238E27FC236}">
                    <a16:creationId xmlns:a16="http://schemas.microsoft.com/office/drawing/2014/main" id="{8657E319-9372-415F-ABB6-1E5B2A7BD04B}"/>
                  </a:ext>
                </a:extLst>
              </p:cNvPr>
              <p:cNvSpPr/>
              <p:nvPr/>
            </p:nvSpPr>
            <p:spPr>
              <a:xfrm>
                <a:off x="11917084" y="2233828"/>
                <a:ext cx="160582" cy="156551"/>
              </a:xfrm>
              <a:custGeom>
                <a:avLst/>
                <a:gdLst>
                  <a:gd name="connsiteX0" fmla="*/ 52469 w 160582"/>
                  <a:gd name="connsiteY0" fmla="*/ 7573 h 156551"/>
                  <a:gd name="connsiteX1" fmla="*/ 100379 w 160582"/>
                  <a:gd name="connsiteY1" fmla="*/ 1000 h 156551"/>
                  <a:gd name="connsiteX2" fmla="*/ 127145 w 160582"/>
                  <a:gd name="connsiteY2" fmla="*/ 17479 h 156551"/>
                  <a:gd name="connsiteX3" fmla="*/ 126764 w 160582"/>
                  <a:gd name="connsiteY3" fmla="*/ 25480 h 156551"/>
                  <a:gd name="connsiteX4" fmla="*/ 120096 w 160582"/>
                  <a:gd name="connsiteY4" fmla="*/ 31671 h 156551"/>
                  <a:gd name="connsiteX5" fmla="*/ 109619 w 160582"/>
                  <a:gd name="connsiteY5" fmla="*/ 32433 h 156551"/>
                  <a:gd name="connsiteX6" fmla="*/ 97522 w 160582"/>
                  <a:gd name="connsiteY6" fmla="*/ 29861 h 156551"/>
                  <a:gd name="connsiteX7" fmla="*/ 83234 w 160582"/>
                  <a:gd name="connsiteY7" fmla="*/ 28337 h 156551"/>
                  <a:gd name="connsiteX8" fmla="*/ 66661 w 160582"/>
                  <a:gd name="connsiteY8" fmla="*/ 31671 h 156551"/>
                  <a:gd name="connsiteX9" fmla="*/ 58374 w 160582"/>
                  <a:gd name="connsiteY9" fmla="*/ 42815 h 156551"/>
                  <a:gd name="connsiteX10" fmla="*/ 67042 w 160582"/>
                  <a:gd name="connsiteY10" fmla="*/ 48245 h 156551"/>
                  <a:gd name="connsiteX11" fmla="*/ 85901 w 160582"/>
                  <a:gd name="connsiteY11" fmla="*/ 47673 h 156551"/>
                  <a:gd name="connsiteX12" fmla="*/ 104761 w 160582"/>
                  <a:gd name="connsiteY12" fmla="*/ 47102 h 156551"/>
                  <a:gd name="connsiteX13" fmla="*/ 140765 w 160582"/>
                  <a:gd name="connsiteY13" fmla="*/ 53198 h 156551"/>
                  <a:gd name="connsiteX14" fmla="*/ 158482 w 160582"/>
                  <a:gd name="connsiteY14" fmla="*/ 75010 h 156551"/>
                  <a:gd name="connsiteX15" fmla="*/ 160196 w 160582"/>
                  <a:gd name="connsiteY15" fmla="*/ 91774 h 156551"/>
                  <a:gd name="connsiteX16" fmla="*/ 153053 w 160582"/>
                  <a:gd name="connsiteY16" fmla="*/ 110919 h 156551"/>
                  <a:gd name="connsiteX17" fmla="*/ 134288 w 160582"/>
                  <a:gd name="connsiteY17" fmla="*/ 130731 h 156551"/>
                  <a:gd name="connsiteX18" fmla="*/ 102761 w 160582"/>
                  <a:gd name="connsiteY18" fmla="*/ 147876 h 156551"/>
                  <a:gd name="connsiteX19" fmla="*/ 41801 w 160582"/>
                  <a:gd name="connsiteY19" fmla="*/ 152734 h 156551"/>
                  <a:gd name="connsiteX20" fmla="*/ 26370 w 160582"/>
                  <a:gd name="connsiteY20" fmla="*/ 139303 h 156551"/>
                  <a:gd name="connsiteX21" fmla="*/ 26561 w 160582"/>
                  <a:gd name="connsiteY21" fmla="*/ 129493 h 156551"/>
                  <a:gd name="connsiteX22" fmla="*/ 35324 w 160582"/>
                  <a:gd name="connsiteY22" fmla="*/ 122444 h 156551"/>
                  <a:gd name="connsiteX23" fmla="*/ 57517 w 160582"/>
                  <a:gd name="connsiteY23" fmla="*/ 121016 h 156551"/>
                  <a:gd name="connsiteX24" fmla="*/ 84568 w 160582"/>
                  <a:gd name="connsiteY24" fmla="*/ 117682 h 156551"/>
                  <a:gd name="connsiteX25" fmla="*/ 97046 w 160582"/>
                  <a:gd name="connsiteY25" fmla="*/ 103966 h 156551"/>
                  <a:gd name="connsiteX26" fmla="*/ 86378 w 160582"/>
                  <a:gd name="connsiteY26" fmla="*/ 100823 h 156551"/>
                  <a:gd name="connsiteX27" fmla="*/ 62660 w 160582"/>
                  <a:gd name="connsiteY27" fmla="*/ 103490 h 156551"/>
                  <a:gd name="connsiteX28" fmla="*/ 38181 w 160582"/>
                  <a:gd name="connsiteY28" fmla="*/ 103394 h 156551"/>
                  <a:gd name="connsiteX29" fmla="*/ 15512 w 160582"/>
                  <a:gd name="connsiteY29" fmla="*/ 96822 h 156551"/>
                  <a:gd name="connsiteX30" fmla="*/ 2843 w 160582"/>
                  <a:gd name="connsiteY30" fmla="*/ 79201 h 156551"/>
                  <a:gd name="connsiteX31" fmla="*/ 8844 w 160582"/>
                  <a:gd name="connsiteY31" fmla="*/ 39482 h 156551"/>
                  <a:gd name="connsiteX32" fmla="*/ 52469 w 160582"/>
                  <a:gd name="connsiteY32" fmla="*/ 7573 h 156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60582" h="156551">
                    <a:moveTo>
                      <a:pt x="52469" y="7573"/>
                    </a:moveTo>
                    <a:cubicBezTo>
                      <a:pt x="69899" y="620"/>
                      <a:pt x="85901" y="-1476"/>
                      <a:pt x="100379" y="1000"/>
                    </a:cubicBezTo>
                    <a:cubicBezTo>
                      <a:pt x="114857" y="3572"/>
                      <a:pt x="123716" y="9002"/>
                      <a:pt x="127145" y="17479"/>
                    </a:cubicBezTo>
                    <a:cubicBezTo>
                      <a:pt x="128097" y="19955"/>
                      <a:pt x="128002" y="22622"/>
                      <a:pt x="126764" y="25480"/>
                    </a:cubicBezTo>
                    <a:cubicBezTo>
                      <a:pt x="125525" y="28337"/>
                      <a:pt x="123335" y="30433"/>
                      <a:pt x="120096" y="31671"/>
                    </a:cubicBezTo>
                    <a:cubicBezTo>
                      <a:pt x="117239" y="32814"/>
                      <a:pt x="113810" y="33004"/>
                      <a:pt x="109619" y="32433"/>
                    </a:cubicBezTo>
                    <a:cubicBezTo>
                      <a:pt x="105428" y="31766"/>
                      <a:pt x="101427" y="30909"/>
                      <a:pt x="97522" y="29861"/>
                    </a:cubicBezTo>
                    <a:cubicBezTo>
                      <a:pt x="93617" y="28814"/>
                      <a:pt x="88854" y="28242"/>
                      <a:pt x="83234" y="28337"/>
                    </a:cubicBezTo>
                    <a:cubicBezTo>
                      <a:pt x="77615" y="28432"/>
                      <a:pt x="72090" y="29480"/>
                      <a:pt x="66661" y="31671"/>
                    </a:cubicBezTo>
                    <a:cubicBezTo>
                      <a:pt x="59327" y="34528"/>
                      <a:pt x="56564" y="38243"/>
                      <a:pt x="58374" y="42815"/>
                    </a:cubicBezTo>
                    <a:cubicBezTo>
                      <a:pt x="59612" y="46054"/>
                      <a:pt x="62565" y="47768"/>
                      <a:pt x="67042" y="48245"/>
                    </a:cubicBezTo>
                    <a:cubicBezTo>
                      <a:pt x="71519" y="48625"/>
                      <a:pt x="77805" y="48435"/>
                      <a:pt x="85901" y="47673"/>
                    </a:cubicBezTo>
                    <a:cubicBezTo>
                      <a:pt x="93998" y="46911"/>
                      <a:pt x="100189" y="46720"/>
                      <a:pt x="104761" y="47102"/>
                    </a:cubicBezTo>
                    <a:cubicBezTo>
                      <a:pt x="121049" y="47006"/>
                      <a:pt x="133050" y="49007"/>
                      <a:pt x="140765" y="53198"/>
                    </a:cubicBezTo>
                    <a:cubicBezTo>
                      <a:pt x="148481" y="57389"/>
                      <a:pt x="154481" y="64723"/>
                      <a:pt x="158482" y="75010"/>
                    </a:cubicBezTo>
                    <a:cubicBezTo>
                      <a:pt x="160482" y="80058"/>
                      <a:pt x="161054" y="85678"/>
                      <a:pt x="160196" y="91774"/>
                    </a:cubicBezTo>
                    <a:cubicBezTo>
                      <a:pt x="159339" y="97870"/>
                      <a:pt x="156958" y="104252"/>
                      <a:pt x="153053" y="110919"/>
                    </a:cubicBezTo>
                    <a:cubicBezTo>
                      <a:pt x="149147" y="117586"/>
                      <a:pt x="142956" y="124159"/>
                      <a:pt x="134288" y="130731"/>
                    </a:cubicBezTo>
                    <a:cubicBezTo>
                      <a:pt x="125716" y="137303"/>
                      <a:pt x="115143" y="143018"/>
                      <a:pt x="102761" y="147876"/>
                    </a:cubicBezTo>
                    <a:cubicBezTo>
                      <a:pt x="78567" y="157496"/>
                      <a:pt x="58184" y="159116"/>
                      <a:pt x="41801" y="152734"/>
                    </a:cubicBezTo>
                    <a:cubicBezTo>
                      <a:pt x="33800" y="149591"/>
                      <a:pt x="28656" y="145114"/>
                      <a:pt x="26370" y="139303"/>
                    </a:cubicBezTo>
                    <a:cubicBezTo>
                      <a:pt x="24941" y="135779"/>
                      <a:pt x="25037" y="132445"/>
                      <a:pt x="26561" y="129493"/>
                    </a:cubicBezTo>
                    <a:cubicBezTo>
                      <a:pt x="28085" y="126540"/>
                      <a:pt x="31037" y="124159"/>
                      <a:pt x="35324" y="122444"/>
                    </a:cubicBezTo>
                    <a:cubicBezTo>
                      <a:pt x="39610" y="120730"/>
                      <a:pt x="47039" y="120253"/>
                      <a:pt x="57517" y="121016"/>
                    </a:cubicBezTo>
                    <a:cubicBezTo>
                      <a:pt x="67994" y="121778"/>
                      <a:pt x="77043" y="120635"/>
                      <a:pt x="84568" y="117682"/>
                    </a:cubicBezTo>
                    <a:cubicBezTo>
                      <a:pt x="94855" y="113586"/>
                      <a:pt x="99046" y="109014"/>
                      <a:pt x="97046" y="103966"/>
                    </a:cubicBezTo>
                    <a:cubicBezTo>
                      <a:pt x="95998" y="101299"/>
                      <a:pt x="92474" y="100251"/>
                      <a:pt x="86378" y="100823"/>
                    </a:cubicBezTo>
                    <a:cubicBezTo>
                      <a:pt x="80282" y="101394"/>
                      <a:pt x="72376" y="102251"/>
                      <a:pt x="62660" y="103490"/>
                    </a:cubicBezTo>
                    <a:cubicBezTo>
                      <a:pt x="52945" y="104728"/>
                      <a:pt x="44753" y="104728"/>
                      <a:pt x="38181" y="103394"/>
                    </a:cubicBezTo>
                    <a:cubicBezTo>
                      <a:pt x="28466" y="103108"/>
                      <a:pt x="20941" y="100918"/>
                      <a:pt x="15512" y="96822"/>
                    </a:cubicBezTo>
                    <a:cubicBezTo>
                      <a:pt x="10082" y="92726"/>
                      <a:pt x="5891" y="86916"/>
                      <a:pt x="2843" y="79201"/>
                    </a:cubicBezTo>
                    <a:cubicBezTo>
                      <a:pt x="-2395" y="66056"/>
                      <a:pt x="-395" y="52816"/>
                      <a:pt x="8844" y="39482"/>
                    </a:cubicBezTo>
                    <a:cubicBezTo>
                      <a:pt x="17988" y="26051"/>
                      <a:pt x="32561" y="15478"/>
                      <a:pt x="52469" y="7573"/>
                    </a:cubicBezTo>
                    <a:close/>
                  </a:path>
                </a:pathLst>
              </a:custGeom>
              <a:solidFill>
                <a:srgbClr val="E598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9408D64A-F424-4D70-B35F-392194E133AB}"/>
                </a:ext>
              </a:extLst>
            </p:cNvPr>
            <p:cNvSpPr/>
            <p:nvPr/>
          </p:nvSpPr>
          <p:spPr>
            <a:xfrm>
              <a:off x="11560285" y="1116594"/>
              <a:ext cx="176871" cy="1225821"/>
            </a:xfrm>
            <a:custGeom>
              <a:avLst/>
              <a:gdLst>
                <a:gd name="connsiteX0" fmla="*/ 97038 w 176871"/>
                <a:gd name="connsiteY0" fmla="*/ 214408 h 1225821"/>
                <a:gd name="connsiteX1" fmla="*/ 63891 w 176871"/>
                <a:gd name="connsiteY1" fmla="*/ 0 h 1225821"/>
                <a:gd name="connsiteX2" fmla="*/ 26172 w 176871"/>
                <a:gd name="connsiteY2" fmla="*/ 245936 h 1225821"/>
                <a:gd name="connsiteX3" fmla="*/ 5598 w 176871"/>
                <a:gd name="connsiteY3" fmla="*/ 595313 h 1225821"/>
                <a:gd name="connsiteX4" fmla="*/ 32839 w 176871"/>
                <a:gd name="connsiteY4" fmla="*/ 1072991 h 1225821"/>
                <a:gd name="connsiteX5" fmla="*/ 116659 w 176871"/>
                <a:gd name="connsiteY5" fmla="*/ 1220534 h 1225821"/>
                <a:gd name="connsiteX6" fmla="*/ 170666 w 176871"/>
                <a:gd name="connsiteY6" fmla="*/ 1130427 h 1225821"/>
                <a:gd name="connsiteX7" fmla="*/ 153712 w 176871"/>
                <a:gd name="connsiteY7" fmla="*/ 528161 h 1225821"/>
                <a:gd name="connsiteX8" fmla="*/ 97038 w 176871"/>
                <a:gd name="connsiteY8" fmla="*/ 214408 h 122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871" h="1225821">
                  <a:moveTo>
                    <a:pt x="97038" y="214408"/>
                  </a:moveTo>
                  <a:cubicBezTo>
                    <a:pt x="85798" y="142970"/>
                    <a:pt x="76178" y="71247"/>
                    <a:pt x="63891" y="0"/>
                  </a:cubicBezTo>
                  <a:cubicBezTo>
                    <a:pt x="51794" y="81725"/>
                    <a:pt x="27315" y="161830"/>
                    <a:pt x="26172" y="245936"/>
                  </a:cubicBezTo>
                  <a:cubicBezTo>
                    <a:pt x="24553" y="363188"/>
                    <a:pt x="14456" y="478441"/>
                    <a:pt x="5598" y="595313"/>
                  </a:cubicBezTo>
                  <a:cubicBezTo>
                    <a:pt x="-6308" y="752570"/>
                    <a:pt x="-117" y="918020"/>
                    <a:pt x="32839" y="1072991"/>
                  </a:cubicBezTo>
                  <a:cubicBezTo>
                    <a:pt x="44269" y="1126427"/>
                    <a:pt x="62081" y="1195388"/>
                    <a:pt x="116659" y="1220534"/>
                  </a:cubicBezTo>
                  <a:cubicBezTo>
                    <a:pt x="173619" y="1246727"/>
                    <a:pt x="169618" y="1169099"/>
                    <a:pt x="170666" y="1130427"/>
                  </a:cubicBezTo>
                  <a:cubicBezTo>
                    <a:pt x="175905" y="930878"/>
                    <a:pt x="187430" y="725805"/>
                    <a:pt x="153712" y="528161"/>
                  </a:cubicBezTo>
                  <a:cubicBezTo>
                    <a:pt x="135995" y="423386"/>
                    <a:pt x="113516" y="319469"/>
                    <a:pt x="97038" y="214408"/>
                  </a:cubicBezTo>
                  <a:close/>
                </a:path>
              </a:pathLst>
            </a:custGeom>
            <a:solidFill>
              <a:srgbClr val="FCFCFC">
                <a:alpha val="51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480" name="Graphic 484">
              <a:extLst>
                <a:ext uri="{FF2B5EF4-FFF2-40B4-BE49-F238E27FC236}">
                  <a16:creationId xmlns:a16="http://schemas.microsoft.com/office/drawing/2014/main" id="{6968BA4B-3D17-4F86-8DB3-19A9A7082911}"/>
                </a:ext>
              </a:extLst>
            </p:cNvPr>
            <p:cNvGrpSpPr/>
            <p:nvPr/>
          </p:nvGrpSpPr>
          <p:grpSpPr>
            <a:xfrm>
              <a:off x="11498255" y="827405"/>
              <a:ext cx="1012888" cy="434730"/>
              <a:chOff x="11498255" y="827405"/>
              <a:chExt cx="1012888" cy="434730"/>
            </a:xfrm>
          </p:grpSpPr>
          <p:sp>
            <p:nvSpPr>
              <p:cNvPr id="481" name="Freeform: Shape 480">
                <a:extLst>
                  <a:ext uri="{FF2B5EF4-FFF2-40B4-BE49-F238E27FC236}">
                    <a16:creationId xmlns:a16="http://schemas.microsoft.com/office/drawing/2014/main" id="{F8F9B42A-B7E1-455F-91B6-71104A5E72C1}"/>
                  </a:ext>
                </a:extLst>
              </p:cNvPr>
              <p:cNvSpPr/>
              <p:nvPr/>
            </p:nvSpPr>
            <p:spPr>
              <a:xfrm>
                <a:off x="11498255" y="886184"/>
                <a:ext cx="1012888" cy="98824"/>
              </a:xfrm>
              <a:custGeom>
                <a:avLst/>
                <a:gdLst>
                  <a:gd name="connsiteX0" fmla="*/ 9716 w 1012888"/>
                  <a:gd name="connsiteY0" fmla="*/ 0 h 98824"/>
                  <a:gd name="connsiteX1" fmla="*/ 992505 w 1012888"/>
                  <a:gd name="connsiteY1" fmla="*/ 32385 h 98824"/>
                  <a:gd name="connsiteX2" fmla="*/ 1012889 w 1012888"/>
                  <a:gd name="connsiteY2" fmla="*/ 62008 h 98824"/>
                  <a:gd name="connsiteX3" fmla="*/ 0 w 1012888"/>
                  <a:gd name="connsiteY3" fmla="*/ 31814 h 98824"/>
                  <a:gd name="connsiteX4" fmla="*/ 9716 w 1012888"/>
                  <a:gd name="connsiteY4" fmla="*/ 0 h 98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2888" h="98824">
                    <a:moveTo>
                      <a:pt x="9716" y="0"/>
                    </a:moveTo>
                    <a:cubicBezTo>
                      <a:pt x="9716" y="0"/>
                      <a:pt x="392430" y="77533"/>
                      <a:pt x="992505" y="32385"/>
                    </a:cubicBezTo>
                    <a:lnTo>
                      <a:pt x="1012889" y="62008"/>
                    </a:lnTo>
                    <a:cubicBezTo>
                      <a:pt x="1012889" y="62008"/>
                      <a:pt x="550640" y="162306"/>
                      <a:pt x="0" y="31814"/>
                    </a:cubicBezTo>
                    <a:lnTo>
                      <a:pt x="9716" y="0"/>
                    </a:lnTo>
                    <a:close/>
                  </a:path>
                </a:pathLst>
              </a:custGeom>
              <a:solidFill>
                <a:srgbClr val="EF5E5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482" name="Graphic 484">
                <a:extLst>
                  <a:ext uri="{FF2B5EF4-FFF2-40B4-BE49-F238E27FC236}">
                    <a16:creationId xmlns:a16="http://schemas.microsoft.com/office/drawing/2014/main" id="{BA14AC86-E394-4387-9B77-57645D137585}"/>
                  </a:ext>
                </a:extLst>
              </p:cNvPr>
              <p:cNvGrpSpPr/>
              <p:nvPr/>
            </p:nvGrpSpPr>
            <p:grpSpPr>
              <a:xfrm>
                <a:off x="11992220" y="827405"/>
                <a:ext cx="298224" cy="434730"/>
                <a:chOff x="11992220" y="827405"/>
                <a:chExt cx="298224" cy="434730"/>
              </a:xfrm>
            </p:grpSpPr>
            <p:sp>
              <p:nvSpPr>
                <p:cNvPr id="483" name="Freeform: Shape 482">
                  <a:extLst>
                    <a:ext uri="{FF2B5EF4-FFF2-40B4-BE49-F238E27FC236}">
                      <a16:creationId xmlns:a16="http://schemas.microsoft.com/office/drawing/2014/main" id="{EDC91379-1365-4062-BF6A-3F13E6CD065F}"/>
                    </a:ext>
                  </a:extLst>
                </p:cNvPr>
                <p:cNvSpPr/>
                <p:nvPr/>
              </p:nvSpPr>
              <p:spPr>
                <a:xfrm>
                  <a:off x="12099664" y="833787"/>
                  <a:ext cx="190781" cy="130788"/>
                </a:xfrm>
                <a:custGeom>
                  <a:avLst/>
                  <a:gdLst>
                    <a:gd name="connsiteX0" fmla="*/ 89344 w 190781"/>
                    <a:gd name="connsiteY0" fmla="*/ 130788 h 130788"/>
                    <a:gd name="connsiteX1" fmla="*/ 27813 w 190781"/>
                    <a:gd name="connsiteY1" fmla="*/ 121263 h 130788"/>
                    <a:gd name="connsiteX2" fmla="*/ 0 w 190781"/>
                    <a:gd name="connsiteY2" fmla="*/ 113072 h 130788"/>
                    <a:gd name="connsiteX3" fmla="*/ 15526 w 190781"/>
                    <a:gd name="connsiteY3" fmla="*/ 88592 h 130788"/>
                    <a:gd name="connsiteX4" fmla="*/ 117253 w 190781"/>
                    <a:gd name="connsiteY4" fmla="*/ 1058 h 130788"/>
                    <a:gd name="connsiteX5" fmla="*/ 164497 w 190781"/>
                    <a:gd name="connsiteY5" fmla="*/ 12202 h 130788"/>
                    <a:gd name="connsiteX6" fmla="*/ 184785 w 190781"/>
                    <a:gd name="connsiteY6" fmla="*/ 84687 h 130788"/>
                    <a:gd name="connsiteX7" fmla="*/ 89344 w 190781"/>
                    <a:gd name="connsiteY7" fmla="*/ 130788 h 130788"/>
                    <a:gd name="connsiteX8" fmla="*/ 71723 w 190781"/>
                    <a:gd name="connsiteY8" fmla="*/ 85830 h 130788"/>
                    <a:gd name="connsiteX9" fmla="*/ 145828 w 190781"/>
                    <a:gd name="connsiteY9" fmla="*/ 64970 h 130788"/>
                    <a:gd name="connsiteX10" fmla="*/ 138208 w 190781"/>
                    <a:gd name="connsiteY10" fmla="*/ 47063 h 130788"/>
                    <a:gd name="connsiteX11" fmla="*/ 125158 w 190781"/>
                    <a:gd name="connsiteY11" fmla="*/ 44015 h 130788"/>
                    <a:gd name="connsiteX12" fmla="*/ 71723 w 190781"/>
                    <a:gd name="connsiteY12" fmla="*/ 85830 h 130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0781" h="130788">
                      <a:moveTo>
                        <a:pt x="89344" y="130788"/>
                      </a:moveTo>
                      <a:cubicBezTo>
                        <a:pt x="70961" y="130788"/>
                        <a:pt x="50387" y="127931"/>
                        <a:pt x="27813" y="121263"/>
                      </a:cubicBezTo>
                      <a:lnTo>
                        <a:pt x="0" y="113072"/>
                      </a:lnTo>
                      <a:lnTo>
                        <a:pt x="15526" y="88592"/>
                      </a:lnTo>
                      <a:cubicBezTo>
                        <a:pt x="20574" y="80591"/>
                        <a:pt x="66389" y="10297"/>
                        <a:pt x="117253" y="1058"/>
                      </a:cubicBezTo>
                      <a:cubicBezTo>
                        <a:pt x="134398" y="-2086"/>
                        <a:pt x="150781" y="1820"/>
                        <a:pt x="164497" y="12202"/>
                      </a:cubicBezTo>
                      <a:cubicBezTo>
                        <a:pt x="189548" y="31061"/>
                        <a:pt x="197548" y="59541"/>
                        <a:pt x="184785" y="84687"/>
                      </a:cubicBezTo>
                      <a:cubicBezTo>
                        <a:pt x="172117" y="110024"/>
                        <a:pt x="138684" y="130788"/>
                        <a:pt x="89344" y="130788"/>
                      </a:cubicBezTo>
                      <a:close/>
                      <a:moveTo>
                        <a:pt x="71723" y="85830"/>
                      </a:moveTo>
                      <a:cubicBezTo>
                        <a:pt x="112586" y="90497"/>
                        <a:pt x="139351" y="77829"/>
                        <a:pt x="145828" y="64970"/>
                      </a:cubicBezTo>
                      <a:cubicBezTo>
                        <a:pt x="146971" y="62780"/>
                        <a:pt x="150304" y="56112"/>
                        <a:pt x="138208" y="47063"/>
                      </a:cubicBezTo>
                      <a:cubicBezTo>
                        <a:pt x="134207" y="44015"/>
                        <a:pt x="130302" y="43158"/>
                        <a:pt x="125158" y="44015"/>
                      </a:cubicBezTo>
                      <a:cubicBezTo>
                        <a:pt x="108680" y="47063"/>
                        <a:pt x="88106" y="66304"/>
                        <a:pt x="71723" y="85830"/>
                      </a:cubicBezTo>
                      <a:close/>
                    </a:path>
                  </a:pathLst>
                </a:custGeom>
                <a:solidFill>
                  <a:srgbClr val="FF716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84" name="Freeform: Shape 483">
                  <a:extLst>
                    <a:ext uri="{FF2B5EF4-FFF2-40B4-BE49-F238E27FC236}">
                      <a16:creationId xmlns:a16="http://schemas.microsoft.com/office/drawing/2014/main" id="{3AF33A1A-6125-4AD8-A19C-572170E4523E}"/>
                    </a:ext>
                  </a:extLst>
                </p:cNvPr>
                <p:cNvSpPr/>
                <p:nvPr/>
              </p:nvSpPr>
              <p:spPr>
                <a:xfrm>
                  <a:off x="11992220" y="827405"/>
                  <a:ext cx="161831" cy="130788"/>
                </a:xfrm>
                <a:custGeom>
                  <a:avLst/>
                  <a:gdLst>
                    <a:gd name="connsiteX0" fmla="*/ 86107 w 161831"/>
                    <a:gd name="connsiteY0" fmla="*/ 130788 h 130788"/>
                    <a:gd name="connsiteX1" fmla="*/ 138304 w 161831"/>
                    <a:gd name="connsiteY1" fmla="*/ 121263 h 130788"/>
                    <a:gd name="connsiteX2" fmla="*/ 161831 w 161831"/>
                    <a:gd name="connsiteY2" fmla="*/ 113072 h 130788"/>
                    <a:gd name="connsiteX3" fmla="*/ 148687 w 161831"/>
                    <a:gd name="connsiteY3" fmla="*/ 88592 h 130788"/>
                    <a:gd name="connsiteX4" fmla="*/ 62390 w 161831"/>
                    <a:gd name="connsiteY4" fmla="*/ 1058 h 130788"/>
                    <a:gd name="connsiteX5" fmla="*/ 22290 w 161831"/>
                    <a:gd name="connsiteY5" fmla="*/ 12202 h 130788"/>
                    <a:gd name="connsiteX6" fmla="*/ 5050 w 161831"/>
                    <a:gd name="connsiteY6" fmla="*/ 84687 h 130788"/>
                    <a:gd name="connsiteX7" fmla="*/ 86107 w 161831"/>
                    <a:gd name="connsiteY7" fmla="*/ 130788 h 130788"/>
                    <a:gd name="connsiteX8" fmla="*/ 101062 w 161831"/>
                    <a:gd name="connsiteY8" fmla="*/ 85830 h 130788"/>
                    <a:gd name="connsiteX9" fmla="*/ 38292 w 161831"/>
                    <a:gd name="connsiteY9" fmla="*/ 64970 h 130788"/>
                    <a:gd name="connsiteX10" fmla="*/ 44769 w 161831"/>
                    <a:gd name="connsiteY10" fmla="*/ 47063 h 130788"/>
                    <a:gd name="connsiteX11" fmla="*/ 55818 w 161831"/>
                    <a:gd name="connsiteY11" fmla="*/ 44015 h 130788"/>
                    <a:gd name="connsiteX12" fmla="*/ 101062 w 161831"/>
                    <a:gd name="connsiteY12" fmla="*/ 85830 h 130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61831" h="130788">
                      <a:moveTo>
                        <a:pt x="86107" y="130788"/>
                      </a:moveTo>
                      <a:cubicBezTo>
                        <a:pt x="101728" y="130788"/>
                        <a:pt x="119159" y="127931"/>
                        <a:pt x="138304" y="121263"/>
                      </a:cubicBezTo>
                      <a:lnTo>
                        <a:pt x="161831" y="113072"/>
                      </a:lnTo>
                      <a:lnTo>
                        <a:pt x="148687" y="88592"/>
                      </a:lnTo>
                      <a:cubicBezTo>
                        <a:pt x="144400" y="80591"/>
                        <a:pt x="105538" y="10297"/>
                        <a:pt x="62390" y="1058"/>
                      </a:cubicBezTo>
                      <a:cubicBezTo>
                        <a:pt x="47912" y="-2086"/>
                        <a:pt x="34006" y="1820"/>
                        <a:pt x="22290" y="12202"/>
                      </a:cubicBezTo>
                      <a:cubicBezTo>
                        <a:pt x="1049" y="31061"/>
                        <a:pt x="-5714" y="59541"/>
                        <a:pt x="5050" y="84687"/>
                      </a:cubicBezTo>
                      <a:cubicBezTo>
                        <a:pt x="16003" y="110024"/>
                        <a:pt x="44388" y="130788"/>
                        <a:pt x="86107" y="130788"/>
                      </a:cubicBezTo>
                      <a:close/>
                      <a:moveTo>
                        <a:pt x="101062" y="85830"/>
                      </a:moveTo>
                      <a:cubicBezTo>
                        <a:pt x="66391" y="90497"/>
                        <a:pt x="43721" y="77829"/>
                        <a:pt x="38292" y="64970"/>
                      </a:cubicBezTo>
                      <a:cubicBezTo>
                        <a:pt x="37339" y="62780"/>
                        <a:pt x="34482" y="56112"/>
                        <a:pt x="44769" y="47063"/>
                      </a:cubicBezTo>
                      <a:cubicBezTo>
                        <a:pt x="48198" y="44015"/>
                        <a:pt x="51532" y="43158"/>
                        <a:pt x="55818" y="44015"/>
                      </a:cubicBezTo>
                      <a:cubicBezTo>
                        <a:pt x="69819" y="47063"/>
                        <a:pt x="87250" y="66304"/>
                        <a:pt x="101062" y="85830"/>
                      </a:cubicBezTo>
                      <a:close/>
                    </a:path>
                  </a:pathLst>
                </a:custGeom>
                <a:solidFill>
                  <a:srgbClr val="FF716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85" name="Freeform: Shape 484">
                  <a:extLst>
                    <a:ext uri="{FF2B5EF4-FFF2-40B4-BE49-F238E27FC236}">
                      <a16:creationId xmlns:a16="http://schemas.microsoft.com/office/drawing/2014/main" id="{5B7D1BB0-DA4C-4C47-B45C-F8A459C6285F}"/>
                    </a:ext>
                  </a:extLst>
                </p:cNvPr>
                <p:cNvSpPr/>
                <p:nvPr/>
              </p:nvSpPr>
              <p:spPr>
                <a:xfrm>
                  <a:off x="12131382" y="937905"/>
                  <a:ext cx="145065" cy="319278"/>
                </a:xfrm>
                <a:custGeom>
                  <a:avLst/>
                  <a:gdLst>
                    <a:gd name="connsiteX0" fmla="*/ 114586 w 145065"/>
                    <a:gd name="connsiteY0" fmla="*/ 319278 h 319278"/>
                    <a:gd name="connsiteX1" fmla="*/ 61722 w 145065"/>
                    <a:gd name="connsiteY1" fmla="*/ 177165 h 319278"/>
                    <a:gd name="connsiteX2" fmla="*/ 0 w 145065"/>
                    <a:gd name="connsiteY2" fmla="*/ 19907 h 319278"/>
                    <a:gd name="connsiteX3" fmla="*/ 31718 w 145065"/>
                    <a:gd name="connsiteY3" fmla="*/ 0 h 319278"/>
                    <a:gd name="connsiteX4" fmla="*/ 97536 w 145065"/>
                    <a:gd name="connsiteY4" fmla="*/ 166307 h 319278"/>
                    <a:gd name="connsiteX5" fmla="*/ 145066 w 145065"/>
                    <a:gd name="connsiteY5" fmla="*/ 297656 h 319278"/>
                    <a:gd name="connsiteX6" fmla="*/ 136112 w 145065"/>
                    <a:gd name="connsiteY6" fmla="*/ 303467 h 319278"/>
                    <a:gd name="connsiteX7" fmla="*/ 114586 w 145065"/>
                    <a:gd name="connsiteY7" fmla="*/ 319278 h 319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5065" h="319278">
                      <a:moveTo>
                        <a:pt x="114586" y="319278"/>
                      </a:moveTo>
                      <a:cubicBezTo>
                        <a:pt x="111919" y="315659"/>
                        <a:pt x="96583" y="291560"/>
                        <a:pt x="61722" y="177165"/>
                      </a:cubicBezTo>
                      <a:cubicBezTo>
                        <a:pt x="27527" y="64770"/>
                        <a:pt x="286" y="20288"/>
                        <a:pt x="0" y="19907"/>
                      </a:cubicBezTo>
                      <a:lnTo>
                        <a:pt x="31718" y="0"/>
                      </a:lnTo>
                      <a:cubicBezTo>
                        <a:pt x="32956" y="1905"/>
                        <a:pt x="61531" y="48101"/>
                        <a:pt x="97536" y="166307"/>
                      </a:cubicBezTo>
                      <a:cubicBezTo>
                        <a:pt x="130492" y="274606"/>
                        <a:pt x="144494" y="296704"/>
                        <a:pt x="145066" y="297656"/>
                      </a:cubicBezTo>
                      <a:lnTo>
                        <a:pt x="136112" y="303467"/>
                      </a:lnTo>
                      <a:lnTo>
                        <a:pt x="114586" y="319278"/>
                      </a:lnTo>
                      <a:close/>
                    </a:path>
                  </a:pathLst>
                </a:custGeom>
                <a:solidFill>
                  <a:srgbClr val="FF716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86" name="Freeform: Shape 485">
                  <a:extLst>
                    <a:ext uri="{FF2B5EF4-FFF2-40B4-BE49-F238E27FC236}">
                      <a16:creationId xmlns:a16="http://schemas.microsoft.com/office/drawing/2014/main" id="{3AA43C4B-4B91-4CF6-B23A-8882DCCA5C67}"/>
                    </a:ext>
                  </a:extLst>
                </p:cNvPr>
                <p:cNvSpPr/>
                <p:nvPr/>
              </p:nvSpPr>
              <p:spPr>
                <a:xfrm>
                  <a:off x="12010510" y="937810"/>
                  <a:ext cx="125444" cy="324326"/>
                </a:xfrm>
                <a:custGeom>
                  <a:avLst/>
                  <a:gdLst>
                    <a:gd name="connsiteX0" fmla="*/ 31909 w 125444"/>
                    <a:gd name="connsiteY0" fmla="*/ 324326 h 324326"/>
                    <a:gd name="connsiteX1" fmla="*/ 74771 w 125444"/>
                    <a:gd name="connsiteY1" fmla="*/ 178880 h 324326"/>
                    <a:gd name="connsiteX2" fmla="*/ 125444 w 125444"/>
                    <a:gd name="connsiteY2" fmla="*/ 17716 h 324326"/>
                    <a:gd name="connsiteX3" fmla="*/ 92392 w 125444"/>
                    <a:gd name="connsiteY3" fmla="*/ 0 h 324326"/>
                    <a:gd name="connsiteX4" fmla="*/ 38290 w 125444"/>
                    <a:gd name="connsiteY4" fmla="*/ 170402 h 324326"/>
                    <a:gd name="connsiteX5" fmla="*/ 0 w 125444"/>
                    <a:gd name="connsiteY5" fmla="*/ 304705 h 324326"/>
                    <a:gd name="connsiteX6" fmla="*/ 9334 w 125444"/>
                    <a:gd name="connsiteY6" fmla="*/ 309848 h 324326"/>
                    <a:gd name="connsiteX7" fmla="*/ 31909 w 125444"/>
                    <a:gd name="connsiteY7" fmla="*/ 324326 h 324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5444" h="324326">
                      <a:moveTo>
                        <a:pt x="31909" y="324326"/>
                      </a:moveTo>
                      <a:cubicBezTo>
                        <a:pt x="34385" y="320516"/>
                        <a:pt x="47911" y="295370"/>
                        <a:pt x="74771" y="178880"/>
                      </a:cubicBezTo>
                      <a:cubicBezTo>
                        <a:pt x="101156" y="64389"/>
                        <a:pt x="125158" y="18193"/>
                        <a:pt x="125444" y="17716"/>
                      </a:cubicBezTo>
                      <a:lnTo>
                        <a:pt x="92392" y="0"/>
                      </a:lnTo>
                      <a:cubicBezTo>
                        <a:pt x="91345" y="2000"/>
                        <a:pt x="65913" y="50102"/>
                        <a:pt x="38290" y="170402"/>
                      </a:cubicBezTo>
                      <a:cubicBezTo>
                        <a:pt x="12954" y="280702"/>
                        <a:pt x="571" y="303752"/>
                        <a:pt x="0" y="304705"/>
                      </a:cubicBezTo>
                      <a:lnTo>
                        <a:pt x="9334" y="309848"/>
                      </a:lnTo>
                      <a:lnTo>
                        <a:pt x="31909" y="324326"/>
                      </a:lnTo>
                      <a:close/>
                    </a:path>
                  </a:pathLst>
                </a:custGeom>
                <a:solidFill>
                  <a:srgbClr val="FF716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87" name="Freeform: Shape 486">
                  <a:extLst>
                    <a:ext uri="{FF2B5EF4-FFF2-40B4-BE49-F238E27FC236}">
                      <a16:creationId xmlns:a16="http://schemas.microsoft.com/office/drawing/2014/main" id="{C2A9A440-1F5B-4DF1-ABCE-D15036A66B50}"/>
                    </a:ext>
                  </a:extLst>
                </p:cNvPr>
                <p:cNvSpPr/>
                <p:nvPr/>
              </p:nvSpPr>
              <p:spPr>
                <a:xfrm>
                  <a:off x="12104998" y="896947"/>
                  <a:ext cx="60388" cy="76771"/>
                </a:xfrm>
                <a:custGeom>
                  <a:avLst/>
                  <a:gdLst>
                    <a:gd name="connsiteX0" fmla="*/ 60389 w 60388"/>
                    <a:gd name="connsiteY0" fmla="*/ 38386 h 76771"/>
                    <a:gd name="connsiteX1" fmla="*/ 30194 w 60388"/>
                    <a:gd name="connsiteY1" fmla="*/ 76771 h 76771"/>
                    <a:gd name="connsiteX2" fmla="*/ 0 w 60388"/>
                    <a:gd name="connsiteY2" fmla="*/ 38386 h 76771"/>
                    <a:gd name="connsiteX3" fmla="*/ 30194 w 60388"/>
                    <a:gd name="connsiteY3" fmla="*/ 0 h 76771"/>
                    <a:gd name="connsiteX4" fmla="*/ 60389 w 60388"/>
                    <a:gd name="connsiteY4" fmla="*/ 38386 h 76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388" h="76771">
                      <a:moveTo>
                        <a:pt x="60389" y="38386"/>
                      </a:moveTo>
                      <a:cubicBezTo>
                        <a:pt x="60389" y="59627"/>
                        <a:pt x="46863" y="76771"/>
                        <a:pt x="30194" y="76771"/>
                      </a:cubicBezTo>
                      <a:cubicBezTo>
                        <a:pt x="13525" y="76771"/>
                        <a:pt x="0" y="59627"/>
                        <a:pt x="0" y="38386"/>
                      </a:cubicBezTo>
                      <a:cubicBezTo>
                        <a:pt x="0" y="17145"/>
                        <a:pt x="13525" y="0"/>
                        <a:pt x="30194" y="0"/>
                      </a:cubicBezTo>
                      <a:cubicBezTo>
                        <a:pt x="46863" y="0"/>
                        <a:pt x="60389" y="17240"/>
                        <a:pt x="60389" y="38386"/>
                      </a:cubicBezTo>
                      <a:close/>
                    </a:path>
                  </a:pathLst>
                </a:custGeom>
                <a:solidFill>
                  <a:srgbClr val="EF5E5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grpSp>
        <p:nvGrpSpPr>
          <p:cNvPr id="512" name="Graphic 554">
            <a:extLst>
              <a:ext uri="{FF2B5EF4-FFF2-40B4-BE49-F238E27FC236}">
                <a16:creationId xmlns:a16="http://schemas.microsoft.com/office/drawing/2014/main" id="{E847463E-1E83-4FC5-B967-30A542AAB998}"/>
              </a:ext>
            </a:extLst>
          </p:cNvPr>
          <p:cNvGrpSpPr/>
          <p:nvPr/>
        </p:nvGrpSpPr>
        <p:grpSpPr>
          <a:xfrm rot="2535315" flipH="1">
            <a:off x="7109017" y="1129687"/>
            <a:ext cx="271124" cy="251200"/>
            <a:chOff x="6536163" y="3422285"/>
            <a:chExt cx="288405" cy="269223"/>
          </a:xfrm>
        </p:grpSpPr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2B73D21A-3E2B-4FE0-8F72-85B90FC06B91}"/>
                </a:ext>
              </a:extLst>
            </p:cNvPr>
            <p:cNvSpPr/>
            <p:nvPr/>
          </p:nvSpPr>
          <p:spPr>
            <a:xfrm>
              <a:off x="6536163" y="3422285"/>
              <a:ext cx="288405" cy="269223"/>
            </a:xfrm>
            <a:custGeom>
              <a:avLst/>
              <a:gdLst>
                <a:gd name="connsiteX0" fmla="*/ 68090 w 288405"/>
                <a:gd name="connsiteY0" fmla="*/ 269223 h 269223"/>
                <a:gd name="connsiteX1" fmla="*/ 49231 w 288405"/>
                <a:gd name="connsiteY1" fmla="*/ 259317 h 269223"/>
                <a:gd name="connsiteX2" fmla="*/ 82 w 288405"/>
                <a:gd name="connsiteY2" fmla="*/ 95106 h 269223"/>
                <a:gd name="connsiteX3" fmla="*/ 159340 w 288405"/>
                <a:gd name="connsiteY3" fmla="*/ 89296 h 269223"/>
                <a:gd name="connsiteX4" fmla="*/ 275640 w 288405"/>
                <a:gd name="connsiteY4" fmla="*/ 97488 h 269223"/>
                <a:gd name="connsiteX5" fmla="*/ 68090 w 288405"/>
                <a:gd name="connsiteY5" fmla="*/ 269223 h 269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405" h="269223">
                  <a:moveTo>
                    <a:pt x="68090" y="269223"/>
                  </a:moveTo>
                  <a:cubicBezTo>
                    <a:pt x="60566" y="269223"/>
                    <a:pt x="53517" y="265509"/>
                    <a:pt x="49231" y="259317"/>
                  </a:cubicBezTo>
                  <a:cubicBezTo>
                    <a:pt x="34848" y="238458"/>
                    <a:pt x="4273" y="184165"/>
                    <a:pt x="82" y="95106"/>
                  </a:cubicBezTo>
                  <a:cubicBezTo>
                    <a:pt x="-3824" y="12429"/>
                    <a:pt x="133432" y="-66723"/>
                    <a:pt x="159340" y="89296"/>
                  </a:cubicBezTo>
                  <a:cubicBezTo>
                    <a:pt x="159340" y="89296"/>
                    <a:pt x="229348" y="30908"/>
                    <a:pt x="275640" y="97488"/>
                  </a:cubicBezTo>
                  <a:cubicBezTo>
                    <a:pt x="316693" y="156543"/>
                    <a:pt x="261638" y="268366"/>
                    <a:pt x="68090" y="269223"/>
                  </a:cubicBezTo>
                  <a:close/>
                </a:path>
              </a:pathLst>
            </a:custGeom>
            <a:solidFill>
              <a:srgbClr val="FF716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E54916F9-64A7-4F5D-9058-7A8300BD4CA4}"/>
                </a:ext>
              </a:extLst>
            </p:cNvPr>
            <p:cNvSpPr/>
            <p:nvPr/>
          </p:nvSpPr>
          <p:spPr>
            <a:xfrm>
              <a:off x="6558057" y="3455686"/>
              <a:ext cx="83854" cy="67516"/>
            </a:xfrm>
            <a:custGeom>
              <a:avLst/>
              <a:gdLst>
                <a:gd name="connsiteX0" fmla="*/ 29528 w 83854"/>
                <a:gd name="connsiteY0" fmla="*/ 10938 h 67516"/>
                <a:gd name="connsiteX1" fmla="*/ 0 w 83854"/>
                <a:gd name="connsiteY1" fmla="*/ 67516 h 67516"/>
                <a:gd name="connsiteX2" fmla="*/ 43529 w 83854"/>
                <a:gd name="connsiteY2" fmla="*/ 41799 h 67516"/>
                <a:gd name="connsiteX3" fmla="*/ 83820 w 83854"/>
                <a:gd name="connsiteY3" fmla="*/ 13986 h 67516"/>
                <a:gd name="connsiteX4" fmla="*/ 65627 w 83854"/>
                <a:gd name="connsiteY4" fmla="*/ 460 h 67516"/>
                <a:gd name="connsiteX5" fmla="*/ 29528 w 83854"/>
                <a:gd name="connsiteY5" fmla="*/ 10938 h 6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854" h="67516">
                  <a:moveTo>
                    <a:pt x="29528" y="10938"/>
                  </a:moveTo>
                  <a:cubicBezTo>
                    <a:pt x="10382" y="24558"/>
                    <a:pt x="1715" y="45418"/>
                    <a:pt x="0" y="67516"/>
                  </a:cubicBezTo>
                  <a:cubicBezTo>
                    <a:pt x="13049" y="57039"/>
                    <a:pt x="28766" y="49704"/>
                    <a:pt x="43529" y="41799"/>
                  </a:cubicBezTo>
                  <a:cubicBezTo>
                    <a:pt x="53626" y="36465"/>
                    <a:pt x="82677" y="27797"/>
                    <a:pt x="83820" y="13986"/>
                  </a:cubicBezTo>
                  <a:cubicBezTo>
                    <a:pt x="84582" y="4937"/>
                    <a:pt x="72676" y="1603"/>
                    <a:pt x="65627" y="460"/>
                  </a:cubicBezTo>
                  <a:cubicBezTo>
                    <a:pt x="53150" y="-1635"/>
                    <a:pt x="39719" y="3699"/>
                    <a:pt x="29528" y="10938"/>
                  </a:cubicBezTo>
                  <a:close/>
                </a:path>
              </a:pathLst>
            </a:custGeom>
            <a:solidFill>
              <a:srgbClr val="FCFCFC">
                <a:alpha val="1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808F9EA5-A808-4A1D-8D1D-4F45C3E55397}"/>
                </a:ext>
              </a:extLst>
            </p:cNvPr>
            <p:cNvSpPr/>
            <p:nvPr/>
          </p:nvSpPr>
          <p:spPr>
            <a:xfrm>
              <a:off x="6551771" y="3567207"/>
              <a:ext cx="272605" cy="124301"/>
            </a:xfrm>
            <a:custGeom>
              <a:avLst/>
              <a:gdLst>
                <a:gd name="connsiteX0" fmla="*/ 272605 w 272605"/>
                <a:gd name="connsiteY0" fmla="*/ 0 h 124301"/>
                <a:gd name="connsiteX1" fmla="*/ 151733 w 272605"/>
                <a:gd name="connsiteY1" fmla="*/ 71533 h 124301"/>
                <a:gd name="connsiteX2" fmla="*/ 21717 w 272605"/>
                <a:gd name="connsiteY2" fmla="*/ 54388 h 124301"/>
                <a:gd name="connsiteX3" fmla="*/ 0 w 272605"/>
                <a:gd name="connsiteY3" fmla="*/ 42100 h 124301"/>
                <a:gd name="connsiteX4" fmla="*/ 33623 w 272605"/>
                <a:gd name="connsiteY4" fmla="*/ 114395 h 124301"/>
                <a:gd name="connsiteX5" fmla="*/ 52483 w 272605"/>
                <a:gd name="connsiteY5" fmla="*/ 124301 h 124301"/>
                <a:gd name="connsiteX6" fmla="*/ 272605 w 272605"/>
                <a:gd name="connsiteY6" fmla="*/ 0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2605" h="124301">
                  <a:moveTo>
                    <a:pt x="272605" y="0"/>
                  </a:moveTo>
                  <a:cubicBezTo>
                    <a:pt x="254413" y="40291"/>
                    <a:pt x="189167" y="64484"/>
                    <a:pt x="151733" y="71533"/>
                  </a:cubicBezTo>
                  <a:cubicBezTo>
                    <a:pt x="109442" y="79534"/>
                    <a:pt x="60484" y="72866"/>
                    <a:pt x="21717" y="54388"/>
                  </a:cubicBezTo>
                  <a:cubicBezTo>
                    <a:pt x="14097" y="50768"/>
                    <a:pt x="6858" y="46673"/>
                    <a:pt x="0" y="42100"/>
                  </a:cubicBezTo>
                  <a:cubicBezTo>
                    <a:pt x="11049" y="78010"/>
                    <a:pt x="25146" y="102013"/>
                    <a:pt x="33623" y="114395"/>
                  </a:cubicBezTo>
                  <a:cubicBezTo>
                    <a:pt x="37909" y="120586"/>
                    <a:pt x="44958" y="124301"/>
                    <a:pt x="52483" y="124301"/>
                  </a:cubicBezTo>
                  <a:cubicBezTo>
                    <a:pt x="201263" y="123634"/>
                    <a:pt x="268224" y="57436"/>
                    <a:pt x="272605" y="0"/>
                  </a:cubicBezTo>
                  <a:close/>
                </a:path>
              </a:pathLst>
            </a:custGeom>
            <a:solidFill>
              <a:srgbClr val="EF5E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16" name="Graphic 554">
            <a:extLst>
              <a:ext uri="{FF2B5EF4-FFF2-40B4-BE49-F238E27FC236}">
                <a16:creationId xmlns:a16="http://schemas.microsoft.com/office/drawing/2014/main" id="{20E6A473-D1B5-4EC0-A5B4-D5D59D7EF289}"/>
              </a:ext>
            </a:extLst>
          </p:cNvPr>
          <p:cNvGrpSpPr/>
          <p:nvPr/>
        </p:nvGrpSpPr>
        <p:grpSpPr>
          <a:xfrm rot="19815382" flipH="1">
            <a:off x="7628518" y="2428815"/>
            <a:ext cx="252876" cy="262402"/>
            <a:chOff x="5178230" y="3124011"/>
            <a:chExt cx="268994" cy="281229"/>
          </a:xfrm>
        </p:grpSpPr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65763700-A241-49A6-80E6-976F6D9F2780}"/>
                </a:ext>
              </a:extLst>
            </p:cNvPr>
            <p:cNvSpPr/>
            <p:nvPr/>
          </p:nvSpPr>
          <p:spPr>
            <a:xfrm>
              <a:off x="5178230" y="3124011"/>
              <a:ext cx="268934" cy="281229"/>
            </a:xfrm>
            <a:custGeom>
              <a:avLst/>
              <a:gdLst>
                <a:gd name="connsiteX0" fmla="*/ 263497 w 268934"/>
                <a:gd name="connsiteY0" fmla="*/ 239266 h 281229"/>
                <a:gd name="connsiteX1" fmla="*/ 250733 w 268934"/>
                <a:gd name="connsiteY1" fmla="*/ 256316 h 281229"/>
                <a:gd name="connsiteX2" fmla="*/ 80808 w 268934"/>
                <a:gd name="connsiteY2" fmla="*/ 278604 h 281229"/>
                <a:gd name="connsiteX3" fmla="*/ 100524 w 268934"/>
                <a:gd name="connsiteY3" fmla="*/ 120489 h 281229"/>
                <a:gd name="connsiteX4" fmla="*/ 127194 w 268934"/>
                <a:gd name="connsiteY4" fmla="*/ 6951 h 281229"/>
                <a:gd name="connsiteX5" fmla="*/ 263497 w 268934"/>
                <a:gd name="connsiteY5" fmla="*/ 239266 h 28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934" h="281229">
                  <a:moveTo>
                    <a:pt x="263497" y="239266"/>
                  </a:moveTo>
                  <a:cubicBezTo>
                    <a:pt x="262354" y="246696"/>
                    <a:pt x="257592" y="253077"/>
                    <a:pt x="250733" y="256316"/>
                  </a:cubicBezTo>
                  <a:cubicBezTo>
                    <a:pt x="227874" y="267174"/>
                    <a:pt x="169390" y="288701"/>
                    <a:pt x="80808" y="278604"/>
                  </a:cubicBezTo>
                  <a:cubicBezTo>
                    <a:pt x="-1393" y="269270"/>
                    <a:pt x="-57686" y="121061"/>
                    <a:pt x="100524" y="120489"/>
                  </a:cubicBezTo>
                  <a:cubicBezTo>
                    <a:pt x="100524" y="120489"/>
                    <a:pt x="54042" y="42003"/>
                    <a:pt x="127194" y="6951"/>
                  </a:cubicBezTo>
                  <a:cubicBezTo>
                    <a:pt x="191869" y="-24100"/>
                    <a:pt x="293596" y="48099"/>
                    <a:pt x="263497" y="239266"/>
                  </a:cubicBezTo>
                  <a:close/>
                </a:path>
              </a:pathLst>
            </a:custGeom>
            <a:solidFill>
              <a:srgbClr val="FF716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E1028F59-A226-484F-8E82-6CF6BDBE5958}"/>
                </a:ext>
              </a:extLst>
            </p:cNvPr>
            <p:cNvSpPr/>
            <p:nvPr/>
          </p:nvSpPr>
          <p:spPr>
            <a:xfrm>
              <a:off x="5210593" y="3290511"/>
              <a:ext cx="57588" cy="91530"/>
            </a:xfrm>
            <a:custGeom>
              <a:avLst/>
              <a:gdLst>
                <a:gd name="connsiteX0" fmla="*/ 6439 w 57588"/>
                <a:gd name="connsiteY0" fmla="*/ 53335 h 91530"/>
                <a:gd name="connsiteX1" fmla="*/ 57589 w 57588"/>
                <a:gd name="connsiteY1" fmla="*/ 91530 h 91530"/>
                <a:gd name="connsiteX2" fmla="*/ 39205 w 57588"/>
                <a:gd name="connsiteY2" fmla="*/ 44477 h 91530"/>
                <a:gd name="connsiteX3" fmla="*/ 18155 w 57588"/>
                <a:gd name="connsiteY3" fmla="*/ 281 h 91530"/>
                <a:gd name="connsiteX4" fmla="*/ 1867 w 57588"/>
                <a:gd name="connsiteY4" fmla="*/ 16092 h 91530"/>
                <a:gd name="connsiteX5" fmla="*/ 6439 w 57588"/>
                <a:gd name="connsiteY5" fmla="*/ 53335 h 9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588" h="91530">
                  <a:moveTo>
                    <a:pt x="6439" y="53335"/>
                  </a:moveTo>
                  <a:cubicBezTo>
                    <a:pt x="16822" y="74385"/>
                    <a:pt x="36062" y="86291"/>
                    <a:pt x="57589" y="91530"/>
                  </a:cubicBezTo>
                  <a:cubicBezTo>
                    <a:pt x="49302" y="76957"/>
                    <a:pt x="44539" y="60288"/>
                    <a:pt x="39205" y="44477"/>
                  </a:cubicBezTo>
                  <a:cubicBezTo>
                    <a:pt x="35491" y="33618"/>
                    <a:pt x="31585" y="3614"/>
                    <a:pt x="18155" y="281"/>
                  </a:cubicBezTo>
                  <a:cubicBezTo>
                    <a:pt x="9297" y="-1910"/>
                    <a:pt x="4153" y="9234"/>
                    <a:pt x="1867" y="16092"/>
                  </a:cubicBezTo>
                  <a:cubicBezTo>
                    <a:pt x="-2228" y="27998"/>
                    <a:pt x="915" y="42191"/>
                    <a:pt x="6439" y="53335"/>
                  </a:cubicBezTo>
                  <a:close/>
                </a:path>
              </a:pathLst>
            </a:custGeom>
            <a:solidFill>
              <a:srgbClr val="FCFCFC">
                <a:alpha val="1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75C40F02-8403-4DCD-9B30-125ABC226CAA}"/>
                </a:ext>
              </a:extLst>
            </p:cNvPr>
            <p:cNvSpPr/>
            <p:nvPr/>
          </p:nvSpPr>
          <p:spPr>
            <a:xfrm>
              <a:off x="5352383" y="3126200"/>
              <a:ext cx="94841" cy="275748"/>
            </a:xfrm>
            <a:custGeom>
              <a:avLst/>
              <a:gdLst>
                <a:gd name="connsiteX0" fmla="*/ 1810 w 94841"/>
                <a:gd name="connsiteY0" fmla="*/ 0 h 275748"/>
                <a:gd name="connsiteX1" fmla="*/ 53150 w 94841"/>
                <a:gd name="connsiteY1" fmla="*/ 130683 h 275748"/>
                <a:gd name="connsiteX2" fmla="*/ 15526 w 94841"/>
                <a:gd name="connsiteY2" fmla="*/ 256318 h 275748"/>
                <a:gd name="connsiteX3" fmla="*/ 0 w 94841"/>
                <a:gd name="connsiteY3" fmla="*/ 275749 h 275748"/>
                <a:gd name="connsiteX4" fmla="*/ 76676 w 94841"/>
                <a:gd name="connsiteY4" fmla="*/ 254032 h 275748"/>
                <a:gd name="connsiteX5" fmla="*/ 89440 w 94841"/>
                <a:gd name="connsiteY5" fmla="*/ 236982 h 275748"/>
                <a:gd name="connsiteX6" fmla="*/ 1810 w 94841"/>
                <a:gd name="connsiteY6" fmla="*/ 0 h 275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41" h="275748">
                  <a:moveTo>
                    <a:pt x="1810" y="0"/>
                  </a:moveTo>
                  <a:cubicBezTo>
                    <a:pt x="38671" y="24384"/>
                    <a:pt x="52102" y="92678"/>
                    <a:pt x="53150" y="130683"/>
                  </a:cubicBezTo>
                  <a:cubicBezTo>
                    <a:pt x="54292" y="173736"/>
                    <a:pt x="39910" y="220980"/>
                    <a:pt x="15526" y="256318"/>
                  </a:cubicBezTo>
                  <a:cubicBezTo>
                    <a:pt x="10763" y="263271"/>
                    <a:pt x="5524" y="269748"/>
                    <a:pt x="0" y="275749"/>
                  </a:cubicBezTo>
                  <a:cubicBezTo>
                    <a:pt x="37243" y="270605"/>
                    <a:pt x="63151" y="260509"/>
                    <a:pt x="76676" y="254032"/>
                  </a:cubicBezTo>
                  <a:cubicBezTo>
                    <a:pt x="83439" y="250793"/>
                    <a:pt x="88297" y="244412"/>
                    <a:pt x="89440" y="236982"/>
                  </a:cubicBezTo>
                  <a:cubicBezTo>
                    <a:pt x="112490" y="90106"/>
                    <a:pt x="57721" y="13526"/>
                    <a:pt x="1810" y="0"/>
                  </a:cubicBezTo>
                  <a:close/>
                </a:path>
              </a:pathLst>
            </a:custGeom>
            <a:solidFill>
              <a:srgbClr val="EF5E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20" name="Graphic 554">
            <a:extLst>
              <a:ext uri="{FF2B5EF4-FFF2-40B4-BE49-F238E27FC236}">
                <a16:creationId xmlns:a16="http://schemas.microsoft.com/office/drawing/2014/main" id="{7DE033F1-743D-4AD0-B19E-CB90FC63FEE1}"/>
              </a:ext>
            </a:extLst>
          </p:cNvPr>
          <p:cNvGrpSpPr/>
          <p:nvPr/>
        </p:nvGrpSpPr>
        <p:grpSpPr>
          <a:xfrm rot="20519367" flipH="1">
            <a:off x="7134935" y="1971285"/>
            <a:ext cx="248099" cy="218311"/>
            <a:chOff x="5906503" y="2801142"/>
            <a:chExt cx="263913" cy="233974"/>
          </a:xfrm>
        </p:grpSpPr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EC65DD05-DEE0-4CBD-9DAC-5EACB80389C5}"/>
                </a:ext>
              </a:extLst>
            </p:cNvPr>
            <p:cNvSpPr/>
            <p:nvPr/>
          </p:nvSpPr>
          <p:spPr>
            <a:xfrm>
              <a:off x="5906503" y="2801142"/>
              <a:ext cx="263913" cy="233974"/>
            </a:xfrm>
            <a:custGeom>
              <a:avLst/>
              <a:gdLst>
                <a:gd name="connsiteX0" fmla="*/ 118249 w 263913"/>
                <a:gd name="connsiteY0" fmla="*/ 232570 h 233974"/>
                <a:gd name="connsiteX1" fmla="*/ 99485 w 263913"/>
                <a:gd name="connsiteY1" fmla="*/ 230474 h 233974"/>
                <a:gd name="connsiteX2" fmla="*/ 5949 w 263913"/>
                <a:gd name="connsiteY2" fmla="*/ 110269 h 233974"/>
                <a:gd name="connsiteX3" fmla="*/ 136061 w 263913"/>
                <a:gd name="connsiteY3" fmla="*/ 54262 h 233974"/>
                <a:gd name="connsiteX4" fmla="*/ 235121 w 263913"/>
                <a:gd name="connsiteY4" fmla="*/ 23591 h 233974"/>
                <a:gd name="connsiteX5" fmla="*/ 118249 w 263913"/>
                <a:gd name="connsiteY5" fmla="*/ 232570 h 23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3913" h="233974">
                  <a:moveTo>
                    <a:pt x="118249" y="232570"/>
                  </a:moveTo>
                  <a:cubicBezTo>
                    <a:pt x="112058" y="235046"/>
                    <a:pt x="105009" y="234189"/>
                    <a:pt x="99485" y="230474"/>
                  </a:cubicBezTo>
                  <a:cubicBezTo>
                    <a:pt x="80911" y="217806"/>
                    <a:pt x="38049" y="182659"/>
                    <a:pt x="5949" y="110269"/>
                  </a:cubicBezTo>
                  <a:cubicBezTo>
                    <a:pt x="-23864" y="43022"/>
                    <a:pt x="64433" y="-66801"/>
                    <a:pt x="136061" y="54262"/>
                  </a:cubicBezTo>
                  <a:cubicBezTo>
                    <a:pt x="136061" y="54262"/>
                    <a:pt x="175304" y="-16700"/>
                    <a:pt x="235121" y="23591"/>
                  </a:cubicBezTo>
                  <a:cubicBezTo>
                    <a:pt x="287985" y="59119"/>
                    <a:pt x="278364" y="169609"/>
                    <a:pt x="118249" y="232570"/>
                  </a:cubicBezTo>
                  <a:close/>
                </a:path>
              </a:pathLst>
            </a:custGeom>
            <a:solidFill>
              <a:srgbClr val="FF716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0A660947-D6AD-4F8B-8366-91C7A930A539}"/>
                </a:ext>
              </a:extLst>
            </p:cNvPr>
            <p:cNvSpPr/>
            <p:nvPr/>
          </p:nvSpPr>
          <p:spPr>
            <a:xfrm>
              <a:off x="5928758" y="2831395"/>
              <a:ext cx="56170" cy="77634"/>
            </a:xfrm>
            <a:custGeom>
              <a:avLst/>
              <a:gdLst>
                <a:gd name="connsiteX0" fmla="*/ 9793 w 56170"/>
                <a:gd name="connsiteY0" fmla="*/ 21247 h 77634"/>
                <a:gd name="connsiteX1" fmla="*/ 3507 w 56170"/>
                <a:gd name="connsiteY1" fmla="*/ 77635 h 77634"/>
                <a:gd name="connsiteX2" fmla="*/ 31320 w 56170"/>
                <a:gd name="connsiteY2" fmla="*/ 42392 h 77634"/>
                <a:gd name="connsiteX3" fmla="*/ 55799 w 56170"/>
                <a:gd name="connsiteY3" fmla="*/ 6293 h 77634"/>
                <a:gd name="connsiteX4" fmla="*/ 36368 w 56170"/>
                <a:gd name="connsiteY4" fmla="*/ 863 h 77634"/>
                <a:gd name="connsiteX5" fmla="*/ 9793 w 56170"/>
                <a:gd name="connsiteY5" fmla="*/ 21247 h 7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70" h="77634">
                  <a:moveTo>
                    <a:pt x="9793" y="21247"/>
                  </a:moveTo>
                  <a:cubicBezTo>
                    <a:pt x="-1637" y="38678"/>
                    <a:pt x="-2113" y="58775"/>
                    <a:pt x="3507" y="77635"/>
                  </a:cubicBezTo>
                  <a:cubicBezTo>
                    <a:pt x="10936" y="64776"/>
                    <a:pt x="21604" y="53632"/>
                    <a:pt x="31320" y="42392"/>
                  </a:cubicBezTo>
                  <a:cubicBezTo>
                    <a:pt x="37987" y="34677"/>
                    <a:pt x="59228" y="18199"/>
                    <a:pt x="55799" y="6293"/>
                  </a:cubicBezTo>
                  <a:cubicBezTo>
                    <a:pt x="53513" y="-1423"/>
                    <a:pt x="42655" y="-375"/>
                    <a:pt x="36368" y="863"/>
                  </a:cubicBezTo>
                  <a:cubicBezTo>
                    <a:pt x="25224" y="3245"/>
                    <a:pt x="15794" y="12008"/>
                    <a:pt x="9793" y="21247"/>
                  </a:cubicBezTo>
                  <a:close/>
                </a:path>
              </a:pathLst>
            </a:custGeom>
            <a:solidFill>
              <a:srgbClr val="FCFCFC">
                <a:alpha val="1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B0CE15C7-341C-4095-A6DB-300BDF7272B5}"/>
                </a:ext>
              </a:extLst>
            </p:cNvPr>
            <p:cNvSpPr/>
            <p:nvPr/>
          </p:nvSpPr>
          <p:spPr>
            <a:xfrm>
              <a:off x="5954839" y="2859881"/>
              <a:ext cx="215531" cy="175236"/>
            </a:xfrm>
            <a:custGeom>
              <a:avLst/>
              <a:gdLst>
                <a:gd name="connsiteX0" fmla="*/ 212312 w 215531"/>
                <a:gd name="connsiteY0" fmla="*/ 0 h 175236"/>
                <a:gd name="connsiteX1" fmla="*/ 135160 w 215531"/>
                <a:gd name="connsiteY1" fmla="*/ 98203 h 175236"/>
                <a:gd name="connsiteX2" fmla="*/ 21908 w 215531"/>
                <a:gd name="connsiteY2" fmla="*/ 125825 h 175236"/>
                <a:gd name="connsiteX3" fmla="*/ 0 w 215531"/>
                <a:gd name="connsiteY3" fmla="*/ 122682 h 175236"/>
                <a:gd name="connsiteX4" fmla="*/ 51149 w 215531"/>
                <a:gd name="connsiteY4" fmla="*/ 171736 h 175236"/>
                <a:gd name="connsiteX5" fmla="*/ 69913 w 215531"/>
                <a:gd name="connsiteY5" fmla="*/ 173831 h 175236"/>
                <a:gd name="connsiteX6" fmla="*/ 212312 w 215531"/>
                <a:gd name="connsiteY6" fmla="*/ 0 h 17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531" h="175236">
                  <a:moveTo>
                    <a:pt x="212312" y="0"/>
                  </a:moveTo>
                  <a:cubicBezTo>
                    <a:pt x="210217" y="39243"/>
                    <a:pt x="163925" y="80296"/>
                    <a:pt x="135160" y="98203"/>
                  </a:cubicBezTo>
                  <a:cubicBezTo>
                    <a:pt x="102679" y="118396"/>
                    <a:pt x="59912" y="128683"/>
                    <a:pt x="21908" y="125825"/>
                  </a:cubicBezTo>
                  <a:cubicBezTo>
                    <a:pt x="14383" y="125254"/>
                    <a:pt x="7144" y="124206"/>
                    <a:pt x="0" y="122682"/>
                  </a:cubicBezTo>
                  <a:cubicBezTo>
                    <a:pt x="20669" y="148876"/>
                    <a:pt x="40196" y="164211"/>
                    <a:pt x="51149" y="171736"/>
                  </a:cubicBezTo>
                  <a:cubicBezTo>
                    <a:pt x="56674" y="175451"/>
                    <a:pt x="63722" y="176308"/>
                    <a:pt x="69913" y="173831"/>
                  </a:cubicBezTo>
                  <a:cubicBezTo>
                    <a:pt x="192977" y="125444"/>
                    <a:pt x="227076" y="48959"/>
                    <a:pt x="212312" y="0"/>
                  </a:cubicBezTo>
                  <a:close/>
                </a:path>
              </a:pathLst>
            </a:custGeom>
            <a:solidFill>
              <a:srgbClr val="EF5E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540" name="Graphic 108">
            <a:extLst>
              <a:ext uri="{FF2B5EF4-FFF2-40B4-BE49-F238E27FC236}">
                <a16:creationId xmlns:a16="http://schemas.microsoft.com/office/drawing/2014/main" id="{960B2ECA-3F9F-4323-9FEF-740A8F661272}"/>
              </a:ext>
            </a:extLst>
          </p:cNvPr>
          <p:cNvSpPr/>
          <p:nvPr/>
        </p:nvSpPr>
        <p:spPr>
          <a:xfrm rot="12097515">
            <a:off x="11301374" y="2888888"/>
            <a:ext cx="1280603" cy="4637967"/>
          </a:xfrm>
          <a:custGeom>
            <a:avLst/>
            <a:gdLst>
              <a:gd name="connsiteX0" fmla="*/ 177451 w 754210"/>
              <a:gd name="connsiteY0" fmla="*/ 17622 h 1619831"/>
              <a:gd name="connsiteX1" fmla="*/ 579215 w 754210"/>
              <a:gd name="connsiteY1" fmla="*/ 50864 h 1619831"/>
              <a:gd name="connsiteX2" fmla="*/ 742664 w 754210"/>
              <a:gd name="connsiteY2" fmla="*/ 391002 h 1619831"/>
              <a:gd name="connsiteX3" fmla="*/ 565595 w 754210"/>
              <a:gd name="connsiteY3" fmla="*/ 609315 h 1619831"/>
              <a:gd name="connsiteX4" fmla="*/ 472154 w 754210"/>
              <a:gd name="connsiteY4" fmla="*/ 861727 h 1619831"/>
              <a:gd name="connsiteX5" fmla="*/ 662273 w 754210"/>
              <a:gd name="connsiteY5" fmla="*/ 1060895 h 1619831"/>
              <a:gd name="connsiteX6" fmla="*/ 665607 w 754210"/>
              <a:gd name="connsiteY6" fmla="*/ 1403033 h 1619831"/>
              <a:gd name="connsiteX7" fmla="*/ 364427 w 754210"/>
              <a:gd name="connsiteY7" fmla="*/ 1595438 h 1619831"/>
              <a:gd name="connsiteX8" fmla="*/ 0 w 754210"/>
              <a:gd name="connsiteY8" fmla="*/ 1618298 h 161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4210" h="1619831">
                <a:moveTo>
                  <a:pt x="177451" y="17622"/>
                </a:moveTo>
                <a:cubicBezTo>
                  <a:pt x="311944" y="-8096"/>
                  <a:pt x="457676" y="-12287"/>
                  <a:pt x="579215" y="50864"/>
                </a:cubicBezTo>
                <a:cubicBezTo>
                  <a:pt x="700754" y="114110"/>
                  <a:pt x="786289" y="261081"/>
                  <a:pt x="742664" y="391002"/>
                </a:cubicBezTo>
                <a:cubicBezTo>
                  <a:pt x="712565" y="480727"/>
                  <a:pt x="631984" y="541782"/>
                  <a:pt x="565595" y="609315"/>
                </a:cubicBezTo>
                <a:cubicBezTo>
                  <a:pt x="499205" y="676752"/>
                  <a:pt x="441103" y="772287"/>
                  <a:pt x="472154" y="861727"/>
                </a:cubicBezTo>
                <a:cubicBezTo>
                  <a:pt x="502634" y="949452"/>
                  <a:pt x="603409" y="989076"/>
                  <a:pt x="662273" y="1060895"/>
                </a:cubicBezTo>
                <a:cubicBezTo>
                  <a:pt x="739616" y="1155383"/>
                  <a:pt x="732473" y="1300925"/>
                  <a:pt x="665607" y="1403033"/>
                </a:cubicBezTo>
                <a:cubicBezTo>
                  <a:pt x="598742" y="1505141"/>
                  <a:pt x="483203" y="1567434"/>
                  <a:pt x="364427" y="1595438"/>
                </a:cubicBezTo>
                <a:cubicBezTo>
                  <a:pt x="245650" y="1623441"/>
                  <a:pt x="122015" y="1620965"/>
                  <a:pt x="0" y="1618298"/>
                </a:cubicBezTo>
              </a:path>
            </a:pathLst>
          </a:custGeom>
          <a:noFill/>
          <a:ln w="9525" cap="flat">
            <a:solidFill>
              <a:schemeClr val="tx1">
                <a:lumMod val="95000"/>
                <a:lumOff val="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457" name="Graphic 1">
            <a:extLst>
              <a:ext uri="{FF2B5EF4-FFF2-40B4-BE49-F238E27FC236}">
                <a16:creationId xmlns:a16="http://schemas.microsoft.com/office/drawing/2014/main" id="{67A4CD48-9E0F-470D-BDC2-481FDD396DF4}"/>
              </a:ext>
            </a:extLst>
          </p:cNvPr>
          <p:cNvGrpSpPr/>
          <p:nvPr/>
        </p:nvGrpSpPr>
        <p:grpSpPr>
          <a:xfrm>
            <a:off x="6907327" y="1707040"/>
            <a:ext cx="2496628" cy="3196831"/>
            <a:chOff x="5676900" y="2895491"/>
            <a:chExt cx="839158" cy="1068361"/>
          </a:xfrm>
        </p:grpSpPr>
        <p:grpSp>
          <p:nvGrpSpPr>
            <p:cNvPr id="458" name="Graphic 1">
              <a:extLst>
                <a:ext uri="{FF2B5EF4-FFF2-40B4-BE49-F238E27FC236}">
                  <a16:creationId xmlns:a16="http://schemas.microsoft.com/office/drawing/2014/main" id="{15B181AA-6597-4CE0-AEA7-1F0D30526488}"/>
                </a:ext>
              </a:extLst>
            </p:cNvPr>
            <p:cNvGrpSpPr/>
            <p:nvPr/>
          </p:nvGrpSpPr>
          <p:grpSpPr>
            <a:xfrm>
              <a:off x="5676900" y="3234861"/>
              <a:ext cx="839158" cy="728991"/>
              <a:chOff x="5676900" y="3234861"/>
              <a:chExt cx="839158" cy="728991"/>
            </a:xfrm>
          </p:grpSpPr>
          <p:sp>
            <p:nvSpPr>
              <p:cNvPr id="462" name="Freeform: Shape 8">
                <a:extLst>
                  <a:ext uri="{FF2B5EF4-FFF2-40B4-BE49-F238E27FC236}">
                    <a16:creationId xmlns:a16="http://schemas.microsoft.com/office/drawing/2014/main" id="{385545BE-4A81-4B14-B5B0-5905981367A3}"/>
                  </a:ext>
                </a:extLst>
              </p:cNvPr>
              <p:cNvSpPr/>
              <p:nvPr/>
            </p:nvSpPr>
            <p:spPr>
              <a:xfrm>
                <a:off x="6095549" y="3234861"/>
                <a:ext cx="420508" cy="495727"/>
              </a:xfrm>
              <a:custGeom>
                <a:avLst/>
                <a:gdLst>
                  <a:gd name="connsiteX0" fmla="*/ 413264 w 420508"/>
                  <a:gd name="connsiteY0" fmla="*/ 362445 h 495727"/>
                  <a:gd name="connsiteX1" fmla="*/ 304107 w 420508"/>
                  <a:gd name="connsiteY1" fmla="*/ 257575 h 495727"/>
                  <a:gd name="connsiteX2" fmla="*/ 303822 w 420508"/>
                  <a:gd name="connsiteY2" fmla="*/ 236144 h 495727"/>
                  <a:gd name="connsiteX3" fmla="*/ 406501 w 420508"/>
                  <a:gd name="connsiteY3" fmla="*/ 137084 h 495727"/>
                  <a:gd name="connsiteX4" fmla="*/ 400500 w 420508"/>
                  <a:gd name="connsiteY4" fmla="*/ 107366 h 495727"/>
                  <a:gd name="connsiteX5" fmla="*/ 145230 w 420508"/>
                  <a:gd name="connsiteY5" fmla="*/ 1733 h 495727"/>
                  <a:gd name="connsiteX6" fmla="*/ 127228 w 420508"/>
                  <a:gd name="connsiteY6" fmla="*/ 5448 h 495727"/>
                  <a:gd name="connsiteX7" fmla="*/ 27596 w 420508"/>
                  <a:gd name="connsiteY7" fmla="*/ 102508 h 495727"/>
                  <a:gd name="connsiteX8" fmla="*/ 641 w 420508"/>
                  <a:gd name="connsiteY8" fmla="*/ 123272 h 495727"/>
                  <a:gd name="connsiteX9" fmla="*/ 1022 w 420508"/>
                  <a:gd name="connsiteY9" fmla="*/ 128130 h 495727"/>
                  <a:gd name="connsiteX10" fmla="*/ 5213 w 420508"/>
                  <a:gd name="connsiteY10" fmla="*/ 131369 h 495727"/>
                  <a:gd name="connsiteX11" fmla="*/ 282390 w 420508"/>
                  <a:gd name="connsiteY11" fmla="*/ 247383 h 495727"/>
                  <a:gd name="connsiteX12" fmla="*/ 6642 w 420508"/>
                  <a:gd name="connsiteY12" fmla="*/ 360635 h 495727"/>
                  <a:gd name="connsiteX13" fmla="*/ 3213 w 420508"/>
                  <a:gd name="connsiteY13" fmla="*/ 364445 h 495727"/>
                  <a:gd name="connsiteX14" fmla="*/ 4927 w 420508"/>
                  <a:gd name="connsiteY14" fmla="*/ 371875 h 495727"/>
                  <a:gd name="connsiteX15" fmla="*/ 22929 w 420508"/>
                  <a:gd name="connsiteY15" fmla="*/ 391973 h 495727"/>
                  <a:gd name="connsiteX16" fmla="*/ 121037 w 420508"/>
                  <a:gd name="connsiteY16" fmla="*/ 487985 h 495727"/>
                  <a:gd name="connsiteX17" fmla="*/ 153136 w 420508"/>
                  <a:gd name="connsiteY17" fmla="*/ 492557 h 495727"/>
                  <a:gd name="connsiteX18" fmla="*/ 233527 w 420508"/>
                  <a:gd name="connsiteY18" fmla="*/ 459314 h 495727"/>
                  <a:gd name="connsiteX19" fmla="*/ 409644 w 420508"/>
                  <a:gd name="connsiteY19" fmla="*/ 381876 h 495727"/>
                  <a:gd name="connsiteX20" fmla="*/ 413264 w 420508"/>
                  <a:gd name="connsiteY20" fmla="*/ 362445 h 49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20508" h="495727">
                    <a:moveTo>
                      <a:pt x="413264" y="362445"/>
                    </a:moveTo>
                    <a:cubicBezTo>
                      <a:pt x="376593" y="327774"/>
                      <a:pt x="340779" y="292246"/>
                      <a:pt x="304107" y="257575"/>
                    </a:cubicBezTo>
                    <a:cubicBezTo>
                      <a:pt x="295535" y="249479"/>
                      <a:pt x="294487" y="244811"/>
                      <a:pt x="303822" y="236144"/>
                    </a:cubicBezTo>
                    <a:cubicBezTo>
                      <a:pt x="338493" y="203663"/>
                      <a:pt x="372402" y="170326"/>
                      <a:pt x="406501" y="137084"/>
                    </a:cubicBezTo>
                    <a:cubicBezTo>
                      <a:pt x="426123" y="117938"/>
                      <a:pt x="426027" y="117843"/>
                      <a:pt x="400500" y="107366"/>
                    </a:cubicBezTo>
                    <a:cubicBezTo>
                      <a:pt x="315347" y="72218"/>
                      <a:pt x="230193" y="37262"/>
                      <a:pt x="145230" y="1733"/>
                    </a:cubicBezTo>
                    <a:cubicBezTo>
                      <a:pt x="137420" y="-1505"/>
                      <a:pt x="132848" y="-172"/>
                      <a:pt x="127228" y="5448"/>
                    </a:cubicBezTo>
                    <a:cubicBezTo>
                      <a:pt x="94271" y="38119"/>
                      <a:pt x="61315" y="70694"/>
                      <a:pt x="27596" y="102508"/>
                    </a:cubicBezTo>
                    <a:cubicBezTo>
                      <a:pt x="19500" y="110223"/>
                      <a:pt x="12928" y="120796"/>
                      <a:pt x="641" y="123272"/>
                    </a:cubicBezTo>
                    <a:cubicBezTo>
                      <a:pt x="-312" y="124987"/>
                      <a:pt x="-216" y="126606"/>
                      <a:pt x="1022" y="128130"/>
                    </a:cubicBezTo>
                    <a:cubicBezTo>
                      <a:pt x="2260" y="129464"/>
                      <a:pt x="3594" y="130511"/>
                      <a:pt x="5213" y="131369"/>
                    </a:cubicBezTo>
                    <a:cubicBezTo>
                      <a:pt x="95795" y="171564"/>
                      <a:pt x="188474" y="206711"/>
                      <a:pt x="282390" y="247383"/>
                    </a:cubicBezTo>
                    <a:cubicBezTo>
                      <a:pt x="187426" y="285483"/>
                      <a:pt x="97319" y="323583"/>
                      <a:pt x="6642" y="360635"/>
                    </a:cubicBezTo>
                    <a:cubicBezTo>
                      <a:pt x="5118" y="361493"/>
                      <a:pt x="3974" y="362826"/>
                      <a:pt x="3213" y="364445"/>
                    </a:cubicBezTo>
                    <a:cubicBezTo>
                      <a:pt x="2927" y="367112"/>
                      <a:pt x="3689" y="369589"/>
                      <a:pt x="4927" y="371875"/>
                    </a:cubicBezTo>
                    <a:cubicBezTo>
                      <a:pt x="10356" y="379114"/>
                      <a:pt x="18643" y="383781"/>
                      <a:pt x="22929" y="391973"/>
                    </a:cubicBezTo>
                    <a:cubicBezTo>
                      <a:pt x="56743" y="422834"/>
                      <a:pt x="88366" y="455981"/>
                      <a:pt x="121037" y="487985"/>
                    </a:cubicBezTo>
                    <a:cubicBezTo>
                      <a:pt x="130657" y="497414"/>
                      <a:pt x="141325" y="497319"/>
                      <a:pt x="153136" y="492557"/>
                    </a:cubicBezTo>
                    <a:cubicBezTo>
                      <a:pt x="180092" y="481793"/>
                      <a:pt x="206762" y="470459"/>
                      <a:pt x="233527" y="459314"/>
                    </a:cubicBezTo>
                    <a:cubicBezTo>
                      <a:pt x="251148" y="451980"/>
                      <a:pt x="376211" y="395021"/>
                      <a:pt x="409644" y="381876"/>
                    </a:cubicBezTo>
                    <a:cubicBezTo>
                      <a:pt x="422979" y="376733"/>
                      <a:pt x="423741" y="372351"/>
                      <a:pt x="413264" y="362445"/>
                    </a:cubicBezTo>
                    <a:close/>
                  </a:path>
                </a:pathLst>
              </a:custGeom>
              <a:solidFill>
                <a:srgbClr val="F8C0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63" name="Freeform: Shape 9">
                <a:extLst>
                  <a:ext uri="{FF2B5EF4-FFF2-40B4-BE49-F238E27FC236}">
                    <a16:creationId xmlns:a16="http://schemas.microsoft.com/office/drawing/2014/main" id="{B3F2730A-9BFF-4327-989B-861F8E50579E}"/>
                  </a:ext>
                </a:extLst>
              </p:cNvPr>
              <p:cNvSpPr/>
              <p:nvPr/>
            </p:nvSpPr>
            <p:spPr>
              <a:xfrm>
                <a:off x="5808484" y="3597500"/>
                <a:ext cx="296850" cy="366352"/>
              </a:xfrm>
              <a:custGeom>
                <a:avLst/>
                <a:gdLst>
                  <a:gd name="connsiteX0" fmla="*/ 291231 w 296850"/>
                  <a:gd name="connsiteY0" fmla="*/ 854 h 366352"/>
                  <a:gd name="connsiteX1" fmla="*/ 294660 w 296850"/>
                  <a:gd name="connsiteY1" fmla="*/ 7807 h 366352"/>
                  <a:gd name="connsiteX2" fmla="*/ 296755 w 296850"/>
                  <a:gd name="connsiteY2" fmla="*/ 68481 h 366352"/>
                  <a:gd name="connsiteX3" fmla="*/ 296850 w 296850"/>
                  <a:gd name="connsiteY3" fmla="*/ 346802 h 366352"/>
                  <a:gd name="connsiteX4" fmla="*/ 295517 w 296850"/>
                  <a:gd name="connsiteY4" fmla="*/ 364137 h 366352"/>
                  <a:gd name="connsiteX5" fmla="*/ 282753 w 296850"/>
                  <a:gd name="connsiteY5" fmla="*/ 363566 h 366352"/>
                  <a:gd name="connsiteX6" fmla="*/ 5385 w 296850"/>
                  <a:gd name="connsiteY6" fmla="*/ 248504 h 366352"/>
                  <a:gd name="connsiteX7" fmla="*/ 337 w 296850"/>
                  <a:gd name="connsiteY7" fmla="*/ 229454 h 366352"/>
                  <a:gd name="connsiteX8" fmla="*/ 242 w 296850"/>
                  <a:gd name="connsiteY8" fmla="*/ 107724 h 366352"/>
                  <a:gd name="connsiteX9" fmla="*/ 10053 w 296850"/>
                  <a:gd name="connsiteY9" fmla="*/ 99152 h 366352"/>
                  <a:gd name="connsiteX10" fmla="*/ 25007 w 296850"/>
                  <a:gd name="connsiteY10" fmla="*/ 103438 h 366352"/>
                  <a:gd name="connsiteX11" fmla="*/ 145689 w 296850"/>
                  <a:gd name="connsiteY11" fmla="*/ 152873 h 366352"/>
                  <a:gd name="connsiteX12" fmla="*/ 180550 w 296850"/>
                  <a:gd name="connsiteY12" fmla="*/ 147253 h 366352"/>
                  <a:gd name="connsiteX13" fmla="*/ 270276 w 296850"/>
                  <a:gd name="connsiteY13" fmla="*/ 25428 h 366352"/>
                  <a:gd name="connsiteX14" fmla="*/ 274276 w 296850"/>
                  <a:gd name="connsiteY14" fmla="*/ 17713 h 366352"/>
                  <a:gd name="connsiteX15" fmla="*/ 286659 w 296850"/>
                  <a:gd name="connsiteY15" fmla="*/ 187 h 366352"/>
                  <a:gd name="connsiteX16" fmla="*/ 291231 w 296850"/>
                  <a:gd name="connsiteY16" fmla="*/ 854 h 36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6850" h="366352">
                    <a:moveTo>
                      <a:pt x="291231" y="854"/>
                    </a:moveTo>
                    <a:cubicBezTo>
                      <a:pt x="292374" y="3140"/>
                      <a:pt x="293517" y="5521"/>
                      <a:pt x="294660" y="7807"/>
                    </a:cubicBezTo>
                    <a:cubicBezTo>
                      <a:pt x="296755" y="28000"/>
                      <a:pt x="296755" y="48193"/>
                      <a:pt x="296755" y="68481"/>
                    </a:cubicBezTo>
                    <a:cubicBezTo>
                      <a:pt x="296755" y="161255"/>
                      <a:pt x="296660" y="254028"/>
                      <a:pt x="296850" y="346802"/>
                    </a:cubicBezTo>
                    <a:cubicBezTo>
                      <a:pt x="296850" y="352612"/>
                      <a:pt x="296565" y="358327"/>
                      <a:pt x="295517" y="364137"/>
                    </a:cubicBezTo>
                    <a:cubicBezTo>
                      <a:pt x="291040" y="368614"/>
                      <a:pt x="286659" y="365185"/>
                      <a:pt x="282753" y="363566"/>
                    </a:cubicBezTo>
                    <a:cubicBezTo>
                      <a:pt x="190266" y="325275"/>
                      <a:pt x="97873" y="286890"/>
                      <a:pt x="5385" y="248504"/>
                    </a:cubicBezTo>
                    <a:cubicBezTo>
                      <a:pt x="-1949" y="243646"/>
                      <a:pt x="337" y="236121"/>
                      <a:pt x="337" y="229454"/>
                    </a:cubicBezTo>
                    <a:cubicBezTo>
                      <a:pt x="147" y="188877"/>
                      <a:pt x="337" y="148301"/>
                      <a:pt x="242" y="107724"/>
                    </a:cubicBezTo>
                    <a:cubicBezTo>
                      <a:pt x="-330" y="100485"/>
                      <a:pt x="4052" y="98771"/>
                      <a:pt x="10053" y="99152"/>
                    </a:cubicBezTo>
                    <a:cubicBezTo>
                      <a:pt x="15291" y="99533"/>
                      <a:pt x="20244" y="101438"/>
                      <a:pt x="25007" y="103438"/>
                    </a:cubicBezTo>
                    <a:cubicBezTo>
                      <a:pt x="64917" y="120583"/>
                      <a:pt x="106160" y="134680"/>
                      <a:pt x="145689" y="152873"/>
                    </a:cubicBezTo>
                    <a:cubicBezTo>
                      <a:pt x="164643" y="161636"/>
                      <a:pt x="170549" y="160874"/>
                      <a:pt x="180550" y="147253"/>
                    </a:cubicBezTo>
                    <a:cubicBezTo>
                      <a:pt x="210363" y="106581"/>
                      <a:pt x="239605" y="65529"/>
                      <a:pt x="270276" y="25428"/>
                    </a:cubicBezTo>
                    <a:cubicBezTo>
                      <a:pt x="272085" y="23142"/>
                      <a:pt x="273228" y="20475"/>
                      <a:pt x="274276" y="17713"/>
                    </a:cubicBezTo>
                    <a:cubicBezTo>
                      <a:pt x="277038" y="10855"/>
                      <a:pt x="281420" y="5235"/>
                      <a:pt x="286659" y="187"/>
                    </a:cubicBezTo>
                    <a:cubicBezTo>
                      <a:pt x="288278" y="-194"/>
                      <a:pt x="289802" y="-3"/>
                      <a:pt x="291231" y="854"/>
                    </a:cubicBezTo>
                    <a:close/>
                  </a:path>
                </a:pathLst>
              </a:custGeom>
              <a:solidFill>
                <a:srgbClr val="FAAF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64" name="Freeform: Shape 10">
                <a:extLst>
                  <a:ext uri="{FF2B5EF4-FFF2-40B4-BE49-F238E27FC236}">
                    <a16:creationId xmlns:a16="http://schemas.microsoft.com/office/drawing/2014/main" id="{EAF263D1-CAF1-4EAC-84DA-0E734B3D2BEE}"/>
                  </a:ext>
                </a:extLst>
              </p:cNvPr>
              <p:cNvSpPr/>
              <p:nvPr/>
            </p:nvSpPr>
            <p:spPr>
              <a:xfrm>
                <a:off x="5680470" y="3479128"/>
                <a:ext cx="415827" cy="249481"/>
              </a:xfrm>
              <a:custGeom>
                <a:avLst/>
                <a:gdLst>
                  <a:gd name="connsiteX0" fmla="*/ 403052 w 415827"/>
                  <a:gd name="connsiteY0" fmla="*/ 110939 h 249481"/>
                  <a:gd name="connsiteX1" fmla="*/ 137209 w 415827"/>
                  <a:gd name="connsiteY1" fmla="*/ 1497 h 249481"/>
                  <a:gd name="connsiteX2" fmla="*/ 126827 w 415827"/>
                  <a:gd name="connsiteY2" fmla="*/ 735 h 249481"/>
                  <a:gd name="connsiteX3" fmla="*/ 109586 w 415827"/>
                  <a:gd name="connsiteY3" fmla="*/ 19975 h 249481"/>
                  <a:gd name="connsiteX4" fmla="*/ 7193 w 415827"/>
                  <a:gd name="connsiteY4" fmla="*/ 118749 h 249481"/>
                  <a:gd name="connsiteX5" fmla="*/ 10241 w 415827"/>
                  <a:gd name="connsiteY5" fmla="*/ 136942 h 249481"/>
                  <a:gd name="connsiteX6" fmla="*/ 111491 w 415827"/>
                  <a:gd name="connsiteY6" fmla="*/ 177804 h 249481"/>
                  <a:gd name="connsiteX7" fmla="*/ 121588 w 415827"/>
                  <a:gd name="connsiteY7" fmla="*/ 183805 h 249481"/>
                  <a:gd name="connsiteX8" fmla="*/ 123302 w 415827"/>
                  <a:gd name="connsiteY8" fmla="*/ 184377 h 249481"/>
                  <a:gd name="connsiteX9" fmla="*/ 138542 w 415827"/>
                  <a:gd name="connsiteY9" fmla="*/ 191616 h 249481"/>
                  <a:gd name="connsiteX10" fmla="*/ 142067 w 415827"/>
                  <a:gd name="connsiteY10" fmla="*/ 194378 h 249481"/>
                  <a:gd name="connsiteX11" fmla="*/ 142924 w 415827"/>
                  <a:gd name="connsiteY11" fmla="*/ 195807 h 249481"/>
                  <a:gd name="connsiteX12" fmla="*/ 146448 w 415827"/>
                  <a:gd name="connsiteY12" fmla="*/ 197331 h 249481"/>
                  <a:gd name="connsiteX13" fmla="*/ 244270 w 415827"/>
                  <a:gd name="connsiteY13" fmla="*/ 238479 h 249481"/>
                  <a:gd name="connsiteX14" fmla="*/ 315612 w 415827"/>
                  <a:gd name="connsiteY14" fmla="*/ 228192 h 249481"/>
                  <a:gd name="connsiteX15" fmla="*/ 322280 w 415827"/>
                  <a:gd name="connsiteY15" fmla="*/ 222667 h 249481"/>
                  <a:gd name="connsiteX16" fmla="*/ 405433 w 415827"/>
                  <a:gd name="connsiteY16" fmla="*/ 136371 h 249481"/>
                  <a:gd name="connsiteX17" fmla="*/ 415815 w 415827"/>
                  <a:gd name="connsiteY17" fmla="*/ 119226 h 249481"/>
                  <a:gd name="connsiteX18" fmla="*/ 403052 w 415827"/>
                  <a:gd name="connsiteY18" fmla="*/ 110939 h 249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5827" h="249481">
                    <a:moveTo>
                      <a:pt x="403052" y="110939"/>
                    </a:moveTo>
                    <a:cubicBezTo>
                      <a:pt x="314183" y="75030"/>
                      <a:pt x="225696" y="38168"/>
                      <a:pt x="137209" y="1497"/>
                    </a:cubicBezTo>
                    <a:cubicBezTo>
                      <a:pt x="133780" y="354"/>
                      <a:pt x="130446" y="-789"/>
                      <a:pt x="126827" y="735"/>
                    </a:cubicBezTo>
                    <a:cubicBezTo>
                      <a:pt x="123017" y="8831"/>
                      <a:pt x="115778" y="13974"/>
                      <a:pt x="109586" y="19975"/>
                    </a:cubicBezTo>
                    <a:cubicBezTo>
                      <a:pt x="75582" y="53027"/>
                      <a:pt x="41578" y="86079"/>
                      <a:pt x="7193" y="118749"/>
                    </a:cubicBezTo>
                    <a:cubicBezTo>
                      <a:pt x="-1666" y="127227"/>
                      <a:pt x="-4142" y="131513"/>
                      <a:pt x="10241" y="136942"/>
                    </a:cubicBezTo>
                    <a:cubicBezTo>
                      <a:pt x="44245" y="149801"/>
                      <a:pt x="77487" y="164755"/>
                      <a:pt x="111491" y="177804"/>
                    </a:cubicBezTo>
                    <a:cubicBezTo>
                      <a:pt x="115873" y="179519"/>
                      <a:pt x="119207" y="181424"/>
                      <a:pt x="121588" y="183805"/>
                    </a:cubicBezTo>
                    <a:cubicBezTo>
                      <a:pt x="122159" y="183900"/>
                      <a:pt x="122731" y="184091"/>
                      <a:pt x="123302" y="184377"/>
                    </a:cubicBezTo>
                    <a:cubicBezTo>
                      <a:pt x="128351" y="186853"/>
                      <a:pt x="133589" y="188853"/>
                      <a:pt x="138542" y="191616"/>
                    </a:cubicBezTo>
                    <a:cubicBezTo>
                      <a:pt x="139971" y="192187"/>
                      <a:pt x="141114" y="193140"/>
                      <a:pt x="142067" y="194378"/>
                    </a:cubicBezTo>
                    <a:cubicBezTo>
                      <a:pt x="142352" y="194854"/>
                      <a:pt x="142638" y="195330"/>
                      <a:pt x="142924" y="195807"/>
                    </a:cubicBezTo>
                    <a:cubicBezTo>
                      <a:pt x="144162" y="196283"/>
                      <a:pt x="145305" y="196854"/>
                      <a:pt x="146448" y="197331"/>
                    </a:cubicBezTo>
                    <a:cubicBezTo>
                      <a:pt x="178643" y="212190"/>
                      <a:pt x="212647" y="222572"/>
                      <a:pt x="244270" y="238479"/>
                    </a:cubicBezTo>
                    <a:cubicBezTo>
                      <a:pt x="270654" y="251718"/>
                      <a:pt x="295514" y="257910"/>
                      <a:pt x="315612" y="228192"/>
                    </a:cubicBezTo>
                    <a:cubicBezTo>
                      <a:pt x="317136" y="225906"/>
                      <a:pt x="320184" y="224667"/>
                      <a:pt x="322280" y="222667"/>
                    </a:cubicBezTo>
                    <a:cubicBezTo>
                      <a:pt x="351426" y="195330"/>
                      <a:pt x="381049" y="168375"/>
                      <a:pt x="405433" y="136371"/>
                    </a:cubicBezTo>
                    <a:cubicBezTo>
                      <a:pt x="407909" y="130084"/>
                      <a:pt x="416196" y="127322"/>
                      <a:pt x="415815" y="119226"/>
                    </a:cubicBezTo>
                    <a:cubicBezTo>
                      <a:pt x="412958" y="114273"/>
                      <a:pt x="407814" y="112844"/>
                      <a:pt x="403052" y="110939"/>
                    </a:cubicBezTo>
                    <a:close/>
                  </a:path>
                </a:pathLst>
              </a:custGeom>
              <a:solidFill>
                <a:srgbClr val="F8C0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65" name="Freeform: Shape 11">
                <a:extLst>
                  <a:ext uri="{FF2B5EF4-FFF2-40B4-BE49-F238E27FC236}">
                    <a16:creationId xmlns:a16="http://schemas.microsoft.com/office/drawing/2014/main" id="{15BE13F0-9564-472B-BA83-B40251D0FBCD}"/>
                  </a:ext>
                </a:extLst>
              </p:cNvPr>
              <p:cNvSpPr/>
              <p:nvPr/>
            </p:nvSpPr>
            <p:spPr>
              <a:xfrm>
                <a:off x="5676900" y="3236097"/>
                <a:ext cx="419278" cy="247099"/>
              </a:xfrm>
              <a:custGeom>
                <a:avLst/>
                <a:gdLst>
                  <a:gd name="connsiteX0" fmla="*/ 137160 w 419278"/>
                  <a:gd name="connsiteY0" fmla="*/ 247100 h 247099"/>
                  <a:gd name="connsiteX1" fmla="*/ 130397 w 419278"/>
                  <a:gd name="connsiteY1" fmla="*/ 243671 h 247099"/>
                  <a:gd name="connsiteX2" fmla="*/ 0 w 419278"/>
                  <a:gd name="connsiteY2" fmla="*/ 117274 h 247099"/>
                  <a:gd name="connsiteX3" fmla="*/ 87344 w 419278"/>
                  <a:gd name="connsiteY3" fmla="*/ 80603 h 247099"/>
                  <a:gd name="connsiteX4" fmla="*/ 275082 w 419278"/>
                  <a:gd name="connsiteY4" fmla="*/ 2688 h 247099"/>
                  <a:gd name="connsiteX5" fmla="*/ 302133 w 419278"/>
                  <a:gd name="connsiteY5" fmla="*/ 7927 h 247099"/>
                  <a:gd name="connsiteX6" fmla="*/ 419100 w 419278"/>
                  <a:gd name="connsiteY6" fmla="*/ 122132 h 247099"/>
                  <a:gd name="connsiteX7" fmla="*/ 419195 w 419278"/>
                  <a:gd name="connsiteY7" fmla="*/ 125465 h 247099"/>
                  <a:gd name="connsiteX8" fmla="*/ 409670 w 419278"/>
                  <a:gd name="connsiteY8" fmla="*/ 135848 h 247099"/>
                  <a:gd name="connsiteX9" fmla="*/ 246412 w 419278"/>
                  <a:gd name="connsiteY9" fmla="*/ 203380 h 247099"/>
                  <a:gd name="connsiteX10" fmla="*/ 158496 w 419278"/>
                  <a:gd name="connsiteY10" fmla="*/ 240242 h 247099"/>
                  <a:gd name="connsiteX11" fmla="*/ 137160 w 419278"/>
                  <a:gd name="connsiteY11" fmla="*/ 247100 h 247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278" h="247099">
                    <a:moveTo>
                      <a:pt x="137160" y="247100"/>
                    </a:moveTo>
                    <a:cubicBezTo>
                      <a:pt x="134874" y="245957"/>
                      <a:pt x="132683" y="244814"/>
                      <a:pt x="130397" y="243671"/>
                    </a:cubicBezTo>
                    <a:cubicBezTo>
                      <a:pt x="87630" y="202237"/>
                      <a:pt x="44768" y="160708"/>
                      <a:pt x="0" y="117274"/>
                    </a:cubicBezTo>
                    <a:cubicBezTo>
                      <a:pt x="30385" y="104510"/>
                      <a:pt x="58865" y="92414"/>
                      <a:pt x="87344" y="80603"/>
                    </a:cubicBezTo>
                    <a:cubicBezTo>
                      <a:pt x="149924" y="54695"/>
                      <a:pt x="212789" y="29168"/>
                      <a:pt x="275082" y="2688"/>
                    </a:cubicBezTo>
                    <a:cubicBezTo>
                      <a:pt x="286607" y="-2170"/>
                      <a:pt x="293656" y="-455"/>
                      <a:pt x="302133" y="7927"/>
                    </a:cubicBezTo>
                    <a:cubicBezTo>
                      <a:pt x="340805" y="46313"/>
                      <a:pt x="380048" y="84127"/>
                      <a:pt x="419100" y="122132"/>
                    </a:cubicBezTo>
                    <a:cubicBezTo>
                      <a:pt x="419100" y="123275"/>
                      <a:pt x="419100" y="124322"/>
                      <a:pt x="419195" y="125465"/>
                    </a:cubicBezTo>
                    <a:cubicBezTo>
                      <a:pt x="420053" y="132609"/>
                      <a:pt x="414147" y="133943"/>
                      <a:pt x="409670" y="135848"/>
                    </a:cubicBezTo>
                    <a:cubicBezTo>
                      <a:pt x="355378" y="158708"/>
                      <a:pt x="301276" y="182139"/>
                      <a:pt x="246412" y="203380"/>
                    </a:cubicBezTo>
                    <a:cubicBezTo>
                      <a:pt x="216789" y="214810"/>
                      <a:pt x="188119" y="228621"/>
                      <a:pt x="158496" y="240242"/>
                    </a:cubicBezTo>
                    <a:cubicBezTo>
                      <a:pt x="151543" y="242909"/>
                      <a:pt x="144494" y="245385"/>
                      <a:pt x="137160" y="247100"/>
                    </a:cubicBezTo>
                    <a:close/>
                  </a:path>
                </a:pathLst>
              </a:custGeom>
              <a:solidFill>
                <a:srgbClr val="F6A2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66" name="Freeform: Shape 12">
                <a:extLst>
                  <a:ext uri="{FF2B5EF4-FFF2-40B4-BE49-F238E27FC236}">
                    <a16:creationId xmlns:a16="http://schemas.microsoft.com/office/drawing/2014/main" id="{8EADA7AF-66FE-489B-87BB-60DAB8AE026F}"/>
                  </a:ext>
                </a:extLst>
              </p:cNvPr>
              <p:cNvSpPr/>
              <p:nvPr/>
            </p:nvSpPr>
            <p:spPr>
              <a:xfrm>
                <a:off x="6098246" y="3605402"/>
                <a:ext cx="291281" cy="356235"/>
              </a:xfrm>
              <a:custGeom>
                <a:avLst/>
                <a:gdLst>
                  <a:gd name="connsiteX0" fmla="*/ 5755 w 291281"/>
                  <a:gd name="connsiteY0" fmla="*/ 356235 h 356235"/>
                  <a:gd name="connsiteX1" fmla="*/ 1468 w 291281"/>
                  <a:gd name="connsiteY1" fmla="*/ 336899 h 356235"/>
                  <a:gd name="connsiteX2" fmla="*/ 1468 w 291281"/>
                  <a:gd name="connsiteY2" fmla="*/ 38386 h 356235"/>
                  <a:gd name="connsiteX3" fmla="*/ 4802 w 291281"/>
                  <a:gd name="connsiteY3" fmla="*/ 0 h 356235"/>
                  <a:gd name="connsiteX4" fmla="*/ 22138 w 291281"/>
                  <a:gd name="connsiteY4" fmla="*/ 17526 h 356235"/>
                  <a:gd name="connsiteX5" fmla="*/ 52713 w 291281"/>
                  <a:gd name="connsiteY5" fmla="*/ 60484 h 356235"/>
                  <a:gd name="connsiteX6" fmla="*/ 108720 w 291281"/>
                  <a:gd name="connsiteY6" fmla="*/ 137922 h 356235"/>
                  <a:gd name="connsiteX7" fmla="*/ 139390 w 291281"/>
                  <a:gd name="connsiteY7" fmla="*/ 147161 h 356235"/>
                  <a:gd name="connsiteX8" fmla="*/ 263216 w 291281"/>
                  <a:gd name="connsiteY8" fmla="*/ 96488 h 356235"/>
                  <a:gd name="connsiteX9" fmla="*/ 289790 w 291281"/>
                  <a:gd name="connsiteY9" fmla="*/ 93345 h 356235"/>
                  <a:gd name="connsiteX10" fmla="*/ 291219 w 291281"/>
                  <a:gd name="connsiteY10" fmla="*/ 188595 h 356235"/>
                  <a:gd name="connsiteX11" fmla="*/ 245118 w 291281"/>
                  <a:gd name="connsiteY11" fmla="*/ 258223 h 356235"/>
                  <a:gd name="connsiteX12" fmla="*/ 5755 w 291281"/>
                  <a:gd name="connsiteY12" fmla="*/ 356235 h 356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1281" h="356235">
                    <a:moveTo>
                      <a:pt x="5755" y="356235"/>
                    </a:moveTo>
                    <a:cubicBezTo>
                      <a:pt x="-1103" y="350996"/>
                      <a:pt x="1468" y="343472"/>
                      <a:pt x="1468" y="336899"/>
                    </a:cubicBezTo>
                    <a:cubicBezTo>
                      <a:pt x="1278" y="237363"/>
                      <a:pt x="1278" y="137922"/>
                      <a:pt x="1468" y="38386"/>
                    </a:cubicBezTo>
                    <a:cubicBezTo>
                      <a:pt x="1468" y="25527"/>
                      <a:pt x="-3485" y="12097"/>
                      <a:pt x="4802" y="0"/>
                    </a:cubicBezTo>
                    <a:cubicBezTo>
                      <a:pt x="10422" y="6001"/>
                      <a:pt x="18709" y="9430"/>
                      <a:pt x="22138" y="17526"/>
                    </a:cubicBezTo>
                    <a:cubicBezTo>
                      <a:pt x="28424" y="34671"/>
                      <a:pt x="42616" y="46101"/>
                      <a:pt x="52713" y="60484"/>
                    </a:cubicBezTo>
                    <a:cubicBezTo>
                      <a:pt x="70906" y="86582"/>
                      <a:pt x="90622" y="111728"/>
                      <a:pt x="108720" y="137922"/>
                    </a:cubicBezTo>
                    <a:cubicBezTo>
                      <a:pt x="117292" y="150400"/>
                      <a:pt x="125865" y="152972"/>
                      <a:pt x="139390" y="147161"/>
                    </a:cubicBezTo>
                    <a:cubicBezTo>
                      <a:pt x="180348" y="129635"/>
                      <a:pt x="222258" y="114205"/>
                      <a:pt x="263216" y="96488"/>
                    </a:cubicBezTo>
                    <a:cubicBezTo>
                      <a:pt x="271121" y="93059"/>
                      <a:pt x="279789" y="83725"/>
                      <a:pt x="289790" y="93345"/>
                    </a:cubicBezTo>
                    <a:cubicBezTo>
                      <a:pt x="290266" y="125063"/>
                      <a:pt x="290743" y="156877"/>
                      <a:pt x="291219" y="188595"/>
                    </a:cubicBezTo>
                    <a:cubicBezTo>
                      <a:pt x="291600" y="238792"/>
                      <a:pt x="291695" y="238982"/>
                      <a:pt x="245118" y="258223"/>
                    </a:cubicBezTo>
                    <a:cubicBezTo>
                      <a:pt x="165394" y="291084"/>
                      <a:pt x="85574" y="323660"/>
                      <a:pt x="5755" y="356235"/>
                    </a:cubicBezTo>
                    <a:close/>
                  </a:path>
                </a:pathLst>
              </a:custGeom>
              <a:solidFill>
                <a:srgbClr val="E895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39" name="Freeform: Shape 13">
                <a:extLst>
                  <a:ext uri="{FF2B5EF4-FFF2-40B4-BE49-F238E27FC236}">
                    <a16:creationId xmlns:a16="http://schemas.microsoft.com/office/drawing/2014/main" id="{FCF54A74-9DF6-4032-BC1C-491938BC452A}"/>
                  </a:ext>
                </a:extLst>
              </p:cNvPr>
              <p:cNvSpPr/>
              <p:nvPr/>
            </p:nvSpPr>
            <p:spPr>
              <a:xfrm>
                <a:off x="5814059" y="3361467"/>
                <a:ext cx="291250" cy="236982"/>
              </a:xfrm>
              <a:custGeom>
                <a:avLst/>
                <a:gdLst>
                  <a:gd name="connsiteX0" fmla="*/ 0 w 291250"/>
                  <a:gd name="connsiteY0" fmla="*/ 121729 h 236982"/>
                  <a:gd name="connsiteX1" fmla="*/ 65246 w 291250"/>
                  <a:gd name="connsiteY1" fmla="*/ 91440 h 236982"/>
                  <a:gd name="connsiteX2" fmla="*/ 252222 w 291250"/>
                  <a:gd name="connsiteY2" fmla="*/ 13049 h 236982"/>
                  <a:gd name="connsiteX3" fmla="*/ 282035 w 291250"/>
                  <a:gd name="connsiteY3" fmla="*/ 0 h 236982"/>
                  <a:gd name="connsiteX4" fmla="*/ 285179 w 291250"/>
                  <a:gd name="connsiteY4" fmla="*/ 286 h 236982"/>
                  <a:gd name="connsiteX5" fmla="*/ 291084 w 291250"/>
                  <a:gd name="connsiteY5" fmla="*/ 19717 h 236982"/>
                  <a:gd name="connsiteX6" fmla="*/ 290989 w 291250"/>
                  <a:gd name="connsiteY6" fmla="*/ 218980 h 236982"/>
                  <a:gd name="connsiteX7" fmla="*/ 285464 w 291250"/>
                  <a:gd name="connsiteY7" fmla="*/ 236791 h 236982"/>
                  <a:gd name="connsiteX8" fmla="*/ 285464 w 291250"/>
                  <a:gd name="connsiteY8" fmla="*/ 236791 h 236982"/>
                  <a:gd name="connsiteX9" fmla="*/ 281845 w 291250"/>
                  <a:gd name="connsiteY9" fmla="*/ 236982 h 236982"/>
                  <a:gd name="connsiteX10" fmla="*/ 111538 w 291250"/>
                  <a:gd name="connsiteY10" fmla="*/ 168878 h 236982"/>
                  <a:gd name="connsiteX11" fmla="*/ 0 w 291250"/>
                  <a:gd name="connsiteY11" fmla="*/ 121729 h 236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1250" h="236982">
                    <a:moveTo>
                      <a:pt x="0" y="121729"/>
                    </a:moveTo>
                    <a:cubicBezTo>
                      <a:pt x="19526" y="106871"/>
                      <a:pt x="43244" y="101060"/>
                      <a:pt x="65246" y="91440"/>
                    </a:cubicBezTo>
                    <a:cubicBezTo>
                      <a:pt x="127254" y="64484"/>
                      <a:pt x="191072" y="42005"/>
                      <a:pt x="252222" y="13049"/>
                    </a:cubicBezTo>
                    <a:cubicBezTo>
                      <a:pt x="262033" y="8382"/>
                      <a:pt x="273939" y="8477"/>
                      <a:pt x="282035" y="0"/>
                    </a:cubicBezTo>
                    <a:cubicBezTo>
                      <a:pt x="283083" y="95"/>
                      <a:pt x="284131" y="191"/>
                      <a:pt x="285179" y="286"/>
                    </a:cubicBezTo>
                    <a:cubicBezTo>
                      <a:pt x="289846" y="5905"/>
                      <a:pt x="291084" y="12668"/>
                      <a:pt x="291084" y="19717"/>
                    </a:cubicBezTo>
                    <a:cubicBezTo>
                      <a:pt x="291275" y="86106"/>
                      <a:pt x="291370" y="152591"/>
                      <a:pt x="290989" y="218980"/>
                    </a:cubicBezTo>
                    <a:cubicBezTo>
                      <a:pt x="290989" y="225362"/>
                      <a:pt x="290132" y="231743"/>
                      <a:pt x="285464" y="236791"/>
                    </a:cubicBezTo>
                    <a:cubicBezTo>
                      <a:pt x="285464" y="236791"/>
                      <a:pt x="285464" y="236791"/>
                      <a:pt x="285464" y="236791"/>
                    </a:cubicBezTo>
                    <a:cubicBezTo>
                      <a:pt x="284226" y="236887"/>
                      <a:pt x="283083" y="236887"/>
                      <a:pt x="281845" y="236982"/>
                    </a:cubicBezTo>
                    <a:cubicBezTo>
                      <a:pt x="223838" y="217456"/>
                      <a:pt x="168497" y="191262"/>
                      <a:pt x="111538" y="168878"/>
                    </a:cubicBezTo>
                    <a:cubicBezTo>
                      <a:pt x="74105" y="154210"/>
                      <a:pt x="37243" y="137541"/>
                      <a:pt x="0" y="121729"/>
                    </a:cubicBezTo>
                    <a:close/>
                  </a:path>
                </a:pathLst>
              </a:custGeom>
              <a:solidFill>
                <a:srgbClr val="E895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41" name="Freeform: Shape 14">
                <a:extLst>
                  <a:ext uri="{FF2B5EF4-FFF2-40B4-BE49-F238E27FC236}">
                    <a16:creationId xmlns:a16="http://schemas.microsoft.com/office/drawing/2014/main" id="{E615EB22-189C-4D26-919A-190FF6B757E8}"/>
                  </a:ext>
                </a:extLst>
              </p:cNvPr>
              <p:cNvSpPr/>
              <p:nvPr/>
            </p:nvSpPr>
            <p:spPr>
              <a:xfrm>
                <a:off x="6099333" y="3361848"/>
                <a:ext cx="285750" cy="236566"/>
              </a:xfrm>
              <a:custGeom>
                <a:avLst/>
                <a:gdLst>
                  <a:gd name="connsiteX0" fmla="*/ 381 w 285750"/>
                  <a:gd name="connsiteY0" fmla="*/ 236506 h 236566"/>
                  <a:gd name="connsiteX1" fmla="*/ 0 w 285750"/>
                  <a:gd name="connsiteY1" fmla="*/ 0 h 236566"/>
                  <a:gd name="connsiteX2" fmla="*/ 191834 w 285750"/>
                  <a:gd name="connsiteY2" fmla="*/ 80486 h 236566"/>
                  <a:gd name="connsiteX3" fmla="*/ 260985 w 285750"/>
                  <a:gd name="connsiteY3" fmla="*/ 107918 h 236566"/>
                  <a:gd name="connsiteX4" fmla="*/ 285750 w 285750"/>
                  <a:gd name="connsiteY4" fmla="*/ 119634 h 236566"/>
                  <a:gd name="connsiteX5" fmla="*/ 234029 w 285750"/>
                  <a:gd name="connsiteY5" fmla="*/ 142685 h 236566"/>
                  <a:gd name="connsiteX6" fmla="*/ 108014 w 285750"/>
                  <a:gd name="connsiteY6" fmla="*/ 195739 h 236566"/>
                  <a:gd name="connsiteX7" fmla="*/ 10763 w 285750"/>
                  <a:gd name="connsiteY7" fmla="*/ 235839 h 236566"/>
                  <a:gd name="connsiteX8" fmla="*/ 381 w 285750"/>
                  <a:gd name="connsiteY8" fmla="*/ 236506 h 23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750" h="236566">
                    <a:moveTo>
                      <a:pt x="381" y="236506"/>
                    </a:moveTo>
                    <a:cubicBezTo>
                      <a:pt x="286" y="157639"/>
                      <a:pt x="95" y="78772"/>
                      <a:pt x="0" y="0"/>
                    </a:cubicBezTo>
                    <a:cubicBezTo>
                      <a:pt x="63627" y="27527"/>
                      <a:pt x="128683" y="51721"/>
                      <a:pt x="191834" y="80486"/>
                    </a:cubicBezTo>
                    <a:cubicBezTo>
                      <a:pt x="214408" y="90773"/>
                      <a:pt x="238030" y="98584"/>
                      <a:pt x="260985" y="107918"/>
                    </a:cubicBezTo>
                    <a:cubicBezTo>
                      <a:pt x="268891" y="111157"/>
                      <a:pt x="276511" y="115252"/>
                      <a:pt x="285750" y="119634"/>
                    </a:cubicBezTo>
                    <a:cubicBezTo>
                      <a:pt x="269653" y="132874"/>
                      <a:pt x="250793" y="135350"/>
                      <a:pt x="234029" y="142685"/>
                    </a:cubicBezTo>
                    <a:cubicBezTo>
                      <a:pt x="192215" y="160782"/>
                      <a:pt x="150590" y="179451"/>
                      <a:pt x="108014" y="195739"/>
                    </a:cubicBezTo>
                    <a:cubicBezTo>
                      <a:pt x="75248" y="208312"/>
                      <a:pt x="43244" y="222790"/>
                      <a:pt x="10763" y="235839"/>
                    </a:cubicBezTo>
                    <a:cubicBezTo>
                      <a:pt x="7620" y="237077"/>
                      <a:pt x="3810" y="236315"/>
                      <a:pt x="381" y="236506"/>
                    </a:cubicBezTo>
                    <a:close/>
                  </a:path>
                </a:pathLst>
              </a:custGeom>
              <a:solidFill>
                <a:srgbClr val="FAAF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42" name="Freeform: Shape 15">
                <a:extLst>
                  <a:ext uri="{FF2B5EF4-FFF2-40B4-BE49-F238E27FC236}">
                    <a16:creationId xmlns:a16="http://schemas.microsoft.com/office/drawing/2014/main" id="{059F769D-477D-474F-809E-232A21C8F13E}"/>
                  </a:ext>
                </a:extLst>
              </p:cNvPr>
              <p:cNvSpPr/>
              <p:nvPr/>
            </p:nvSpPr>
            <p:spPr>
              <a:xfrm>
                <a:off x="6118586" y="3623024"/>
                <a:ext cx="269449" cy="138307"/>
              </a:xfrm>
              <a:custGeom>
                <a:avLst/>
                <a:gdLst>
                  <a:gd name="connsiteX0" fmla="*/ 269450 w 269449"/>
                  <a:gd name="connsiteY0" fmla="*/ 75819 h 138307"/>
                  <a:gd name="connsiteX1" fmla="*/ 216586 w 269449"/>
                  <a:gd name="connsiteY1" fmla="*/ 94869 h 138307"/>
                  <a:gd name="connsiteX2" fmla="*/ 115621 w 269449"/>
                  <a:gd name="connsiteY2" fmla="*/ 135731 h 138307"/>
                  <a:gd name="connsiteX3" fmla="*/ 87046 w 269449"/>
                  <a:gd name="connsiteY3" fmla="*/ 126111 h 138307"/>
                  <a:gd name="connsiteX4" fmla="*/ 9036 w 269449"/>
                  <a:gd name="connsiteY4" fmla="*/ 18383 h 138307"/>
                  <a:gd name="connsiteX5" fmla="*/ 1797 w 269449"/>
                  <a:gd name="connsiteY5" fmla="*/ 0 h 138307"/>
                  <a:gd name="connsiteX6" fmla="*/ 102381 w 269449"/>
                  <a:gd name="connsiteY6" fmla="*/ 98393 h 138307"/>
                  <a:gd name="connsiteX7" fmla="*/ 125908 w 269449"/>
                  <a:gd name="connsiteY7" fmla="*/ 101536 h 138307"/>
                  <a:gd name="connsiteX8" fmla="*/ 250876 w 269449"/>
                  <a:gd name="connsiteY8" fmla="*/ 49625 h 138307"/>
                  <a:gd name="connsiteX9" fmla="*/ 269355 w 269449"/>
                  <a:gd name="connsiteY9" fmla="*/ 44863 h 138307"/>
                  <a:gd name="connsiteX10" fmla="*/ 269450 w 269449"/>
                  <a:gd name="connsiteY10" fmla="*/ 75819 h 13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9449" h="138307">
                    <a:moveTo>
                      <a:pt x="269450" y="75819"/>
                    </a:moveTo>
                    <a:cubicBezTo>
                      <a:pt x="249638" y="75914"/>
                      <a:pt x="234112" y="88392"/>
                      <a:pt x="216586" y="94869"/>
                    </a:cubicBezTo>
                    <a:cubicBezTo>
                      <a:pt x="182582" y="107537"/>
                      <a:pt x="149054" y="121634"/>
                      <a:pt x="115621" y="135731"/>
                    </a:cubicBezTo>
                    <a:cubicBezTo>
                      <a:pt x="102572" y="141256"/>
                      <a:pt x="95238" y="137827"/>
                      <a:pt x="87046" y="126111"/>
                    </a:cubicBezTo>
                    <a:cubicBezTo>
                      <a:pt x="61805" y="89725"/>
                      <a:pt x="34659" y="54578"/>
                      <a:pt x="9036" y="18383"/>
                    </a:cubicBezTo>
                    <a:cubicBezTo>
                      <a:pt x="5512" y="13335"/>
                      <a:pt x="-3918" y="9144"/>
                      <a:pt x="1797" y="0"/>
                    </a:cubicBezTo>
                    <a:cubicBezTo>
                      <a:pt x="35325" y="32766"/>
                      <a:pt x="69044" y="65342"/>
                      <a:pt x="102381" y="98393"/>
                    </a:cubicBezTo>
                    <a:cubicBezTo>
                      <a:pt x="109906" y="105918"/>
                      <a:pt x="117050" y="105251"/>
                      <a:pt x="125908" y="101536"/>
                    </a:cubicBezTo>
                    <a:cubicBezTo>
                      <a:pt x="167437" y="84011"/>
                      <a:pt x="209157" y="66865"/>
                      <a:pt x="250876" y="49625"/>
                    </a:cubicBezTo>
                    <a:cubicBezTo>
                      <a:pt x="256591" y="47244"/>
                      <a:pt x="261925" y="43148"/>
                      <a:pt x="269355" y="44863"/>
                    </a:cubicBezTo>
                    <a:cubicBezTo>
                      <a:pt x="269450" y="55054"/>
                      <a:pt x="269450" y="65437"/>
                      <a:pt x="269450" y="75819"/>
                    </a:cubicBezTo>
                    <a:close/>
                  </a:path>
                </a:pathLst>
              </a:custGeom>
              <a:solidFill>
                <a:srgbClr val="DA77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43" name="Freeform: Shape 16">
                <a:extLst>
                  <a:ext uri="{FF2B5EF4-FFF2-40B4-BE49-F238E27FC236}">
                    <a16:creationId xmlns:a16="http://schemas.microsoft.com/office/drawing/2014/main" id="{0960D76D-9829-4EC9-A544-F0E44E643118}"/>
                  </a:ext>
                </a:extLst>
              </p:cNvPr>
              <p:cNvSpPr/>
              <p:nvPr/>
            </p:nvSpPr>
            <p:spPr>
              <a:xfrm>
                <a:off x="5810916" y="3615689"/>
                <a:ext cx="274701" cy="145800"/>
              </a:xfrm>
              <a:custGeom>
                <a:avLst/>
                <a:gdLst>
                  <a:gd name="connsiteX0" fmla="*/ 0 w 274701"/>
                  <a:gd name="connsiteY0" fmla="*/ 83248 h 145800"/>
                  <a:gd name="connsiteX1" fmla="*/ 0 w 274701"/>
                  <a:gd name="connsiteY1" fmla="*/ 50006 h 145800"/>
                  <a:gd name="connsiteX2" fmla="*/ 101537 w 274701"/>
                  <a:gd name="connsiteY2" fmla="*/ 91250 h 145800"/>
                  <a:gd name="connsiteX3" fmla="*/ 134969 w 274701"/>
                  <a:gd name="connsiteY3" fmla="*/ 105347 h 145800"/>
                  <a:gd name="connsiteX4" fmla="*/ 173546 w 274701"/>
                  <a:gd name="connsiteY4" fmla="*/ 97060 h 145800"/>
                  <a:gd name="connsiteX5" fmla="*/ 274701 w 274701"/>
                  <a:gd name="connsiteY5" fmla="*/ 0 h 145800"/>
                  <a:gd name="connsiteX6" fmla="*/ 235172 w 274701"/>
                  <a:gd name="connsiteY6" fmla="*/ 58483 h 145800"/>
                  <a:gd name="connsiteX7" fmla="*/ 185452 w 274701"/>
                  <a:gd name="connsiteY7" fmla="*/ 126968 h 145800"/>
                  <a:gd name="connsiteX8" fmla="*/ 141351 w 274701"/>
                  <a:gd name="connsiteY8" fmla="*/ 139160 h 145800"/>
                  <a:gd name="connsiteX9" fmla="*/ 14954 w 274701"/>
                  <a:gd name="connsiteY9" fmla="*/ 87154 h 145800"/>
                  <a:gd name="connsiteX10" fmla="*/ 0 w 274701"/>
                  <a:gd name="connsiteY10" fmla="*/ 83248 h 14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4701" h="145800">
                    <a:moveTo>
                      <a:pt x="0" y="83248"/>
                    </a:moveTo>
                    <a:cubicBezTo>
                      <a:pt x="0" y="72962"/>
                      <a:pt x="0" y="62579"/>
                      <a:pt x="0" y="50006"/>
                    </a:cubicBezTo>
                    <a:cubicBezTo>
                      <a:pt x="34671" y="64103"/>
                      <a:pt x="68104" y="77629"/>
                      <a:pt x="101537" y="91250"/>
                    </a:cubicBezTo>
                    <a:cubicBezTo>
                      <a:pt x="112776" y="95822"/>
                      <a:pt x="124778" y="99155"/>
                      <a:pt x="134969" y="105347"/>
                    </a:cubicBezTo>
                    <a:cubicBezTo>
                      <a:pt x="151448" y="115443"/>
                      <a:pt x="161544" y="109061"/>
                      <a:pt x="173546" y="97060"/>
                    </a:cubicBezTo>
                    <a:cubicBezTo>
                      <a:pt x="206502" y="64008"/>
                      <a:pt x="240887" y="32290"/>
                      <a:pt x="274701" y="0"/>
                    </a:cubicBezTo>
                    <a:cubicBezTo>
                      <a:pt x="266224" y="22670"/>
                      <a:pt x="248507" y="39148"/>
                      <a:pt x="235172" y="58483"/>
                    </a:cubicBezTo>
                    <a:cubicBezTo>
                      <a:pt x="219266" y="81725"/>
                      <a:pt x="201740" y="103918"/>
                      <a:pt x="185452" y="126968"/>
                    </a:cubicBezTo>
                    <a:cubicBezTo>
                      <a:pt x="169831" y="149066"/>
                      <a:pt x="166116" y="149733"/>
                      <a:pt x="141351" y="139160"/>
                    </a:cubicBezTo>
                    <a:cubicBezTo>
                      <a:pt x="99441" y="121253"/>
                      <a:pt x="57150" y="104299"/>
                      <a:pt x="14954" y="87154"/>
                    </a:cubicBezTo>
                    <a:cubicBezTo>
                      <a:pt x="10287" y="85344"/>
                      <a:pt x="5048" y="84582"/>
                      <a:pt x="0" y="83248"/>
                    </a:cubicBezTo>
                    <a:close/>
                  </a:path>
                </a:pathLst>
              </a:custGeom>
              <a:solidFill>
                <a:srgbClr val="ED8A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459" name="Freeform: Shape 5">
              <a:extLst>
                <a:ext uri="{FF2B5EF4-FFF2-40B4-BE49-F238E27FC236}">
                  <a16:creationId xmlns:a16="http://schemas.microsoft.com/office/drawing/2014/main" id="{AB1EB93F-9D7A-4515-9100-639E5F0AAD2F}"/>
                </a:ext>
              </a:extLst>
            </p:cNvPr>
            <p:cNvSpPr/>
            <p:nvPr/>
          </p:nvSpPr>
          <p:spPr>
            <a:xfrm>
              <a:off x="5853532" y="2895491"/>
              <a:ext cx="226084" cy="220308"/>
            </a:xfrm>
            <a:custGeom>
              <a:avLst/>
              <a:gdLst>
                <a:gd name="connsiteX0" fmla="*/ 226084 w 226084"/>
                <a:gd name="connsiteY0" fmla="*/ 78023 h 220308"/>
                <a:gd name="connsiteX1" fmla="*/ 180555 w 226084"/>
                <a:gd name="connsiteY1" fmla="*/ 204420 h 220308"/>
                <a:gd name="connsiteX2" fmla="*/ 141788 w 226084"/>
                <a:gd name="connsiteY2" fmla="*/ 218803 h 220308"/>
                <a:gd name="connsiteX3" fmla="*/ 13867 w 226084"/>
                <a:gd name="connsiteY3" fmla="*/ 134316 h 220308"/>
                <a:gd name="connsiteX4" fmla="*/ 532 w 226084"/>
                <a:gd name="connsiteY4" fmla="*/ 87453 h 220308"/>
                <a:gd name="connsiteX5" fmla="*/ 75018 w 226084"/>
                <a:gd name="connsiteY5" fmla="*/ 46972 h 220308"/>
                <a:gd name="connsiteX6" fmla="*/ 88067 w 226084"/>
                <a:gd name="connsiteY6" fmla="*/ 52401 h 220308"/>
                <a:gd name="connsiteX7" fmla="*/ 106736 w 226084"/>
                <a:gd name="connsiteY7" fmla="*/ 45734 h 220308"/>
                <a:gd name="connsiteX8" fmla="*/ 168458 w 226084"/>
                <a:gd name="connsiteY8" fmla="*/ 299 h 220308"/>
                <a:gd name="connsiteX9" fmla="*/ 223513 w 226084"/>
                <a:gd name="connsiteY9" fmla="*/ 58307 h 220308"/>
                <a:gd name="connsiteX10" fmla="*/ 226084 w 226084"/>
                <a:gd name="connsiteY10" fmla="*/ 78023 h 22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084" h="220308">
                  <a:moveTo>
                    <a:pt x="226084" y="78023"/>
                  </a:moveTo>
                  <a:cubicBezTo>
                    <a:pt x="224370" y="128601"/>
                    <a:pt x="207796" y="168511"/>
                    <a:pt x="180555" y="204420"/>
                  </a:cubicBezTo>
                  <a:cubicBezTo>
                    <a:pt x="170554" y="217565"/>
                    <a:pt x="158362" y="223280"/>
                    <a:pt x="141788" y="218803"/>
                  </a:cubicBezTo>
                  <a:cubicBezTo>
                    <a:pt x="89782" y="204801"/>
                    <a:pt x="45681" y="178798"/>
                    <a:pt x="13867" y="134316"/>
                  </a:cubicBezTo>
                  <a:cubicBezTo>
                    <a:pt x="3961" y="120505"/>
                    <a:pt x="-1849" y="104884"/>
                    <a:pt x="532" y="87453"/>
                  </a:cubicBezTo>
                  <a:cubicBezTo>
                    <a:pt x="5295" y="52687"/>
                    <a:pt x="37585" y="35256"/>
                    <a:pt x="75018" y="46972"/>
                  </a:cubicBezTo>
                  <a:cubicBezTo>
                    <a:pt x="79495" y="48401"/>
                    <a:pt x="84257" y="49829"/>
                    <a:pt x="88067" y="52401"/>
                  </a:cubicBezTo>
                  <a:cubicBezTo>
                    <a:pt x="97687" y="58878"/>
                    <a:pt x="102355" y="57354"/>
                    <a:pt x="106736" y="45734"/>
                  </a:cubicBezTo>
                  <a:cubicBezTo>
                    <a:pt x="119690" y="11634"/>
                    <a:pt x="139693" y="-2272"/>
                    <a:pt x="168458" y="299"/>
                  </a:cubicBezTo>
                  <a:cubicBezTo>
                    <a:pt x="193890" y="2490"/>
                    <a:pt x="217703" y="27350"/>
                    <a:pt x="223513" y="58307"/>
                  </a:cubicBezTo>
                  <a:cubicBezTo>
                    <a:pt x="225132" y="66498"/>
                    <a:pt x="225704" y="74785"/>
                    <a:pt x="226084" y="78023"/>
                  </a:cubicBezTo>
                  <a:close/>
                </a:path>
              </a:pathLst>
            </a:custGeom>
            <a:solidFill>
              <a:srgbClr val="E76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60" name="Freeform: Shape 6">
              <a:extLst>
                <a:ext uri="{FF2B5EF4-FFF2-40B4-BE49-F238E27FC236}">
                  <a16:creationId xmlns:a16="http://schemas.microsoft.com/office/drawing/2014/main" id="{D1E37058-BB50-422B-BF90-4D7537A227C4}"/>
                </a:ext>
              </a:extLst>
            </p:cNvPr>
            <p:cNvSpPr/>
            <p:nvPr/>
          </p:nvSpPr>
          <p:spPr>
            <a:xfrm>
              <a:off x="6122744" y="3145469"/>
              <a:ext cx="197738" cy="193802"/>
            </a:xfrm>
            <a:custGeom>
              <a:avLst/>
              <a:gdLst>
                <a:gd name="connsiteX0" fmla="*/ 197665 w 197738"/>
                <a:gd name="connsiteY0" fmla="*/ 76743 h 193802"/>
                <a:gd name="connsiteX1" fmla="*/ 156040 w 197738"/>
                <a:gd name="connsiteY1" fmla="*/ 152276 h 193802"/>
                <a:gd name="connsiteX2" fmla="*/ 88699 w 197738"/>
                <a:gd name="connsiteY2" fmla="*/ 191043 h 193802"/>
                <a:gd name="connsiteX3" fmla="*/ 60028 w 197738"/>
                <a:gd name="connsiteY3" fmla="*/ 188185 h 193802"/>
                <a:gd name="connsiteX4" fmla="*/ 307 w 197738"/>
                <a:gd name="connsiteY4" fmla="*/ 47120 h 193802"/>
                <a:gd name="connsiteX5" fmla="*/ 35835 w 197738"/>
                <a:gd name="connsiteY5" fmla="*/ 1114 h 193802"/>
                <a:gd name="connsiteX6" fmla="*/ 90223 w 197738"/>
                <a:gd name="connsiteY6" fmla="*/ 26451 h 193802"/>
                <a:gd name="connsiteX7" fmla="*/ 118702 w 197738"/>
                <a:gd name="connsiteY7" fmla="*/ 32166 h 193802"/>
                <a:gd name="connsiteX8" fmla="*/ 173852 w 197738"/>
                <a:gd name="connsiteY8" fmla="*/ 28261 h 193802"/>
                <a:gd name="connsiteX9" fmla="*/ 197665 w 197738"/>
                <a:gd name="connsiteY9" fmla="*/ 76743 h 193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738" h="193802">
                  <a:moveTo>
                    <a:pt x="197665" y="76743"/>
                  </a:moveTo>
                  <a:cubicBezTo>
                    <a:pt x="197093" y="109223"/>
                    <a:pt x="178234" y="131893"/>
                    <a:pt x="156040" y="152276"/>
                  </a:cubicBezTo>
                  <a:cubicBezTo>
                    <a:pt x="136610" y="170088"/>
                    <a:pt x="113845" y="182851"/>
                    <a:pt x="88699" y="191043"/>
                  </a:cubicBezTo>
                  <a:cubicBezTo>
                    <a:pt x="78793" y="194281"/>
                    <a:pt x="67934" y="196091"/>
                    <a:pt x="60028" y="188185"/>
                  </a:cubicBezTo>
                  <a:cubicBezTo>
                    <a:pt x="21071" y="149323"/>
                    <a:pt x="-3027" y="103413"/>
                    <a:pt x="307" y="47120"/>
                  </a:cubicBezTo>
                  <a:cubicBezTo>
                    <a:pt x="1831" y="21879"/>
                    <a:pt x="16880" y="4829"/>
                    <a:pt x="35835" y="1114"/>
                  </a:cubicBezTo>
                  <a:cubicBezTo>
                    <a:pt x="59838" y="-3553"/>
                    <a:pt x="78507" y="6734"/>
                    <a:pt x="90223" y="26451"/>
                  </a:cubicBezTo>
                  <a:cubicBezTo>
                    <a:pt x="98986" y="41119"/>
                    <a:pt x="105082" y="43024"/>
                    <a:pt x="118702" y="32166"/>
                  </a:cubicBezTo>
                  <a:cubicBezTo>
                    <a:pt x="135276" y="18926"/>
                    <a:pt x="155088" y="17402"/>
                    <a:pt x="173852" y="28261"/>
                  </a:cubicBezTo>
                  <a:cubicBezTo>
                    <a:pt x="191950" y="38738"/>
                    <a:pt x="198522" y="56074"/>
                    <a:pt x="197665" y="76743"/>
                  </a:cubicBezTo>
                  <a:close/>
                </a:path>
              </a:pathLst>
            </a:custGeom>
            <a:solidFill>
              <a:srgbClr val="E76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61" name="Freeform: Shape 7">
              <a:extLst>
                <a:ext uri="{FF2B5EF4-FFF2-40B4-BE49-F238E27FC236}">
                  <a16:creationId xmlns:a16="http://schemas.microsoft.com/office/drawing/2014/main" id="{888CE374-D2AB-4E9A-80D9-9253DC8EF196}"/>
                </a:ext>
              </a:extLst>
            </p:cNvPr>
            <p:cNvSpPr/>
            <p:nvPr/>
          </p:nvSpPr>
          <p:spPr>
            <a:xfrm>
              <a:off x="5920575" y="3310777"/>
              <a:ext cx="168202" cy="162428"/>
            </a:xfrm>
            <a:custGeom>
              <a:avLst/>
              <a:gdLst>
                <a:gd name="connsiteX0" fmla="*/ 168185 w 168202"/>
                <a:gd name="connsiteY0" fmla="*/ 64978 h 162428"/>
                <a:gd name="connsiteX1" fmla="*/ 126561 w 168202"/>
                <a:gd name="connsiteY1" fmla="*/ 153561 h 162428"/>
                <a:gd name="connsiteX2" fmla="*/ 100844 w 168202"/>
                <a:gd name="connsiteY2" fmla="*/ 161276 h 162428"/>
                <a:gd name="connsiteX3" fmla="*/ 10451 w 168202"/>
                <a:gd name="connsiteY3" fmla="*/ 98792 h 162428"/>
                <a:gd name="connsiteX4" fmla="*/ 8927 w 168202"/>
                <a:gd name="connsiteY4" fmla="*/ 42594 h 162428"/>
                <a:gd name="connsiteX5" fmla="*/ 64839 w 168202"/>
                <a:gd name="connsiteY5" fmla="*/ 35451 h 162428"/>
                <a:gd name="connsiteX6" fmla="*/ 81317 w 168202"/>
                <a:gd name="connsiteY6" fmla="*/ 33355 h 162428"/>
                <a:gd name="connsiteX7" fmla="*/ 133705 w 168202"/>
                <a:gd name="connsiteY7" fmla="*/ 1732 h 162428"/>
                <a:gd name="connsiteX8" fmla="*/ 168185 w 168202"/>
                <a:gd name="connsiteY8" fmla="*/ 64978 h 16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202" h="162428">
                  <a:moveTo>
                    <a:pt x="168185" y="64978"/>
                  </a:moveTo>
                  <a:cubicBezTo>
                    <a:pt x="166852" y="95172"/>
                    <a:pt x="151326" y="126414"/>
                    <a:pt x="126561" y="153561"/>
                  </a:cubicBezTo>
                  <a:cubicBezTo>
                    <a:pt x="119608" y="161181"/>
                    <a:pt x="111035" y="164324"/>
                    <a:pt x="100844" y="161276"/>
                  </a:cubicBezTo>
                  <a:cubicBezTo>
                    <a:pt x="64077" y="150036"/>
                    <a:pt x="32454" y="131177"/>
                    <a:pt x="10451" y="98792"/>
                  </a:cubicBezTo>
                  <a:cubicBezTo>
                    <a:pt x="-3169" y="78789"/>
                    <a:pt x="-3265" y="56882"/>
                    <a:pt x="8927" y="42594"/>
                  </a:cubicBezTo>
                  <a:cubicBezTo>
                    <a:pt x="21024" y="28497"/>
                    <a:pt x="42836" y="25640"/>
                    <a:pt x="64839" y="35451"/>
                  </a:cubicBezTo>
                  <a:cubicBezTo>
                    <a:pt x="70840" y="38118"/>
                    <a:pt x="75507" y="44118"/>
                    <a:pt x="81317" y="33355"/>
                  </a:cubicBezTo>
                  <a:cubicBezTo>
                    <a:pt x="97129" y="4304"/>
                    <a:pt x="112369" y="-4078"/>
                    <a:pt x="133705" y="1732"/>
                  </a:cubicBezTo>
                  <a:cubicBezTo>
                    <a:pt x="155136" y="7447"/>
                    <a:pt x="168757" y="29545"/>
                    <a:pt x="168185" y="64978"/>
                  </a:cubicBezTo>
                  <a:close/>
                </a:path>
              </a:pathLst>
            </a:custGeom>
            <a:solidFill>
              <a:srgbClr val="E76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544" name="Freeform: Shape 245">
            <a:extLst>
              <a:ext uri="{FF2B5EF4-FFF2-40B4-BE49-F238E27FC236}">
                <a16:creationId xmlns:a16="http://schemas.microsoft.com/office/drawing/2014/main" id="{1B12300D-EB98-4166-9EAE-BA8E688DAE22}"/>
              </a:ext>
            </a:extLst>
          </p:cNvPr>
          <p:cNvSpPr/>
          <p:nvPr/>
        </p:nvSpPr>
        <p:spPr>
          <a:xfrm>
            <a:off x="6354123" y="3504974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545" name="Freeform: Shape 245">
            <a:extLst>
              <a:ext uri="{FF2B5EF4-FFF2-40B4-BE49-F238E27FC236}">
                <a16:creationId xmlns:a16="http://schemas.microsoft.com/office/drawing/2014/main" id="{EB491903-43AF-4B65-ADEF-01428C6040C9}"/>
              </a:ext>
            </a:extLst>
          </p:cNvPr>
          <p:cNvSpPr/>
          <p:nvPr/>
        </p:nvSpPr>
        <p:spPr>
          <a:xfrm>
            <a:off x="8355086" y="308198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546" name="Freeform: Shape 245">
            <a:extLst>
              <a:ext uri="{FF2B5EF4-FFF2-40B4-BE49-F238E27FC236}">
                <a16:creationId xmlns:a16="http://schemas.microsoft.com/office/drawing/2014/main" id="{89C63419-630D-4A40-9B95-83BEA13E05D5}"/>
              </a:ext>
            </a:extLst>
          </p:cNvPr>
          <p:cNvSpPr/>
          <p:nvPr/>
        </p:nvSpPr>
        <p:spPr>
          <a:xfrm>
            <a:off x="8605777" y="1338068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547" name="Freeform: Shape 245">
            <a:extLst>
              <a:ext uri="{FF2B5EF4-FFF2-40B4-BE49-F238E27FC236}">
                <a16:creationId xmlns:a16="http://schemas.microsoft.com/office/drawing/2014/main" id="{BDBBC0B9-4B06-4269-8137-032F45FCFAE7}"/>
              </a:ext>
            </a:extLst>
          </p:cNvPr>
          <p:cNvSpPr/>
          <p:nvPr/>
        </p:nvSpPr>
        <p:spPr>
          <a:xfrm>
            <a:off x="7569677" y="955289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548" name="Freeform: Shape 245">
            <a:extLst>
              <a:ext uri="{FF2B5EF4-FFF2-40B4-BE49-F238E27FC236}">
                <a16:creationId xmlns:a16="http://schemas.microsoft.com/office/drawing/2014/main" id="{DD30EEC8-3948-442E-9F8E-DAA1E9C0A347}"/>
              </a:ext>
            </a:extLst>
          </p:cNvPr>
          <p:cNvSpPr/>
          <p:nvPr/>
        </p:nvSpPr>
        <p:spPr>
          <a:xfrm>
            <a:off x="6449384" y="1855739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549" name="Freeform: Shape 241">
            <a:extLst>
              <a:ext uri="{FF2B5EF4-FFF2-40B4-BE49-F238E27FC236}">
                <a16:creationId xmlns:a16="http://schemas.microsoft.com/office/drawing/2014/main" id="{1DB77457-1F4E-439E-A94C-82267B7B1C7D}"/>
              </a:ext>
            </a:extLst>
          </p:cNvPr>
          <p:cNvSpPr/>
          <p:nvPr/>
        </p:nvSpPr>
        <p:spPr>
          <a:xfrm>
            <a:off x="10239548" y="2327060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550" name="Freeform: Shape 241">
            <a:extLst>
              <a:ext uri="{FF2B5EF4-FFF2-40B4-BE49-F238E27FC236}">
                <a16:creationId xmlns:a16="http://schemas.microsoft.com/office/drawing/2014/main" id="{1E9F298D-4360-49BE-B389-AF272FCBE607}"/>
              </a:ext>
            </a:extLst>
          </p:cNvPr>
          <p:cNvSpPr/>
          <p:nvPr/>
        </p:nvSpPr>
        <p:spPr>
          <a:xfrm>
            <a:off x="10100947" y="3797858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551" name="Freeform: Shape 241">
            <a:extLst>
              <a:ext uri="{FF2B5EF4-FFF2-40B4-BE49-F238E27FC236}">
                <a16:creationId xmlns:a16="http://schemas.microsoft.com/office/drawing/2014/main" id="{7E4447DB-3046-4190-971F-BA43D92790C9}"/>
              </a:ext>
            </a:extLst>
          </p:cNvPr>
          <p:cNvSpPr/>
          <p:nvPr/>
        </p:nvSpPr>
        <p:spPr>
          <a:xfrm>
            <a:off x="9573526" y="300525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552" name="Freeform: Shape 241">
            <a:extLst>
              <a:ext uri="{FF2B5EF4-FFF2-40B4-BE49-F238E27FC236}">
                <a16:creationId xmlns:a16="http://schemas.microsoft.com/office/drawing/2014/main" id="{6D9888C8-9DF3-4903-81D2-E8A19FB9FE1A}"/>
              </a:ext>
            </a:extLst>
          </p:cNvPr>
          <p:cNvSpPr/>
          <p:nvPr/>
        </p:nvSpPr>
        <p:spPr>
          <a:xfrm>
            <a:off x="9014284" y="2018805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553" name="Graphic 1">
            <a:extLst>
              <a:ext uri="{FF2B5EF4-FFF2-40B4-BE49-F238E27FC236}">
                <a16:creationId xmlns:a16="http://schemas.microsoft.com/office/drawing/2014/main" id="{5798E49C-C1C4-4E17-9151-B8FA5CBC8363}"/>
              </a:ext>
            </a:extLst>
          </p:cNvPr>
          <p:cNvGrpSpPr/>
          <p:nvPr/>
        </p:nvGrpSpPr>
        <p:grpSpPr>
          <a:xfrm rot="2088927">
            <a:off x="-300687" y="4819712"/>
            <a:ext cx="2201197" cy="2600661"/>
            <a:chOff x="5067300" y="2024062"/>
            <a:chExt cx="2061686" cy="2817196"/>
          </a:xfrm>
        </p:grpSpPr>
        <p:sp>
          <p:nvSpPr>
            <p:cNvPr id="554" name="Freeform: Shape 50">
              <a:extLst>
                <a:ext uri="{FF2B5EF4-FFF2-40B4-BE49-F238E27FC236}">
                  <a16:creationId xmlns:a16="http://schemas.microsoft.com/office/drawing/2014/main" id="{62C39E57-08BF-432F-8E6E-B2F5EACFB28B}"/>
                </a:ext>
              </a:extLst>
            </p:cNvPr>
            <p:cNvSpPr/>
            <p:nvPr/>
          </p:nvSpPr>
          <p:spPr>
            <a:xfrm>
              <a:off x="5480494" y="4602098"/>
              <a:ext cx="1235202" cy="208978"/>
            </a:xfrm>
            <a:custGeom>
              <a:avLst/>
              <a:gdLst>
                <a:gd name="connsiteX0" fmla="*/ 1235202 w 1235202"/>
                <a:gd name="connsiteY0" fmla="*/ 104489 h 208978"/>
                <a:gd name="connsiteX1" fmla="*/ 617601 w 1235202"/>
                <a:gd name="connsiteY1" fmla="*/ 208979 h 208978"/>
                <a:gd name="connsiteX2" fmla="*/ 0 w 1235202"/>
                <a:gd name="connsiteY2" fmla="*/ 104489 h 208978"/>
                <a:gd name="connsiteX3" fmla="*/ 617601 w 1235202"/>
                <a:gd name="connsiteY3" fmla="*/ 0 h 208978"/>
                <a:gd name="connsiteX4" fmla="*/ 1235202 w 1235202"/>
                <a:gd name="connsiteY4" fmla="*/ 104489 h 2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5202" h="208978">
                  <a:moveTo>
                    <a:pt x="1235202" y="104489"/>
                  </a:moveTo>
                  <a:cubicBezTo>
                    <a:pt x="1235202" y="162197"/>
                    <a:pt x="958693" y="208979"/>
                    <a:pt x="617601" y="208979"/>
                  </a:cubicBezTo>
                  <a:cubicBezTo>
                    <a:pt x="276509" y="208979"/>
                    <a:pt x="0" y="162197"/>
                    <a:pt x="0" y="104489"/>
                  </a:cubicBezTo>
                  <a:cubicBezTo>
                    <a:pt x="0" y="46781"/>
                    <a:pt x="276509" y="0"/>
                    <a:pt x="617601" y="0"/>
                  </a:cubicBezTo>
                  <a:cubicBezTo>
                    <a:pt x="958693" y="0"/>
                    <a:pt x="1235202" y="46781"/>
                    <a:pt x="1235202" y="104489"/>
                  </a:cubicBezTo>
                  <a:close/>
                </a:path>
              </a:pathLst>
            </a:custGeom>
            <a:solidFill>
              <a:srgbClr val="21B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5" name="Freeform: Shape 67">
              <a:extLst>
                <a:ext uri="{FF2B5EF4-FFF2-40B4-BE49-F238E27FC236}">
                  <a16:creationId xmlns:a16="http://schemas.microsoft.com/office/drawing/2014/main" id="{400276AA-2A83-477E-84DE-8BEC949B6EAD}"/>
                </a:ext>
              </a:extLst>
            </p:cNvPr>
            <p:cNvSpPr/>
            <p:nvPr/>
          </p:nvSpPr>
          <p:spPr>
            <a:xfrm>
              <a:off x="5722538" y="3837347"/>
              <a:ext cx="466760" cy="402694"/>
            </a:xfrm>
            <a:custGeom>
              <a:avLst/>
              <a:gdLst>
                <a:gd name="connsiteX0" fmla="*/ 227443 w 466760"/>
                <a:gd name="connsiteY0" fmla="*/ 400610 h 402694"/>
                <a:gd name="connsiteX1" fmla="*/ 244303 w 466760"/>
                <a:gd name="connsiteY1" fmla="*/ 400419 h 402694"/>
                <a:gd name="connsiteX2" fmla="*/ 423563 w 466760"/>
                <a:gd name="connsiteY2" fmla="*/ 29897 h 402694"/>
                <a:gd name="connsiteX3" fmla="*/ 232777 w 466760"/>
                <a:gd name="connsiteY3" fmla="*/ 56472 h 402694"/>
                <a:gd name="connsiteX4" fmla="*/ 41515 w 466760"/>
                <a:gd name="connsiteY4" fmla="*/ 33326 h 402694"/>
                <a:gd name="connsiteX5" fmla="*/ 227443 w 466760"/>
                <a:gd name="connsiteY5" fmla="*/ 400610 h 40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760" h="402694">
                  <a:moveTo>
                    <a:pt x="227443" y="400610"/>
                  </a:moveTo>
                  <a:cubicBezTo>
                    <a:pt x="232682" y="403467"/>
                    <a:pt x="239159" y="403372"/>
                    <a:pt x="244303" y="400419"/>
                  </a:cubicBezTo>
                  <a:cubicBezTo>
                    <a:pt x="450138" y="283262"/>
                    <a:pt x="521099" y="109716"/>
                    <a:pt x="423563" y="29897"/>
                  </a:cubicBezTo>
                  <a:cubicBezTo>
                    <a:pt x="325551" y="-50399"/>
                    <a:pt x="232777" y="56472"/>
                    <a:pt x="232777" y="56472"/>
                  </a:cubicBezTo>
                  <a:cubicBezTo>
                    <a:pt x="232777" y="56472"/>
                    <a:pt x="138099" y="-48684"/>
                    <a:pt x="41515" y="33326"/>
                  </a:cubicBezTo>
                  <a:cubicBezTo>
                    <a:pt x="-54497" y="114860"/>
                    <a:pt x="19513" y="287167"/>
                    <a:pt x="227443" y="400610"/>
                  </a:cubicBezTo>
                  <a:close/>
                </a:path>
              </a:pathLst>
            </a:custGeom>
            <a:solidFill>
              <a:srgbClr val="BC2A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6" name="Freeform: Shape 68">
              <a:extLst>
                <a:ext uri="{FF2B5EF4-FFF2-40B4-BE49-F238E27FC236}">
                  <a16:creationId xmlns:a16="http://schemas.microsoft.com/office/drawing/2014/main" id="{1328433D-3003-43B5-BD5E-CF3411B47156}"/>
                </a:ext>
              </a:extLst>
            </p:cNvPr>
            <p:cNvSpPr/>
            <p:nvPr/>
          </p:nvSpPr>
          <p:spPr>
            <a:xfrm>
              <a:off x="6378308" y="3814130"/>
              <a:ext cx="282938" cy="260373"/>
            </a:xfrm>
            <a:custGeom>
              <a:avLst/>
              <a:gdLst>
                <a:gd name="connsiteX0" fmla="*/ 88023 w 282938"/>
                <a:gd name="connsiteY0" fmla="*/ 257140 h 260373"/>
                <a:gd name="connsiteX1" fmla="*/ 98024 w 282938"/>
                <a:gd name="connsiteY1" fmla="*/ 260093 h 260373"/>
                <a:gd name="connsiteX2" fmla="*/ 270713 w 282938"/>
                <a:gd name="connsiteY2" fmla="*/ 74355 h 260373"/>
                <a:gd name="connsiteX3" fmla="*/ 153555 w 282938"/>
                <a:gd name="connsiteY3" fmla="*/ 55401 h 260373"/>
                <a:gd name="connsiteX4" fmla="*/ 45161 w 282938"/>
                <a:gd name="connsiteY4" fmla="*/ 7109 h 260373"/>
                <a:gd name="connsiteX5" fmla="*/ 88023 w 282938"/>
                <a:gd name="connsiteY5" fmla="*/ 257140 h 26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938" h="260373">
                  <a:moveTo>
                    <a:pt x="88023" y="257140"/>
                  </a:moveTo>
                  <a:cubicBezTo>
                    <a:pt x="90595" y="259807"/>
                    <a:pt x="94405" y="260950"/>
                    <a:pt x="98024" y="260093"/>
                  </a:cubicBezTo>
                  <a:cubicBezTo>
                    <a:pt x="240423" y="228375"/>
                    <a:pt x="313671" y="139030"/>
                    <a:pt x="270713" y="74355"/>
                  </a:cubicBezTo>
                  <a:cubicBezTo>
                    <a:pt x="227564" y="9300"/>
                    <a:pt x="153555" y="55401"/>
                    <a:pt x="153555" y="55401"/>
                  </a:cubicBezTo>
                  <a:cubicBezTo>
                    <a:pt x="153555" y="55401"/>
                    <a:pt x="116884" y="-23657"/>
                    <a:pt x="45161" y="7109"/>
                  </a:cubicBezTo>
                  <a:cubicBezTo>
                    <a:pt x="-26182" y="37875"/>
                    <a:pt x="-13799" y="152746"/>
                    <a:pt x="88023" y="257140"/>
                  </a:cubicBezTo>
                  <a:close/>
                </a:path>
              </a:pathLst>
            </a:custGeom>
            <a:solidFill>
              <a:srgbClr val="BC2A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7" name="Freeform: Shape 91">
              <a:extLst>
                <a:ext uri="{FF2B5EF4-FFF2-40B4-BE49-F238E27FC236}">
                  <a16:creationId xmlns:a16="http://schemas.microsoft.com/office/drawing/2014/main" id="{ED0C75F6-1C0F-4420-ACEA-B9DE24EBF25C}"/>
                </a:ext>
              </a:extLst>
            </p:cNvPr>
            <p:cNvSpPr/>
            <p:nvPr/>
          </p:nvSpPr>
          <p:spPr>
            <a:xfrm>
              <a:off x="5840975" y="3240137"/>
              <a:ext cx="284667" cy="258722"/>
            </a:xfrm>
            <a:custGeom>
              <a:avLst/>
              <a:gdLst>
                <a:gd name="connsiteX0" fmla="*/ 175301 w 284667"/>
                <a:gd name="connsiteY0" fmla="*/ 258300 h 258722"/>
                <a:gd name="connsiteX1" fmla="*/ 185492 w 284667"/>
                <a:gd name="connsiteY1" fmla="*/ 256014 h 258722"/>
                <a:gd name="connsiteX2" fmla="*/ 244262 w 284667"/>
                <a:gd name="connsiteY2" fmla="*/ 9316 h 258722"/>
                <a:gd name="connsiteX3" fmla="*/ 133010 w 284667"/>
                <a:gd name="connsiteY3" fmla="*/ 50559 h 258722"/>
                <a:gd name="connsiteX4" fmla="*/ 14900 w 284667"/>
                <a:gd name="connsiteY4" fmla="*/ 61989 h 258722"/>
                <a:gd name="connsiteX5" fmla="*/ 175301 w 284667"/>
                <a:gd name="connsiteY5" fmla="*/ 258300 h 25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667" h="258722">
                  <a:moveTo>
                    <a:pt x="175301" y="258300"/>
                  </a:moveTo>
                  <a:cubicBezTo>
                    <a:pt x="178825" y="259347"/>
                    <a:pt x="182730" y="258395"/>
                    <a:pt x="185492" y="256014"/>
                  </a:cubicBezTo>
                  <a:cubicBezTo>
                    <a:pt x="293792" y="158192"/>
                    <a:pt x="313413" y="44368"/>
                    <a:pt x="244262" y="9316"/>
                  </a:cubicBezTo>
                  <a:cubicBezTo>
                    <a:pt x="174634" y="-26022"/>
                    <a:pt x="133010" y="50559"/>
                    <a:pt x="133010" y="50559"/>
                  </a:cubicBezTo>
                  <a:cubicBezTo>
                    <a:pt x="133010" y="50559"/>
                    <a:pt x="62144" y="-114"/>
                    <a:pt x="14900" y="61989"/>
                  </a:cubicBezTo>
                  <a:cubicBezTo>
                    <a:pt x="-32154" y="123807"/>
                    <a:pt x="35188" y="217628"/>
                    <a:pt x="175301" y="258300"/>
                  </a:cubicBezTo>
                  <a:close/>
                </a:path>
              </a:pathLst>
            </a:custGeom>
            <a:solidFill>
              <a:srgbClr val="BC2A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8" name="Freeform: Shape 93">
              <a:extLst>
                <a:ext uri="{FF2B5EF4-FFF2-40B4-BE49-F238E27FC236}">
                  <a16:creationId xmlns:a16="http://schemas.microsoft.com/office/drawing/2014/main" id="{C18F2BA6-39DF-4DE4-8D9C-453A1D2B7BD7}"/>
                </a:ext>
              </a:extLst>
            </p:cNvPr>
            <p:cNvSpPr/>
            <p:nvPr/>
          </p:nvSpPr>
          <p:spPr>
            <a:xfrm>
              <a:off x="6094859" y="2714803"/>
              <a:ext cx="210748" cy="191488"/>
            </a:xfrm>
            <a:custGeom>
              <a:avLst/>
              <a:gdLst>
                <a:gd name="connsiteX0" fmla="*/ 129823 w 210748"/>
                <a:gd name="connsiteY0" fmla="*/ 191178 h 191488"/>
                <a:gd name="connsiteX1" fmla="*/ 137348 w 210748"/>
                <a:gd name="connsiteY1" fmla="*/ 189464 h 191488"/>
                <a:gd name="connsiteX2" fmla="*/ 180782 w 210748"/>
                <a:gd name="connsiteY2" fmla="*/ 6870 h 191488"/>
                <a:gd name="connsiteX3" fmla="*/ 98391 w 210748"/>
                <a:gd name="connsiteY3" fmla="*/ 37445 h 191488"/>
                <a:gd name="connsiteX4" fmla="*/ 10951 w 210748"/>
                <a:gd name="connsiteY4" fmla="*/ 45922 h 191488"/>
                <a:gd name="connsiteX5" fmla="*/ 129823 w 210748"/>
                <a:gd name="connsiteY5" fmla="*/ 191178 h 1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748" h="191488">
                  <a:moveTo>
                    <a:pt x="129823" y="191178"/>
                  </a:moveTo>
                  <a:cubicBezTo>
                    <a:pt x="132395" y="191940"/>
                    <a:pt x="135348" y="191274"/>
                    <a:pt x="137348" y="189464"/>
                  </a:cubicBezTo>
                  <a:cubicBezTo>
                    <a:pt x="217548" y="117074"/>
                    <a:pt x="232026" y="32873"/>
                    <a:pt x="180782" y="6870"/>
                  </a:cubicBezTo>
                  <a:cubicBezTo>
                    <a:pt x="129252" y="-19229"/>
                    <a:pt x="98391" y="37445"/>
                    <a:pt x="98391" y="37445"/>
                  </a:cubicBezTo>
                  <a:cubicBezTo>
                    <a:pt x="98391" y="37445"/>
                    <a:pt x="45908" y="-83"/>
                    <a:pt x="10951" y="45922"/>
                  </a:cubicBezTo>
                  <a:cubicBezTo>
                    <a:pt x="-23720" y="91642"/>
                    <a:pt x="26096" y="161080"/>
                    <a:pt x="129823" y="191178"/>
                  </a:cubicBezTo>
                  <a:close/>
                </a:path>
              </a:pathLst>
            </a:custGeom>
            <a:solidFill>
              <a:srgbClr val="D645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9" name="Freeform: Shape 94">
              <a:extLst>
                <a:ext uri="{FF2B5EF4-FFF2-40B4-BE49-F238E27FC236}">
                  <a16:creationId xmlns:a16="http://schemas.microsoft.com/office/drawing/2014/main" id="{12A53F65-B0C8-47F9-95DD-5D758A315E6D}"/>
                </a:ext>
              </a:extLst>
            </p:cNvPr>
            <p:cNvSpPr/>
            <p:nvPr/>
          </p:nvSpPr>
          <p:spPr>
            <a:xfrm>
              <a:off x="6427773" y="3955995"/>
              <a:ext cx="392021" cy="348728"/>
            </a:xfrm>
            <a:custGeom>
              <a:avLst/>
              <a:gdLst>
                <a:gd name="connsiteX0" fmla="*/ 159431 w 392021"/>
                <a:gd name="connsiteY0" fmla="*/ 345875 h 348728"/>
                <a:gd name="connsiteX1" fmla="*/ 173528 w 392021"/>
                <a:gd name="connsiteY1" fmla="*/ 347685 h 348728"/>
                <a:gd name="connsiteX2" fmla="*/ 365457 w 392021"/>
                <a:gd name="connsiteY2" fmla="*/ 58697 h 348728"/>
                <a:gd name="connsiteX3" fmla="*/ 203151 w 392021"/>
                <a:gd name="connsiteY3" fmla="*/ 59078 h 348728"/>
                <a:gd name="connsiteX4" fmla="*/ 46179 w 392021"/>
                <a:gd name="connsiteY4" fmla="*/ 18025 h 348728"/>
                <a:gd name="connsiteX5" fmla="*/ 159431 w 392021"/>
                <a:gd name="connsiteY5" fmla="*/ 345875 h 34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2021" h="348728">
                  <a:moveTo>
                    <a:pt x="159431" y="345875"/>
                  </a:moveTo>
                  <a:cubicBezTo>
                    <a:pt x="163432" y="348828"/>
                    <a:pt x="168861" y="349590"/>
                    <a:pt x="173528" y="347685"/>
                  </a:cubicBezTo>
                  <a:cubicBezTo>
                    <a:pt x="358789" y="273295"/>
                    <a:pt x="437752" y="136516"/>
                    <a:pt x="365457" y="58697"/>
                  </a:cubicBezTo>
                  <a:cubicBezTo>
                    <a:pt x="292781" y="-19504"/>
                    <a:pt x="203151" y="59078"/>
                    <a:pt x="203151" y="59078"/>
                  </a:cubicBezTo>
                  <a:cubicBezTo>
                    <a:pt x="203151" y="59078"/>
                    <a:pt x="136095" y="-39506"/>
                    <a:pt x="46179" y="18025"/>
                  </a:cubicBezTo>
                  <a:cubicBezTo>
                    <a:pt x="-43356" y="75175"/>
                    <a:pt x="-1160" y="227384"/>
                    <a:pt x="159431" y="345875"/>
                  </a:cubicBezTo>
                  <a:close/>
                </a:path>
              </a:pathLst>
            </a:custGeom>
            <a:solidFill>
              <a:srgbClr val="F241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560" name="Graphic 1">
              <a:extLst>
                <a:ext uri="{FF2B5EF4-FFF2-40B4-BE49-F238E27FC236}">
                  <a16:creationId xmlns:a16="http://schemas.microsoft.com/office/drawing/2014/main" id="{70BB3535-16DB-4437-BE11-C3B531157314}"/>
                </a:ext>
              </a:extLst>
            </p:cNvPr>
            <p:cNvGrpSpPr/>
            <p:nvPr/>
          </p:nvGrpSpPr>
          <p:grpSpPr>
            <a:xfrm>
              <a:off x="5973963" y="3830438"/>
              <a:ext cx="673845" cy="673845"/>
              <a:chOff x="5973963" y="3830438"/>
              <a:chExt cx="673845" cy="673845"/>
            </a:xfrm>
          </p:grpSpPr>
          <p:sp>
            <p:nvSpPr>
              <p:cNvPr id="616" name="Freeform: Shape 96">
                <a:extLst>
                  <a:ext uri="{FF2B5EF4-FFF2-40B4-BE49-F238E27FC236}">
                    <a16:creationId xmlns:a16="http://schemas.microsoft.com/office/drawing/2014/main" id="{EA141C97-702F-44DE-B305-D7B9D581314C}"/>
                  </a:ext>
                </a:extLst>
              </p:cNvPr>
              <p:cNvSpPr/>
              <p:nvPr/>
            </p:nvSpPr>
            <p:spPr>
              <a:xfrm rot="-3868519">
                <a:off x="6058187" y="3914662"/>
                <a:ext cx="505396" cy="505396"/>
              </a:xfrm>
              <a:custGeom>
                <a:avLst/>
                <a:gdLst>
                  <a:gd name="connsiteX0" fmla="*/ 505397 w 505396"/>
                  <a:gd name="connsiteY0" fmla="*/ 252698 h 505396"/>
                  <a:gd name="connsiteX1" fmla="*/ 252698 w 505396"/>
                  <a:gd name="connsiteY1" fmla="*/ 505397 h 505396"/>
                  <a:gd name="connsiteX2" fmla="*/ 0 w 505396"/>
                  <a:gd name="connsiteY2" fmla="*/ 252698 h 505396"/>
                  <a:gd name="connsiteX3" fmla="*/ 252698 w 505396"/>
                  <a:gd name="connsiteY3" fmla="*/ 0 h 505396"/>
                  <a:gd name="connsiteX4" fmla="*/ 505397 w 505396"/>
                  <a:gd name="connsiteY4" fmla="*/ 252698 h 505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5396" h="505396">
                    <a:moveTo>
                      <a:pt x="505397" y="252698"/>
                    </a:moveTo>
                    <a:cubicBezTo>
                      <a:pt x="505397" y="392260"/>
                      <a:pt x="392260" y="505397"/>
                      <a:pt x="252698" y="505397"/>
                    </a:cubicBezTo>
                    <a:cubicBezTo>
                      <a:pt x="113137" y="505397"/>
                      <a:pt x="0" y="392260"/>
                      <a:pt x="0" y="252698"/>
                    </a:cubicBezTo>
                    <a:cubicBezTo>
                      <a:pt x="0" y="113137"/>
                      <a:pt x="113137" y="0"/>
                      <a:pt x="252698" y="0"/>
                    </a:cubicBezTo>
                    <a:cubicBezTo>
                      <a:pt x="392260" y="0"/>
                      <a:pt x="505397" y="113137"/>
                      <a:pt x="505397" y="252698"/>
                    </a:cubicBez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17" name="Freeform: Shape 97">
                <a:extLst>
                  <a:ext uri="{FF2B5EF4-FFF2-40B4-BE49-F238E27FC236}">
                    <a16:creationId xmlns:a16="http://schemas.microsoft.com/office/drawing/2014/main" id="{352DB820-DE1D-45FF-8CB6-60B3BF84574A}"/>
                  </a:ext>
                </a:extLst>
              </p:cNvPr>
              <p:cNvSpPr/>
              <p:nvPr/>
            </p:nvSpPr>
            <p:spPr>
              <a:xfrm rot="-4508632">
                <a:off x="6101002" y="3957435"/>
                <a:ext cx="419873" cy="419873"/>
              </a:xfrm>
              <a:custGeom>
                <a:avLst/>
                <a:gdLst>
                  <a:gd name="connsiteX0" fmla="*/ 419874 w 419873"/>
                  <a:gd name="connsiteY0" fmla="*/ 209937 h 419873"/>
                  <a:gd name="connsiteX1" fmla="*/ 209937 w 419873"/>
                  <a:gd name="connsiteY1" fmla="*/ 419874 h 419873"/>
                  <a:gd name="connsiteX2" fmla="*/ 0 w 419873"/>
                  <a:gd name="connsiteY2" fmla="*/ 209937 h 419873"/>
                  <a:gd name="connsiteX3" fmla="*/ 209937 w 419873"/>
                  <a:gd name="connsiteY3" fmla="*/ 0 h 419873"/>
                  <a:gd name="connsiteX4" fmla="*/ 419874 w 419873"/>
                  <a:gd name="connsiteY4" fmla="*/ 209937 h 4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873" h="419873">
                    <a:moveTo>
                      <a:pt x="419874" y="209937"/>
                    </a:moveTo>
                    <a:cubicBezTo>
                      <a:pt x="419874" y="325882"/>
                      <a:pt x="325882" y="419874"/>
                      <a:pt x="209937" y="419874"/>
                    </a:cubicBezTo>
                    <a:cubicBezTo>
                      <a:pt x="93992" y="419874"/>
                      <a:pt x="0" y="325882"/>
                      <a:pt x="0" y="209937"/>
                    </a:cubicBezTo>
                    <a:cubicBezTo>
                      <a:pt x="0" y="93992"/>
                      <a:pt x="93992" y="0"/>
                      <a:pt x="209937" y="0"/>
                    </a:cubicBezTo>
                    <a:cubicBezTo>
                      <a:pt x="325882" y="0"/>
                      <a:pt x="419874" y="93992"/>
                      <a:pt x="419874" y="209937"/>
                    </a:cubicBezTo>
                    <a:close/>
                  </a:path>
                </a:pathLst>
              </a:custGeom>
              <a:solidFill>
                <a:srgbClr val="FFAC2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18" name="Freeform: Shape 98">
                <a:extLst>
                  <a:ext uri="{FF2B5EF4-FFF2-40B4-BE49-F238E27FC236}">
                    <a16:creationId xmlns:a16="http://schemas.microsoft.com/office/drawing/2014/main" id="{323EF09E-8B8B-46D3-B1BF-FDAA5DFFC3FB}"/>
                  </a:ext>
                </a:extLst>
              </p:cNvPr>
              <p:cNvSpPr/>
              <p:nvPr/>
            </p:nvSpPr>
            <p:spPr>
              <a:xfrm>
                <a:off x="6204743" y="4012348"/>
                <a:ext cx="212386" cy="310057"/>
              </a:xfrm>
              <a:custGeom>
                <a:avLst/>
                <a:gdLst>
                  <a:gd name="connsiteX0" fmla="*/ 201676 w 212386"/>
                  <a:gd name="connsiteY0" fmla="*/ 231895 h 310057"/>
                  <a:gd name="connsiteX1" fmla="*/ 150336 w 212386"/>
                  <a:gd name="connsiteY1" fmla="*/ 268948 h 310057"/>
                  <a:gd name="connsiteX2" fmla="*/ 155099 w 212386"/>
                  <a:gd name="connsiteY2" fmla="*/ 289331 h 310057"/>
                  <a:gd name="connsiteX3" fmla="*/ 142431 w 212386"/>
                  <a:gd name="connsiteY3" fmla="*/ 309620 h 310057"/>
                  <a:gd name="connsiteX4" fmla="*/ 142431 w 212386"/>
                  <a:gd name="connsiteY4" fmla="*/ 309620 h 310057"/>
                  <a:gd name="connsiteX5" fmla="*/ 122142 w 212386"/>
                  <a:gd name="connsiteY5" fmla="*/ 296951 h 310057"/>
                  <a:gd name="connsiteX6" fmla="*/ 117666 w 212386"/>
                  <a:gd name="connsiteY6" fmla="*/ 277520 h 310057"/>
                  <a:gd name="connsiteX7" fmla="*/ 69279 w 212386"/>
                  <a:gd name="connsiteY7" fmla="*/ 279806 h 310057"/>
                  <a:gd name="connsiteX8" fmla="*/ 51276 w 212386"/>
                  <a:gd name="connsiteY8" fmla="*/ 277235 h 310057"/>
                  <a:gd name="connsiteX9" fmla="*/ 33560 w 212386"/>
                  <a:gd name="connsiteY9" fmla="*/ 250565 h 310057"/>
                  <a:gd name="connsiteX10" fmla="*/ 33560 w 212386"/>
                  <a:gd name="connsiteY10" fmla="*/ 250565 h 310057"/>
                  <a:gd name="connsiteX11" fmla="*/ 59563 w 212386"/>
                  <a:gd name="connsiteY11" fmla="*/ 232657 h 310057"/>
                  <a:gd name="connsiteX12" fmla="*/ 71279 w 212386"/>
                  <a:gd name="connsiteY12" fmla="*/ 234658 h 310057"/>
                  <a:gd name="connsiteX13" fmla="*/ 107664 w 212386"/>
                  <a:gd name="connsiteY13" fmla="*/ 234562 h 310057"/>
                  <a:gd name="connsiteX14" fmla="*/ 94901 w 212386"/>
                  <a:gd name="connsiteY14" fmla="*/ 179699 h 310057"/>
                  <a:gd name="connsiteX15" fmla="*/ 52515 w 212386"/>
                  <a:gd name="connsiteY15" fmla="*/ 176365 h 310057"/>
                  <a:gd name="connsiteX16" fmla="*/ 20892 w 212386"/>
                  <a:gd name="connsiteY16" fmla="*/ 162363 h 310057"/>
                  <a:gd name="connsiteX17" fmla="*/ 1842 w 212386"/>
                  <a:gd name="connsiteY17" fmla="*/ 129502 h 310057"/>
                  <a:gd name="connsiteX18" fmla="*/ 10795 w 212386"/>
                  <a:gd name="connsiteY18" fmla="*/ 77971 h 310057"/>
                  <a:gd name="connsiteX19" fmla="*/ 62611 w 212386"/>
                  <a:gd name="connsiteY19" fmla="*/ 40824 h 310057"/>
                  <a:gd name="connsiteX20" fmla="*/ 57944 w 212386"/>
                  <a:gd name="connsiteY20" fmla="*/ 20726 h 310057"/>
                  <a:gd name="connsiteX21" fmla="*/ 70612 w 212386"/>
                  <a:gd name="connsiteY21" fmla="*/ 438 h 310057"/>
                  <a:gd name="connsiteX22" fmla="*/ 70612 w 212386"/>
                  <a:gd name="connsiteY22" fmla="*/ 438 h 310057"/>
                  <a:gd name="connsiteX23" fmla="*/ 90900 w 212386"/>
                  <a:gd name="connsiteY23" fmla="*/ 13106 h 310057"/>
                  <a:gd name="connsiteX24" fmla="*/ 95377 w 212386"/>
                  <a:gd name="connsiteY24" fmla="*/ 32537 h 310057"/>
                  <a:gd name="connsiteX25" fmla="*/ 145383 w 212386"/>
                  <a:gd name="connsiteY25" fmla="*/ 31870 h 310057"/>
                  <a:gd name="connsiteX26" fmla="*/ 163481 w 212386"/>
                  <a:gd name="connsiteY26" fmla="*/ 57778 h 310057"/>
                  <a:gd name="connsiteX27" fmla="*/ 163481 w 212386"/>
                  <a:gd name="connsiteY27" fmla="*/ 57778 h 310057"/>
                  <a:gd name="connsiteX28" fmla="*/ 137573 w 212386"/>
                  <a:gd name="connsiteY28" fmla="*/ 76543 h 310057"/>
                  <a:gd name="connsiteX29" fmla="*/ 105378 w 212386"/>
                  <a:gd name="connsiteY29" fmla="*/ 76066 h 310057"/>
                  <a:gd name="connsiteX30" fmla="*/ 118332 w 212386"/>
                  <a:gd name="connsiteY30" fmla="*/ 131978 h 310057"/>
                  <a:gd name="connsiteX31" fmla="*/ 160052 w 212386"/>
                  <a:gd name="connsiteY31" fmla="*/ 134931 h 310057"/>
                  <a:gd name="connsiteX32" fmla="*/ 191484 w 212386"/>
                  <a:gd name="connsiteY32" fmla="*/ 148742 h 310057"/>
                  <a:gd name="connsiteX33" fmla="*/ 210439 w 212386"/>
                  <a:gd name="connsiteY33" fmla="*/ 181223 h 310057"/>
                  <a:gd name="connsiteX34" fmla="*/ 201676 w 212386"/>
                  <a:gd name="connsiteY34" fmla="*/ 231895 h 310057"/>
                  <a:gd name="connsiteX35" fmla="*/ 63468 w 212386"/>
                  <a:gd name="connsiteY35" fmla="*/ 126549 h 310057"/>
                  <a:gd name="connsiteX36" fmla="*/ 83566 w 212386"/>
                  <a:gd name="connsiteY36" fmla="*/ 131216 h 310057"/>
                  <a:gd name="connsiteX37" fmla="*/ 72708 w 212386"/>
                  <a:gd name="connsiteY37" fmla="*/ 84544 h 310057"/>
                  <a:gd name="connsiteX38" fmla="*/ 56515 w 212386"/>
                  <a:gd name="connsiteY38" fmla="*/ 98165 h 310057"/>
                  <a:gd name="connsiteX39" fmla="*/ 54039 w 212386"/>
                  <a:gd name="connsiteY39" fmla="*/ 114548 h 310057"/>
                  <a:gd name="connsiteX40" fmla="*/ 63468 w 212386"/>
                  <a:gd name="connsiteY40" fmla="*/ 126549 h 310057"/>
                  <a:gd name="connsiteX41" fmla="*/ 155956 w 212386"/>
                  <a:gd name="connsiteY41" fmla="*/ 212845 h 310057"/>
                  <a:gd name="connsiteX42" fmla="*/ 158623 w 212386"/>
                  <a:gd name="connsiteY42" fmla="*/ 197320 h 310057"/>
                  <a:gd name="connsiteX43" fmla="*/ 149384 w 212386"/>
                  <a:gd name="connsiteY43" fmla="*/ 185223 h 310057"/>
                  <a:gd name="connsiteX44" fmla="*/ 129667 w 212386"/>
                  <a:gd name="connsiteY44" fmla="*/ 180079 h 310057"/>
                  <a:gd name="connsiteX45" fmla="*/ 140240 w 212386"/>
                  <a:gd name="connsiteY45" fmla="*/ 225419 h 310057"/>
                  <a:gd name="connsiteX46" fmla="*/ 155956 w 212386"/>
                  <a:gd name="connsiteY46" fmla="*/ 212845 h 310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12386" h="310057">
                    <a:moveTo>
                      <a:pt x="201676" y="231895"/>
                    </a:moveTo>
                    <a:cubicBezTo>
                      <a:pt x="191484" y="247802"/>
                      <a:pt x="174339" y="260090"/>
                      <a:pt x="150336" y="268948"/>
                    </a:cubicBezTo>
                    <a:lnTo>
                      <a:pt x="155099" y="289331"/>
                    </a:lnTo>
                    <a:cubicBezTo>
                      <a:pt x="157194" y="298380"/>
                      <a:pt x="151575" y="307524"/>
                      <a:pt x="142431" y="309620"/>
                    </a:cubicBezTo>
                    <a:lnTo>
                      <a:pt x="142431" y="309620"/>
                    </a:lnTo>
                    <a:cubicBezTo>
                      <a:pt x="133382" y="311715"/>
                      <a:pt x="124238" y="306095"/>
                      <a:pt x="122142" y="296951"/>
                    </a:cubicBezTo>
                    <a:lnTo>
                      <a:pt x="117666" y="277520"/>
                    </a:lnTo>
                    <a:cubicBezTo>
                      <a:pt x="101283" y="280473"/>
                      <a:pt x="85090" y="281140"/>
                      <a:pt x="69279" y="279806"/>
                    </a:cubicBezTo>
                    <a:cubicBezTo>
                      <a:pt x="62802" y="279235"/>
                      <a:pt x="56801" y="278378"/>
                      <a:pt x="51276" y="277235"/>
                    </a:cubicBezTo>
                    <a:cubicBezTo>
                      <a:pt x="39084" y="274663"/>
                      <a:pt x="31179" y="262852"/>
                      <a:pt x="33560" y="250565"/>
                    </a:cubicBezTo>
                    <a:lnTo>
                      <a:pt x="33560" y="250565"/>
                    </a:lnTo>
                    <a:cubicBezTo>
                      <a:pt x="35941" y="238563"/>
                      <a:pt x="47562" y="230086"/>
                      <a:pt x="59563" y="232657"/>
                    </a:cubicBezTo>
                    <a:cubicBezTo>
                      <a:pt x="63373" y="233515"/>
                      <a:pt x="67278" y="234182"/>
                      <a:pt x="71279" y="234658"/>
                    </a:cubicBezTo>
                    <a:cubicBezTo>
                      <a:pt x="83376" y="236277"/>
                      <a:pt x="95568" y="236182"/>
                      <a:pt x="107664" y="234562"/>
                    </a:cubicBezTo>
                    <a:lnTo>
                      <a:pt x="94901" y="179699"/>
                    </a:lnTo>
                    <a:cubicBezTo>
                      <a:pt x="78518" y="179603"/>
                      <a:pt x="64326" y="178460"/>
                      <a:pt x="52515" y="176365"/>
                    </a:cubicBezTo>
                    <a:cubicBezTo>
                      <a:pt x="40704" y="174269"/>
                      <a:pt x="30131" y="169602"/>
                      <a:pt x="20892" y="162363"/>
                    </a:cubicBezTo>
                    <a:cubicBezTo>
                      <a:pt x="11557" y="155219"/>
                      <a:pt x="5271" y="144266"/>
                      <a:pt x="1842" y="129502"/>
                    </a:cubicBezTo>
                    <a:cubicBezTo>
                      <a:pt x="-2349" y="111309"/>
                      <a:pt x="603" y="94164"/>
                      <a:pt x="10795" y="77971"/>
                    </a:cubicBezTo>
                    <a:cubicBezTo>
                      <a:pt x="20987" y="61874"/>
                      <a:pt x="38322" y="49492"/>
                      <a:pt x="62611" y="40824"/>
                    </a:cubicBezTo>
                    <a:lnTo>
                      <a:pt x="57944" y="20726"/>
                    </a:lnTo>
                    <a:cubicBezTo>
                      <a:pt x="55848" y="11678"/>
                      <a:pt x="61468" y="2533"/>
                      <a:pt x="70612" y="438"/>
                    </a:cubicBezTo>
                    <a:lnTo>
                      <a:pt x="70612" y="438"/>
                    </a:lnTo>
                    <a:cubicBezTo>
                      <a:pt x="79661" y="-1657"/>
                      <a:pt x="88805" y="3962"/>
                      <a:pt x="90900" y="13106"/>
                    </a:cubicBezTo>
                    <a:lnTo>
                      <a:pt x="95377" y="32537"/>
                    </a:lnTo>
                    <a:cubicBezTo>
                      <a:pt x="113665" y="29870"/>
                      <a:pt x="130334" y="29585"/>
                      <a:pt x="145383" y="31870"/>
                    </a:cubicBezTo>
                    <a:cubicBezTo>
                      <a:pt x="157480" y="33680"/>
                      <a:pt x="165386" y="45682"/>
                      <a:pt x="163481" y="57778"/>
                    </a:cubicBezTo>
                    <a:lnTo>
                      <a:pt x="163481" y="57778"/>
                    </a:lnTo>
                    <a:cubicBezTo>
                      <a:pt x="161481" y="70066"/>
                      <a:pt x="149955" y="78257"/>
                      <a:pt x="137573" y="76543"/>
                    </a:cubicBezTo>
                    <a:cubicBezTo>
                      <a:pt x="126619" y="75019"/>
                      <a:pt x="115951" y="74828"/>
                      <a:pt x="105378" y="76066"/>
                    </a:cubicBezTo>
                    <a:lnTo>
                      <a:pt x="118332" y="131978"/>
                    </a:lnTo>
                    <a:cubicBezTo>
                      <a:pt x="134525" y="131883"/>
                      <a:pt x="148431" y="132931"/>
                      <a:pt x="160052" y="134931"/>
                    </a:cubicBezTo>
                    <a:cubicBezTo>
                      <a:pt x="171768" y="136931"/>
                      <a:pt x="182245" y="141599"/>
                      <a:pt x="191484" y="148742"/>
                    </a:cubicBezTo>
                    <a:cubicBezTo>
                      <a:pt x="200819" y="155886"/>
                      <a:pt x="207105" y="166745"/>
                      <a:pt x="210439" y="181223"/>
                    </a:cubicBezTo>
                    <a:cubicBezTo>
                      <a:pt x="214821" y="199034"/>
                      <a:pt x="211773" y="215989"/>
                      <a:pt x="201676" y="231895"/>
                    </a:cubicBezTo>
                    <a:close/>
                    <a:moveTo>
                      <a:pt x="63468" y="126549"/>
                    </a:moveTo>
                    <a:cubicBezTo>
                      <a:pt x="68421" y="129121"/>
                      <a:pt x="75184" y="130645"/>
                      <a:pt x="83566" y="131216"/>
                    </a:cubicBezTo>
                    <a:lnTo>
                      <a:pt x="72708" y="84544"/>
                    </a:lnTo>
                    <a:cubicBezTo>
                      <a:pt x="64802" y="88449"/>
                      <a:pt x="59468" y="93021"/>
                      <a:pt x="56515" y="98165"/>
                    </a:cubicBezTo>
                    <a:cubicBezTo>
                      <a:pt x="53562" y="103308"/>
                      <a:pt x="52705" y="108832"/>
                      <a:pt x="54039" y="114548"/>
                    </a:cubicBezTo>
                    <a:cubicBezTo>
                      <a:pt x="55372" y="120072"/>
                      <a:pt x="58515" y="124073"/>
                      <a:pt x="63468" y="126549"/>
                    </a:cubicBezTo>
                    <a:close/>
                    <a:moveTo>
                      <a:pt x="155956" y="212845"/>
                    </a:moveTo>
                    <a:cubicBezTo>
                      <a:pt x="159004" y="207988"/>
                      <a:pt x="159861" y="202844"/>
                      <a:pt x="158623" y="197320"/>
                    </a:cubicBezTo>
                    <a:cubicBezTo>
                      <a:pt x="157385" y="191891"/>
                      <a:pt x="154242" y="187795"/>
                      <a:pt x="149384" y="185223"/>
                    </a:cubicBezTo>
                    <a:cubicBezTo>
                      <a:pt x="144526" y="182651"/>
                      <a:pt x="137954" y="180937"/>
                      <a:pt x="129667" y="180079"/>
                    </a:cubicBezTo>
                    <a:lnTo>
                      <a:pt x="140240" y="225419"/>
                    </a:lnTo>
                    <a:cubicBezTo>
                      <a:pt x="147669" y="221990"/>
                      <a:pt x="152908" y="217703"/>
                      <a:pt x="155956" y="212845"/>
                    </a:cubicBezTo>
                    <a:close/>
                  </a:path>
                </a:pathLst>
              </a:custGeom>
              <a:solidFill>
                <a:srgbClr val="FFDE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561" name="Graphic 1">
              <a:extLst>
                <a:ext uri="{FF2B5EF4-FFF2-40B4-BE49-F238E27FC236}">
                  <a16:creationId xmlns:a16="http://schemas.microsoft.com/office/drawing/2014/main" id="{45561E49-F0B0-479E-9FFC-DDE2608A07E3}"/>
                </a:ext>
              </a:extLst>
            </p:cNvPr>
            <p:cNvGrpSpPr/>
            <p:nvPr/>
          </p:nvGrpSpPr>
          <p:grpSpPr>
            <a:xfrm>
              <a:off x="5216503" y="3808012"/>
              <a:ext cx="714276" cy="714276"/>
              <a:chOff x="5216503" y="3808012"/>
              <a:chExt cx="714276" cy="714276"/>
            </a:xfrm>
          </p:grpSpPr>
          <p:sp>
            <p:nvSpPr>
              <p:cNvPr id="613" name="Freeform: Shape 100">
                <a:extLst>
                  <a:ext uri="{FF2B5EF4-FFF2-40B4-BE49-F238E27FC236}">
                    <a16:creationId xmlns:a16="http://schemas.microsoft.com/office/drawing/2014/main" id="{0FBD1740-C0E1-4728-B13E-7C529B698E8A}"/>
                  </a:ext>
                </a:extLst>
              </p:cNvPr>
              <p:cNvSpPr/>
              <p:nvPr/>
            </p:nvSpPr>
            <p:spPr>
              <a:xfrm rot="-2818898">
                <a:off x="5320955" y="3912464"/>
                <a:ext cx="505372" cy="505372"/>
              </a:xfrm>
              <a:custGeom>
                <a:avLst/>
                <a:gdLst>
                  <a:gd name="connsiteX0" fmla="*/ 505372 w 505372"/>
                  <a:gd name="connsiteY0" fmla="*/ 252686 h 505372"/>
                  <a:gd name="connsiteX1" fmla="*/ 252686 w 505372"/>
                  <a:gd name="connsiteY1" fmla="*/ 505372 h 505372"/>
                  <a:gd name="connsiteX2" fmla="*/ 0 w 505372"/>
                  <a:gd name="connsiteY2" fmla="*/ 252686 h 505372"/>
                  <a:gd name="connsiteX3" fmla="*/ 252686 w 505372"/>
                  <a:gd name="connsiteY3" fmla="*/ 0 h 505372"/>
                  <a:gd name="connsiteX4" fmla="*/ 505372 w 505372"/>
                  <a:gd name="connsiteY4" fmla="*/ 252686 h 505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5372" h="505372">
                    <a:moveTo>
                      <a:pt x="505372" y="252686"/>
                    </a:moveTo>
                    <a:cubicBezTo>
                      <a:pt x="505372" y="392241"/>
                      <a:pt x="392241" y="505372"/>
                      <a:pt x="252686" y="505372"/>
                    </a:cubicBezTo>
                    <a:cubicBezTo>
                      <a:pt x="113131" y="505372"/>
                      <a:pt x="0" y="392241"/>
                      <a:pt x="0" y="252686"/>
                    </a:cubicBezTo>
                    <a:cubicBezTo>
                      <a:pt x="0" y="113131"/>
                      <a:pt x="113131" y="0"/>
                      <a:pt x="252686" y="0"/>
                    </a:cubicBezTo>
                    <a:cubicBezTo>
                      <a:pt x="392241" y="0"/>
                      <a:pt x="505372" y="113131"/>
                      <a:pt x="505372" y="252686"/>
                    </a:cubicBez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14" name="Freeform: Shape 101">
                <a:extLst>
                  <a:ext uri="{FF2B5EF4-FFF2-40B4-BE49-F238E27FC236}">
                    <a16:creationId xmlns:a16="http://schemas.microsoft.com/office/drawing/2014/main" id="{3AB91206-B544-4995-8365-037B14421BE0}"/>
                  </a:ext>
                </a:extLst>
              </p:cNvPr>
              <p:cNvSpPr/>
              <p:nvPr/>
            </p:nvSpPr>
            <p:spPr>
              <a:xfrm rot="-461017">
                <a:off x="5363745" y="3955237"/>
                <a:ext cx="419852" cy="419852"/>
              </a:xfrm>
              <a:custGeom>
                <a:avLst/>
                <a:gdLst>
                  <a:gd name="connsiteX0" fmla="*/ 419853 w 419852"/>
                  <a:gd name="connsiteY0" fmla="*/ 209926 h 419852"/>
                  <a:gd name="connsiteX1" fmla="*/ 209926 w 419852"/>
                  <a:gd name="connsiteY1" fmla="*/ 419853 h 419852"/>
                  <a:gd name="connsiteX2" fmla="*/ 0 w 419852"/>
                  <a:gd name="connsiteY2" fmla="*/ 209926 h 419852"/>
                  <a:gd name="connsiteX3" fmla="*/ 209926 w 419852"/>
                  <a:gd name="connsiteY3" fmla="*/ 0 h 419852"/>
                  <a:gd name="connsiteX4" fmla="*/ 419853 w 419852"/>
                  <a:gd name="connsiteY4" fmla="*/ 209926 h 419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852" h="419852">
                    <a:moveTo>
                      <a:pt x="419853" y="209926"/>
                    </a:moveTo>
                    <a:cubicBezTo>
                      <a:pt x="419853" y="325866"/>
                      <a:pt x="325866" y="419853"/>
                      <a:pt x="209926" y="419853"/>
                    </a:cubicBezTo>
                    <a:cubicBezTo>
                      <a:pt x="93987" y="419853"/>
                      <a:pt x="0" y="325866"/>
                      <a:pt x="0" y="209926"/>
                    </a:cubicBezTo>
                    <a:cubicBezTo>
                      <a:pt x="0" y="93987"/>
                      <a:pt x="93987" y="0"/>
                      <a:pt x="209926" y="0"/>
                    </a:cubicBezTo>
                    <a:cubicBezTo>
                      <a:pt x="325866" y="0"/>
                      <a:pt x="419853" y="93987"/>
                      <a:pt x="419853" y="209926"/>
                    </a:cubicBezTo>
                    <a:close/>
                  </a:path>
                </a:pathLst>
              </a:custGeom>
              <a:solidFill>
                <a:srgbClr val="FFAC2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15" name="Freeform: Shape 102">
                <a:extLst>
                  <a:ext uri="{FF2B5EF4-FFF2-40B4-BE49-F238E27FC236}">
                    <a16:creationId xmlns:a16="http://schemas.microsoft.com/office/drawing/2014/main" id="{FDA7101D-F48A-44AA-B1FA-8EDE3E7C6929}"/>
                  </a:ext>
                </a:extLst>
              </p:cNvPr>
              <p:cNvSpPr/>
              <p:nvPr/>
            </p:nvSpPr>
            <p:spPr>
              <a:xfrm>
                <a:off x="5468328" y="4007967"/>
                <a:ext cx="196888" cy="314723"/>
              </a:xfrm>
              <a:custGeom>
                <a:avLst/>
                <a:gdLst>
                  <a:gd name="connsiteX0" fmla="*/ 167328 w 196888"/>
                  <a:gd name="connsiteY0" fmla="*/ 262946 h 314723"/>
                  <a:gd name="connsiteX1" fmla="*/ 106178 w 196888"/>
                  <a:gd name="connsiteY1" fmla="*/ 279329 h 314723"/>
                  <a:gd name="connsiteX2" fmla="*/ 103320 w 196888"/>
                  <a:gd name="connsiteY2" fmla="*/ 300094 h 314723"/>
                  <a:gd name="connsiteX3" fmla="*/ 84270 w 196888"/>
                  <a:gd name="connsiteY3" fmla="*/ 314572 h 314723"/>
                  <a:gd name="connsiteX4" fmla="*/ 84270 w 196888"/>
                  <a:gd name="connsiteY4" fmla="*/ 314572 h 314723"/>
                  <a:gd name="connsiteX5" fmla="*/ 69792 w 196888"/>
                  <a:gd name="connsiteY5" fmla="*/ 295522 h 314723"/>
                  <a:gd name="connsiteX6" fmla="*/ 72459 w 196888"/>
                  <a:gd name="connsiteY6" fmla="*/ 275805 h 314723"/>
                  <a:gd name="connsiteX7" fmla="*/ 26453 w 196888"/>
                  <a:gd name="connsiteY7" fmla="*/ 260660 h 314723"/>
                  <a:gd name="connsiteX8" fmla="*/ 10547 w 196888"/>
                  <a:gd name="connsiteY8" fmla="*/ 251802 h 314723"/>
                  <a:gd name="connsiteX9" fmla="*/ 3498 w 196888"/>
                  <a:gd name="connsiteY9" fmla="*/ 220560 h 314723"/>
                  <a:gd name="connsiteX10" fmla="*/ 3498 w 196888"/>
                  <a:gd name="connsiteY10" fmla="*/ 220560 h 314723"/>
                  <a:gd name="connsiteX11" fmla="*/ 34169 w 196888"/>
                  <a:gd name="connsiteY11" fmla="*/ 213035 h 314723"/>
                  <a:gd name="connsiteX12" fmla="*/ 44456 w 196888"/>
                  <a:gd name="connsiteY12" fmla="*/ 219036 h 314723"/>
                  <a:gd name="connsiteX13" fmla="*/ 78460 w 196888"/>
                  <a:gd name="connsiteY13" fmla="*/ 231895 h 314723"/>
                  <a:gd name="connsiteX14" fmla="*/ 86080 w 196888"/>
                  <a:gd name="connsiteY14" fmla="*/ 176078 h 314723"/>
                  <a:gd name="connsiteX15" fmla="*/ 47694 w 196888"/>
                  <a:gd name="connsiteY15" fmla="*/ 157886 h 314723"/>
                  <a:gd name="connsiteX16" fmla="*/ 23120 w 196888"/>
                  <a:gd name="connsiteY16" fmla="*/ 133597 h 314723"/>
                  <a:gd name="connsiteX17" fmla="*/ 17024 w 196888"/>
                  <a:gd name="connsiteY17" fmla="*/ 96164 h 314723"/>
                  <a:gd name="connsiteX18" fmla="*/ 43789 w 196888"/>
                  <a:gd name="connsiteY18" fmla="*/ 51301 h 314723"/>
                  <a:gd name="connsiteX19" fmla="*/ 105416 w 196888"/>
                  <a:gd name="connsiteY19" fmla="*/ 35013 h 314723"/>
                  <a:gd name="connsiteX20" fmla="*/ 108178 w 196888"/>
                  <a:gd name="connsiteY20" fmla="*/ 14630 h 314723"/>
                  <a:gd name="connsiteX21" fmla="*/ 127228 w 196888"/>
                  <a:gd name="connsiteY21" fmla="*/ 152 h 314723"/>
                  <a:gd name="connsiteX22" fmla="*/ 127228 w 196888"/>
                  <a:gd name="connsiteY22" fmla="*/ 152 h 314723"/>
                  <a:gd name="connsiteX23" fmla="*/ 141706 w 196888"/>
                  <a:gd name="connsiteY23" fmla="*/ 19202 h 314723"/>
                  <a:gd name="connsiteX24" fmla="*/ 139039 w 196888"/>
                  <a:gd name="connsiteY24" fmla="*/ 38918 h 314723"/>
                  <a:gd name="connsiteX25" fmla="*/ 186092 w 196888"/>
                  <a:gd name="connsiteY25" fmla="*/ 56063 h 314723"/>
                  <a:gd name="connsiteX26" fmla="*/ 193808 w 196888"/>
                  <a:gd name="connsiteY26" fmla="*/ 86639 h 314723"/>
                  <a:gd name="connsiteX27" fmla="*/ 193808 w 196888"/>
                  <a:gd name="connsiteY27" fmla="*/ 86639 h 314723"/>
                  <a:gd name="connsiteX28" fmla="*/ 162947 w 196888"/>
                  <a:gd name="connsiteY28" fmla="*/ 94925 h 314723"/>
                  <a:gd name="connsiteX29" fmla="*/ 133038 w 196888"/>
                  <a:gd name="connsiteY29" fmla="*/ 83019 h 314723"/>
                  <a:gd name="connsiteX30" fmla="*/ 125228 w 196888"/>
                  <a:gd name="connsiteY30" fmla="*/ 139883 h 314723"/>
                  <a:gd name="connsiteX31" fmla="*/ 163137 w 196888"/>
                  <a:gd name="connsiteY31" fmla="*/ 157505 h 314723"/>
                  <a:gd name="connsiteX32" fmla="*/ 187616 w 196888"/>
                  <a:gd name="connsiteY32" fmla="*/ 181603 h 314723"/>
                  <a:gd name="connsiteX33" fmla="*/ 193808 w 196888"/>
                  <a:gd name="connsiteY33" fmla="*/ 218750 h 314723"/>
                  <a:gd name="connsiteX34" fmla="*/ 167328 w 196888"/>
                  <a:gd name="connsiteY34" fmla="*/ 262946 h 314723"/>
                  <a:gd name="connsiteX35" fmla="*/ 75698 w 196888"/>
                  <a:gd name="connsiteY35" fmla="*/ 115309 h 314723"/>
                  <a:gd name="connsiteX36" fmla="*/ 92843 w 196888"/>
                  <a:gd name="connsiteY36" fmla="*/ 126834 h 314723"/>
                  <a:gd name="connsiteX37" fmla="*/ 99320 w 196888"/>
                  <a:gd name="connsiteY37" fmla="*/ 79304 h 314723"/>
                  <a:gd name="connsiteX38" fmla="*/ 79317 w 196888"/>
                  <a:gd name="connsiteY38" fmla="*/ 86258 h 314723"/>
                  <a:gd name="connsiteX39" fmla="*/ 71221 w 196888"/>
                  <a:gd name="connsiteY39" fmla="*/ 100641 h 314723"/>
                  <a:gd name="connsiteX40" fmla="*/ 75698 w 196888"/>
                  <a:gd name="connsiteY40" fmla="*/ 115309 h 314723"/>
                  <a:gd name="connsiteX41" fmla="*/ 131419 w 196888"/>
                  <a:gd name="connsiteY41" fmla="*/ 228942 h 314723"/>
                  <a:gd name="connsiteX42" fmla="*/ 139420 w 196888"/>
                  <a:gd name="connsiteY42" fmla="*/ 215417 h 314723"/>
                  <a:gd name="connsiteX43" fmla="*/ 135134 w 196888"/>
                  <a:gd name="connsiteY43" fmla="*/ 200843 h 314723"/>
                  <a:gd name="connsiteX44" fmla="*/ 118560 w 196888"/>
                  <a:gd name="connsiteY44" fmla="*/ 189032 h 314723"/>
                  <a:gd name="connsiteX45" fmla="*/ 112274 w 196888"/>
                  <a:gd name="connsiteY45" fmla="*/ 235229 h 314723"/>
                  <a:gd name="connsiteX46" fmla="*/ 131419 w 196888"/>
                  <a:gd name="connsiteY46" fmla="*/ 228942 h 314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96888" h="314723">
                    <a:moveTo>
                      <a:pt x="167328" y="262946"/>
                    </a:moveTo>
                    <a:cubicBezTo>
                      <a:pt x="152183" y="274186"/>
                      <a:pt x="131800" y="279615"/>
                      <a:pt x="106178" y="279329"/>
                    </a:cubicBezTo>
                    <a:lnTo>
                      <a:pt x="103320" y="300094"/>
                    </a:lnTo>
                    <a:cubicBezTo>
                      <a:pt x="102082" y="309333"/>
                      <a:pt x="93509" y="315810"/>
                      <a:pt x="84270" y="314572"/>
                    </a:cubicBezTo>
                    <a:lnTo>
                      <a:pt x="84270" y="314572"/>
                    </a:lnTo>
                    <a:cubicBezTo>
                      <a:pt x="75031" y="313334"/>
                      <a:pt x="68554" y="304761"/>
                      <a:pt x="69792" y="295522"/>
                    </a:cubicBezTo>
                    <a:lnTo>
                      <a:pt x="72459" y="275805"/>
                    </a:lnTo>
                    <a:cubicBezTo>
                      <a:pt x="56076" y="272662"/>
                      <a:pt x="40741" y="267614"/>
                      <a:pt x="26453" y="260660"/>
                    </a:cubicBezTo>
                    <a:cubicBezTo>
                      <a:pt x="20643" y="257803"/>
                      <a:pt x="15309" y="254850"/>
                      <a:pt x="10547" y="251802"/>
                    </a:cubicBezTo>
                    <a:cubicBezTo>
                      <a:pt x="-26" y="245039"/>
                      <a:pt x="-3169" y="231228"/>
                      <a:pt x="3498" y="220560"/>
                    </a:cubicBezTo>
                    <a:lnTo>
                      <a:pt x="3498" y="220560"/>
                    </a:lnTo>
                    <a:cubicBezTo>
                      <a:pt x="9975" y="210178"/>
                      <a:pt x="23882" y="206368"/>
                      <a:pt x="34169" y="213035"/>
                    </a:cubicBezTo>
                    <a:cubicBezTo>
                      <a:pt x="37407" y="215131"/>
                      <a:pt x="40836" y="217131"/>
                      <a:pt x="44456" y="219036"/>
                    </a:cubicBezTo>
                    <a:cubicBezTo>
                      <a:pt x="55219" y="224846"/>
                      <a:pt x="66554" y="229133"/>
                      <a:pt x="78460" y="231895"/>
                    </a:cubicBezTo>
                    <a:lnTo>
                      <a:pt x="86080" y="176078"/>
                    </a:lnTo>
                    <a:cubicBezTo>
                      <a:pt x="70745" y="170173"/>
                      <a:pt x="57981" y="164077"/>
                      <a:pt x="47694" y="157886"/>
                    </a:cubicBezTo>
                    <a:cubicBezTo>
                      <a:pt x="37407" y="151695"/>
                      <a:pt x="29216" y="143598"/>
                      <a:pt x="23120" y="133597"/>
                    </a:cubicBezTo>
                    <a:cubicBezTo>
                      <a:pt x="17024" y="123596"/>
                      <a:pt x="14928" y="111118"/>
                      <a:pt x="17024" y="96164"/>
                    </a:cubicBezTo>
                    <a:cubicBezTo>
                      <a:pt x="19595" y="77685"/>
                      <a:pt x="28454" y="62731"/>
                      <a:pt x="43789" y="51301"/>
                    </a:cubicBezTo>
                    <a:cubicBezTo>
                      <a:pt x="59124" y="39871"/>
                      <a:pt x="79698" y="34442"/>
                      <a:pt x="105416" y="35013"/>
                    </a:cubicBezTo>
                    <a:lnTo>
                      <a:pt x="108178" y="14630"/>
                    </a:lnTo>
                    <a:cubicBezTo>
                      <a:pt x="109416" y="5391"/>
                      <a:pt x="117989" y="-1087"/>
                      <a:pt x="127228" y="152"/>
                    </a:cubicBezTo>
                    <a:lnTo>
                      <a:pt x="127228" y="152"/>
                    </a:lnTo>
                    <a:cubicBezTo>
                      <a:pt x="136467" y="1390"/>
                      <a:pt x="142944" y="9962"/>
                      <a:pt x="141706" y="19202"/>
                    </a:cubicBezTo>
                    <a:lnTo>
                      <a:pt x="139039" y="38918"/>
                    </a:lnTo>
                    <a:cubicBezTo>
                      <a:pt x="157136" y="42919"/>
                      <a:pt x="172757" y="48634"/>
                      <a:pt x="186092" y="56063"/>
                    </a:cubicBezTo>
                    <a:cubicBezTo>
                      <a:pt x="196760" y="62064"/>
                      <a:pt x="199904" y="76066"/>
                      <a:pt x="193808" y="86639"/>
                    </a:cubicBezTo>
                    <a:lnTo>
                      <a:pt x="193808" y="86639"/>
                    </a:lnTo>
                    <a:cubicBezTo>
                      <a:pt x="187616" y="97497"/>
                      <a:pt x="173900" y="100926"/>
                      <a:pt x="162947" y="94925"/>
                    </a:cubicBezTo>
                    <a:cubicBezTo>
                      <a:pt x="153326" y="89591"/>
                      <a:pt x="143325" y="85591"/>
                      <a:pt x="133038" y="83019"/>
                    </a:cubicBezTo>
                    <a:lnTo>
                      <a:pt x="125228" y="139883"/>
                    </a:lnTo>
                    <a:cubicBezTo>
                      <a:pt x="140372" y="145599"/>
                      <a:pt x="153041" y="151409"/>
                      <a:pt x="163137" y="157505"/>
                    </a:cubicBezTo>
                    <a:cubicBezTo>
                      <a:pt x="173329" y="163505"/>
                      <a:pt x="181520" y="171602"/>
                      <a:pt x="187616" y="181603"/>
                    </a:cubicBezTo>
                    <a:cubicBezTo>
                      <a:pt x="193712" y="191604"/>
                      <a:pt x="195808" y="203987"/>
                      <a:pt x="193808" y="218750"/>
                    </a:cubicBezTo>
                    <a:cubicBezTo>
                      <a:pt x="191236" y="236943"/>
                      <a:pt x="182473" y="251707"/>
                      <a:pt x="167328" y="262946"/>
                    </a:cubicBezTo>
                    <a:close/>
                    <a:moveTo>
                      <a:pt x="75698" y="115309"/>
                    </a:moveTo>
                    <a:cubicBezTo>
                      <a:pt x="79412" y="119500"/>
                      <a:pt x="85223" y="123310"/>
                      <a:pt x="92843" y="126834"/>
                    </a:cubicBezTo>
                    <a:lnTo>
                      <a:pt x="99320" y="79304"/>
                    </a:lnTo>
                    <a:cubicBezTo>
                      <a:pt x="90557" y="80162"/>
                      <a:pt x="83889" y="82543"/>
                      <a:pt x="79317" y="86258"/>
                    </a:cubicBezTo>
                    <a:cubicBezTo>
                      <a:pt x="74745" y="90068"/>
                      <a:pt x="71983" y="94830"/>
                      <a:pt x="71221" y="100641"/>
                    </a:cubicBezTo>
                    <a:cubicBezTo>
                      <a:pt x="70459" y="106355"/>
                      <a:pt x="71983" y="111213"/>
                      <a:pt x="75698" y="115309"/>
                    </a:cubicBezTo>
                    <a:close/>
                    <a:moveTo>
                      <a:pt x="131419" y="228942"/>
                    </a:moveTo>
                    <a:cubicBezTo>
                      <a:pt x="135991" y="225513"/>
                      <a:pt x="138658" y="220941"/>
                      <a:pt x="139420" y="215417"/>
                    </a:cubicBezTo>
                    <a:cubicBezTo>
                      <a:pt x="140182" y="209892"/>
                      <a:pt x="138753" y="204939"/>
                      <a:pt x="135134" y="200843"/>
                    </a:cubicBezTo>
                    <a:cubicBezTo>
                      <a:pt x="131514" y="196748"/>
                      <a:pt x="125990" y="192747"/>
                      <a:pt x="118560" y="189032"/>
                    </a:cubicBezTo>
                    <a:lnTo>
                      <a:pt x="112274" y="235229"/>
                    </a:lnTo>
                    <a:cubicBezTo>
                      <a:pt x="120370" y="234467"/>
                      <a:pt x="126847" y="232371"/>
                      <a:pt x="131419" y="228942"/>
                    </a:cubicBezTo>
                    <a:close/>
                  </a:path>
                </a:pathLst>
              </a:custGeom>
              <a:solidFill>
                <a:srgbClr val="FFDE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562" name="Freeform: Shape 103">
              <a:extLst>
                <a:ext uri="{FF2B5EF4-FFF2-40B4-BE49-F238E27FC236}">
                  <a16:creationId xmlns:a16="http://schemas.microsoft.com/office/drawing/2014/main" id="{5DE6407A-4A5F-4D58-946B-1A2B0AF3FB80}"/>
                </a:ext>
              </a:extLst>
            </p:cNvPr>
            <p:cNvSpPr/>
            <p:nvPr/>
          </p:nvSpPr>
          <p:spPr>
            <a:xfrm>
              <a:off x="6307167" y="4165198"/>
              <a:ext cx="444813" cy="400282"/>
            </a:xfrm>
            <a:custGeom>
              <a:avLst/>
              <a:gdLst>
                <a:gd name="connsiteX0" fmla="*/ 167356 w 444813"/>
                <a:gd name="connsiteY0" fmla="*/ 396514 h 400282"/>
                <a:gd name="connsiteX1" fmla="*/ 183262 w 444813"/>
                <a:gd name="connsiteY1" fmla="*/ 399372 h 400282"/>
                <a:gd name="connsiteX2" fmla="*/ 418435 w 444813"/>
                <a:gd name="connsiteY2" fmla="*/ 82284 h 400282"/>
                <a:gd name="connsiteX3" fmla="*/ 233935 w 444813"/>
                <a:gd name="connsiteY3" fmla="*/ 73236 h 400282"/>
                <a:gd name="connsiteX4" fmla="*/ 57913 w 444813"/>
                <a:gd name="connsiteY4" fmla="*/ 17229 h 400282"/>
                <a:gd name="connsiteX5" fmla="*/ 167356 w 444813"/>
                <a:gd name="connsiteY5" fmla="*/ 396514 h 400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4813" h="400282">
                  <a:moveTo>
                    <a:pt x="167356" y="396514"/>
                  </a:moveTo>
                  <a:cubicBezTo>
                    <a:pt x="171737" y="400134"/>
                    <a:pt x="177928" y="401277"/>
                    <a:pt x="183262" y="399372"/>
                  </a:cubicBezTo>
                  <a:cubicBezTo>
                    <a:pt x="398146" y="325743"/>
                    <a:pt x="495968" y="174867"/>
                    <a:pt x="418435" y="82284"/>
                  </a:cubicBezTo>
                  <a:cubicBezTo>
                    <a:pt x="340425" y="-10870"/>
                    <a:pt x="233935" y="73236"/>
                    <a:pt x="233935" y="73236"/>
                  </a:cubicBezTo>
                  <a:cubicBezTo>
                    <a:pt x="233935" y="73236"/>
                    <a:pt x="163546" y="-42779"/>
                    <a:pt x="57913" y="17229"/>
                  </a:cubicBezTo>
                  <a:cubicBezTo>
                    <a:pt x="-47243" y="76950"/>
                    <a:pt x="-8285" y="252401"/>
                    <a:pt x="167356" y="396514"/>
                  </a:cubicBezTo>
                  <a:close/>
                </a:path>
              </a:pathLst>
            </a:custGeom>
            <a:solidFill>
              <a:srgbClr val="BC2A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3" name="Freeform: Shape 104">
              <a:extLst>
                <a:ext uri="{FF2B5EF4-FFF2-40B4-BE49-F238E27FC236}">
                  <a16:creationId xmlns:a16="http://schemas.microsoft.com/office/drawing/2014/main" id="{EC247EE7-CF6B-4383-A8DA-AAE81733499B}"/>
                </a:ext>
              </a:extLst>
            </p:cNvPr>
            <p:cNvSpPr/>
            <p:nvPr/>
          </p:nvSpPr>
          <p:spPr>
            <a:xfrm>
              <a:off x="5924012" y="4083631"/>
              <a:ext cx="325052" cy="306180"/>
            </a:xfrm>
            <a:custGeom>
              <a:avLst/>
              <a:gdLst>
                <a:gd name="connsiteX0" fmla="*/ 242663 w 325052"/>
                <a:gd name="connsiteY0" fmla="*/ 306155 h 306180"/>
                <a:gd name="connsiteX1" fmla="*/ 253617 w 325052"/>
                <a:gd name="connsiteY1" fmla="*/ 300821 h 306180"/>
                <a:gd name="connsiteX2" fmla="*/ 256379 w 325052"/>
                <a:gd name="connsiteY2" fmla="*/ 3260 h 306180"/>
                <a:gd name="connsiteX3" fmla="*/ 139888 w 325052"/>
                <a:gd name="connsiteY3" fmla="*/ 79460 h 306180"/>
                <a:gd name="connsiteX4" fmla="*/ 7776 w 325052"/>
                <a:gd name="connsiteY4" fmla="*/ 123370 h 306180"/>
                <a:gd name="connsiteX5" fmla="*/ 242663 w 325052"/>
                <a:gd name="connsiteY5" fmla="*/ 306155 h 3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052" h="306180">
                  <a:moveTo>
                    <a:pt x="242663" y="306155"/>
                  </a:moveTo>
                  <a:cubicBezTo>
                    <a:pt x="246949" y="306441"/>
                    <a:pt x="251140" y="304345"/>
                    <a:pt x="253617" y="300821"/>
                  </a:cubicBezTo>
                  <a:cubicBezTo>
                    <a:pt x="352010" y="160708"/>
                    <a:pt x="344771" y="25358"/>
                    <a:pt x="256379" y="3260"/>
                  </a:cubicBezTo>
                  <a:cubicBezTo>
                    <a:pt x="167511" y="-18933"/>
                    <a:pt x="139888" y="79460"/>
                    <a:pt x="139888" y="79460"/>
                  </a:cubicBezTo>
                  <a:cubicBezTo>
                    <a:pt x="139888" y="79460"/>
                    <a:pt x="45591" y="39931"/>
                    <a:pt x="7776" y="123370"/>
                  </a:cubicBezTo>
                  <a:cubicBezTo>
                    <a:pt x="-29752" y="206428"/>
                    <a:pt x="71784" y="296154"/>
                    <a:pt x="242663" y="306155"/>
                  </a:cubicBezTo>
                  <a:close/>
                </a:path>
              </a:pathLst>
            </a:custGeom>
            <a:solidFill>
              <a:srgbClr val="F241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4" name="Freeform: Shape 106">
              <a:extLst>
                <a:ext uri="{FF2B5EF4-FFF2-40B4-BE49-F238E27FC236}">
                  <a16:creationId xmlns:a16="http://schemas.microsoft.com/office/drawing/2014/main" id="{D7903DB7-5DA1-40DD-8624-FDD9713F37F1}"/>
                </a:ext>
              </a:extLst>
            </p:cNvPr>
            <p:cNvSpPr/>
            <p:nvPr/>
          </p:nvSpPr>
          <p:spPr>
            <a:xfrm>
              <a:off x="5621635" y="3959472"/>
              <a:ext cx="330326" cy="306110"/>
            </a:xfrm>
            <a:custGeom>
              <a:avLst/>
              <a:gdLst>
                <a:gd name="connsiteX0" fmla="*/ 223953 w 330326"/>
                <a:gd name="connsiteY0" fmla="*/ 305917 h 306110"/>
                <a:gd name="connsiteX1" fmla="*/ 235478 w 330326"/>
                <a:gd name="connsiteY1" fmla="*/ 301917 h 306110"/>
                <a:gd name="connsiteX2" fmla="*/ 273578 w 330326"/>
                <a:gd name="connsiteY2" fmla="*/ 6832 h 306110"/>
                <a:gd name="connsiteX3" fmla="*/ 148896 w 330326"/>
                <a:gd name="connsiteY3" fmla="*/ 68745 h 306110"/>
                <a:gd name="connsiteX4" fmla="*/ 12498 w 330326"/>
                <a:gd name="connsiteY4" fmla="*/ 96653 h 306110"/>
                <a:gd name="connsiteX5" fmla="*/ 223953 w 330326"/>
                <a:gd name="connsiteY5" fmla="*/ 305917 h 306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326" h="306110">
                  <a:moveTo>
                    <a:pt x="223953" y="305917"/>
                  </a:moveTo>
                  <a:cubicBezTo>
                    <a:pt x="228239" y="306679"/>
                    <a:pt x="232620" y="305155"/>
                    <a:pt x="235478" y="301917"/>
                  </a:cubicBezTo>
                  <a:cubicBezTo>
                    <a:pt x="349778" y="174472"/>
                    <a:pt x="358636" y="39217"/>
                    <a:pt x="273578" y="6832"/>
                  </a:cubicBezTo>
                  <a:cubicBezTo>
                    <a:pt x="188043" y="-25743"/>
                    <a:pt x="148896" y="68745"/>
                    <a:pt x="148896" y="68745"/>
                  </a:cubicBezTo>
                  <a:cubicBezTo>
                    <a:pt x="148896" y="68745"/>
                    <a:pt x="59932" y="18358"/>
                    <a:pt x="12498" y="96653"/>
                  </a:cubicBezTo>
                  <a:cubicBezTo>
                    <a:pt x="-34746" y="174568"/>
                    <a:pt x="55455" y="275723"/>
                    <a:pt x="223953" y="305917"/>
                  </a:cubicBezTo>
                  <a:close/>
                </a:path>
              </a:pathLst>
            </a:custGeom>
            <a:solidFill>
              <a:srgbClr val="F241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5" name="Freeform: Shape 108">
              <a:extLst>
                <a:ext uri="{FF2B5EF4-FFF2-40B4-BE49-F238E27FC236}">
                  <a16:creationId xmlns:a16="http://schemas.microsoft.com/office/drawing/2014/main" id="{8820A6EA-FE39-45FE-846E-0E10DFBCBC7D}"/>
                </a:ext>
              </a:extLst>
            </p:cNvPr>
            <p:cNvSpPr/>
            <p:nvPr/>
          </p:nvSpPr>
          <p:spPr>
            <a:xfrm>
              <a:off x="5369786" y="4202354"/>
              <a:ext cx="330334" cy="306116"/>
            </a:xfrm>
            <a:custGeom>
              <a:avLst/>
              <a:gdLst>
                <a:gd name="connsiteX0" fmla="*/ 223960 w 330334"/>
                <a:gd name="connsiteY0" fmla="*/ 305923 h 306116"/>
                <a:gd name="connsiteX1" fmla="*/ 235485 w 330334"/>
                <a:gd name="connsiteY1" fmla="*/ 301923 h 306116"/>
                <a:gd name="connsiteX2" fmla="*/ 273585 w 330334"/>
                <a:gd name="connsiteY2" fmla="*/ 6838 h 306116"/>
                <a:gd name="connsiteX3" fmla="*/ 148903 w 330334"/>
                <a:gd name="connsiteY3" fmla="*/ 68655 h 306116"/>
                <a:gd name="connsiteX4" fmla="*/ 12505 w 330334"/>
                <a:gd name="connsiteY4" fmla="*/ 96563 h 306116"/>
                <a:gd name="connsiteX5" fmla="*/ 223960 w 330334"/>
                <a:gd name="connsiteY5" fmla="*/ 305923 h 306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334" h="306116">
                  <a:moveTo>
                    <a:pt x="223960" y="305923"/>
                  </a:moveTo>
                  <a:cubicBezTo>
                    <a:pt x="228246" y="306685"/>
                    <a:pt x="232628" y="305161"/>
                    <a:pt x="235485" y="301923"/>
                  </a:cubicBezTo>
                  <a:cubicBezTo>
                    <a:pt x="349785" y="174478"/>
                    <a:pt x="358644" y="39223"/>
                    <a:pt x="273585" y="6838"/>
                  </a:cubicBezTo>
                  <a:cubicBezTo>
                    <a:pt x="188051" y="-25737"/>
                    <a:pt x="148903" y="68655"/>
                    <a:pt x="148903" y="68655"/>
                  </a:cubicBezTo>
                  <a:cubicBezTo>
                    <a:pt x="148903" y="68655"/>
                    <a:pt x="59940" y="18268"/>
                    <a:pt x="12505" y="96563"/>
                  </a:cubicBezTo>
                  <a:cubicBezTo>
                    <a:pt x="-34739" y="174573"/>
                    <a:pt x="55368" y="275729"/>
                    <a:pt x="223960" y="305923"/>
                  </a:cubicBezTo>
                  <a:close/>
                </a:path>
              </a:pathLst>
            </a:custGeom>
            <a:solidFill>
              <a:srgbClr val="F241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566" name="Graphic 1">
              <a:extLst>
                <a:ext uri="{FF2B5EF4-FFF2-40B4-BE49-F238E27FC236}">
                  <a16:creationId xmlns:a16="http://schemas.microsoft.com/office/drawing/2014/main" id="{6BC7F947-F9F2-4AA8-8FDD-B24C8F20FE01}"/>
                </a:ext>
              </a:extLst>
            </p:cNvPr>
            <p:cNvGrpSpPr/>
            <p:nvPr/>
          </p:nvGrpSpPr>
          <p:grpSpPr>
            <a:xfrm>
              <a:off x="5942820" y="4135219"/>
              <a:ext cx="706038" cy="706038"/>
              <a:chOff x="5942820" y="4135219"/>
              <a:chExt cx="706038" cy="706038"/>
            </a:xfrm>
          </p:grpSpPr>
          <p:sp>
            <p:nvSpPr>
              <p:cNvPr id="610" name="Freeform: Shape 111">
                <a:extLst>
                  <a:ext uri="{FF2B5EF4-FFF2-40B4-BE49-F238E27FC236}">
                    <a16:creationId xmlns:a16="http://schemas.microsoft.com/office/drawing/2014/main" id="{C2D52D1B-3BF2-4DB8-B00B-78A913008F88}"/>
                  </a:ext>
                </a:extLst>
              </p:cNvPr>
              <p:cNvSpPr/>
              <p:nvPr/>
            </p:nvSpPr>
            <p:spPr>
              <a:xfrm rot="-2162552">
                <a:off x="6043135" y="4235534"/>
                <a:ext cx="505408" cy="505408"/>
              </a:xfrm>
              <a:custGeom>
                <a:avLst/>
                <a:gdLst>
                  <a:gd name="connsiteX0" fmla="*/ 505409 w 505408"/>
                  <a:gd name="connsiteY0" fmla="*/ 252704 h 505408"/>
                  <a:gd name="connsiteX1" fmla="*/ 252704 w 505408"/>
                  <a:gd name="connsiteY1" fmla="*/ 505409 h 505408"/>
                  <a:gd name="connsiteX2" fmla="*/ 0 w 505408"/>
                  <a:gd name="connsiteY2" fmla="*/ 252704 h 505408"/>
                  <a:gd name="connsiteX3" fmla="*/ 252704 w 505408"/>
                  <a:gd name="connsiteY3" fmla="*/ 0 h 505408"/>
                  <a:gd name="connsiteX4" fmla="*/ 505409 w 505408"/>
                  <a:gd name="connsiteY4" fmla="*/ 252704 h 505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5408" h="505408">
                    <a:moveTo>
                      <a:pt x="505409" y="252704"/>
                    </a:moveTo>
                    <a:cubicBezTo>
                      <a:pt x="505409" y="392269"/>
                      <a:pt x="392269" y="505409"/>
                      <a:pt x="252704" y="505409"/>
                    </a:cubicBezTo>
                    <a:cubicBezTo>
                      <a:pt x="113140" y="505409"/>
                      <a:pt x="0" y="392269"/>
                      <a:pt x="0" y="252704"/>
                    </a:cubicBezTo>
                    <a:cubicBezTo>
                      <a:pt x="0" y="113140"/>
                      <a:pt x="113140" y="0"/>
                      <a:pt x="252704" y="0"/>
                    </a:cubicBezTo>
                    <a:cubicBezTo>
                      <a:pt x="392269" y="0"/>
                      <a:pt x="505409" y="113140"/>
                      <a:pt x="505409" y="252704"/>
                    </a:cubicBez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11" name="Freeform: Shape 112">
                <a:extLst>
                  <a:ext uri="{FF2B5EF4-FFF2-40B4-BE49-F238E27FC236}">
                    <a16:creationId xmlns:a16="http://schemas.microsoft.com/office/drawing/2014/main" id="{1E8272CF-C93B-4398-8968-4FF970645321}"/>
                  </a:ext>
                </a:extLst>
              </p:cNvPr>
              <p:cNvSpPr/>
              <p:nvPr/>
            </p:nvSpPr>
            <p:spPr>
              <a:xfrm>
                <a:off x="6085867" y="4278117"/>
                <a:ext cx="419998" cy="420029"/>
              </a:xfrm>
              <a:custGeom>
                <a:avLst/>
                <a:gdLst>
                  <a:gd name="connsiteX0" fmla="*/ 370844 w 419998"/>
                  <a:gd name="connsiteY0" fmla="*/ 345031 h 420029"/>
                  <a:gd name="connsiteX1" fmla="*/ 74998 w 419998"/>
                  <a:gd name="connsiteY1" fmla="*/ 370844 h 420029"/>
                  <a:gd name="connsiteX2" fmla="*/ 49185 w 419998"/>
                  <a:gd name="connsiteY2" fmla="*/ 74998 h 420029"/>
                  <a:gd name="connsiteX3" fmla="*/ 345032 w 419998"/>
                  <a:gd name="connsiteY3" fmla="*/ 49185 h 420029"/>
                  <a:gd name="connsiteX4" fmla="*/ 370844 w 419998"/>
                  <a:gd name="connsiteY4" fmla="*/ 345031 h 420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998" h="420029">
                    <a:moveTo>
                      <a:pt x="370844" y="345031"/>
                    </a:moveTo>
                    <a:cubicBezTo>
                      <a:pt x="296263" y="433900"/>
                      <a:pt x="163866" y="445425"/>
                      <a:pt x="74998" y="370844"/>
                    </a:cubicBezTo>
                    <a:cubicBezTo>
                      <a:pt x="-13870" y="296264"/>
                      <a:pt x="-25396" y="163866"/>
                      <a:pt x="49185" y="74998"/>
                    </a:cubicBezTo>
                    <a:cubicBezTo>
                      <a:pt x="123766" y="-13870"/>
                      <a:pt x="256163" y="-25396"/>
                      <a:pt x="345032" y="49185"/>
                    </a:cubicBezTo>
                    <a:cubicBezTo>
                      <a:pt x="433804" y="123766"/>
                      <a:pt x="445425" y="256163"/>
                      <a:pt x="370844" y="345031"/>
                    </a:cubicBezTo>
                    <a:close/>
                  </a:path>
                </a:pathLst>
              </a:custGeom>
              <a:solidFill>
                <a:srgbClr val="FFAC2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12" name="Freeform: Shape 113">
                <a:extLst>
                  <a:ext uri="{FF2B5EF4-FFF2-40B4-BE49-F238E27FC236}">
                    <a16:creationId xmlns:a16="http://schemas.microsoft.com/office/drawing/2014/main" id="{E0100EBE-FDE6-4D7C-A08F-B5D64AB7B23B}"/>
                  </a:ext>
                </a:extLst>
              </p:cNvPr>
              <p:cNvSpPr/>
              <p:nvPr/>
            </p:nvSpPr>
            <p:spPr>
              <a:xfrm>
                <a:off x="6165112" y="4355483"/>
                <a:ext cx="252208" cy="265676"/>
              </a:xfrm>
              <a:custGeom>
                <a:avLst/>
                <a:gdLst>
                  <a:gd name="connsiteX0" fmla="*/ 137104 w 252208"/>
                  <a:gd name="connsiteY0" fmla="*/ 254997 h 265676"/>
                  <a:gd name="connsiteX1" fmla="*/ 75286 w 252208"/>
                  <a:gd name="connsiteY1" fmla="*/ 241376 h 265676"/>
                  <a:gd name="connsiteX2" fmla="*/ 63285 w 252208"/>
                  <a:gd name="connsiteY2" fmla="*/ 258521 h 265676"/>
                  <a:gd name="connsiteX3" fmla="*/ 39758 w 252208"/>
                  <a:gd name="connsiteY3" fmla="*/ 262617 h 265676"/>
                  <a:gd name="connsiteX4" fmla="*/ 39758 w 252208"/>
                  <a:gd name="connsiteY4" fmla="*/ 262617 h 265676"/>
                  <a:gd name="connsiteX5" fmla="*/ 35662 w 252208"/>
                  <a:gd name="connsiteY5" fmla="*/ 239090 h 265676"/>
                  <a:gd name="connsiteX6" fmla="*/ 47092 w 252208"/>
                  <a:gd name="connsiteY6" fmla="*/ 222802 h 265676"/>
                  <a:gd name="connsiteX7" fmla="*/ 13183 w 252208"/>
                  <a:gd name="connsiteY7" fmla="*/ 188226 h 265676"/>
                  <a:gd name="connsiteX8" fmla="*/ 3087 w 252208"/>
                  <a:gd name="connsiteY8" fmla="*/ 173082 h 265676"/>
                  <a:gd name="connsiteX9" fmla="*/ 11183 w 252208"/>
                  <a:gd name="connsiteY9" fmla="*/ 142125 h 265676"/>
                  <a:gd name="connsiteX10" fmla="*/ 11183 w 252208"/>
                  <a:gd name="connsiteY10" fmla="*/ 142125 h 265676"/>
                  <a:gd name="connsiteX11" fmla="*/ 41854 w 252208"/>
                  <a:gd name="connsiteY11" fmla="*/ 149555 h 265676"/>
                  <a:gd name="connsiteX12" fmla="*/ 48140 w 252208"/>
                  <a:gd name="connsiteY12" fmla="*/ 159651 h 265676"/>
                  <a:gd name="connsiteX13" fmla="*/ 72429 w 252208"/>
                  <a:gd name="connsiteY13" fmla="*/ 186702 h 265676"/>
                  <a:gd name="connsiteX14" fmla="*/ 104909 w 252208"/>
                  <a:gd name="connsiteY14" fmla="*/ 140601 h 265676"/>
                  <a:gd name="connsiteX15" fmla="*/ 79192 w 252208"/>
                  <a:gd name="connsiteY15" fmla="*/ 106788 h 265676"/>
                  <a:gd name="connsiteX16" fmla="*/ 68524 w 252208"/>
                  <a:gd name="connsiteY16" fmla="*/ 73831 h 265676"/>
                  <a:gd name="connsiteX17" fmla="*/ 80335 w 252208"/>
                  <a:gd name="connsiteY17" fmla="*/ 37731 h 265676"/>
                  <a:gd name="connsiteX18" fmla="*/ 124721 w 252208"/>
                  <a:gd name="connsiteY18" fmla="*/ 10109 h 265676"/>
                  <a:gd name="connsiteX19" fmla="*/ 187015 w 252208"/>
                  <a:gd name="connsiteY19" fmla="*/ 24015 h 265676"/>
                  <a:gd name="connsiteX20" fmla="*/ 198826 w 252208"/>
                  <a:gd name="connsiteY20" fmla="*/ 7156 h 265676"/>
                  <a:gd name="connsiteX21" fmla="*/ 222352 w 252208"/>
                  <a:gd name="connsiteY21" fmla="*/ 3060 h 265676"/>
                  <a:gd name="connsiteX22" fmla="*/ 222352 w 252208"/>
                  <a:gd name="connsiteY22" fmla="*/ 3060 h 265676"/>
                  <a:gd name="connsiteX23" fmla="*/ 226448 w 252208"/>
                  <a:gd name="connsiteY23" fmla="*/ 26587 h 265676"/>
                  <a:gd name="connsiteX24" fmla="*/ 215018 w 252208"/>
                  <a:gd name="connsiteY24" fmla="*/ 42875 h 265676"/>
                  <a:gd name="connsiteX25" fmla="*/ 248832 w 252208"/>
                  <a:gd name="connsiteY25" fmla="*/ 79737 h 265676"/>
                  <a:gd name="connsiteX26" fmla="*/ 241593 w 252208"/>
                  <a:gd name="connsiteY26" fmla="*/ 110407 h 265676"/>
                  <a:gd name="connsiteX27" fmla="*/ 241593 w 252208"/>
                  <a:gd name="connsiteY27" fmla="*/ 110407 h 265676"/>
                  <a:gd name="connsiteX28" fmla="*/ 210351 w 252208"/>
                  <a:gd name="connsiteY28" fmla="*/ 103644 h 265676"/>
                  <a:gd name="connsiteX29" fmla="*/ 189301 w 252208"/>
                  <a:gd name="connsiteY29" fmla="*/ 79356 h 265676"/>
                  <a:gd name="connsiteX30" fmla="*/ 156249 w 252208"/>
                  <a:gd name="connsiteY30" fmla="*/ 126314 h 265676"/>
                  <a:gd name="connsiteX31" fmla="*/ 181871 w 252208"/>
                  <a:gd name="connsiteY31" fmla="*/ 159366 h 265676"/>
                  <a:gd name="connsiteX32" fmla="*/ 192539 w 252208"/>
                  <a:gd name="connsiteY32" fmla="*/ 192036 h 265676"/>
                  <a:gd name="connsiteX33" fmla="*/ 180919 w 252208"/>
                  <a:gd name="connsiteY33" fmla="*/ 227850 h 265676"/>
                  <a:gd name="connsiteX34" fmla="*/ 137104 w 252208"/>
                  <a:gd name="connsiteY34" fmla="*/ 254997 h 265676"/>
                  <a:gd name="connsiteX35" fmla="*/ 123578 w 252208"/>
                  <a:gd name="connsiteY35" fmla="*/ 81737 h 265676"/>
                  <a:gd name="connsiteX36" fmla="*/ 133484 w 252208"/>
                  <a:gd name="connsiteY36" fmla="*/ 99834 h 265676"/>
                  <a:gd name="connsiteX37" fmla="*/ 161107 w 252208"/>
                  <a:gd name="connsiteY37" fmla="*/ 60591 h 265676"/>
                  <a:gd name="connsiteX38" fmla="*/ 140152 w 252208"/>
                  <a:gd name="connsiteY38" fmla="*/ 57543 h 265676"/>
                  <a:gd name="connsiteX39" fmla="*/ 126340 w 252208"/>
                  <a:gd name="connsiteY39" fmla="*/ 66592 h 265676"/>
                  <a:gd name="connsiteX40" fmla="*/ 123578 w 252208"/>
                  <a:gd name="connsiteY40" fmla="*/ 81737 h 265676"/>
                  <a:gd name="connsiteX41" fmla="*/ 120911 w 252208"/>
                  <a:gd name="connsiteY41" fmla="*/ 208229 h 265676"/>
                  <a:gd name="connsiteX42" fmla="*/ 134246 w 252208"/>
                  <a:gd name="connsiteY42" fmla="*/ 199847 h 265676"/>
                  <a:gd name="connsiteX43" fmla="*/ 137104 w 252208"/>
                  <a:gd name="connsiteY43" fmla="*/ 184893 h 265676"/>
                  <a:gd name="connsiteX44" fmla="*/ 127769 w 252208"/>
                  <a:gd name="connsiteY44" fmla="*/ 166795 h 265676"/>
                  <a:gd name="connsiteX45" fmla="*/ 100909 w 252208"/>
                  <a:gd name="connsiteY45" fmla="*/ 204895 h 265676"/>
                  <a:gd name="connsiteX46" fmla="*/ 120911 w 252208"/>
                  <a:gd name="connsiteY46" fmla="*/ 208229 h 26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52208" h="265676">
                    <a:moveTo>
                      <a:pt x="137104" y="254997"/>
                    </a:moveTo>
                    <a:cubicBezTo>
                      <a:pt x="118435" y="257949"/>
                      <a:pt x="97861" y="253473"/>
                      <a:pt x="75286" y="241376"/>
                    </a:cubicBezTo>
                    <a:lnTo>
                      <a:pt x="63285" y="258521"/>
                    </a:lnTo>
                    <a:cubicBezTo>
                      <a:pt x="57951" y="266141"/>
                      <a:pt x="47378" y="267951"/>
                      <a:pt x="39758" y="262617"/>
                    </a:cubicBezTo>
                    <a:lnTo>
                      <a:pt x="39758" y="262617"/>
                    </a:lnTo>
                    <a:cubicBezTo>
                      <a:pt x="32138" y="257283"/>
                      <a:pt x="30328" y="246710"/>
                      <a:pt x="35662" y="239090"/>
                    </a:cubicBezTo>
                    <a:lnTo>
                      <a:pt x="47092" y="222802"/>
                    </a:lnTo>
                    <a:cubicBezTo>
                      <a:pt x="33948" y="212515"/>
                      <a:pt x="22708" y="200990"/>
                      <a:pt x="13183" y="188226"/>
                    </a:cubicBezTo>
                    <a:cubicBezTo>
                      <a:pt x="9373" y="183083"/>
                      <a:pt x="5944" y="177939"/>
                      <a:pt x="3087" y="173082"/>
                    </a:cubicBezTo>
                    <a:cubicBezTo>
                      <a:pt x="-3200" y="162223"/>
                      <a:pt x="420" y="148507"/>
                      <a:pt x="11183" y="142125"/>
                    </a:cubicBezTo>
                    <a:lnTo>
                      <a:pt x="11183" y="142125"/>
                    </a:lnTo>
                    <a:cubicBezTo>
                      <a:pt x="21756" y="135934"/>
                      <a:pt x="35758" y="138887"/>
                      <a:pt x="41854" y="149555"/>
                    </a:cubicBezTo>
                    <a:cubicBezTo>
                      <a:pt x="43759" y="152889"/>
                      <a:pt x="45854" y="156318"/>
                      <a:pt x="48140" y="159651"/>
                    </a:cubicBezTo>
                    <a:cubicBezTo>
                      <a:pt x="55093" y="169748"/>
                      <a:pt x="63190" y="178797"/>
                      <a:pt x="72429" y="186702"/>
                    </a:cubicBezTo>
                    <a:lnTo>
                      <a:pt x="104909" y="140601"/>
                    </a:lnTo>
                    <a:cubicBezTo>
                      <a:pt x="94051" y="128314"/>
                      <a:pt x="85478" y="116979"/>
                      <a:pt x="79192" y="106788"/>
                    </a:cubicBezTo>
                    <a:cubicBezTo>
                      <a:pt x="72905" y="96596"/>
                      <a:pt x="69381" y="85642"/>
                      <a:pt x="68524" y="73831"/>
                    </a:cubicBezTo>
                    <a:cubicBezTo>
                      <a:pt x="67666" y="62115"/>
                      <a:pt x="71667" y="50114"/>
                      <a:pt x="80335" y="37731"/>
                    </a:cubicBezTo>
                    <a:cubicBezTo>
                      <a:pt x="91098" y="22491"/>
                      <a:pt x="105862" y="13252"/>
                      <a:pt x="124721" y="10109"/>
                    </a:cubicBezTo>
                    <a:cubicBezTo>
                      <a:pt x="143581" y="6966"/>
                      <a:pt x="164345" y="11633"/>
                      <a:pt x="187015" y="24015"/>
                    </a:cubicBezTo>
                    <a:lnTo>
                      <a:pt x="198826" y="7156"/>
                    </a:lnTo>
                    <a:cubicBezTo>
                      <a:pt x="204160" y="-464"/>
                      <a:pt x="214732" y="-2274"/>
                      <a:pt x="222352" y="3060"/>
                    </a:cubicBezTo>
                    <a:lnTo>
                      <a:pt x="222352" y="3060"/>
                    </a:lnTo>
                    <a:cubicBezTo>
                      <a:pt x="229972" y="8394"/>
                      <a:pt x="231782" y="18967"/>
                      <a:pt x="226448" y="26587"/>
                    </a:cubicBezTo>
                    <a:lnTo>
                      <a:pt x="215018" y="42875"/>
                    </a:lnTo>
                    <a:cubicBezTo>
                      <a:pt x="229210" y="54686"/>
                      <a:pt x="240545" y="66973"/>
                      <a:pt x="248832" y="79737"/>
                    </a:cubicBezTo>
                    <a:cubicBezTo>
                      <a:pt x="255499" y="89928"/>
                      <a:pt x="251880" y="103835"/>
                      <a:pt x="241593" y="110407"/>
                    </a:cubicBezTo>
                    <a:lnTo>
                      <a:pt x="241593" y="110407"/>
                    </a:lnTo>
                    <a:cubicBezTo>
                      <a:pt x="231115" y="117170"/>
                      <a:pt x="217304" y="114026"/>
                      <a:pt x="210351" y="103644"/>
                    </a:cubicBezTo>
                    <a:cubicBezTo>
                      <a:pt x="204255" y="94500"/>
                      <a:pt x="197206" y="86404"/>
                      <a:pt x="189301" y="79356"/>
                    </a:cubicBezTo>
                    <a:lnTo>
                      <a:pt x="156249" y="126314"/>
                    </a:lnTo>
                    <a:cubicBezTo>
                      <a:pt x="167012" y="138315"/>
                      <a:pt x="175585" y="149364"/>
                      <a:pt x="181871" y="159366"/>
                    </a:cubicBezTo>
                    <a:cubicBezTo>
                      <a:pt x="188158" y="169462"/>
                      <a:pt x="191682" y="180321"/>
                      <a:pt x="192539" y="192036"/>
                    </a:cubicBezTo>
                    <a:cubicBezTo>
                      <a:pt x="193396" y="203752"/>
                      <a:pt x="189491" y="215658"/>
                      <a:pt x="180919" y="227850"/>
                    </a:cubicBezTo>
                    <a:cubicBezTo>
                      <a:pt x="170346" y="242900"/>
                      <a:pt x="155773" y="251949"/>
                      <a:pt x="137104" y="254997"/>
                    </a:cubicBezTo>
                    <a:close/>
                    <a:moveTo>
                      <a:pt x="123578" y="81737"/>
                    </a:moveTo>
                    <a:cubicBezTo>
                      <a:pt x="125007" y="87166"/>
                      <a:pt x="128341" y="93167"/>
                      <a:pt x="133484" y="99834"/>
                    </a:cubicBezTo>
                    <a:lnTo>
                      <a:pt x="161107" y="60591"/>
                    </a:lnTo>
                    <a:cubicBezTo>
                      <a:pt x="152915" y="57353"/>
                      <a:pt x="145962" y="56305"/>
                      <a:pt x="140152" y="57543"/>
                    </a:cubicBezTo>
                    <a:cubicBezTo>
                      <a:pt x="134341" y="58782"/>
                      <a:pt x="129674" y="61830"/>
                      <a:pt x="126340" y="66592"/>
                    </a:cubicBezTo>
                    <a:cubicBezTo>
                      <a:pt x="123102" y="71355"/>
                      <a:pt x="122245" y="76403"/>
                      <a:pt x="123578" y="81737"/>
                    </a:cubicBezTo>
                    <a:close/>
                    <a:moveTo>
                      <a:pt x="120911" y="208229"/>
                    </a:moveTo>
                    <a:cubicBezTo>
                      <a:pt x="126531" y="207276"/>
                      <a:pt x="131008" y="204514"/>
                      <a:pt x="134246" y="199847"/>
                    </a:cubicBezTo>
                    <a:cubicBezTo>
                      <a:pt x="137485" y="195275"/>
                      <a:pt x="138437" y="190227"/>
                      <a:pt x="137104" y="184893"/>
                    </a:cubicBezTo>
                    <a:cubicBezTo>
                      <a:pt x="135770" y="179559"/>
                      <a:pt x="132722" y="173558"/>
                      <a:pt x="127769" y="166795"/>
                    </a:cubicBezTo>
                    <a:lnTo>
                      <a:pt x="100909" y="204895"/>
                    </a:lnTo>
                    <a:cubicBezTo>
                      <a:pt x="108624" y="208134"/>
                      <a:pt x="115196" y="209181"/>
                      <a:pt x="120911" y="208229"/>
                    </a:cubicBezTo>
                    <a:close/>
                  </a:path>
                </a:pathLst>
              </a:custGeom>
              <a:solidFill>
                <a:srgbClr val="FFDE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567" name="Graphic 1">
              <a:extLst>
                <a:ext uri="{FF2B5EF4-FFF2-40B4-BE49-F238E27FC236}">
                  <a16:creationId xmlns:a16="http://schemas.microsoft.com/office/drawing/2014/main" id="{85AA09EC-EAAA-42B3-BC03-5349F3F05FD4}"/>
                </a:ext>
              </a:extLst>
            </p:cNvPr>
            <p:cNvGrpSpPr/>
            <p:nvPr/>
          </p:nvGrpSpPr>
          <p:grpSpPr>
            <a:xfrm>
              <a:off x="5545826" y="4074917"/>
              <a:ext cx="561192" cy="561192"/>
              <a:chOff x="5545826" y="4074917"/>
              <a:chExt cx="561192" cy="561192"/>
            </a:xfrm>
          </p:grpSpPr>
          <p:sp>
            <p:nvSpPr>
              <p:cNvPr id="607" name="Freeform: Shape 115">
                <a:extLst>
                  <a:ext uri="{FF2B5EF4-FFF2-40B4-BE49-F238E27FC236}">
                    <a16:creationId xmlns:a16="http://schemas.microsoft.com/office/drawing/2014/main" id="{33AB3DCF-30AF-4E83-B6FF-5C75C75554FE}"/>
                  </a:ext>
                </a:extLst>
              </p:cNvPr>
              <p:cNvSpPr/>
              <p:nvPr/>
            </p:nvSpPr>
            <p:spPr>
              <a:xfrm rot="-404177">
                <a:off x="5573723" y="4102815"/>
                <a:ext cx="505398" cy="505398"/>
              </a:xfrm>
              <a:custGeom>
                <a:avLst/>
                <a:gdLst>
                  <a:gd name="connsiteX0" fmla="*/ 505398 w 505398"/>
                  <a:gd name="connsiteY0" fmla="*/ 252699 h 505398"/>
                  <a:gd name="connsiteX1" fmla="*/ 252699 w 505398"/>
                  <a:gd name="connsiteY1" fmla="*/ 505398 h 505398"/>
                  <a:gd name="connsiteX2" fmla="*/ 0 w 505398"/>
                  <a:gd name="connsiteY2" fmla="*/ 252699 h 505398"/>
                  <a:gd name="connsiteX3" fmla="*/ 252699 w 505398"/>
                  <a:gd name="connsiteY3" fmla="*/ 0 h 505398"/>
                  <a:gd name="connsiteX4" fmla="*/ 505398 w 505398"/>
                  <a:gd name="connsiteY4" fmla="*/ 252699 h 505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5398" h="505398">
                    <a:moveTo>
                      <a:pt x="505398" y="252699"/>
                    </a:moveTo>
                    <a:cubicBezTo>
                      <a:pt x="505398" y="392261"/>
                      <a:pt x="392261" y="505398"/>
                      <a:pt x="252699" y="505398"/>
                    </a:cubicBezTo>
                    <a:cubicBezTo>
                      <a:pt x="113137" y="505398"/>
                      <a:pt x="0" y="392261"/>
                      <a:pt x="0" y="252699"/>
                    </a:cubicBezTo>
                    <a:cubicBezTo>
                      <a:pt x="0" y="113137"/>
                      <a:pt x="113137" y="0"/>
                      <a:pt x="252699" y="0"/>
                    </a:cubicBezTo>
                    <a:cubicBezTo>
                      <a:pt x="392261" y="0"/>
                      <a:pt x="505398" y="113137"/>
                      <a:pt x="505398" y="252699"/>
                    </a:cubicBezTo>
                    <a:close/>
                  </a:path>
                </a:pathLst>
              </a:custGeom>
              <a:solidFill>
                <a:srgbClr val="FFBC2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" name="Freeform: Shape 116">
                <a:extLst>
                  <a:ext uri="{FF2B5EF4-FFF2-40B4-BE49-F238E27FC236}">
                    <a16:creationId xmlns:a16="http://schemas.microsoft.com/office/drawing/2014/main" id="{FAFDA86F-B95C-4FF1-A64E-045BEFB6CABA}"/>
                  </a:ext>
                </a:extLst>
              </p:cNvPr>
              <p:cNvSpPr/>
              <p:nvPr/>
            </p:nvSpPr>
            <p:spPr>
              <a:xfrm rot="-1541783">
                <a:off x="5616446" y="4145611"/>
                <a:ext cx="419859" cy="419859"/>
              </a:xfrm>
              <a:custGeom>
                <a:avLst/>
                <a:gdLst>
                  <a:gd name="connsiteX0" fmla="*/ 419860 w 419859"/>
                  <a:gd name="connsiteY0" fmla="*/ 209930 h 419859"/>
                  <a:gd name="connsiteX1" fmla="*/ 209930 w 419859"/>
                  <a:gd name="connsiteY1" fmla="*/ 419860 h 419859"/>
                  <a:gd name="connsiteX2" fmla="*/ 0 w 419859"/>
                  <a:gd name="connsiteY2" fmla="*/ 209930 h 419859"/>
                  <a:gd name="connsiteX3" fmla="*/ 209930 w 419859"/>
                  <a:gd name="connsiteY3" fmla="*/ 0 h 419859"/>
                  <a:gd name="connsiteX4" fmla="*/ 419860 w 419859"/>
                  <a:gd name="connsiteY4" fmla="*/ 209930 h 419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859" h="419859">
                    <a:moveTo>
                      <a:pt x="419860" y="209930"/>
                    </a:moveTo>
                    <a:cubicBezTo>
                      <a:pt x="419860" y="325871"/>
                      <a:pt x="325871" y="419860"/>
                      <a:pt x="209930" y="419860"/>
                    </a:cubicBezTo>
                    <a:cubicBezTo>
                      <a:pt x="93989" y="419860"/>
                      <a:pt x="0" y="325871"/>
                      <a:pt x="0" y="209930"/>
                    </a:cubicBezTo>
                    <a:cubicBezTo>
                      <a:pt x="0" y="93989"/>
                      <a:pt x="93989" y="0"/>
                      <a:pt x="209930" y="0"/>
                    </a:cubicBezTo>
                    <a:cubicBezTo>
                      <a:pt x="325871" y="0"/>
                      <a:pt x="419860" y="93989"/>
                      <a:pt x="419860" y="209930"/>
                    </a:cubicBezTo>
                    <a:close/>
                  </a:path>
                </a:pathLst>
              </a:custGeom>
              <a:solidFill>
                <a:srgbClr val="FF99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9" name="Freeform: Shape 117">
                <a:extLst>
                  <a:ext uri="{FF2B5EF4-FFF2-40B4-BE49-F238E27FC236}">
                    <a16:creationId xmlns:a16="http://schemas.microsoft.com/office/drawing/2014/main" id="{09203B5A-EC88-46A2-80A0-9CD2CFF55D05}"/>
                  </a:ext>
                </a:extLst>
              </p:cNvPr>
              <p:cNvSpPr/>
              <p:nvPr/>
            </p:nvSpPr>
            <p:spPr>
              <a:xfrm>
                <a:off x="5720482" y="4200091"/>
                <a:ext cx="211888" cy="310523"/>
              </a:xfrm>
              <a:custGeom>
                <a:avLst/>
                <a:gdLst>
                  <a:gd name="connsiteX0" fmla="*/ 200924 w 211888"/>
                  <a:gd name="connsiteY0" fmla="*/ 232843 h 310523"/>
                  <a:gd name="connsiteX1" fmla="*/ 149299 w 211888"/>
                  <a:gd name="connsiteY1" fmla="*/ 269514 h 310523"/>
                  <a:gd name="connsiteX2" fmla="*/ 153871 w 211888"/>
                  <a:gd name="connsiteY2" fmla="*/ 289898 h 310523"/>
                  <a:gd name="connsiteX3" fmla="*/ 141107 w 211888"/>
                  <a:gd name="connsiteY3" fmla="*/ 310091 h 310523"/>
                  <a:gd name="connsiteX4" fmla="*/ 141107 w 211888"/>
                  <a:gd name="connsiteY4" fmla="*/ 310091 h 310523"/>
                  <a:gd name="connsiteX5" fmla="*/ 120914 w 211888"/>
                  <a:gd name="connsiteY5" fmla="*/ 297327 h 310523"/>
                  <a:gd name="connsiteX6" fmla="*/ 116533 w 211888"/>
                  <a:gd name="connsiteY6" fmla="*/ 277896 h 310523"/>
                  <a:gd name="connsiteX7" fmla="*/ 68146 w 211888"/>
                  <a:gd name="connsiteY7" fmla="*/ 279801 h 310523"/>
                  <a:gd name="connsiteX8" fmla="*/ 50144 w 211888"/>
                  <a:gd name="connsiteY8" fmla="*/ 277039 h 310523"/>
                  <a:gd name="connsiteX9" fmla="*/ 32618 w 211888"/>
                  <a:gd name="connsiteY9" fmla="*/ 250274 h 310523"/>
                  <a:gd name="connsiteX10" fmla="*/ 32618 w 211888"/>
                  <a:gd name="connsiteY10" fmla="*/ 250274 h 310523"/>
                  <a:gd name="connsiteX11" fmla="*/ 58716 w 211888"/>
                  <a:gd name="connsiteY11" fmla="*/ 232557 h 310523"/>
                  <a:gd name="connsiteX12" fmla="*/ 70432 w 211888"/>
                  <a:gd name="connsiteY12" fmla="*/ 234653 h 310523"/>
                  <a:gd name="connsiteX13" fmla="*/ 106817 w 211888"/>
                  <a:gd name="connsiteY13" fmla="*/ 234748 h 310523"/>
                  <a:gd name="connsiteX14" fmla="*/ 94435 w 211888"/>
                  <a:gd name="connsiteY14" fmla="*/ 179789 h 310523"/>
                  <a:gd name="connsiteX15" fmla="*/ 52144 w 211888"/>
                  <a:gd name="connsiteY15" fmla="*/ 176169 h 310523"/>
                  <a:gd name="connsiteX16" fmla="*/ 20616 w 211888"/>
                  <a:gd name="connsiteY16" fmla="*/ 161977 h 310523"/>
                  <a:gd name="connsiteX17" fmla="*/ 1757 w 211888"/>
                  <a:gd name="connsiteY17" fmla="*/ 129020 h 310523"/>
                  <a:gd name="connsiteX18" fmla="*/ 11091 w 211888"/>
                  <a:gd name="connsiteY18" fmla="*/ 77585 h 310523"/>
                  <a:gd name="connsiteX19" fmla="*/ 63193 w 211888"/>
                  <a:gd name="connsiteY19" fmla="*/ 40724 h 310523"/>
                  <a:gd name="connsiteX20" fmla="*/ 58621 w 211888"/>
                  <a:gd name="connsiteY20" fmla="*/ 20626 h 310523"/>
                  <a:gd name="connsiteX21" fmla="*/ 71384 w 211888"/>
                  <a:gd name="connsiteY21" fmla="*/ 433 h 310523"/>
                  <a:gd name="connsiteX22" fmla="*/ 71384 w 211888"/>
                  <a:gd name="connsiteY22" fmla="*/ 433 h 310523"/>
                  <a:gd name="connsiteX23" fmla="*/ 91577 w 211888"/>
                  <a:gd name="connsiteY23" fmla="*/ 13196 h 310523"/>
                  <a:gd name="connsiteX24" fmla="*/ 95959 w 211888"/>
                  <a:gd name="connsiteY24" fmla="*/ 32627 h 310523"/>
                  <a:gd name="connsiteX25" fmla="*/ 145965 w 211888"/>
                  <a:gd name="connsiteY25" fmla="*/ 32246 h 310523"/>
                  <a:gd name="connsiteX26" fmla="*/ 163872 w 211888"/>
                  <a:gd name="connsiteY26" fmla="*/ 58250 h 310523"/>
                  <a:gd name="connsiteX27" fmla="*/ 163872 w 211888"/>
                  <a:gd name="connsiteY27" fmla="*/ 58250 h 310523"/>
                  <a:gd name="connsiteX28" fmla="*/ 137869 w 211888"/>
                  <a:gd name="connsiteY28" fmla="*/ 76823 h 310523"/>
                  <a:gd name="connsiteX29" fmla="*/ 105674 w 211888"/>
                  <a:gd name="connsiteY29" fmla="*/ 76061 h 310523"/>
                  <a:gd name="connsiteX30" fmla="*/ 118247 w 211888"/>
                  <a:gd name="connsiteY30" fmla="*/ 132068 h 310523"/>
                  <a:gd name="connsiteX31" fmla="*/ 159967 w 211888"/>
                  <a:gd name="connsiteY31" fmla="*/ 135307 h 310523"/>
                  <a:gd name="connsiteX32" fmla="*/ 191304 w 211888"/>
                  <a:gd name="connsiteY32" fmla="*/ 149309 h 310523"/>
                  <a:gd name="connsiteX33" fmla="*/ 210068 w 211888"/>
                  <a:gd name="connsiteY33" fmla="*/ 181979 h 310523"/>
                  <a:gd name="connsiteX34" fmla="*/ 200924 w 211888"/>
                  <a:gd name="connsiteY34" fmla="*/ 232843 h 310523"/>
                  <a:gd name="connsiteX35" fmla="*/ 63479 w 211888"/>
                  <a:gd name="connsiteY35" fmla="*/ 126544 h 310523"/>
                  <a:gd name="connsiteX36" fmla="*/ 83576 w 211888"/>
                  <a:gd name="connsiteY36" fmla="*/ 131306 h 310523"/>
                  <a:gd name="connsiteX37" fmla="*/ 73004 w 211888"/>
                  <a:gd name="connsiteY37" fmla="*/ 84539 h 310523"/>
                  <a:gd name="connsiteX38" fmla="*/ 56716 w 211888"/>
                  <a:gd name="connsiteY38" fmla="*/ 98064 h 310523"/>
                  <a:gd name="connsiteX39" fmla="*/ 54144 w 211888"/>
                  <a:gd name="connsiteY39" fmla="*/ 114352 h 310523"/>
                  <a:gd name="connsiteX40" fmla="*/ 63479 w 211888"/>
                  <a:gd name="connsiteY40" fmla="*/ 126544 h 310523"/>
                  <a:gd name="connsiteX41" fmla="*/ 155395 w 211888"/>
                  <a:gd name="connsiteY41" fmla="*/ 213507 h 310523"/>
                  <a:gd name="connsiteX42" fmla="*/ 158157 w 211888"/>
                  <a:gd name="connsiteY42" fmla="*/ 197981 h 310523"/>
                  <a:gd name="connsiteX43" fmla="*/ 149013 w 211888"/>
                  <a:gd name="connsiteY43" fmla="*/ 185885 h 310523"/>
                  <a:gd name="connsiteX44" fmla="*/ 129296 w 211888"/>
                  <a:gd name="connsiteY44" fmla="*/ 180646 h 310523"/>
                  <a:gd name="connsiteX45" fmla="*/ 139488 w 211888"/>
                  <a:gd name="connsiteY45" fmla="*/ 226080 h 310523"/>
                  <a:gd name="connsiteX46" fmla="*/ 155395 w 211888"/>
                  <a:gd name="connsiteY46" fmla="*/ 213507 h 310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11888" h="310523">
                    <a:moveTo>
                      <a:pt x="200924" y="232843"/>
                    </a:moveTo>
                    <a:cubicBezTo>
                      <a:pt x="190637" y="248654"/>
                      <a:pt x="173397" y="260942"/>
                      <a:pt x="149299" y="269514"/>
                    </a:cubicBezTo>
                    <a:lnTo>
                      <a:pt x="153871" y="289898"/>
                    </a:lnTo>
                    <a:cubicBezTo>
                      <a:pt x="155966" y="299042"/>
                      <a:pt x="150251" y="307995"/>
                      <a:pt x="141107" y="310091"/>
                    </a:cubicBezTo>
                    <a:lnTo>
                      <a:pt x="141107" y="310091"/>
                    </a:lnTo>
                    <a:cubicBezTo>
                      <a:pt x="131963" y="312186"/>
                      <a:pt x="123010" y="306471"/>
                      <a:pt x="120914" y="297327"/>
                    </a:cubicBezTo>
                    <a:lnTo>
                      <a:pt x="116533" y="277896"/>
                    </a:lnTo>
                    <a:cubicBezTo>
                      <a:pt x="100055" y="280659"/>
                      <a:pt x="83957" y="281325"/>
                      <a:pt x="68146" y="279801"/>
                    </a:cubicBezTo>
                    <a:cubicBezTo>
                      <a:pt x="61669" y="279134"/>
                      <a:pt x="55668" y="278277"/>
                      <a:pt x="50144" y="277039"/>
                    </a:cubicBezTo>
                    <a:cubicBezTo>
                      <a:pt x="37952" y="274372"/>
                      <a:pt x="30141" y="262466"/>
                      <a:pt x="32618" y="250274"/>
                    </a:cubicBezTo>
                    <a:lnTo>
                      <a:pt x="32618" y="250274"/>
                    </a:lnTo>
                    <a:cubicBezTo>
                      <a:pt x="35094" y="238272"/>
                      <a:pt x="46715" y="229890"/>
                      <a:pt x="58716" y="232557"/>
                    </a:cubicBezTo>
                    <a:cubicBezTo>
                      <a:pt x="62526" y="233414"/>
                      <a:pt x="66431" y="234081"/>
                      <a:pt x="70432" y="234653"/>
                    </a:cubicBezTo>
                    <a:cubicBezTo>
                      <a:pt x="82529" y="236272"/>
                      <a:pt x="94721" y="236367"/>
                      <a:pt x="106817" y="234748"/>
                    </a:cubicBezTo>
                    <a:lnTo>
                      <a:pt x="94435" y="179789"/>
                    </a:lnTo>
                    <a:cubicBezTo>
                      <a:pt x="78052" y="179598"/>
                      <a:pt x="63860" y="178360"/>
                      <a:pt x="52144" y="176169"/>
                    </a:cubicBezTo>
                    <a:cubicBezTo>
                      <a:pt x="40333" y="173978"/>
                      <a:pt x="29855" y="169311"/>
                      <a:pt x="20616" y="161977"/>
                    </a:cubicBezTo>
                    <a:cubicBezTo>
                      <a:pt x="11377" y="154738"/>
                      <a:pt x="5090" y="143689"/>
                      <a:pt x="1757" y="129020"/>
                    </a:cubicBezTo>
                    <a:cubicBezTo>
                      <a:pt x="-2339" y="110828"/>
                      <a:pt x="709" y="93683"/>
                      <a:pt x="11091" y="77585"/>
                    </a:cubicBezTo>
                    <a:cubicBezTo>
                      <a:pt x="21473" y="61583"/>
                      <a:pt x="38809" y="49296"/>
                      <a:pt x="63193" y="40724"/>
                    </a:cubicBezTo>
                    <a:lnTo>
                      <a:pt x="58621" y="20626"/>
                    </a:lnTo>
                    <a:cubicBezTo>
                      <a:pt x="56525" y="11482"/>
                      <a:pt x="62240" y="2528"/>
                      <a:pt x="71384" y="433"/>
                    </a:cubicBezTo>
                    <a:lnTo>
                      <a:pt x="71384" y="433"/>
                    </a:lnTo>
                    <a:cubicBezTo>
                      <a:pt x="80528" y="-1663"/>
                      <a:pt x="89482" y="4052"/>
                      <a:pt x="91577" y="13196"/>
                    </a:cubicBezTo>
                    <a:lnTo>
                      <a:pt x="95959" y="32627"/>
                    </a:lnTo>
                    <a:cubicBezTo>
                      <a:pt x="114247" y="30056"/>
                      <a:pt x="131011" y="29960"/>
                      <a:pt x="145965" y="32246"/>
                    </a:cubicBezTo>
                    <a:cubicBezTo>
                      <a:pt x="158062" y="34151"/>
                      <a:pt x="165872" y="46153"/>
                      <a:pt x="163872" y="58250"/>
                    </a:cubicBezTo>
                    <a:lnTo>
                      <a:pt x="163872" y="58250"/>
                    </a:lnTo>
                    <a:cubicBezTo>
                      <a:pt x="161872" y="70537"/>
                      <a:pt x="150251" y="78633"/>
                      <a:pt x="137869" y="76823"/>
                    </a:cubicBezTo>
                    <a:cubicBezTo>
                      <a:pt x="126915" y="75204"/>
                      <a:pt x="116247" y="75014"/>
                      <a:pt x="105674" y="76061"/>
                    </a:cubicBezTo>
                    <a:lnTo>
                      <a:pt x="118247" y="132068"/>
                    </a:lnTo>
                    <a:cubicBezTo>
                      <a:pt x="134440" y="132068"/>
                      <a:pt x="148346" y="133211"/>
                      <a:pt x="159967" y="135307"/>
                    </a:cubicBezTo>
                    <a:cubicBezTo>
                      <a:pt x="171683" y="137402"/>
                      <a:pt x="182065" y="142070"/>
                      <a:pt x="191304" y="149309"/>
                    </a:cubicBezTo>
                    <a:cubicBezTo>
                      <a:pt x="200543" y="156548"/>
                      <a:pt x="206830" y="167406"/>
                      <a:pt x="210068" y="181979"/>
                    </a:cubicBezTo>
                    <a:cubicBezTo>
                      <a:pt x="214259" y="200077"/>
                      <a:pt x="211211" y="217031"/>
                      <a:pt x="200924" y="232843"/>
                    </a:cubicBezTo>
                    <a:close/>
                    <a:moveTo>
                      <a:pt x="63479" y="126544"/>
                    </a:moveTo>
                    <a:cubicBezTo>
                      <a:pt x="68432" y="129116"/>
                      <a:pt x="75194" y="130735"/>
                      <a:pt x="83576" y="131306"/>
                    </a:cubicBezTo>
                    <a:lnTo>
                      <a:pt x="73004" y="84539"/>
                    </a:lnTo>
                    <a:cubicBezTo>
                      <a:pt x="65098" y="88349"/>
                      <a:pt x="59669" y="92921"/>
                      <a:pt x="56716" y="98064"/>
                    </a:cubicBezTo>
                    <a:cubicBezTo>
                      <a:pt x="53763" y="103208"/>
                      <a:pt x="52906" y="108637"/>
                      <a:pt x="54144" y="114352"/>
                    </a:cubicBezTo>
                    <a:cubicBezTo>
                      <a:pt x="55382" y="119972"/>
                      <a:pt x="58526" y="123972"/>
                      <a:pt x="63479" y="126544"/>
                    </a:cubicBezTo>
                    <a:close/>
                    <a:moveTo>
                      <a:pt x="155395" y="213507"/>
                    </a:moveTo>
                    <a:cubicBezTo>
                      <a:pt x="158443" y="208649"/>
                      <a:pt x="159395" y="203506"/>
                      <a:pt x="158157" y="197981"/>
                    </a:cubicBezTo>
                    <a:cubicBezTo>
                      <a:pt x="156919" y="192457"/>
                      <a:pt x="153871" y="188456"/>
                      <a:pt x="149013" y="185885"/>
                    </a:cubicBezTo>
                    <a:cubicBezTo>
                      <a:pt x="144155" y="183313"/>
                      <a:pt x="137583" y="181503"/>
                      <a:pt x="129296" y="180646"/>
                    </a:cubicBezTo>
                    <a:lnTo>
                      <a:pt x="139488" y="226080"/>
                    </a:lnTo>
                    <a:cubicBezTo>
                      <a:pt x="147013" y="222556"/>
                      <a:pt x="152252" y="218270"/>
                      <a:pt x="155395" y="213507"/>
                    </a:cubicBezTo>
                    <a:close/>
                  </a:path>
                </a:pathLst>
              </a:custGeom>
              <a:solidFill>
                <a:srgbClr val="FFDE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568" name="Freeform: Shape 118">
              <a:extLst>
                <a:ext uri="{FF2B5EF4-FFF2-40B4-BE49-F238E27FC236}">
                  <a16:creationId xmlns:a16="http://schemas.microsoft.com/office/drawing/2014/main" id="{6C0AF39E-DADD-4C33-90D8-0A2BBBD98A66}"/>
                </a:ext>
              </a:extLst>
            </p:cNvPr>
            <p:cNvSpPr/>
            <p:nvPr/>
          </p:nvSpPr>
          <p:spPr>
            <a:xfrm>
              <a:off x="5517083" y="4335741"/>
              <a:ext cx="440279" cy="405329"/>
            </a:xfrm>
            <a:custGeom>
              <a:avLst/>
              <a:gdLst>
                <a:gd name="connsiteX0" fmla="*/ 288690 w 440279"/>
                <a:gd name="connsiteY0" fmla="*/ 404946 h 405329"/>
                <a:gd name="connsiteX1" fmla="*/ 304215 w 440279"/>
                <a:gd name="connsiteY1" fmla="*/ 400279 h 405329"/>
                <a:gd name="connsiteX2" fmla="*/ 369557 w 440279"/>
                <a:gd name="connsiteY2" fmla="*/ 10897 h 405329"/>
                <a:gd name="connsiteX3" fmla="*/ 201060 w 440279"/>
                <a:gd name="connsiteY3" fmla="*/ 86716 h 405329"/>
                <a:gd name="connsiteX4" fmla="*/ 18846 w 440279"/>
                <a:gd name="connsiteY4" fmla="*/ 116910 h 405329"/>
                <a:gd name="connsiteX5" fmla="*/ 288690 w 440279"/>
                <a:gd name="connsiteY5" fmla="*/ 404946 h 40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0279" h="405329">
                  <a:moveTo>
                    <a:pt x="288690" y="404946"/>
                  </a:moveTo>
                  <a:cubicBezTo>
                    <a:pt x="294309" y="406184"/>
                    <a:pt x="300215" y="404375"/>
                    <a:pt x="304215" y="400279"/>
                  </a:cubicBezTo>
                  <a:cubicBezTo>
                    <a:pt x="462235" y="237020"/>
                    <a:pt x="480714" y="58141"/>
                    <a:pt x="369557" y="10897"/>
                  </a:cubicBezTo>
                  <a:cubicBezTo>
                    <a:pt x="257733" y="-36633"/>
                    <a:pt x="201060" y="86716"/>
                    <a:pt x="201060" y="86716"/>
                  </a:cubicBezTo>
                  <a:cubicBezTo>
                    <a:pt x="201060" y="86716"/>
                    <a:pt x="85617" y="15374"/>
                    <a:pt x="18846" y="116910"/>
                  </a:cubicBezTo>
                  <a:cubicBezTo>
                    <a:pt x="-47733" y="217780"/>
                    <a:pt x="66757" y="356464"/>
                    <a:pt x="288690" y="404946"/>
                  </a:cubicBezTo>
                  <a:close/>
                </a:path>
              </a:pathLst>
            </a:custGeom>
            <a:solidFill>
              <a:srgbClr val="CC40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9" name="Freeform: Shape 119">
              <a:extLst>
                <a:ext uri="{FF2B5EF4-FFF2-40B4-BE49-F238E27FC236}">
                  <a16:creationId xmlns:a16="http://schemas.microsoft.com/office/drawing/2014/main" id="{C5E3A72E-E639-43F1-86E5-D515C3AFB8AD}"/>
                </a:ext>
              </a:extLst>
            </p:cNvPr>
            <p:cNvSpPr/>
            <p:nvPr/>
          </p:nvSpPr>
          <p:spPr>
            <a:xfrm>
              <a:off x="6428701" y="4435280"/>
              <a:ext cx="331768" cy="305518"/>
            </a:xfrm>
            <a:custGeom>
              <a:avLst/>
              <a:gdLst>
                <a:gd name="connsiteX0" fmla="*/ 102115 w 331768"/>
                <a:gd name="connsiteY0" fmla="*/ 301692 h 305518"/>
                <a:gd name="connsiteX1" fmla="*/ 113831 w 331768"/>
                <a:gd name="connsiteY1" fmla="*/ 305216 h 305518"/>
                <a:gd name="connsiteX2" fmla="*/ 317666 w 331768"/>
                <a:gd name="connsiteY2" fmla="*/ 88522 h 305518"/>
                <a:gd name="connsiteX3" fmla="*/ 180315 w 331768"/>
                <a:gd name="connsiteY3" fmla="*/ 65472 h 305518"/>
                <a:gd name="connsiteX4" fmla="*/ 53442 w 331768"/>
                <a:gd name="connsiteY4" fmla="*/ 8131 h 305518"/>
                <a:gd name="connsiteX5" fmla="*/ 102115 w 331768"/>
                <a:gd name="connsiteY5" fmla="*/ 301692 h 305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768" h="305518">
                  <a:moveTo>
                    <a:pt x="102115" y="301692"/>
                  </a:moveTo>
                  <a:cubicBezTo>
                    <a:pt x="105068" y="304835"/>
                    <a:pt x="109544" y="306169"/>
                    <a:pt x="113831" y="305216"/>
                  </a:cubicBezTo>
                  <a:cubicBezTo>
                    <a:pt x="281185" y="269021"/>
                    <a:pt x="367672" y="164722"/>
                    <a:pt x="317666" y="88522"/>
                  </a:cubicBezTo>
                  <a:cubicBezTo>
                    <a:pt x="267469" y="11941"/>
                    <a:pt x="180315" y="65472"/>
                    <a:pt x="180315" y="65472"/>
                  </a:cubicBezTo>
                  <a:cubicBezTo>
                    <a:pt x="180315" y="65472"/>
                    <a:pt x="137833" y="-27492"/>
                    <a:pt x="53442" y="8131"/>
                  </a:cubicBezTo>
                  <a:cubicBezTo>
                    <a:pt x="-30378" y="43564"/>
                    <a:pt x="-16662" y="178343"/>
                    <a:pt x="102115" y="301692"/>
                  </a:cubicBezTo>
                  <a:close/>
                </a:path>
              </a:pathLst>
            </a:custGeom>
            <a:solidFill>
              <a:srgbClr val="E53C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0" name="Freeform: Shape 120">
              <a:extLst>
                <a:ext uri="{FF2B5EF4-FFF2-40B4-BE49-F238E27FC236}">
                  <a16:creationId xmlns:a16="http://schemas.microsoft.com/office/drawing/2014/main" id="{DDC8B331-C766-4D1F-A604-07FCBAD46DB0}"/>
                </a:ext>
              </a:extLst>
            </p:cNvPr>
            <p:cNvSpPr/>
            <p:nvPr/>
          </p:nvSpPr>
          <p:spPr>
            <a:xfrm>
              <a:off x="5852354" y="4448616"/>
              <a:ext cx="310113" cy="307108"/>
            </a:xfrm>
            <a:custGeom>
              <a:avLst/>
              <a:gdLst>
                <a:gd name="connsiteX0" fmla="*/ 278793 w 310113"/>
                <a:gd name="connsiteY0" fmla="*/ 293690 h 307108"/>
                <a:gd name="connsiteX1" fmla="*/ 287746 w 310113"/>
                <a:gd name="connsiteY1" fmla="*/ 285403 h 307108"/>
                <a:gd name="connsiteX2" fmla="*/ 203259 w 310113"/>
                <a:gd name="connsiteY2" fmla="*/ 129 h 307108"/>
                <a:gd name="connsiteX3" fmla="*/ 114201 w 310113"/>
                <a:gd name="connsiteY3" fmla="*/ 107190 h 307108"/>
                <a:gd name="connsiteX4" fmla="*/ 758 w 310113"/>
                <a:gd name="connsiteY4" fmla="*/ 187867 h 307108"/>
                <a:gd name="connsiteX5" fmla="*/ 278793 w 310113"/>
                <a:gd name="connsiteY5" fmla="*/ 293690 h 30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0113" h="307108">
                  <a:moveTo>
                    <a:pt x="278793" y="293690"/>
                  </a:moveTo>
                  <a:cubicBezTo>
                    <a:pt x="282984" y="292642"/>
                    <a:pt x="286413" y="289499"/>
                    <a:pt x="287746" y="285403"/>
                  </a:cubicBezTo>
                  <a:cubicBezTo>
                    <a:pt x="340800" y="122621"/>
                    <a:pt x="294223" y="-4633"/>
                    <a:pt x="203259" y="129"/>
                  </a:cubicBezTo>
                  <a:cubicBezTo>
                    <a:pt x="111819" y="4892"/>
                    <a:pt x="114201" y="107190"/>
                    <a:pt x="114201" y="107190"/>
                  </a:cubicBezTo>
                  <a:cubicBezTo>
                    <a:pt x="114201" y="107190"/>
                    <a:pt x="12474" y="97094"/>
                    <a:pt x="758" y="187867"/>
                  </a:cubicBezTo>
                  <a:cubicBezTo>
                    <a:pt x="-10863" y="278164"/>
                    <a:pt x="112486" y="334267"/>
                    <a:pt x="278793" y="293690"/>
                  </a:cubicBezTo>
                  <a:close/>
                </a:path>
              </a:pathLst>
            </a:custGeom>
            <a:solidFill>
              <a:srgbClr val="F241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1" name="Freeform: Shape 121">
              <a:extLst>
                <a:ext uri="{FF2B5EF4-FFF2-40B4-BE49-F238E27FC236}">
                  <a16:creationId xmlns:a16="http://schemas.microsoft.com/office/drawing/2014/main" id="{B0EBB220-FFC2-46CB-85B7-21D183FC473C}"/>
                </a:ext>
              </a:extLst>
            </p:cNvPr>
            <p:cNvSpPr/>
            <p:nvPr/>
          </p:nvSpPr>
          <p:spPr>
            <a:xfrm>
              <a:off x="5067300" y="2306478"/>
              <a:ext cx="2061686" cy="2522886"/>
            </a:xfrm>
            <a:custGeom>
              <a:avLst/>
              <a:gdLst>
                <a:gd name="connsiteX0" fmla="*/ 2061686 w 2061686"/>
                <a:gd name="connsiteY0" fmla="*/ 1085755 h 2522886"/>
                <a:gd name="connsiteX1" fmla="*/ 1640872 w 2061686"/>
                <a:gd name="connsiteY1" fmla="*/ 2470309 h 2522886"/>
                <a:gd name="connsiteX2" fmla="*/ 1030891 w 2061686"/>
                <a:gd name="connsiteY2" fmla="*/ 2522887 h 2522886"/>
                <a:gd name="connsiteX3" fmla="*/ 738664 w 2061686"/>
                <a:gd name="connsiteY3" fmla="*/ 2512505 h 2522886"/>
                <a:gd name="connsiteX4" fmla="*/ 640937 w 2061686"/>
                <a:gd name="connsiteY4" fmla="*/ 2504504 h 2522886"/>
                <a:gd name="connsiteX5" fmla="*/ 639985 w 2061686"/>
                <a:gd name="connsiteY5" fmla="*/ 2504408 h 2522886"/>
                <a:gd name="connsiteX6" fmla="*/ 620649 w 2061686"/>
                <a:gd name="connsiteY6" fmla="*/ 2502599 h 2522886"/>
                <a:gd name="connsiteX7" fmla="*/ 620459 w 2061686"/>
                <a:gd name="connsiteY7" fmla="*/ 2502599 h 2522886"/>
                <a:gd name="connsiteX8" fmla="*/ 420815 w 2061686"/>
                <a:gd name="connsiteY8" fmla="*/ 2470214 h 2522886"/>
                <a:gd name="connsiteX9" fmla="*/ 0 w 2061686"/>
                <a:gd name="connsiteY9" fmla="*/ 1085755 h 2522886"/>
                <a:gd name="connsiteX10" fmla="*/ 408718 w 2061686"/>
                <a:gd name="connsiteY10" fmla="*/ 311087 h 2522886"/>
                <a:gd name="connsiteX11" fmla="*/ 506349 w 2061686"/>
                <a:gd name="connsiteY11" fmla="*/ 0 h 2522886"/>
                <a:gd name="connsiteX12" fmla="*/ 1555337 w 2061686"/>
                <a:gd name="connsiteY12" fmla="*/ 0 h 2522886"/>
                <a:gd name="connsiteX13" fmla="*/ 1652968 w 2061686"/>
                <a:gd name="connsiteY13" fmla="*/ 311087 h 2522886"/>
                <a:gd name="connsiteX14" fmla="*/ 2061686 w 2061686"/>
                <a:gd name="connsiteY14" fmla="*/ 1085755 h 252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61686" h="2522886">
                  <a:moveTo>
                    <a:pt x="2061686" y="1085755"/>
                  </a:moveTo>
                  <a:cubicBezTo>
                    <a:pt x="2061686" y="1561529"/>
                    <a:pt x="1802606" y="2422398"/>
                    <a:pt x="1640872" y="2470309"/>
                  </a:cubicBezTo>
                  <a:cubicBezTo>
                    <a:pt x="1536383" y="2501265"/>
                    <a:pt x="1255014" y="2522887"/>
                    <a:pt x="1030891" y="2522887"/>
                  </a:cubicBezTo>
                  <a:cubicBezTo>
                    <a:pt x="937736" y="2522887"/>
                    <a:pt x="834771" y="2519172"/>
                    <a:pt x="738664" y="2512505"/>
                  </a:cubicBezTo>
                  <a:cubicBezTo>
                    <a:pt x="705040" y="2510219"/>
                    <a:pt x="672179" y="2507552"/>
                    <a:pt x="640937" y="2504504"/>
                  </a:cubicBezTo>
                  <a:cubicBezTo>
                    <a:pt x="640652" y="2504408"/>
                    <a:pt x="640271" y="2504408"/>
                    <a:pt x="639985" y="2504408"/>
                  </a:cubicBezTo>
                  <a:cubicBezTo>
                    <a:pt x="633508" y="2503742"/>
                    <a:pt x="627126" y="2503265"/>
                    <a:pt x="620649" y="2502599"/>
                  </a:cubicBezTo>
                  <a:cubicBezTo>
                    <a:pt x="620554" y="2502599"/>
                    <a:pt x="620459" y="2502599"/>
                    <a:pt x="620459" y="2502599"/>
                  </a:cubicBezTo>
                  <a:cubicBezTo>
                    <a:pt x="535210" y="2493931"/>
                    <a:pt x="463391" y="2482882"/>
                    <a:pt x="420815" y="2470214"/>
                  </a:cubicBezTo>
                  <a:cubicBezTo>
                    <a:pt x="259080" y="2422493"/>
                    <a:pt x="0" y="1561529"/>
                    <a:pt x="0" y="1085755"/>
                  </a:cubicBezTo>
                  <a:cubicBezTo>
                    <a:pt x="0" y="590169"/>
                    <a:pt x="304991" y="414814"/>
                    <a:pt x="408718" y="311087"/>
                  </a:cubicBezTo>
                  <a:cubicBezTo>
                    <a:pt x="512350" y="207455"/>
                    <a:pt x="506349" y="0"/>
                    <a:pt x="506349" y="0"/>
                  </a:cubicBezTo>
                  <a:lnTo>
                    <a:pt x="1555337" y="0"/>
                  </a:lnTo>
                  <a:cubicBezTo>
                    <a:pt x="1555337" y="0"/>
                    <a:pt x="1549337" y="207455"/>
                    <a:pt x="1652968" y="311087"/>
                  </a:cubicBezTo>
                  <a:cubicBezTo>
                    <a:pt x="1756601" y="414814"/>
                    <a:pt x="2061686" y="590169"/>
                    <a:pt x="2061686" y="1085755"/>
                  </a:cubicBezTo>
                  <a:close/>
                </a:path>
              </a:pathLst>
            </a:custGeom>
            <a:solidFill>
              <a:srgbClr val="414042">
                <a:alpha val="1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2" name="Freeform: Shape 122">
              <a:extLst>
                <a:ext uri="{FF2B5EF4-FFF2-40B4-BE49-F238E27FC236}">
                  <a16:creationId xmlns:a16="http://schemas.microsoft.com/office/drawing/2014/main" id="{357EC901-AE38-4869-BB73-AB5D9B7BC4D7}"/>
                </a:ext>
              </a:extLst>
            </p:cNvPr>
            <p:cNvSpPr/>
            <p:nvPr/>
          </p:nvSpPr>
          <p:spPr>
            <a:xfrm>
              <a:off x="5188419" y="2385440"/>
              <a:ext cx="756236" cy="2321051"/>
            </a:xfrm>
            <a:custGeom>
              <a:avLst/>
              <a:gdLst>
                <a:gd name="connsiteX0" fmla="*/ 466001 w 756236"/>
                <a:gd name="connsiteY0" fmla="*/ 42291 h 2321051"/>
                <a:gd name="connsiteX1" fmla="*/ 362274 w 756236"/>
                <a:gd name="connsiteY1" fmla="*/ 294608 h 2321051"/>
                <a:gd name="connsiteX2" fmla="*/ 40519 w 756236"/>
                <a:gd name="connsiteY2" fmla="*/ 700183 h 2321051"/>
                <a:gd name="connsiteX3" fmla="*/ 77095 w 756236"/>
                <a:gd name="connsiteY3" fmla="*/ 1633347 h 2321051"/>
                <a:gd name="connsiteX4" fmla="*/ 281788 w 756236"/>
                <a:gd name="connsiteY4" fmla="*/ 2321052 h 2321051"/>
                <a:gd name="connsiteX5" fmla="*/ 236830 w 756236"/>
                <a:gd name="connsiteY5" fmla="*/ 764477 h 2321051"/>
                <a:gd name="connsiteX6" fmla="*/ 648976 w 756236"/>
                <a:gd name="connsiteY6" fmla="*/ 323660 h 2321051"/>
                <a:gd name="connsiteX7" fmla="*/ 752227 w 756236"/>
                <a:gd name="connsiteY7" fmla="*/ 0 h 232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6236" h="2321051">
                  <a:moveTo>
                    <a:pt x="466001" y="42291"/>
                  </a:moveTo>
                  <a:cubicBezTo>
                    <a:pt x="466001" y="42291"/>
                    <a:pt x="492290" y="163354"/>
                    <a:pt x="362274" y="294608"/>
                  </a:cubicBezTo>
                  <a:cubicBezTo>
                    <a:pt x="256642" y="401384"/>
                    <a:pt x="113767" y="495872"/>
                    <a:pt x="40519" y="700183"/>
                  </a:cubicBezTo>
                  <a:cubicBezTo>
                    <a:pt x="-41205" y="928402"/>
                    <a:pt x="16135" y="1395508"/>
                    <a:pt x="77095" y="1633347"/>
                  </a:cubicBezTo>
                  <a:cubicBezTo>
                    <a:pt x="138055" y="1871186"/>
                    <a:pt x="281788" y="2321052"/>
                    <a:pt x="281788" y="2321052"/>
                  </a:cubicBezTo>
                  <a:cubicBezTo>
                    <a:pt x="281788" y="2321052"/>
                    <a:pt x="45853" y="1267682"/>
                    <a:pt x="236830" y="764477"/>
                  </a:cubicBezTo>
                  <a:cubicBezTo>
                    <a:pt x="328270" y="523589"/>
                    <a:pt x="514864" y="474726"/>
                    <a:pt x="648976" y="323660"/>
                  </a:cubicBezTo>
                  <a:cubicBezTo>
                    <a:pt x="787470" y="167640"/>
                    <a:pt x="752227" y="0"/>
                    <a:pt x="752227" y="0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3" name="Freeform: Shape 123">
              <a:extLst>
                <a:ext uri="{FF2B5EF4-FFF2-40B4-BE49-F238E27FC236}">
                  <a16:creationId xmlns:a16="http://schemas.microsoft.com/office/drawing/2014/main" id="{1BBB414F-FF4A-46FC-875A-F2F20C87564F}"/>
                </a:ext>
              </a:extLst>
            </p:cNvPr>
            <p:cNvSpPr/>
            <p:nvPr/>
          </p:nvSpPr>
          <p:spPr>
            <a:xfrm>
              <a:off x="5687949" y="4809058"/>
              <a:ext cx="19335" cy="1923"/>
            </a:xfrm>
            <a:custGeom>
              <a:avLst/>
              <a:gdLst>
                <a:gd name="connsiteX0" fmla="*/ 19336 w 19335"/>
                <a:gd name="connsiteY0" fmla="*/ 1923 h 1923"/>
                <a:gd name="connsiteX1" fmla="*/ 0 w 19335"/>
                <a:gd name="connsiteY1" fmla="*/ 114 h 1923"/>
                <a:gd name="connsiteX2" fmla="*/ 19336 w 19335"/>
                <a:gd name="connsiteY2" fmla="*/ 1923 h 1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35" h="1923">
                  <a:moveTo>
                    <a:pt x="19336" y="1923"/>
                  </a:moveTo>
                  <a:cubicBezTo>
                    <a:pt x="12859" y="1257"/>
                    <a:pt x="6477" y="780"/>
                    <a:pt x="0" y="114"/>
                  </a:cubicBezTo>
                  <a:cubicBezTo>
                    <a:pt x="2000" y="-268"/>
                    <a:pt x="8382" y="304"/>
                    <a:pt x="19336" y="192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4" name="Freeform: Shape 124">
              <a:extLst>
                <a:ext uri="{FF2B5EF4-FFF2-40B4-BE49-F238E27FC236}">
                  <a16:creationId xmlns:a16="http://schemas.microsoft.com/office/drawing/2014/main" id="{67C779B8-26EF-4581-B487-EE1744DDCD49}"/>
                </a:ext>
              </a:extLst>
            </p:cNvPr>
            <p:cNvSpPr/>
            <p:nvPr/>
          </p:nvSpPr>
          <p:spPr>
            <a:xfrm>
              <a:off x="5805963" y="2306478"/>
              <a:ext cx="1323022" cy="2522886"/>
            </a:xfrm>
            <a:custGeom>
              <a:avLst/>
              <a:gdLst>
                <a:gd name="connsiteX0" fmla="*/ 1323023 w 1323022"/>
                <a:gd name="connsiteY0" fmla="*/ 1085755 h 2522886"/>
                <a:gd name="connsiteX1" fmla="*/ 902208 w 1323022"/>
                <a:gd name="connsiteY1" fmla="*/ 2470309 h 2522886"/>
                <a:gd name="connsiteX2" fmla="*/ 292227 w 1323022"/>
                <a:gd name="connsiteY2" fmla="*/ 2522887 h 2522886"/>
                <a:gd name="connsiteX3" fmla="*/ 0 w 1323022"/>
                <a:gd name="connsiteY3" fmla="*/ 2512505 h 2522886"/>
                <a:gd name="connsiteX4" fmla="*/ 292989 w 1323022"/>
                <a:gd name="connsiteY4" fmla="*/ 2508028 h 2522886"/>
                <a:gd name="connsiteX5" fmla="*/ 807625 w 1323022"/>
                <a:gd name="connsiteY5" fmla="*/ 2058543 h 2522886"/>
                <a:gd name="connsiteX6" fmla="*/ 909828 w 1323022"/>
                <a:gd name="connsiteY6" fmla="*/ 954595 h 2522886"/>
                <a:gd name="connsiteX7" fmla="*/ 544830 w 1323022"/>
                <a:gd name="connsiteY7" fmla="*/ 472345 h 2522886"/>
                <a:gd name="connsiteX8" fmla="*/ 450818 w 1323022"/>
                <a:gd name="connsiteY8" fmla="*/ 84582 h 2522886"/>
                <a:gd name="connsiteX9" fmla="*/ 514636 w 1323022"/>
                <a:gd name="connsiteY9" fmla="*/ 0 h 2522886"/>
                <a:gd name="connsiteX10" fmla="*/ 816769 w 1323022"/>
                <a:gd name="connsiteY10" fmla="*/ 0 h 2522886"/>
                <a:gd name="connsiteX11" fmla="*/ 914400 w 1323022"/>
                <a:gd name="connsiteY11" fmla="*/ 311087 h 2522886"/>
                <a:gd name="connsiteX12" fmla="*/ 1323023 w 1323022"/>
                <a:gd name="connsiteY12" fmla="*/ 1085755 h 252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3022" h="2522886">
                  <a:moveTo>
                    <a:pt x="1323023" y="1085755"/>
                  </a:moveTo>
                  <a:cubicBezTo>
                    <a:pt x="1323023" y="1561529"/>
                    <a:pt x="1063943" y="2422398"/>
                    <a:pt x="902208" y="2470309"/>
                  </a:cubicBezTo>
                  <a:cubicBezTo>
                    <a:pt x="797719" y="2501265"/>
                    <a:pt x="516350" y="2522887"/>
                    <a:pt x="292227" y="2522887"/>
                  </a:cubicBezTo>
                  <a:cubicBezTo>
                    <a:pt x="199072" y="2522887"/>
                    <a:pt x="96107" y="2519172"/>
                    <a:pt x="0" y="2512505"/>
                  </a:cubicBezTo>
                  <a:cubicBezTo>
                    <a:pt x="84392" y="2515648"/>
                    <a:pt x="189928" y="2512981"/>
                    <a:pt x="292989" y="2508028"/>
                  </a:cubicBezTo>
                  <a:cubicBezTo>
                    <a:pt x="529209" y="2496598"/>
                    <a:pt x="757238" y="2289620"/>
                    <a:pt x="807625" y="2058543"/>
                  </a:cubicBezTo>
                  <a:cubicBezTo>
                    <a:pt x="896112" y="1652969"/>
                    <a:pt x="961454" y="1133475"/>
                    <a:pt x="909828" y="954595"/>
                  </a:cubicBezTo>
                  <a:cubicBezTo>
                    <a:pt x="814102" y="623507"/>
                    <a:pt x="631317" y="620744"/>
                    <a:pt x="544830" y="472345"/>
                  </a:cubicBezTo>
                  <a:cubicBezTo>
                    <a:pt x="439960" y="292513"/>
                    <a:pt x="450818" y="84582"/>
                    <a:pt x="450818" y="84582"/>
                  </a:cubicBezTo>
                  <a:lnTo>
                    <a:pt x="514636" y="0"/>
                  </a:lnTo>
                  <a:lnTo>
                    <a:pt x="816769" y="0"/>
                  </a:lnTo>
                  <a:cubicBezTo>
                    <a:pt x="816769" y="0"/>
                    <a:pt x="810768" y="207455"/>
                    <a:pt x="914400" y="311087"/>
                  </a:cubicBezTo>
                  <a:cubicBezTo>
                    <a:pt x="1017937" y="414814"/>
                    <a:pt x="1323023" y="590169"/>
                    <a:pt x="1323023" y="1085755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5" name="Freeform: Shape 125">
              <a:extLst>
                <a:ext uri="{FF2B5EF4-FFF2-40B4-BE49-F238E27FC236}">
                  <a16:creationId xmlns:a16="http://schemas.microsoft.com/office/drawing/2014/main" id="{CA0A9D07-E491-4E99-93F0-732A06D83DD5}"/>
                </a:ext>
              </a:extLst>
            </p:cNvPr>
            <p:cNvSpPr/>
            <p:nvPr/>
          </p:nvSpPr>
          <p:spPr>
            <a:xfrm>
              <a:off x="6561801" y="2385440"/>
              <a:ext cx="535732" cy="2254091"/>
            </a:xfrm>
            <a:custGeom>
              <a:avLst/>
              <a:gdLst>
                <a:gd name="connsiteX0" fmla="*/ 42928 w 535732"/>
                <a:gd name="connsiteY0" fmla="*/ 50292 h 2254091"/>
                <a:gd name="connsiteX1" fmla="*/ 109603 w 535732"/>
                <a:gd name="connsiteY1" fmla="*/ 229076 h 2254091"/>
                <a:gd name="connsiteX2" fmla="*/ 386019 w 535732"/>
                <a:gd name="connsiteY2" fmla="*/ 502063 h 2254091"/>
                <a:gd name="connsiteX3" fmla="*/ 535085 w 535732"/>
                <a:gd name="connsiteY3" fmla="*/ 974789 h 2254091"/>
                <a:gd name="connsiteX4" fmla="*/ 489270 w 535732"/>
                <a:gd name="connsiteY4" fmla="*/ 1409319 h 2254091"/>
                <a:gd name="connsiteX5" fmla="*/ 230380 w 535732"/>
                <a:gd name="connsiteY5" fmla="*/ 2254091 h 2254091"/>
                <a:gd name="connsiteX6" fmla="*/ 459076 w 535732"/>
                <a:gd name="connsiteY6" fmla="*/ 1351788 h 2254091"/>
                <a:gd name="connsiteX7" fmla="*/ 348109 w 535732"/>
                <a:gd name="connsiteY7" fmla="*/ 531781 h 2254091"/>
                <a:gd name="connsiteX8" fmla="*/ 48453 w 535732"/>
                <a:gd name="connsiteY8" fmla="*/ 218408 h 2254091"/>
                <a:gd name="connsiteX9" fmla="*/ 1590 w 535732"/>
                <a:gd name="connsiteY9" fmla="*/ 0 h 225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32" h="2254091">
                  <a:moveTo>
                    <a:pt x="42928" y="50292"/>
                  </a:moveTo>
                  <a:cubicBezTo>
                    <a:pt x="42928" y="50292"/>
                    <a:pt x="34927" y="137255"/>
                    <a:pt x="109603" y="229076"/>
                  </a:cubicBezTo>
                  <a:cubicBezTo>
                    <a:pt x="159610" y="290608"/>
                    <a:pt x="296865" y="376714"/>
                    <a:pt x="386019" y="502063"/>
                  </a:cubicBezTo>
                  <a:cubicBezTo>
                    <a:pt x="470601" y="621030"/>
                    <a:pt x="528989" y="767429"/>
                    <a:pt x="535085" y="974789"/>
                  </a:cubicBezTo>
                  <a:cubicBezTo>
                    <a:pt x="540514" y="1159193"/>
                    <a:pt x="510606" y="1291971"/>
                    <a:pt x="489270" y="1409319"/>
                  </a:cubicBezTo>
                  <a:cubicBezTo>
                    <a:pt x="467934" y="1526762"/>
                    <a:pt x="344776" y="2033397"/>
                    <a:pt x="230380" y="2254091"/>
                  </a:cubicBezTo>
                  <a:cubicBezTo>
                    <a:pt x="230380" y="2254091"/>
                    <a:pt x="407926" y="1673828"/>
                    <a:pt x="459076" y="1351788"/>
                  </a:cubicBezTo>
                  <a:cubicBezTo>
                    <a:pt x="513940" y="1006412"/>
                    <a:pt x="500319" y="741902"/>
                    <a:pt x="348109" y="531781"/>
                  </a:cubicBezTo>
                  <a:cubicBezTo>
                    <a:pt x="216093" y="349472"/>
                    <a:pt x="123986" y="327089"/>
                    <a:pt x="48453" y="218408"/>
                  </a:cubicBezTo>
                  <a:cubicBezTo>
                    <a:pt x="-13364" y="129350"/>
                    <a:pt x="1590" y="0"/>
                    <a:pt x="1590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6" name="Freeform: Shape 126">
              <a:extLst>
                <a:ext uri="{FF2B5EF4-FFF2-40B4-BE49-F238E27FC236}">
                  <a16:creationId xmlns:a16="http://schemas.microsoft.com/office/drawing/2014/main" id="{E9793916-9827-42CD-BD50-0430DA1FA4D9}"/>
                </a:ext>
              </a:extLst>
            </p:cNvPr>
            <p:cNvSpPr/>
            <p:nvPr/>
          </p:nvSpPr>
          <p:spPr>
            <a:xfrm>
              <a:off x="5101990" y="2385440"/>
              <a:ext cx="535636" cy="2254091"/>
            </a:xfrm>
            <a:custGeom>
              <a:avLst/>
              <a:gdLst>
                <a:gd name="connsiteX0" fmla="*/ 492804 w 535636"/>
                <a:gd name="connsiteY0" fmla="*/ 50292 h 2254091"/>
                <a:gd name="connsiteX1" fmla="*/ 426129 w 535636"/>
                <a:gd name="connsiteY1" fmla="*/ 229076 h 2254091"/>
                <a:gd name="connsiteX2" fmla="*/ 149713 w 535636"/>
                <a:gd name="connsiteY2" fmla="*/ 502063 h 2254091"/>
                <a:gd name="connsiteX3" fmla="*/ 647 w 535636"/>
                <a:gd name="connsiteY3" fmla="*/ 974789 h 2254091"/>
                <a:gd name="connsiteX4" fmla="*/ 46462 w 535636"/>
                <a:gd name="connsiteY4" fmla="*/ 1409319 h 2254091"/>
                <a:gd name="connsiteX5" fmla="*/ 305257 w 535636"/>
                <a:gd name="connsiteY5" fmla="*/ 2254091 h 2254091"/>
                <a:gd name="connsiteX6" fmla="*/ 76561 w 535636"/>
                <a:gd name="connsiteY6" fmla="*/ 1351788 h 2254091"/>
                <a:gd name="connsiteX7" fmla="*/ 187528 w 535636"/>
                <a:gd name="connsiteY7" fmla="*/ 531781 h 2254091"/>
                <a:gd name="connsiteX8" fmla="*/ 487184 w 535636"/>
                <a:gd name="connsiteY8" fmla="*/ 218408 h 2254091"/>
                <a:gd name="connsiteX9" fmla="*/ 534047 w 535636"/>
                <a:gd name="connsiteY9" fmla="*/ 0 h 225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636" h="2254091">
                  <a:moveTo>
                    <a:pt x="492804" y="50292"/>
                  </a:moveTo>
                  <a:cubicBezTo>
                    <a:pt x="492804" y="50292"/>
                    <a:pt x="500805" y="137255"/>
                    <a:pt x="426129" y="229076"/>
                  </a:cubicBezTo>
                  <a:cubicBezTo>
                    <a:pt x="376123" y="290608"/>
                    <a:pt x="238867" y="376714"/>
                    <a:pt x="149713" y="502063"/>
                  </a:cubicBezTo>
                  <a:cubicBezTo>
                    <a:pt x="65131" y="621030"/>
                    <a:pt x="6743" y="767429"/>
                    <a:pt x="647" y="974789"/>
                  </a:cubicBezTo>
                  <a:cubicBezTo>
                    <a:pt x="-4782" y="1159193"/>
                    <a:pt x="25126" y="1291971"/>
                    <a:pt x="46462" y="1409319"/>
                  </a:cubicBezTo>
                  <a:cubicBezTo>
                    <a:pt x="67798" y="1526762"/>
                    <a:pt x="190957" y="2033397"/>
                    <a:pt x="305257" y="2254091"/>
                  </a:cubicBezTo>
                  <a:cubicBezTo>
                    <a:pt x="305257" y="2254091"/>
                    <a:pt x="127711" y="1673828"/>
                    <a:pt x="76561" y="1351788"/>
                  </a:cubicBezTo>
                  <a:cubicBezTo>
                    <a:pt x="21697" y="1006412"/>
                    <a:pt x="35318" y="741902"/>
                    <a:pt x="187528" y="531781"/>
                  </a:cubicBezTo>
                  <a:cubicBezTo>
                    <a:pt x="319544" y="349472"/>
                    <a:pt x="411651" y="327089"/>
                    <a:pt x="487184" y="218408"/>
                  </a:cubicBezTo>
                  <a:cubicBezTo>
                    <a:pt x="549001" y="129350"/>
                    <a:pt x="534047" y="0"/>
                    <a:pt x="534047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7" name="Freeform: Shape 127">
              <a:extLst>
                <a:ext uri="{FF2B5EF4-FFF2-40B4-BE49-F238E27FC236}">
                  <a16:creationId xmlns:a16="http://schemas.microsoft.com/office/drawing/2014/main" id="{B93AE625-435B-4F49-BDD2-CEB72F50CE02}"/>
                </a:ext>
              </a:extLst>
            </p:cNvPr>
            <p:cNvSpPr/>
            <p:nvPr/>
          </p:nvSpPr>
          <p:spPr>
            <a:xfrm>
              <a:off x="5470234" y="2128456"/>
              <a:ext cx="1255623" cy="399383"/>
            </a:xfrm>
            <a:custGeom>
              <a:avLst/>
              <a:gdLst>
                <a:gd name="connsiteX0" fmla="*/ 1247653 w 1255623"/>
                <a:gd name="connsiteY0" fmla="*/ 265271 h 399383"/>
                <a:gd name="connsiteX1" fmla="*/ 1241843 w 1255623"/>
                <a:gd name="connsiteY1" fmla="*/ 295561 h 399383"/>
                <a:gd name="connsiteX2" fmla="*/ 627861 w 1255623"/>
                <a:gd name="connsiteY2" fmla="*/ 399383 h 399383"/>
                <a:gd name="connsiteX3" fmla="*/ 13880 w 1255623"/>
                <a:gd name="connsiteY3" fmla="*/ 295561 h 399383"/>
                <a:gd name="connsiteX4" fmla="*/ 10260 w 1255623"/>
                <a:gd name="connsiteY4" fmla="*/ 0 h 399383"/>
                <a:gd name="connsiteX5" fmla="*/ 149897 w 1255623"/>
                <a:gd name="connsiteY5" fmla="*/ 9620 h 399383"/>
                <a:gd name="connsiteX6" fmla="*/ 627766 w 1255623"/>
                <a:gd name="connsiteY6" fmla="*/ 42672 h 399383"/>
                <a:gd name="connsiteX7" fmla="*/ 1245272 w 1255623"/>
                <a:gd name="connsiteY7" fmla="*/ 0 h 399383"/>
                <a:gd name="connsiteX8" fmla="*/ 1247653 w 1255623"/>
                <a:gd name="connsiteY8" fmla="*/ 265271 h 399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5623" h="399383">
                  <a:moveTo>
                    <a:pt x="1247653" y="265271"/>
                  </a:moveTo>
                  <a:cubicBezTo>
                    <a:pt x="1246034" y="275654"/>
                    <a:pt x="1244129" y="285750"/>
                    <a:pt x="1241843" y="295561"/>
                  </a:cubicBezTo>
                  <a:cubicBezTo>
                    <a:pt x="1241843" y="352901"/>
                    <a:pt x="966951" y="399383"/>
                    <a:pt x="627861" y="399383"/>
                  </a:cubicBezTo>
                  <a:cubicBezTo>
                    <a:pt x="288771" y="399383"/>
                    <a:pt x="13880" y="352901"/>
                    <a:pt x="13880" y="295561"/>
                  </a:cubicBezTo>
                  <a:cubicBezTo>
                    <a:pt x="-15076" y="173260"/>
                    <a:pt x="10260" y="0"/>
                    <a:pt x="10260" y="0"/>
                  </a:cubicBezTo>
                  <a:lnTo>
                    <a:pt x="149897" y="9620"/>
                  </a:lnTo>
                  <a:lnTo>
                    <a:pt x="627766" y="42672"/>
                  </a:lnTo>
                  <a:lnTo>
                    <a:pt x="1245272" y="0"/>
                  </a:lnTo>
                  <a:cubicBezTo>
                    <a:pt x="1245462" y="95"/>
                    <a:pt x="1266798" y="146590"/>
                    <a:pt x="1247653" y="265271"/>
                  </a:cubicBezTo>
                  <a:close/>
                </a:path>
              </a:pathLst>
            </a:custGeom>
            <a:solidFill>
              <a:srgbClr val="006C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578" name="Graphic 1">
              <a:extLst>
                <a:ext uri="{FF2B5EF4-FFF2-40B4-BE49-F238E27FC236}">
                  <a16:creationId xmlns:a16="http://schemas.microsoft.com/office/drawing/2014/main" id="{2C726568-F728-48EB-9A4A-9D89C3022EA8}"/>
                </a:ext>
              </a:extLst>
            </p:cNvPr>
            <p:cNvGrpSpPr/>
            <p:nvPr/>
          </p:nvGrpSpPr>
          <p:grpSpPr>
            <a:xfrm>
              <a:off x="5510218" y="2096451"/>
              <a:ext cx="1179564" cy="441007"/>
              <a:chOff x="5510218" y="2096451"/>
              <a:chExt cx="1179564" cy="441007"/>
            </a:xfrm>
            <a:noFill/>
          </p:grpSpPr>
          <p:sp>
            <p:nvSpPr>
              <p:cNvPr id="585" name="Freeform: Shape 129">
                <a:extLst>
                  <a:ext uri="{FF2B5EF4-FFF2-40B4-BE49-F238E27FC236}">
                    <a16:creationId xmlns:a16="http://schemas.microsoft.com/office/drawing/2014/main" id="{EEBA9644-66A5-4D4E-8678-FC522627A55B}"/>
                  </a:ext>
                </a:extLst>
              </p:cNvPr>
              <p:cNvSpPr/>
              <p:nvPr/>
            </p:nvSpPr>
            <p:spPr>
              <a:xfrm>
                <a:off x="5510218" y="2096451"/>
                <a:ext cx="24759" cy="441007"/>
              </a:xfrm>
              <a:custGeom>
                <a:avLst/>
                <a:gdLst>
                  <a:gd name="connsiteX0" fmla="*/ 10853 w 24759"/>
                  <a:gd name="connsiteY0" fmla="*/ 0 h 441007"/>
                  <a:gd name="connsiteX1" fmla="*/ 24759 w 24759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759" h="441007">
                    <a:moveTo>
                      <a:pt x="10853" y="0"/>
                    </a:moveTo>
                    <a:cubicBezTo>
                      <a:pt x="10853" y="0"/>
                      <a:pt x="-21151" y="246317"/>
                      <a:pt x="24759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86" name="Freeform: Shape 130">
                <a:extLst>
                  <a:ext uri="{FF2B5EF4-FFF2-40B4-BE49-F238E27FC236}">
                    <a16:creationId xmlns:a16="http://schemas.microsoft.com/office/drawing/2014/main" id="{04BC7448-D59C-4556-935E-DA196DD8E17C}"/>
                  </a:ext>
                </a:extLst>
              </p:cNvPr>
              <p:cNvSpPr/>
              <p:nvPr/>
            </p:nvSpPr>
            <p:spPr>
              <a:xfrm>
                <a:off x="5566399" y="2096451"/>
                <a:ext cx="22393" cy="441007"/>
              </a:xfrm>
              <a:custGeom>
                <a:avLst/>
                <a:gdLst>
                  <a:gd name="connsiteX0" fmla="*/ 9821 w 22393"/>
                  <a:gd name="connsiteY0" fmla="*/ 0 h 441007"/>
                  <a:gd name="connsiteX1" fmla="*/ 22394 w 22393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393" h="441007">
                    <a:moveTo>
                      <a:pt x="9821" y="0"/>
                    </a:moveTo>
                    <a:cubicBezTo>
                      <a:pt x="9821" y="0"/>
                      <a:pt x="-19135" y="246317"/>
                      <a:pt x="22394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87" name="Freeform: Shape 131">
                <a:extLst>
                  <a:ext uri="{FF2B5EF4-FFF2-40B4-BE49-F238E27FC236}">
                    <a16:creationId xmlns:a16="http://schemas.microsoft.com/office/drawing/2014/main" id="{983F01AF-0CE7-4741-9FA4-C556BEFC1E30}"/>
                  </a:ext>
                </a:extLst>
              </p:cNvPr>
              <p:cNvSpPr/>
              <p:nvPr/>
            </p:nvSpPr>
            <p:spPr>
              <a:xfrm>
                <a:off x="5622581" y="2096451"/>
                <a:ext cx="20028" cy="441007"/>
              </a:xfrm>
              <a:custGeom>
                <a:avLst/>
                <a:gdLst>
                  <a:gd name="connsiteX0" fmla="*/ 8789 w 20028"/>
                  <a:gd name="connsiteY0" fmla="*/ 0 h 441007"/>
                  <a:gd name="connsiteX1" fmla="*/ 20028 w 20028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28" h="441007">
                    <a:moveTo>
                      <a:pt x="8789" y="0"/>
                    </a:moveTo>
                    <a:cubicBezTo>
                      <a:pt x="8789" y="0"/>
                      <a:pt x="-17119" y="246317"/>
                      <a:pt x="20028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88" name="Freeform: Shape 132">
                <a:extLst>
                  <a:ext uri="{FF2B5EF4-FFF2-40B4-BE49-F238E27FC236}">
                    <a16:creationId xmlns:a16="http://schemas.microsoft.com/office/drawing/2014/main" id="{013EAF58-5307-4C4A-8DB9-2D1255FF82A0}"/>
                  </a:ext>
                </a:extLst>
              </p:cNvPr>
              <p:cNvSpPr/>
              <p:nvPr/>
            </p:nvSpPr>
            <p:spPr>
              <a:xfrm>
                <a:off x="5678763" y="2096451"/>
                <a:ext cx="17663" cy="441007"/>
              </a:xfrm>
              <a:custGeom>
                <a:avLst/>
                <a:gdLst>
                  <a:gd name="connsiteX0" fmla="*/ 7757 w 17663"/>
                  <a:gd name="connsiteY0" fmla="*/ 0 h 441007"/>
                  <a:gd name="connsiteX1" fmla="*/ 17663 w 17663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663" h="441007">
                    <a:moveTo>
                      <a:pt x="7757" y="0"/>
                    </a:moveTo>
                    <a:cubicBezTo>
                      <a:pt x="7757" y="0"/>
                      <a:pt x="-15103" y="246317"/>
                      <a:pt x="17663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89" name="Freeform: Shape 133">
                <a:extLst>
                  <a:ext uri="{FF2B5EF4-FFF2-40B4-BE49-F238E27FC236}">
                    <a16:creationId xmlns:a16="http://schemas.microsoft.com/office/drawing/2014/main" id="{36E4E3EF-3280-4DC8-A8B3-991680F9E4BF}"/>
                  </a:ext>
                </a:extLst>
              </p:cNvPr>
              <p:cNvSpPr/>
              <p:nvPr/>
            </p:nvSpPr>
            <p:spPr>
              <a:xfrm>
                <a:off x="5734944" y="2096451"/>
                <a:ext cx="15297" cy="441007"/>
              </a:xfrm>
              <a:custGeom>
                <a:avLst/>
                <a:gdLst>
                  <a:gd name="connsiteX0" fmla="*/ 6725 w 15297"/>
                  <a:gd name="connsiteY0" fmla="*/ 0 h 441007"/>
                  <a:gd name="connsiteX1" fmla="*/ 15298 w 15297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297" h="441007">
                    <a:moveTo>
                      <a:pt x="6725" y="0"/>
                    </a:moveTo>
                    <a:cubicBezTo>
                      <a:pt x="6725" y="0"/>
                      <a:pt x="-13087" y="246317"/>
                      <a:pt x="15298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90" name="Freeform: Shape 134">
                <a:extLst>
                  <a:ext uri="{FF2B5EF4-FFF2-40B4-BE49-F238E27FC236}">
                    <a16:creationId xmlns:a16="http://schemas.microsoft.com/office/drawing/2014/main" id="{DC1CB0C3-3C60-49A4-90BF-49218AD5DB9B}"/>
                  </a:ext>
                </a:extLst>
              </p:cNvPr>
              <p:cNvSpPr/>
              <p:nvPr/>
            </p:nvSpPr>
            <p:spPr>
              <a:xfrm>
                <a:off x="5791049" y="2096451"/>
                <a:ext cx="13009" cy="441007"/>
              </a:xfrm>
              <a:custGeom>
                <a:avLst/>
                <a:gdLst>
                  <a:gd name="connsiteX0" fmla="*/ 5675 w 13009"/>
                  <a:gd name="connsiteY0" fmla="*/ 0 h 441007"/>
                  <a:gd name="connsiteX1" fmla="*/ 13009 w 13009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009" h="441007">
                    <a:moveTo>
                      <a:pt x="5675" y="0"/>
                    </a:moveTo>
                    <a:cubicBezTo>
                      <a:pt x="5675" y="0"/>
                      <a:pt x="-11089" y="246317"/>
                      <a:pt x="13009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91" name="Freeform: Shape 135">
                <a:extLst>
                  <a:ext uri="{FF2B5EF4-FFF2-40B4-BE49-F238E27FC236}">
                    <a16:creationId xmlns:a16="http://schemas.microsoft.com/office/drawing/2014/main" id="{2BB77F9A-7853-4FDE-B181-7C7A23100836}"/>
                  </a:ext>
                </a:extLst>
              </p:cNvPr>
              <p:cNvSpPr/>
              <p:nvPr/>
            </p:nvSpPr>
            <p:spPr>
              <a:xfrm>
                <a:off x="5847231" y="2096451"/>
                <a:ext cx="10643" cy="441007"/>
              </a:xfrm>
              <a:custGeom>
                <a:avLst/>
                <a:gdLst>
                  <a:gd name="connsiteX0" fmla="*/ 4643 w 10643"/>
                  <a:gd name="connsiteY0" fmla="*/ 0 h 441007"/>
                  <a:gd name="connsiteX1" fmla="*/ 10644 w 10643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43" h="441007">
                    <a:moveTo>
                      <a:pt x="4643" y="0"/>
                    </a:moveTo>
                    <a:cubicBezTo>
                      <a:pt x="4643" y="0"/>
                      <a:pt x="-9073" y="246317"/>
                      <a:pt x="10644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92" name="Freeform: Shape 136">
                <a:extLst>
                  <a:ext uri="{FF2B5EF4-FFF2-40B4-BE49-F238E27FC236}">
                    <a16:creationId xmlns:a16="http://schemas.microsoft.com/office/drawing/2014/main" id="{C11C8012-BA27-4A91-BD9E-3D2DA2B71A66}"/>
                  </a:ext>
                </a:extLst>
              </p:cNvPr>
              <p:cNvSpPr/>
              <p:nvPr/>
            </p:nvSpPr>
            <p:spPr>
              <a:xfrm>
                <a:off x="5903412" y="2096451"/>
                <a:ext cx="8278" cy="441007"/>
              </a:xfrm>
              <a:custGeom>
                <a:avLst/>
                <a:gdLst>
                  <a:gd name="connsiteX0" fmla="*/ 3611 w 8278"/>
                  <a:gd name="connsiteY0" fmla="*/ 0 h 441007"/>
                  <a:gd name="connsiteX1" fmla="*/ 8278 w 8278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78" h="441007">
                    <a:moveTo>
                      <a:pt x="3611" y="0"/>
                    </a:moveTo>
                    <a:cubicBezTo>
                      <a:pt x="3611" y="0"/>
                      <a:pt x="-7057" y="246317"/>
                      <a:pt x="8278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93" name="Freeform: Shape 137">
                <a:extLst>
                  <a:ext uri="{FF2B5EF4-FFF2-40B4-BE49-F238E27FC236}">
                    <a16:creationId xmlns:a16="http://schemas.microsoft.com/office/drawing/2014/main" id="{C0C7FA85-80C0-4BE9-95DB-AE2B64CEA696}"/>
                  </a:ext>
                </a:extLst>
              </p:cNvPr>
              <p:cNvSpPr/>
              <p:nvPr/>
            </p:nvSpPr>
            <p:spPr>
              <a:xfrm>
                <a:off x="5959594" y="2096451"/>
                <a:ext cx="5913" cy="441007"/>
              </a:xfrm>
              <a:custGeom>
                <a:avLst/>
                <a:gdLst>
                  <a:gd name="connsiteX0" fmla="*/ 2579 w 5913"/>
                  <a:gd name="connsiteY0" fmla="*/ 0 h 441007"/>
                  <a:gd name="connsiteX1" fmla="*/ 5913 w 5913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13" h="441007">
                    <a:moveTo>
                      <a:pt x="2579" y="0"/>
                    </a:moveTo>
                    <a:cubicBezTo>
                      <a:pt x="2579" y="0"/>
                      <a:pt x="-5041" y="246317"/>
                      <a:pt x="5913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94" name="Freeform: Shape 138">
                <a:extLst>
                  <a:ext uri="{FF2B5EF4-FFF2-40B4-BE49-F238E27FC236}">
                    <a16:creationId xmlns:a16="http://schemas.microsoft.com/office/drawing/2014/main" id="{E335D5D2-B0AE-42BD-BA8B-542538BC53EA}"/>
                  </a:ext>
                </a:extLst>
              </p:cNvPr>
              <p:cNvSpPr/>
              <p:nvPr/>
            </p:nvSpPr>
            <p:spPr>
              <a:xfrm>
                <a:off x="6015775" y="2096451"/>
                <a:ext cx="3547" cy="441007"/>
              </a:xfrm>
              <a:custGeom>
                <a:avLst/>
                <a:gdLst>
                  <a:gd name="connsiteX0" fmla="*/ 1548 w 3547"/>
                  <a:gd name="connsiteY0" fmla="*/ 0 h 441007"/>
                  <a:gd name="connsiteX1" fmla="*/ 3548 w 3547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47" h="441007">
                    <a:moveTo>
                      <a:pt x="1548" y="0"/>
                    </a:moveTo>
                    <a:cubicBezTo>
                      <a:pt x="1548" y="0"/>
                      <a:pt x="-3024" y="246317"/>
                      <a:pt x="3548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95" name="Freeform: Shape 139">
                <a:extLst>
                  <a:ext uri="{FF2B5EF4-FFF2-40B4-BE49-F238E27FC236}">
                    <a16:creationId xmlns:a16="http://schemas.microsoft.com/office/drawing/2014/main" id="{57AA0402-626C-4074-B14E-7A58E05A38AA}"/>
                  </a:ext>
                </a:extLst>
              </p:cNvPr>
              <p:cNvSpPr/>
              <p:nvPr/>
            </p:nvSpPr>
            <p:spPr>
              <a:xfrm>
                <a:off x="6071957" y="2096451"/>
                <a:ext cx="1182" cy="441007"/>
              </a:xfrm>
              <a:custGeom>
                <a:avLst/>
                <a:gdLst>
                  <a:gd name="connsiteX0" fmla="*/ 516 w 1182"/>
                  <a:gd name="connsiteY0" fmla="*/ 0 h 441007"/>
                  <a:gd name="connsiteX1" fmla="*/ 1183 w 1182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82" h="441007">
                    <a:moveTo>
                      <a:pt x="516" y="0"/>
                    </a:moveTo>
                    <a:cubicBezTo>
                      <a:pt x="516" y="0"/>
                      <a:pt x="-1008" y="246317"/>
                      <a:pt x="1183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96" name="Freeform: Shape 140">
                <a:extLst>
                  <a:ext uri="{FF2B5EF4-FFF2-40B4-BE49-F238E27FC236}">
                    <a16:creationId xmlns:a16="http://schemas.microsoft.com/office/drawing/2014/main" id="{0E628567-180A-4509-A1A7-A0908068FB6F}"/>
                  </a:ext>
                </a:extLst>
              </p:cNvPr>
              <p:cNvSpPr/>
              <p:nvPr/>
            </p:nvSpPr>
            <p:spPr>
              <a:xfrm>
                <a:off x="6126860" y="2096451"/>
                <a:ext cx="1182" cy="441007"/>
              </a:xfrm>
              <a:custGeom>
                <a:avLst/>
                <a:gdLst>
                  <a:gd name="connsiteX0" fmla="*/ 667 w 1182"/>
                  <a:gd name="connsiteY0" fmla="*/ 0 h 441007"/>
                  <a:gd name="connsiteX1" fmla="*/ 0 w 1182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82" h="441007">
                    <a:moveTo>
                      <a:pt x="667" y="0"/>
                    </a:moveTo>
                    <a:cubicBezTo>
                      <a:pt x="667" y="0"/>
                      <a:pt x="2191" y="246317"/>
                      <a:pt x="0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97" name="Freeform: Shape 141">
                <a:extLst>
                  <a:ext uri="{FF2B5EF4-FFF2-40B4-BE49-F238E27FC236}">
                    <a16:creationId xmlns:a16="http://schemas.microsoft.com/office/drawing/2014/main" id="{50864136-AA7E-4252-8A0F-3355C393C53F}"/>
                  </a:ext>
                </a:extLst>
              </p:cNvPr>
              <p:cNvSpPr/>
              <p:nvPr/>
            </p:nvSpPr>
            <p:spPr>
              <a:xfrm>
                <a:off x="6180677" y="2096451"/>
                <a:ext cx="3547" cy="441007"/>
              </a:xfrm>
              <a:custGeom>
                <a:avLst/>
                <a:gdLst>
                  <a:gd name="connsiteX0" fmla="*/ 2000 w 3547"/>
                  <a:gd name="connsiteY0" fmla="*/ 0 h 441007"/>
                  <a:gd name="connsiteX1" fmla="*/ 0 w 3547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47" h="441007">
                    <a:moveTo>
                      <a:pt x="2000" y="0"/>
                    </a:moveTo>
                    <a:cubicBezTo>
                      <a:pt x="2000" y="0"/>
                      <a:pt x="6572" y="246317"/>
                      <a:pt x="0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98" name="Freeform: Shape 142">
                <a:extLst>
                  <a:ext uri="{FF2B5EF4-FFF2-40B4-BE49-F238E27FC236}">
                    <a16:creationId xmlns:a16="http://schemas.microsoft.com/office/drawing/2014/main" id="{30A204A4-BD2C-45C3-83BD-028F2025E5B6}"/>
                  </a:ext>
                </a:extLst>
              </p:cNvPr>
              <p:cNvSpPr/>
              <p:nvPr/>
            </p:nvSpPr>
            <p:spPr>
              <a:xfrm>
                <a:off x="6234493" y="2096451"/>
                <a:ext cx="5913" cy="441007"/>
              </a:xfrm>
              <a:custGeom>
                <a:avLst/>
                <a:gdLst>
                  <a:gd name="connsiteX0" fmla="*/ 3334 w 5913"/>
                  <a:gd name="connsiteY0" fmla="*/ 0 h 441007"/>
                  <a:gd name="connsiteX1" fmla="*/ 0 w 5913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13" h="441007">
                    <a:moveTo>
                      <a:pt x="3334" y="0"/>
                    </a:moveTo>
                    <a:cubicBezTo>
                      <a:pt x="3334" y="0"/>
                      <a:pt x="10954" y="246317"/>
                      <a:pt x="0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99" name="Freeform: Shape 143">
                <a:extLst>
                  <a:ext uri="{FF2B5EF4-FFF2-40B4-BE49-F238E27FC236}">
                    <a16:creationId xmlns:a16="http://schemas.microsoft.com/office/drawing/2014/main" id="{54096419-56C5-4C92-9D23-A11494345E15}"/>
                  </a:ext>
                </a:extLst>
              </p:cNvPr>
              <p:cNvSpPr/>
              <p:nvPr/>
            </p:nvSpPr>
            <p:spPr>
              <a:xfrm>
                <a:off x="6288309" y="2096451"/>
                <a:ext cx="8278" cy="441007"/>
              </a:xfrm>
              <a:custGeom>
                <a:avLst/>
                <a:gdLst>
                  <a:gd name="connsiteX0" fmla="*/ 4667 w 8278"/>
                  <a:gd name="connsiteY0" fmla="*/ 0 h 441007"/>
                  <a:gd name="connsiteX1" fmla="*/ 0 w 8278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78" h="441007">
                    <a:moveTo>
                      <a:pt x="4667" y="0"/>
                    </a:moveTo>
                    <a:cubicBezTo>
                      <a:pt x="4667" y="0"/>
                      <a:pt x="15335" y="246317"/>
                      <a:pt x="0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0" name="Freeform: Shape 144">
                <a:extLst>
                  <a:ext uri="{FF2B5EF4-FFF2-40B4-BE49-F238E27FC236}">
                    <a16:creationId xmlns:a16="http://schemas.microsoft.com/office/drawing/2014/main" id="{1FFC1352-58A8-486D-AE6C-D755C4C5395F}"/>
                  </a:ext>
                </a:extLst>
              </p:cNvPr>
              <p:cNvSpPr/>
              <p:nvPr/>
            </p:nvSpPr>
            <p:spPr>
              <a:xfrm>
                <a:off x="6342125" y="2096451"/>
                <a:ext cx="10643" cy="441007"/>
              </a:xfrm>
              <a:custGeom>
                <a:avLst/>
                <a:gdLst>
                  <a:gd name="connsiteX0" fmla="*/ 6001 w 10643"/>
                  <a:gd name="connsiteY0" fmla="*/ 0 h 441007"/>
                  <a:gd name="connsiteX1" fmla="*/ 0 w 10643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43" h="441007">
                    <a:moveTo>
                      <a:pt x="6001" y="0"/>
                    </a:moveTo>
                    <a:cubicBezTo>
                      <a:pt x="6001" y="0"/>
                      <a:pt x="19717" y="246317"/>
                      <a:pt x="0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1" name="Freeform: Shape 145">
                <a:extLst>
                  <a:ext uri="{FF2B5EF4-FFF2-40B4-BE49-F238E27FC236}">
                    <a16:creationId xmlns:a16="http://schemas.microsoft.com/office/drawing/2014/main" id="{06EFD932-7790-491C-A2D0-6EF64B48EF42}"/>
                  </a:ext>
                </a:extLst>
              </p:cNvPr>
              <p:cNvSpPr/>
              <p:nvPr/>
            </p:nvSpPr>
            <p:spPr>
              <a:xfrm>
                <a:off x="6395942" y="2096451"/>
                <a:ext cx="13009" cy="441007"/>
              </a:xfrm>
              <a:custGeom>
                <a:avLst/>
                <a:gdLst>
                  <a:gd name="connsiteX0" fmla="*/ 7334 w 13009"/>
                  <a:gd name="connsiteY0" fmla="*/ 0 h 441007"/>
                  <a:gd name="connsiteX1" fmla="*/ 0 w 13009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009" h="441007">
                    <a:moveTo>
                      <a:pt x="7334" y="0"/>
                    </a:moveTo>
                    <a:cubicBezTo>
                      <a:pt x="7334" y="0"/>
                      <a:pt x="24098" y="246317"/>
                      <a:pt x="0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2" name="Freeform: Shape 146">
                <a:extLst>
                  <a:ext uri="{FF2B5EF4-FFF2-40B4-BE49-F238E27FC236}">
                    <a16:creationId xmlns:a16="http://schemas.microsoft.com/office/drawing/2014/main" id="{EF6E7434-D1F5-4ECD-A131-01D57A937266}"/>
                  </a:ext>
                </a:extLst>
              </p:cNvPr>
              <p:cNvSpPr/>
              <p:nvPr/>
            </p:nvSpPr>
            <p:spPr>
              <a:xfrm>
                <a:off x="6449758" y="2096451"/>
                <a:ext cx="15297" cy="441007"/>
              </a:xfrm>
              <a:custGeom>
                <a:avLst/>
                <a:gdLst>
                  <a:gd name="connsiteX0" fmla="*/ 8572 w 15297"/>
                  <a:gd name="connsiteY0" fmla="*/ 0 h 441007"/>
                  <a:gd name="connsiteX1" fmla="*/ 0 w 15297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297" h="441007">
                    <a:moveTo>
                      <a:pt x="8572" y="0"/>
                    </a:moveTo>
                    <a:cubicBezTo>
                      <a:pt x="8572" y="0"/>
                      <a:pt x="28384" y="246317"/>
                      <a:pt x="0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3" name="Freeform: Shape 147">
                <a:extLst>
                  <a:ext uri="{FF2B5EF4-FFF2-40B4-BE49-F238E27FC236}">
                    <a16:creationId xmlns:a16="http://schemas.microsoft.com/office/drawing/2014/main" id="{1FE2CEA6-E298-433A-9CAE-000386006506}"/>
                  </a:ext>
                </a:extLst>
              </p:cNvPr>
              <p:cNvSpPr/>
              <p:nvPr/>
            </p:nvSpPr>
            <p:spPr>
              <a:xfrm>
                <a:off x="6503574" y="2096451"/>
                <a:ext cx="17663" cy="441007"/>
              </a:xfrm>
              <a:custGeom>
                <a:avLst/>
                <a:gdLst>
                  <a:gd name="connsiteX0" fmla="*/ 9906 w 17663"/>
                  <a:gd name="connsiteY0" fmla="*/ 0 h 441007"/>
                  <a:gd name="connsiteX1" fmla="*/ 0 w 17663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663" h="441007">
                    <a:moveTo>
                      <a:pt x="9906" y="0"/>
                    </a:moveTo>
                    <a:cubicBezTo>
                      <a:pt x="9906" y="0"/>
                      <a:pt x="32766" y="246317"/>
                      <a:pt x="0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4" name="Freeform: Shape 148">
                <a:extLst>
                  <a:ext uri="{FF2B5EF4-FFF2-40B4-BE49-F238E27FC236}">
                    <a16:creationId xmlns:a16="http://schemas.microsoft.com/office/drawing/2014/main" id="{634AC620-E306-4709-8423-102EA1BDFCFA}"/>
                  </a:ext>
                </a:extLst>
              </p:cNvPr>
              <p:cNvSpPr/>
              <p:nvPr/>
            </p:nvSpPr>
            <p:spPr>
              <a:xfrm>
                <a:off x="6557391" y="2096451"/>
                <a:ext cx="20028" cy="441007"/>
              </a:xfrm>
              <a:custGeom>
                <a:avLst/>
                <a:gdLst>
                  <a:gd name="connsiteX0" fmla="*/ 11239 w 20028"/>
                  <a:gd name="connsiteY0" fmla="*/ 0 h 441007"/>
                  <a:gd name="connsiteX1" fmla="*/ 0 w 20028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28" h="441007">
                    <a:moveTo>
                      <a:pt x="11239" y="0"/>
                    </a:moveTo>
                    <a:cubicBezTo>
                      <a:pt x="11239" y="0"/>
                      <a:pt x="37147" y="246317"/>
                      <a:pt x="0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5" name="Freeform: Shape 149">
                <a:extLst>
                  <a:ext uri="{FF2B5EF4-FFF2-40B4-BE49-F238E27FC236}">
                    <a16:creationId xmlns:a16="http://schemas.microsoft.com/office/drawing/2014/main" id="{0661525E-D7FF-4E71-9A19-C5A9EFFCF671}"/>
                  </a:ext>
                </a:extLst>
              </p:cNvPr>
              <p:cNvSpPr/>
              <p:nvPr/>
            </p:nvSpPr>
            <p:spPr>
              <a:xfrm>
                <a:off x="6611207" y="2096451"/>
                <a:ext cx="22393" cy="441007"/>
              </a:xfrm>
              <a:custGeom>
                <a:avLst/>
                <a:gdLst>
                  <a:gd name="connsiteX0" fmla="*/ 12573 w 22393"/>
                  <a:gd name="connsiteY0" fmla="*/ 0 h 441007"/>
                  <a:gd name="connsiteX1" fmla="*/ 0 w 22393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393" h="441007">
                    <a:moveTo>
                      <a:pt x="12573" y="0"/>
                    </a:moveTo>
                    <a:cubicBezTo>
                      <a:pt x="12573" y="0"/>
                      <a:pt x="41529" y="246317"/>
                      <a:pt x="0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6" name="Freeform: Shape 150">
                <a:extLst>
                  <a:ext uri="{FF2B5EF4-FFF2-40B4-BE49-F238E27FC236}">
                    <a16:creationId xmlns:a16="http://schemas.microsoft.com/office/drawing/2014/main" id="{6E06F325-C2CD-4769-82AF-798EE3C62FB5}"/>
                  </a:ext>
                </a:extLst>
              </p:cNvPr>
              <p:cNvSpPr/>
              <p:nvPr/>
            </p:nvSpPr>
            <p:spPr>
              <a:xfrm>
                <a:off x="6665023" y="2096451"/>
                <a:ext cx="24758" cy="441007"/>
              </a:xfrm>
              <a:custGeom>
                <a:avLst/>
                <a:gdLst>
                  <a:gd name="connsiteX0" fmla="*/ 13906 w 24758"/>
                  <a:gd name="connsiteY0" fmla="*/ 0 h 441007"/>
                  <a:gd name="connsiteX1" fmla="*/ 0 w 24758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758" h="441007">
                    <a:moveTo>
                      <a:pt x="13906" y="0"/>
                    </a:moveTo>
                    <a:cubicBezTo>
                      <a:pt x="13906" y="0"/>
                      <a:pt x="45910" y="246317"/>
                      <a:pt x="0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579" name="Freeform: Shape 151">
              <a:extLst>
                <a:ext uri="{FF2B5EF4-FFF2-40B4-BE49-F238E27FC236}">
                  <a16:creationId xmlns:a16="http://schemas.microsoft.com/office/drawing/2014/main" id="{616F231B-B642-4321-84B0-54A715C0DA66}"/>
                </a:ext>
              </a:extLst>
            </p:cNvPr>
            <p:cNvSpPr/>
            <p:nvPr/>
          </p:nvSpPr>
          <p:spPr>
            <a:xfrm>
              <a:off x="5470234" y="2128456"/>
              <a:ext cx="1247652" cy="399383"/>
            </a:xfrm>
            <a:custGeom>
              <a:avLst/>
              <a:gdLst>
                <a:gd name="connsiteX0" fmla="*/ 1247653 w 1247652"/>
                <a:gd name="connsiteY0" fmla="*/ 265271 h 399383"/>
                <a:gd name="connsiteX1" fmla="*/ 1241843 w 1247652"/>
                <a:gd name="connsiteY1" fmla="*/ 295561 h 399383"/>
                <a:gd name="connsiteX2" fmla="*/ 627861 w 1247652"/>
                <a:gd name="connsiteY2" fmla="*/ 399383 h 399383"/>
                <a:gd name="connsiteX3" fmla="*/ 13880 w 1247652"/>
                <a:gd name="connsiteY3" fmla="*/ 295561 h 399383"/>
                <a:gd name="connsiteX4" fmla="*/ 10260 w 1247652"/>
                <a:gd name="connsiteY4" fmla="*/ 0 h 399383"/>
                <a:gd name="connsiteX5" fmla="*/ 149897 w 1247652"/>
                <a:gd name="connsiteY5" fmla="*/ 9620 h 399383"/>
                <a:gd name="connsiteX6" fmla="*/ 150945 w 1247652"/>
                <a:gd name="connsiteY6" fmla="*/ 12097 h 399383"/>
                <a:gd name="connsiteX7" fmla="*/ 647197 w 1247652"/>
                <a:gd name="connsiteY7" fmla="*/ 296418 h 399383"/>
                <a:gd name="connsiteX8" fmla="*/ 1247653 w 1247652"/>
                <a:gd name="connsiteY8" fmla="*/ 265271 h 399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7652" h="399383">
                  <a:moveTo>
                    <a:pt x="1247653" y="265271"/>
                  </a:moveTo>
                  <a:cubicBezTo>
                    <a:pt x="1246034" y="275654"/>
                    <a:pt x="1244129" y="285750"/>
                    <a:pt x="1241843" y="295561"/>
                  </a:cubicBezTo>
                  <a:cubicBezTo>
                    <a:pt x="1241843" y="352901"/>
                    <a:pt x="966951" y="399383"/>
                    <a:pt x="627861" y="399383"/>
                  </a:cubicBezTo>
                  <a:cubicBezTo>
                    <a:pt x="288771" y="399383"/>
                    <a:pt x="13880" y="352901"/>
                    <a:pt x="13880" y="295561"/>
                  </a:cubicBezTo>
                  <a:cubicBezTo>
                    <a:pt x="-15076" y="173260"/>
                    <a:pt x="10260" y="0"/>
                    <a:pt x="10260" y="0"/>
                  </a:cubicBezTo>
                  <a:lnTo>
                    <a:pt x="149897" y="9620"/>
                  </a:lnTo>
                  <a:lnTo>
                    <a:pt x="150945" y="12097"/>
                  </a:lnTo>
                  <a:cubicBezTo>
                    <a:pt x="150945" y="12097"/>
                    <a:pt x="149897" y="231267"/>
                    <a:pt x="647197" y="296418"/>
                  </a:cubicBezTo>
                  <a:cubicBezTo>
                    <a:pt x="943996" y="335375"/>
                    <a:pt x="1207934" y="277749"/>
                    <a:pt x="1247653" y="265271"/>
                  </a:cubicBezTo>
                  <a:close/>
                </a:path>
              </a:pathLst>
            </a:custGeom>
            <a:solidFill>
              <a:srgbClr val="006C89">
                <a:alpha val="2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0" name="Freeform: Shape 152">
              <a:extLst>
                <a:ext uri="{FF2B5EF4-FFF2-40B4-BE49-F238E27FC236}">
                  <a16:creationId xmlns:a16="http://schemas.microsoft.com/office/drawing/2014/main" id="{19F95ECA-A5DD-4540-BB84-3974926A2D5F}"/>
                </a:ext>
              </a:extLst>
            </p:cNvPr>
            <p:cNvSpPr/>
            <p:nvPr/>
          </p:nvSpPr>
          <p:spPr>
            <a:xfrm>
              <a:off x="5480494" y="2024062"/>
              <a:ext cx="1235202" cy="208978"/>
            </a:xfrm>
            <a:custGeom>
              <a:avLst/>
              <a:gdLst>
                <a:gd name="connsiteX0" fmla="*/ 1235202 w 1235202"/>
                <a:gd name="connsiteY0" fmla="*/ 104489 h 208978"/>
                <a:gd name="connsiteX1" fmla="*/ 617601 w 1235202"/>
                <a:gd name="connsiteY1" fmla="*/ 208979 h 208978"/>
                <a:gd name="connsiteX2" fmla="*/ 0 w 1235202"/>
                <a:gd name="connsiteY2" fmla="*/ 104489 h 208978"/>
                <a:gd name="connsiteX3" fmla="*/ 617601 w 1235202"/>
                <a:gd name="connsiteY3" fmla="*/ 0 h 208978"/>
                <a:gd name="connsiteX4" fmla="*/ 1235202 w 1235202"/>
                <a:gd name="connsiteY4" fmla="*/ 104489 h 2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5202" h="208978">
                  <a:moveTo>
                    <a:pt x="1235202" y="104489"/>
                  </a:moveTo>
                  <a:cubicBezTo>
                    <a:pt x="1235202" y="162197"/>
                    <a:pt x="958693" y="208979"/>
                    <a:pt x="617601" y="208979"/>
                  </a:cubicBezTo>
                  <a:cubicBezTo>
                    <a:pt x="276509" y="208979"/>
                    <a:pt x="0" y="162197"/>
                    <a:pt x="0" y="104489"/>
                  </a:cubicBezTo>
                  <a:cubicBezTo>
                    <a:pt x="0" y="46781"/>
                    <a:pt x="276509" y="0"/>
                    <a:pt x="617601" y="0"/>
                  </a:cubicBezTo>
                  <a:cubicBezTo>
                    <a:pt x="958693" y="0"/>
                    <a:pt x="1235202" y="46781"/>
                    <a:pt x="1235202" y="104489"/>
                  </a:cubicBezTo>
                  <a:close/>
                </a:path>
              </a:pathLst>
            </a:custGeom>
            <a:solidFill>
              <a:srgbClr val="0079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1" name="Freeform: Shape 153">
              <a:extLst>
                <a:ext uri="{FF2B5EF4-FFF2-40B4-BE49-F238E27FC236}">
                  <a16:creationId xmlns:a16="http://schemas.microsoft.com/office/drawing/2014/main" id="{4461BA2C-F29D-446B-80B0-26E64353ABDF}"/>
                </a:ext>
              </a:extLst>
            </p:cNvPr>
            <p:cNvSpPr/>
            <p:nvPr/>
          </p:nvSpPr>
          <p:spPr>
            <a:xfrm>
              <a:off x="5520594" y="2044540"/>
              <a:ext cx="1155001" cy="168021"/>
            </a:xfrm>
            <a:custGeom>
              <a:avLst/>
              <a:gdLst>
                <a:gd name="connsiteX0" fmla="*/ 1155002 w 1155001"/>
                <a:gd name="connsiteY0" fmla="*/ 84011 h 168021"/>
                <a:gd name="connsiteX1" fmla="*/ 577501 w 1155001"/>
                <a:gd name="connsiteY1" fmla="*/ 168021 h 168021"/>
                <a:gd name="connsiteX2" fmla="*/ 0 w 1155001"/>
                <a:gd name="connsiteY2" fmla="*/ 84011 h 168021"/>
                <a:gd name="connsiteX3" fmla="*/ 577501 w 1155001"/>
                <a:gd name="connsiteY3" fmla="*/ 0 h 168021"/>
                <a:gd name="connsiteX4" fmla="*/ 1155002 w 1155001"/>
                <a:gd name="connsiteY4" fmla="*/ 84011 h 16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001" h="168021">
                  <a:moveTo>
                    <a:pt x="1155002" y="84011"/>
                  </a:moveTo>
                  <a:cubicBezTo>
                    <a:pt x="1155002" y="130408"/>
                    <a:pt x="896446" y="168021"/>
                    <a:pt x="577501" y="168021"/>
                  </a:cubicBezTo>
                  <a:cubicBezTo>
                    <a:pt x="258556" y="168021"/>
                    <a:pt x="0" y="130408"/>
                    <a:pt x="0" y="84011"/>
                  </a:cubicBezTo>
                  <a:cubicBezTo>
                    <a:pt x="0" y="37613"/>
                    <a:pt x="258556" y="0"/>
                    <a:pt x="577501" y="0"/>
                  </a:cubicBezTo>
                  <a:cubicBezTo>
                    <a:pt x="896446" y="0"/>
                    <a:pt x="1155002" y="37613"/>
                    <a:pt x="1155002" y="84011"/>
                  </a:cubicBezTo>
                  <a:close/>
                </a:path>
              </a:pathLst>
            </a:custGeom>
            <a:solidFill>
              <a:srgbClr val="028AB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2" name="Freeform: Shape 154">
              <a:extLst>
                <a:ext uri="{FF2B5EF4-FFF2-40B4-BE49-F238E27FC236}">
                  <a16:creationId xmlns:a16="http://schemas.microsoft.com/office/drawing/2014/main" id="{E98018E2-0522-4A01-821B-5F5ABBE648D7}"/>
                </a:ext>
              </a:extLst>
            </p:cNvPr>
            <p:cNvSpPr/>
            <p:nvPr/>
          </p:nvSpPr>
          <p:spPr>
            <a:xfrm>
              <a:off x="5896737" y="2096166"/>
              <a:ext cx="402716" cy="44481"/>
            </a:xfrm>
            <a:custGeom>
              <a:avLst/>
              <a:gdLst>
                <a:gd name="connsiteX0" fmla="*/ 402717 w 402716"/>
                <a:gd name="connsiteY0" fmla="*/ 22288 h 44481"/>
                <a:gd name="connsiteX1" fmla="*/ 397192 w 402716"/>
                <a:gd name="connsiteY1" fmla="*/ 36957 h 44481"/>
                <a:gd name="connsiteX2" fmla="*/ 396145 w 402716"/>
                <a:gd name="connsiteY2" fmla="*/ 38005 h 44481"/>
                <a:gd name="connsiteX3" fmla="*/ 380428 w 402716"/>
                <a:gd name="connsiteY3" fmla="*/ 44482 h 44481"/>
                <a:gd name="connsiteX4" fmla="*/ 22193 w 402716"/>
                <a:gd name="connsiteY4" fmla="*/ 44482 h 44481"/>
                <a:gd name="connsiteX5" fmla="*/ 5525 w 402716"/>
                <a:gd name="connsiteY5" fmla="*/ 36957 h 44481"/>
                <a:gd name="connsiteX6" fmla="*/ 0 w 402716"/>
                <a:gd name="connsiteY6" fmla="*/ 22288 h 44481"/>
                <a:gd name="connsiteX7" fmla="*/ 6477 w 402716"/>
                <a:gd name="connsiteY7" fmla="*/ 6477 h 44481"/>
                <a:gd name="connsiteX8" fmla="*/ 22193 w 402716"/>
                <a:gd name="connsiteY8" fmla="*/ 0 h 44481"/>
                <a:gd name="connsiteX9" fmla="*/ 380428 w 402716"/>
                <a:gd name="connsiteY9" fmla="*/ 0 h 44481"/>
                <a:gd name="connsiteX10" fmla="*/ 402717 w 402716"/>
                <a:gd name="connsiteY10" fmla="*/ 22288 h 4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2716" h="44481">
                  <a:moveTo>
                    <a:pt x="402717" y="22288"/>
                  </a:moveTo>
                  <a:cubicBezTo>
                    <a:pt x="402717" y="27813"/>
                    <a:pt x="400621" y="32956"/>
                    <a:pt x="397192" y="36957"/>
                  </a:cubicBezTo>
                  <a:cubicBezTo>
                    <a:pt x="396812" y="37338"/>
                    <a:pt x="396430" y="37719"/>
                    <a:pt x="396145" y="38005"/>
                  </a:cubicBezTo>
                  <a:cubicBezTo>
                    <a:pt x="392144" y="41910"/>
                    <a:pt x="386620" y="44482"/>
                    <a:pt x="380428" y="44482"/>
                  </a:cubicBezTo>
                  <a:lnTo>
                    <a:pt x="22193" y="44482"/>
                  </a:lnTo>
                  <a:cubicBezTo>
                    <a:pt x="15526" y="44482"/>
                    <a:pt x="9620" y="41529"/>
                    <a:pt x="5525" y="36957"/>
                  </a:cubicBezTo>
                  <a:cubicBezTo>
                    <a:pt x="2000" y="33052"/>
                    <a:pt x="0" y="27813"/>
                    <a:pt x="0" y="22288"/>
                  </a:cubicBezTo>
                  <a:cubicBezTo>
                    <a:pt x="0" y="16097"/>
                    <a:pt x="2572" y="10573"/>
                    <a:pt x="6477" y="6477"/>
                  </a:cubicBezTo>
                  <a:cubicBezTo>
                    <a:pt x="10477" y="2476"/>
                    <a:pt x="16097" y="0"/>
                    <a:pt x="22193" y="0"/>
                  </a:cubicBezTo>
                  <a:lnTo>
                    <a:pt x="380428" y="0"/>
                  </a:lnTo>
                  <a:cubicBezTo>
                    <a:pt x="392716" y="95"/>
                    <a:pt x="402717" y="10001"/>
                    <a:pt x="402717" y="22288"/>
                  </a:cubicBezTo>
                  <a:close/>
                </a:path>
              </a:pathLst>
            </a:custGeom>
            <a:solidFill>
              <a:srgbClr val="0066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3" name="Freeform: Shape 155">
              <a:extLst>
                <a:ext uri="{FF2B5EF4-FFF2-40B4-BE49-F238E27FC236}">
                  <a16:creationId xmlns:a16="http://schemas.microsoft.com/office/drawing/2014/main" id="{01059C6A-732A-44F7-806F-EE14AB822827}"/>
                </a:ext>
              </a:extLst>
            </p:cNvPr>
            <p:cNvSpPr/>
            <p:nvPr/>
          </p:nvSpPr>
          <p:spPr>
            <a:xfrm>
              <a:off x="5902261" y="2125408"/>
              <a:ext cx="391667" cy="15239"/>
            </a:xfrm>
            <a:custGeom>
              <a:avLst/>
              <a:gdLst>
                <a:gd name="connsiteX0" fmla="*/ 391668 w 391667"/>
                <a:gd name="connsiteY0" fmla="*/ 7715 h 15239"/>
                <a:gd name="connsiteX1" fmla="*/ 390620 w 391667"/>
                <a:gd name="connsiteY1" fmla="*/ 8763 h 15239"/>
                <a:gd name="connsiteX2" fmla="*/ 374904 w 391667"/>
                <a:gd name="connsiteY2" fmla="*/ 15240 h 15239"/>
                <a:gd name="connsiteX3" fmla="*/ 16669 w 391667"/>
                <a:gd name="connsiteY3" fmla="*/ 15240 h 15239"/>
                <a:gd name="connsiteX4" fmla="*/ 0 w 391667"/>
                <a:gd name="connsiteY4" fmla="*/ 7715 h 15239"/>
                <a:gd name="connsiteX5" fmla="*/ 952 w 391667"/>
                <a:gd name="connsiteY5" fmla="*/ 6572 h 15239"/>
                <a:gd name="connsiteX6" fmla="*/ 16669 w 391667"/>
                <a:gd name="connsiteY6" fmla="*/ 0 h 15239"/>
                <a:gd name="connsiteX7" fmla="*/ 374904 w 391667"/>
                <a:gd name="connsiteY7" fmla="*/ 0 h 15239"/>
                <a:gd name="connsiteX8" fmla="*/ 391668 w 391667"/>
                <a:gd name="connsiteY8" fmla="*/ 7715 h 1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1667" h="15239">
                  <a:moveTo>
                    <a:pt x="391668" y="7715"/>
                  </a:moveTo>
                  <a:cubicBezTo>
                    <a:pt x="391287" y="8096"/>
                    <a:pt x="390906" y="8477"/>
                    <a:pt x="390620" y="8763"/>
                  </a:cubicBezTo>
                  <a:cubicBezTo>
                    <a:pt x="386620" y="12668"/>
                    <a:pt x="381095" y="15240"/>
                    <a:pt x="374904" y="15240"/>
                  </a:cubicBezTo>
                  <a:lnTo>
                    <a:pt x="16669" y="15240"/>
                  </a:lnTo>
                  <a:cubicBezTo>
                    <a:pt x="10001" y="15240"/>
                    <a:pt x="4096" y="12287"/>
                    <a:pt x="0" y="7715"/>
                  </a:cubicBezTo>
                  <a:cubicBezTo>
                    <a:pt x="190" y="7334"/>
                    <a:pt x="667" y="6858"/>
                    <a:pt x="952" y="6572"/>
                  </a:cubicBezTo>
                  <a:cubicBezTo>
                    <a:pt x="4953" y="2572"/>
                    <a:pt x="10573" y="0"/>
                    <a:pt x="16669" y="0"/>
                  </a:cubicBezTo>
                  <a:lnTo>
                    <a:pt x="374904" y="0"/>
                  </a:lnTo>
                  <a:cubicBezTo>
                    <a:pt x="381571" y="0"/>
                    <a:pt x="387667" y="2953"/>
                    <a:pt x="391668" y="7715"/>
                  </a:cubicBezTo>
                  <a:close/>
                </a:path>
              </a:pathLst>
            </a:custGeom>
            <a:solidFill>
              <a:srgbClr val="004A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4" name="Freeform: Shape 156">
              <a:extLst>
                <a:ext uri="{FF2B5EF4-FFF2-40B4-BE49-F238E27FC236}">
                  <a16:creationId xmlns:a16="http://schemas.microsoft.com/office/drawing/2014/main" id="{5A6883CE-9842-4E76-A32A-9E4B9B0BF43F}"/>
                </a:ext>
              </a:extLst>
            </p:cNvPr>
            <p:cNvSpPr/>
            <p:nvPr/>
          </p:nvSpPr>
          <p:spPr>
            <a:xfrm>
              <a:off x="6676453" y="3221640"/>
              <a:ext cx="224347" cy="940022"/>
            </a:xfrm>
            <a:custGeom>
              <a:avLst/>
              <a:gdLst>
                <a:gd name="connsiteX0" fmla="*/ 31051 w 224347"/>
                <a:gd name="connsiteY0" fmla="*/ 0 h 940022"/>
                <a:gd name="connsiteX1" fmla="*/ 89249 w 224347"/>
                <a:gd name="connsiteY1" fmla="*/ 221456 h 940022"/>
                <a:gd name="connsiteX2" fmla="*/ 0 w 224347"/>
                <a:gd name="connsiteY2" fmla="*/ 940022 h 940022"/>
                <a:gd name="connsiteX3" fmla="*/ 113157 w 224347"/>
                <a:gd name="connsiteY3" fmla="*/ 940022 h 940022"/>
                <a:gd name="connsiteX4" fmla="*/ 222313 w 224347"/>
                <a:gd name="connsiteY4" fmla="*/ 223075 h 940022"/>
                <a:gd name="connsiteX5" fmla="*/ 174498 w 224347"/>
                <a:gd name="connsiteY5" fmla="*/ 0 h 940022"/>
                <a:gd name="connsiteX6" fmla="*/ 31051 w 224347"/>
                <a:gd name="connsiteY6" fmla="*/ 0 h 94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347" h="940022">
                  <a:moveTo>
                    <a:pt x="31051" y="0"/>
                  </a:moveTo>
                  <a:cubicBezTo>
                    <a:pt x="31051" y="0"/>
                    <a:pt x="79248" y="67723"/>
                    <a:pt x="89249" y="221456"/>
                  </a:cubicBezTo>
                  <a:cubicBezTo>
                    <a:pt x="99155" y="375190"/>
                    <a:pt x="69342" y="657225"/>
                    <a:pt x="0" y="940022"/>
                  </a:cubicBezTo>
                  <a:lnTo>
                    <a:pt x="113157" y="940022"/>
                  </a:lnTo>
                  <a:cubicBezTo>
                    <a:pt x="113157" y="940022"/>
                    <a:pt x="241935" y="519398"/>
                    <a:pt x="222313" y="223075"/>
                  </a:cubicBezTo>
                  <a:cubicBezTo>
                    <a:pt x="210407" y="43053"/>
                    <a:pt x="174498" y="0"/>
                    <a:pt x="174498" y="0"/>
                  </a:cubicBezTo>
                  <a:lnTo>
                    <a:pt x="31051" y="0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619" name="กลุ่ม 618">
            <a:extLst>
              <a:ext uri="{FF2B5EF4-FFF2-40B4-BE49-F238E27FC236}">
                <a16:creationId xmlns:a16="http://schemas.microsoft.com/office/drawing/2014/main" id="{2126EF9D-690A-4D96-AE18-FECB2D0A9539}"/>
              </a:ext>
            </a:extLst>
          </p:cNvPr>
          <p:cNvGrpSpPr/>
          <p:nvPr/>
        </p:nvGrpSpPr>
        <p:grpSpPr>
          <a:xfrm>
            <a:off x="9488241" y="5812063"/>
            <a:ext cx="2469755" cy="873999"/>
            <a:chOff x="9829596" y="5837168"/>
            <a:chExt cx="2469755" cy="873999"/>
          </a:xfrm>
        </p:grpSpPr>
        <p:sp>
          <p:nvSpPr>
            <p:cNvPr id="620" name="Rectangle: Rounded Corners 396">
              <a:extLst>
                <a:ext uri="{FF2B5EF4-FFF2-40B4-BE49-F238E27FC236}">
                  <a16:creationId xmlns:a16="http://schemas.microsoft.com/office/drawing/2014/main" id="{75947D05-51C4-479E-B7C7-5060436D157C}"/>
                </a:ext>
              </a:extLst>
            </p:cNvPr>
            <p:cNvSpPr/>
            <p:nvPr/>
          </p:nvSpPr>
          <p:spPr>
            <a:xfrm rot="5400000">
              <a:off x="10627474" y="5039290"/>
              <a:ext cx="873999" cy="2469755"/>
            </a:xfrm>
            <a:prstGeom prst="roundRect">
              <a:avLst>
                <a:gd name="adj" fmla="val 50000"/>
              </a:avLst>
            </a:prstGeom>
            <a:solidFill>
              <a:srgbClr val="EE9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621" name="กล่องข้อความ 620">
              <a:extLst>
                <a:ext uri="{FF2B5EF4-FFF2-40B4-BE49-F238E27FC236}">
                  <a16:creationId xmlns:a16="http://schemas.microsoft.com/office/drawing/2014/main" id="{1B9C6C77-CA69-43F8-A6B8-436EF9C61513}"/>
                </a:ext>
              </a:extLst>
            </p:cNvPr>
            <p:cNvSpPr txBox="1"/>
            <p:nvPr/>
          </p:nvSpPr>
          <p:spPr>
            <a:xfrm>
              <a:off x="9866727" y="5889446"/>
              <a:ext cx="24326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กลับหน้าแรก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4727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สี่เหลี่ยมผืนผ้า 214">
            <a:extLst>
              <a:ext uri="{FF2B5EF4-FFF2-40B4-BE49-F238E27FC236}">
                <a16:creationId xmlns:a16="http://schemas.microsoft.com/office/drawing/2014/main" id="{C855FBB9-B7A7-492C-AFE7-048A494FC0D1}"/>
              </a:ext>
            </a:extLst>
          </p:cNvPr>
          <p:cNvSpPr/>
          <p:nvPr/>
        </p:nvSpPr>
        <p:spPr>
          <a:xfrm>
            <a:off x="-10471" y="11880"/>
            <a:ext cx="12214414" cy="6901016"/>
          </a:xfrm>
          <a:prstGeom prst="rect">
            <a:avLst/>
          </a:prstGeom>
          <a:solidFill>
            <a:srgbClr val="FDF2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2" name="Graphic 1">
            <a:extLst>
              <a:ext uri="{FF2B5EF4-FFF2-40B4-BE49-F238E27FC236}">
                <a16:creationId xmlns:a16="http://schemas.microsoft.com/office/drawing/2014/main" id="{0D9F1EEA-BB8E-4A59-9062-35DBD3487AF5}"/>
              </a:ext>
            </a:extLst>
          </p:cNvPr>
          <p:cNvGrpSpPr/>
          <p:nvPr/>
        </p:nvGrpSpPr>
        <p:grpSpPr>
          <a:xfrm>
            <a:off x="1676401" y="5090160"/>
            <a:ext cx="1809262" cy="3191373"/>
            <a:chOff x="6189058" y="3162106"/>
            <a:chExt cx="1730882" cy="3154111"/>
          </a:xfrm>
        </p:grpSpPr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F30AEAE9-BFCE-4B4F-AC23-486F1B537C3F}"/>
                </a:ext>
              </a:extLst>
            </p:cNvPr>
            <p:cNvSpPr/>
            <p:nvPr/>
          </p:nvSpPr>
          <p:spPr>
            <a:xfrm>
              <a:off x="7809071" y="5030533"/>
              <a:ext cx="110869" cy="227171"/>
            </a:xfrm>
            <a:custGeom>
              <a:avLst/>
              <a:gdLst>
                <a:gd name="connsiteX0" fmla="*/ 0 w 110870"/>
                <a:gd name="connsiteY0" fmla="*/ 163258 h 227171"/>
                <a:gd name="connsiteX1" fmla="*/ 110871 w 110870"/>
                <a:gd name="connsiteY1" fmla="*/ 227171 h 227171"/>
                <a:gd name="connsiteX2" fmla="*/ 102965 w 110870"/>
                <a:gd name="connsiteY2" fmla="*/ 173545 h 227171"/>
                <a:gd name="connsiteX3" fmla="*/ 106108 w 110870"/>
                <a:gd name="connsiteY3" fmla="*/ 0 h 227171"/>
                <a:gd name="connsiteX4" fmla="*/ 105251 w 110870"/>
                <a:gd name="connsiteY4" fmla="*/ 2572 h 227171"/>
                <a:gd name="connsiteX5" fmla="*/ 0 w 110870"/>
                <a:gd name="connsiteY5" fmla="*/ 163258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870" h="227171">
                  <a:moveTo>
                    <a:pt x="0" y="163258"/>
                  </a:moveTo>
                  <a:cubicBezTo>
                    <a:pt x="36957" y="184594"/>
                    <a:pt x="73914" y="205930"/>
                    <a:pt x="110871" y="227171"/>
                  </a:cubicBezTo>
                  <a:cubicBezTo>
                    <a:pt x="104584" y="204121"/>
                    <a:pt x="101632" y="185738"/>
                    <a:pt x="102965" y="173545"/>
                  </a:cubicBezTo>
                  <a:cubicBezTo>
                    <a:pt x="106489" y="140208"/>
                    <a:pt x="107347" y="78105"/>
                    <a:pt x="106108" y="0"/>
                  </a:cubicBezTo>
                  <a:cubicBezTo>
                    <a:pt x="105823" y="857"/>
                    <a:pt x="105537" y="1714"/>
                    <a:pt x="105251" y="2572"/>
                  </a:cubicBezTo>
                  <a:cubicBezTo>
                    <a:pt x="83153" y="63532"/>
                    <a:pt x="49530" y="121634"/>
                    <a:pt x="0" y="163258"/>
                  </a:cubicBezTo>
                  <a:close/>
                </a:path>
              </a:pathLst>
            </a:custGeom>
            <a:solidFill>
              <a:srgbClr val="E59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96" name="Graphic 1">
              <a:extLst>
                <a:ext uri="{FF2B5EF4-FFF2-40B4-BE49-F238E27FC236}">
                  <a16:creationId xmlns:a16="http://schemas.microsoft.com/office/drawing/2014/main" id="{0D9F1EEA-BB8E-4A59-9062-35DBD3487AF5}"/>
                </a:ext>
              </a:extLst>
            </p:cNvPr>
            <p:cNvGrpSpPr/>
            <p:nvPr/>
          </p:nvGrpSpPr>
          <p:grpSpPr>
            <a:xfrm>
              <a:off x="6740616" y="3670041"/>
              <a:ext cx="862038" cy="405515"/>
              <a:chOff x="6740616" y="3670041"/>
              <a:chExt cx="862038" cy="405515"/>
            </a:xfrm>
            <a:solidFill>
              <a:srgbClr val="D17A66"/>
            </a:solidFill>
          </p:grpSpPr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D1C02763-6774-4361-B2BB-DFD46740F965}"/>
                  </a:ext>
                </a:extLst>
              </p:cNvPr>
              <p:cNvSpPr/>
              <p:nvPr/>
            </p:nvSpPr>
            <p:spPr>
              <a:xfrm>
                <a:off x="6740616" y="3670041"/>
                <a:ext cx="131791" cy="319349"/>
              </a:xfrm>
              <a:custGeom>
                <a:avLst/>
                <a:gdLst>
                  <a:gd name="connsiteX0" fmla="*/ 988 w 131791"/>
                  <a:gd name="connsiteY0" fmla="*/ 321 h 319349"/>
                  <a:gd name="connsiteX1" fmla="*/ 69854 w 131791"/>
                  <a:gd name="connsiteY1" fmla="*/ 158055 h 319349"/>
                  <a:gd name="connsiteX2" fmla="*/ 103572 w 131791"/>
                  <a:gd name="connsiteY2" fmla="*/ 237208 h 319349"/>
                  <a:gd name="connsiteX3" fmla="*/ 131767 w 131791"/>
                  <a:gd name="connsiteY3" fmla="*/ 318647 h 319349"/>
                  <a:gd name="connsiteX4" fmla="*/ 131385 w 131791"/>
                  <a:gd name="connsiteY4" fmla="*/ 319314 h 319349"/>
                  <a:gd name="connsiteX5" fmla="*/ 130719 w 131791"/>
                  <a:gd name="connsiteY5" fmla="*/ 319028 h 319349"/>
                  <a:gd name="connsiteX6" fmla="*/ 93571 w 131791"/>
                  <a:gd name="connsiteY6" fmla="*/ 241304 h 319349"/>
                  <a:gd name="connsiteX7" fmla="*/ 61853 w 131791"/>
                  <a:gd name="connsiteY7" fmla="*/ 161294 h 319349"/>
                  <a:gd name="connsiteX8" fmla="*/ 36 w 131791"/>
                  <a:gd name="connsiteY8" fmla="*/ 703 h 319349"/>
                  <a:gd name="connsiteX9" fmla="*/ 321 w 131791"/>
                  <a:gd name="connsiteY9" fmla="*/ 36 h 319349"/>
                  <a:gd name="connsiteX10" fmla="*/ 988 w 131791"/>
                  <a:gd name="connsiteY10" fmla="*/ 321 h 3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91" h="319349">
                    <a:moveTo>
                      <a:pt x="988" y="321"/>
                    </a:moveTo>
                    <a:cubicBezTo>
                      <a:pt x="24229" y="52804"/>
                      <a:pt x="47185" y="105382"/>
                      <a:pt x="69854" y="158055"/>
                    </a:cubicBezTo>
                    <a:cubicBezTo>
                      <a:pt x="81284" y="184345"/>
                      <a:pt x="93285" y="210443"/>
                      <a:pt x="103572" y="237208"/>
                    </a:cubicBezTo>
                    <a:cubicBezTo>
                      <a:pt x="113574" y="264069"/>
                      <a:pt x="123766" y="290929"/>
                      <a:pt x="131767" y="318647"/>
                    </a:cubicBezTo>
                    <a:cubicBezTo>
                      <a:pt x="131862" y="318933"/>
                      <a:pt x="131671" y="319219"/>
                      <a:pt x="131385" y="319314"/>
                    </a:cubicBezTo>
                    <a:cubicBezTo>
                      <a:pt x="131100" y="319409"/>
                      <a:pt x="130909" y="319314"/>
                      <a:pt x="130719" y="319028"/>
                    </a:cubicBezTo>
                    <a:cubicBezTo>
                      <a:pt x="117003" y="293692"/>
                      <a:pt x="105382" y="267403"/>
                      <a:pt x="93571" y="241304"/>
                    </a:cubicBezTo>
                    <a:cubicBezTo>
                      <a:pt x="82046" y="215015"/>
                      <a:pt x="72235" y="188059"/>
                      <a:pt x="61853" y="161294"/>
                    </a:cubicBezTo>
                    <a:cubicBezTo>
                      <a:pt x="40993" y="107859"/>
                      <a:pt x="20324" y="54328"/>
                      <a:pt x="36" y="703"/>
                    </a:cubicBezTo>
                    <a:cubicBezTo>
                      <a:pt x="-59" y="417"/>
                      <a:pt x="36" y="131"/>
                      <a:pt x="321" y="36"/>
                    </a:cubicBezTo>
                    <a:cubicBezTo>
                      <a:pt x="607" y="-60"/>
                      <a:pt x="893" y="36"/>
                      <a:pt x="988" y="32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8EFA4239-86AB-469F-A6C8-1857B45756EE}"/>
                  </a:ext>
                </a:extLst>
              </p:cNvPr>
              <p:cNvSpPr/>
              <p:nvPr/>
            </p:nvSpPr>
            <p:spPr>
              <a:xfrm>
                <a:off x="7072519" y="3696461"/>
                <a:ext cx="126035" cy="211301"/>
              </a:xfrm>
              <a:custGeom>
                <a:avLst/>
                <a:gdLst>
                  <a:gd name="connsiteX0" fmla="*/ 1031 w 126035"/>
                  <a:gd name="connsiteY0" fmla="*/ 381 h 211301"/>
                  <a:gd name="connsiteX1" fmla="*/ 66754 w 126035"/>
                  <a:gd name="connsiteY1" fmla="*/ 103537 h 211301"/>
                  <a:gd name="connsiteX2" fmla="*/ 98948 w 126035"/>
                  <a:gd name="connsiteY2" fmla="*/ 155543 h 211301"/>
                  <a:gd name="connsiteX3" fmla="*/ 125999 w 126035"/>
                  <a:gd name="connsiteY3" fmla="*/ 210598 h 211301"/>
                  <a:gd name="connsiteX4" fmla="*/ 125714 w 126035"/>
                  <a:gd name="connsiteY4" fmla="*/ 211265 h 211301"/>
                  <a:gd name="connsiteX5" fmla="*/ 125047 w 126035"/>
                  <a:gd name="connsiteY5" fmla="*/ 211074 h 211301"/>
                  <a:gd name="connsiteX6" fmla="*/ 89614 w 126035"/>
                  <a:gd name="connsiteY6" fmla="*/ 160973 h 211301"/>
                  <a:gd name="connsiteX7" fmla="*/ 59324 w 126035"/>
                  <a:gd name="connsiteY7" fmla="*/ 107823 h 211301"/>
                  <a:gd name="connsiteX8" fmla="*/ 79 w 126035"/>
                  <a:gd name="connsiteY8" fmla="*/ 762 h 211301"/>
                  <a:gd name="connsiteX9" fmla="*/ 269 w 126035"/>
                  <a:gd name="connsiteY9" fmla="*/ 0 h 211301"/>
                  <a:gd name="connsiteX10" fmla="*/ 1031 w 126035"/>
                  <a:gd name="connsiteY10" fmla="*/ 381 h 2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035" h="211301">
                    <a:moveTo>
                      <a:pt x="1031" y="381"/>
                    </a:moveTo>
                    <a:cubicBezTo>
                      <a:pt x="23225" y="34671"/>
                      <a:pt x="45132" y="69056"/>
                      <a:pt x="66754" y="103537"/>
                    </a:cubicBezTo>
                    <a:cubicBezTo>
                      <a:pt x="77708" y="120777"/>
                      <a:pt x="89138" y="137636"/>
                      <a:pt x="98948" y="155543"/>
                    </a:cubicBezTo>
                    <a:cubicBezTo>
                      <a:pt x="108759" y="173450"/>
                      <a:pt x="118094" y="191548"/>
                      <a:pt x="125999" y="210598"/>
                    </a:cubicBezTo>
                    <a:cubicBezTo>
                      <a:pt x="126095" y="210884"/>
                      <a:pt x="125999" y="211169"/>
                      <a:pt x="125714" y="211265"/>
                    </a:cubicBezTo>
                    <a:cubicBezTo>
                      <a:pt x="125523" y="211360"/>
                      <a:pt x="125238" y="211265"/>
                      <a:pt x="125047" y="211074"/>
                    </a:cubicBezTo>
                    <a:cubicBezTo>
                      <a:pt x="112093" y="195072"/>
                      <a:pt x="100663" y="178118"/>
                      <a:pt x="89614" y="160973"/>
                    </a:cubicBezTo>
                    <a:cubicBezTo>
                      <a:pt x="78565" y="143828"/>
                      <a:pt x="69230" y="125635"/>
                      <a:pt x="59324" y="107823"/>
                    </a:cubicBezTo>
                    <a:cubicBezTo>
                      <a:pt x="39322" y="72295"/>
                      <a:pt x="19605" y="36576"/>
                      <a:pt x="79" y="762"/>
                    </a:cubicBezTo>
                    <a:cubicBezTo>
                      <a:pt x="-112" y="476"/>
                      <a:pt x="79" y="191"/>
                      <a:pt x="269" y="0"/>
                    </a:cubicBezTo>
                    <a:cubicBezTo>
                      <a:pt x="555" y="95"/>
                      <a:pt x="841" y="95"/>
                      <a:pt x="1031" y="38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CC92E80C-DFF3-43A3-9A47-92BA4AB7FBA6}"/>
                  </a:ext>
                </a:extLst>
              </p:cNvPr>
              <p:cNvSpPr/>
              <p:nvPr/>
            </p:nvSpPr>
            <p:spPr>
              <a:xfrm>
                <a:off x="7410350" y="3753563"/>
                <a:ext cx="86145" cy="126293"/>
              </a:xfrm>
              <a:custGeom>
                <a:avLst/>
                <a:gdLst>
                  <a:gd name="connsiteX0" fmla="*/ 956 w 86145"/>
                  <a:gd name="connsiteY0" fmla="*/ 143 h 126293"/>
                  <a:gd name="connsiteX1" fmla="*/ 46676 w 86145"/>
                  <a:gd name="connsiteY1" fmla="*/ 60627 h 126293"/>
                  <a:gd name="connsiteX2" fmla="*/ 68870 w 86145"/>
                  <a:gd name="connsiteY2" fmla="*/ 91392 h 126293"/>
                  <a:gd name="connsiteX3" fmla="*/ 86110 w 86145"/>
                  <a:gd name="connsiteY3" fmla="*/ 125492 h 126293"/>
                  <a:gd name="connsiteX4" fmla="*/ 85824 w 86145"/>
                  <a:gd name="connsiteY4" fmla="*/ 126254 h 126293"/>
                  <a:gd name="connsiteX5" fmla="*/ 85253 w 86145"/>
                  <a:gd name="connsiteY5" fmla="*/ 126159 h 126293"/>
                  <a:gd name="connsiteX6" fmla="*/ 59916 w 86145"/>
                  <a:gd name="connsiteY6" fmla="*/ 97584 h 126293"/>
                  <a:gd name="connsiteX7" fmla="*/ 39533 w 86145"/>
                  <a:gd name="connsiteY7" fmla="*/ 65675 h 126293"/>
                  <a:gd name="connsiteX8" fmla="*/ 99 w 86145"/>
                  <a:gd name="connsiteY8" fmla="*/ 905 h 126293"/>
                  <a:gd name="connsiteX9" fmla="*/ 289 w 86145"/>
                  <a:gd name="connsiteY9" fmla="*/ 143 h 126293"/>
                  <a:gd name="connsiteX10" fmla="*/ 956 w 86145"/>
                  <a:gd name="connsiteY10" fmla="*/ 143 h 12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145" h="126293">
                    <a:moveTo>
                      <a:pt x="956" y="143"/>
                    </a:moveTo>
                    <a:cubicBezTo>
                      <a:pt x="16482" y="20145"/>
                      <a:pt x="31722" y="40338"/>
                      <a:pt x="46676" y="60627"/>
                    </a:cubicBezTo>
                    <a:cubicBezTo>
                      <a:pt x="54201" y="70818"/>
                      <a:pt x="62393" y="80438"/>
                      <a:pt x="68870" y="91392"/>
                    </a:cubicBezTo>
                    <a:cubicBezTo>
                      <a:pt x="75347" y="102251"/>
                      <a:pt x="81538" y="113300"/>
                      <a:pt x="86110" y="125492"/>
                    </a:cubicBezTo>
                    <a:cubicBezTo>
                      <a:pt x="86205" y="125778"/>
                      <a:pt x="86110" y="126063"/>
                      <a:pt x="85824" y="126254"/>
                    </a:cubicBezTo>
                    <a:cubicBezTo>
                      <a:pt x="85634" y="126349"/>
                      <a:pt x="85443" y="126254"/>
                      <a:pt x="85253" y="126159"/>
                    </a:cubicBezTo>
                    <a:cubicBezTo>
                      <a:pt x="75728" y="117396"/>
                      <a:pt x="67631" y="107585"/>
                      <a:pt x="59916" y="97584"/>
                    </a:cubicBezTo>
                    <a:cubicBezTo>
                      <a:pt x="52201" y="87582"/>
                      <a:pt x="46200" y="76343"/>
                      <a:pt x="39533" y="65675"/>
                    </a:cubicBezTo>
                    <a:cubicBezTo>
                      <a:pt x="26102" y="44244"/>
                      <a:pt x="12958" y="22622"/>
                      <a:pt x="99" y="905"/>
                    </a:cubicBezTo>
                    <a:cubicBezTo>
                      <a:pt x="-91" y="619"/>
                      <a:pt x="4" y="333"/>
                      <a:pt x="289" y="143"/>
                    </a:cubicBezTo>
                    <a:cubicBezTo>
                      <a:pt x="575" y="-48"/>
                      <a:pt x="861" y="-48"/>
                      <a:pt x="956" y="143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184EE0A6-CC43-408B-9CCE-EB99FB2AFE57}"/>
                  </a:ext>
                </a:extLst>
              </p:cNvPr>
              <p:cNvSpPr/>
              <p:nvPr/>
            </p:nvSpPr>
            <p:spPr>
              <a:xfrm>
                <a:off x="6901525" y="3991319"/>
                <a:ext cx="71686" cy="84236"/>
              </a:xfrm>
              <a:custGeom>
                <a:avLst/>
                <a:gdLst>
                  <a:gd name="connsiteX0" fmla="*/ 861 w 71686"/>
                  <a:gd name="connsiteY0" fmla="*/ 36 h 84236"/>
                  <a:gd name="connsiteX1" fmla="*/ 48296 w 71686"/>
                  <a:gd name="connsiteY1" fmla="*/ 31659 h 84236"/>
                  <a:gd name="connsiteX2" fmla="*/ 65536 w 71686"/>
                  <a:gd name="connsiteY2" fmla="*/ 55185 h 84236"/>
                  <a:gd name="connsiteX3" fmla="*/ 71632 w 71686"/>
                  <a:gd name="connsiteY3" fmla="*/ 83665 h 84236"/>
                  <a:gd name="connsiteX4" fmla="*/ 71060 w 71686"/>
                  <a:gd name="connsiteY4" fmla="*/ 84237 h 84236"/>
                  <a:gd name="connsiteX5" fmla="*/ 70584 w 71686"/>
                  <a:gd name="connsiteY5" fmla="*/ 83951 h 84236"/>
                  <a:gd name="connsiteX6" fmla="*/ 55916 w 71686"/>
                  <a:gd name="connsiteY6" fmla="*/ 60234 h 84236"/>
                  <a:gd name="connsiteX7" fmla="*/ 41628 w 71686"/>
                  <a:gd name="connsiteY7" fmla="*/ 37279 h 84236"/>
                  <a:gd name="connsiteX8" fmla="*/ 290 w 71686"/>
                  <a:gd name="connsiteY8" fmla="*/ 1083 h 84236"/>
                  <a:gd name="connsiteX9" fmla="*/ 99 w 71686"/>
                  <a:gd name="connsiteY9" fmla="*/ 321 h 84236"/>
                  <a:gd name="connsiteX10" fmla="*/ 861 w 71686"/>
                  <a:gd name="connsiteY10" fmla="*/ 36 h 84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86" h="84236">
                    <a:moveTo>
                      <a:pt x="861" y="36"/>
                    </a:moveTo>
                    <a:cubicBezTo>
                      <a:pt x="18673" y="6513"/>
                      <a:pt x="35056" y="17466"/>
                      <a:pt x="48296" y="31659"/>
                    </a:cubicBezTo>
                    <a:cubicBezTo>
                      <a:pt x="54868" y="38707"/>
                      <a:pt x="61631" y="46137"/>
                      <a:pt x="65536" y="55185"/>
                    </a:cubicBezTo>
                    <a:cubicBezTo>
                      <a:pt x="69441" y="64139"/>
                      <a:pt x="72108" y="73759"/>
                      <a:pt x="71632" y="83665"/>
                    </a:cubicBezTo>
                    <a:cubicBezTo>
                      <a:pt x="71632" y="83951"/>
                      <a:pt x="71346" y="84237"/>
                      <a:pt x="71060" y="84237"/>
                    </a:cubicBezTo>
                    <a:cubicBezTo>
                      <a:pt x="70870" y="84237"/>
                      <a:pt x="70679" y="84141"/>
                      <a:pt x="70584" y="83951"/>
                    </a:cubicBezTo>
                    <a:cubicBezTo>
                      <a:pt x="65250" y="75759"/>
                      <a:pt x="60869" y="67854"/>
                      <a:pt x="55916" y="60234"/>
                    </a:cubicBezTo>
                    <a:cubicBezTo>
                      <a:pt x="51058" y="52709"/>
                      <a:pt x="47153" y="44517"/>
                      <a:pt x="41628" y="37279"/>
                    </a:cubicBezTo>
                    <a:cubicBezTo>
                      <a:pt x="30674" y="22800"/>
                      <a:pt x="16673" y="10323"/>
                      <a:pt x="290" y="1083"/>
                    </a:cubicBezTo>
                    <a:cubicBezTo>
                      <a:pt x="4" y="893"/>
                      <a:pt x="-91" y="607"/>
                      <a:pt x="99" y="321"/>
                    </a:cubicBezTo>
                    <a:cubicBezTo>
                      <a:pt x="385" y="36"/>
                      <a:pt x="671" y="-60"/>
                      <a:pt x="861" y="36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EBCFCBC0-A1CD-42EC-9621-5DCA6CF42A3F}"/>
                  </a:ext>
                </a:extLst>
              </p:cNvPr>
              <p:cNvSpPr/>
              <p:nvPr/>
            </p:nvSpPr>
            <p:spPr>
              <a:xfrm>
                <a:off x="7204875" y="3912810"/>
                <a:ext cx="397778" cy="47995"/>
              </a:xfrm>
              <a:custGeom>
                <a:avLst/>
                <a:gdLst>
                  <a:gd name="connsiteX0" fmla="*/ 691 w 397778"/>
                  <a:gd name="connsiteY0" fmla="*/ 25205 h 47995"/>
                  <a:gd name="connsiteX1" fmla="*/ 101752 w 397778"/>
                  <a:gd name="connsiteY1" fmla="*/ 41493 h 47995"/>
                  <a:gd name="connsiteX2" fmla="*/ 152329 w 397778"/>
                  <a:gd name="connsiteY2" fmla="*/ 38826 h 47995"/>
                  <a:gd name="connsiteX3" fmla="*/ 200812 w 397778"/>
                  <a:gd name="connsiteY3" fmla="*/ 24443 h 47995"/>
                  <a:gd name="connsiteX4" fmla="*/ 249484 w 397778"/>
                  <a:gd name="connsiteY4" fmla="*/ 6441 h 47995"/>
                  <a:gd name="connsiteX5" fmla="*/ 301967 w 397778"/>
                  <a:gd name="connsiteY5" fmla="*/ 250 h 47995"/>
                  <a:gd name="connsiteX6" fmla="*/ 397598 w 397778"/>
                  <a:gd name="connsiteY6" fmla="*/ 38826 h 47995"/>
                  <a:gd name="connsiteX7" fmla="*/ 397598 w 397778"/>
                  <a:gd name="connsiteY7" fmla="*/ 39588 h 47995"/>
                  <a:gd name="connsiteX8" fmla="*/ 396931 w 397778"/>
                  <a:gd name="connsiteY8" fmla="*/ 39683 h 47995"/>
                  <a:gd name="connsiteX9" fmla="*/ 301491 w 397778"/>
                  <a:gd name="connsiteY9" fmla="*/ 11108 h 47995"/>
                  <a:gd name="connsiteX10" fmla="*/ 276726 w 397778"/>
                  <a:gd name="connsiteY10" fmla="*/ 12346 h 47995"/>
                  <a:gd name="connsiteX11" fmla="*/ 252247 w 397778"/>
                  <a:gd name="connsiteY11" fmla="*/ 16918 h 47995"/>
                  <a:gd name="connsiteX12" fmla="*/ 203764 w 397778"/>
                  <a:gd name="connsiteY12" fmla="*/ 32730 h 47995"/>
                  <a:gd name="connsiteX13" fmla="*/ 153377 w 397778"/>
                  <a:gd name="connsiteY13" fmla="*/ 45970 h 47995"/>
                  <a:gd name="connsiteX14" fmla="*/ 101371 w 397778"/>
                  <a:gd name="connsiteY14" fmla="*/ 47017 h 47995"/>
                  <a:gd name="connsiteX15" fmla="*/ 406 w 397778"/>
                  <a:gd name="connsiteY15" fmla="*/ 26348 h 47995"/>
                  <a:gd name="connsiteX16" fmla="*/ 25 w 397778"/>
                  <a:gd name="connsiteY16" fmla="*/ 25681 h 47995"/>
                  <a:gd name="connsiteX17" fmla="*/ 691 w 397778"/>
                  <a:gd name="connsiteY17" fmla="*/ 25205 h 4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7778" h="47995">
                    <a:moveTo>
                      <a:pt x="691" y="25205"/>
                    </a:moveTo>
                    <a:cubicBezTo>
                      <a:pt x="34124" y="32635"/>
                      <a:pt x="67747" y="39969"/>
                      <a:pt x="101752" y="41493"/>
                    </a:cubicBezTo>
                    <a:cubicBezTo>
                      <a:pt x="118706" y="42445"/>
                      <a:pt x="135756" y="41683"/>
                      <a:pt x="152329" y="38826"/>
                    </a:cubicBezTo>
                    <a:cubicBezTo>
                      <a:pt x="168998" y="36159"/>
                      <a:pt x="184905" y="30634"/>
                      <a:pt x="200812" y="24443"/>
                    </a:cubicBezTo>
                    <a:cubicBezTo>
                      <a:pt x="216719" y="18252"/>
                      <a:pt x="232530" y="11394"/>
                      <a:pt x="249484" y="6441"/>
                    </a:cubicBezTo>
                    <a:cubicBezTo>
                      <a:pt x="266344" y="1488"/>
                      <a:pt x="284346" y="-798"/>
                      <a:pt x="301967" y="250"/>
                    </a:cubicBezTo>
                    <a:cubicBezTo>
                      <a:pt x="337210" y="2440"/>
                      <a:pt x="371881" y="15490"/>
                      <a:pt x="397598" y="38826"/>
                    </a:cubicBezTo>
                    <a:cubicBezTo>
                      <a:pt x="397789" y="39016"/>
                      <a:pt x="397884" y="39397"/>
                      <a:pt x="397598" y="39588"/>
                    </a:cubicBezTo>
                    <a:cubicBezTo>
                      <a:pt x="397408" y="39778"/>
                      <a:pt x="397122" y="39778"/>
                      <a:pt x="396931" y="39683"/>
                    </a:cubicBezTo>
                    <a:cubicBezTo>
                      <a:pt x="367880" y="21681"/>
                      <a:pt x="334829" y="11394"/>
                      <a:pt x="301491" y="11108"/>
                    </a:cubicBezTo>
                    <a:cubicBezTo>
                      <a:pt x="293204" y="10822"/>
                      <a:pt x="284917" y="11203"/>
                      <a:pt x="276726" y="12346"/>
                    </a:cubicBezTo>
                    <a:cubicBezTo>
                      <a:pt x="268534" y="13204"/>
                      <a:pt x="260343" y="14728"/>
                      <a:pt x="252247" y="16918"/>
                    </a:cubicBezTo>
                    <a:cubicBezTo>
                      <a:pt x="236054" y="21014"/>
                      <a:pt x="220052" y="27110"/>
                      <a:pt x="203764" y="32730"/>
                    </a:cubicBezTo>
                    <a:cubicBezTo>
                      <a:pt x="187572" y="38445"/>
                      <a:pt x="170713" y="43779"/>
                      <a:pt x="153377" y="45970"/>
                    </a:cubicBezTo>
                    <a:cubicBezTo>
                      <a:pt x="136042" y="48351"/>
                      <a:pt x="118611" y="48541"/>
                      <a:pt x="101371" y="47017"/>
                    </a:cubicBezTo>
                    <a:cubicBezTo>
                      <a:pt x="66890" y="43969"/>
                      <a:pt x="33457" y="35206"/>
                      <a:pt x="406" y="26348"/>
                    </a:cubicBezTo>
                    <a:cubicBezTo>
                      <a:pt x="120" y="26253"/>
                      <a:pt x="-71" y="25967"/>
                      <a:pt x="25" y="25681"/>
                    </a:cubicBezTo>
                    <a:cubicBezTo>
                      <a:pt x="120" y="25300"/>
                      <a:pt x="406" y="25205"/>
                      <a:pt x="691" y="25205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02" name="Graphic 1">
              <a:extLst>
                <a:ext uri="{FF2B5EF4-FFF2-40B4-BE49-F238E27FC236}">
                  <a16:creationId xmlns:a16="http://schemas.microsoft.com/office/drawing/2014/main" id="{0D9F1EEA-BB8E-4A59-9062-35DBD3487AF5}"/>
                </a:ext>
              </a:extLst>
            </p:cNvPr>
            <p:cNvGrpSpPr/>
            <p:nvPr/>
          </p:nvGrpSpPr>
          <p:grpSpPr>
            <a:xfrm>
              <a:off x="6189058" y="3162106"/>
              <a:ext cx="1487044" cy="3154111"/>
              <a:chOff x="6189058" y="3162106"/>
              <a:chExt cx="1487044" cy="3154111"/>
            </a:xfrm>
          </p:grpSpPr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1EAF678B-D441-4F76-BF9C-D9D5C8B767C7}"/>
                  </a:ext>
                </a:extLst>
              </p:cNvPr>
              <p:cNvSpPr/>
              <p:nvPr/>
            </p:nvSpPr>
            <p:spPr>
              <a:xfrm>
                <a:off x="6189058" y="4214234"/>
                <a:ext cx="140239" cy="230415"/>
              </a:xfrm>
              <a:custGeom>
                <a:avLst/>
                <a:gdLst>
                  <a:gd name="connsiteX0" fmla="*/ 137256 w 140239"/>
                  <a:gd name="connsiteY0" fmla="*/ 182505 h 230415"/>
                  <a:gd name="connsiteX1" fmla="*/ 127636 w 140239"/>
                  <a:gd name="connsiteY1" fmla="*/ 107543 h 230415"/>
                  <a:gd name="connsiteX2" fmla="*/ 89822 w 140239"/>
                  <a:gd name="connsiteY2" fmla="*/ 36296 h 230415"/>
                  <a:gd name="connsiteX3" fmla="*/ 52579 w 140239"/>
                  <a:gd name="connsiteY3" fmla="*/ 2387 h 230415"/>
                  <a:gd name="connsiteX4" fmla="*/ 1 w 140239"/>
                  <a:gd name="connsiteY4" fmla="*/ 11531 h 230415"/>
                  <a:gd name="connsiteX5" fmla="*/ 73153 w 140239"/>
                  <a:gd name="connsiteY5" fmla="*/ 230416 h 230415"/>
                  <a:gd name="connsiteX6" fmla="*/ 87536 w 140239"/>
                  <a:gd name="connsiteY6" fmla="*/ 228987 h 230415"/>
                  <a:gd name="connsiteX7" fmla="*/ 137256 w 140239"/>
                  <a:gd name="connsiteY7" fmla="*/ 182505 h 23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239" h="230415">
                    <a:moveTo>
                      <a:pt x="137256" y="182505"/>
                    </a:moveTo>
                    <a:cubicBezTo>
                      <a:pt x="144591" y="157930"/>
                      <a:pt x="137256" y="131356"/>
                      <a:pt x="127636" y="107543"/>
                    </a:cubicBezTo>
                    <a:cubicBezTo>
                      <a:pt x="117539" y="82587"/>
                      <a:pt x="104871" y="58680"/>
                      <a:pt x="89822" y="36296"/>
                    </a:cubicBezTo>
                    <a:cubicBezTo>
                      <a:pt x="80297" y="22104"/>
                      <a:pt x="68867" y="7816"/>
                      <a:pt x="52579" y="2387"/>
                    </a:cubicBezTo>
                    <a:cubicBezTo>
                      <a:pt x="34958" y="-3518"/>
                      <a:pt x="16860" y="2292"/>
                      <a:pt x="1" y="11531"/>
                    </a:cubicBezTo>
                    <a:cubicBezTo>
                      <a:pt x="-189" y="52203"/>
                      <a:pt x="29719" y="133070"/>
                      <a:pt x="73153" y="230416"/>
                    </a:cubicBezTo>
                    <a:cubicBezTo>
                      <a:pt x="78011" y="230416"/>
                      <a:pt x="82869" y="230034"/>
                      <a:pt x="87536" y="228987"/>
                    </a:cubicBezTo>
                    <a:cubicBezTo>
                      <a:pt x="110872" y="223653"/>
                      <a:pt x="130494" y="205269"/>
                      <a:pt x="137256" y="182505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FE0D445B-DF32-4CF9-852C-85DA0A83A2C0}"/>
                  </a:ext>
                </a:extLst>
              </p:cNvPr>
              <p:cNvSpPr/>
              <p:nvPr/>
            </p:nvSpPr>
            <p:spPr>
              <a:xfrm>
                <a:off x="6431470" y="4792027"/>
                <a:ext cx="1244631" cy="1524190"/>
              </a:xfrm>
              <a:custGeom>
                <a:avLst/>
                <a:gdLst>
                  <a:gd name="connsiteX0" fmla="*/ 716661 w 1244631"/>
                  <a:gd name="connsiteY0" fmla="*/ 575405 h 1524190"/>
                  <a:gd name="connsiteX1" fmla="*/ 396526 w 1244631"/>
                  <a:gd name="connsiteY1" fmla="*/ 362903 h 1524190"/>
                  <a:gd name="connsiteX2" fmla="*/ 0 w 1244631"/>
                  <a:gd name="connsiteY2" fmla="*/ 0 h 1524190"/>
                  <a:gd name="connsiteX3" fmla="*/ 110109 w 1244631"/>
                  <a:gd name="connsiteY3" fmla="*/ 222218 h 1524190"/>
                  <a:gd name="connsiteX4" fmla="*/ 592169 w 1244631"/>
                  <a:gd name="connsiteY4" fmla="*/ 658749 h 1524190"/>
                  <a:gd name="connsiteX5" fmla="*/ 964216 w 1244631"/>
                  <a:gd name="connsiteY5" fmla="*/ 1524190 h 1524190"/>
                  <a:gd name="connsiteX6" fmla="*/ 1244632 w 1244631"/>
                  <a:gd name="connsiteY6" fmla="*/ 1524190 h 1524190"/>
                  <a:gd name="connsiteX7" fmla="*/ 895826 w 1244631"/>
                  <a:gd name="connsiteY7" fmla="*/ 866680 h 1524190"/>
                  <a:gd name="connsiteX8" fmla="*/ 716661 w 1244631"/>
                  <a:gd name="connsiteY8" fmla="*/ 575405 h 152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31" h="1524190">
                    <a:moveTo>
                      <a:pt x="716661" y="575405"/>
                    </a:moveTo>
                    <a:cubicBezTo>
                      <a:pt x="626840" y="483489"/>
                      <a:pt x="506158" y="429958"/>
                      <a:pt x="396526" y="362903"/>
                    </a:cubicBezTo>
                    <a:cubicBezTo>
                      <a:pt x="242697" y="268891"/>
                      <a:pt x="107823" y="144494"/>
                      <a:pt x="0" y="0"/>
                    </a:cubicBezTo>
                    <a:cubicBezTo>
                      <a:pt x="42577" y="84296"/>
                      <a:pt x="82201" y="162496"/>
                      <a:pt x="110109" y="222218"/>
                    </a:cubicBezTo>
                    <a:cubicBezTo>
                      <a:pt x="220218" y="457581"/>
                      <a:pt x="455581" y="571405"/>
                      <a:pt x="592169" y="658749"/>
                    </a:cubicBezTo>
                    <a:cubicBezTo>
                      <a:pt x="728853" y="746093"/>
                      <a:pt x="964216" y="1524190"/>
                      <a:pt x="964216" y="1524190"/>
                    </a:cubicBezTo>
                    <a:lnTo>
                      <a:pt x="1244632" y="1524190"/>
                    </a:lnTo>
                    <a:cubicBezTo>
                      <a:pt x="1119949" y="1309593"/>
                      <a:pt x="1003554" y="1090231"/>
                      <a:pt x="895826" y="866680"/>
                    </a:cubicBezTo>
                    <a:cubicBezTo>
                      <a:pt x="846106" y="763619"/>
                      <a:pt x="796766" y="657415"/>
                      <a:pt x="716661" y="575405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70A9F928-D154-4D8E-A393-855A83282932}"/>
                  </a:ext>
                </a:extLst>
              </p:cNvPr>
              <p:cNvSpPr/>
              <p:nvPr/>
            </p:nvSpPr>
            <p:spPr>
              <a:xfrm>
                <a:off x="6411893" y="3162106"/>
                <a:ext cx="116219" cy="142343"/>
              </a:xfrm>
              <a:custGeom>
                <a:avLst/>
                <a:gdLst>
                  <a:gd name="connsiteX0" fmla="*/ 115780 w 116219"/>
                  <a:gd name="connsiteY0" fmla="*/ 72488 h 142343"/>
                  <a:gd name="connsiteX1" fmla="*/ 94348 w 116219"/>
                  <a:gd name="connsiteY1" fmla="*/ 16576 h 142343"/>
                  <a:gd name="connsiteX2" fmla="*/ 58725 w 116219"/>
                  <a:gd name="connsiteY2" fmla="*/ 669 h 142343"/>
                  <a:gd name="connsiteX3" fmla="*/ 27102 w 116219"/>
                  <a:gd name="connsiteY3" fmla="*/ 7146 h 142343"/>
                  <a:gd name="connsiteX4" fmla="*/ 337 w 116219"/>
                  <a:gd name="connsiteY4" fmla="*/ 38674 h 142343"/>
                  <a:gd name="connsiteX5" fmla="*/ 1098 w 116219"/>
                  <a:gd name="connsiteY5" fmla="*/ 71154 h 142343"/>
                  <a:gd name="connsiteX6" fmla="*/ 24244 w 116219"/>
                  <a:gd name="connsiteY6" fmla="*/ 124304 h 142343"/>
                  <a:gd name="connsiteX7" fmla="*/ 78060 w 116219"/>
                  <a:gd name="connsiteY7" fmla="*/ 140496 h 142343"/>
                  <a:gd name="connsiteX8" fmla="*/ 115780 w 116219"/>
                  <a:gd name="connsiteY8" fmla="*/ 72488 h 14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19" h="142343">
                    <a:moveTo>
                      <a:pt x="115780" y="72488"/>
                    </a:moveTo>
                    <a:cubicBezTo>
                      <a:pt x="113493" y="52485"/>
                      <a:pt x="104826" y="34102"/>
                      <a:pt x="94348" y="16576"/>
                    </a:cubicBezTo>
                    <a:cubicBezTo>
                      <a:pt x="87014" y="4289"/>
                      <a:pt x="72726" y="-2188"/>
                      <a:pt x="58725" y="669"/>
                    </a:cubicBezTo>
                    <a:lnTo>
                      <a:pt x="27102" y="7146"/>
                    </a:lnTo>
                    <a:cubicBezTo>
                      <a:pt x="11957" y="10194"/>
                      <a:pt x="1098" y="23244"/>
                      <a:pt x="337" y="38674"/>
                    </a:cubicBezTo>
                    <a:cubicBezTo>
                      <a:pt x="-235" y="49533"/>
                      <a:pt x="-140" y="60391"/>
                      <a:pt x="1098" y="71154"/>
                    </a:cubicBezTo>
                    <a:cubicBezTo>
                      <a:pt x="3480" y="90681"/>
                      <a:pt x="10528" y="110207"/>
                      <a:pt x="24244" y="124304"/>
                    </a:cubicBezTo>
                    <a:cubicBezTo>
                      <a:pt x="37960" y="138401"/>
                      <a:pt x="59201" y="146116"/>
                      <a:pt x="78060" y="140496"/>
                    </a:cubicBezTo>
                    <a:cubicBezTo>
                      <a:pt x="105112" y="132591"/>
                      <a:pt x="118923" y="100491"/>
                      <a:pt x="115780" y="72488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231" name="Graphic 108">
            <a:extLst>
              <a:ext uri="{FF2B5EF4-FFF2-40B4-BE49-F238E27FC236}">
                <a16:creationId xmlns:a16="http://schemas.microsoft.com/office/drawing/2014/main" id="{E814A090-31C1-4530-8FBB-E590B09A18C3}"/>
              </a:ext>
            </a:extLst>
          </p:cNvPr>
          <p:cNvSpPr/>
          <p:nvPr/>
        </p:nvSpPr>
        <p:spPr>
          <a:xfrm rot="6703671">
            <a:off x="10383207" y="-900341"/>
            <a:ext cx="1424990" cy="3049978"/>
          </a:xfrm>
          <a:custGeom>
            <a:avLst/>
            <a:gdLst>
              <a:gd name="connsiteX0" fmla="*/ 177451 w 754210"/>
              <a:gd name="connsiteY0" fmla="*/ 17622 h 1619831"/>
              <a:gd name="connsiteX1" fmla="*/ 579215 w 754210"/>
              <a:gd name="connsiteY1" fmla="*/ 50864 h 1619831"/>
              <a:gd name="connsiteX2" fmla="*/ 742664 w 754210"/>
              <a:gd name="connsiteY2" fmla="*/ 391002 h 1619831"/>
              <a:gd name="connsiteX3" fmla="*/ 565595 w 754210"/>
              <a:gd name="connsiteY3" fmla="*/ 609315 h 1619831"/>
              <a:gd name="connsiteX4" fmla="*/ 472154 w 754210"/>
              <a:gd name="connsiteY4" fmla="*/ 861727 h 1619831"/>
              <a:gd name="connsiteX5" fmla="*/ 662273 w 754210"/>
              <a:gd name="connsiteY5" fmla="*/ 1060895 h 1619831"/>
              <a:gd name="connsiteX6" fmla="*/ 665607 w 754210"/>
              <a:gd name="connsiteY6" fmla="*/ 1403033 h 1619831"/>
              <a:gd name="connsiteX7" fmla="*/ 364427 w 754210"/>
              <a:gd name="connsiteY7" fmla="*/ 1595438 h 1619831"/>
              <a:gd name="connsiteX8" fmla="*/ 0 w 754210"/>
              <a:gd name="connsiteY8" fmla="*/ 1618298 h 161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4210" h="1619831">
                <a:moveTo>
                  <a:pt x="177451" y="17622"/>
                </a:moveTo>
                <a:cubicBezTo>
                  <a:pt x="311944" y="-8096"/>
                  <a:pt x="457676" y="-12287"/>
                  <a:pt x="579215" y="50864"/>
                </a:cubicBezTo>
                <a:cubicBezTo>
                  <a:pt x="700754" y="114110"/>
                  <a:pt x="786289" y="261081"/>
                  <a:pt x="742664" y="391002"/>
                </a:cubicBezTo>
                <a:cubicBezTo>
                  <a:pt x="712565" y="480727"/>
                  <a:pt x="631984" y="541782"/>
                  <a:pt x="565595" y="609315"/>
                </a:cubicBezTo>
                <a:cubicBezTo>
                  <a:pt x="499205" y="676752"/>
                  <a:pt x="441103" y="772287"/>
                  <a:pt x="472154" y="861727"/>
                </a:cubicBezTo>
                <a:cubicBezTo>
                  <a:pt x="502634" y="949452"/>
                  <a:pt x="603409" y="989076"/>
                  <a:pt x="662273" y="1060895"/>
                </a:cubicBezTo>
                <a:cubicBezTo>
                  <a:pt x="739616" y="1155383"/>
                  <a:pt x="732473" y="1300925"/>
                  <a:pt x="665607" y="1403033"/>
                </a:cubicBezTo>
                <a:cubicBezTo>
                  <a:pt x="598742" y="1505141"/>
                  <a:pt x="483203" y="1567434"/>
                  <a:pt x="364427" y="1595438"/>
                </a:cubicBezTo>
                <a:cubicBezTo>
                  <a:pt x="245650" y="1623441"/>
                  <a:pt x="122015" y="1620965"/>
                  <a:pt x="0" y="1618298"/>
                </a:cubicBezTo>
              </a:path>
            </a:pathLst>
          </a:custGeom>
          <a:noFill/>
          <a:ln w="9525" cap="flat">
            <a:solidFill>
              <a:schemeClr val="tx1">
                <a:lumMod val="95000"/>
                <a:lumOff val="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32" name="Graphic 837">
            <a:extLst>
              <a:ext uri="{FF2B5EF4-FFF2-40B4-BE49-F238E27FC236}">
                <a16:creationId xmlns:a16="http://schemas.microsoft.com/office/drawing/2014/main" id="{95F2562C-EE5E-4E98-818C-645CAC021BBF}"/>
              </a:ext>
            </a:extLst>
          </p:cNvPr>
          <p:cNvGrpSpPr/>
          <p:nvPr/>
        </p:nvGrpSpPr>
        <p:grpSpPr>
          <a:xfrm rot="10800000">
            <a:off x="-264272" y="-399670"/>
            <a:ext cx="3739575" cy="1807543"/>
            <a:chOff x="10278396" y="5723167"/>
            <a:chExt cx="1974056" cy="1129093"/>
          </a:xfrm>
          <a:solidFill>
            <a:srgbClr val="BDD7EE"/>
          </a:solidFill>
        </p:grpSpPr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B43F1CA4-B63A-4F3E-8E8E-43A9F8D3C2DA}"/>
                </a:ext>
              </a:extLst>
            </p:cNvPr>
            <p:cNvSpPr/>
            <p:nvPr/>
          </p:nvSpPr>
          <p:spPr>
            <a:xfrm>
              <a:off x="10278396" y="5830513"/>
              <a:ext cx="1915953" cy="1021746"/>
            </a:xfrm>
            <a:custGeom>
              <a:avLst/>
              <a:gdLst>
                <a:gd name="connsiteX0" fmla="*/ 1875854 w 1915953"/>
                <a:gd name="connsiteY0" fmla="*/ 0 h 1021746"/>
                <a:gd name="connsiteX1" fmla="*/ 1528286 w 1915953"/>
                <a:gd name="connsiteY1" fmla="*/ 281464 h 1021746"/>
                <a:gd name="connsiteX2" fmla="*/ 993648 w 1915953"/>
                <a:gd name="connsiteY2" fmla="*/ 271748 h 1021746"/>
                <a:gd name="connsiteX3" fmla="*/ 470630 w 1915953"/>
                <a:gd name="connsiteY3" fmla="*/ 327755 h 1021746"/>
                <a:gd name="connsiteX4" fmla="*/ 197358 w 1915953"/>
                <a:gd name="connsiteY4" fmla="*/ 633603 h 1021746"/>
                <a:gd name="connsiteX5" fmla="*/ 0 w 1915953"/>
                <a:gd name="connsiteY5" fmla="*/ 1021747 h 1021746"/>
                <a:gd name="connsiteX6" fmla="*/ 1915954 w 1915953"/>
                <a:gd name="connsiteY6" fmla="*/ 1021747 h 1021746"/>
                <a:gd name="connsiteX7" fmla="*/ 1875854 w 1915953"/>
                <a:gd name="connsiteY7" fmla="*/ 0 h 102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5953" h="1021746">
                  <a:moveTo>
                    <a:pt x="1875854" y="0"/>
                  </a:moveTo>
                  <a:cubicBezTo>
                    <a:pt x="1871091" y="140684"/>
                    <a:pt x="1702880" y="249936"/>
                    <a:pt x="1528286" y="281464"/>
                  </a:cubicBezTo>
                  <a:cubicBezTo>
                    <a:pt x="1353598" y="312992"/>
                    <a:pt x="1171766" y="286893"/>
                    <a:pt x="993648" y="271748"/>
                  </a:cubicBezTo>
                  <a:cubicBezTo>
                    <a:pt x="815435" y="256603"/>
                    <a:pt x="623983" y="254889"/>
                    <a:pt x="470630" y="327755"/>
                  </a:cubicBezTo>
                  <a:cubicBezTo>
                    <a:pt x="331851" y="393668"/>
                    <a:pt x="245364" y="511969"/>
                    <a:pt x="197358" y="633603"/>
                  </a:cubicBezTo>
                  <a:cubicBezTo>
                    <a:pt x="144209" y="768191"/>
                    <a:pt x="125063" y="920687"/>
                    <a:pt x="0" y="1021747"/>
                  </a:cubicBezTo>
                  <a:lnTo>
                    <a:pt x="1915954" y="1021747"/>
                  </a:lnTo>
                  <a:lnTo>
                    <a:pt x="187585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22F9BA4B-E012-4558-8C08-4EA1CD6288CB}"/>
                </a:ext>
              </a:extLst>
            </p:cNvPr>
            <p:cNvSpPr/>
            <p:nvPr/>
          </p:nvSpPr>
          <p:spPr>
            <a:xfrm>
              <a:off x="10392219" y="5723167"/>
              <a:ext cx="1860232" cy="1094517"/>
            </a:xfrm>
            <a:custGeom>
              <a:avLst/>
              <a:gdLst>
                <a:gd name="connsiteX0" fmla="*/ 17621 w 1860232"/>
                <a:gd name="connsiteY0" fmla="*/ 1094518 h 1094517"/>
                <a:gd name="connsiteX1" fmla="*/ 0 w 1860232"/>
                <a:gd name="connsiteY1" fmla="*/ 1076611 h 1094517"/>
                <a:gd name="connsiteX2" fmla="*/ 148304 w 1860232"/>
                <a:gd name="connsiteY2" fmla="*/ 788956 h 1094517"/>
                <a:gd name="connsiteX3" fmla="*/ 179927 w 1860232"/>
                <a:gd name="connsiteY3" fmla="*/ 685419 h 1094517"/>
                <a:gd name="connsiteX4" fmla="*/ 448151 w 1860232"/>
                <a:gd name="connsiteY4" fmla="*/ 362617 h 1094517"/>
                <a:gd name="connsiteX5" fmla="*/ 975836 w 1860232"/>
                <a:gd name="connsiteY5" fmla="*/ 288512 h 1094517"/>
                <a:gd name="connsiteX6" fmla="*/ 1060609 w 1860232"/>
                <a:gd name="connsiteY6" fmla="*/ 293561 h 1094517"/>
                <a:gd name="connsiteX7" fmla="*/ 1506950 w 1860232"/>
                <a:gd name="connsiteY7" fmla="*/ 281750 h 1094517"/>
                <a:gd name="connsiteX8" fmla="*/ 1834229 w 1860232"/>
                <a:gd name="connsiteY8" fmla="*/ 0 h 1094517"/>
                <a:gd name="connsiteX9" fmla="*/ 1860233 w 1860232"/>
                <a:gd name="connsiteY9" fmla="*/ 0 h 1094517"/>
                <a:gd name="connsiteX10" fmla="*/ 1512761 w 1860232"/>
                <a:gd name="connsiteY10" fmla="*/ 305657 h 1094517"/>
                <a:gd name="connsiteX11" fmla="*/ 1058894 w 1860232"/>
                <a:gd name="connsiteY11" fmla="*/ 318040 h 1094517"/>
                <a:gd name="connsiteX12" fmla="*/ 974408 w 1860232"/>
                <a:gd name="connsiteY12" fmla="*/ 312992 h 1094517"/>
                <a:gd name="connsiteX13" fmla="*/ 460724 w 1860232"/>
                <a:gd name="connsiteY13" fmla="*/ 384143 h 1094517"/>
                <a:gd name="connsiteX14" fmla="*/ 204502 w 1860232"/>
                <a:gd name="connsiteY14" fmla="*/ 693134 h 1094517"/>
                <a:gd name="connsiteX15" fmla="*/ 173355 w 1860232"/>
                <a:gd name="connsiteY15" fmla="*/ 795242 h 1094517"/>
                <a:gd name="connsiteX16" fmla="*/ 17621 w 1860232"/>
                <a:gd name="connsiteY16" fmla="*/ 1094518 h 109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0232" h="1094517">
                  <a:moveTo>
                    <a:pt x="17621" y="1094518"/>
                  </a:moveTo>
                  <a:lnTo>
                    <a:pt x="0" y="1076611"/>
                  </a:lnTo>
                  <a:cubicBezTo>
                    <a:pt x="88868" y="999363"/>
                    <a:pt x="119063" y="892397"/>
                    <a:pt x="148304" y="788956"/>
                  </a:cubicBezTo>
                  <a:cubicBezTo>
                    <a:pt x="157925" y="754761"/>
                    <a:pt x="167926" y="719328"/>
                    <a:pt x="179927" y="685419"/>
                  </a:cubicBezTo>
                  <a:cubicBezTo>
                    <a:pt x="216027" y="582740"/>
                    <a:pt x="292037" y="443484"/>
                    <a:pt x="448151" y="362617"/>
                  </a:cubicBezTo>
                  <a:cubicBezTo>
                    <a:pt x="606266" y="280797"/>
                    <a:pt x="803720" y="279178"/>
                    <a:pt x="975836" y="288512"/>
                  </a:cubicBezTo>
                  <a:cubicBezTo>
                    <a:pt x="1004030" y="290036"/>
                    <a:pt x="1032224" y="291846"/>
                    <a:pt x="1060609" y="293561"/>
                  </a:cubicBezTo>
                  <a:cubicBezTo>
                    <a:pt x="1209104" y="302990"/>
                    <a:pt x="1362647" y="312611"/>
                    <a:pt x="1506950" y="281750"/>
                  </a:cubicBezTo>
                  <a:cubicBezTo>
                    <a:pt x="1669828" y="246888"/>
                    <a:pt x="1834515" y="138875"/>
                    <a:pt x="1834229" y="0"/>
                  </a:cubicBezTo>
                  <a:lnTo>
                    <a:pt x="1860233" y="0"/>
                  </a:lnTo>
                  <a:cubicBezTo>
                    <a:pt x="1860518" y="151733"/>
                    <a:pt x="1685639" y="268605"/>
                    <a:pt x="1512761" y="305657"/>
                  </a:cubicBezTo>
                  <a:cubicBezTo>
                    <a:pt x="1364742" y="337375"/>
                    <a:pt x="1209294" y="327565"/>
                    <a:pt x="1058894" y="318040"/>
                  </a:cubicBezTo>
                  <a:cubicBezTo>
                    <a:pt x="1030700" y="316230"/>
                    <a:pt x="1002506" y="314516"/>
                    <a:pt x="974408" y="312992"/>
                  </a:cubicBezTo>
                  <a:cubicBezTo>
                    <a:pt x="805910" y="303848"/>
                    <a:pt x="613029" y="305276"/>
                    <a:pt x="460724" y="384143"/>
                  </a:cubicBezTo>
                  <a:cubicBezTo>
                    <a:pt x="311944" y="461010"/>
                    <a:pt x="239268" y="594646"/>
                    <a:pt x="204502" y="693134"/>
                  </a:cubicBezTo>
                  <a:cubicBezTo>
                    <a:pt x="192786" y="726377"/>
                    <a:pt x="182880" y="761333"/>
                    <a:pt x="173355" y="795242"/>
                  </a:cubicBezTo>
                  <a:cubicBezTo>
                    <a:pt x="143256" y="902018"/>
                    <a:pt x="112109" y="1012508"/>
                    <a:pt x="17621" y="10945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35" name="Graphic 559">
            <a:extLst>
              <a:ext uri="{FF2B5EF4-FFF2-40B4-BE49-F238E27FC236}">
                <a16:creationId xmlns:a16="http://schemas.microsoft.com/office/drawing/2014/main" id="{3D384EB6-1D6E-4ED4-9304-B821470F44DB}"/>
              </a:ext>
            </a:extLst>
          </p:cNvPr>
          <p:cNvGrpSpPr/>
          <p:nvPr/>
        </p:nvGrpSpPr>
        <p:grpSpPr>
          <a:xfrm rot="10800000">
            <a:off x="4895523" y="-541173"/>
            <a:ext cx="2801978" cy="1019161"/>
            <a:chOff x="5295567" y="3083292"/>
            <a:chExt cx="4196052" cy="2048959"/>
          </a:xfrm>
          <a:solidFill>
            <a:srgbClr val="EE99AD"/>
          </a:solidFill>
        </p:grpSpPr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5F7DCB07-342B-435D-9A3A-04A642C4DA42}"/>
                </a:ext>
              </a:extLst>
            </p:cNvPr>
            <p:cNvSpPr/>
            <p:nvPr/>
          </p:nvSpPr>
          <p:spPr>
            <a:xfrm>
              <a:off x="5424002" y="3353014"/>
              <a:ext cx="4067617" cy="1779237"/>
            </a:xfrm>
            <a:custGeom>
              <a:avLst/>
              <a:gdLst>
                <a:gd name="connsiteX0" fmla="*/ 0 w 4067617"/>
                <a:gd name="connsiteY0" fmla="*/ 1779237 h 1779237"/>
                <a:gd name="connsiteX1" fmla="*/ 160248 w 4067617"/>
                <a:gd name="connsiteY1" fmla="*/ 717092 h 1779237"/>
                <a:gd name="connsiteX2" fmla="*/ 757081 w 4067617"/>
                <a:gd name="connsiteY2" fmla="*/ 15327 h 1779237"/>
                <a:gd name="connsiteX3" fmla="*/ 2203108 w 4067617"/>
                <a:gd name="connsiteY3" fmla="*/ 569190 h 1779237"/>
                <a:gd name="connsiteX4" fmla="*/ 3157709 w 4067617"/>
                <a:gd name="connsiteY4" fmla="*/ 167265 h 1779237"/>
                <a:gd name="connsiteX5" fmla="*/ 3905768 w 4067617"/>
                <a:gd name="connsiteY5" fmla="*/ 560643 h 1779237"/>
                <a:gd name="connsiteX6" fmla="*/ 4006427 w 4067617"/>
                <a:gd name="connsiteY6" fmla="*/ 1622788 h 1779237"/>
                <a:gd name="connsiteX7" fmla="*/ 0 w 4067617"/>
                <a:gd name="connsiteY7" fmla="*/ 1779237 h 177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7617" h="1779237">
                  <a:moveTo>
                    <a:pt x="0" y="1779237"/>
                  </a:moveTo>
                  <a:cubicBezTo>
                    <a:pt x="23740" y="1419095"/>
                    <a:pt x="48905" y="1051357"/>
                    <a:pt x="160248" y="717092"/>
                  </a:cubicBezTo>
                  <a:cubicBezTo>
                    <a:pt x="271590" y="383065"/>
                    <a:pt x="486915" y="82749"/>
                    <a:pt x="757081" y="15327"/>
                  </a:cubicBezTo>
                  <a:cubicBezTo>
                    <a:pt x="1266075" y="-111922"/>
                    <a:pt x="1687941" y="595779"/>
                    <a:pt x="2203108" y="569190"/>
                  </a:cubicBezTo>
                  <a:cubicBezTo>
                    <a:pt x="2535711" y="552097"/>
                    <a:pt x="2827005" y="230414"/>
                    <a:pt x="3157709" y="167265"/>
                  </a:cubicBezTo>
                  <a:cubicBezTo>
                    <a:pt x="3440219" y="113137"/>
                    <a:pt x="3735312" y="268399"/>
                    <a:pt x="3905768" y="560643"/>
                  </a:cubicBezTo>
                  <a:cubicBezTo>
                    <a:pt x="4076224" y="852887"/>
                    <a:pt x="4115871" y="1271905"/>
                    <a:pt x="4006427" y="1622788"/>
                  </a:cubicBezTo>
                  <a:lnTo>
                    <a:pt x="0" y="1779237"/>
                  </a:ln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2C705FBC-B809-4C8A-8A68-CDEBF4AC6874}"/>
                </a:ext>
              </a:extLst>
            </p:cNvPr>
            <p:cNvSpPr/>
            <p:nvPr/>
          </p:nvSpPr>
          <p:spPr>
            <a:xfrm>
              <a:off x="5295567" y="3083292"/>
              <a:ext cx="4059229" cy="1892034"/>
            </a:xfrm>
            <a:custGeom>
              <a:avLst/>
              <a:gdLst>
                <a:gd name="connsiteX0" fmla="*/ 56740 w 4059229"/>
                <a:gd name="connsiteY0" fmla="*/ 1818677 h 1892034"/>
                <a:gd name="connsiteX1" fmla="*/ 0 w 4059229"/>
                <a:gd name="connsiteY1" fmla="*/ 1814641 h 1892034"/>
                <a:gd name="connsiteX2" fmla="*/ 162622 w 4059229"/>
                <a:gd name="connsiteY2" fmla="*/ 740389 h 1892034"/>
                <a:gd name="connsiteX3" fmla="*/ 781059 w 4059229"/>
                <a:gd name="connsiteY3" fmla="*/ 15832 h 1892034"/>
                <a:gd name="connsiteX4" fmla="*/ 1559743 w 4059229"/>
                <a:gd name="connsiteY4" fmla="*/ 285286 h 1892034"/>
                <a:gd name="connsiteX5" fmla="*/ 2231359 w 4059229"/>
                <a:gd name="connsiteY5" fmla="*/ 568983 h 1892034"/>
                <a:gd name="connsiteX6" fmla="*/ 2734892 w 4059229"/>
                <a:gd name="connsiteY6" fmla="*/ 367427 h 1892034"/>
                <a:gd name="connsiteX7" fmla="*/ 3182874 w 4059229"/>
                <a:gd name="connsiteY7" fmla="*/ 167296 h 1892034"/>
                <a:gd name="connsiteX8" fmla="*/ 3957047 w 4059229"/>
                <a:gd name="connsiteY8" fmla="*/ 574443 h 1892034"/>
                <a:gd name="connsiteX9" fmla="*/ 3934019 w 4059229"/>
                <a:gd name="connsiteY9" fmla="*/ 1892035 h 1892034"/>
                <a:gd name="connsiteX10" fmla="*/ 3881316 w 4059229"/>
                <a:gd name="connsiteY10" fmla="*/ 1865446 h 1892034"/>
                <a:gd name="connsiteX11" fmla="*/ 3911466 w 4059229"/>
                <a:gd name="connsiteY11" fmla="*/ 621687 h 1892034"/>
                <a:gd name="connsiteX12" fmla="*/ 3189283 w 4059229"/>
                <a:gd name="connsiteY12" fmla="*/ 241841 h 1892034"/>
                <a:gd name="connsiteX13" fmla="*/ 2756734 w 4059229"/>
                <a:gd name="connsiteY13" fmla="*/ 436037 h 1892034"/>
                <a:gd name="connsiteX14" fmla="*/ 2231834 w 4059229"/>
                <a:gd name="connsiteY14" fmla="*/ 644240 h 1892034"/>
                <a:gd name="connsiteX15" fmla="*/ 1532679 w 4059229"/>
                <a:gd name="connsiteY15" fmla="*/ 352708 h 1892034"/>
                <a:gd name="connsiteX16" fmla="*/ 789843 w 4059229"/>
                <a:gd name="connsiteY16" fmla="*/ 89665 h 1892034"/>
                <a:gd name="connsiteX17" fmla="*/ 214850 w 4059229"/>
                <a:gd name="connsiteY17" fmla="*/ 768640 h 1892034"/>
                <a:gd name="connsiteX18" fmla="*/ 56740 w 4059229"/>
                <a:gd name="connsiteY18" fmla="*/ 1818677 h 189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59229" h="1892034">
                  <a:moveTo>
                    <a:pt x="56740" y="1818677"/>
                  </a:moveTo>
                  <a:lnTo>
                    <a:pt x="0" y="1814641"/>
                  </a:lnTo>
                  <a:cubicBezTo>
                    <a:pt x="23740" y="1455212"/>
                    <a:pt x="48193" y="1083675"/>
                    <a:pt x="162622" y="740389"/>
                  </a:cubicBezTo>
                  <a:cubicBezTo>
                    <a:pt x="290345" y="356744"/>
                    <a:pt x="527274" y="79219"/>
                    <a:pt x="781059" y="15832"/>
                  </a:cubicBezTo>
                  <a:cubicBezTo>
                    <a:pt x="1059771" y="-53727"/>
                    <a:pt x="1313793" y="118628"/>
                    <a:pt x="1559743" y="285286"/>
                  </a:cubicBezTo>
                  <a:cubicBezTo>
                    <a:pt x="1774119" y="430577"/>
                    <a:pt x="1995142" y="580853"/>
                    <a:pt x="2231359" y="568983"/>
                  </a:cubicBezTo>
                  <a:cubicBezTo>
                    <a:pt x="2404901" y="559962"/>
                    <a:pt x="2565149" y="466425"/>
                    <a:pt x="2734892" y="367427"/>
                  </a:cubicBezTo>
                  <a:cubicBezTo>
                    <a:pt x="2878284" y="283861"/>
                    <a:pt x="3026424" y="197209"/>
                    <a:pt x="3182874" y="167296"/>
                  </a:cubicBezTo>
                  <a:cubicBezTo>
                    <a:pt x="3476304" y="111268"/>
                    <a:pt x="3779944" y="271041"/>
                    <a:pt x="3957047" y="574443"/>
                  </a:cubicBezTo>
                  <a:cubicBezTo>
                    <a:pt x="4141273" y="890191"/>
                    <a:pt x="4040613" y="1550173"/>
                    <a:pt x="3934019" y="1892035"/>
                  </a:cubicBezTo>
                  <a:lnTo>
                    <a:pt x="3881316" y="1865446"/>
                  </a:lnTo>
                  <a:cubicBezTo>
                    <a:pt x="3990759" y="1515037"/>
                    <a:pt x="4072425" y="897550"/>
                    <a:pt x="3911466" y="621687"/>
                  </a:cubicBezTo>
                  <a:cubicBezTo>
                    <a:pt x="3746470" y="338701"/>
                    <a:pt x="3462773" y="189612"/>
                    <a:pt x="3189283" y="241841"/>
                  </a:cubicBezTo>
                  <a:cubicBezTo>
                    <a:pt x="3040669" y="270329"/>
                    <a:pt x="2896327" y="354607"/>
                    <a:pt x="2756734" y="436037"/>
                  </a:cubicBezTo>
                  <a:cubicBezTo>
                    <a:pt x="2589601" y="533610"/>
                    <a:pt x="2416534" y="634507"/>
                    <a:pt x="2231834" y="644240"/>
                  </a:cubicBezTo>
                  <a:cubicBezTo>
                    <a:pt x="1981610" y="657060"/>
                    <a:pt x="1753227" y="502273"/>
                    <a:pt x="1532679" y="352708"/>
                  </a:cubicBezTo>
                  <a:cubicBezTo>
                    <a:pt x="1283880" y="184151"/>
                    <a:pt x="1049088" y="24853"/>
                    <a:pt x="789843" y="89665"/>
                  </a:cubicBezTo>
                  <a:cubicBezTo>
                    <a:pt x="509231" y="159699"/>
                    <a:pt x="308862" y="486367"/>
                    <a:pt x="214850" y="768640"/>
                  </a:cubicBezTo>
                  <a:cubicBezTo>
                    <a:pt x="104220" y="1100293"/>
                    <a:pt x="80243" y="1465420"/>
                    <a:pt x="56740" y="1818677"/>
                  </a:cubicBez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6B54CD01-CB4D-40B0-97D8-CDE2AA4A13B1}"/>
              </a:ext>
            </a:extLst>
          </p:cNvPr>
          <p:cNvGrpSpPr/>
          <p:nvPr/>
        </p:nvGrpSpPr>
        <p:grpSpPr>
          <a:xfrm rot="9148252">
            <a:off x="9916011" y="5073227"/>
            <a:ext cx="4204374" cy="2184241"/>
            <a:chOff x="-846614" y="-999589"/>
            <a:chExt cx="4356730" cy="3597988"/>
          </a:xfrm>
        </p:grpSpPr>
        <p:sp>
          <p:nvSpPr>
            <p:cNvPr id="239" name="Graphic 104">
              <a:extLst>
                <a:ext uri="{FF2B5EF4-FFF2-40B4-BE49-F238E27FC236}">
                  <a16:creationId xmlns:a16="http://schemas.microsoft.com/office/drawing/2014/main" id="{3A71D4D6-2D97-4B08-A7C9-92DE92B683E5}"/>
                </a:ext>
              </a:extLst>
            </p:cNvPr>
            <p:cNvSpPr/>
            <p:nvPr/>
          </p:nvSpPr>
          <p:spPr>
            <a:xfrm>
              <a:off x="-846614" y="-999589"/>
              <a:ext cx="4356730" cy="3353166"/>
            </a:xfrm>
            <a:custGeom>
              <a:avLst/>
              <a:gdLst>
                <a:gd name="connsiteX0" fmla="*/ 3789279 w 4001311"/>
                <a:gd name="connsiteY0" fmla="*/ 479141 h 3382294"/>
                <a:gd name="connsiteX1" fmla="*/ 3566226 w 4001311"/>
                <a:gd name="connsiteY1" fmla="*/ 435822 h 3382294"/>
                <a:gd name="connsiteX2" fmla="*/ 2154053 w 4001311"/>
                <a:gd name="connsiteY2" fmla="*/ 2631 h 3382294"/>
                <a:gd name="connsiteX3" fmla="*/ 1029104 w 4001311"/>
                <a:gd name="connsiteY3" fmla="*/ 209271 h 3382294"/>
                <a:gd name="connsiteX4" fmla="*/ 303577 w 4001311"/>
                <a:gd name="connsiteY4" fmla="*/ 689144 h 3382294"/>
                <a:gd name="connsiteX5" fmla="*/ 95861 w 4001311"/>
                <a:gd name="connsiteY5" fmla="*/ 1166595 h 3382294"/>
                <a:gd name="connsiteX6" fmla="*/ 114427 w 4001311"/>
                <a:gd name="connsiteY6" fmla="*/ 2734286 h 3382294"/>
                <a:gd name="connsiteX7" fmla="*/ 310977 w 4001311"/>
                <a:gd name="connsiteY7" fmla="*/ 3124830 h 3382294"/>
                <a:gd name="connsiteX8" fmla="*/ 680399 w 4001311"/>
                <a:gd name="connsiteY8" fmla="*/ 3324743 h 3382294"/>
                <a:gd name="connsiteX9" fmla="*/ 1648754 w 4001311"/>
                <a:gd name="connsiteY9" fmla="*/ 3271738 h 3382294"/>
                <a:gd name="connsiteX10" fmla="*/ 2325311 w 4001311"/>
                <a:gd name="connsiteY10" fmla="*/ 2586571 h 3382294"/>
                <a:gd name="connsiteX11" fmla="*/ 2494013 w 4001311"/>
                <a:gd name="connsiteY11" fmla="*/ 2135622 h 3382294"/>
                <a:gd name="connsiteX12" fmla="*/ 2929625 w 4001311"/>
                <a:gd name="connsiteY12" fmla="*/ 1832658 h 3382294"/>
                <a:gd name="connsiteX13" fmla="*/ 3582639 w 4001311"/>
                <a:gd name="connsiteY13" fmla="*/ 1796738 h 3382294"/>
                <a:gd name="connsiteX14" fmla="*/ 3999282 w 4001311"/>
                <a:gd name="connsiteY14" fmla="*/ 1205743 h 3382294"/>
                <a:gd name="connsiteX15" fmla="*/ 3789279 w 4001311"/>
                <a:gd name="connsiteY15" fmla="*/ 479141 h 338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01311" h="3382294">
                  <a:moveTo>
                    <a:pt x="3789279" y="479141"/>
                  </a:moveTo>
                  <a:lnTo>
                    <a:pt x="3566226" y="435822"/>
                  </a:lnTo>
                  <a:cubicBezTo>
                    <a:pt x="3114067" y="233487"/>
                    <a:pt x="2648858" y="27789"/>
                    <a:pt x="2154053" y="2631"/>
                  </a:cubicBezTo>
                  <a:cubicBezTo>
                    <a:pt x="1770639" y="-16876"/>
                    <a:pt x="1388571" y="74067"/>
                    <a:pt x="1029104" y="209271"/>
                  </a:cubicBezTo>
                  <a:cubicBezTo>
                    <a:pt x="753853" y="312860"/>
                    <a:pt x="477257" y="451696"/>
                    <a:pt x="303577" y="689144"/>
                  </a:cubicBezTo>
                  <a:cubicBezTo>
                    <a:pt x="200527" y="830132"/>
                    <a:pt x="139988" y="997624"/>
                    <a:pt x="95861" y="1166595"/>
                  </a:cubicBezTo>
                  <a:cubicBezTo>
                    <a:pt x="-37997" y="1678217"/>
                    <a:pt x="-31540" y="2225893"/>
                    <a:pt x="114427" y="2734286"/>
                  </a:cubicBezTo>
                  <a:cubicBezTo>
                    <a:pt x="155055" y="2875813"/>
                    <a:pt x="209002" y="3018685"/>
                    <a:pt x="310977" y="3124830"/>
                  </a:cubicBezTo>
                  <a:cubicBezTo>
                    <a:pt x="409184" y="3226939"/>
                    <a:pt x="543985" y="3286267"/>
                    <a:pt x="680399" y="3324743"/>
                  </a:cubicBezTo>
                  <a:cubicBezTo>
                    <a:pt x="997624" y="3414341"/>
                    <a:pt x="1345790" y="3401291"/>
                    <a:pt x="1648754" y="3271738"/>
                  </a:cubicBezTo>
                  <a:cubicBezTo>
                    <a:pt x="1951853" y="3142184"/>
                    <a:pt x="2205578" y="2893705"/>
                    <a:pt x="2325311" y="2586571"/>
                  </a:cubicBezTo>
                  <a:cubicBezTo>
                    <a:pt x="2383698" y="2436703"/>
                    <a:pt x="2411545" y="2273786"/>
                    <a:pt x="2494013" y="2135622"/>
                  </a:cubicBezTo>
                  <a:cubicBezTo>
                    <a:pt x="2587512" y="1979028"/>
                    <a:pt x="2750429" y="1865753"/>
                    <a:pt x="2929625" y="1832658"/>
                  </a:cubicBezTo>
                  <a:cubicBezTo>
                    <a:pt x="3144875" y="1792837"/>
                    <a:pt x="3374116" y="1863466"/>
                    <a:pt x="3582639" y="1796738"/>
                  </a:cubicBezTo>
                  <a:cubicBezTo>
                    <a:pt x="3826544" y="1718710"/>
                    <a:pt x="3981793" y="1461083"/>
                    <a:pt x="3999282" y="1205743"/>
                  </a:cubicBezTo>
                  <a:cubicBezTo>
                    <a:pt x="4016771" y="950403"/>
                    <a:pt x="3919101" y="699772"/>
                    <a:pt x="3789279" y="479141"/>
                  </a:cubicBezTo>
                  <a:close/>
                </a:path>
              </a:pathLst>
            </a:custGeom>
            <a:solidFill>
              <a:srgbClr val="BDD7EE"/>
            </a:solidFill>
            <a:ln w="13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0" name="Graphic 106">
              <a:extLst>
                <a:ext uri="{FF2B5EF4-FFF2-40B4-BE49-F238E27FC236}">
                  <a16:creationId xmlns:a16="http://schemas.microsoft.com/office/drawing/2014/main" id="{E496BA60-EC14-4652-BBB5-BFB07DC77EF4}"/>
                </a:ext>
              </a:extLst>
            </p:cNvPr>
            <p:cNvSpPr/>
            <p:nvPr/>
          </p:nvSpPr>
          <p:spPr>
            <a:xfrm>
              <a:off x="-51979" y="-377813"/>
              <a:ext cx="3388634" cy="2976212"/>
            </a:xfrm>
            <a:custGeom>
              <a:avLst/>
              <a:gdLst>
                <a:gd name="connsiteX0" fmla="*/ 3065582 w 3236455"/>
                <a:gd name="connsiteY0" fmla="*/ 0 h 2696027"/>
                <a:gd name="connsiteX1" fmla="*/ 3221525 w 3236455"/>
                <a:gd name="connsiteY1" fmla="*/ 565306 h 2696027"/>
                <a:gd name="connsiteX2" fmla="*/ 2834951 w 3236455"/>
                <a:gd name="connsiteY2" fmla="*/ 1006130 h 2696027"/>
                <a:gd name="connsiteX3" fmla="*/ 2357588 w 3236455"/>
                <a:gd name="connsiteY3" fmla="*/ 1068805 h 2696027"/>
                <a:gd name="connsiteX4" fmla="*/ 1911933 w 3236455"/>
                <a:gd name="connsiteY4" fmla="*/ 1227472 h 2696027"/>
                <a:gd name="connsiteX5" fmla="*/ 1714992 w 3236455"/>
                <a:gd name="connsiteY5" fmla="*/ 1670897 h 2696027"/>
                <a:gd name="connsiteX6" fmla="*/ 1059267 w 3236455"/>
                <a:gd name="connsiteY6" fmla="*/ 2571621 h 2696027"/>
                <a:gd name="connsiteX7" fmla="*/ 0 w 3236455"/>
                <a:gd name="connsiteY7" fmla="*/ 2473151 h 269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36455" h="2696027">
                  <a:moveTo>
                    <a:pt x="3065582" y="0"/>
                  </a:moveTo>
                  <a:cubicBezTo>
                    <a:pt x="3206413" y="147024"/>
                    <a:pt x="3267106" y="366755"/>
                    <a:pt x="3221525" y="565306"/>
                  </a:cubicBezTo>
                  <a:cubicBezTo>
                    <a:pt x="3176067" y="763856"/>
                    <a:pt x="3025823" y="935157"/>
                    <a:pt x="2834951" y="1006130"/>
                  </a:cubicBezTo>
                  <a:cubicBezTo>
                    <a:pt x="2683964" y="1062364"/>
                    <a:pt x="2518360" y="1057409"/>
                    <a:pt x="2357588" y="1068805"/>
                  </a:cubicBezTo>
                  <a:cubicBezTo>
                    <a:pt x="2196815" y="1080200"/>
                    <a:pt x="2026505" y="1114014"/>
                    <a:pt x="1911933" y="1227472"/>
                  </a:cubicBezTo>
                  <a:cubicBezTo>
                    <a:pt x="1795626" y="1342663"/>
                    <a:pt x="1761316" y="1513840"/>
                    <a:pt x="1714992" y="1670897"/>
                  </a:cubicBezTo>
                  <a:cubicBezTo>
                    <a:pt x="1607108" y="2036166"/>
                    <a:pt x="1391465" y="2385333"/>
                    <a:pt x="1059267" y="2571621"/>
                  </a:cubicBezTo>
                  <a:cubicBezTo>
                    <a:pt x="727069" y="2757910"/>
                    <a:pt x="269028" y="2742798"/>
                    <a:pt x="0" y="2473151"/>
                  </a:cubicBezTo>
                </a:path>
              </a:pathLst>
            </a:custGeom>
            <a:noFill/>
            <a:ln w="12361" cap="flat">
              <a:solidFill>
                <a:schemeClr val="tx1">
                  <a:lumMod val="95000"/>
                  <a:lumOff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11ACB030-AF18-4FD5-ACE5-0C2420084408}"/>
              </a:ext>
            </a:extLst>
          </p:cNvPr>
          <p:cNvSpPr/>
          <p:nvPr/>
        </p:nvSpPr>
        <p:spPr>
          <a:xfrm>
            <a:off x="3822089" y="1731495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4" name="Freeform: Shape 243">
            <a:extLst>
              <a:ext uri="{FF2B5EF4-FFF2-40B4-BE49-F238E27FC236}">
                <a16:creationId xmlns:a16="http://schemas.microsoft.com/office/drawing/2014/main" id="{3BB15C4E-04DD-44F8-A02A-6A0697CDA087}"/>
              </a:ext>
            </a:extLst>
          </p:cNvPr>
          <p:cNvSpPr/>
          <p:nvPr/>
        </p:nvSpPr>
        <p:spPr>
          <a:xfrm>
            <a:off x="8983226" y="5974928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6" name="Freeform: Shape 245">
            <a:extLst>
              <a:ext uri="{FF2B5EF4-FFF2-40B4-BE49-F238E27FC236}">
                <a16:creationId xmlns:a16="http://schemas.microsoft.com/office/drawing/2014/main" id="{8772619D-FC60-4FEC-B8EB-DF5D64C5945A}"/>
              </a:ext>
            </a:extLst>
          </p:cNvPr>
          <p:cNvSpPr/>
          <p:nvPr/>
        </p:nvSpPr>
        <p:spPr>
          <a:xfrm>
            <a:off x="9494694" y="3191814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8" name="Freeform: Shape 247">
            <a:extLst>
              <a:ext uri="{FF2B5EF4-FFF2-40B4-BE49-F238E27FC236}">
                <a16:creationId xmlns:a16="http://schemas.microsoft.com/office/drawing/2014/main" id="{7D25326C-9814-438A-8888-0CFAB79B4DAF}"/>
              </a:ext>
            </a:extLst>
          </p:cNvPr>
          <p:cNvSpPr/>
          <p:nvPr/>
        </p:nvSpPr>
        <p:spPr>
          <a:xfrm>
            <a:off x="5711264" y="2504054"/>
            <a:ext cx="255873" cy="233710"/>
          </a:xfrm>
          <a:custGeom>
            <a:avLst/>
            <a:gdLst>
              <a:gd name="connsiteX0" fmla="*/ 125478 w 173458"/>
              <a:gd name="connsiteY0" fmla="*/ 162529 h 162552"/>
              <a:gd name="connsiteX1" fmla="*/ 131384 w 173458"/>
              <a:gd name="connsiteY1" fmla="*/ 159957 h 162552"/>
              <a:gd name="connsiteX2" fmla="*/ 139290 w 173458"/>
              <a:gd name="connsiteY2" fmla="*/ 2318 h 162552"/>
              <a:gd name="connsiteX3" fmla="*/ 75853 w 173458"/>
              <a:gd name="connsiteY3" fmla="*/ 40228 h 162552"/>
              <a:gd name="connsiteX4" fmla="*/ 4892 w 173458"/>
              <a:gd name="connsiteY4" fmla="*/ 60611 h 162552"/>
              <a:gd name="connsiteX5" fmla="*/ 125478 w 173458"/>
              <a:gd name="connsiteY5" fmla="*/ 162529 h 16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458" h="162552">
                <a:moveTo>
                  <a:pt x="125478" y="162529"/>
                </a:moveTo>
                <a:cubicBezTo>
                  <a:pt x="127764" y="162719"/>
                  <a:pt x="130050" y="161767"/>
                  <a:pt x="131384" y="159957"/>
                </a:cubicBezTo>
                <a:cubicBezTo>
                  <a:pt x="186534" y="87853"/>
                  <a:pt x="185676" y="15939"/>
                  <a:pt x="139290" y="2318"/>
                </a:cubicBezTo>
                <a:cubicBezTo>
                  <a:pt x="92712" y="-11398"/>
                  <a:pt x="75853" y="40228"/>
                  <a:pt x="75853" y="40228"/>
                </a:cubicBezTo>
                <a:cubicBezTo>
                  <a:pt x="75853" y="40228"/>
                  <a:pt x="26704" y="17272"/>
                  <a:pt x="4892" y="60611"/>
                </a:cubicBezTo>
                <a:cubicBezTo>
                  <a:pt x="-16730" y="103759"/>
                  <a:pt x="35086" y="153575"/>
                  <a:pt x="125478" y="162529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24" name="Freeform: Shape 243">
            <a:extLst>
              <a:ext uri="{FF2B5EF4-FFF2-40B4-BE49-F238E27FC236}">
                <a16:creationId xmlns:a16="http://schemas.microsoft.com/office/drawing/2014/main" id="{47ED9EEF-CCF7-4762-ABBB-27CCEB70B07F}"/>
              </a:ext>
            </a:extLst>
          </p:cNvPr>
          <p:cNvSpPr/>
          <p:nvPr/>
        </p:nvSpPr>
        <p:spPr>
          <a:xfrm>
            <a:off x="406896" y="6136518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26" name="Freeform: Shape 243">
            <a:extLst>
              <a:ext uri="{FF2B5EF4-FFF2-40B4-BE49-F238E27FC236}">
                <a16:creationId xmlns:a16="http://schemas.microsoft.com/office/drawing/2014/main" id="{1743331E-F964-4962-8312-4CE9DE1E977A}"/>
              </a:ext>
            </a:extLst>
          </p:cNvPr>
          <p:cNvSpPr/>
          <p:nvPr/>
        </p:nvSpPr>
        <p:spPr>
          <a:xfrm>
            <a:off x="7340284" y="3319839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28" name="Freeform: Shape 243">
            <a:extLst>
              <a:ext uri="{FF2B5EF4-FFF2-40B4-BE49-F238E27FC236}">
                <a16:creationId xmlns:a16="http://schemas.microsoft.com/office/drawing/2014/main" id="{696A3A6D-DADB-49A1-9E77-840F51E1101D}"/>
              </a:ext>
            </a:extLst>
          </p:cNvPr>
          <p:cNvSpPr/>
          <p:nvPr/>
        </p:nvSpPr>
        <p:spPr>
          <a:xfrm>
            <a:off x="8186499" y="1298713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30" name="Freeform: Shape 243">
            <a:extLst>
              <a:ext uri="{FF2B5EF4-FFF2-40B4-BE49-F238E27FC236}">
                <a16:creationId xmlns:a16="http://schemas.microsoft.com/office/drawing/2014/main" id="{0ACC060D-2842-46D5-AAED-EFA925EA770B}"/>
              </a:ext>
            </a:extLst>
          </p:cNvPr>
          <p:cNvSpPr/>
          <p:nvPr/>
        </p:nvSpPr>
        <p:spPr>
          <a:xfrm>
            <a:off x="11125778" y="3429000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1" name="Freeform: Shape 243">
            <a:extLst>
              <a:ext uri="{FF2B5EF4-FFF2-40B4-BE49-F238E27FC236}">
                <a16:creationId xmlns:a16="http://schemas.microsoft.com/office/drawing/2014/main" id="{972F5663-07FB-411B-AC91-72CA68F2EA2B}"/>
              </a:ext>
            </a:extLst>
          </p:cNvPr>
          <p:cNvSpPr/>
          <p:nvPr/>
        </p:nvSpPr>
        <p:spPr>
          <a:xfrm>
            <a:off x="3960690" y="5844625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3" name="Freeform: Shape 243">
            <a:extLst>
              <a:ext uri="{FF2B5EF4-FFF2-40B4-BE49-F238E27FC236}">
                <a16:creationId xmlns:a16="http://schemas.microsoft.com/office/drawing/2014/main" id="{954D6DF2-30F0-4AF9-9FE0-F863E38C3C9E}"/>
              </a:ext>
            </a:extLst>
          </p:cNvPr>
          <p:cNvSpPr/>
          <p:nvPr/>
        </p:nvSpPr>
        <p:spPr>
          <a:xfrm>
            <a:off x="232141" y="4804983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5" name="Freeform: Shape 245">
            <a:extLst>
              <a:ext uri="{FF2B5EF4-FFF2-40B4-BE49-F238E27FC236}">
                <a16:creationId xmlns:a16="http://schemas.microsoft.com/office/drawing/2014/main" id="{925782EF-033A-4072-A7F1-F51DD23778FE}"/>
              </a:ext>
            </a:extLst>
          </p:cNvPr>
          <p:cNvSpPr/>
          <p:nvPr/>
        </p:nvSpPr>
        <p:spPr>
          <a:xfrm>
            <a:off x="9994483" y="4587944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9" name="Freeform: Shape 245">
            <a:extLst>
              <a:ext uri="{FF2B5EF4-FFF2-40B4-BE49-F238E27FC236}">
                <a16:creationId xmlns:a16="http://schemas.microsoft.com/office/drawing/2014/main" id="{52E07012-8914-464C-BBCA-4968BF2A68A7}"/>
              </a:ext>
            </a:extLst>
          </p:cNvPr>
          <p:cNvSpPr/>
          <p:nvPr/>
        </p:nvSpPr>
        <p:spPr>
          <a:xfrm>
            <a:off x="6046735" y="979624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0" name="Freeform: Shape 245">
            <a:extLst>
              <a:ext uri="{FF2B5EF4-FFF2-40B4-BE49-F238E27FC236}">
                <a16:creationId xmlns:a16="http://schemas.microsoft.com/office/drawing/2014/main" id="{141EEBD7-F836-401D-AB40-7FA182DCD251}"/>
              </a:ext>
            </a:extLst>
          </p:cNvPr>
          <p:cNvSpPr/>
          <p:nvPr/>
        </p:nvSpPr>
        <p:spPr>
          <a:xfrm>
            <a:off x="2663118" y="6274605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1" name="Freeform: Shape 245">
            <a:extLst>
              <a:ext uri="{FF2B5EF4-FFF2-40B4-BE49-F238E27FC236}">
                <a16:creationId xmlns:a16="http://schemas.microsoft.com/office/drawing/2014/main" id="{B87A55A4-C37B-4471-833C-0BF193A56876}"/>
              </a:ext>
            </a:extLst>
          </p:cNvPr>
          <p:cNvSpPr/>
          <p:nvPr/>
        </p:nvSpPr>
        <p:spPr>
          <a:xfrm>
            <a:off x="868283" y="3045372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2" name="Freeform: Shape 245">
            <a:extLst>
              <a:ext uri="{FF2B5EF4-FFF2-40B4-BE49-F238E27FC236}">
                <a16:creationId xmlns:a16="http://schemas.microsoft.com/office/drawing/2014/main" id="{49915435-D470-465D-81A4-C5670ECEB275}"/>
              </a:ext>
            </a:extLst>
          </p:cNvPr>
          <p:cNvSpPr/>
          <p:nvPr/>
        </p:nvSpPr>
        <p:spPr>
          <a:xfrm>
            <a:off x="1155283" y="1798173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4" name="Freeform: Shape 245">
            <a:extLst>
              <a:ext uri="{FF2B5EF4-FFF2-40B4-BE49-F238E27FC236}">
                <a16:creationId xmlns:a16="http://schemas.microsoft.com/office/drawing/2014/main" id="{5F008D47-C51E-436B-935C-211559849276}"/>
              </a:ext>
            </a:extLst>
          </p:cNvPr>
          <p:cNvSpPr/>
          <p:nvPr/>
        </p:nvSpPr>
        <p:spPr>
          <a:xfrm>
            <a:off x="10828181" y="1865077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55" name="Graphic 1">
            <a:extLst>
              <a:ext uri="{FF2B5EF4-FFF2-40B4-BE49-F238E27FC236}">
                <a16:creationId xmlns:a16="http://schemas.microsoft.com/office/drawing/2014/main" id="{BB772657-602A-4DF0-8655-7D63A171FFEA}"/>
              </a:ext>
            </a:extLst>
          </p:cNvPr>
          <p:cNvGrpSpPr/>
          <p:nvPr/>
        </p:nvGrpSpPr>
        <p:grpSpPr>
          <a:xfrm rot="16200000">
            <a:off x="11382807" y="1457905"/>
            <a:ext cx="1809262" cy="3191373"/>
            <a:chOff x="6189058" y="3162106"/>
            <a:chExt cx="1730882" cy="3154111"/>
          </a:xfrm>
        </p:grpSpPr>
        <p:sp>
          <p:nvSpPr>
            <p:cNvPr id="256" name="Freeform: Shape 194">
              <a:extLst>
                <a:ext uri="{FF2B5EF4-FFF2-40B4-BE49-F238E27FC236}">
                  <a16:creationId xmlns:a16="http://schemas.microsoft.com/office/drawing/2014/main" id="{A8849518-D14E-4D8F-9299-54091C8EEF5C}"/>
                </a:ext>
              </a:extLst>
            </p:cNvPr>
            <p:cNvSpPr/>
            <p:nvPr/>
          </p:nvSpPr>
          <p:spPr>
            <a:xfrm>
              <a:off x="7809071" y="5030533"/>
              <a:ext cx="110869" cy="227171"/>
            </a:xfrm>
            <a:custGeom>
              <a:avLst/>
              <a:gdLst>
                <a:gd name="connsiteX0" fmla="*/ 0 w 110870"/>
                <a:gd name="connsiteY0" fmla="*/ 163258 h 227171"/>
                <a:gd name="connsiteX1" fmla="*/ 110871 w 110870"/>
                <a:gd name="connsiteY1" fmla="*/ 227171 h 227171"/>
                <a:gd name="connsiteX2" fmla="*/ 102965 w 110870"/>
                <a:gd name="connsiteY2" fmla="*/ 173545 h 227171"/>
                <a:gd name="connsiteX3" fmla="*/ 106108 w 110870"/>
                <a:gd name="connsiteY3" fmla="*/ 0 h 227171"/>
                <a:gd name="connsiteX4" fmla="*/ 105251 w 110870"/>
                <a:gd name="connsiteY4" fmla="*/ 2572 h 227171"/>
                <a:gd name="connsiteX5" fmla="*/ 0 w 110870"/>
                <a:gd name="connsiteY5" fmla="*/ 163258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870" h="227171">
                  <a:moveTo>
                    <a:pt x="0" y="163258"/>
                  </a:moveTo>
                  <a:cubicBezTo>
                    <a:pt x="36957" y="184594"/>
                    <a:pt x="73914" y="205930"/>
                    <a:pt x="110871" y="227171"/>
                  </a:cubicBezTo>
                  <a:cubicBezTo>
                    <a:pt x="104584" y="204121"/>
                    <a:pt x="101632" y="185738"/>
                    <a:pt x="102965" y="173545"/>
                  </a:cubicBezTo>
                  <a:cubicBezTo>
                    <a:pt x="106489" y="140208"/>
                    <a:pt x="107347" y="78105"/>
                    <a:pt x="106108" y="0"/>
                  </a:cubicBezTo>
                  <a:cubicBezTo>
                    <a:pt x="105823" y="857"/>
                    <a:pt x="105537" y="1714"/>
                    <a:pt x="105251" y="2572"/>
                  </a:cubicBezTo>
                  <a:cubicBezTo>
                    <a:pt x="83153" y="63532"/>
                    <a:pt x="49530" y="121634"/>
                    <a:pt x="0" y="163258"/>
                  </a:cubicBezTo>
                  <a:close/>
                </a:path>
              </a:pathLst>
            </a:custGeom>
            <a:solidFill>
              <a:srgbClr val="E59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57" name="Graphic 1">
              <a:extLst>
                <a:ext uri="{FF2B5EF4-FFF2-40B4-BE49-F238E27FC236}">
                  <a16:creationId xmlns:a16="http://schemas.microsoft.com/office/drawing/2014/main" id="{26CD125A-0CA2-4487-BE1C-397EF712B1E2}"/>
                </a:ext>
              </a:extLst>
            </p:cNvPr>
            <p:cNvGrpSpPr/>
            <p:nvPr/>
          </p:nvGrpSpPr>
          <p:grpSpPr>
            <a:xfrm>
              <a:off x="6740616" y="3670041"/>
              <a:ext cx="862038" cy="405515"/>
              <a:chOff x="6740616" y="3670041"/>
              <a:chExt cx="862038" cy="405515"/>
            </a:xfrm>
            <a:solidFill>
              <a:srgbClr val="D17A66"/>
            </a:solidFill>
          </p:grpSpPr>
          <p:sp>
            <p:nvSpPr>
              <p:cNvPr id="262" name="Freeform: Shape 196">
                <a:extLst>
                  <a:ext uri="{FF2B5EF4-FFF2-40B4-BE49-F238E27FC236}">
                    <a16:creationId xmlns:a16="http://schemas.microsoft.com/office/drawing/2014/main" id="{E386408B-CDEE-4B20-8182-F70F9C818B15}"/>
                  </a:ext>
                </a:extLst>
              </p:cNvPr>
              <p:cNvSpPr/>
              <p:nvPr/>
            </p:nvSpPr>
            <p:spPr>
              <a:xfrm>
                <a:off x="6740616" y="3670041"/>
                <a:ext cx="131791" cy="319349"/>
              </a:xfrm>
              <a:custGeom>
                <a:avLst/>
                <a:gdLst>
                  <a:gd name="connsiteX0" fmla="*/ 988 w 131791"/>
                  <a:gd name="connsiteY0" fmla="*/ 321 h 319349"/>
                  <a:gd name="connsiteX1" fmla="*/ 69854 w 131791"/>
                  <a:gd name="connsiteY1" fmla="*/ 158055 h 319349"/>
                  <a:gd name="connsiteX2" fmla="*/ 103572 w 131791"/>
                  <a:gd name="connsiteY2" fmla="*/ 237208 h 319349"/>
                  <a:gd name="connsiteX3" fmla="*/ 131767 w 131791"/>
                  <a:gd name="connsiteY3" fmla="*/ 318647 h 319349"/>
                  <a:gd name="connsiteX4" fmla="*/ 131385 w 131791"/>
                  <a:gd name="connsiteY4" fmla="*/ 319314 h 319349"/>
                  <a:gd name="connsiteX5" fmla="*/ 130719 w 131791"/>
                  <a:gd name="connsiteY5" fmla="*/ 319028 h 319349"/>
                  <a:gd name="connsiteX6" fmla="*/ 93571 w 131791"/>
                  <a:gd name="connsiteY6" fmla="*/ 241304 h 319349"/>
                  <a:gd name="connsiteX7" fmla="*/ 61853 w 131791"/>
                  <a:gd name="connsiteY7" fmla="*/ 161294 h 319349"/>
                  <a:gd name="connsiteX8" fmla="*/ 36 w 131791"/>
                  <a:gd name="connsiteY8" fmla="*/ 703 h 319349"/>
                  <a:gd name="connsiteX9" fmla="*/ 321 w 131791"/>
                  <a:gd name="connsiteY9" fmla="*/ 36 h 319349"/>
                  <a:gd name="connsiteX10" fmla="*/ 988 w 131791"/>
                  <a:gd name="connsiteY10" fmla="*/ 321 h 3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91" h="319349">
                    <a:moveTo>
                      <a:pt x="988" y="321"/>
                    </a:moveTo>
                    <a:cubicBezTo>
                      <a:pt x="24229" y="52804"/>
                      <a:pt x="47185" y="105382"/>
                      <a:pt x="69854" y="158055"/>
                    </a:cubicBezTo>
                    <a:cubicBezTo>
                      <a:pt x="81284" y="184345"/>
                      <a:pt x="93285" y="210443"/>
                      <a:pt x="103572" y="237208"/>
                    </a:cubicBezTo>
                    <a:cubicBezTo>
                      <a:pt x="113574" y="264069"/>
                      <a:pt x="123766" y="290929"/>
                      <a:pt x="131767" y="318647"/>
                    </a:cubicBezTo>
                    <a:cubicBezTo>
                      <a:pt x="131862" y="318933"/>
                      <a:pt x="131671" y="319219"/>
                      <a:pt x="131385" y="319314"/>
                    </a:cubicBezTo>
                    <a:cubicBezTo>
                      <a:pt x="131100" y="319409"/>
                      <a:pt x="130909" y="319314"/>
                      <a:pt x="130719" y="319028"/>
                    </a:cubicBezTo>
                    <a:cubicBezTo>
                      <a:pt x="117003" y="293692"/>
                      <a:pt x="105382" y="267403"/>
                      <a:pt x="93571" y="241304"/>
                    </a:cubicBezTo>
                    <a:cubicBezTo>
                      <a:pt x="82046" y="215015"/>
                      <a:pt x="72235" y="188059"/>
                      <a:pt x="61853" y="161294"/>
                    </a:cubicBezTo>
                    <a:cubicBezTo>
                      <a:pt x="40993" y="107859"/>
                      <a:pt x="20324" y="54328"/>
                      <a:pt x="36" y="703"/>
                    </a:cubicBezTo>
                    <a:cubicBezTo>
                      <a:pt x="-59" y="417"/>
                      <a:pt x="36" y="131"/>
                      <a:pt x="321" y="36"/>
                    </a:cubicBezTo>
                    <a:cubicBezTo>
                      <a:pt x="607" y="-60"/>
                      <a:pt x="893" y="36"/>
                      <a:pt x="988" y="32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3" name="Freeform: Shape 197">
                <a:extLst>
                  <a:ext uri="{FF2B5EF4-FFF2-40B4-BE49-F238E27FC236}">
                    <a16:creationId xmlns:a16="http://schemas.microsoft.com/office/drawing/2014/main" id="{EB18CFC8-0E21-408E-981D-C806852B5E3B}"/>
                  </a:ext>
                </a:extLst>
              </p:cNvPr>
              <p:cNvSpPr/>
              <p:nvPr/>
            </p:nvSpPr>
            <p:spPr>
              <a:xfrm>
                <a:off x="7072519" y="3696461"/>
                <a:ext cx="126035" cy="211301"/>
              </a:xfrm>
              <a:custGeom>
                <a:avLst/>
                <a:gdLst>
                  <a:gd name="connsiteX0" fmla="*/ 1031 w 126035"/>
                  <a:gd name="connsiteY0" fmla="*/ 381 h 211301"/>
                  <a:gd name="connsiteX1" fmla="*/ 66754 w 126035"/>
                  <a:gd name="connsiteY1" fmla="*/ 103537 h 211301"/>
                  <a:gd name="connsiteX2" fmla="*/ 98948 w 126035"/>
                  <a:gd name="connsiteY2" fmla="*/ 155543 h 211301"/>
                  <a:gd name="connsiteX3" fmla="*/ 125999 w 126035"/>
                  <a:gd name="connsiteY3" fmla="*/ 210598 h 211301"/>
                  <a:gd name="connsiteX4" fmla="*/ 125714 w 126035"/>
                  <a:gd name="connsiteY4" fmla="*/ 211265 h 211301"/>
                  <a:gd name="connsiteX5" fmla="*/ 125047 w 126035"/>
                  <a:gd name="connsiteY5" fmla="*/ 211074 h 211301"/>
                  <a:gd name="connsiteX6" fmla="*/ 89614 w 126035"/>
                  <a:gd name="connsiteY6" fmla="*/ 160973 h 211301"/>
                  <a:gd name="connsiteX7" fmla="*/ 59324 w 126035"/>
                  <a:gd name="connsiteY7" fmla="*/ 107823 h 211301"/>
                  <a:gd name="connsiteX8" fmla="*/ 79 w 126035"/>
                  <a:gd name="connsiteY8" fmla="*/ 762 h 211301"/>
                  <a:gd name="connsiteX9" fmla="*/ 269 w 126035"/>
                  <a:gd name="connsiteY9" fmla="*/ 0 h 211301"/>
                  <a:gd name="connsiteX10" fmla="*/ 1031 w 126035"/>
                  <a:gd name="connsiteY10" fmla="*/ 381 h 2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035" h="211301">
                    <a:moveTo>
                      <a:pt x="1031" y="381"/>
                    </a:moveTo>
                    <a:cubicBezTo>
                      <a:pt x="23225" y="34671"/>
                      <a:pt x="45132" y="69056"/>
                      <a:pt x="66754" y="103537"/>
                    </a:cubicBezTo>
                    <a:cubicBezTo>
                      <a:pt x="77708" y="120777"/>
                      <a:pt x="89138" y="137636"/>
                      <a:pt x="98948" y="155543"/>
                    </a:cubicBezTo>
                    <a:cubicBezTo>
                      <a:pt x="108759" y="173450"/>
                      <a:pt x="118094" y="191548"/>
                      <a:pt x="125999" y="210598"/>
                    </a:cubicBezTo>
                    <a:cubicBezTo>
                      <a:pt x="126095" y="210884"/>
                      <a:pt x="125999" y="211169"/>
                      <a:pt x="125714" y="211265"/>
                    </a:cubicBezTo>
                    <a:cubicBezTo>
                      <a:pt x="125523" y="211360"/>
                      <a:pt x="125238" y="211265"/>
                      <a:pt x="125047" y="211074"/>
                    </a:cubicBezTo>
                    <a:cubicBezTo>
                      <a:pt x="112093" y="195072"/>
                      <a:pt x="100663" y="178118"/>
                      <a:pt x="89614" y="160973"/>
                    </a:cubicBezTo>
                    <a:cubicBezTo>
                      <a:pt x="78565" y="143828"/>
                      <a:pt x="69230" y="125635"/>
                      <a:pt x="59324" y="107823"/>
                    </a:cubicBezTo>
                    <a:cubicBezTo>
                      <a:pt x="39322" y="72295"/>
                      <a:pt x="19605" y="36576"/>
                      <a:pt x="79" y="762"/>
                    </a:cubicBezTo>
                    <a:cubicBezTo>
                      <a:pt x="-112" y="476"/>
                      <a:pt x="79" y="191"/>
                      <a:pt x="269" y="0"/>
                    </a:cubicBezTo>
                    <a:cubicBezTo>
                      <a:pt x="555" y="95"/>
                      <a:pt x="841" y="95"/>
                      <a:pt x="1031" y="38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4" name="Freeform: Shape 198">
                <a:extLst>
                  <a:ext uri="{FF2B5EF4-FFF2-40B4-BE49-F238E27FC236}">
                    <a16:creationId xmlns:a16="http://schemas.microsoft.com/office/drawing/2014/main" id="{45B03C84-51F3-497A-9635-A37A464658A2}"/>
                  </a:ext>
                </a:extLst>
              </p:cNvPr>
              <p:cNvSpPr/>
              <p:nvPr/>
            </p:nvSpPr>
            <p:spPr>
              <a:xfrm>
                <a:off x="7410350" y="3753563"/>
                <a:ext cx="86145" cy="126293"/>
              </a:xfrm>
              <a:custGeom>
                <a:avLst/>
                <a:gdLst>
                  <a:gd name="connsiteX0" fmla="*/ 956 w 86145"/>
                  <a:gd name="connsiteY0" fmla="*/ 143 h 126293"/>
                  <a:gd name="connsiteX1" fmla="*/ 46676 w 86145"/>
                  <a:gd name="connsiteY1" fmla="*/ 60627 h 126293"/>
                  <a:gd name="connsiteX2" fmla="*/ 68870 w 86145"/>
                  <a:gd name="connsiteY2" fmla="*/ 91392 h 126293"/>
                  <a:gd name="connsiteX3" fmla="*/ 86110 w 86145"/>
                  <a:gd name="connsiteY3" fmla="*/ 125492 h 126293"/>
                  <a:gd name="connsiteX4" fmla="*/ 85824 w 86145"/>
                  <a:gd name="connsiteY4" fmla="*/ 126254 h 126293"/>
                  <a:gd name="connsiteX5" fmla="*/ 85253 w 86145"/>
                  <a:gd name="connsiteY5" fmla="*/ 126159 h 126293"/>
                  <a:gd name="connsiteX6" fmla="*/ 59916 w 86145"/>
                  <a:gd name="connsiteY6" fmla="*/ 97584 h 126293"/>
                  <a:gd name="connsiteX7" fmla="*/ 39533 w 86145"/>
                  <a:gd name="connsiteY7" fmla="*/ 65675 h 126293"/>
                  <a:gd name="connsiteX8" fmla="*/ 99 w 86145"/>
                  <a:gd name="connsiteY8" fmla="*/ 905 h 126293"/>
                  <a:gd name="connsiteX9" fmla="*/ 289 w 86145"/>
                  <a:gd name="connsiteY9" fmla="*/ 143 h 126293"/>
                  <a:gd name="connsiteX10" fmla="*/ 956 w 86145"/>
                  <a:gd name="connsiteY10" fmla="*/ 143 h 12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145" h="126293">
                    <a:moveTo>
                      <a:pt x="956" y="143"/>
                    </a:moveTo>
                    <a:cubicBezTo>
                      <a:pt x="16482" y="20145"/>
                      <a:pt x="31722" y="40338"/>
                      <a:pt x="46676" y="60627"/>
                    </a:cubicBezTo>
                    <a:cubicBezTo>
                      <a:pt x="54201" y="70818"/>
                      <a:pt x="62393" y="80438"/>
                      <a:pt x="68870" y="91392"/>
                    </a:cubicBezTo>
                    <a:cubicBezTo>
                      <a:pt x="75347" y="102251"/>
                      <a:pt x="81538" y="113300"/>
                      <a:pt x="86110" y="125492"/>
                    </a:cubicBezTo>
                    <a:cubicBezTo>
                      <a:pt x="86205" y="125778"/>
                      <a:pt x="86110" y="126063"/>
                      <a:pt x="85824" y="126254"/>
                    </a:cubicBezTo>
                    <a:cubicBezTo>
                      <a:pt x="85634" y="126349"/>
                      <a:pt x="85443" y="126254"/>
                      <a:pt x="85253" y="126159"/>
                    </a:cubicBezTo>
                    <a:cubicBezTo>
                      <a:pt x="75728" y="117396"/>
                      <a:pt x="67631" y="107585"/>
                      <a:pt x="59916" y="97584"/>
                    </a:cubicBezTo>
                    <a:cubicBezTo>
                      <a:pt x="52201" y="87582"/>
                      <a:pt x="46200" y="76343"/>
                      <a:pt x="39533" y="65675"/>
                    </a:cubicBezTo>
                    <a:cubicBezTo>
                      <a:pt x="26102" y="44244"/>
                      <a:pt x="12958" y="22622"/>
                      <a:pt x="99" y="905"/>
                    </a:cubicBezTo>
                    <a:cubicBezTo>
                      <a:pt x="-91" y="619"/>
                      <a:pt x="4" y="333"/>
                      <a:pt x="289" y="143"/>
                    </a:cubicBezTo>
                    <a:cubicBezTo>
                      <a:pt x="575" y="-48"/>
                      <a:pt x="861" y="-48"/>
                      <a:pt x="956" y="143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5" name="Freeform: Shape 199">
                <a:extLst>
                  <a:ext uri="{FF2B5EF4-FFF2-40B4-BE49-F238E27FC236}">
                    <a16:creationId xmlns:a16="http://schemas.microsoft.com/office/drawing/2014/main" id="{1995C960-62AC-4782-8304-74CCFBF31843}"/>
                  </a:ext>
                </a:extLst>
              </p:cNvPr>
              <p:cNvSpPr/>
              <p:nvPr/>
            </p:nvSpPr>
            <p:spPr>
              <a:xfrm>
                <a:off x="6901525" y="3991319"/>
                <a:ext cx="71686" cy="84236"/>
              </a:xfrm>
              <a:custGeom>
                <a:avLst/>
                <a:gdLst>
                  <a:gd name="connsiteX0" fmla="*/ 861 w 71686"/>
                  <a:gd name="connsiteY0" fmla="*/ 36 h 84236"/>
                  <a:gd name="connsiteX1" fmla="*/ 48296 w 71686"/>
                  <a:gd name="connsiteY1" fmla="*/ 31659 h 84236"/>
                  <a:gd name="connsiteX2" fmla="*/ 65536 w 71686"/>
                  <a:gd name="connsiteY2" fmla="*/ 55185 h 84236"/>
                  <a:gd name="connsiteX3" fmla="*/ 71632 w 71686"/>
                  <a:gd name="connsiteY3" fmla="*/ 83665 h 84236"/>
                  <a:gd name="connsiteX4" fmla="*/ 71060 w 71686"/>
                  <a:gd name="connsiteY4" fmla="*/ 84237 h 84236"/>
                  <a:gd name="connsiteX5" fmla="*/ 70584 w 71686"/>
                  <a:gd name="connsiteY5" fmla="*/ 83951 h 84236"/>
                  <a:gd name="connsiteX6" fmla="*/ 55916 w 71686"/>
                  <a:gd name="connsiteY6" fmla="*/ 60234 h 84236"/>
                  <a:gd name="connsiteX7" fmla="*/ 41628 w 71686"/>
                  <a:gd name="connsiteY7" fmla="*/ 37279 h 84236"/>
                  <a:gd name="connsiteX8" fmla="*/ 290 w 71686"/>
                  <a:gd name="connsiteY8" fmla="*/ 1083 h 84236"/>
                  <a:gd name="connsiteX9" fmla="*/ 99 w 71686"/>
                  <a:gd name="connsiteY9" fmla="*/ 321 h 84236"/>
                  <a:gd name="connsiteX10" fmla="*/ 861 w 71686"/>
                  <a:gd name="connsiteY10" fmla="*/ 36 h 84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86" h="84236">
                    <a:moveTo>
                      <a:pt x="861" y="36"/>
                    </a:moveTo>
                    <a:cubicBezTo>
                      <a:pt x="18673" y="6513"/>
                      <a:pt x="35056" y="17466"/>
                      <a:pt x="48296" y="31659"/>
                    </a:cubicBezTo>
                    <a:cubicBezTo>
                      <a:pt x="54868" y="38707"/>
                      <a:pt x="61631" y="46137"/>
                      <a:pt x="65536" y="55185"/>
                    </a:cubicBezTo>
                    <a:cubicBezTo>
                      <a:pt x="69441" y="64139"/>
                      <a:pt x="72108" y="73759"/>
                      <a:pt x="71632" y="83665"/>
                    </a:cubicBezTo>
                    <a:cubicBezTo>
                      <a:pt x="71632" y="83951"/>
                      <a:pt x="71346" y="84237"/>
                      <a:pt x="71060" y="84237"/>
                    </a:cubicBezTo>
                    <a:cubicBezTo>
                      <a:pt x="70870" y="84237"/>
                      <a:pt x="70679" y="84141"/>
                      <a:pt x="70584" y="83951"/>
                    </a:cubicBezTo>
                    <a:cubicBezTo>
                      <a:pt x="65250" y="75759"/>
                      <a:pt x="60869" y="67854"/>
                      <a:pt x="55916" y="60234"/>
                    </a:cubicBezTo>
                    <a:cubicBezTo>
                      <a:pt x="51058" y="52709"/>
                      <a:pt x="47153" y="44517"/>
                      <a:pt x="41628" y="37279"/>
                    </a:cubicBezTo>
                    <a:cubicBezTo>
                      <a:pt x="30674" y="22800"/>
                      <a:pt x="16673" y="10323"/>
                      <a:pt x="290" y="1083"/>
                    </a:cubicBezTo>
                    <a:cubicBezTo>
                      <a:pt x="4" y="893"/>
                      <a:pt x="-91" y="607"/>
                      <a:pt x="99" y="321"/>
                    </a:cubicBezTo>
                    <a:cubicBezTo>
                      <a:pt x="385" y="36"/>
                      <a:pt x="671" y="-60"/>
                      <a:pt x="861" y="36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6" name="Freeform: Shape 200">
                <a:extLst>
                  <a:ext uri="{FF2B5EF4-FFF2-40B4-BE49-F238E27FC236}">
                    <a16:creationId xmlns:a16="http://schemas.microsoft.com/office/drawing/2014/main" id="{DCD43B23-96ED-4B00-9575-D0FD3C7DB7F4}"/>
                  </a:ext>
                </a:extLst>
              </p:cNvPr>
              <p:cNvSpPr/>
              <p:nvPr/>
            </p:nvSpPr>
            <p:spPr>
              <a:xfrm>
                <a:off x="7204875" y="3912810"/>
                <a:ext cx="397778" cy="47995"/>
              </a:xfrm>
              <a:custGeom>
                <a:avLst/>
                <a:gdLst>
                  <a:gd name="connsiteX0" fmla="*/ 691 w 397778"/>
                  <a:gd name="connsiteY0" fmla="*/ 25205 h 47995"/>
                  <a:gd name="connsiteX1" fmla="*/ 101752 w 397778"/>
                  <a:gd name="connsiteY1" fmla="*/ 41493 h 47995"/>
                  <a:gd name="connsiteX2" fmla="*/ 152329 w 397778"/>
                  <a:gd name="connsiteY2" fmla="*/ 38826 h 47995"/>
                  <a:gd name="connsiteX3" fmla="*/ 200812 w 397778"/>
                  <a:gd name="connsiteY3" fmla="*/ 24443 h 47995"/>
                  <a:gd name="connsiteX4" fmla="*/ 249484 w 397778"/>
                  <a:gd name="connsiteY4" fmla="*/ 6441 h 47995"/>
                  <a:gd name="connsiteX5" fmla="*/ 301967 w 397778"/>
                  <a:gd name="connsiteY5" fmla="*/ 250 h 47995"/>
                  <a:gd name="connsiteX6" fmla="*/ 397598 w 397778"/>
                  <a:gd name="connsiteY6" fmla="*/ 38826 h 47995"/>
                  <a:gd name="connsiteX7" fmla="*/ 397598 w 397778"/>
                  <a:gd name="connsiteY7" fmla="*/ 39588 h 47995"/>
                  <a:gd name="connsiteX8" fmla="*/ 396931 w 397778"/>
                  <a:gd name="connsiteY8" fmla="*/ 39683 h 47995"/>
                  <a:gd name="connsiteX9" fmla="*/ 301491 w 397778"/>
                  <a:gd name="connsiteY9" fmla="*/ 11108 h 47995"/>
                  <a:gd name="connsiteX10" fmla="*/ 276726 w 397778"/>
                  <a:gd name="connsiteY10" fmla="*/ 12346 h 47995"/>
                  <a:gd name="connsiteX11" fmla="*/ 252247 w 397778"/>
                  <a:gd name="connsiteY11" fmla="*/ 16918 h 47995"/>
                  <a:gd name="connsiteX12" fmla="*/ 203764 w 397778"/>
                  <a:gd name="connsiteY12" fmla="*/ 32730 h 47995"/>
                  <a:gd name="connsiteX13" fmla="*/ 153377 w 397778"/>
                  <a:gd name="connsiteY13" fmla="*/ 45970 h 47995"/>
                  <a:gd name="connsiteX14" fmla="*/ 101371 w 397778"/>
                  <a:gd name="connsiteY14" fmla="*/ 47017 h 47995"/>
                  <a:gd name="connsiteX15" fmla="*/ 406 w 397778"/>
                  <a:gd name="connsiteY15" fmla="*/ 26348 h 47995"/>
                  <a:gd name="connsiteX16" fmla="*/ 25 w 397778"/>
                  <a:gd name="connsiteY16" fmla="*/ 25681 h 47995"/>
                  <a:gd name="connsiteX17" fmla="*/ 691 w 397778"/>
                  <a:gd name="connsiteY17" fmla="*/ 25205 h 4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7778" h="47995">
                    <a:moveTo>
                      <a:pt x="691" y="25205"/>
                    </a:moveTo>
                    <a:cubicBezTo>
                      <a:pt x="34124" y="32635"/>
                      <a:pt x="67747" y="39969"/>
                      <a:pt x="101752" y="41493"/>
                    </a:cubicBezTo>
                    <a:cubicBezTo>
                      <a:pt x="118706" y="42445"/>
                      <a:pt x="135756" y="41683"/>
                      <a:pt x="152329" y="38826"/>
                    </a:cubicBezTo>
                    <a:cubicBezTo>
                      <a:pt x="168998" y="36159"/>
                      <a:pt x="184905" y="30634"/>
                      <a:pt x="200812" y="24443"/>
                    </a:cubicBezTo>
                    <a:cubicBezTo>
                      <a:pt x="216719" y="18252"/>
                      <a:pt x="232530" y="11394"/>
                      <a:pt x="249484" y="6441"/>
                    </a:cubicBezTo>
                    <a:cubicBezTo>
                      <a:pt x="266344" y="1488"/>
                      <a:pt x="284346" y="-798"/>
                      <a:pt x="301967" y="250"/>
                    </a:cubicBezTo>
                    <a:cubicBezTo>
                      <a:pt x="337210" y="2440"/>
                      <a:pt x="371881" y="15490"/>
                      <a:pt x="397598" y="38826"/>
                    </a:cubicBezTo>
                    <a:cubicBezTo>
                      <a:pt x="397789" y="39016"/>
                      <a:pt x="397884" y="39397"/>
                      <a:pt x="397598" y="39588"/>
                    </a:cubicBezTo>
                    <a:cubicBezTo>
                      <a:pt x="397408" y="39778"/>
                      <a:pt x="397122" y="39778"/>
                      <a:pt x="396931" y="39683"/>
                    </a:cubicBezTo>
                    <a:cubicBezTo>
                      <a:pt x="367880" y="21681"/>
                      <a:pt x="334829" y="11394"/>
                      <a:pt x="301491" y="11108"/>
                    </a:cubicBezTo>
                    <a:cubicBezTo>
                      <a:pt x="293204" y="10822"/>
                      <a:pt x="284917" y="11203"/>
                      <a:pt x="276726" y="12346"/>
                    </a:cubicBezTo>
                    <a:cubicBezTo>
                      <a:pt x="268534" y="13204"/>
                      <a:pt x="260343" y="14728"/>
                      <a:pt x="252247" y="16918"/>
                    </a:cubicBezTo>
                    <a:cubicBezTo>
                      <a:pt x="236054" y="21014"/>
                      <a:pt x="220052" y="27110"/>
                      <a:pt x="203764" y="32730"/>
                    </a:cubicBezTo>
                    <a:cubicBezTo>
                      <a:pt x="187572" y="38445"/>
                      <a:pt x="170713" y="43779"/>
                      <a:pt x="153377" y="45970"/>
                    </a:cubicBezTo>
                    <a:cubicBezTo>
                      <a:pt x="136042" y="48351"/>
                      <a:pt x="118611" y="48541"/>
                      <a:pt x="101371" y="47017"/>
                    </a:cubicBezTo>
                    <a:cubicBezTo>
                      <a:pt x="66890" y="43969"/>
                      <a:pt x="33457" y="35206"/>
                      <a:pt x="406" y="26348"/>
                    </a:cubicBezTo>
                    <a:cubicBezTo>
                      <a:pt x="120" y="26253"/>
                      <a:pt x="-71" y="25967"/>
                      <a:pt x="25" y="25681"/>
                    </a:cubicBezTo>
                    <a:cubicBezTo>
                      <a:pt x="120" y="25300"/>
                      <a:pt x="406" y="25205"/>
                      <a:pt x="691" y="25205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8" name="Graphic 1">
              <a:extLst>
                <a:ext uri="{FF2B5EF4-FFF2-40B4-BE49-F238E27FC236}">
                  <a16:creationId xmlns:a16="http://schemas.microsoft.com/office/drawing/2014/main" id="{90E538BB-0CDF-491A-BED2-102CE97D3FC8}"/>
                </a:ext>
              </a:extLst>
            </p:cNvPr>
            <p:cNvGrpSpPr/>
            <p:nvPr/>
          </p:nvGrpSpPr>
          <p:grpSpPr>
            <a:xfrm>
              <a:off x="6189058" y="3162106"/>
              <a:ext cx="1487044" cy="3154111"/>
              <a:chOff x="6189058" y="3162106"/>
              <a:chExt cx="1487044" cy="3154111"/>
            </a:xfrm>
          </p:grpSpPr>
          <p:sp>
            <p:nvSpPr>
              <p:cNvPr id="259" name="Freeform: Shape 202">
                <a:extLst>
                  <a:ext uri="{FF2B5EF4-FFF2-40B4-BE49-F238E27FC236}">
                    <a16:creationId xmlns:a16="http://schemas.microsoft.com/office/drawing/2014/main" id="{B7ADC56A-C50A-4034-BD67-7D57FCADD87D}"/>
                  </a:ext>
                </a:extLst>
              </p:cNvPr>
              <p:cNvSpPr/>
              <p:nvPr/>
            </p:nvSpPr>
            <p:spPr>
              <a:xfrm>
                <a:off x="6189058" y="4214234"/>
                <a:ext cx="140239" cy="230415"/>
              </a:xfrm>
              <a:custGeom>
                <a:avLst/>
                <a:gdLst>
                  <a:gd name="connsiteX0" fmla="*/ 137256 w 140239"/>
                  <a:gd name="connsiteY0" fmla="*/ 182505 h 230415"/>
                  <a:gd name="connsiteX1" fmla="*/ 127636 w 140239"/>
                  <a:gd name="connsiteY1" fmla="*/ 107543 h 230415"/>
                  <a:gd name="connsiteX2" fmla="*/ 89822 w 140239"/>
                  <a:gd name="connsiteY2" fmla="*/ 36296 h 230415"/>
                  <a:gd name="connsiteX3" fmla="*/ 52579 w 140239"/>
                  <a:gd name="connsiteY3" fmla="*/ 2387 h 230415"/>
                  <a:gd name="connsiteX4" fmla="*/ 1 w 140239"/>
                  <a:gd name="connsiteY4" fmla="*/ 11531 h 230415"/>
                  <a:gd name="connsiteX5" fmla="*/ 73153 w 140239"/>
                  <a:gd name="connsiteY5" fmla="*/ 230416 h 230415"/>
                  <a:gd name="connsiteX6" fmla="*/ 87536 w 140239"/>
                  <a:gd name="connsiteY6" fmla="*/ 228987 h 230415"/>
                  <a:gd name="connsiteX7" fmla="*/ 137256 w 140239"/>
                  <a:gd name="connsiteY7" fmla="*/ 182505 h 23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239" h="230415">
                    <a:moveTo>
                      <a:pt x="137256" y="182505"/>
                    </a:moveTo>
                    <a:cubicBezTo>
                      <a:pt x="144591" y="157930"/>
                      <a:pt x="137256" y="131356"/>
                      <a:pt x="127636" y="107543"/>
                    </a:cubicBezTo>
                    <a:cubicBezTo>
                      <a:pt x="117539" y="82587"/>
                      <a:pt x="104871" y="58680"/>
                      <a:pt x="89822" y="36296"/>
                    </a:cubicBezTo>
                    <a:cubicBezTo>
                      <a:pt x="80297" y="22104"/>
                      <a:pt x="68867" y="7816"/>
                      <a:pt x="52579" y="2387"/>
                    </a:cubicBezTo>
                    <a:cubicBezTo>
                      <a:pt x="34958" y="-3518"/>
                      <a:pt x="16860" y="2292"/>
                      <a:pt x="1" y="11531"/>
                    </a:cubicBezTo>
                    <a:cubicBezTo>
                      <a:pt x="-189" y="52203"/>
                      <a:pt x="29719" y="133070"/>
                      <a:pt x="73153" y="230416"/>
                    </a:cubicBezTo>
                    <a:cubicBezTo>
                      <a:pt x="78011" y="230416"/>
                      <a:pt x="82869" y="230034"/>
                      <a:pt x="87536" y="228987"/>
                    </a:cubicBezTo>
                    <a:cubicBezTo>
                      <a:pt x="110872" y="223653"/>
                      <a:pt x="130494" y="205269"/>
                      <a:pt x="137256" y="182505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0" name="Freeform: Shape 203">
                <a:extLst>
                  <a:ext uri="{FF2B5EF4-FFF2-40B4-BE49-F238E27FC236}">
                    <a16:creationId xmlns:a16="http://schemas.microsoft.com/office/drawing/2014/main" id="{BC6779D5-1EF5-483B-820F-8285F5B3E137}"/>
                  </a:ext>
                </a:extLst>
              </p:cNvPr>
              <p:cNvSpPr/>
              <p:nvPr/>
            </p:nvSpPr>
            <p:spPr>
              <a:xfrm>
                <a:off x="6431470" y="4792027"/>
                <a:ext cx="1244631" cy="1524190"/>
              </a:xfrm>
              <a:custGeom>
                <a:avLst/>
                <a:gdLst>
                  <a:gd name="connsiteX0" fmla="*/ 716661 w 1244631"/>
                  <a:gd name="connsiteY0" fmla="*/ 575405 h 1524190"/>
                  <a:gd name="connsiteX1" fmla="*/ 396526 w 1244631"/>
                  <a:gd name="connsiteY1" fmla="*/ 362903 h 1524190"/>
                  <a:gd name="connsiteX2" fmla="*/ 0 w 1244631"/>
                  <a:gd name="connsiteY2" fmla="*/ 0 h 1524190"/>
                  <a:gd name="connsiteX3" fmla="*/ 110109 w 1244631"/>
                  <a:gd name="connsiteY3" fmla="*/ 222218 h 1524190"/>
                  <a:gd name="connsiteX4" fmla="*/ 592169 w 1244631"/>
                  <a:gd name="connsiteY4" fmla="*/ 658749 h 1524190"/>
                  <a:gd name="connsiteX5" fmla="*/ 964216 w 1244631"/>
                  <a:gd name="connsiteY5" fmla="*/ 1524190 h 1524190"/>
                  <a:gd name="connsiteX6" fmla="*/ 1244632 w 1244631"/>
                  <a:gd name="connsiteY6" fmla="*/ 1524190 h 1524190"/>
                  <a:gd name="connsiteX7" fmla="*/ 895826 w 1244631"/>
                  <a:gd name="connsiteY7" fmla="*/ 866680 h 1524190"/>
                  <a:gd name="connsiteX8" fmla="*/ 716661 w 1244631"/>
                  <a:gd name="connsiteY8" fmla="*/ 575405 h 152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31" h="1524190">
                    <a:moveTo>
                      <a:pt x="716661" y="575405"/>
                    </a:moveTo>
                    <a:cubicBezTo>
                      <a:pt x="626840" y="483489"/>
                      <a:pt x="506158" y="429958"/>
                      <a:pt x="396526" y="362903"/>
                    </a:cubicBezTo>
                    <a:cubicBezTo>
                      <a:pt x="242697" y="268891"/>
                      <a:pt x="107823" y="144494"/>
                      <a:pt x="0" y="0"/>
                    </a:cubicBezTo>
                    <a:cubicBezTo>
                      <a:pt x="42577" y="84296"/>
                      <a:pt x="82201" y="162496"/>
                      <a:pt x="110109" y="222218"/>
                    </a:cubicBezTo>
                    <a:cubicBezTo>
                      <a:pt x="220218" y="457581"/>
                      <a:pt x="455581" y="571405"/>
                      <a:pt x="592169" y="658749"/>
                    </a:cubicBezTo>
                    <a:cubicBezTo>
                      <a:pt x="728853" y="746093"/>
                      <a:pt x="964216" y="1524190"/>
                      <a:pt x="964216" y="1524190"/>
                    </a:cubicBezTo>
                    <a:lnTo>
                      <a:pt x="1244632" y="1524190"/>
                    </a:lnTo>
                    <a:cubicBezTo>
                      <a:pt x="1119949" y="1309593"/>
                      <a:pt x="1003554" y="1090231"/>
                      <a:pt x="895826" y="866680"/>
                    </a:cubicBezTo>
                    <a:cubicBezTo>
                      <a:pt x="846106" y="763619"/>
                      <a:pt x="796766" y="657415"/>
                      <a:pt x="716661" y="575405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1" name="Freeform: Shape 204">
                <a:extLst>
                  <a:ext uri="{FF2B5EF4-FFF2-40B4-BE49-F238E27FC236}">
                    <a16:creationId xmlns:a16="http://schemas.microsoft.com/office/drawing/2014/main" id="{B22E54BD-2E10-4CE7-99A6-76329F8F4AC3}"/>
                  </a:ext>
                </a:extLst>
              </p:cNvPr>
              <p:cNvSpPr/>
              <p:nvPr/>
            </p:nvSpPr>
            <p:spPr>
              <a:xfrm>
                <a:off x="6411893" y="3162106"/>
                <a:ext cx="116219" cy="142343"/>
              </a:xfrm>
              <a:custGeom>
                <a:avLst/>
                <a:gdLst>
                  <a:gd name="connsiteX0" fmla="*/ 115780 w 116219"/>
                  <a:gd name="connsiteY0" fmla="*/ 72488 h 142343"/>
                  <a:gd name="connsiteX1" fmla="*/ 94348 w 116219"/>
                  <a:gd name="connsiteY1" fmla="*/ 16576 h 142343"/>
                  <a:gd name="connsiteX2" fmla="*/ 58725 w 116219"/>
                  <a:gd name="connsiteY2" fmla="*/ 669 h 142343"/>
                  <a:gd name="connsiteX3" fmla="*/ 27102 w 116219"/>
                  <a:gd name="connsiteY3" fmla="*/ 7146 h 142343"/>
                  <a:gd name="connsiteX4" fmla="*/ 337 w 116219"/>
                  <a:gd name="connsiteY4" fmla="*/ 38674 h 142343"/>
                  <a:gd name="connsiteX5" fmla="*/ 1098 w 116219"/>
                  <a:gd name="connsiteY5" fmla="*/ 71154 h 142343"/>
                  <a:gd name="connsiteX6" fmla="*/ 24244 w 116219"/>
                  <a:gd name="connsiteY6" fmla="*/ 124304 h 142343"/>
                  <a:gd name="connsiteX7" fmla="*/ 78060 w 116219"/>
                  <a:gd name="connsiteY7" fmla="*/ 140496 h 142343"/>
                  <a:gd name="connsiteX8" fmla="*/ 115780 w 116219"/>
                  <a:gd name="connsiteY8" fmla="*/ 72488 h 14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19" h="142343">
                    <a:moveTo>
                      <a:pt x="115780" y="72488"/>
                    </a:moveTo>
                    <a:cubicBezTo>
                      <a:pt x="113493" y="52485"/>
                      <a:pt x="104826" y="34102"/>
                      <a:pt x="94348" y="16576"/>
                    </a:cubicBezTo>
                    <a:cubicBezTo>
                      <a:pt x="87014" y="4289"/>
                      <a:pt x="72726" y="-2188"/>
                      <a:pt x="58725" y="669"/>
                    </a:cubicBezTo>
                    <a:lnTo>
                      <a:pt x="27102" y="7146"/>
                    </a:lnTo>
                    <a:cubicBezTo>
                      <a:pt x="11957" y="10194"/>
                      <a:pt x="1098" y="23244"/>
                      <a:pt x="337" y="38674"/>
                    </a:cubicBezTo>
                    <a:cubicBezTo>
                      <a:pt x="-235" y="49533"/>
                      <a:pt x="-140" y="60391"/>
                      <a:pt x="1098" y="71154"/>
                    </a:cubicBezTo>
                    <a:cubicBezTo>
                      <a:pt x="3480" y="90681"/>
                      <a:pt x="10528" y="110207"/>
                      <a:pt x="24244" y="124304"/>
                    </a:cubicBezTo>
                    <a:cubicBezTo>
                      <a:pt x="37960" y="138401"/>
                      <a:pt x="59201" y="146116"/>
                      <a:pt x="78060" y="140496"/>
                    </a:cubicBezTo>
                    <a:cubicBezTo>
                      <a:pt x="105112" y="132591"/>
                      <a:pt x="118923" y="100491"/>
                      <a:pt x="115780" y="72488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267" name="Graphic 1">
            <a:extLst>
              <a:ext uri="{FF2B5EF4-FFF2-40B4-BE49-F238E27FC236}">
                <a16:creationId xmlns:a16="http://schemas.microsoft.com/office/drawing/2014/main" id="{B746ACD9-0988-40D9-B13F-DF1225E2C060}"/>
              </a:ext>
            </a:extLst>
          </p:cNvPr>
          <p:cNvGrpSpPr/>
          <p:nvPr/>
        </p:nvGrpSpPr>
        <p:grpSpPr>
          <a:xfrm rot="5400000">
            <a:off x="-921955" y="452639"/>
            <a:ext cx="1809262" cy="3191373"/>
            <a:chOff x="6189058" y="3162106"/>
            <a:chExt cx="1730882" cy="3154111"/>
          </a:xfrm>
        </p:grpSpPr>
        <p:sp>
          <p:nvSpPr>
            <p:cNvPr id="268" name="Freeform: Shape 194">
              <a:extLst>
                <a:ext uri="{FF2B5EF4-FFF2-40B4-BE49-F238E27FC236}">
                  <a16:creationId xmlns:a16="http://schemas.microsoft.com/office/drawing/2014/main" id="{B4128EFB-911E-4BCA-806E-9DA71606C6F5}"/>
                </a:ext>
              </a:extLst>
            </p:cNvPr>
            <p:cNvSpPr/>
            <p:nvPr/>
          </p:nvSpPr>
          <p:spPr>
            <a:xfrm>
              <a:off x="7809071" y="5030533"/>
              <a:ext cx="110869" cy="227171"/>
            </a:xfrm>
            <a:custGeom>
              <a:avLst/>
              <a:gdLst>
                <a:gd name="connsiteX0" fmla="*/ 0 w 110870"/>
                <a:gd name="connsiteY0" fmla="*/ 163258 h 227171"/>
                <a:gd name="connsiteX1" fmla="*/ 110871 w 110870"/>
                <a:gd name="connsiteY1" fmla="*/ 227171 h 227171"/>
                <a:gd name="connsiteX2" fmla="*/ 102965 w 110870"/>
                <a:gd name="connsiteY2" fmla="*/ 173545 h 227171"/>
                <a:gd name="connsiteX3" fmla="*/ 106108 w 110870"/>
                <a:gd name="connsiteY3" fmla="*/ 0 h 227171"/>
                <a:gd name="connsiteX4" fmla="*/ 105251 w 110870"/>
                <a:gd name="connsiteY4" fmla="*/ 2572 h 227171"/>
                <a:gd name="connsiteX5" fmla="*/ 0 w 110870"/>
                <a:gd name="connsiteY5" fmla="*/ 163258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870" h="227171">
                  <a:moveTo>
                    <a:pt x="0" y="163258"/>
                  </a:moveTo>
                  <a:cubicBezTo>
                    <a:pt x="36957" y="184594"/>
                    <a:pt x="73914" y="205930"/>
                    <a:pt x="110871" y="227171"/>
                  </a:cubicBezTo>
                  <a:cubicBezTo>
                    <a:pt x="104584" y="204121"/>
                    <a:pt x="101632" y="185738"/>
                    <a:pt x="102965" y="173545"/>
                  </a:cubicBezTo>
                  <a:cubicBezTo>
                    <a:pt x="106489" y="140208"/>
                    <a:pt x="107347" y="78105"/>
                    <a:pt x="106108" y="0"/>
                  </a:cubicBezTo>
                  <a:cubicBezTo>
                    <a:pt x="105823" y="857"/>
                    <a:pt x="105537" y="1714"/>
                    <a:pt x="105251" y="2572"/>
                  </a:cubicBezTo>
                  <a:cubicBezTo>
                    <a:pt x="83153" y="63532"/>
                    <a:pt x="49530" y="121634"/>
                    <a:pt x="0" y="163258"/>
                  </a:cubicBezTo>
                  <a:close/>
                </a:path>
              </a:pathLst>
            </a:custGeom>
            <a:solidFill>
              <a:srgbClr val="E59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69" name="Graphic 1">
              <a:extLst>
                <a:ext uri="{FF2B5EF4-FFF2-40B4-BE49-F238E27FC236}">
                  <a16:creationId xmlns:a16="http://schemas.microsoft.com/office/drawing/2014/main" id="{0EB064B5-1C76-4386-AF84-88C8E3B897D3}"/>
                </a:ext>
              </a:extLst>
            </p:cNvPr>
            <p:cNvGrpSpPr/>
            <p:nvPr/>
          </p:nvGrpSpPr>
          <p:grpSpPr>
            <a:xfrm>
              <a:off x="6740616" y="3670041"/>
              <a:ext cx="862038" cy="405515"/>
              <a:chOff x="6740616" y="3670041"/>
              <a:chExt cx="862038" cy="405515"/>
            </a:xfrm>
            <a:solidFill>
              <a:srgbClr val="D17A66"/>
            </a:solidFill>
          </p:grpSpPr>
          <p:sp>
            <p:nvSpPr>
              <p:cNvPr id="274" name="Freeform: Shape 196">
                <a:extLst>
                  <a:ext uri="{FF2B5EF4-FFF2-40B4-BE49-F238E27FC236}">
                    <a16:creationId xmlns:a16="http://schemas.microsoft.com/office/drawing/2014/main" id="{E509DB80-C5C2-493D-A6E6-E0533271217D}"/>
                  </a:ext>
                </a:extLst>
              </p:cNvPr>
              <p:cNvSpPr/>
              <p:nvPr/>
            </p:nvSpPr>
            <p:spPr>
              <a:xfrm>
                <a:off x="6740616" y="3670041"/>
                <a:ext cx="131791" cy="319349"/>
              </a:xfrm>
              <a:custGeom>
                <a:avLst/>
                <a:gdLst>
                  <a:gd name="connsiteX0" fmla="*/ 988 w 131791"/>
                  <a:gd name="connsiteY0" fmla="*/ 321 h 319349"/>
                  <a:gd name="connsiteX1" fmla="*/ 69854 w 131791"/>
                  <a:gd name="connsiteY1" fmla="*/ 158055 h 319349"/>
                  <a:gd name="connsiteX2" fmla="*/ 103572 w 131791"/>
                  <a:gd name="connsiteY2" fmla="*/ 237208 h 319349"/>
                  <a:gd name="connsiteX3" fmla="*/ 131767 w 131791"/>
                  <a:gd name="connsiteY3" fmla="*/ 318647 h 319349"/>
                  <a:gd name="connsiteX4" fmla="*/ 131385 w 131791"/>
                  <a:gd name="connsiteY4" fmla="*/ 319314 h 319349"/>
                  <a:gd name="connsiteX5" fmla="*/ 130719 w 131791"/>
                  <a:gd name="connsiteY5" fmla="*/ 319028 h 319349"/>
                  <a:gd name="connsiteX6" fmla="*/ 93571 w 131791"/>
                  <a:gd name="connsiteY6" fmla="*/ 241304 h 319349"/>
                  <a:gd name="connsiteX7" fmla="*/ 61853 w 131791"/>
                  <a:gd name="connsiteY7" fmla="*/ 161294 h 319349"/>
                  <a:gd name="connsiteX8" fmla="*/ 36 w 131791"/>
                  <a:gd name="connsiteY8" fmla="*/ 703 h 319349"/>
                  <a:gd name="connsiteX9" fmla="*/ 321 w 131791"/>
                  <a:gd name="connsiteY9" fmla="*/ 36 h 319349"/>
                  <a:gd name="connsiteX10" fmla="*/ 988 w 131791"/>
                  <a:gd name="connsiteY10" fmla="*/ 321 h 3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91" h="319349">
                    <a:moveTo>
                      <a:pt x="988" y="321"/>
                    </a:moveTo>
                    <a:cubicBezTo>
                      <a:pt x="24229" y="52804"/>
                      <a:pt x="47185" y="105382"/>
                      <a:pt x="69854" y="158055"/>
                    </a:cubicBezTo>
                    <a:cubicBezTo>
                      <a:pt x="81284" y="184345"/>
                      <a:pt x="93285" y="210443"/>
                      <a:pt x="103572" y="237208"/>
                    </a:cubicBezTo>
                    <a:cubicBezTo>
                      <a:pt x="113574" y="264069"/>
                      <a:pt x="123766" y="290929"/>
                      <a:pt x="131767" y="318647"/>
                    </a:cubicBezTo>
                    <a:cubicBezTo>
                      <a:pt x="131862" y="318933"/>
                      <a:pt x="131671" y="319219"/>
                      <a:pt x="131385" y="319314"/>
                    </a:cubicBezTo>
                    <a:cubicBezTo>
                      <a:pt x="131100" y="319409"/>
                      <a:pt x="130909" y="319314"/>
                      <a:pt x="130719" y="319028"/>
                    </a:cubicBezTo>
                    <a:cubicBezTo>
                      <a:pt x="117003" y="293692"/>
                      <a:pt x="105382" y="267403"/>
                      <a:pt x="93571" y="241304"/>
                    </a:cubicBezTo>
                    <a:cubicBezTo>
                      <a:pt x="82046" y="215015"/>
                      <a:pt x="72235" y="188059"/>
                      <a:pt x="61853" y="161294"/>
                    </a:cubicBezTo>
                    <a:cubicBezTo>
                      <a:pt x="40993" y="107859"/>
                      <a:pt x="20324" y="54328"/>
                      <a:pt x="36" y="703"/>
                    </a:cubicBezTo>
                    <a:cubicBezTo>
                      <a:pt x="-59" y="417"/>
                      <a:pt x="36" y="131"/>
                      <a:pt x="321" y="36"/>
                    </a:cubicBezTo>
                    <a:cubicBezTo>
                      <a:pt x="607" y="-60"/>
                      <a:pt x="893" y="36"/>
                      <a:pt x="988" y="32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5" name="Freeform: Shape 197">
                <a:extLst>
                  <a:ext uri="{FF2B5EF4-FFF2-40B4-BE49-F238E27FC236}">
                    <a16:creationId xmlns:a16="http://schemas.microsoft.com/office/drawing/2014/main" id="{D5F5A531-B8A8-4908-AA57-4E8656B8C6A2}"/>
                  </a:ext>
                </a:extLst>
              </p:cNvPr>
              <p:cNvSpPr/>
              <p:nvPr/>
            </p:nvSpPr>
            <p:spPr>
              <a:xfrm>
                <a:off x="7072519" y="3696461"/>
                <a:ext cx="126035" cy="211301"/>
              </a:xfrm>
              <a:custGeom>
                <a:avLst/>
                <a:gdLst>
                  <a:gd name="connsiteX0" fmla="*/ 1031 w 126035"/>
                  <a:gd name="connsiteY0" fmla="*/ 381 h 211301"/>
                  <a:gd name="connsiteX1" fmla="*/ 66754 w 126035"/>
                  <a:gd name="connsiteY1" fmla="*/ 103537 h 211301"/>
                  <a:gd name="connsiteX2" fmla="*/ 98948 w 126035"/>
                  <a:gd name="connsiteY2" fmla="*/ 155543 h 211301"/>
                  <a:gd name="connsiteX3" fmla="*/ 125999 w 126035"/>
                  <a:gd name="connsiteY3" fmla="*/ 210598 h 211301"/>
                  <a:gd name="connsiteX4" fmla="*/ 125714 w 126035"/>
                  <a:gd name="connsiteY4" fmla="*/ 211265 h 211301"/>
                  <a:gd name="connsiteX5" fmla="*/ 125047 w 126035"/>
                  <a:gd name="connsiteY5" fmla="*/ 211074 h 211301"/>
                  <a:gd name="connsiteX6" fmla="*/ 89614 w 126035"/>
                  <a:gd name="connsiteY6" fmla="*/ 160973 h 211301"/>
                  <a:gd name="connsiteX7" fmla="*/ 59324 w 126035"/>
                  <a:gd name="connsiteY7" fmla="*/ 107823 h 211301"/>
                  <a:gd name="connsiteX8" fmla="*/ 79 w 126035"/>
                  <a:gd name="connsiteY8" fmla="*/ 762 h 211301"/>
                  <a:gd name="connsiteX9" fmla="*/ 269 w 126035"/>
                  <a:gd name="connsiteY9" fmla="*/ 0 h 211301"/>
                  <a:gd name="connsiteX10" fmla="*/ 1031 w 126035"/>
                  <a:gd name="connsiteY10" fmla="*/ 381 h 2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035" h="211301">
                    <a:moveTo>
                      <a:pt x="1031" y="381"/>
                    </a:moveTo>
                    <a:cubicBezTo>
                      <a:pt x="23225" y="34671"/>
                      <a:pt x="45132" y="69056"/>
                      <a:pt x="66754" y="103537"/>
                    </a:cubicBezTo>
                    <a:cubicBezTo>
                      <a:pt x="77708" y="120777"/>
                      <a:pt x="89138" y="137636"/>
                      <a:pt x="98948" y="155543"/>
                    </a:cubicBezTo>
                    <a:cubicBezTo>
                      <a:pt x="108759" y="173450"/>
                      <a:pt x="118094" y="191548"/>
                      <a:pt x="125999" y="210598"/>
                    </a:cubicBezTo>
                    <a:cubicBezTo>
                      <a:pt x="126095" y="210884"/>
                      <a:pt x="125999" y="211169"/>
                      <a:pt x="125714" y="211265"/>
                    </a:cubicBezTo>
                    <a:cubicBezTo>
                      <a:pt x="125523" y="211360"/>
                      <a:pt x="125238" y="211265"/>
                      <a:pt x="125047" y="211074"/>
                    </a:cubicBezTo>
                    <a:cubicBezTo>
                      <a:pt x="112093" y="195072"/>
                      <a:pt x="100663" y="178118"/>
                      <a:pt x="89614" y="160973"/>
                    </a:cubicBezTo>
                    <a:cubicBezTo>
                      <a:pt x="78565" y="143828"/>
                      <a:pt x="69230" y="125635"/>
                      <a:pt x="59324" y="107823"/>
                    </a:cubicBezTo>
                    <a:cubicBezTo>
                      <a:pt x="39322" y="72295"/>
                      <a:pt x="19605" y="36576"/>
                      <a:pt x="79" y="762"/>
                    </a:cubicBezTo>
                    <a:cubicBezTo>
                      <a:pt x="-112" y="476"/>
                      <a:pt x="79" y="191"/>
                      <a:pt x="269" y="0"/>
                    </a:cubicBezTo>
                    <a:cubicBezTo>
                      <a:pt x="555" y="95"/>
                      <a:pt x="841" y="95"/>
                      <a:pt x="1031" y="38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6" name="Freeform: Shape 198">
                <a:extLst>
                  <a:ext uri="{FF2B5EF4-FFF2-40B4-BE49-F238E27FC236}">
                    <a16:creationId xmlns:a16="http://schemas.microsoft.com/office/drawing/2014/main" id="{C45BACD1-E5DC-498A-A5B9-1271FB6135F3}"/>
                  </a:ext>
                </a:extLst>
              </p:cNvPr>
              <p:cNvSpPr/>
              <p:nvPr/>
            </p:nvSpPr>
            <p:spPr>
              <a:xfrm>
                <a:off x="7410350" y="3753563"/>
                <a:ext cx="86145" cy="126293"/>
              </a:xfrm>
              <a:custGeom>
                <a:avLst/>
                <a:gdLst>
                  <a:gd name="connsiteX0" fmla="*/ 956 w 86145"/>
                  <a:gd name="connsiteY0" fmla="*/ 143 h 126293"/>
                  <a:gd name="connsiteX1" fmla="*/ 46676 w 86145"/>
                  <a:gd name="connsiteY1" fmla="*/ 60627 h 126293"/>
                  <a:gd name="connsiteX2" fmla="*/ 68870 w 86145"/>
                  <a:gd name="connsiteY2" fmla="*/ 91392 h 126293"/>
                  <a:gd name="connsiteX3" fmla="*/ 86110 w 86145"/>
                  <a:gd name="connsiteY3" fmla="*/ 125492 h 126293"/>
                  <a:gd name="connsiteX4" fmla="*/ 85824 w 86145"/>
                  <a:gd name="connsiteY4" fmla="*/ 126254 h 126293"/>
                  <a:gd name="connsiteX5" fmla="*/ 85253 w 86145"/>
                  <a:gd name="connsiteY5" fmla="*/ 126159 h 126293"/>
                  <a:gd name="connsiteX6" fmla="*/ 59916 w 86145"/>
                  <a:gd name="connsiteY6" fmla="*/ 97584 h 126293"/>
                  <a:gd name="connsiteX7" fmla="*/ 39533 w 86145"/>
                  <a:gd name="connsiteY7" fmla="*/ 65675 h 126293"/>
                  <a:gd name="connsiteX8" fmla="*/ 99 w 86145"/>
                  <a:gd name="connsiteY8" fmla="*/ 905 h 126293"/>
                  <a:gd name="connsiteX9" fmla="*/ 289 w 86145"/>
                  <a:gd name="connsiteY9" fmla="*/ 143 h 126293"/>
                  <a:gd name="connsiteX10" fmla="*/ 956 w 86145"/>
                  <a:gd name="connsiteY10" fmla="*/ 143 h 12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145" h="126293">
                    <a:moveTo>
                      <a:pt x="956" y="143"/>
                    </a:moveTo>
                    <a:cubicBezTo>
                      <a:pt x="16482" y="20145"/>
                      <a:pt x="31722" y="40338"/>
                      <a:pt x="46676" y="60627"/>
                    </a:cubicBezTo>
                    <a:cubicBezTo>
                      <a:pt x="54201" y="70818"/>
                      <a:pt x="62393" y="80438"/>
                      <a:pt x="68870" y="91392"/>
                    </a:cubicBezTo>
                    <a:cubicBezTo>
                      <a:pt x="75347" y="102251"/>
                      <a:pt x="81538" y="113300"/>
                      <a:pt x="86110" y="125492"/>
                    </a:cubicBezTo>
                    <a:cubicBezTo>
                      <a:pt x="86205" y="125778"/>
                      <a:pt x="86110" y="126063"/>
                      <a:pt x="85824" y="126254"/>
                    </a:cubicBezTo>
                    <a:cubicBezTo>
                      <a:pt x="85634" y="126349"/>
                      <a:pt x="85443" y="126254"/>
                      <a:pt x="85253" y="126159"/>
                    </a:cubicBezTo>
                    <a:cubicBezTo>
                      <a:pt x="75728" y="117396"/>
                      <a:pt x="67631" y="107585"/>
                      <a:pt x="59916" y="97584"/>
                    </a:cubicBezTo>
                    <a:cubicBezTo>
                      <a:pt x="52201" y="87582"/>
                      <a:pt x="46200" y="76343"/>
                      <a:pt x="39533" y="65675"/>
                    </a:cubicBezTo>
                    <a:cubicBezTo>
                      <a:pt x="26102" y="44244"/>
                      <a:pt x="12958" y="22622"/>
                      <a:pt x="99" y="905"/>
                    </a:cubicBezTo>
                    <a:cubicBezTo>
                      <a:pt x="-91" y="619"/>
                      <a:pt x="4" y="333"/>
                      <a:pt x="289" y="143"/>
                    </a:cubicBezTo>
                    <a:cubicBezTo>
                      <a:pt x="575" y="-48"/>
                      <a:pt x="861" y="-48"/>
                      <a:pt x="956" y="143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7" name="Freeform: Shape 199">
                <a:extLst>
                  <a:ext uri="{FF2B5EF4-FFF2-40B4-BE49-F238E27FC236}">
                    <a16:creationId xmlns:a16="http://schemas.microsoft.com/office/drawing/2014/main" id="{004058E1-42D5-4591-8203-BF714EC72679}"/>
                  </a:ext>
                </a:extLst>
              </p:cNvPr>
              <p:cNvSpPr/>
              <p:nvPr/>
            </p:nvSpPr>
            <p:spPr>
              <a:xfrm>
                <a:off x="6901525" y="3991319"/>
                <a:ext cx="71686" cy="84236"/>
              </a:xfrm>
              <a:custGeom>
                <a:avLst/>
                <a:gdLst>
                  <a:gd name="connsiteX0" fmla="*/ 861 w 71686"/>
                  <a:gd name="connsiteY0" fmla="*/ 36 h 84236"/>
                  <a:gd name="connsiteX1" fmla="*/ 48296 w 71686"/>
                  <a:gd name="connsiteY1" fmla="*/ 31659 h 84236"/>
                  <a:gd name="connsiteX2" fmla="*/ 65536 w 71686"/>
                  <a:gd name="connsiteY2" fmla="*/ 55185 h 84236"/>
                  <a:gd name="connsiteX3" fmla="*/ 71632 w 71686"/>
                  <a:gd name="connsiteY3" fmla="*/ 83665 h 84236"/>
                  <a:gd name="connsiteX4" fmla="*/ 71060 w 71686"/>
                  <a:gd name="connsiteY4" fmla="*/ 84237 h 84236"/>
                  <a:gd name="connsiteX5" fmla="*/ 70584 w 71686"/>
                  <a:gd name="connsiteY5" fmla="*/ 83951 h 84236"/>
                  <a:gd name="connsiteX6" fmla="*/ 55916 w 71686"/>
                  <a:gd name="connsiteY6" fmla="*/ 60234 h 84236"/>
                  <a:gd name="connsiteX7" fmla="*/ 41628 w 71686"/>
                  <a:gd name="connsiteY7" fmla="*/ 37279 h 84236"/>
                  <a:gd name="connsiteX8" fmla="*/ 290 w 71686"/>
                  <a:gd name="connsiteY8" fmla="*/ 1083 h 84236"/>
                  <a:gd name="connsiteX9" fmla="*/ 99 w 71686"/>
                  <a:gd name="connsiteY9" fmla="*/ 321 h 84236"/>
                  <a:gd name="connsiteX10" fmla="*/ 861 w 71686"/>
                  <a:gd name="connsiteY10" fmla="*/ 36 h 84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86" h="84236">
                    <a:moveTo>
                      <a:pt x="861" y="36"/>
                    </a:moveTo>
                    <a:cubicBezTo>
                      <a:pt x="18673" y="6513"/>
                      <a:pt x="35056" y="17466"/>
                      <a:pt x="48296" y="31659"/>
                    </a:cubicBezTo>
                    <a:cubicBezTo>
                      <a:pt x="54868" y="38707"/>
                      <a:pt x="61631" y="46137"/>
                      <a:pt x="65536" y="55185"/>
                    </a:cubicBezTo>
                    <a:cubicBezTo>
                      <a:pt x="69441" y="64139"/>
                      <a:pt x="72108" y="73759"/>
                      <a:pt x="71632" y="83665"/>
                    </a:cubicBezTo>
                    <a:cubicBezTo>
                      <a:pt x="71632" y="83951"/>
                      <a:pt x="71346" y="84237"/>
                      <a:pt x="71060" y="84237"/>
                    </a:cubicBezTo>
                    <a:cubicBezTo>
                      <a:pt x="70870" y="84237"/>
                      <a:pt x="70679" y="84141"/>
                      <a:pt x="70584" y="83951"/>
                    </a:cubicBezTo>
                    <a:cubicBezTo>
                      <a:pt x="65250" y="75759"/>
                      <a:pt x="60869" y="67854"/>
                      <a:pt x="55916" y="60234"/>
                    </a:cubicBezTo>
                    <a:cubicBezTo>
                      <a:pt x="51058" y="52709"/>
                      <a:pt x="47153" y="44517"/>
                      <a:pt x="41628" y="37279"/>
                    </a:cubicBezTo>
                    <a:cubicBezTo>
                      <a:pt x="30674" y="22800"/>
                      <a:pt x="16673" y="10323"/>
                      <a:pt x="290" y="1083"/>
                    </a:cubicBezTo>
                    <a:cubicBezTo>
                      <a:pt x="4" y="893"/>
                      <a:pt x="-91" y="607"/>
                      <a:pt x="99" y="321"/>
                    </a:cubicBezTo>
                    <a:cubicBezTo>
                      <a:pt x="385" y="36"/>
                      <a:pt x="671" y="-60"/>
                      <a:pt x="861" y="36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8" name="Freeform: Shape 200">
                <a:extLst>
                  <a:ext uri="{FF2B5EF4-FFF2-40B4-BE49-F238E27FC236}">
                    <a16:creationId xmlns:a16="http://schemas.microsoft.com/office/drawing/2014/main" id="{23C5E8A7-B424-42A0-AF1F-4B0FB1006EFE}"/>
                  </a:ext>
                </a:extLst>
              </p:cNvPr>
              <p:cNvSpPr/>
              <p:nvPr/>
            </p:nvSpPr>
            <p:spPr>
              <a:xfrm>
                <a:off x="7204875" y="3912810"/>
                <a:ext cx="397778" cy="47995"/>
              </a:xfrm>
              <a:custGeom>
                <a:avLst/>
                <a:gdLst>
                  <a:gd name="connsiteX0" fmla="*/ 691 w 397778"/>
                  <a:gd name="connsiteY0" fmla="*/ 25205 h 47995"/>
                  <a:gd name="connsiteX1" fmla="*/ 101752 w 397778"/>
                  <a:gd name="connsiteY1" fmla="*/ 41493 h 47995"/>
                  <a:gd name="connsiteX2" fmla="*/ 152329 w 397778"/>
                  <a:gd name="connsiteY2" fmla="*/ 38826 h 47995"/>
                  <a:gd name="connsiteX3" fmla="*/ 200812 w 397778"/>
                  <a:gd name="connsiteY3" fmla="*/ 24443 h 47995"/>
                  <a:gd name="connsiteX4" fmla="*/ 249484 w 397778"/>
                  <a:gd name="connsiteY4" fmla="*/ 6441 h 47995"/>
                  <a:gd name="connsiteX5" fmla="*/ 301967 w 397778"/>
                  <a:gd name="connsiteY5" fmla="*/ 250 h 47995"/>
                  <a:gd name="connsiteX6" fmla="*/ 397598 w 397778"/>
                  <a:gd name="connsiteY6" fmla="*/ 38826 h 47995"/>
                  <a:gd name="connsiteX7" fmla="*/ 397598 w 397778"/>
                  <a:gd name="connsiteY7" fmla="*/ 39588 h 47995"/>
                  <a:gd name="connsiteX8" fmla="*/ 396931 w 397778"/>
                  <a:gd name="connsiteY8" fmla="*/ 39683 h 47995"/>
                  <a:gd name="connsiteX9" fmla="*/ 301491 w 397778"/>
                  <a:gd name="connsiteY9" fmla="*/ 11108 h 47995"/>
                  <a:gd name="connsiteX10" fmla="*/ 276726 w 397778"/>
                  <a:gd name="connsiteY10" fmla="*/ 12346 h 47995"/>
                  <a:gd name="connsiteX11" fmla="*/ 252247 w 397778"/>
                  <a:gd name="connsiteY11" fmla="*/ 16918 h 47995"/>
                  <a:gd name="connsiteX12" fmla="*/ 203764 w 397778"/>
                  <a:gd name="connsiteY12" fmla="*/ 32730 h 47995"/>
                  <a:gd name="connsiteX13" fmla="*/ 153377 w 397778"/>
                  <a:gd name="connsiteY13" fmla="*/ 45970 h 47995"/>
                  <a:gd name="connsiteX14" fmla="*/ 101371 w 397778"/>
                  <a:gd name="connsiteY14" fmla="*/ 47017 h 47995"/>
                  <a:gd name="connsiteX15" fmla="*/ 406 w 397778"/>
                  <a:gd name="connsiteY15" fmla="*/ 26348 h 47995"/>
                  <a:gd name="connsiteX16" fmla="*/ 25 w 397778"/>
                  <a:gd name="connsiteY16" fmla="*/ 25681 h 47995"/>
                  <a:gd name="connsiteX17" fmla="*/ 691 w 397778"/>
                  <a:gd name="connsiteY17" fmla="*/ 25205 h 4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7778" h="47995">
                    <a:moveTo>
                      <a:pt x="691" y="25205"/>
                    </a:moveTo>
                    <a:cubicBezTo>
                      <a:pt x="34124" y="32635"/>
                      <a:pt x="67747" y="39969"/>
                      <a:pt x="101752" y="41493"/>
                    </a:cubicBezTo>
                    <a:cubicBezTo>
                      <a:pt x="118706" y="42445"/>
                      <a:pt x="135756" y="41683"/>
                      <a:pt x="152329" y="38826"/>
                    </a:cubicBezTo>
                    <a:cubicBezTo>
                      <a:pt x="168998" y="36159"/>
                      <a:pt x="184905" y="30634"/>
                      <a:pt x="200812" y="24443"/>
                    </a:cubicBezTo>
                    <a:cubicBezTo>
                      <a:pt x="216719" y="18252"/>
                      <a:pt x="232530" y="11394"/>
                      <a:pt x="249484" y="6441"/>
                    </a:cubicBezTo>
                    <a:cubicBezTo>
                      <a:pt x="266344" y="1488"/>
                      <a:pt x="284346" y="-798"/>
                      <a:pt x="301967" y="250"/>
                    </a:cubicBezTo>
                    <a:cubicBezTo>
                      <a:pt x="337210" y="2440"/>
                      <a:pt x="371881" y="15490"/>
                      <a:pt x="397598" y="38826"/>
                    </a:cubicBezTo>
                    <a:cubicBezTo>
                      <a:pt x="397789" y="39016"/>
                      <a:pt x="397884" y="39397"/>
                      <a:pt x="397598" y="39588"/>
                    </a:cubicBezTo>
                    <a:cubicBezTo>
                      <a:pt x="397408" y="39778"/>
                      <a:pt x="397122" y="39778"/>
                      <a:pt x="396931" y="39683"/>
                    </a:cubicBezTo>
                    <a:cubicBezTo>
                      <a:pt x="367880" y="21681"/>
                      <a:pt x="334829" y="11394"/>
                      <a:pt x="301491" y="11108"/>
                    </a:cubicBezTo>
                    <a:cubicBezTo>
                      <a:pt x="293204" y="10822"/>
                      <a:pt x="284917" y="11203"/>
                      <a:pt x="276726" y="12346"/>
                    </a:cubicBezTo>
                    <a:cubicBezTo>
                      <a:pt x="268534" y="13204"/>
                      <a:pt x="260343" y="14728"/>
                      <a:pt x="252247" y="16918"/>
                    </a:cubicBezTo>
                    <a:cubicBezTo>
                      <a:pt x="236054" y="21014"/>
                      <a:pt x="220052" y="27110"/>
                      <a:pt x="203764" y="32730"/>
                    </a:cubicBezTo>
                    <a:cubicBezTo>
                      <a:pt x="187572" y="38445"/>
                      <a:pt x="170713" y="43779"/>
                      <a:pt x="153377" y="45970"/>
                    </a:cubicBezTo>
                    <a:cubicBezTo>
                      <a:pt x="136042" y="48351"/>
                      <a:pt x="118611" y="48541"/>
                      <a:pt x="101371" y="47017"/>
                    </a:cubicBezTo>
                    <a:cubicBezTo>
                      <a:pt x="66890" y="43969"/>
                      <a:pt x="33457" y="35206"/>
                      <a:pt x="406" y="26348"/>
                    </a:cubicBezTo>
                    <a:cubicBezTo>
                      <a:pt x="120" y="26253"/>
                      <a:pt x="-71" y="25967"/>
                      <a:pt x="25" y="25681"/>
                    </a:cubicBezTo>
                    <a:cubicBezTo>
                      <a:pt x="120" y="25300"/>
                      <a:pt x="406" y="25205"/>
                      <a:pt x="691" y="25205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70" name="Graphic 1">
              <a:extLst>
                <a:ext uri="{FF2B5EF4-FFF2-40B4-BE49-F238E27FC236}">
                  <a16:creationId xmlns:a16="http://schemas.microsoft.com/office/drawing/2014/main" id="{12E54B03-B103-484E-AC88-34EA7D394095}"/>
                </a:ext>
              </a:extLst>
            </p:cNvPr>
            <p:cNvGrpSpPr/>
            <p:nvPr/>
          </p:nvGrpSpPr>
          <p:grpSpPr>
            <a:xfrm>
              <a:off x="6189058" y="3162106"/>
              <a:ext cx="1487044" cy="3154111"/>
              <a:chOff x="6189058" y="3162106"/>
              <a:chExt cx="1487044" cy="3154111"/>
            </a:xfrm>
          </p:grpSpPr>
          <p:sp>
            <p:nvSpPr>
              <p:cNvPr id="271" name="Freeform: Shape 202">
                <a:extLst>
                  <a:ext uri="{FF2B5EF4-FFF2-40B4-BE49-F238E27FC236}">
                    <a16:creationId xmlns:a16="http://schemas.microsoft.com/office/drawing/2014/main" id="{830386F3-0FD2-4BAA-AEAA-F3BC290B0408}"/>
                  </a:ext>
                </a:extLst>
              </p:cNvPr>
              <p:cNvSpPr/>
              <p:nvPr/>
            </p:nvSpPr>
            <p:spPr>
              <a:xfrm>
                <a:off x="6189058" y="4214234"/>
                <a:ext cx="140239" cy="230415"/>
              </a:xfrm>
              <a:custGeom>
                <a:avLst/>
                <a:gdLst>
                  <a:gd name="connsiteX0" fmla="*/ 137256 w 140239"/>
                  <a:gd name="connsiteY0" fmla="*/ 182505 h 230415"/>
                  <a:gd name="connsiteX1" fmla="*/ 127636 w 140239"/>
                  <a:gd name="connsiteY1" fmla="*/ 107543 h 230415"/>
                  <a:gd name="connsiteX2" fmla="*/ 89822 w 140239"/>
                  <a:gd name="connsiteY2" fmla="*/ 36296 h 230415"/>
                  <a:gd name="connsiteX3" fmla="*/ 52579 w 140239"/>
                  <a:gd name="connsiteY3" fmla="*/ 2387 h 230415"/>
                  <a:gd name="connsiteX4" fmla="*/ 1 w 140239"/>
                  <a:gd name="connsiteY4" fmla="*/ 11531 h 230415"/>
                  <a:gd name="connsiteX5" fmla="*/ 73153 w 140239"/>
                  <a:gd name="connsiteY5" fmla="*/ 230416 h 230415"/>
                  <a:gd name="connsiteX6" fmla="*/ 87536 w 140239"/>
                  <a:gd name="connsiteY6" fmla="*/ 228987 h 230415"/>
                  <a:gd name="connsiteX7" fmla="*/ 137256 w 140239"/>
                  <a:gd name="connsiteY7" fmla="*/ 182505 h 23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239" h="230415">
                    <a:moveTo>
                      <a:pt x="137256" y="182505"/>
                    </a:moveTo>
                    <a:cubicBezTo>
                      <a:pt x="144591" y="157930"/>
                      <a:pt x="137256" y="131356"/>
                      <a:pt x="127636" y="107543"/>
                    </a:cubicBezTo>
                    <a:cubicBezTo>
                      <a:pt x="117539" y="82587"/>
                      <a:pt x="104871" y="58680"/>
                      <a:pt x="89822" y="36296"/>
                    </a:cubicBezTo>
                    <a:cubicBezTo>
                      <a:pt x="80297" y="22104"/>
                      <a:pt x="68867" y="7816"/>
                      <a:pt x="52579" y="2387"/>
                    </a:cubicBezTo>
                    <a:cubicBezTo>
                      <a:pt x="34958" y="-3518"/>
                      <a:pt x="16860" y="2292"/>
                      <a:pt x="1" y="11531"/>
                    </a:cubicBezTo>
                    <a:cubicBezTo>
                      <a:pt x="-189" y="52203"/>
                      <a:pt x="29719" y="133070"/>
                      <a:pt x="73153" y="230416"/>
                    </a:cubicBezTo>
                    <a:cubicBezTo>
                      <a:pt x="78011" y="230416"/>
                      <a:pt x="82869" y="230034"/>
                      <a:pt x="87536" y="228987"/>
                    </a:cubicBezTo>
                    <a:cubicBezTo>
                      <a:pt x="110872" y="223653"/>
                      <a:pt x="130494" y="205269"/>
                      <a:pt x="137256" y="182505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2" name="Freeform: Shape 203">
                <a:extLst>
                  <a:ext uri="{FF2B5EF4-FFF2-40B4-BE49-F238E27FC236}">
                    <a16:creationId xmlns:a16="http://schemas.microsoft.com/office/drawing/2014/main" id="{A779FF0F-EAD1-494D-9A1E-5E464CA612A0}"/>
                  </a:ext>
                </a:extLst>
              </p:cNvPr>
              <p:cNvSpPr/>
              <p:nvPr/>
            </p:nvSpPr>
            <p:spPr>
              <a:xfrm>
                <a:off x="6431470" y="4792027"/>
                <a:ext cx="1244631" cy="1524190"/>
              </a:xfrm>
              <a:custGeom>
                <a:avLst/>
                <a:gdLst>
                  <a:gd name="connsiteX0" fmla="*/ 716661 w 1244631"/>
                  <a:gd name="connsiteY0" fmla="*/ 575405 h 1524190"/>
                  <a:gd name="connsiteX1" fmla="*/ 396526 w 1244631"/>
                  <a:gd name="connsiteY1" fmla="*/ 362903 h 1524190"/>
                  <a:gd name="connsiteX2" fmla="*/ 0 w 1244631"/>
                  <a:gd name="connsiteY2" fmla="*/ 0 h 1524190"/>
                  <a:gd name="connsiteX3" fmla="*/ 110109 w 1244631"/>
                  <a:gd name="connsiteY3" fmla="*/ 222218 h 1524190"/>
                  <a:gd name="connsiteX4" fmla="*/ 592169 w 1244631"/>
                  <a:gd name="connsiteY4" fmla="*/ 658749 h 1524190"/>
                  <a:gd name="connsiteX5" fmla="*/ 964216 w 1244631"/>
                  <a:gd name="connsiteY5" fmla="*/ 1524190 h 1524190"/>
                  <a:gd name="connsiteX6" fmla="*/ 1244632 w 1244631"/>
                  <a:gd name="connsiteY6" fmla="*/ 1524190 h 1524190"/>
                  <a:gd name="connsiteX7" fmla="*/ 895826 w 1244631"/>
                  <a:gd name="connsiteY7" fmla="*/ 866680 h 1524190"/>
                  <a:gd name="connsiteX8" fmla="*/ 716661 w 1244631"/>
                  <a:gd name="connsiteY8" fmla="*/ 575405 h 152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31" h="1524190">
                    <a:moveTo>
                      <a:pt x="716661" y="575405"/>
                    </a:moveTo>
                    <a:cubicBezTo>
                      <a:pt x="626840" y="483489"/>
                      <a:pt x="506158" y="429958"/>
                      <a:pt x="396526" y="362903"/>
                    </a:cubicBezTo>
                    <a:cubicBezTo>
                      <a:pt x="242697" y="268891"/>
                      <a:pt x="107823" y="144494"/>
                      <a:pt x="0" y="0"/>
                    </a:cubicBezTo>
                    <a:cubicBezTo>
                      <a:pt x="42577" y="84296"/>
                      <a:pt x="82201" y="162496"/>
                      <a:pt x="110109" y="222218"/>
                    </a:cubicBezTo>
                    <a:cubicBezTo>
                      <a:pt x="220218" y="457581"/>
                      <a:pt x="455581" y="571405"/>
                      <a:pt x="592169" y="658749"/>
                    </a:cubicBezTo>
                    <a:cubicBezTo>
                      <a:pt x="728853" y="746093"/>
                      <a:pt x="964216" y="1524190"/>
                      <a:pt x="964216" y="1524190"/>
                    </a:cubicBezTo>
                    <a:lnTo>
                      <a:pt x="1244632" y="1524190"/>
                    </a:lnTo>
                    <a:cubicBezTo>
                      <a:pt x="1119949" y="1309593"/>
                      <a:pt x="1003554" y="1090231"/>
                      <a:pt x="895826" y="866680"/>
                    </a:cubicBezTo>
                    <a:cubicBezTo>
                      <a:pt x="846106" y="763619"/>
                      <a:pt x="796766" y="657415"/>
                      <a:pt x="716661" y="575405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3" name="Freeform: Shape 204">
                <a:extLst>
                  <a:ext uri="{FF2B5EF4-FFF2-40B4-BE49-F238E27FC236}">
                    <a16:creationId xmlns:a16="http://schemas.microsoft.com/office/drawing/2014/main" id="{56150E80-6DE6-410A-80A7-D058C48DCB5C}"/>
                  </a:ext>
                </a:extLst>
              </p:cNvPr>
              <p:cNvSpPr/>
              <p:nvPr/>
            </p:nvSpPr>
            <p:spPr>
              <a:xfrm>
                <a:off x="6411893" y="3162106"/>
                <a:ext cx="116219" cy="142343"/>
              </a:xfrm>
              <a:custGeom>
                <a:avLst/>
                <a:gdLst>
                  <a:gd name="connsiteX0" fmla="*/ 115780 w 116219"/>
                  <a:gd name="connsiteY0" fmla="*/ 72488 h 142343"/>
                  <a:gd name="connsiteX1" fmla="*/ 94348 w 116219"/>
                  <a:gd name="connsiteY1" fmla="*/ 16576 h 142343"/>
                  <a:gd name="connsiteX2" fmla="*/ 58725 w 116219"/>
                  <a:gd name="connsiteY2" fmla="*/ 669 h 142343"/>
                  <a:gd name="connsiteX3" fmla="*/ 27102 w 116219"/>
                  <a:gd name="connsiteY3" fmla="*/ 7146 h 142343"/>
                  <a:gd name="connsiteX4" fmla="*/ 337 w 116219"/>
                  <a:gd name="connsiteY4" fmla="*/ 38674 h 142343"/>
                  <a:gd name="connsiteX5" fmla="*/ 1098 w 116219"/>
                  <a:gd name="connsiteY5" fmla="*/ 71154 h 142343"/>
                  <a:gd name="connsiteX6" fmla="*/ 24244 w 116219"/>
                  <a:gd name="connsiteY6" fmla="*/ 124304 h 142343"/>
                  <a:gd name="connsiteX7" fmla="*/ 78060 w 116219"/>
                  <a:gd name="connsiteY7" fmla="*/ 140496 h 142343"/>
                  <a:gd name="connsiteX8" fmla="*/ 115780 w 116219"/>
                  <a:gd name="connsiteY8" fmla="*/ 72488 h 14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19" h="142343">
                    <a:moveTo>
                      <a:pt x="115780" y="72488"/>
                    </a:moveTo>
                    <a:cubicBezTo>
                      <a:pt x="113493" y="52485"/>
                      <a:pt x="104826" y="34102"/>
                      <a:pt x="94348" y="16576"/>
                    </a:cubicBezTo>
                    <a:cubicBezTo>
                      <a:pt x="87014" y="4289"/>
                      <a:pt x="72726" y="-2188"/>
                      <a:pt x="58725" y="669"/>
                    </a:cubicBezTo>
                    <a:lnTo>
                      <a:pt x="27102" y="7146"/>
                    </a:lnTo>
                    <a:cubicBezTo>
                      <a:pt x="11957" y="10194"/>
                      <a:pt x="1098" y="23244"/>
                      <a:pt x="337" y="38674"/>
                    </a:cubicBezTo>
                    <a:cubicBezTo>
                      <a:pt x="-235" y="49533"/>
                      <a:pt x="-140" y="60391"/>
                      <a:pt x="1098" y="71154"/>
                    </a:cubicBezTo>
                    <a:cubicBezTo>
                      <a:pt x="3480" y="90681"/>
                      <a:pt x="10528" y="110207"/>
                      <a:pt x="24244" y="124304"/>
                    </a:cubicBezTo>
                    <a:cubicBezTo>
                      <a:pt x="37960" y="138401"/>
                      <a:pt x="59201" y="146116"/>
                      <a:pt x="78060" y="140496"/>
                    </a:cubicBezTo>
                    <a:cubicBezTo>
                      <a:pt x="105112" y="132591"/>
                      <a:pt x="118923" y="100491"/>
                      <a:pt x="115780" y="72488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279" name="Graphic 1">
            <a:extLst>
              <a:ext uri="{FF2B5EF4-FFF2-40B4-BE49-F238E27FC236}">
                <a16:creationId xmlns:a16="http://schemas.microsoft.com/office/drawing/2014/main" id="{D71F0674-3D01-4922-BF57-45535E948527}"/>
              </a:ext>
            </a:extLst>
          </p:cNvPr>
          <p:cNvGrpSpPr/>
          <p:nvPr/>
        </p:nvGrpSpPr>
        <p:grpSpPr>
          <a:xfrm rot="10800000">
            <a:off x="7776382" y="-1674339"/>
            <a:ext cx="1809262" cy="3191373"/>
            <a:chOff x="6189058" y="3162106"/>
            <a:chExt cx="1730882" cy="3154111"/>
          </a:xfrm>
        </p:grpSpPr>
        <p:sp>
          <p:nvSpPr>
            <p:cNvPr id="280" name="Freeform: Shape 194">
              <a:extLst>
                <a:ext uri="{FF2B5EF4-FFF2-40B4-BE49-F238E27FC236}">
                  <a16:creationId xmlns:a16="http://schemas.microsoft.com/office/drawing/2014/main" id="{8FAF6DF3-5C42-45AE-A86C-4766BCDA3AD8}"/>
                </a:ext>
              </a:extLst>
            </p:cNvPr>
            <p:cNvSpPr/>
            <p:nvPr/>
          </p:nvSpPr>
          <p:spPr>
            <a:xfrm>
              <a:off x="7809071" y="5030533"/>
              <a:ext cx="110869" cy="227171"/>
            </a:xfrm>
            <a:custGeom>
              <a:avLst/>
              <a:gdLst>
                <a:gd name="connsiteX0" fmla="*/ 0 w 110870"/>
                <a:gd name="connsiteY0" fmla="*/ 163258 h 227171"/>
                <a:gd name="connsiteX1" fmla="*/ 110871 w 110870"/>
                <a:gd name="connsiteY1" fmla="*/ 227171 h 227171"/>
                <a:gd name="connsiteX2" fmla="*/ 102965 w 110870"/>
                <a:gd name="connsiteY2" fmla="*/ 173545 h 227171"/>
                <a:gd name="connsiteX3" fmla="*/ 106108 w 110870"/>
                <a:gd name="connsiteY3" fmla="*/ 0 h 227171"/>
                <a:gd name="connsiteX4" fmla="*/ 105251 w 110870"/>
                <a:gd name="connsiteY4" fmla="*/ 2572 h 227171"/>
                <a:gd name="connsiteX5" fmla="*/ 0 w 110870"/>
                <a:gd name="connsiteY5" fmla="*/ 163258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870" h="227171">
                  <a:moveTo>
                    <a:pt x="0" y="163258"/>
                  </a:moveTo>
                  <a:cubicBezTo>
                    <a:pt x="36957" y="184594"/>
                    <a:pt x="73914" y="205930"/>
                    <a:pt x="110871" y="227171"/>
                  </a:cubicBezTo>
                  <a:cubicBezTo>
                    <a:pt x="104584" y="204121"/>
                    <a:pt x="101632" y="185738"/>
                    <a:pt x="102965" y="173545"/>
                  </a:cubicBezTo>
                  <a:cubicBezTo>
                    <a:pt x="106489" y="140208"/>
                    <a:pt x="107347" y="78105"/>
                    <a:pt x="106108" y="0"/>
                  </a:cubicBezTo>
                  <a:cubicBezTo>
                    <a:pt x="105823" y="857"/>
                    <a:pt x="105537" y="1714"/>
                    <a:pt x="105251" y="2572"/>
                  </a:cubicBezTo>
                  <a:cubicBezTo>
                    <a:pt x="83153" y="63532"/>
                    <a:pt x="49530" y="121634"/>
                    <a:pt x="0" y="163258"/>
                  </a:cubicBezTo>
                  <a:close/>
                </a:path>
              </a:pathLst>
            </a:custGeom>
            <a:solidFill>
              <a:srgbClr val="E59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81" name="Graphic 1">
              <a:extLst>
                <a:ext uri="{FF2B5EF4-FFF2-40B4-BE49-F238E27FC236}">
                  <a16:creationId xmlns:a16="http://schemas.microsoft.com/office/drawing/2014/main" id="{64C4F8F2-C890-4159-861C-4D5BD617CA04}"/>
                </a:ext>
              </a:extLst>
            </p:cNvPr>
            <p:cNvGrpSpPr/>
            <p:nvPr/>
          </p:nvGrpSpPr>
          <p:grpSpPr>
            <a:xfrm>
              <a:off x="6740616" y="3670041"/>
              <a:ext cx="862038" cy="405515"/>
              <a:chOff x="6740616" y="3670041"/>
              <a:chExt cx="862038" cy="405515"/>
            </a:xfrm>
            <a:solidFill>
              <a:srgbClr val="D17A66"/>
            </a:solidFill>
          </p:grpSpPr>
          <p:sp>
            <p:nvSpPr>
              <p:cNvPr id="286" name="Freeform: Shape 196">
                <a:extLst>
                  <a:ext uri="{FF2B5EF4-FFF2-40B4-BE49-F238E27FC236}">
                    <a16:creationId xmlns:a16="http://schemas.microsoft.com/office/drawing/2014/main" id="{1A01019B-D860-4970-B4D0-57AC2DAB1BDE}"/>
                  </a:ext>
                </a:extLst>
              </p:cNvPr>
              <p:cNvSpPr/>
              <p:nvPr/>
            </p:nvSpPr>
            <p:spPr>
              <a:xfrm>
                <a:off x="6740616" y="3670041"/>
                <a:ext cx="131791" cy="319349"/>
              </a:xfrm>
              <a:custGeom>
                <a:avLst/>
                <a:gdLst>
                  <a:gd name="connsiteX0" fmla="*/ 988 w 131791"/>
                  <a:gd name="connsiteY0" fmla="*/ 321 h 319349"/>
                  <a:gd name="connsiteX1" fmla="*/ 69854 w 131791"/>
                  <a:gd name="connsiteY1" fmla="*/ 158055 h 319349"/>
                  <a:gd name="connsiteX2" fmla="*/ 103572 w 131791"/>
                  <a:gd name="connsiteY2" fmla="*/ 237208 h 319349"/>
                  <a:gd name="connsiteX3" fmla="*/ 131767 w 131791"/>
                  <a:gd name="connsiteY3" fmla="*/ 318647 h 319349"/>
                  <a:gd name="connsiteX4" fmla="*/ 131385 w 131791"/>
                  <a:gd name="connsiteY4" fmla="*/ 319314 h 319349"/>
                  <a:gd name="connsiteX5" fmla="*/ 130719 w 131791"/>
                  <a:gd name="connsiteY5" fmla="*/ 319028 h 319349"/>
                  <a:gd name="connsiteX6" fmla="*/ 93571 w 131791"/>
                  <a:gd name="connsiteY6" fmla="*/ 241304 h 319349"/>
                  <a:gd name="connsiteX7" fmla="*/ 61853 w 131791"/>
                  <a:gd name="connsiteY7" fmla="*/ 161294 h 319349"/>
                  <a:gd name="connsiteX8" fmla="*/ 36 w 131791"/>
                  <a:gd name="connsiteY8" fmla="*/ 703 h 319349"/>
                  <a:gd name="connsiteX9" fmla="*/ 321 w 131791"/>
                  <a:gd name="connsiteY9" fmla="*/ 36 h 319349"/>
                  <a:gd name="connsiteX10" fmla="*/ 988 w 131791"/>
                  <a:gd name="connsiteY10" fmla="*/ 321 h 3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91" h="319349">
                    <a:moveTo>
                      <a:pt x="988" y="321"/>
                    </a:moveTo>
                    <a:cubicBezTo>
                      <a:pt x="24229" y="52804"/>
                      <a:pt x="47185" y="105382"/>
                      <a:pt x="69854" y="158055"/>
                    </a:cubicBezTo>
                    <a:cubicBezTo>
                      <a:pt x="81284" y="184345"/>
                      <a:pt x="93285" y="210443"/>
                      <a:pt x="103572" y="237208"/>
                    </a:cubicBezTo>
                    <a:cubicBezTo>
                      <a:pt x="113574" y="264069"/>
                      <a:pt x="123766" y="290929"/>
                      <a:pt x="131767" y="318647"/>
                    </a:cubicBezTo>
                    <a:cubicBezTo>
                      <a:pt x="131862" y="318933"/>
                      <a:pt x="131671" y="319219"/>
                      <a:pt x="131385" y="319314"/>
                    </a:cubicBezTo>
                    <a:cubicBezTo>
                      <a:pt x="131100" y="319409"/>
                      <a:pt x="130909" y="319314"/>
                      <a:pt x="130719" y="319028"/>
                    </a:cubicBezTo>
                    <a:cubicBezTo>
                      <a:pt x="117003" y="293692"/>
                      <a:pt x="105382" y="267403"/>
                      <a:pt x="93571" y="241304"/>
                    </a:cubicBezTo>
                    <a:cubicBezTo>
                      <a:pt x="82046" y="215015"/>
                      <a:pt x="72235" y="188059"/>
                      <a:pt x="61853" y="161294"/>
                    </a:cubicBezTo>
                    <a:cubicBezTo>
                      <a:pt x="40993" y="107859"/>
                      <a:pt x="20324" y="54328"/>
                      <a:pt x="36" y="703"/>
                    </a:cubicBezTo>
                    <a:cubicBezTo>
                      <a:pt x="-59" y="417"/>
                      <a:pt x="36" y="131"/>
                      <a:pt x="321" y="36"/>
                    </a:cubicBezTo>
                    <a:cubicBezTo>
                      <a:pt x="607" y="-60"/>
                      <a:pt x="893" y="36"/>
                      <a:pt x="988" y="32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7" name="Freeform: Shape 197">
                <a:extLst>
                  <a:ext uri="{FF2B5EF4-FFF2-40B4-BE49-F238E27FC236}">
                    <a16:creationId xmlns:a16="http://schemas.microsoft.com/office/drawing/2014/main" id="{27952309-6417-4FE5-9566-41C645C45518}"/>
                  </a:ext>
                </a:extLst>
              </p:cNvPr>
              <p:cNvSpPr/>
              <p:nvPr/>
            </p:nvSpPr>
            <p:spPr>
              <a:xfrm>
                <a:off x="7072519" y="3696461"/>
                <a:ext cx="126035" cy="211301"/>
              </a:xfrm>
              <a:custGeom>
                <a:avLst/>
                <a:gdLst>
                  <a:gd name="connsiteX0" fmla="*/ 1031 w 126035"/>
                  <a:gd name="connsiteY0" fmla="*/ 381 h 211301"/>
                  <a:gd name="connsiteX1" fmla="*/ 66754 w 126035"/>
                  <a:gd name="connsiteY1" fmla="*/ 103537 h 211301"/>
                  <a:gd name="connsiteX2" fmla="*/ 98948 w 126035"/>
                  <a:gd name="connsiteY2" fmla="*/ 155543 h 211301"/>
                  <a:gd name="connsiteX3" fmla="*/ 125999 w 126035"/>
                  <a:gd name="connsiteY3" fmla="*/ 210598 h 211301"/>
                  <a:gd name="connsiteX4" fmla="*/ 125714 w 126035"/>
                  <a:gd name="connsiteY4" fmla="*/ 211265 h 211301"/>
                  <a:gd name="connsiteX5" fmla="*/ 125047 w 126035"/>
                  <a:gd name="connsiteY5" fmla="*/ 211074 h 211301"/>
                  <a:gd name="connsiteX6" fmla="*/ 89614 w 126035"/>
                  <a:gd name="connsiteY6" fmla="*/ 160973 h 211301"/>
                  <a:gd name="connsiteX7" fmla="*/ 59324 w 126035"/>
                  <a:gd name="connsiteY7" fmla="*/ 107823 h 211301"/>
                  <a:gd name="connsiteX8" fmla="*/ 79 w 126035"/>
                  <a:gd name="connsiteY8" fmla="*/ 762 h 211301"/>
                  <a:gd name="connsiteX9" fmla="*/ 269 w 126035"/>
                  <a:gd name="connsiteY9" fmla="*/ 0 h 211301"/>
                  <a:gd name="connsiteX10" fmla="*/ 1031 w 126035"/>
                  <a:gd name="connsiteY10" fmla="*/ 381 h 2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035" h="211301">
                    <a:moveTo>
                      <a:pt x="1031" y="381"/>
                    </a:moveTo>
                    <a:cubicBezTo>
                      <a:pt x="23225" y="34671"/>
                      <a:pt x="45132" y="69056"/>
                      <a:pt x="66754" y="103537"/>
                    </a:cubicBezTo>
                    <a:cubicBezTo>
                      <a:pt x="77708" y="120777"/>
                      <a:pt x="89138" y="137636"/>
                      <a:pt x="98948" y="155543"/>
                    </a:cubicBezTo>
                    <a:cubicBezTo>
                      <a:pt x="108759" y="173450"/>
                      <a:pt x="118094" y="191548"/>
                      <a:pt x="125999" y="210598"/>
                    </a:cubicBezTo>
                    <a:cubicBezTo>
                      <a:pt x="126095" y="210884"/>
                      <a:pt x="125999" y="211169"/>
                      <a:pt x="125714" y="211265"/>
                    </a:cubicBezTo>
                    <a:cubicBezTo>
                      <a:pt x="125523" y="211360"/>
                      <a:pt x="125238" y="211265"/>
                      <a:pt x="125047" y="211074"/>
                    </a:cubicBezTo>
                    <a:cubicBezTo>
                      <a:pt x="112093" y="195072"/>
                      <a:pt x="100663" y="178118"/>
                      <a:pt x="89614" y="160973"/>
                    </a:cubicBezTo>
                    <a:cubicBezTo>
                      <a:pt x="78565" y="143828"/>
                      <a:pt x="69230" y="125635"/>
                      <a:pt x="59324" y="107823"/>
                    </a:cubicBezTo>
                    <a:cubicBezTo>
                      <a:pt x="39322" y="72295"/>
                      <a:pt x="19605" y="36576"/>
                      <a:pt x="79" y="762"/>
                    </a:cubicBezTo>
                    <a:cubicBezTo>
                      <a:pt x="-112" y="476"/>
                      <a:pt x="79" y="191"/>
                      <a:pt x="269" y="0"/>
                    </a:cubicBezTo>
                    <a:cubicBezTo>
                      <a:pt x="555" y="95"/>
                      <a:pt x="841" y="95"/>
                      <a:pt x="1031" y="38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8" name="Freeform: Shape 198">
                <a:extLst>
                  <a:ext uri="{FF2B5EF4-FFF2-40B4-BE49-F238E27FC236}">
                    <a16:creationId xmlns:a16="http://schemas.microsoft.com/office/drawing/2014/main" id="{C3813EDE-3BD6-4261-9601-6BD50064132F}"/>
                  </a:ext>
                </a:extLst>
              </p:cNvPr>
              <p:cNvSpPr/>
              <p:nvPr/>
            </p:nvSpPr>
            <p:spPr>
              <a:xfrm>
                <a:off x="7410350" y="3753563"/>
                <a:ext cx="86145" cy="126293"/>
              </a:xfrm>
              <a:custGeom>
                <a:avLst/>
                <a:gdLst>
                  <a:gd name="connsiteX0" fmla="*/ 956 w 86145"/>
                  <a:gd name="connsiteY0" fmla="*/ 143 h 126293"/>
                  <a:gd name="connsiteX1" fmla="*/ 46676 w 86145"/>
                  <a:gd name="connsiteY1" fmla="*/ 60627 h 126293"/>
                  <a:gd name="connsiteX2" fmla="*/ 68870 w 86145"/>
                  <a:gd name="connsiteY2" fmla="*/ 91392 h 126293"/>
                  <a:gd name="connsiteX3" fmla="*/ 86110 w 86145"/>
                  <a:gd name="connsiteY3" fmla="*/ 125492 h 126293"/>
                  <a:gd name="connsiteX4" fmla="*/ 85824 w 86145"/>
                  <a:gd name="connsiteY4" fmla="*/ 126254 h 126293"/>
                  <a:gd name="connsiteX5" fmla="*/ 85253 w 86145"/>
                  <a:gd name="connsiteY5" fmla="*/ 126159 h 126293"/>
                  <a:gd name="connsiteX6" fmla="*/ 59916 w 86145"/>
                  <a:gd name="connsiteY6" fmla="*/ 97584 h 126293"/>
                  <a:gd name="connsiteX7" fmla="*/ 39533 w 86145"/>
                  <a:gd name="connsiteY7" fmla="*/ 65675 h 126293"/>
                  <a:gd name="connsiteX8" fmla="*/ 99 w 86145"/>
                  <a:gd name="connsiteY8" fmla="*/ 905 h 126293"/>
                  <a:gd name="connsiteX9" fmla="*/ 289 w 86145"/>
                  <a:gd name="connsiteY9" fmla="*/ 143 h 126293"/>
                  <a:gd name="connsiteX10" fmla="*/ 956 w 86145"/>
                  <a:gd name="connsiteY10" fmla="*/ 143 h 12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145" h="126293">
                    <a:moveTo>
                      <a:pt x="956" y="143"/>
                    </a:moveTo>
                    <a:cubicBezTo>
                      <a:pt x="16482" y="20145"/>
                      <a:pt x="31722" y="40338"/>
                      <a:pt x="46676" y="60627"/>
                    </a:cubicBezTo>
                    <a:cubicBezTo>
                      <a:pt x="54201" y="70818"/>
                      <a:pt x="62393" y="80438"/>
                      <a:pt x="68870" y="91392"/>
                    </a:cubicBezTo>
                    <a:cubicBezTo>
                      <a:pt x="75347" y="102251"/>
                      <a:pt x="81538" y="113300"/>
                      <a:pt x="86110" y="125492"/>
                    </a:cubicBezTo>
                    <a:cubicBezTo>
                      <a:pt x="86205" y="125778"/>
                      <a:pt x="86110" y="126063"/>
                      <a:pt x="85824" y="126254"/>
                    </a:cubicBezTo>
                    <a:cubicBezTo>
                      <a:pt x="85634" y="126349"/>
                      <a:pt x="85443" y="126254"/>
                      <a:pt x="85253" y="126159"/>
                    </a:cubicBezTo>
                    <a:cubicBezTo>
                      <a:pt x="75728" y="117396"/>
                      <a:pt x="67631" y="107585"/>
                      <a:pt x="59916" y="97584"/>
                    </a:cubicBezTo>
                    <a:cubicBezTo>
                      <a:pt x="52201" y="87582"/>
                      <a:pt x="46200" y="76343"/>
                      <a:pt x="39533" y="65675"/>
                    </a:cubicBezTo>
                    <a:cubicBezTo>
                      <a:pt x="26102" y="44244"/>
                      <a:pt x="12958" y="22622"/>
                      <a:pt x="99" y="905"/>
                    </a:cubicBezTo>
                    <a:cubicBezTo>
                      <a:pt x="-91" y="619"/>
                      <a:pt x="4" y="333"/>
                      <a:pt x="289" y="143"/>
                    </a:cubicBezTo>
                    <a:cubicBezTo>
                      <a:pt x="575" y="-48"/>
                      <a:pt x="861" y="-48"/>
                      <a:pt x="956" y="143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9" name="Freeform: Shape 199">
                <a:extLst>
                  <a:ext uri="{FF2B5EF4-FFF2-40B4-BE49-F238E27FC236}">
                    <a16:creationId xmlns:a16="http://schemas.microsoft.com/office/drawing/2014/main" id="{DF250363-865D-4E0E-A4B5-05FC12353BC2}"/>
                  </a:ext>
                </a:extLst>
              </p:cNvPr>
              <p:cNvSpPr/>
              <p:nvPr/>
            </p:nvSpPr>
            <p:spPr>
              <a:xfrm>
                <a:off x="6901525" y="3991319"/>
                <a:ext cx="71686" cy="84236"/>
              </a:xfrm>
              <a:custGeom>
                <a:avLst/>
                <a:gdLst>
                  <a:gd name="connsiteX0" fmla="*/ 861 w 71686"/>
                  <a:gd name="connsiteY0" fmla="*/ 36 h 84236"/>
                  <a:gd name="connsiteX1" fmla="*/ 48296 w 71686"/>
                  <a:gd name="connsiteY1" fmla="*/ 31659 h 84236"/>
                  <a:gd name="connsiteX2" fmla="*/ 65536 w 71686"/>
                  <a:gd name="connsiteY2" fmla="*/ 55185 h 84236"/>
                  <a:gd name="connsiteX3" fmla="*/ 71632 w 71686"/>
                  <a:gd name="connsiteY3" fmla="*/ 83665 h 84236"/>
                  <a:gd name="connsiteX4" fmla="*/ 71060 w 71686"/>
                  <a:gd name="connsiteY4" fmla="*/ 84237 h 84236"/>
                  <a:gd name="connsiteX5" fmla="*/ 70584 w 71686"/>
                  <a:gd name="connsiteY5" fmla="*/ 83951 h 84236"/>
                  <a:gd name="connsiteX6" fmla="*/ 55916 w 71686"/>
                  <a:gd name="connsiteY6" fmla="*/ 60234 h 84236"/>
                  <a:gd name="connsiteX7" fmla="*/ 41628 w 71686"/>
                  <a:gd name="connsiteY7" fmla="*/ 37279 h 84236"/>
                  <a:gd name="connsiteX8" fmla="*/ 290 w 71686"/>
                  <a:gd name="connsiteY8" fmla="*/ 1083 h 84236"/>
                  <a:gd name="connsiteX9" fmla="*/ 99 w 71686"/>
                  <a:gd name="connsiteY9" fmla="*/ 321 h 84236"/>
                  <a:gd name="connsiteX10" fmla="*/ 861 w 71686"/>
                  <a:gd name="connsiteY10" fmla="*/ 36 h 84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86" h="84236">
                    <a:moveTo>
                      <a:pt x="861" y="36"/>
                    </a:moveTo>
                    <a:cubicBezTo>
                      <a:pt x="18673" y="6513"/>
                      <a:pt x="35056" y="17466"/>
                      <a:pt x="48296" y="31659"/>
                    </a:cubicBezTo>
                    <a:cubicBezTo>
                      <a:pt x="54868" y="38707"/>
                      <a:pt x="61631" y="46137"/>
                      <a:pt x="65536" y="55185"/>
                    </a:cubicBezTo>
                    <a:cubicBezTo>
                      <a:pt x="69441" y="64139"/>
                      <a:pt x="72108" y="73759"/>
                      <a:pt x="71632" y="83665"/>
                    </a:cubicBezTo>
                    <a:cubicBezTo>
                      <a:pt x="71632" y="83951"/>
                      <a:pt x="71346" y="84237"/>
                      <a:pt x="71060" y="84237"/>
                    </a:cubicBezTo>
                    <a:cubicBezTo>
                      <a:pt x="70870" y="84237"/>
                      <a:pt x="70679" y="84141"/>
                      <a:pt x="70584" y="83951"/>
                    </a:cubicBezTo>
                    <a:cubicBezTo>
                      <a:pt x="65250" y="75759"/>
                      <a:pt x="60869" y="67854"/>
                      <a:pt x="55916" y="60234"/>
                    </a:cubicBezTo>
                    <a:cubicBezTo>
                      <a:pt x="51058" y="52709"/>
                      <a:pt x="47153" y="44517"/>
                      <a:pt x="41628" y="37279"/>
                    </a:cubicBezTo>
                    <a:cubicBezTo>
                      <a:pt x="30674" y="22800"/>
                      <a:pt x="16673" y="10323"/>
                      <a:pt x="290" y="1083"/>
                    </a:cubicBezTo>
                    <a:cubicBezTo>
                      <a:pt x="4" y="893"/>
                      <a:pt x="-91" y="607"/>
                      <a:pt x="99" y="321"/>
                    </a:cubicBezTo>
                    <a:cubicBezTo>
                      <a:pt x="385" y="36"/>
                      <a:pt x="671" y="-60"/>
                      <a:pt x="861" y="36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0" name="Freeform: Shape 200">
                <a:extLst>
                  <a:ext uri="{FF2B5EF4-FFF2-40B4-BE49-F238E27FC236}">
                    <a16:creationId xmlns:a16="http://schemas.microsoft.com/office/drawing/2014/main" id="{0DBF2986-5EE4-40A8-9D95-AD0E82D5840E}"/>
                  </a:ext>
                </a:extLst>
              </p:cNvPr>
              <p:cNvSpPr/>
              <p:nvPr/>
            </p:nvSpPr>
            <p:spPr>
              <a:xfrm>
                <a:off x="7204875" y="3912810"/>
                <a:ext cx="397778" cy="47995"/>
              </a:xfrm>
              <a:custGeom>
                <a:avLst/>
                <a:gdLst>
                  <a:gd name="connsiteX0" fmla="*/ 691 w 397778"/>
                  <a:gd name="connsiteY0" fmla="*/ 25205 h 47995"/>
                  <a:gd name="connsiteX1" fmla="*/ 101752 w 397778"/>
                  <a:gd name="connsiteY1" fmla="*/ 41493 h 47995"/>
                  <a:gd name="connsiteX2" fmla="*/ 152329 w 397778"/>
                  <a:gd name="connsiteY2" fmla="*/ 38826 h 47995"/>
                  <a:gd name="connsiteX3" fmla="*/ 200812 w 397778"/>
                  <a:gd name="connsiteY3" fmla="*/ 24443 h 47995"/>
                  <a:gd name="connsiteX4" fmla="*/ 249484 w 397778"/>
                  <a:gd name="connsiteY4" fmla="*/ 6441 h 47995"/>
                  <a:gd name="connsiteX5" fmla="*/ 301967 w 397778"/>
                  <a:gd name="connsiteY5" fmla="*/ 250 h 47995"/>
                  <a:gd name="connsiteX6" fmla="*/ 397598 w 397778"/>
                  <a:gd name="connsiteY6" fmla="*/ 38826 h 47995"/>
                  <a:gd name="connsiteX7" fmla="*/ 397598 w 397778"/>
                  <a:gd name="connsiteY7" fmla="*/ 39588 h 47995"/>
                  <a:gd name="connsiteX8" fmla="*/ 396931 w 397778"/>
                  <a:gd name="connsiteY8" fmla="*/ 39683 h 47995"/>
                  <a:gd name="connsiteX9" fmla="*/ 301491 w 397778"/>
                  <a:gd name="connsiteY9" fmla="*/ 11108 h 47995"/>
                  <a:gd name="connsiteX10" fmla="*/ 276726 w 397778"/>
                  <a:gd name="connsiteY10" fmla="*/ 12346 h 47995"/>
                  <a:gd name="connsiteX11" fmla="*/ 252247 w 397778"/>
                  <a:gd name="connsiteY11" fmla="*/ 16918 h 47995"/>
                  <a:gd name="connsiteX12" fmla="*/ 203764 w 397778"/>
                  <a:gd name="connsiteY12" fmla="*/ 32730 h 47995"/>
                  <a:gd name="connsiteX13" fmla="*/ 153377 w 397778"/>
                  <a:gd name="connsiteY13" fmla="*/ 45970 h 47995"/>
                  <a:gd name="connsiteX14" fmla="*/ 101371 w 397778"/>
                  <a:gd name="connsiteY14" fmla="*/ 47017 h 47995"/>
                  <a:gd name="connsiteX15" fmla="*/ 406 w 397778"/>
                  <a:gd name="connsiteY15" fmla="*/ 26348 h 47995"/>
                  <a:gd name="connsiteX16" fmla="*/ 25 w 397778"/>
                  <a:gd name="connsiteY16" fmla="*/ 25681 h 47995"/>
                  <a:gd name="connsiteX17" fmla="*/ 691 w 397778"/>
                  <a:gd name="connsiteY17" fmla="*/ 25205 h 4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7778" h="47995">
                    <a:moveTo>
                      <a:pt x="691" y="25205"/>
                    </a:moveTo>
                    <a:cubicBezTo>
                      <a:pt x="34124" y="32635"/>
                      <a:pt x="67747" y="39969"/>
                      <a:pt x="101752" y="41493"/>
                    </a:cubicBezTo>
                    <a:cubicBezTo>
                      <a:pt x="118706" y="42445"/>
                      <a:pt x="135756" y="41683"/>
                      <a:pt x="152329" y="38826"/>
                    </a:cubicBezTo>
                    <a:cubicBezTo>
                      <a:pt x="168998" y="36159"/>
                      <a:pt x="184905" y="30634"/>
                      <a:pt x="200812" y="24443"/>
                    </a:cubicBezTo>
                    <a:cubicBezTo>
                      <a:pt x="216719" y="18252"/>
                      <a:pt x="232530" y="11394"/>
                      <a:pt x="249484" y="6441"/>
                    </a:cubicBezTo>
                    <a:cubicBezTo>
                      <a:pt x="266344" y="1488"/>
                      <a:pt x="284346" y="-798"/>
                      <a:pt x="301967" y="250"/>
                    </a:cubicBezTo>
                    <a:cubicBezTo>
                      <a:pt x="337210" y="2440"/>
                      <a:pt x="371881" y="15490"/>
                      <a:pt x="397598" y="38826"/>
                    </a:cubicBezTo>
                    <a:cubicBezTo>
                      <a:pt x="397789" y="39016"/>
                      <a:pt x="397884" y="39397"/>
                      <a:pt x="397598" y="39588"/>
                    </a:cubicBezTo>
                    <a:cubicBezTo>
                      <a:pt x="397408" y="39778"/>
                      <a:pt x="397122" y="39778"/>
                      <a:pt x="396931" y="39683"/>
                    </a:cubicBezTo>
                    <a:cubicBezTo>
                      <a:pt x="367880" y="21681"/>
                      <a:pt x="334829" y="11394"/>
                      <a:pt x="301491" y="11108"/>
                    </a:cubicBezTo>
                    <a:cubicBezTo>
                      <a:pt x="293204" y="10822"/>
                      <a:pt x="284917" y="11203"/>
                      <a:pt x="276726" y="12346"/>
                    </a:cubicBezTo>
                    <a:cubicBezTo>
                      <a:pt x="268534" y="13204"/>
                      <a:pt x="260343" y="14728"/>
                      <a:pt x="252247" y="16918"/>
                    </a:cubicBezTo>
                    <a:cubicBezTo>
                      <a:pt x="236054" y="21014"/>
                      <a:pt x="220052" y="27110"/>
                      <a:pt x="203764" y="32730"/>
                    </a:cubicBezTo>
                    <a:cubicBezTo>
                      <a:pt x="187572" y="38445"/>
                      <a:pt x="170713" y="43779"/>
                      <a:pt x="153377" y="45970"/>
                    </a:cubicBezTo>
                    <a:cubicBezTo>
                      <a:pt x="136042" y="48351"/>
                      <a:pt x="118611" y="48541"/>
                      <a:pt x="101371" y="47017"/>
                    </a:cubicBezTo>
                    <a:cubicBezTo>
                      <a:pt x="66890" y="43969"/>
                      <a:pt x="33457" y="35206"/>
                      <a:pt x="406" y="26348"/>
                    </a:cubicBezTo>
                    <a:cubicBezTo>
                      <a:pt x="120" y="26253"/>
                      <a:pt x="-71" y="25967"/>
                      <a:pt x="25" y="25681"/>
                    </a:cubicBezTo>
                    <a:cubicBezTo>
                      <a:pt x="120" y="25300"/>
                      <a:pt x="406" y="25205"/>
                      <a:pt x="691" y="25205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82" name="Graphic 1">
              <a:extLst>
                <a:ext uri="{FF2B5EF4-FFF2-40B4-BE49-F238E27FC236}">
                  <a16:creationId xmlns:a16="http://schemas.microsoft.com/office/drawing/2014/main" id="{3FE6B1FF-47C3-4DD5-A6AB-2293516750EA}"/>
                </a:ext>
              </a:extLst>
            </p:cNvPr>
            <p:cNvGrpSpPr/>
            <p:nvPr/>
          </p:nvGrpSpPr>
          <p:grpSpPr>
            <a:xfrm>
              <a:off x="6189058" y="3162106"/>
              <a:ext cx="1487044" cy="3154111"/>
              <a:chOff x="6189058" y="3162106"/>
              <a:chExt cx="1487044" cy="3154111"/>
            </a:xfrm>
          </p:grpSpPr>
          <p:sp>
            <p:nvSpPr>
              <p:cNvPr id="283" name="Freeform: Shape 202">
                <a:extLst>
                  <a:ext uri="{FF2B5EF4-FFF2-40B4-BE49-F238E27FC236}">
                    <a16:creationId xmlns:a16="http://schemas.microsoft.com/office/drawing/2014/main" id="{ECF1DF42-F705-4925-9A75-DC1EEAD73137}"/>
                  </a:ext>
                </a:extLst>
              </p:cNvPr>
              <p:cNvSpPr/>
              <p:nvPr/>
            </p:nvSpPr>
            <p:spPr>
              <a:xfrm>
                <a:off x="6189058" y="4214234"/>
                <a:ext cx="140239" cy="230415"/>
              </a:xfrm>
              <a:custGeom>
                <a:avLst/>
                <a:gdLst>
                  <a:gd name="connsiteX0" fmla="*/ 137256 w 140239"/>
                  <a:gd name="connsiteY0" fmla="*/ 182505 h 230415"/>
                  <a:gd name="connsiteX1" fmla="*/ 127636 w 140239"/>
                  <a:gd name="connsiteY1" fmla="*/ 107543 h 230415"/>
                  <a:gd name="connsiteX2" fmla="*/ 89822 w 140239"/>
                  <a:gd name="connsiteY2" fmla="*/ 36296 h 230415"/>
                  <a:gd name="connsiteX3" fmla="*/ 52579 w 140239"/>
                  <a:gd name="connsiteY3" fmla="*/ 2387 h 230415"/>
                  <a:gd name="connsiteX4" fmla="*/ 1 w 140239"/>
                  <a:gd name="connsiteY4" fmla="*/ 11531 h 230415"/>
                  <a:gd name="connsiteX5" fmla="*/ 73153 w 140239"/>
                  <a:gd name="connsiteY5" fmla="*/ 230416 h 230415"/>
                  <a:gd name="connsiteX6" fmla="*/ 87536 w 140239"/>
                  <a:gd name="connsiteY6" fmla="*/ 228987 h 230415"/>
                  <a:gd name="connsiteX7" fmla="*/ 137256 w 140239"/>
                  <a:gd name="connsiteY7" fmla="*/ 182505 h 23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239" h="230415">
                    <a:moveTo>
                      <a:pt x="137256" y="182505"/>
                    </a:moveTo>
                    <a:cubicBezTo>
                      <a:pt x="144591" y="157930"/>
                      <a:pt x="137256" y="131356"/>
                      <a:pt x="127636" y="107543"/>
                    </a:cubicBezTo>
                    <a:cubicBezTo>
                      <a:pt x="117539" y="82587"/>
                      <a:pt x="104871" y="58680"/>
                      <a:pt x="89822" y="36296"/>
                    </a:cubicBezTo>
                    <a:cubicBezTo>
                      <a:pt x="80297" y="22104"/>
                      <a:pt x="68867" y="7816"/>
                      <a:pt x="52579" y="2387"/>
                    </a:cubicBezTo>
                    <a:cubicBezTo>
                      <a:pt x="34958" y="-3518"/>
                      <a:pt x="16860" y="2292"/>
                      <a:pt x="1" y="11531"/>
                    </a:cubicBezTo>
                    <a:cubicBezTo>
                      <a:pt x="-189" y="52203"/>
                      <a:pt x="29719" y="133070"/>
                      <a:pt x="73153" y="230416"/>
                    </a:cubicBezTo>
                    <a:cubicBezTo>
                      <a:pt x="78011" y="230416"/>
                      <a:pt x="82869" y="230034"/>
                      <a:pt x="87536" y="228987"/>
                    </a:cubicBezTo>
                    <a:cubicBezTo>
                      <a:pt x="110872" y="223653"/>
                      <a:pt x="130494" y="205269"/>
                      <a:pt x="137256" y="182505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4" name="Freeform: Shape 203">
                <a:extLst>
                  <a:ext uri="{FF2B5EF4-FFF2-40B4-BE49-F238E27FC236}">
                    <a16:creationId xmlns:a16="http://schemas.microsoft.com/office/drawing/2014/main" id="{1943CC77-A238-4D7C-9EEF-927E098233DB}"/>
                  </a:ext>
                </a:extLst>
              </p:cNvPr>
              <p:cNvSpPr/>
              <p:nvPr/>
            </p:nvSpPr>
            <p:spPr>
              <a:xfrm>
                <a:off x="6431470" y="4792027"/>
                <a:ext cx="1244631" cy="1524190"/>
              </a:xfrm>
              <a:custGeom>
                <a:avLst/>
                <a:gdLst>
                  <a:gd name="connsiteX0" fmla="*/ 716661 w 1244631"/>
                  <a:gd name="connsiteY0" fmla="*/ 575405 h 1524190"/>
                  <a:gd name="connsiteX1" fmla="*/ 396526 w 1244631"/>
                  <a:gd name="connsiteY1" fmla="*/ 362903 h 1524190"/>
                  <a:gd name="connsiteX2" fmla="*/ 0 w 1244631"/>
                  <a:gd name="connsiteY2" fmla="*/ 0 h 1524190"/>
                  <a:gd name="connsiteX3" fmla="*/ 110109 w 1244631"/>
                  <a:gd name="connsiteY3" fmla="*/ 222218 h 1524190"/>
                  <a:gd name="connsiteX4" fmla="*/ 592169 w 1244631"/>
                  <a:gd name="connsiteY4" fmla="*/ 658749 h 1524190"/>
                  <a:gd name="connsiteX5" fmla="*/ 964216 w 1244631"/>
                  <a:gd name="connsiteY5" fmla="*/ 1524190 h 1524190"/>
                  <a:gd name="connsiteX6" fmla="*/ 1244632 w 1244631"/>
                  <a:gd name="connsiteY6" fmla="*/ 1524190 h 1524190"/>
                  <a:gd name="connsiteX7" fmla="*/ 895826 w 1244631"/>
                  <a:gd name="connsiteY7" fmla="*/ 866680 h 1524190"/>
                  <a:gd name="connsiteX8" fmla="*/ 716661 w 1244631"/>
                  <a:gd name="connsiteY8" fmla="*/ 575405 h 152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31" h="1524190">
                    <a:moveTo>
                      <a:pt x="716661" y="575405"/>
                    </a:moveTo>
                    <a:cubicBezTo>
                      <a:pt x="626840" y="483489"/>
                      <a:pt x="506158" y="429958"/>
                      <a:pt x="396526" y="362903"/>
                    </a:cubicBezTo>
                    <a:cubicBezTo>
                      <a:pt x="242697" y="268891"/>
                      <a:pt x="107823" y="144494"/>
                      <a:pt x="0" y="0"/>
                    </a:cubicBezTo>
                    <a:cubicBezTo>
                      <a:pt x="42577" y="84296"/>
                      <a:pt x="82201" y="162496"/>
                      <a:pt x="110109" y="222218"/>
                    </a:cubicBezTo>
                    <a:cubicBezTo>
                      <a:pt x="220218" y="457581"/>
                      <a:pt x="455581" y="571405"/>
                      <a:pt x="592169" y="658749"/>
                    </a:cubicBezTo>
                    <a:cubicBezTo>
                      <a:pt x="728853" y="746093"/>
                      <a:pt x="964216" y="1524190"/>
                      <a:pt x="964216" y="1524190"/>
                    </a:cubicBezTo>
                    <a:lnTo>
                      <a:pt x="1244632" y="1524190"/>
                    </a:lnTo>
                    <a:cubicBezTo>
                      <a:pt x="1119949" y="1309593"/>
                      <a:pt x="1003554" y="1090231"/>
                      <a:pt x="895826" y="866680"/>
                    </a:cubicBezTo>
                    <a:cubicBezTo>
                      <a:pt x="846106" y="763619"/>
                      <a:pt x="796766" y="657415"/>
                      <a:pt x="716661" y="575405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5" name="Freeform: Shape 204">
                <a:extLst>
                  <a:ext uri="{FF2B5EF4-FFF2-40B4-BE49-F238E27FC236}">
                    <a16:creationId xmlns:a16="http://schemas.microsoft.com/office/drawing/2014/main" id="{4861D247-B23F-4FA7-9CD0-898990F3686E}"/>
                  </a:ext>
                </a:extLst>
              </p:cNvPr>
              <p:cNvSpPr/>
              <p:nvPr/>
            </p:nvSpPr>
            <p:spPr>
              <a:xfrm>
                <a:off x="6411893" y="3162106"/>
                <a:ext cx="116219" cy="142343"/>
              </a:xfrm>
              <a:custGeom>
                <a:avLst/>
                <a:gdLst>
                  <a:gd name="connsiteX0" fmla="*/ 115780 w 116219"/>
                  <a:gd name="connsiteY0" fmla="*/ 72488 h 142343"/>
                  <a:gd name="connsiteX1" fmla="*/ 94348 w 116219"/>
                  <a:gd name="connsiteY1" fmla="*/ 16576 h 142343"/>
                  <a:gd name="connsiteX2" fmla="*/ 58725 w 116219"/>
                  <a:gd name="connsiteY2" fmla="*/ 669 h 142343"/>
                  <a:gd name="connsiteX3" fmla="*/ 27102 w 116219"/>
                  <a:gd name="connsiteY3" fmla="*/ 7146 h 142343"/>
                  <a:gd name="connsiteX4" fmla="*/ 337 w 116219"/>
                  <a:gd name="connsiteY4" fmla="*/ 38674 h 142343"/>
                  <a:gd name="connsiteX5" fmla="*/ 1098 w 116219"/>
                  <a:gd name="connsiteY5" fmla="*/ 71154 h 142343"/>
                  <a:gd name="connsiteX6" fmla="*/ 24244 w 116219"/>
                  <a:gd name="connsiteY6" fmla="*/ 124304 h 142343"/>
                  <a:gd name="connsiteX7" fmla="*/ 78060 w 116219"/>
                  <a:gd name="connsiteY7" fmla="*/ 140496 h 142343"/>
                  <a:gd name="connsiteX8" fmla="*/ 115780 w 116219"/>
                  <a:gd name="connsiteY8" fmla="*/ 72488 h 14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19" h="142343">
                    <a:moveTo>
                      <a:pt x="115780" y="72488"/>
                    </a:moveTo>
                    <a:cubicBezTo>
                      <a:pt x="113493" y="52485"/>
                      <a:pt x="104826" y="34102"/>
                      <a:pt x="94348" y="16576"/>
                    </a:cubicBezTo>
                    <a:cubicBezTo>
                      <a:pt x="87014" y="4289"/>
                      <a:pt x="72726" y="-2188"/>
                      <a:pt x="58725" y="669"/>
                    </a:cubicBezTo>
                    <a:lnTo>
                      <a:pt x="27102" y="7146"/>
                    </a:lnTo>
                    <a:cubicBezTo>
                      <a:pt x="11957" y="10194"/>
                      <a:pt x="1098" y="23244"/>
                      <a:pt x="337" y="38674"/>
                    </a:cubicBezTo>
                    <a:cubicBezTo>
                      <a:pt x="-235" y="49533"/>
                      <a:pt x="-140" y="60391"/>
                      <a:pt x="1098" y="71154"/>
                    </a:cubicBezTo>
                    <a:cubicBezTo>
                      <a:pt x="3480" y="90681"/>
                      <a:pt x="10528" y="110207"/>
                      <a:pt x="24244" y="124304"/>
                    </a:cubicBezTo>
                    <a:cubicBezTo>
                      <a:pt x="37960" y="138401"/>
                      <a:pt x="59201" y="146116"/>
                      <a:pt x="78060" y="140496"/>
                    </a:cubicBezTo>
                    <a:cubicBezTo>
                      <a:pt x="105112" y="132591"/>
                      <a:pt x="118923" y="100491"/>
                      <a:pt x="115780" y="72488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291" name="Freeform: Shape 241">
            <a:extLst>
              <a:ext uri="{FF2B5EF4-FFF2-40B4-BE49-F238E27FC236}">
                <a16:creationId xmlns:a16="http://schemas.microsoft.com/office/drawing/2014/main" id="{6D55CA96-24EF-4765-BAAC-875F33D0990A}"/>
              </a:ext>
            </a:extLst>
          </p:cNvPr>
          <p:cNvSpPr/>
          <p:nvPr/>
        </p:nvSpPr>
        <p:spPr>
          <a:xfrm>
            <a:off x="2807511" y="3308501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92" name="Freeform: Shape 241">
            <a:extLst>
              <a:ext uri="{FF2B5EF4-FFF2-40B4-BE49-F238E27FC236}">
                <a16:creationId xmlns:a16="http://schemas.microsoft.com/office/drawing/2014/main" id="{436DADAA-FAC7-4512-8E44-274807862319}"/>
              </a:ext>
            </a:extLst>
          </p:cNvPr>
          <p:cNvSpPr/>
          <p:nvPr/>
        </p:nvSpPr>
        <p:spPr>
          <a:xfrm>
            <a:off x="7302180" y="6147605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93" name="Freeform: Shape 243">
            <a:extLst>
              <a:ext uri="{FF2B5EF4-FFF2-40B4-BE49-F238E27FC236}">
                <a16:creationId xmlns:a16="http://schemas.microsoft.com/office/drawing/2014/main" id="{D9E4076A-9AF4-4527-9E20-DC2F0C4F1065}"/>
              </a:ext>
            </a:extLst>
          </p:cNvPr>
          <p:cNvSpPr/>
          <p:nvPr/>
        </p:nvSpPr>
        <p:spPr>
          <a:xfrm>
            <a:off x="10891274" y="5688605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94" name="Freeform: Shape 243">
            <a:extLst>
              <a:ext uri="{FF2B5EF4-FFF2-40B4-BE49-F238E27FC236}">
                <a16:creationId xmlns:a16="http://schemas.microsoft.com/office/drawing/2014/main" id="{ACBA4D4B-D763-459D-9D53-5BD0C55C3508}"/>
              </a:ext>
            </a:extLst>
          </p:cNvPr>
          <p:cNvSpPr/>
          <p:nvPr/>
        </p:nvSpPr>
        <p:spPr>
          <a:xfrm>
            <a:off x="5635279" y="4376743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96" name="Graphic 511">
            <a:extLst>
              <a:ext uri="{FF2B5EF4-FFF2-40B4-BE49-F238E27FC236}">
                <a16:creationId xmlns:a16="http://schemas.microsoft.com/office/drawing/2014/main" id="{9CDE07A5-AED1-4193-98DE-3E9BAE57154F}"/>
              </a:ext>
            </a:extLst>
          </p:cNvPr>
          <p:cNvGrpSpPr/>
          <p:nvPr/>
        </p:nvGrpSpPr>
        <p:grpSpPr>
          <a:xfrm>
            <a:off x="643252" y="5162269"/>
            <a:ext cx="935111" cy="1532831"/>
            <a:chOff x="1663085" y="2847372"/>
            <a:chExt cx="935111" cy="1532831"/>
          </a:xfrm>
        </p:grpSpPr>
        <p:grpSp>
          <p:nvGrpSpPr>
            <p:cNvPr id="297" name="Graphic 511">
              <a:extLst>
                <a:ext uri="{FF2B5EF4-FFF2-40B4-BE49-F238E27FC236}">
                  <a16:creationId xmlns:a16="http://schemas.microsoft.com/office/drawing/2014/main" id="{C4AC6A13-A976-4990-81DE-C1E69038DDC9}"/>
                </a:ext>
              </a:extLst>
            </p:cNvPr>
            <p:cNvGrpSpPr/>
            <p:nvPr/>
          </p:nvGrpSpPr>
          <p:grpSpPr>
            <a:xfrm>
              <a:off x="1663085" y="2847372"/>
              <a:ext cx="935111" cy="1532831"/>
              <a:chOff x="1663085" y="2847372"/>
              <a:chExt cx="935111" cy="1532831"/>
            </a:xfrm>
          </p:grpSpPr>
          <p:sp>
            <p:nvSpPr>
              <p:cNvPr id="309" name="Freeform: Shape 514">
                <a:extLst>
                  <a:ext uri="{FF2B5EF4-FFF2-40B4-BE49-F238E27FC236}">
                    <a16:creationId xmlns:a16="http://schemas.microsoft.com/office/drawing/2014/main" id="{7324813A-3117-4F89-A870-73761EC14643}"/>
                  </a:ext>
                </a:extLst>
              </p:cNvPr>
              <p:cNvSpPr/>
              <p:nvPr/>
            </p:nvSpPr>
            <p:spPr>
              <a:xfrm>
                <a:off x="2101117" y="3121845"/>
                <a:ext cx="119" cy="59"/>
              </a:xfrm>
              <a:custGeom>
                <a:avLst/>
                <a:gdLst>
                  <a:gd name="connsiteX0" fmla="*/ 0 w 119"/>
                  <a:gd name="connsiteY0" fmla="*/ 0 h 59"/>
                  <a:gd name="connsiteX1" fmla="*/ 0 w 119"/>
                  <a:gd name="connsiteY1" fmla="*/ 0 h 59"/>
                  <a:gd name="connsiteX2" fmla="*/ 0 w 119"/>
                  <a:gd name="connsiteY2" fmla="*/ 0 h 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" h="59">
                    <a:moveTo>
                      <a:pt x="0" y="0"/>
                    </a:moveTo>
                    <a:cubicBezTo>
                      <a:pt x="0" y="135"/>
                      <a:pt x="27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0" name="Freeform: Shape 515">
                <a:extLst>
                  <a:ext uri="{FF2B5EF4-FFF2-40B4-BE49-F238E27FC236}">
                    <a16:creationId xmlns:a16="http://schemas.microsoft.com/office/drawing/2014/main" id="{ED13B015-56B8-4954-9D6E-2C24AE843059}"/>
                  </a:ext>
                </a:extLst>
              </p:cNvPr>
              <p:cNvSpPr/>
              <p:nvPr/>
            </p:nvSpPr>
            <p:spPr>
              <a:xfrm>
                <a:off x="1745558" y="2847372"/>
                <a:ext cx="779872" cy="331510"/>
              </a:xfrm>
              <a:custGeom>
                <a:avLst/>
                <a:gdLst>
                  <a:gd name="connsiteX0" fmla="*/ 777564 w 779872"/>
                  <a:gd name="connsiteY0" fmla="*/ 156268 h 331510"/>
                  <a:gd name="connsiteX1" fmla="*/ 777699 w 779872"/>
                  <a:gd name="connsiteY1" fmla="*/ 116103 h 331510"/>
                  <a:gd name="connsiteX2" fmla="*/ 730660 w 779872"/>
                  <a:gd name="connsiteY2" fmla="*/ 47768 h 331510"/>
                  <a:gd name="connsiteX3" fmla="*/ 676881 w 779872"/>
                  <a:gd name="connsiteY3" fmla="*/ 31864 h 331510"/>
                  <a:gd name="connsiteX4" fmla="*/ 621755 w 779872"/>
                  <a:gd name="connsiteY4" fmla="*/ 18116 h 331510"/>
                  <a:gd name="connsiteX5" fmla="*/ 541155 w 779872"/>
                  <a:gd name="connsiteY5" fmla="*/ 8007 h 331510"/>
                  <a:gd name="connsiteX6" fmla="*/ 435081 w 779872"/>
                  <a:gd name="connsiteY6" fmla="*/ 2077 h 331510"/>
                  <a:gd name="connsiteX7" fmla="*/ 319842 w 779872"/>
                  <a:gd name="connsiteY7" fmla="*/ 190 h 331510"/>
                  <a:gd name="connsiteX8" fmla="*/ 281294 w 779872"/>
                  <a:gd name="connsiteY8" fmla="*/ 2346 h 331510"/>
                  <a:gd name="connsiteX9" fmla="*/ 175894 w 779872"/>
                  <a:gd name="connsiteY9" fmla="*/ 16633 h 331510"/>
                  <a:gd name="connsiteX10" fmla="*/ 114298 w 779872"/>
                  <a:gd name="connsiteY10" fmla="*/ 28359 h 331510"/>
                  <a:gd name="connsiteX11" fmla="*/ 64833 w 779872"/>
                  <a:gd name="connsiteY11" fmla="*/ 41838 h 331510"/>
                  <a:gd name="connsiteX12" fmla="*/ 7550 w 779872"/>
                  <a:gd name="connsiteY12" fmla="*/ 113946 h 331510"/>
                  <a:gd name="connsiteX13" fmla="*/ 1350 w 779872"/>
                  <a:gd name="connsiteY13" fmla="*/ 191042 h 331510"/>
                  <a:gd name="connsiteX14" fmla="*/ 31272 w 779872"/>
                  <a:gd name="connsiteY14" fmla="*/ 256007 h 331510"/>
                  <a:gd name="connsiteX15" fmla="*/ 43537 w 779872"/>
                  <a:gd name="connsiteY15" fmla="*/ 274742 h 331510"/>
                  <a:gd name="connsiteX16" fmla="*/ 249620 w 779872"/>
                  <a:gd name="connsiteY16" fmla="*/ 323668 h 331510"/>
                  <a:gd name="connsiteX17" fmla="*/ 434407 w 779872"/>
                  <a:gd name="connsiteY17" fmla="*/ 331216 h 331510"/>
                  <a:gd name="connsiteX18" fmla="*/ 586038 w 779872"/>
                  <a:gd name="connsiteY18" fmla="*/ 316121 h 331510"/>
                  <a:gd name="connsiteX19" fmla="*/ 627281 w 779872"/>
                  <a:gd name="connsiteY19" fmla="*/ 308708 h 331510"/>
                  <a:gd name="connsiteX20" fmla="*/ 650194 w 779872"/>
                  <a:gd name="connsiteY20" fmla="*/ 297925 h 331510"/>
                  <a:gd name="connsiteX21" fmla="*/ 634290 w 779872"/>
                  <a:gd name="connsiteY21" fmla="*/ 281886 h 331510"/>
                  <a:gd name="connsiteX22" fmla="*/ 602077 w 779872"/>
                  <a:gd name="connsiteY22" fmla="*/ 285660 h 331510"/>
                  <a:gd name="connsiteX23" fmla="*/ 562451 w 779872"/>
                  <a:gd name="connsiteY23" fmla="*/ 294421 h 331510"/>
                  <a:gd name="connsiteX24" fmla="*/ 326716 w 779872"/>
                  <a:gd name="connsiteY24" fmla="*/ 304529 h 331510"/>
                  <a:gd name="connsiteX25" fmla="*/ 212150 w 779872"/>
                  <a:gd name="connsiteY25" fmla="*/ 292264 h 331510"/>
                  <a:gd name="connsiteX26" fmla="*/ 89363 w 779872"/>
                  <a:gd name="connsiteY26" fmla="*/ 261264 h 331510"/>
                  <a:gd name="connsiteX27" fmla="*/ 28711 w 779872"/>
                  <a:gd name="connsiteY27" fmla="*/ 219077 h 331510"/>
                  <a:gd name="connsiteX28" fmla="*/ 69415 w 779872"/>
                  <a:gd name="connsiteY28" fmla="*/ 238486 h 331510"/>
                  <a:gd name="connsiteX29" fmla="*/ 201907 w 779872"/>
                  <a:gd name="connsiteY29" fmla="*/ 270834 h 331510"/>
                  <a:gd name="connsiteX30" fmla="*/ 354616 w 779872"/>
                  <a:gd name="connsiteY30" fmla="*/ 274473 h 331510"/>
                  <a:gd name="connsiteX31" fmla="*/ 355424 w 779872"/>
                  <a:gd name="connsiteY31" fmla="*/ 274473 h 331510"/>
                  <a:gd name="connsiteX32" fmla="*/ 356233 w 779872"/>
                  <a:gd name="connsiteY32" fmla="*/ 274203 h 331510"/>
                  <a:gd name="connsiteX33" fmla="*/ 369576 w 779872"/>
                  <a:gd name="connsiteY33" fmla="*/ 262342 h 331510"/>
                  <a:gd name="connsiteX34" fmla="*/ 354481 w 779872"/>
                  <a:gd name="connsiteY34" fmla="*/ 255738 h 331510"/>
                  <a:gd name="connsiteX35" fmla="*/ 346394 w 779872"/>
                  <a:gd name="connsiteY35" fmla="*/ 255468 h 331510"/>
                  <a:gd name="connsiteX36" fmla="*/ 192742 w 779872"/>
                  <a:gd name="connsiteY36" fmla="*/ 243068 h 331510"/>
                  <a:gd name="connsiteX37" fmla="*/ 157698 w 779872"/>
                  <a:gd name="connsiteY37" fmla="*/ 235655 h 331510"/>
                  <a:gd name="connsiteX38" fmla="*/ 37067 w 779872"/>
                  <a:gd name="connsiteY38" fmla="*/ 192794 h 331510"/>
                  <a:gd name="connsiteX39" fmla="*/ 23859 w 779872"/>
                  <a:gd name="connsiteY39" fmla="*/ 177564 h 331510"/>
                  <a:gd name="connsiteX40" fmla="*/ 25746 w 779872"/>
                  <a:gd name="connsiteY40" fmla="*/ 135107 h 331510"/>
                  <a:gd name="connsiteX41" fmla="*/ 54724 w 779872"/>
                  <a:gd name="connsiteY41" fmla="*/ 150338 h 331510"/>
                  <a:gd name="connsiteX42" fmla="*/ 107289 w 779872"/>
                  <a:gd name="connsiteY42" fmla="*/ 166916 h 331510"/>
                  <a:gd name="connsiteX43" fmla="*/ 202176 w 779872"/>
                  <a:gd name="connsiteY43" fmla="*/ 186864 h 331510"/>
                  <a:gd name="connsiteX44" fmla="*/ 281024 w 779872"/>
                  <a:gd name="connsiteY44" fmla="*/ 195894 h 331510"/>
                  <a:gd name="connsiteX45" fmla="*/ 300433 w 779872"/>
                  <a:gd name="connsiteY45" fmla="*/ 197647 h 331510"/>
                  <a:gd name="connsiteX46" fmla="*/ 610299 w 779872"/>
                  <a:gd name="connsiteY46" fmla="*/ 182686 h 331510"/>
                  <a:gd name="connsiteX47" fmla="*/ 742116 w 779872"/>
                  <a:gd name="connsiteY47" fmla="*/ 144677 h 331510"/>
                  <a:gd name="connsiteX48" fmla="*/ 758425 w 779872"/>
                  <a:gd name="connsiteY48" fmla="*/ 149260 h 331510"/>
                  <a:gd name="connsiteX49" fmla="*/ 758155 w 779872"/>
                  <a:gd name="connsiteY49" fmla="*/ 157212 h 331510"/>
                  <a:gd name="connsiteX50" fmla="*/ 762333 w 779872"/>
                  <a:gd name="connsiteY50" fmla="*/ 172712 h 331510"/>
                  <a:gd name="connsiteX51" fmla="*/ 775812 w 779872"/>
                  <a:gd name="connsiteY51" fmla="*/ 172847 h 331510"/>
                  <a:gd name="connsiteX52" fmla="*/ 777564 w 779872"/>
                  <a:gd name="connsiteY52" fmla="*/ 156268 h 33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779872" h="331510">
                    <a:moveTo>
                      <a:pt x="777564" y="156268"/>
                    </a:moveTo>
                    <a:cubicBezTo>
                      <a:pt x="777294" y="142925"/>
                      <a:pt x="779046" y="129581"/>
                      <a:pt x="777699" y="116103"/>
                    </a:cubicBezTo>
                    <a:cubicBezTo>
                      <a:pt x="774599" y="84294"/>
                      <a:pt x="759368" y="62055"/>
                      <a:pt x="730660" y="47768"/>
                    </a:cubicBezTo>
                    <a:cubicBezTo>
                      <a:pt x="713407" y="39142"/>
                      <a:pt x="693999" y="38603"/>
                      <a:pt x="676881" y="31864"/>
                    </a:cubicBezTo>
                    <a:cubicBezTo>
                      <a:pt x="658820" y="24586"/>
                      <a:pt x="638872" y="18925"/>
                      <a:pt x="621755" y="18116"/>
                    </a:cubicBezTo>
                    <a:cubicBezTo>
                      <a:pt x="594529" y="16768"/>
                      <a:pt x="569190" y="6929"/>
                      <a:pt x="541155" y="8007"/>
                    </a:cubicBezTo>
                    <a:cubicBezTo>
                      <a:pt x="506246" y="9355"/>
                      <a:pt x="470529" y="3964"/>
                      <a:pt x="435081" y="2077"/>
                    </a:cubicBezTo>
                    <a:cubicBezTo>
                      <a:pt x="396533" y="55"/>
                      <a:pt x="358255" y="1133"/>
                      <a:pt x="319842" y="190"/>
                    </a:cubicBezTo>
                    <a:cubicBezTo>
                      <a:pt x="307037" y="-80"/>
                      <a:pt x="293694" y="-484"/>
                      <a:pt x="281294" y="2346"/>
                    </a:cubicBezTo>
                    <a:cubicBezTo>
                      <a:pt x="246520" y="10299"/>
                      <a:pt x="210668" y="10029"/>
                      <a:pt x="175894" y="16633"/>
                    </a:cubicBezTo>
                    <a:cubicBezTo>
                      <a:pt x="155407" y="20542"/>
                      <a:pt x="134920" y="24720"/>
                      <a:pt x="114298" y="28359"/>
                    </a:cubicBezTo>
                    <a:cubicBezTo>
                      <a:pt x="97854" y="31190"/>
                      <a:pt x="79794" y="34829"/>
                      <a:pt x="64833" y="41838"/>
                    </a:cubicBezTo>
                    <a:cubicBezTo>
                      <a:pt x="35046" y="55855"/>
                      <a:pt x="13480" y="78768"/>
                      <a:pt x="7550" y="113946"/>
                    </a:cubicBezTo>
                    <a:cubicBezTo>
                      <a:pt x="3237" y="139690"/>
                      <a:pt x="5933" y="165838"/>
                      <a:pt x="1350" y="191042"/>
                    </a:cubicBezTo>
                    <a:cubicBezTo>
                      <a:pt x="-4176" y="221503"/>
                      <a:pt x="7550" y="240507"/>
                      <a:pt x="31272" y="256007"/>
                    </a:cubicBezTo>
                    <a:cubicBezTo>
                      <a:pt x="37741" y="260186"/>
                      <a:pt x="44750" y="267060"/>
                      <a:pt x="43537" y="274742"/>
                    </a:cubicBezTo>
                    <a:cubicBezTo>
                      <a:pt x="48794" y="282694"/>
                      <a:pt x="194359" y="317468"/>
                      <a:pt x="249620" y="323668"/>
                    </a:cubicBezTo>
                    <a:cubicBezTo>
                      <a:pt x="310946" y="330542"/>
                      <a:pt x="372676" y="332294"/>
                      <a:pt x="434407" y="331216"/>
                    </a:cubicBezTo>
                    <a:cubicBezTo>
                      <a:pt x="485490" y="330273"/>
                      <a:pt x="535494" y="321647"/>
                      <a:pt x="586038" y="316121"/>
                    </a:cubicBezTo>
                    <a:cubicBezTo>
                      <a:pt x="599785" y="314638"/>
                      <a:pt x="612994" y="309381"/>
                      <a:pt x="627281" y="308708"/>
                    </a:cubicBezTo>
                    <a:cubicBezTo>
                      <a:pt x="635638" y="308303"/>
                      <a:pt x="644399" y="305203"/>
                      <a:pt x="650194" y="297925"/>
                    </a:cubicBezTo>
                    <a:cubicBezTo>
                      <a:pt x="656529" y="281077"/>
                      <a:pt x="643320" y="283638"/>
                      <a:pt x="634290" y="281886"/>
                    </a:cubicBezTo>
                    <a:cubicBezTo>
                      <a:pt x="623372" y="281077"/>
                      <a:pt x="612859" y="282829"/>
                      <a:pt x="602077" y="285660"/>
                    </a:cubicBezTo>
                    <a:cubicBezTo>
                      <a:pt x="589003" y="289029"/>
                      <a:pt x="575929" y="293073"/>
                      <a:pt x="562451" y="294421"/>
                    </a:cubicBezTo>
                    <a:cubicBezTo>
                      <a:pt x="484142" y="301968"/>
                      <a:pt x="405563" y="306955"/>
                      <a:pt x="326716" y="304529"/>
                    </a:cubicBezTo>
                    <a:cubicBezTo>
                      <a:pt x="288168" y="303316"/>
                      <a:pt x="250429" y="295499"/>
                      <a:pt x="212150" y="292264"/>
                    </a:cubicBezTo>
                    <a:cubicBezTo>
                      <a:pt x="170233" y="288760"/>
                      <a:pt x="129259" y="275821"/>
                      <a:pt x="89363" y="261264"/>
                    </a:cubicBezTo>
                    <a:cubicBezTo>
                      <a:pt x="65372" y="252503"/>
                      <a:pt x="44211" y="240103"/>
                      <a:pt x="28711" y="219077"/>
                    </a:cubicBezTo>
                    <a:cubicBezTo>
                      <a:pt x="43672" y="222986"/>
                      <a:pt x="54589" y="235251"/>
                      <a:pt x="69415" y="238486"/>
                    </a:cubicBezTo>
                    <a:cubicBezTo>
                      <a:pt x="113759" y="248190"/>
                      <a:pt x="156755" y="263555"/>
                      <a:pt x="201907" y="270834"/>
                    </a:cubicBezTo>
                    <a:cubicBezTo>
                      <a:pt x="252720" y="279055"/>
                      <a:pt x="303668" y="274742"/>
                      <a:pt x="354616" y="274473"/>
                    </a:cubicBezTo>
                    <a:cubicBezTo>
                      <a:pt x="355155" y="274473"/>
                      <a:pt x="355290" y="274473"/>
                      <a:pt x="355424" y="274473"/>
                    </a:cubicBezTo>
                    <a:cubicBezTo>
                      <a:pt x="355424" y="274473"/>
                      <a:pt x="355559" y="274338"/>
                      <a:pt x="356233" y="274203"/>
                    </a:cubicBezTo>
                    <a:cubicBezTo>
                      <a:pt x="362703" y="272316"/>
                      <a:pt x="370520" y="269755"/>
                      <a:pt x="369576" y="262342"/>
                    </a:cubicBezTo>
                    <a:cubicBezTo>
                      <a:pt x="368768" y="255603"/>
                      <a:pt x="360411" y="256412"/>
                      <a:pt x="354481" y="255738"/>
                    </a:cubicBezTo>
                    <a:cubicBezTo>
                      <a:pt x="351785" y="255468"/>
                      <a:pt x="349090" y="255468"/>
                      <a:pt x="346394" y="255468"/>
                    </a:cubicBezTo>
                    <a:cubicBezTo>
                      <a:pt x="294772" y="256007"/>
                      <a:pt x="243555" y="253581"/>
                      <a:pt x="192742" y="243068"/>
                    </a:cubicBezTo>
                    <a:cubicBezTo>
                      <a:pt x="181015" y="240642"/>
                      <a:pt x="169559" y="237677"/>
                      <a:pt x="157698" y="235655"/>
                    </a:cubicBezTo>
                    <a:cubicBezTo>
                      <a:pt x="115107" y="228242"/>
                      <a:pt x="76424" y="209238"/>
                      <a:pt x="37067" y="192794"/>
                    </a:cubicBezTo>
                    <a:cubicBezTo>
                      <a:pt x="30463" y="190099"/>
                      <a:pt x="22915" y="184573"/>
                      <a:pt x="23859" y="177564"/>
                    </a:cubicBezTo>
                    <a:cubicBezTo>
                      <a:pt x="25880" y="163951"/>
                      <a:pt x="24128" y="150068"/>
                      <a:pt x="25746" y="135107"/>
                    </a:cubicBezTo>
                    <a:cubicBezTo>
                      <a:pt x="36393" y="141173"/>
                      <a:pt x="45694" y="145620"/>
                      <a:pt x="54724" y="150338"/>
                    </a:cubicBezTo>
                    <a:cubicBezTo>
                      <a:pt x="71437" y="159099"/>
                      <a:pt x="90576" y="159368"/>
                      <a:pt x="107289" y="166916"/>
                    </a:cubicBezTo>
                    <a:cubicBezTo>
                      <a:pt x="137615" y="180529"/>
                      <a:pt x="170233" y="183629"/>
                      <a:pt x="202176" y="186864"/>
                    </a:cubicBezTo>
                    <a:cubicBezTo>
                      <a:pt x="228459" y="189560"/>
                      <a:pt x="255146" y="189020"/>
                      <a:pt x="281024" y="195894"/>
                    </a:cubicBezTo>
                    <a:cubicBezTo>
                      <a:pt x="287359" y="197512"/>
                      <a:pt x="293963" y="197647"/>
                      <a:pt x="300433" y="197647"/>
                    </a:cubicBezTo>
                    <a:cubicBezTo>
                      <a:pt x="403946" y="198186"/>
                      <a:pt x="507459" y="199668"/>
                      <a:pt x="610299" y="182686"/>
                    </a:cubicBezTo>
                    <a:cubicBezTo>
                      <a:pt x="656125" y="175138"/>
                      <a:pt x="700738" y="166377"/>
                      <a:pt x="742116" y="144677"/>
                    </a:cubicBezTo>
                    <a:cubicBezTo>
                      <a:pt x="748046" y="141577"/>
                      <a:pt x="755864" y="137668"/>
                      <a:pt x="758425" y="149260"/>
                    </a:cubicBezTo>
                    <a:cubicBezTo>
                      <a:pt x="759099" y="151955"/>
                      <a:pt x="759233" y="154651"/>
                      <a:pt x="758155" y="157212"/>
                    </a:cubicBezTo>
                    <a:cubicBezTo>
                      <a:pt x="755729" y="163412"/>
                      <a:pt x="756268" y="168803"/>
                      <a:pt x="762333" y="172712"/>
                    </a:cubicBezTo>
                    <a:cubicBezTo>
                      <a:pt x="766781" y="175542"/>
                      <a:pt x="771364" y="176486"/>
                      <a:pt x="775812" y="172847"/>
                    </a:cubicBezTo>
                    <a:cubicBezTo>
                      <a:pt x="781742" y="167590"/>
                      <a:pt x="780125" y="161929"/>
                      <a:pt x="777564" y="156268"/>
                    </a:cubicBez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1" name="Freeform: Shape 516">
                <a:extLst>
                  <a:ext uri="{FF2B5EF4-FFF2-40B4-BE49-F238E27FC236}">
                    <a16:creationId xmlns:a16="http://schemas.microsoft.com/office/drawing/2014/main" id="{3469A6D7-EEA0-4200-B607-6F5E12EF39AC}"/>
                  </a:ext>
                </a:extLst>
              </p:cNvPr>
              <p:cNvSpPr/>
              <p:nvPr/>
            </p:nvSpPr>
            <p:spPr>
              <a:xfrm>
                <a:off x="2466441" y="3107962"/>
                <a:ext cx="14224" cy="22778"/>
              </a:xfrm>
              <a:custGeom>
                <a:avLst/>
                <a:gdLst>
                  <a:gd name="connsiteX0" fmla="*/ 7755 w 14224"/>
                  <a:gd name="connsiteY0" fmla="*/ 22778 h 22778"/>
                  <a:gd name="connsiteX1" fmla="*/ 14224 w 14224"/>
                  <a:gd name="connsiteY1" fmla="*/ 0 h 22778"/>
                  <a:gd name="connsiteX2" fmla="*/ 7755 w 14224"/>
                  <a:gd name="connsiteY2" fmla="*/ 22778 h 2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24" h="22778">
                    <a:moveTo>
                      <a:pt x="7755" y="22778"/>
                    </a:moveTo>
                    <a:cubicBezTo>
                      <a:pt x="-3837" y="10378"/>
                      <a:pt x="-3028" y="7817"/>
                      <a:pt x="14224" y="0"/>
                    </a:cubicBezTo>
                    <a:cubicBezTo>
                      <a:pt x="8833" y="6739"/>
                      <a:pt x="2633" y="13209"/>
                      <a:pt x="7755" y="22778"/>
                    </a:cubicBezTo>
                    <a:close/>
                  </a:path>
                </a:pathLst>
              </a:custGeom>
              <a:solidFill>
                <a:srgbClr val="EAF7FD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2" name="Freeform: Shape 517">
                <a:extLst>
                  <a:ext uri="{FF2B5EF4-FFF2-40B4-BE49-F238E27FC236}">
                    <a16:creationId xmlns:a16="http://schemas.microsoft.com/office/drawing/2014/main" id="{E02121A8-4123-4801-ACAC-ECA6AC4CB1A1}"/>
                  </a:ext>
                </a:extLst>
              </p:cNvPr>
              <p:cNvSpPr/>
              <p:nvPr/>
            </p:nvSpPr>
            <p:spPr>
              <a:xfrm>
                <a:off x="1663085" y="2973257"/>
                <a:ext cx="935111" cy="1406946"/>
              </a:xfrm>
              <a:custGeom>
                <a:avLst/>
                <a:gdLst>
                  <a:gd name="connsiteX0" fmla="*/ 896563 w 935111"/>
                  <a:gd name="connsiteY0" fmla="*/ 271240 h 1406946"/>
                  <a:gd name="connsiteX1" fmla="*/ 828228 w 935111"/>
                  <a:gd name="connsiteY1" fmla="*/ 130527 h 1406946"/>
                  <a:gd name="connsiteX2" fmla="*/ 859902 w 935111"/>
                  <a:gd name="connsiteY2" fmla="*/ 30249 h 1406946"/>
                  <a:gd name="connsiteX3" fmla="*/ 846828 w 935111"/>
                  <a:gd name="connsiteY3" fmla="*/ 23779 h 1406946"/>
                  <a:gd name="connsiteX4" fmla="*/ 846828 w 935111"/>
                  <a:gd name="connsiteY4" fmla="*/ 23779 h 1406946"/>
                  <a:gd name="connsiteX5" fmla="*/ 829307 w 935111"/>
                  <a:gd name="connsiteY5" fmla="*/ 9762 h 1406946"/>
                  <a:gd name="connsiteX6" fmla="*/ 804507 w 935111"/>
                  <a:gd name="connsiteY6" fmla="*/ 24318 h 1406946"/>
                  <a:gd name="connsiteX7" fmla="*/ 717572 w 935111"/>
                  <a:gd name="connsiteY7" fmla="*/ 47366 h 1406946"/>
                  <a:gd name="connsiteX8" fmla="*/ 676059 w 935111"/>
                  <a:gd name="connsiteY8" fmla="*/ 53297 h 1406946"/>
                  <a:gd name="connsiteX9" fmla="*/ 570254 w 935111"/>
                  <a:gd name="connsiteY9" fmla="*/ 65562 h 1406946"/>
                  <a:gd name="connsiteX10" fmla="*/ 379806 w 935111"/>
                  <a:gd name="connsiteY10" fmla="*/ 66101 h 1406946"/>
                  <a:gd name="connsiteX11" fmla="*/ 363767 w 935111"/>
                  <a:gd name="connsiteY11" fmla="*/ 64214 h 1406946"/>
                  <a:gd name="connsiteX12" fmla="*/ 244215 w 935111"/>
                  <a:gd name="connsiteY12" fmla="*/ 50197 h 1406946"/>
                  <a:gd name="connsiteX13" fmla="*/ 217797 w 935111"/>
                  <a:gd name="connsiteY13" fmla="*/ 44536 h 1406946"/>
                  <a:gd name="connsiteX14" fmla="*/ 176823 w 935111"/>
                  <a:gd name="connsiteY14" fmla="*/ 30923 h 1406946"/>
                  <a:gd name="connsiteX15" fmla="*/ 114689 w 935111"/>
                  <a:gd name="connsiteY15" fmla="*/ 4505 h 1406946"/>
                  <a:gd name="connsiteX16" fmla="*/ 105119 w 935111"/>
                  <a:gd name="connsiteY16" fmla="*/ 327 h 1406946"/>
                  <a:gd name="connsiteX17" fmla="*/ 100941 w 935111"/>
                  <a:gd name="connsiteY17" fmla="*/ 11514 h 1406946"/>
                  <a:gd name="connsiteX18" fmla="*/ 103771 w 935111"/>
                  <a:gd name="connsiteY18" fmla="*/ 38740 h 1406946"/>
                  <a:gd name="connsiteX19" fmla="*/ 122236 w 935111"/>
                  <a:gd name="connsiteY19" fmla="*/ 74323 h 1406946"/>
                  <a:gd name="connsiteX20" fmla="*/ 165502 w 935111"/>
                  <a:gd name="connsiteY20" fmla="*/ 90901 h 1406946"/>
                  <a:gd name="connsiteX21" fmla="*/ 208767 w 935111"/>
                  <a:gd name="connsiteY21" fmla="*/ 107479 h 1406946"/>
                  <a:gd name="connsiteX22" fmla="*/ 331150 w 935111"/>
                  <a:gd name="connsiteY22" fmla="*/ 130392 h 1406946"/>
                  <a:gd name="connsiteX23" fmla="*/ 418489 w 935111"/>
                  <a:gd name="connsiteY23" fmla="*/ 134840 h 1406946"/>
                  <a:gd name="connsiteX24" fmla="*/ 451915 w 935111"/>
                  <a:gd name="connsiteY24" fmla="*/ 134840 h 1406946"/>
                  <a:gd name="connsiteX25" fmla="*/ 429811 w 935111"/>
                  <a:gd name="connsiteY25" fmla="*/ 144679 h 1406946"/>
                  <a:gd name="connsiteX26" fmla="*/ 315919 w 935111"/>
                  <a:gd name="connsiteY26" fmla="*/ 144140 h 1406946"/>
                  <a:gd name="connsiteX27" fmla="*/ 238958 w 935111"/>
                  <a:gd name="connsiteY27" fmla="*/ 129718 h 1406946"/>
                  <a:gd name="connsiteX28" fmla="*/ 169276 w 935111"/>
                  <a:gd name="connsiteY28" fmla="*/ 110444 h 1406946"/>
                  <a:gd name="connsiteX29" fmla="*/ 117249 w 935111"/>
                  <a:gd name="connsiteY29" fmla="*/ 87531 h 1406946"/>
                  <a:gd name="connsiteX30" fmla="*/ 102962 w 935111"/>
                  <a:gd name="connsiteY30" fmla="*/ 85105 h 1406946"/>
                  <a:gd name="connsiteX31" fmla="*/ 106062 w 935111"/>
                  <a:gd name="connsiteY31" fmla="*/ 99257 h 1406946"/>
                  <a:gd name="connsiteX32" fmla="*/ 115632 w 935111"/>
                  <a:gd name="connsiteY32" fmla="*/ 108018 h 1406946"/>
                  <a:gd name="connsiteX33" fmla="*/ 185854 w 935111"/>
                  <a:gd name="connsiteY33" fmla="*/ 145218 h 1406946"/>
                  <a:gd name="connsiteX34" fmla="*/ 334115 w 935111"/>
                  <a:gd name="connsiteY34" fmla="*/ 174197 h 1406946"/>
                  <a:gd name="connsiteX35" fmla="*/ 351771 w 935111"/>
                  <a:gd name="connsiteY35" fmla="*/ 175949 h 1406946"/>
                  <a:gd name="connsiteX36" fmla="*/ 410941 w 935111"/>
                  <a:gd name="connsiteY36" fmla="*/ 183901 h 1406946"/>
                  <a:gd name="connsiteX37" fmla="*/ 605433 w 935111"/>
                  <a:gd name="connsiteY37" fmla="*/ 176758 h 1406946"/>
                  <a:gd name="connsiteX38" fmla="*/ 660020 w 935111"/>
                  <a:gd name="connsiteY38" fmla="*/ 171501 h 1406946"/>
                  <a:gd name="connsiteX39" fmla="*/ 716359 w 935111"/>
                  <a:gd name="connsiteY39" fmla="*/ 160853 h 1406946"/>
                  <a:gd name="connsiteX40" fmla="*/ 723233 w 935111"/>
                  <a:gd name="connsiteY40" fmla="*/ 157888 h 1406946"/>
                  <a:gd name="connsiteX41" fmla="*/ 730107 w 935111"/>
                  <a:gd name="connsiteY41" fmla="*/ 170962 h 1406946"/>
                  <a:gd name="connsiteX42" fmla="*/ 269689 w 935111"/>
                  <a:gd name="connsiteY42" fmla="*/ 184036 h 1406946"/>
                  <a:gd name="connsiteX43" fmla="*/ 126010 w 935111"/>
                  <a:gd name="connsiteY43" fmla="*/ 148992 h 1406946"/>
                  <a:gd name="connsiteX44" fmla="*/ 125875 w 935111"/>
                  <a:gd name="connsiteY44" fmla="*/ 150071 h 1406946"/>
                  <a:gd name="connsiteX45" fmla="*/ 90562 w 935111"/>
                  <a:gd name="connsiteY45" fmla="*/ 207758 h 1406946"/>
                  <a:gd name="connsiteX46" fmla="*/ 48645 w 935111"/>
                  <a:gd name="connsiteY46" fmla="*/ 258571 h 1406946"/>
                  <a:gd name="connsiteX47" fmla="*/ 48645 w 935111"/>
                  <a:gd name="connsiteY47" fmla="*/ 258571 h 1406946"/>
                  <a:gd name="connsiteX48" fmla="*/ 48645 w 935111"/>
                  <a:gd name="connsiteY48" fmla="*/ 258571 h 1406946"/>
                  <a:gd name="connsiteX49" fmla="*/ 2954 w 935111"/>
                  <a:gd name="connsiteY49" fmla="*/ 931136 h 1406946"/>
                  <a:gd name="connsiteX50" fmla="*/ 300554 w 935111"/>
                  <a:gd name="connsiteY50" fmla="*/ 1397485 h 1406946"/>
                  <a:gd name="connsiteX51" fmla="*/ 608937 w 935111"/>
                  <a:gd name="connsiteY51" fmla="*/ 1402202 h 1406946"/>
                  <a:gd name="connsiteX52" fmla="*/ 608937 w 935111"/>
                  <a:gd name="connsiteY52" fmla="*/ 1402202 h 1406946"/>
                  <a:gd name="connsiteX53" fmla="*/ 892520 w 935111"/>
                  <a:gd name="connsiteY53" fmla="*/ 1255828 h 1406946"/>
                  <a:gd name="connsiteX54" fmla="*/ 935111 w 935111"/>
                  <a:gd name="connsiteY54" fmla="*/ 684080 h 1406946"/>
                  <a:gd name="connsiteX55" fmla="*/ 896563 w 935111"/>
                  <a:gd name="connsiteY55" fmla="*/ 271240 h 140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35111" h="1406946">
                    <a:moveTo>
                      <a:pt x="896563" y="271240"/>
                    </a:moveTo>
                    <a:cubicBezTo>
                      <a:pt x="882681" y="229323"/>
                      <a:pt x="762724" y="146836"/>
                      <a:pt x="828228" y="130527"/>
                    </a:cubicBezTo>
                    <a:cubicBezTo>
                      <a:pt x="858689" y="107884"/>
                      <a:pt x="879985" y="66640"/>
                      <a:pt x="859902" y="30249"/>
                    </a:cubicBezTo>
                    <a:cubicBezTo>
                      <a:pt x="862733" y="50736"/>
                      <a:pt x="835372" y="51814"/>
                      <a:pt x="846828" y="23779"/>
                    </a:cubicBezTo>
                    <a:cubicBezTo>
                      <a:pt x="846828" y="23779"/>
                      <a:pt x="846828" y="23779"/>
                      <a:pt x="846828" y="23779"/>
                    </a:cubicBezTo>
                    <a:cubicBezTo>
                      <a:pt x="848446" y="9627"/>
                      <a:pt x="844133" y="5988"/>
                      <a:pt x="829307" y="9762"/>
                    </a:cubicBezTo>
                    <a:cubicBezTo>
                      <a:pt x="818928" y="12457"/>
                      <a:pt x="814615" y="22431"/>
                      <a:pt x="804507" y="24318"/>
                    </a:cubicBezTo>
                    <a:cubicBezTo>
                      <a:pt x="774989" y="29710"/>
                      <a:pt x="748437" y="46018"/>
                      <a:pt x="717572" y="47366"/>
                    </a:cubicBezTo>
                    <a:cubicBezTo>
                      <a:pt x="703689" y="47905"/>
                      <a:pt x="689941" y="51544"/>
                      <a:pt x="676059" y="53297"/>
                    </a:cubicBezTo>
                    <a:cubicBezTo>
                      <a:pt x="640880" y="57744"/>
                      <a:pt x="605702" y="64484"/>
                      <a:pt x="570254" y="65562"/>
                    </a:cubicBezTo>
                    <a:cubicBezTo>
                      <a:pt x="506772" y="67584"/>
                      <a:pt x="443289" y="66236"/>
                      <a:pt x="379806" y="66101"/>
                    </a:cubicBezTo>
                    <a:cubicBezTo>
                      <a:pt x="374415" y="66101"/>
                      <a:pt x="368889" y="65697"/>
                      <a:pt x="363767" y="64214"/>
                    </a:cubicBezTo>
                    <a:cubicBezTo>
                      <a:pt x="324680" y="53027"/>
                      <a:pt x="283706" y="58688"/>
                      <a:pt x="244215" y="50197"/>
                    </a:cubicBezTo>
                    <a:cubicBezTo>
                      <a:pt x="235454" y="48310"/>
                      <a:pt x="226693" y="48849"/>
                      <a:pt x="217797" y="44536"/>
                    </a:cubicBezTo>
                    <a:cubicBezTo>
                      <a:pt x="204993" y="38201"/>
                      <a:pt x="190976" y="33214"/>
                      <a:pt x="176823" y="30923"/>
                    </a:cubicBezTo>
                    <a:cubicBezTo>
                      <a:pt x="153506" y="27284"/>
                      <a:pt x="132749" y="19601"/>
                      <a:pt x="114689" y="4505"/>
                    </a:cubicBezTo>
                    <a:cubicBezTo>
                      <a:pt x="112128" y="2079"/>
                      <a:pt x="108893" y="-1021"/>
                      <a:pt x="105119" y="327"/>
                    </a:cubicBezTo>
                    <a:cubicBezTo>
                      <a:pt x="99997" y="1944"/>
                      <a:pt x="100671" y="7201"/>
                      <a:pt x="100941" y="11514"/>
                    </a:cubicBezTo>
                    <a:cubicBezTo>
                      <a:pt x="101345" y="20679"/>
                      <a:pt x="105928" y="29305"/>
                      <a:pt x="103771" y="38740"/>
                    </a:cubicBezTo>
                    <a:cubicBezTo>
                      <a:pt x="98784" y="59901"/>
                      <a:pt x="101884" y="63540"/>
                      <a:pt x="122236" y="74323"/>
                    </a:cubicBezTo>
                    <a:cubicBezTo>
                      <a:pt x="136119" y="81736"/>
                      <a:pt x="152428" y="82140"/>
                      <a:pt x="165502" y="90901"/>
                    </a:cubicBezTo>
                    <a:cubicBezTo>
                      <a:pt x="178710" y="99931"/>
                      <a:pt x="194076" y="104379"/>
                      <a:pt x="208767" y="107479"/>
                    </a:cubicBezTo>
                    <a:cubicBezTo>
                      <a:pt x="249336" y="115971"/>
                      <a:pt x="289232" y="127562"/>
                      <a:pt x="331150" y="130392"/>
                    </a:cubicBezTo>
                    <a:cubicBezTo>
                      <a:pt x="360263" y="132279"/>
                      <a:pt x="389241" y="134840"/>
                      <a:pt x="418489" y="134840"/>
                    </a:cubicBezTo>
                    <a:cubicBezTo>
                      <a:pt x="428867" y="134840"/>
                      <a:pt x="439380" y="134840"/>
                      <a:pt x="451915" y="134840"/>
                    </a:cubicBezTo>
                    <a:cubicBezTo>
                      <a:pt x="444906" y="144544"/>
                      <a:pt x="437358" y="144679"/>
                      <a:pt x="429811" y="144679"/>
                    </a:cubicBezTo>
                    <a:cubicBezTo>
                      <a:pt x="391802" y="144679"/>
                      <a:pt x="353793" y="146162"/>
                      <a:pt x="315919" y="144140"/>
                    </a:cubicBezTo>
                    <a:cubicBezTo>
                      <a:pt x="289906" y="142658"/>
                      <a:pt x="264297" y="136188"/>
                      <a:pt x="238958" y="129718"/>
                    </a:cubicBezTo>
                    <a:cubicBezTo>
                      <a:pt x="215506" y="123788"/>
                      <a:pt x="192458" y="114623"/>
                      <a:pt x="169276" y="110444"/>
                    </a:cubicBezTo>
                    <a:cubicBezTo>
                      <a:pt x="148789" y="106805"/>
                      <a:pt x="133693" y="96966"/>
                      <a:pt x="117249" y="87531"/>
                    </a:cubicBezTo>
                    <a:cubicBezTo>
                      <a:pt x="112397" y="84701"/>
                      <a:pt x="107680" y="80253"/>
                      <a:pt x="102962" y="85105"/>
                    </a:cubicBezTo>
                    <a:cubicBezTo>
                      <a:pt x="98245" y="89958"/>
                      <a:pt x="101884" y="95214"/>
                      <a:pt x="106062" y="99257"/>
                    </a:cubicBezTo>
                    <a:cubicBezTo>
                      <a:pt x="109162" y="102358"/>
                      <a:pt x="112532" y="105053"/>
                      <a:pt x="115632" y="108018"/>
                    </a:cubicBezTo>
                    <a:cubicBezTo>
                      <a:pt x="135580" y="127023"/>
                      <a:pt x="159976" y="136997"/>
                      <a:pt x="185854" y="145218"/>
                    </a:cubicBezTo>
                    <a:cubicBezTo>
                      <a:pt x="234241" y="160449"/>
                      <a:pt x="282628" y="174736"/>
                      <a:pt x="334115" y="174197"/>
                    </a:cubicBezTo>
                    <a:cubicBezTo>
                      <a:pt x="340045" y="174062"/>
                      <a:pt x="346245" y="174331"/>
                      <a:pt x="351771" y="175949"/>
                    </a:cubicBezTo>
                    <a:cubicBezTo>
                      <a:pt x="371045" y="182014"/>
                      <a:pt x="390724" y="183766"/>
                      <a:pt x="410941" y="183901"/>
                    </a:cubicBezTo>
                    <a:cubicBezTo>
                      <a:pt x="475906" y="184305"/>
                      <a:pt x="541006" y="185249"/>
                      <a:pt x="605433" y="176758"/>
                    </a:cubicBezTo>
                    <a:cubicBezTo>
                      <a:pt x="623628" y="174331"/>
                      <a:pt x="642093" y="176218"/>
                      <a:pt x="660020" y="171501"/>
                    </a:cubicBezTo>
                    <a:cubicBezTo>
                      <a:pt x="678485" y="166784"/>
                      <a:pt x="696680" y="159236"/>
                      <a:pt x="716359" y="160853"/>
                    </a:cubicBezTo>
                    <a:cubicBezTo>
                      <a:pt x="718650" y="159910"/>
                      <a:pt x="720941" y="158966"/>
                      <a:pt x="723233" y="157888"/>
                    </a:cubicBezTo>
                    <a:cubicBezTo>
                      <a:pt x="722559" y="161931"/>
                      <a:pt x="724580" y="166245"/>
                      <a:pt x="730107" y="170962"/>
                    </a:cubicBezTo>
                    <a:cubicBezTo>
                      <a:pt x="614598" y="197110"/>
                      <a:pt x="453937" y="216249"/>
                      <a:pt x="269689" y="184036"/>
                    </a:cubicBezTo>
                    <a:cubicBezTo>
                      <a:pt x="217528" y="174871"/>
                      <a:pt x="169545" y="162740"/>
                      <a:pt x="126010" y="148992"/>
                    </a:cubicBezTo>
                    <a:cubicBezTo>
                      <a:pt x="126010" y="149397"/>
                      <a:pt x="126010" y="149801"/>
                      <a:pt x="125875" y="150071"/>
                    </a:cubicBezTo>
                    <a:cubicBezTo>
                      <a:pt x="120080" y="172714"/>
                      <a:pt x="107275" y="194414"/>
                      <a:pt x="90562" y="207758"/>
                    </a:cubicBezTo>
                    <a:cubicBezTo>
                      <a:pt x="72232" y="222449"/>
                      <a:pt x="58754" y="238353"/>
                      <a:pt x="48645" y="258571"/>
                    </a:cubicBezTo>
                    <a:cubicBezTo>
                      <a:pt x="48645" y="258571"/>
                      <a:pt x="48645" y="258571"/>
                      <a:pt x="48645" y="258571"/>
                    </a:cubicBezTo>
                    <a:cubicBezTo>
                      <a:pt x="48645" y="258571"/>
                      <a:pt x="48645" y="258571"/>
                      <a:pt x="48645" y="258571"/>
                    </a:cubicBezTo>
                    <a:cubicBezTo>
                      <a:pt x="-20364" y="371114"/>
                      <a:pt x="12388" y="902158"/>
                      <a:pt x="2954" y="931136"/>
                    </a:cubicBezTo>
                    <a:cubicBezTo>
                      <a:pt x="-12277" y="1206363"/>
                      <a:pt x="23441" y="1388454"/>
                      <a:pt x="300554" y="1397485"/>
                    </a:cubicBezTo>
                    <a:cubicBezTo>
                      <a:pt x="398002" y="1409615"/>
                      <a:pt x="509332" y="1408806"/>
                      <a:pt x="608937" y="1402202"/>
                    </a:cubicBezTo>
                    <a:lnTo>
                      <a:pt x="608937" y="1402202"/>
                    </a:lnTo>
                    <a:cubicBezTo>
                      <a:pt x="711102" y="1382793"/>
                      <a:pt x="850468" y="1370528"/>
                      <a:pt x="892520" y="1255828"/>
                    </a:cubicBezTo>
                    <a:cubicBezTo>
                      <a:pt x="939020" y="1071984"/>
                      <a:pt x="926216" y="875336"/>
                      <a:pt x="935111" y="684080"/>
                    </a:cubicBezTo>
                    <a:cubicBezTo>
                      <a:pt x="927024" y="548893"/>
                      <a:pt x="925542" y="407775"/>
                      <a:pt x="896563" y="271240"/>
                    </a:cubicBezTo>
                    <a:close/>
                  </a:path>
                </a:pathLst>
              </a:custGeom>
              <a:solidFill>
                <a:srgbClr val="BDD7EE">
                  <a:alpha val="86000"/>
                </a:srgbClr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3" name="Freeform: Shape 518">
                <a:extLst>
                  <a:ext uri="{FF2B5EF4-FFF2-40B4-BE49-F238E27FC236}">
                    <a16:creationId xmlns:a16="http://schemas.microsoft.com/office/drawing/2014/main" id="{D8044674-DA26-48D1-8CB5-B75A1CAAF5A4}"/>
                  </a:ext>
                </a:extLst>
              </p:cNvPr>
              <p:cNvSpPr/>
              <p:nvPr/>
            </p:nvSpPr>
            <p:spPr>
              <a:xfrm>
                <a:off x="1771962" y="2862679"/>
                <a:ext cx="732146" cy="162743"/>
              </a:xfrm>
              <a:custGeom>
                <a:avLst/>
                <a:gdLst>
                  <a:gd name="connsiteX0" fmla="*/ 403017 w 732146"/>
                  <a:gd name="connsiteY0" fmla="*/ 160640 h 162743"/>
                  <a:gd name="connsiteX1" fmla="*/ 326864 w 732146"/>
                  <a:gd name="connsiteY1" fmla="*/ 162527 h 162743"/>
                  <a:gd name="connsiteX2" fmla="*/ 249364 w 732146"/>
                  <a:gd name="connsiteY2" fmla="*/ 158214 h 162743"/>
                  <a:gd name="connsiteX3" fmla="*/ 65251 w 732146"/>
                  <a:gd name="connsiteY3" fmla="*/ 126810 h 162743"/>
                  <a:gd name="connsiteX4" fmla="*/ 7294 w 732146"/>
                  <a:gd name="connsiteY4" fmla="*/ 93788 h 162743"/>
                  <a:gd name="connsiteX5" fmla="*/ 11338 w 732146"/>
                  <a:gd name="connsiteY5" fmla="*/ 63866 h 162743"/>
                  <a:gd name="connsiteX6" fmla="*/ 76842 w 732146"/>
                  <a:gd name="connsiteY6" fmla="*/ 36101 h 162743"/>
                  <a:gd name="connsiteX7" fmla="*/ 107168 w 732146"/>
                  <a:gd name="connsiteY7" fmla="*/ 26127 h 162743"/>
                  <a:gd name="connsiteX8" fmla="*/ 168495 w 732146"/>
                  <a:gd name="connsiteY8" fmla="*/ 13323 h 162743"/>
                  <a:gd name="connsiteX9" fmla="*/ 177929 w 732146"/>
                  <a:gd name="connsiteY9" fmla="*/ 10897 h 162743"/>
                  <a:gd name="connsiteX10" fmla="*/ 353686 w 732146"/>
                  <a:gd name="connsiteY10" fmla="*/ 518 h 162743"/>
                  <a:gd name="connsiteX11" fmla="*/ 488334 w 732146"/>
                  <a:gd name="connsiteY11" fmla="*/ 5370 h 162743"/>
                  <a:gd name="connsiteX12" fmla="*/ 614086 w 732146"/>
                  <a:gd name="connsiteY12" fmla="*/ 21949 h 162743"/>
                  <a:gd name="connsiteX13" fmla="*/ 697517 w 732146"/>
                  <a:gd name="connsiteY13" fmla="*/ 48231 h 162743"/>
                  <a:gd name="connsiteX14" fmla="*/ 727034 w 732146"/>
                  <a:gd name="connsiteY14" fmla="*/ 70066 h 162743"/>
                  <a:gd name="connsiteX15" fmla="*/ 725956 w 732146"/>
                  <a:gd name="connsiteY15" fmla="*/ 92844 h 162743"/>
                  <a:gd name="connsiteX16" fmla="*/ 687678 w 732146"/>
                  <a:gd name="connsiteY16" fmla="*/ 117375 h 162743"/>
                  <a:gd name="connsiteX17" fmla="*/ 629317 w 732146"/>
                  <a:gd name="connsiteY17" fmla="*/ 136244 h 162743"/>
                  <a:gd name="connsiteX18" fmla="*/ 480786 w 732146"/>
                  <a:gd name="connsiteY18" fmla="*/ 157944 h 162743"/>
                  <a:gd name="connsiteX19" fmla="*/ 403017 w 732146"/>
                  <a:gd name="connsiteY19" fmla="*/ 160640 h 162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32146" h="162743">
                    <a:moveTo>
                      <a:pt x="403017" y="160640"/>
                    </a:moveTo>
                    <a:cubicBezTo>
                      <a:pt x="377543" y="161044"/>
                      <a:pt x="351934" y="163471"/>
                      <a:pt x="326864" y="162527"/>
                    </a:cubicBezTo>
                    <a:cubicBezTo>
                      <a:pt x="301256" y="161584"/>
                      <a:pt x="275108" y="159158"/>
                      <a:pt x="249364" y="158214"/>
                    </a:cubicBezTo>
                    <a:cubicBezTo>
                      <a:pt x="186286" y="156058"/>
                      <a:pt x="125094" y="144466"/>
                      <a:pt x="65251" y="126810"/>
                    </a:cubicBezTo>
                    <a:cubicBezTo>
                      <a:pt x="44494" y="120744"/>
                      <a:pt x="21851" y="113062"/>
                      <a:pt x="7294" y="93788"/>
                    </a:cubicBezTo>
                    <a:cubicBezTo>
                      <a:pt x="-3084" y="80040"/>
                      <a:pt x="-2949" y="71953"/>
                      <a:pt x="11338" y="63866"/>
                    </a:cubicBezTo>
                    <a:cubicBezTo>
                      <a:pt x="31960" y="52140"/>
                      <a:pt x="50694" y="36101"/>
                      <a:pt x="76842" y="36101"/>
                    </a:cubicBezTo>
                    <a:cubicBezTo>
                      <a:pt x="87086" y="36101"/>
                      <a:pt x="96925" y="29362"/>
                      <a:pt x="107168" y="26127"/>
                    </a:cubicBezTo>
                    <a:cubicBezTo>
                      <a:pt x="127386" y="19792"/>
                      <a:pt x="148816" y="21410"/>
                      <a:pt x="168495" y="13323"/>
                    </a:cubicBezTo>
                    <a:cubicBezTo>
                      <a:pt x="171460" y="12110"/>
                      <a:pt x="174695" y="10897"/>
                      <a:pt x="177929" y="10897"/>
                    </a:cubicBezTo>
                    <a:cubicBezTo>
                      <a:pt x="236695" y="10223"/>
                      <a:pt x="294516" y="-2717"/>
                      <a:pt x="353686" y="518"/>
                    </a:cubicBezTo>
                    <a:cubicBezTo>
                      <a:pt x="398569" y="2944"/>
                      <a:pt x="443721" y="2001"/>
                      <a:pt x="488334" y="5370"/>
                    </a:cubicBezTo>
                    <a:cubicBezTo>
                      <a:pt x="530386" y="8605"/>
                      <a:pt x="573247" y="11166"/>
                      <a:pt x="614086" y="21949"/>
                    </a:cubicBezTo>
                    <a:cubicBezTo>
                      <a:pt x="642121" y="29362"/>
                      <a:pt x="670830" y="36505"/>
                      <a:pt x="697517" y="48231"/>
                    </a:cubicBezTo>
                    <a:cubicBezTo>
                      <a:pt x="708434" y="53084"/>
                      <a:pt x="718004" y="61844"/>
                      <a:pt x="727034" y="70066"/>
                    </a:cubicBezTo>
                    <a:cubicBezTo>
                      <a:pt x="734717" y="77075"/>
                      <a:pt x="733234" y="85701"/>
                      <a:pt x="725956" y="92844"/>
                    </a:cubicBezTo>
                    <a:cubicBezTo>
                      <a:pt x="714904" y="103492"/>
                      <a:pt x="703447" y="111984"/>
                      <a:pt x="687678" y="117375"/>
                    </a:cubicBezTo>
                    <a:cubicBezTo>
                      <a:pt x="668404" y="124114"/>
                      <a:pt x="649130" y="131527"/>
                      <a:pt x="629317" y="136244"/>
                    </a:cubicBezTo>
                    <a:cubicBezTo>
                      <a:pt x="580525" y="147701"/>
                      <a:pt x="531330" y="156327"/>
                      <a:pt x="480786" y="157944"/>
                    </a:cubicBezTo>
                    <a:cubicBezTo>
                      <a:pt x="454908" y="158888"/>
                      <a:pt x="428895" y="160236"/>
                      <a:pt x="403017" y="160640"/>
                    </a:cubicBezTo>
                    <a:close/>
                  </a:path>
                </a:pathLst>
              </a:custGeom>
              <a:solidFill>
                <a:srgbClr val="E2DFF6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4" name="Freeform: Shape 519">
                <a:extLst>
                  <a:ext uri="{FF2B5EF4-FFF2-40B4-BE49-F238E27FC236}">
                    <a16:creationId xmlns:a16="http://schemas.microsoft.com/office/drawing/2014/main" id="{50C6C6A4-8009-482A-B282-FB55102B108D}"/>
                  </a:ext>
                </a:extLst>
              </p:cNvPr>
              <p:cNvSpPr/>
              <p:nvPr/>
            </p:nvSpPr>
            <p:spPr>
              <a:xfrm>
                <a:off x="2340053" y="3016714"/>
                <a:ext cx="157729" cy="49084"/>
              </a:xfrm>
              <a:custGeom>
                <a:avLst/>
                <a:gdLst>
                  <a:gd name="connsiteX0" fmla="*/ 153687 w 157729"/>
                  <a:gd name="connsiteY0" fmla="*/ 12939 h 49084"/>
                  <a:gd name="connsiteX1" fmla="*/ 91687 w 157729"/>
                  <a:gd name="connsiteY1" fmla="*/ 33696 h 49084"/>
                  <a:gd name="connsiteX2" fmla="*/ 11491 w 157729"/>
                  <a:gd name="connsiteY2" fmla="*/ 48926 h 49084"/>
                  <a:gd name="connsiteX3" fmla="*/ 169 w 157729"/>
                  <a:gd name="connsiteY3" fmla="*/ 45017 h 49084"/>
                  <a:gd name="connsiteX4" fmla="*/ 10009 w 157729"/>
                  <a:gd name="connsiteY4" fmla="*/ 36661 h 49084"/>
                  <a:gd name="connsiteX5" fmla="*/ 51252 w 157729"/>
                  <a:gd name="connsiteY5" fmla="*/ 28304 h 49084"/>
                  <a:gd name="connsiteX6" fmla="*/ 143983 w 157729"/>
                  <a:gd name="connsiteY6" fmla="*/ 0 h 49084"/>
                  <a:gd name="connsiteX7" fmla="*/ 153687 w 157729"/>
                  <a:gd name="connsiteY7" fmla="*/ 12939 h 4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729" h="49084">
                    <a:moveTo>
                      <a:pt x="153687" y="12939"/>
                    </a:moveTo>
                    <a:cubicBezTo>
                      <a:pt x="133065" y="20083"/>
                      <a:pt x="112848" y="29113"/>
                      <a:pt x="91687" y="33696"/>
                    </a:cubicBezTo>
                    <a:cubicBezTo>
                      <a:pt x="65135" y="39357"/>
                      <a:pt x="39391" y="50544"/>
                      <a:pt x="11491" y="48926"/>
                    </a:cubicBezTo>
                    <a:cubicBezTo>
                      <a:pt x="7313" y="48657"/>
                      <a:pt x="1248" y="50004"/>
                      <a:pt x="169" y="45017"/>
                    </a:cubicBezTo>
                    <a:cubicBezTo>
                      <a:pt x="-1178" y="38548"/>
                      <a:pt x="5830" y="37604"/>
                      <a:pt x="10009" y="36661"/>
                    </a:cubicBezTo>
                    <a:cubicBezTo>
                      <a:pt x="23622" y="33291"/>
                      <a:pt x="37504" y="30865"/>
                      <a:pt x="51252" y="28304"/>
                    </a:cubicBezTo>
                    <a:cubicBezTo>
                      <a:pt x="83196" y="22239"/>
                      <a:pt x="115139" y="16174"/>
                      <a:pt x="143983" y="0"/>
                    </a:cubicBezTo>
                    <a:cubicBezTo>
                      <a:pt x="152474" y="270"/>
                      <a:pt x="163930" y="-1483"/>
                      <a:pt x="153687" y="12939"/>
                    </a:cubicBez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5" name="Freeform: Shape 520">
                <a:extLst>
                  <a:ext uri="{FF2B5EF4-FFF2-40B4-BE49-F238E27FC236}">
                    <a16:creationId xmlns:a16="http://schemas.microsoft.com/office/drawing/2014/main" id="{2BA82EDA-682D-4ABF-94BE-63FE3BA49D53}"/>
                  </a:ext>
                </a:extLst>
              </p:cNvPr>
              <p:cNvSpPr/>
              <p:nvPr/>
            </p:nvSpPr>
            <p:spPr>
              <a:xfrm>
                <a:off x="1803008" y="2873439"/>
                <a:ext cx="660919" cy="138122"/>
              </a:xfrm>
              <a:custGeom>
                <a:avLst/>
                <a:gdLst>
                  <a:gd name="connsiteX0" fmla="*/ 337870 w 660919"/>
                  <a:gd name="connsiteY0" fmla="*/ 135862 h 138122"/>
                  <a:gd name="connsiteX1" fmla="*/ 158340 w 660919"/>
                  <a:gd name="connsiteY1" fmla="*/ 128854 h 138122"/>
                  <a:gd name="connsiteX2" fmla="*/ 49435 w 660919"/>
                  <a:gd name="connsiteY2" fmla="*/ 106884 h 138122"/>
                  <a:gd name="connsiteX3" fmla="*/ 8596 w 660919"/>
                  <a:gd name="connsiteY3" fmla="*/ 86262 h 138122"/>
                  <a:gd name="connsiteX4" fmla="*/ 5496 w 660919"/>
                  <a:gd name="connsiteY4" fmla="*/ 54858 h 138122"/>
                  <a:gd name="connsiteX5" fmla="*/ 34879 w 660919"/>
                  <a:gd name="connsiteY5" fmla="*/ 36797 h 138122"/>
                  <a:gd name="connsiteX6" fmla="*/ 135157 w 660919"/>
                  <a:gd name="connsiteY6" fmla="*/ 14693 h 138122"/>
                  <a:gd name="connsiteX7" fmla="*/ 210096 w 660919"/>
                  <a:gd name="connsiteY7" fmla="*/ 7145 h 138122"/>
                  <a:gd name="connsiteX8" fmla="*/ 291370 w 660919"/>
                  <a:gd name="connsiteY8" fmla="*/ 1080 h 138122"/>
                  <a:gd name="connsiteX9" fmla="*/ 475753 w 660919"/>
                  <a:gd name="connsiteY9" fmla="*/ 9032 h 138122"/>
                  <a:gd name="connsiteX10" fmla="*/ 596788 w 660919"/>
                  <a:gd name="connsiteY10" fmla="*/ 27093 h 138122"/>
                  <a:gd name="connsiteX11" fmla="*/ 644771 w 660919"/>
                  <a:gd name="connsiteY11" fmla="*/ 44884 h 138122"/>
                  <a:gd name="connsiteX12" fmla="*/ 660810 w 660919"/>
                  <a:gd name="connsiteY12" fmla="*/ 74267 h 138122"/>
                  <a:gd name="connsiteX13" fmla="*/ 640323 w 660919"/>
                  <a:gd name="connsiteY13" fmla="*/ 97180 h 138122"/>
                  <a:gd name="connsiteX14" fmla="*/ 536540 w 660919"/>
                  <a:gd name="connsiteY14" fmla="*/ 124271 h 138122"/>
                  <a:gd name="connsiteX15" fmla="*/ 337870 w 660919"/>
                  <a:gd name="connsiteY15" fmla="*/ 135862 h 138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0919" h="138122">
                    <a:moveTo>
                      <a:pt x="337870" y="135862"/>
                    </a:moveTo>
                    <a:cubicBezTo>
                      <a:pt x="280049" y="142332"/>
                      <a:pt x="219127" y="133302"/>
                      <a:pt x="158340" y="128854"/>
                    </a:cubicBezTo>
                    <a:cubicBezTo>
                      <a:pt x="121948" y="126158"/>
                      <a:pt x="84883" y="119149"/>
                      <a:pt x="49435" y="106884"/>
                    </a:cubicBezTo>
                    <a:cubicBezTo>
                      <a:pt x="34474" y="101762"/>
                      <a:pt x="20592" y="97045"/>
                      <a:pt x="8596" y="86262"/>
                    </a:cubicBezTo>
                    <a:cubicBezTo>
                      <a:pt x="-2860" y="76019"/>
                      <a:pt x="-1782" y="66180"/>
                      <a:pt x="5496" y="54858"/>
                    </a:cubicBezTo>
                    <a:cubicBezTo>
                      <a:pt x="12505" y="44075"/>
                      <a:pt x="24366" y="38549"/>
                      <a:pt x="34879" y="36797"/>
                    </a:cubicBezTo>
                    <a:cubicBezTo>
                      <a:pt x="68709" y="31271"/>
                      <a:pt x="101596" y="21297"/>
                      <a:pt x="135157" y="14693"/>
                    </a:cubicBezTo>
                    <a:cubicBezTo>
                      <a:pt x="160496" y="9706"/>
                      <a:pt x="186105" y="15501"/>
                      <a:pt x="210096" y="7145"/>
                    </a:cubicBezTo>
                    <a:cubicBezTo>
                      <a:pt x="236783" y="-2290"/>
                      <a:pt x="264414" y="2967"/>
                      <a:pt x="291370" y="1080"/>
                    </a:cubicBezTo>
                    <a:cubicBezTo>
                      <a:pt x="352831" y="-3233"/>
                      <a:pt x="414292" y="6606"/>
                      <a:pt x="475753" y="9032"/>
                    </a:cubicBezTo>
                    <a:cubicBezTo>
                      <a:pt x="516997" y="10649"/>
                      <a:pt x="556353" y="21701"/>
                      <a:pt x="596788" y="27093"/>
                    </a:cubicBezTo>
                    <a:cubicBezTo>
                      <a:pt x="613366" y="29249"/>
                      <a:pt x="629271" y="37875"/>
                      <a:pt x="644771" y="44884"/>
                    </a:cubicBezTo>
                    <a:cubicBezTo>
                      <a:pt x="656632" y="50275"/>
                      <a:pt x="661753" y="61732"/>
                      <a:pt x="660810" y="74267"/>
                    </a:cubicBezTo>
                    <a:cubicBezTo>
                      <a:pt x="659866" y="86128"/>
                      <a:pt x="650566" y="93675"/>
                      <a:pt x="640323" y="97180"/>
                    </a:cubicBezTo>
                    <a:cubicBezTo>
                      <a:pt x="606492" y="108906"/>
                      <a:pt x="572527" y="119284"/>
                      <a:pt x="536540" y="124271"/>
                    </a:cubicBezTo>
                    <a:cubicBezTo>
                      <a:pt x="471979" y="132897"/>
                      <a:pt x="407014" y="139771"/>
                      <a:pt x="337870" y="135862"/>
                    </a:cubicBez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6" name="Freeform: Shape 521">
                <a:extLst>
                  <a:ext uri="{FF2B5EF4-FFF2-40B4-BE49-F238E27FC236}">
                    <a16:creationId xmlns:a16="http://schemas.microsoft.com/office/drawing/2014/main" id="{6A69F268-55E6-4A2D-8F83-0F6C6DAE8E10}"/>
                  </a:ext>
                </a:extLst>
              </p:cNvPr>
              <p:cNvSpPr/>
              <p:nvPr/>
            </p:nvSpPr>
            <p:spPr>
              <a:xfrm>
                <a:off x="1815718" y="2889137"/>
                <a:ext cx="635028" cy="108043"/>
              </a:xfrm>
              <a:custGeom>
                <a:avLst/>
                <a:gdLst>
                  <a:gd name="connsiteX0" fmla="*/ 221108 w 635028"/>
                  <a:gd name="connsiteY0" fmla="*/ 613 h 108043"/>
                  <a:gd name="connsiteX1" fmla="*/ 323004 w 635028"/>
                  <a:gd name="connsiteY1" fmla="*/ 1017 h 108043"/>
                  <a:gd name="connsiteX2" fmla="*/ 449430 w 635028"/>
                  <a:gd name="connsiteY2" fmla="*/ 4926 h 108043"/>
                  <a:gd name="connsiteX3" fmla="*/ 572082 w 635028"/>
                  <a:gd name="connsiteY3" fmla="*/ 24469 h 108043"/>
                  <a:gd name="connsiteX4" fmla="*/ 627073 w 635028"/>
                  <a:gd name="connsiteY4" fmla="*/ 45765 h 108043"/>
                  <a:gd name="connsiteX5" fmla="*/ 635026 w 635028"/>
                  <a:gd name="connsiteY5" fmla="*/ 54526 h 108043"/>
                  <a:gd name="connsiteX6" fmla="*/ 627882 w 635028"/>
                  <a:gd name="connsiteY6" fmla="*/ 62343 h 108043"/>
                  <a:gd name="connsiteX7" fmla="*/ 508060 w 635028"/>
                  <a:gd name="connsiteY7" fmla="*/ 95634 h 108043"/>
                  <a:gd name="connsiteX8" fmla="*/ 322464 w 635028"/>
                  <a:gd name="connsiteY8" fmla="*/ 106956 h 108043"/>
                  <a:gd name="connsiteX9" fmla="*/ 163825 w 635028"/>
                  <a:gd name="connsiteY9" fmla="*/ 100621 h 108043"/>
                  <a:gd name="connsiteX10" fmla="*/ 37668 w 635028"/>
                  <a:gd name="connsiteY10" fmla="*/ 77843 h 108043"/>
                  <a:gd name="connsiteX11" fmla="*/ 4512 w 635028"/>
                  <a:gd name="connsiteY11" fmla="*/ 61534 h 108043"/>
                  <a:gd name="connsiteX12" fmla="*/ 5590 w 635028"/>
                  <a:gd name="connsiteY12" fmla="*/ 45630 h 108043"/>
                  <a:gd name="connsiteX13" fmla="*/ 34838 w 635028"/>
                  <a:gd name="connsiteY13" fmla="*/ 33230 h 108043"/>
                  <a:gd name="connsiteX14" fmla="*/ 126086 w 635028"/>
                  <a:gd name="connsiteY14" fmla="*/ 12069 h 108043"/>
                  <a:gd name="connsiteX15" fmla="*/ 221108 w 635028"/>
                  <a:gd name="connsiteY15" fmla="*/ 613 h 108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35028" h="108043">
                    <a:moveTo>
                      <a:pt x="221108" y="613"/>
                    </a:moveTo>
                    <a:cubicBezTo>
                      <a:pt x="255073" y="613"/>
                      <a:pt x="289173" y="-1005"/>
                      <a:pt x="323004" y="1017"/>
                    </a:cubicBezTo>
                    <a:cubicBezTo>
                      <a:pt x="365190" y="3578"/>
                      <a:pt x="407917" y="-196"/>
                      <a:pt x="449430" y="4926"/>
                    </a:cubicBezTo>
                    <a:cubicBezTo>
                      <a:pt x="490269" y="10047"/>
                      <a:pt x="531782" y="12743"/>
                      <a:pt x="572082" y="24469"/>
                    </a:cubicBezTo>
                    <a:cubicBezTo>
                      <a:pt x="591356" y="30130"/>
                      <a:pt x="609417" y="36869"/>
                      <a:pt x="627073" y="45765"/>
                    </a:cubicBezTo>
                    <a:cubicBezTo>
                      <a:pt x="631117" y="47786"/>
                      <a:pt x="635160" y="49269"/>
                      <a:pt x="635026" y="54526"/>
                    </a:cubicBezTo>
                    <a:cubicBezTo>
                      <a:pt x="634891" y="58973"/>
                      <a:pt x="631386" y="60321"/>
                      <a:pt x="627882" y="62343"/>
                    </a:cubicBezTo>
                    <a:cubicBezTo>
                      <a:pt x="590817" y="84178"/>
                      <a:pt x="549708" y="89569"/>
                      <a:pt x="508060" y="95634"/>
                    </a:cubicBezTo>
                    <a:cubicBezTo>
                      <a:pt x="446330" y="104665"/>
                      <a:pt x="384464" y="110595"/>
                      <a:pt x="322464" y="106956"/>
                    </a:cubicBezTo>
                    <a:cubicBezTo>
                      <a:pt x="269495" y="103991"/>
                      <a:pt x="215986" y="110191"/>
                      <a:pt x="163825" y="100621"/>
                    </a:cubicBezTo>
                    <a:cubicBezTo>
                      <a:pt x="121773" y="92939"/>
                      <a:pt x="78642" y="90782"/>
                      <a:pt x="37668" y="77843"/>
                    </a:cubicBezTo>
                    <a:cubicBezTo>
                      <a:pt x="26077" y="74204"/>
                      <a:pt x="15025" y="67869"/>
                      <a:pt x="4512" y="61534"/>
                    </a:cubicBezTo>
                    <a:cubicBezTo>
                      <a:pt x="-3575" y="56682"/>
                      <a:pt x="738" y="50617"/>
                      <a:pt x="5590" y="45630"/>
                    </a:cubicBezTo>
                    <a:cubicBezTo>
                      <a:pt x="13677" y="37543"/>
                      <a:pt x="25403" y="37813"/>
                      <a:pt x="34838" y="33230"/>
                    </a:cubicBezTo>
                    <a:cubicBezTo>
                      <a:pt x="63681" y="19482"/>
                      <a:pt x="95760" y="17326"/>
                      <a:pt x="126086" y="12069"/>
                    </a:cubicBezTo>
                    <a:cubicBezTo>
                      <a:pt x="156951" y="6947"/>
                      <a:pt x="221108" y="2095"/>
                      <a:pt x="221108" y="613"/>
                    </a:cubicBezTo>
                    <a:close/>
                  </a:path>
                </a:pathLst>
              </a:custGeom>
              <a:solidFill>
                <a:srgbClr val="E2DFF6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98" name="Graphic 511">
              <a:extLst>
                <a:ext uri="{FF2B5EF4-FFF2-40B4-BE49-F238E27FC236}">
                  <a16:creationId xmlns:a16="http://schemas.microsoft.com/office/drawing/2014/main" id="{A6CB77FF-34D1-453A-9B67-185C715DEC8D}"/>
                </a:ext>
              </a:extLst>
            </p:cNvPr>
            <p:cNvGrpSpPr/>
            <p:nvPr/>
          </p:nvGrpSpPr>
          <p:grpSpPr>
            <a:xfrm>
              <a:off x="1728223" y="3263369"/>
              <a:ext cx="797025" cy="1035159"/>
              <a:chOff x="1728223" y="3263369"/>
              <a:chExt cx="797025" cy="1035159"/>
            </a:xfrm>
            <a:solidFill>
              <a:srgbClr val="E7605F"/>
            </a:solidFill>
          </p:grpSpPr>
          <p:sp>
            <p:nvSpPr>
              <p:cNvPr id="299" name="Freeform: Shape 523">
                <a:extLst>
                  <a:ext uri="{FF2B5EF4-FFF2-40B4-BE49-F238E27FC236}">
                    <a16:creationId xmlns:a16="http://schemas.microsoft.com/office/drawing/2014/main" id="{525FD6F7-B3C3-41C6-AB4B-410C7334E582}"/>
                  </a:ext>
                </a:extLst>
              </p:cNvPr>
              <p:cNvSpPr/>
              <p:nvPr/>
            </p:nvSpPr>
            <p:spPr>
              <a:xfrm>
                <a:off x="2147259" y="3263369"/>
                <a:ext cx="314537" cy="306568"/>
              </a:xfrm>
              <a:custGeom>
                <a:avLst/>
                <a:gdLst>
                  <a:gd name="connsiteX0" fmla="*/ 314537 w 314537"/>
                  <a:gd name="connsiteY0" fmla="*/ 108632 h 306568"/>
                  <a:gd name="connsiteX1" fmla="*/ 251189 w 314537"/>
                  <a:gd name="connsiteY1" fmla="*/ 284524 h 306568"/>
                  <a:gd name="connsiteX2" fmla="*/ 197276 w 314537"/>
                  <a:gd name="connsiteY2" fmla="*/ 304472 h 306568"/>
                  <a:gd name="connsiteX3" fmla="*/ 19228 w 314537"/>
                  <a:gd name="connsiteY3" fmla="*/ 186806 h 306568"/>
                  <a:gd name="connsiteX4" fmla="*/ 763 w 314537"/>
                  <a:gd name="connsiteY4" fmla="*/ 121572 h 306568"/>
                  <a:gd name="connsiteX5" fmla="*/ 104411 w 314537"/>
                  <a:gd name="connsiteY5" fmla="*/ 65232 h 306568"/>
                  <a:gd name="connsiteX6" fmla="*/ 122606 w 314537"/>
                  <a:gd name="connsiteY6" fmla="*/ 72915 h 306568"/>
                  <a:gd name="connsiteX7" fmla="*/ 148620 w 314537"/>
                  <a:gd name="connsiteY7" fmla="*/ 63615 h 306568"/>
                  <a:gd name="connsiteX8" fmla="*/ 234611 w 314537"/>
                  <a:gd name="connsiteY8" fmla="*/ 402 h 306568"/>
                  <a:gd name="connsiteX9" fmla="*/ 311168 w 314537"/>
                  <a:gd name="connsiteY9" fmla="*/ 81137 h 306568"/>
                  <a:gd name="connsiteX10" fmla="*/ 314537 w 314537"/>
                  <a:gd name="connsiteY10" fmla="*/ 108632 h 30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4537" h="306568">
                    <a:moveTo>
                      <a:pt x="314537" y="108632"/>
                    </a:moveTo>
                    <a:cubicBezTo>
                      <a:pt x="312246" y="179124"/>
                      <a:pt x="289063" y="234520"/>
                      <a:pt x="251189" y="284524"/>
                    </a:cubicBezTo>
                    <a:cubicBezTo>
                      <a:pt x="237307" y="302854"/>
                      <a:pt x="220189" y="310672"/>
                      <a:pt x="197276" y="304472"/>
                    </a:cubicBezTo>
                    <a:cubicBezTo>
                      <a:pt x="124898" y="284928"/>
                      <a:pt x="63437" y="248672"/>
                      <a:pt x="19228" y="186806"/>
                    </a:cubicBezTo>
                    <a:cubicBezTo>
                      <a:pt x="5480" y="167533"/>
                      <a:pt x="-2607" y="145832"/>
                      <a:pt x="763" y="121572"/>
                    </a:cubicBezTo>
                    <a:cubicBezTo>
                      <a:pt x="7367" y="73185"/>
                      <a:pt x="52250" y="48924"/>
                      <a:pt x="104411" y="65232"/>
                    </a:cubicBezTo>
                    <a:cubicBezTo>
                      <a:pt x="110746" y="67254"/>
                      <a:pt x="117215" y="69276"/>
                      <a:pt x="122606" y="72915"/>
                    </a:cubicBezTo>
                    <a:cubicBezTo>
                      <a:pt x="135950" y="81811"/>
                      <a:pt x="142420" y="79924"/>
                      <a:pt x="148620" y="63615"/>
                    </a:cubicBezTo>
                    <a:cubicBezTo>
                      <a:pt x="166680" y="16172"/>
                      <a:pt x="194446" y="-3102"/>
                      <a:pt x="234611" y="402"/>
                    </a:cubicBezTo>
                    <a:cubicBezTo>
                      <a:pt x="269924" y="3502"/>
                      <a:pt x="303081" y="38141"/>
                      <a:pt x="311168" y="81137"/>
                    </a:cubicBezTo>
                    <a:cubicBezTo>
                      <a:pt x="313324" y="92593"/>
                      <a:pt x="313998" y="104185"/>
                      <a:pt x="314537" y="108632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0" name="Freeform: Shape 524">
                <a:extLst>
                  <a:ext uri="{FF2B5EF4-FFF2-40B4-BE49-F238E27FC236}">
                    <a16:creationId xmlns:a16="http://schemas.microsoft.com/office/drawing/2014/main" id="{970E5556-2930-417B-BFA7-AFF708651230}"/>
                  </a:ext>
                </a:extLst>
              </p:cNvPr>
              <p:cNvSpPr/>
              <p:nvPr/>
            </p:nvSpPr>
            <p:spPr>
              <a:xfrm>
                <a:off x="2249905" y="3588402"/>
                <a:ext cx="275344" cy="269790"/>
              </a:xfrm>
              <a:custGeom>
                <a:avLst/>
                <a:gdLst>
                  <a:gd name="connsiteX0" fmla="*/ 275239 w 275344"/>
                  <a:gd name="connsiteY0" fmla="*/ 106808 h 269790"/>
                  <a:gd name="connsiteX1" fmla="*/ 217282 w 275344"/>
                  <a:gd name="connsiteY1" fmla="*/ 211939 h 269790"/>
                  <a:gd name="connsiteX2" fmla="*/ 123473 w 275344"/>
                  <a:gd name="connsiteY2" fmla="*/ 265987 h 269790"/>
                  <a:gd name="connsiteX3" fmla="*/ 83578 w 275344"/>
                  <a:gd name="connsiteY3" fmla="*/ 261943 h 269790"/>
                  <a:gd name="connsiteX4" fmla="*/ 417 w 275344"/>
                  <a:gd name="connsiteY4" fmla="*/ 65565 h 269790"/>
                  <a:gd name="connsiteX5" fmla="*/ 49882 w 275344"/>
                  <a:gd name="connsiteY5" fmla="*/ 1543 h 269790"/>
                  <a:gd name="connsiteX6" fmla="*/ 125630 w 275344"/>
                  <a:gd name="connsiteY6" fmla="*/ 36721 h 269790"/>
                  <a:gd name="connsiteX7" fmla="*/ 165256 w 275344"/>
                  <a:gd name="connsiteY7" fmla="*/ 44673 h 269790"/>
                  <a:gd name="connsiteX8" fmla="*/ 242082 w 275344"/>
                  <a:gd name="connsiteY8" fmla="*/ 39282 h 269790"/>
                  <a:gd name="connsiteX9" fmla="*/ 275239 w 275344"/>
                  <a:gd name="connsiteY9" fmla="*/ 106808 h 269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344" h="269790">
                    <a:moveTo>
                      <a:pt x="275239" y="106808"/>
                    </a:moveTo>
                    <a:cubicBezTo>
                      <a:pt x="274430" y="151960"/>
                      <a:pt x="248148" y="183634"/>
                      <a:pt x="217282" y="211939"/>
                    </a:cubicBezTo>
                    <a:cubicBezTo>
                      <a:pt x="190191" y="236739"/>
                      <a:pt x="158517" y="254530"/>
                      <a:pt x="123473" y="265987"/>
                    </a:cubicBezTo>
                    <a:cubicBezTo>
                      <a:pt x="109726" y="270434"/>
                      <a:pt x="94630" y="272995"/>
                      <a:pt x="83578" y="261943"/>
                    </a:cubicBezTo>
                    <a:cubicBezTo>
                      <a:pt x="29395" y="207895"/>
                      <a:pt x="-4166" y="144008"/>
                      <a:pt x="417" y="65565"/>
                    </a:cubicBezTo>
                    <a:cubicBezTo>
                      <a:pt x="2439" y="30386"/>
                      <a:pt x="23465" y="6665"/>
                      <a:pt x="49882" y="1543"/>
                    </a:cubicBezTo>
                    <a:cubicBezTo>
                      <a:pt x="83173" y="-4927"/>
                      <a:pt x="109321" y="9360"/>
                      <a:pt x="125630" y="36721"/>
                    </a:cubicBezTo>
                    <a:cubicBezTo>
                      <a:pt x="137895" y="57208"/>
                      <a:pt x="146387" y="59769"/>
                      <a:pt x="165256" y="44673"/>
                    </a:cubicBezTo>
                    <a:cubicBezTo>
                      <a:pt x="188304" y="26208"/>
                      <a:pt x="215934" y="24186"/>
                      <a:pt x="242082" y="39282"/>
                    </a:cubicBezTo>
                    <a:cubicBezTo>
                      <a:pt x="267287" y="53973"/>
                      <a:pt x="276452" y="78099"/>
                      <a:pt x="275239" y="10680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1" name="Freeform: Shape 525">
                <a:extLst>
                  <a:ext uri="{FF2B5EF4-FFF2-40B4-BE49-F238E27FC236}">
                    <a16:creationId xmlns:a16="http://schemas.microsoft.com/office/drawing/2014/main" id="{C4E8420A-68B1-4DAE-89AD-21BBDA048FDE}"/>
                  </a:ext>
                </a:extLst>
              </p:cNvPr>
              <p:cNvSpPr/>
              <p:nvPr/>
            </p:nvSpPr>
            <p:spPr>
              <a:xfrm>
                <a:off x="1992722" y="3518532"/>
                <a:ext cx="234307" cy="226316"/>
              </a:xfrm>
              <a:custGeom>
                <a:avLst/>
                <a:gdLst>
                  <a:gd name="connsiteX0" fmla="*/ 234283 w 234307"/>
                  <a:gd name="connsiteY0" fmla="*/ 90687 h 226316"/>
                  <a:gd name="connsiteX1" fmla="*/ 176326 w 234307"/>
                  <a:gd name="connsiteY1" fmla="*/ 214014 h 226316"/>
                  <a:gd name="connsiteX2" fmla="*/ 140474 w 234307"/>
                  <a:gd name="connsiteY2" fmla="*/ 224661 h 226316"/>
                  <a:gd name="connsiteX3" fmla="*/ 14587 w 234307"/>
                  <a:gd name="connsiteY3" fmla="*/ 137727 h 226316"/>
                  <a:gd name="connsiteX4" fmla="*/ 12431 w 234307"/>
                  <a:gd name="connsiteY4" fmla="*/ 59418 h 226316"/>
                  <a:gd name="connsiteX5" fmla="*/ 90335 w 234307"/>
                  <a:gd name="connsiteY5" fmla="*/ 49444 h 226316"/>
                  <a:gd name="connsiteX6" fmla="*/ 113248 w 234307"/>
                  <a:gd name="connsiteY6" fmla="*/ 46479 h 226316"/>
                  <a:gd name="connsiteX7" fmla="*/ 186166 w 234307"/>
                  <a:gd name="connsiteY7" fmla="*/ 2405 h 226316"/>
                  <a:gd name="connsiteX8" fmla="*/ 234283 w 234307"/>
                  <a:gd name="connsiteY8" fmla="*/ 90687 h 22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307" h="226316">
                    <a:moveTo>
                      <a:pt x="234283" y="90687"/>
                    </a:moveTo>
                    <a:cubicBezTo>
                      <a:pt x="232396" y="132740"/>
                      <a:pt x="210831" y="176140"/>
                      <a:pt x="176326" y="214014"/>
                    </a:cubicBezTo>
                    <a:cubicBezTo>
                      <a:pt x="166622" y="224661"/>
                      <a:pt x="154626" y="228975"/>
                      <a:pt x="140474" y="224661"/>
                    </a:cubicBezTo>
                    <a:cubicBezTo>
                      <a:pt x="89257" y="209027"/>
                      <a:pt x="45318" y="182744"/>
                      <a:pt x="14587" y="137727"/>
                    </a:cubicBezTo>
                    <a:cubicBezTo>
                      <a:pt x="-4417" y="109827"/>
                      <a:pt x="-4552" y="79366"/>
                      <a:pt x="12431" y="59418"/>
                    </a:cubicBezTo>
                    <a:cubicBezTo>
                      <a:pt x="29278" y="39740"/>
                      <a:pt x="59604" y="35831"/>
                      <a:pt x="90335" y="49444"/>
                    </a:cubicBezTo>
                    <a:cubicBezTo>
                      <a:pt x="98692" y="53218"/>
                      <a:pt x="105161" y="61574"/>
                      <a:pt x="113248" y="46479"/>
                    </a:cubicBezTo>
                    <a:cubicBezTo>
                      <a:pt x="135218" y="6044"/>
                      <a:pt x="156379" y="-5682"/>
                      <a:pt x="186166" y="2405"/>
                    </a:cubicBezTo>
                    <a:cubicBezTo>
                      <a:pt x="216222" y="10627"/>
                      <a:pt x="235092" y="41357"/>
                      <a:pt x="234283" y="90687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2" name="Freeform: Shape 526">
                <a:extLst>
                  <a:ext uri="{FF2B5EF4-FFF2-40B4-BE49-F238E27FC236}">
                    <a16:creationId xmlns:a16="http://schemas.microsoft.com/office/drawing/2014/main" id="{C8BC658B-ACFA-4FE3-93FF-4885A1793F19}"/>
                  </a:ext>
                </a:extLst>
              </p:cNvPr>
              <p:cNvSpPr/>
              <p:nvPr/>
            </p:nvSpPr>
            <p:spPr>
              <a:xfrm>
                <a:off x="1989235" y="3736529"/>
                <a:ext cx="275344" cy="269790"/>
              </a:xfrm>
              <a:custGeom>
                <a:avLst/>
                <a:gdLst>
                  <a:gd name="connsiteX0" fmla="*/ 275239 w 275344"/>
                  <a:gd name="connsiteY0" fmla="*/ 106808 h 269790"/>
                  <a:gd name="connsiteX1" fmla="*/ 217282 w 275344"/>
                  <a:gd name="connsiteY1" fmla="*/ 211939 h 269790"/>
                  <a:gd name="connsiteX2" fmla="*/ 123473 w 275344"/>
                  <a:gd name="connsiteY2" fmla="*/ 265987 h 269790"/>
                  <a:gd name="connsiteX3" fmla="*/ 83578 w 275344"/>
                  <a:gd name="connsiteY3" fmla="*/ 261943 h 269790"/>
                  <a:gd name="connsiteX4" fmla="*/ 417 w 275344"/>
                  <a:gd name="connsiteY4" fmla="*/ 65565 h 269790"/>
                  <a:gd name="connsiteX5" fmla="*/ 49882 w 275344"/>
                  <a:gd name="connsiteY5" fmla="*/ 1543 h 269790"/>
                  <a:gd name="connsiteX6" fmla="*/ 125630 w 275344"/>
                  <a:gd name="connsiteY6" fmla="*/ 36721 h 269790"/>
                  <a:gd name="connsiteX7" fmla="*/ 165256 w 275344"/>
                  <a:gd name="connsiteY7" fmla="*/ 44673 h 269790"/>
                  <a:gd name="connsiteX8" fmla="*/ 242082 w 275344"/>
                  <a:gd name="connsiteY8" fmla="*/ 39282 h 269790"/>
                  <a:gd name="connsiteX9" fmla="*/ 275239 w 275344"/>
                  <a:gd name="connsiteY9" fmla="*/ 106808 h 269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344" h="269790">
                    <a:moveTo>
                      <a:pt x="275239" y="106808"/>
                    </a:moveTo>
                    <a:cubicBezTo>
                      <a:pt x="274430" y="151960"/>
                      <a:pt x="248148" y="183634"/>
                      <a:pt x="217282" y="211939"/>
                    </a:cubicBezTo>
                    <a:cubicBezTo>
                      <a:pt x="190191" y="236739"/>
                      <a:pt x="158517" y="254530"/>
                      <a:pt x="123473" y="265987"/>
                    </a:cubicBezTo>
                    <a:cubicBezTo>
                      <a:pt x="109726" y="270434"/>
                      <a:pt x="94630" y="272995"/>
                      <a:pt x="83578" y="261943"/>
                    </a:cubicBezTo>
                    <a:cubicBezTo>
                      <a:pt x="29395" y="207895"/>
                      <a:pt x="-4166" y="144008"/>
                      <a:pt x="417" y="65565"/>
                    </a:cubicBezTo>
                    <a:cubicBezTo>
                      <a:pt x="2439" y="30386"/>
                      <a:pt x="23465" y="6665"/>
                      <a:pt x="49882" y="1543"/>
                    </a:cubicBezTo>
                    <a:cubicBezTo>
                      <a:pt x="83173" y="-4927"/>
                      <a:pt x="109321" y="9360"/>
                      <a:pt x="125630" y="36721"/>
                    </a:cubicBezTo>
                    <a:cubicBezTo>
                      <a:pt x="137895" y="57208"/>
                      <a:pt x="146387" y="59769"/>
                      <a:pt x="165256" y="44673"/>
                    </a:cubicBezTo>
                    <a:cubicBezTo>
                      <a:pt x="188304" y="26208"/>
                      <a:pt x="215934" y="24186"/>
                      <a:pt x="242082" y="39282"/>
                    </a:cubicBezTo>
                    <a:cubicBezTo>
                      <a:pt x="267287" y="53973"/>
                      <a:pt x="276452" y="78099"/>
                      <a:pt x="275239" y="10680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3" name="Freeform: Shape 527">
                <a:extLst>
                  <a:ext uri="{FF2B5EF4-FFF2-40B4-BE49-F238E27FC236}">
                    <a16:creationId xmlns:a16="http://schemas.microsoft.com/office/drawing/2014/main" id="{47845EF4-0458-4CAD-B3E3-590D83C27240}"/>
                  </a:ext>
                </a:extLst>
              </p:cNvPr>
              <p:cNvSpPr/>
              <p:nvPr/>
            </p:nvSpPr>
            <p:spPr>
              <a:xfrm>
                <a:off x="2084643" y="3977871"/>
                <a:ext cx="234307" cy="226316"/>
              </a:xfrm>
              <a:custGeom>
                <a:avLst/>
                <a:gdLst>
                  <a:gd name="connsiteX0" fmla="*/ 234283 w 234307"/>
                  <a:gd name="connsiteY0" fmla="*/ 90687 h 226316"/>
                  <a:gd name="connsiteX1" fmla="*/ 176326 w 234307"/>
                  <a:gd name="connsiteY1" fmla="*/ 214014 h 226316"/>
                  <a:gd name="connsiteX2" fmla="*/ 140474 w 234307"/>
                  <a:gd name="connsiteY2" fmla="*/ 224662 h 226316"/>
                  <a:gd name="connsiteX3" fmla="*/ 14587 w 234307"/>
                  <a:gd name="connsiteY3" fmla="*/ 137727 h 226316"/>
                  <a:gd name="connsiteX4" fmla="*/ 12431 w 234307"/>
                  <a:gd name="connsiteY4" fmla="*/ 59418 h 226316"/>
                  <a:gd name="connsiteX5" fmla="*/ 90335 w 234307"/>
                  <a:gd name="connsiteY5" fmla="*/ 49444 h 226316"/>
                  <a:gd name="connsiteX6" fmla="*/ 113248 w 234307"/>
                  <a:gd name="connsiteY6" fmla="*/ 46479 h 226316"/>
                  <a:gd name="connsiteX7" fmla="*/ 186166 w 234307"/>
                  <a:gd name="connsiteY7" fmla="*/ 2405 h 226316"/>
                  <a:gd name="connsiteX8" fmla="*/ 234283 w 234307"/>
                  <a:gd name="connsiteY8" fmla="*/ 90687 h 22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307" h="226316">
                    <a:moveTo>
                      <a:pt x="234283" y="90687"/>
                    </a:moveTo>
                    <a:cubicBezTo>
                      <a:pt x="232396" y="132740"/>
                      <a:pt x="210831" y="176140"/>
                      <a:pt x="176326" y="214014"/>
                    </a:cubicBezTo>
                    <a:cubicBezTo>
                      <a:pt x="166622" y="224662"/>
                      <a:pt x="154626" y="228975"/>
                      <a:pt x="140474" y="224662"/>
                    </a:cubicBezTo>
                    <a:cubicBezTo>
                      <a:pt x="89257" y="209027"/>
                      <a:pt x="45318" y="182744"/>
                      <a:pt x="14587" y="137727"/>
                    </a:cubicBezTo>
                    <a:cubicBezTo>
                      <a:pt x="-4417" y="109827"/>
                      <a:pt x="-4552" y="79366"/>
                      <a:pt x="12431" y="59418"/>
                    </a:cubicBezTo>
                    <a:cubicBezTo>
                      <a:pt x="29278" y="39740"/>
                      <a:pt x="59605" y="35831"/>
                      <a:pt x="90335" y="49444"/>
                    </a:cubicBezTo>
                    <a:cubicBezTo>
                      <a:pt x="98691" y="53218"/>
                      <a:pt x="105161" y="61574"/>
                      <a:pt x="113248" y="46479"/>
                    </a:cubicBezTo>
                    <a:cubicBezTo>
                      <a:pt x="135218" y="6044"/>
                      <a:pt x="156379" y="-5682"/>
                      <a:pt x="186166" y="2405"/>
                    </a:cubicBezTo>
                    <a:cubicBezTo>
                      <a:pt x="216087" y="10761"/>
                      <a:pt x="235092" y="41492"/>
                      <a:pt x="234283" y="90687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4" name="Freeform: Shape 528">
                <a:extLst>
                  <a:ext uri="{FF2B5EF4-FFF2-40B4-BE49-F238E27FC236}">
                    <a16:creationId xmlns:a16="http://schemas.microsoft.com/office/drawing/2014/main" id="{E1E048AE-4D30-4413-BE74-22F2623DB5DA}"/>
                  </a:ext>
                </a:extLst>
              </p:cNvPr>
              <p:cNvSpPr/>
              <p:nvPr/>
            </p:nvSpPr>
            <p:spPr>
              <a:xfrm>
                <a:off x="2329895" y="3872161"/>
                <a:ext cx="164726" cy="177784"/>
              </a:xfrm>
              <a:custGeom>
                <a:avLst/>
                <a:gdLst>
                  <a:gd name="connsiteX0" fmla="*/ 68822 w 164726"/>
                  <a:gd name="connsiteY0" fmla="*/ 167150 h 177784"/>
                  <a:gd name="connsiteX1" fmla="*/ 2509 w 164726"/>
                  <a:gd name="connsiteY1" fmla="*/ 87763 h 177784"/>
                  <a:gd name="connsiteX2" fmla="*/ 6687 w 164726"/>
                  <a:gd name="connsiteY2" fmla="*/ 59728 h 177784"/>
                  <a:gd name="connsiteX3" fmla="*/ 106831 w 164726"/>
                  <a:gd name="connsiteY3" fmla="*/ 963 h 177784"/>
                  <a:gd name="connsiteX4" fmla="*/ 161418 w 164726"/>
                  <a:gd name="connsiteY4" fmla="*/ 24550 h 177784"/>
                  <a:gd name="connsiteX5" fmla="*/ 143357 w 164726"/>
                  <a:gd name="connsiteY5" fmla="*/ 81293 h 177784"/>
                  <a:gd name="connsiteX6" fmla="*/ 137966 w 164726"/>
                  <a:gd name="connsiteY6" fmla="*/ 98006 h 177784"/>
                  <a:gd name="connsiteX7" fmla="*/ 144840 w 164726"/>
                  <a:gd name="connsiteY7" fmla="*/ 162298 h 177784"/>
                  <a:gd name="connsiteX8" fmla="*/ 68822 w 164726"/>
                  <a:gd name="connsiteY8" fmla="*/ 167150 h 17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726" h="177784">
                    <a:moveTo>
                      <a:pt x="68822" y="167150"/>
                    </a:moveTo>
                    <a:cubicBezTo>
                      <a:pt x="40518" y="152459"/>
                      <a:pt x="17470" y="123615"/>
                      <a:pt x="2509" y="87763"/>
                    </a:cubicBezTo>
                    <a:cubicBezTo>
                      <a:pt x="-1669" y="77654"/>
                      <a:pt x="-860" y="68085"/>
                      <a:pt x="6687" y="59728"/>
                    </a:cubicBezTo>
                    <a:cubicBezTo>
                      <a:pt x="33779" y="29537"/>
                      <a:pt x="65992" y="7702"/>
                      <a:pt x="106831" y="963"/>
                    </a:cubicBezTo>
                    <a:cubicBezTo>
                      <a:pt x="132170" y="-3215"/>
                      <a:pt x="153196" y="6489"/>
                      <a:pt x="161418" y="24550"/>
                    </a:cubicBezTo>
                    <a:cubicBezTo>
                      <a:pt x="169505" y="42476"/>
                      <a:pt x="162496" y="64580"/>
                      <a:pt x="143357" y="81293"/>
                    </a:cubicBezTo>
                    <a:cubicBezTo>
                      <a:pt x="138101" y="85876"/>
                      <a:pt x="130283" y="87628"/>
                      <a:pt x="137966" y="98006"/>
                    </a:cubicBezTo>
                    <a:cubicBezTo>
                      <a:pt x="158722" y="126176"/>
                      <a:pt x="160070" y="144372"/>
                      <a:pt x="144840" y="162298"/>
                    </a:cubicBezTo>
                    <a:cubicBezTo>
                      <a:pt x="129744" y="180359"/>
                      <a:pt x="102518" y="183459"/>
                      <a:pt x="68822" y="167150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5" name="Freeform: Shape 529">
                <a:extLst>
                  <a:ext uri="{FF2B5EF4-FFF2-40B4-BE49-F238E27FC236}">
                    <a16:creationId xmlns:a16="http://schemas.microsoft.com/office/drawing/2014/main" id="{B08D5939-A84F-4A39-9EF6-8597302BF69D}"/>
                  </a:ext>
                </a:extLst>
              </p:cNvPr>
              <p:cNvSpPr/>
              <p:nvPr/>
            </p:nvSpPr>
            <p:spPr>
              <a:xfrm>
                <a:off x="1892193" y="3309509"/>
                <a:ext cx="224916" cy="226477"/>
              </a:xfrm>
              <a:custGeom>
                <a:avLst/>
                <a:gdLst>
                  <a:gd name="connsiteX0" fmla="*/ 190594 w 224916"/>
                  <a:gd name="connsiteY0" fmla="*/ 42275 h 226477"/>
                  <a:gd name="connsiteX1" fmla="*/ 224559 w 224916"/>
                  <a:gd name="connsiteY1" fmla="*/ 174227 h 226477"/>
                  <a:gd name="connsiteX2" fmla="*/ 203802 w 224916"/>
                  <a:gd name="connsiteY2" fmla="*/ 205362 h 226477"/>
                  <a:gd name="connsiteX3" fmla="*/ 51498 w 224916"/>
                  <a:gd name="connsiteY3" fmla="*/ 218571 h 226477"/>
                  <a:gd name="connsiteX4" fmla="*/ 11 w 224916"/>
                  <a:gd name="connsiteY4" fmla="*/ 159671 h 226477"/>
                  <a:gd name="connsiteX5" fmla="*/ 53654 w 224916"/>
                  <a:gd name="connsiteY5" fmla="*/ 102388 h 226477"/>
                  <a:gd name="connsiteX6" fmla="*/ 69559 w 224916"/>
                  <a:gd name="connsiteY6" fmla="*/ 85540 h 226477"/>
                  <a:gd name="connsiteX7" fmla="*/ 97728 w 224916"/>
                  <a:gd name="connsiteY7" fmla="*/ 5075 h 226477"/>
                  <a:gd name="connsiteX8" fmla="*/ 190594 w 224916"/>
                  <a:gd name="connsiteY8" fmla="*/ 42275 h 226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916" h="226477">
                    <a:moveTo>
                      <a:pt x="190594" y="42275"/>
                    </a:moveTo>
                    <a:cubicBezTo>
                      <a:pt x="215933" y="75836"/>
                      <a:pt x="227120" y="123010"/>
                      <a:pt x="224559" y="174227"/>
                    </a:cubicBezTo>
                    <a:cubicBezTo>
                      <a:pt x="223885" y="188649"/>
                      <a:pt x="217415" y="199567"/>
                      <a:pt x="203802" y="205362"/>
                    </a:cubicBezTo>
                    <a:cubicBezTo>
                      <a:pt x="154472" y="225984"/>
                      <a:pt x="103794" y="233667"/>
                      <a:pt x="51498" y="218571"/>
                    </a:cubicBezTo>
                    <a:cubicBezTo>
                      <a:pt x="19015" y="209136"/>
                      <a:pt x="-528" y="185819"/>
                      <a:pt x="11" y="159671"/>
                    </a:cubicBezTo>
                    <a:cubicBezTo>
                      <a:pt x="415" y="133793"/>
                      <a:pt x="21307" y="111419"/>
                      <a:pt x="53654" y="102388"/>
                    </a:cubicBezTo>
                    <a:cubicBezTo>
                      <a:pt x="62415" y="99962"/>
                      <a:pt x="72794" y="102253"/>
                      <a:pt x="69559" y="85540"/>
                    </a:cubicBezTo>
                    <a:cubicBezTo>
                      <a:pt x="60663" y="40253"/>
                      <a:pt x="69559" y="17879"/>
                      <a:pt x="97728" y="5075"/>
                    </a:cubicBezTo>
                    <a:cubicBezTo>
                      <a:pt x="125628" y="-7864"/>
                      <a:pt x="159728" y="3727"/>
                      <a:pt x="190594" y="42275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6" name="Freeform: Shape 530">
                <a:extLst>
                  <a:ext uri="{FF2B5EF4-FFF2-40B4-BE49-F238E27FC236}">
                    <a16:creationId xmlns:a16="http://schemas.microsoft.com/office/drawing/2014/main" id="{ECC780EF-D69D-4AF0-BE66-E1C24AE61D86}"/>
                  </a:ext>
                </a:extLst>
              </p:cNvPr>
              <p:cNvSpPr/>
              <p:nvPr/>
            </p:nvSpPr>
            <p:spPr>
              <a:xfrm>
                <a:off x="1794609" y="4028738"/>
                <a:ext cx="275344" cy="269790"/>
              </a:xfrm>
              <a:custGeom>
                <a:avLst/>
                <a:gdLst>
                  <a:gd name="connsiteX0" fmla="*/ 275239 w 275344"/>
                  <a:gd name="connsiteY0" fmla="*/ 106808 h 269790"/>
                  <a:gd name="connsiteX1" fmla="*/ 217282 w 275344"/>
                  <a:gd name="connsiteY1" fmla="*/ 211939 h 269790"/>
                  <a:gd name="connsiteX2" fmla="*/ 123473 w 275344"/>
                  <a:gd name="connsiteY2" fmla="*/ 265987 h 269790"/>
                  <a:gd name="connsiteX3" fmla="*/ 83578 w 275344"/>
                  <a:gd name="connsiteY3" fmla="*/ 261943 h 269790"/>
                  <a:gd name="connsiteX4" fmla="*/ 417 w 275344"/>
                  <a:gd name="connsiteY4" fmla="*/ 65565 h 269790"/>
                  <a:gd name="connsiteX5" fmla="*/ 49882 w 275344"/>
                  <a:gd name="connsiteY5" fmla="*/ 1543 h 269790"/>
                  <a:gd name="connsiteX6" fmla="*/ 125630 w 275344"/>
                  <a:gd name="connsiteY6" fmla="*/ 36721 h 269790"/>
                  <a:gd name="connsiteX7" fmla="*/ 165256 w 275344"/>
                  <a:gd name="connsiteY7" fmla="*/ 44673 h 269790"/>
                  <a:gd name="connsiteX8" fmla="*/ 242082 w 275344"/>
                  <a:gd name="connsiteY8" fmla="*/ 39282 h 269790"/>
                  <a:gd name="connsiteX9" fmla="*/ 275239 w 275344"/>
                  <a:gd name="connsiteY9" fmla="*/ 106808 h 269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344" h="269790">
                    <a:moveTo>
                      <a:pt x="275239" y="106808"/>
                    </a:moveTo>
                    <a:cubicBezTo>
                      <a:pt x="274430" y="151960"/>
                      <a:pt x="248148" y="183634"/>
                      <a:pt x="217282" y="211939"/>
                    </a:cubicBezTo>
                    <a:cubicBezTo>
                      <a:pt x="190191" y="236739"/>
                      <a:pt x="158517" y="254530"/>
                      <a:pt x="123473" y="265987"/>
                    </a:cubicBezTo>
                    <a:cubicBezTo>
                      <a:pt x="109726" y="270434"/>
                      <a:pt x="94630" y="272995"/>
                      <a:pt x="83578" y="261943"/>
                    </a:cubicBezTo>
                    <a:cubicBezTo>
                      <a:pt x="29395" y="207895"/>
                      <a:pt x="-4166" y="144008"/>
                      <a:pt x="417" y="65565"/>
                    </a:cubicBezTo>
                    <a:cubicBezTo>
                      <a:pt x="2439" y="30386"/>
                      <a:pt x="23465" y="6665"/>
                      <a:pt x="49882" y="1543"/>
                    </a:cubicBezTo>
                    <a:cubicBezTo>
                      <a:pt x="83173" y="-4927"/>
                      <a:pt x="109321" y="9360"/>
                      <a:pt x="125630" y="36721"/>
                    </a:cubicBezTo>
                    <a:cubicBezTo>
                      <a:pt x="137895" y="57208"/>
                      <a:pt x="146387" y="59769"/>
                      <a:pt x="165256" y="44673"/>
                    </a:cubicBezTo>
                    <a:cubicBezTo>
                      <a:pt x="188304" y="26208"/>
                      <a:pt x="215934" y="24186"/>
                      <a:pt x="242082" y="39282"/>
                    </a:cubicBezTo>
                    <a:cubicBezTo>
                      <a:pt x="267287" y="53973"/>
                      <a:pt x="276452" y="78099"/>
                      <a:pt x="275239" y="10680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7" name="Freeform: Shape 531">
                <a:extLst>
                  <a:ext uri="{FF2B5EF4-FFF2-40B4-BE49-F238E27FC236}">
                    <a16:creationId xmlns:a16="http://schemas.microsoft.com/office/drawing/2014/main" id="{0B6EE38B-5C82-42AB-B133-8E83AE41BF3F}"/>
                  </a:ext>
                </a:extLst>
              </p:cNvPr>
              <p:cNvSpPr/>
              <p:nvPr/>
            </p:nvSpPr>
            <p:spPr>
              <a:xfrm>
                <a:off x="1752484" y="3782054"/>
                <a:ext cx="229515" cy="225382"/>
              </a:xfrm>
              <a:custGeom>
                <a:avLst/>
                <a:gdLst>
                  <a:gd name="connsiteX0" fmla="*/ 224229 w 229515"/>
                  <a:gd name="connsiteY0" fmla="*/ 68831 h 225382"/>
                  <a:gd name="connsiteX1" fmla="*/ 207381 w 229515"/>
                  <a:gd name="connsiteY1" fmla="*/ 204018 h 225382"/>
                  <a:gd name="connsiteX2" fmla="*/ 176650 w 229515"/>
                  <a:gd name="connsiteY2" fmla="*/ 225314 h 225382"/>
                  <a:gd name="connsiteX3" fmla="*/ 30142 w 229515"/>
                  <a:gd name="connsiteY3" fmla="*/ 181644 h 225382"/>
                  <a:gd name="connsiteX4" fmla="*/ 3859 w 229515"/>
                  <a:gd name="connsiteY4" fmla="*/ 107918 h 225382"/>
                  <a:gd name="connsiteX5" fmla="*/ 74755 w 229515"/>
                  <a:gd name="connsiteY5" fmla="*/ 74357 h 225382"/>
                  <a:gd name="connsiteX6" fmla="*/ 95646 w 229515"/>
                  <a:gd name="connsiteY6" fmla="*/ 64518 h 225382"/>
                  <a:gd name="connsiteX7" fmla="*/ 151311 w 229515"/>
                  <a:gd name="connsiteY7" fmla="*/ 92 h 225382"/>
                  <a:gd name="connsiteX8" fmla="*/ 224229 w 229515"/>
                  <a:gd name="connsiteY8" fmla="*/ 68831 h 22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9515" h="225382">
                    <a:moveTo>
                      <a:pt x="224229" y="68831"/>
                    </a:moveTo>
                    <a:cubicBezTo>
                      <a:pt x="235416" y="109401"/>
                      <a:pt x="228407" y="157383"/>
                      <a:pt x="207381" y="204018"/>
                    </a:cubicBezTo>
                    <a:cubicBezTo>
                      <a:pt x="201450" y="217092"/>
                      <a:pt x="191477" y="225044"/>
                      <a:pt x="176650" y="225314"/>
                    </a:cubicBezTo>
                    <a:cubicBezTo>
                      <a:pt x="123142" y="226392"/>
                      <a:pt x="73137" y="214936"/>
                      <a:pt x="30142" y="181644"/>
                    </a:cubicBezTo>
                    <a:cubicBezTo>
                      <a:pt x="3455" y="161023"/>
                      <a:pt x="-6115" y="132044"/>
                      <a:pt x="3859" y="107918"/>
                    </a:cubicBezTo>
                    <a:cubicBezTo>
                      <a:pt x="13833" y="84061"/>
                      <a:pt x="41463" y="70853"/>
                      <a:pt x="74755" y="74357"/>
                    </a:cubicBezTo>
                    <a:cubicBezTo>
                      <a:pt x="83785" y="75301"/>
                      <a:pt x="92546" y="81231"/>
                      <a:pt x="95646" y="64518"/>
                    </a:cubicBezTo>
                    <a:cubicBezTo>
                      <a:pt x="104002" y="19231"/>
                      <a:pt x="120581" y="1575"/>
                      <a:pt x="151311" y="92"/>
                    </a:cubicBezTo>
                    <a:cubicBezTo>
                      <a:pt x="182176" y="-1660"/>
                      <a:pt x="209672" y="21657"/>
                      <a:pt x="224229" y="68831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8" name="Freeform: Shape 532">
                <a:extLst>
                  <a:ext uri="{FF2B5EF4-FFF2-40B4-BE49-F238E27FC236}">
                    <a16:creationId xmlns:a16="http://schemas.microsoft.com/office/drawing/2014/main" id="{28B7B1CD-7FA6-469A-A4F9-B98F9AD566AF}"/>
                  </a:ext>
                </a:extLst>
              </p:cNvPr>
              <p:cNvSpPr/>
              <p:nvPr/>
            </p:nvSpPr>
            <p:spPr>
              <a:xfrm>
                <a:off x="1728223" y="3524093"/>
                <a:ext cx="229515" cy="225369"/>
              </a:xfrm>
              <a:custGeom>
                <a:avLst/>
                <a:gdLst>
                  <a:gd name="connsiteX0" fmla="*/ 224229 w 229515"/>
                  <a:gd name="connsiteY0" fmla="*/ 68818 h 225369"/>
                  <a:gd name="connsiteX1" fmla="*/ 207381 w 229515"/>
                  <a:gd name="connsiteY1" fmla="*/ 204005 h 225369"/>
                  <a:gd name="connsiteX2" fmla="*/ 176650 w 229515"/>
                  <a:gd name="connsiteY2" fmla="*/ 225301 h 225369"/>
                  <a:gd name="connsiteX3" fmla="*/ 30142 w 229515"/>
                  <a:gd name="connsiteY3" fmla="*/ 181631 h 225369"/>
                  <a:gd name="connsiteX4" fmla="*/ 3859 w 229515"/>
                  <a:gd name="connsiteY4" fmla="*/ 107905 h 225369"/>
                  <a:gd name="connsiteX5" fmla="*/ 74755 w 229515"/>
                  <a:gd name="connsiteY5" fmla="*/ 74344 h 225369"/>
                  <a:gd name="connsiteX6" fmla="*/ 95646 w 229515"/>
                  <a:gd name="connsiteY6" fmla="*/ 64505 h 225369"/>
                  <a:gd name="connsiteX7" fmla="*/ 151311 w 229515"/>
                  <a:gd name="connsiteY7" fmla="*/ 79 h 225369"/>
                  <a:gd name="connsiteX8" fmla="*/ 224229 w 229515"/>
                  <a:gd name="connsiteY8" fmla="*/ 68818 h 225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9515" h="225369">
                    <a:moveTo>
                      <a:pt x="224229" y="68818"/>
                    </a:moveTo>
                    <a:cubicBezTo>
                      <a:pt x="235416" y="109388"/>
                      <a:pt x="228407" y="157370"/>
                      <a:pt x="207381" y="204005"/>
                    </a:cubicBezTo>
                    <a:cubicBezTo>
                      <a:pt x="201450" y="217079"/>
                      <a:pt x="191477" y="225031"/>
                      <a:pt x="176650" y="225301"/>
                    </a:cubicBezTo>
                    <a:cubicBezTo>
                      <a:pt x="123142" y="226379"/>
                      <a:pt x="73137" y="214922"/>
                      <a:pt x="30142" y="181631"/>
                    </a:cubicBezTo>
                    <a:cubicBezTo>
                      <a:pt x="3455" y="161009"/>
                      <a:pt x="-6115" y="132031"/>
                      <a:pt x="3859" y="107905"/>
                    </a:cubicBezTo>
                    <a:cubicBezTo>
                      <a:pt x="13833" y="84048"/>
                      <a:pt x="41463" y="70840"/>
                      <a:pt x="74755" y="74344"/>
                    </a:cubicBezTo>
                    <a:cubicBezTo>
                      <a:pt x="83785" y="75287"/>
                      <a:pt x="92546" y="81218"/>
                      <a:pt x="95646" y="64505"/>
                    </a:cubicBezTo>
                    <a:cubicBezTo>
                      <a:pt x="104002" y="19218"/>
                      <a:pt x="120581" y="1561"/>
                      <a:pt x="151311" y="79"/>
                    </a:cubicBezTo>
                    <a:cubicBezTo>
                      <a:pt x="182176" y="-1539"/>
                      <a:pt x="209672" y="21779"/>
                      <a:pt x="224229" y="6881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317" name="Graphic 157">
            <a:extLst>
              <a:ext uri="{FF2B5EF4-FFF2-40B4-BE49-F238E27FC236}">
                <a16:creationId xmlns:a16="http://schemas.microsoft.com/office/drawing/2014/main" id="{D029F7CD-D0B0-41EE-9673-E555EF6E55AE}"/>
              </a:ext>
            </a:extLst>
          </p:cNvPr>
          <p:cNvSpPr/>
          <p:nvPr/>
        </p:nvSpPr>
        <p:spPr>
          <a:xfrm rot="2870391">
            <a:off x="1608734" y="4389196"/>
            <a:ext cx="411595" cy="419616"/>
          </a:xfrm>
          <a:custGeom>
            <a:avLst/>
            <a:gdLst>
              <a:gd name="connsiteX0" fmla="*/ 378412 w 577121"/>
              <a:gd name="connsiteY0" fmla="*/ 530824 h 531324"/>
              <a:gd name="connsiteX1" fmla="*/ 398700 w 577121"/>
              <a:gd name="connsiteY1" fmla="*/ 524728 h 531324"/>
              <a:gd name="connsiteX2" fmla="*/ 484425 w 577121"/>
              <a:gd name="connsiteY2" fmla="*/ 14283 h 531324"/>
              <a:gd name="connsiteX3" fmla="*/ 263540 w 577121"/>
              <a:gd name="connsiteY3" fmla="*/ 113629 h 531324"/>
              <a:gd name="connsiteX4" fmla="*/ 24653 w 577121"/>
              <a:gd name="connsiteY4" fmla="*/ 153158 h 531324"/>
              <a:gd name="connsiteX5" fmla="*/ 378412 w 577121"/>
              <a:gd name="connsiteY5" fmla="*/ 530824 h 53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121" h="531324">
                <a:moveTo>
                  <a:pt x="378412" y="530824"/>
                </a:moveTo>
                <a:cubicBezTo>
                  <a:pt x="385746" y="532443"/>
                  <a:pt x="393556" y="530062"/>
                  <a:pt x="398700" y="524728"/>
                </a:cubicBezTo>
                <a:cubicBezTo>
                  <a:pt x="605869" y="310606"/>
                  <a:pt x="630158" y="76196"/>
                  <a:pt x="484425" y="14283"/>
                </a:cubicBezTo>
                <a:cubicBezTo>
                  <a:pt x="337835" y="-48010"/>
                  <a:pt x="263540" y="113629"/>
                  <a:pt x="263540" y="113629"/>
                </a:cubicBezTo>
                <a:cubicBezTo>
                  <a:pt x="263540" y="113629"/>
                  <a:pt x="112188" y="20094"/>
                  <a:pt x="24653" y="153158"/>
                </a:cubicBezTo>
                <a:cubicBezTo>
                  <a:pt x="-62501" y="285460"/>
                  <a:pt x="87518" y="467197"/>
                  <a:pt x="378412" y="530824"/>
                </a:cubicBezTo>
                <a:close/>
              </a:path>
            </a:pathLst>
          </a:custGeom>
          <a:solidFill>
            <a:srgbClr val="E53E3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318" name="Graphic 222">
            <a:extLst>
              <a:ext uri="{FF2B5EF4-FFF2-40B4-BE49-F238E27FC236}">
                <a16:creationId xmlns:a16="http://schemas.microsoft.com/office/drawing/2014/main" id="{3CF43D27-678E-41C4-922D-E50542DA3F7E}"/>
              </a:ext>
            </a:extLst>
          </p:cNvPr>
          <p:cNvGrpSpPr/>
          <p:nvPr/>
        </p:nvGrpSpPr>
        <p:grpSpPr>
          <a:xfrm flipH="1">
            <a:off x="-707058" y="3747776"/>
            <a:ext cx="2137971" cy="1446550"/>
            <a:chOff x="8891046" y="2090822"/>
            <a:chExt cx="2983415" cy="2466974"/>
          </a:xfrm>
        </p:grpSpPr>
        <p:grpSp>
          <p:nvGrpSpPr>
            <p:cNvPr id="319" name="Graphic 222">
              <a:extLst>
                <a:ext uri="{FF2B5EF4-FFF2-40B4-BE49-F238E27FC236}">
                  <a16:creationId xmlns:a16="http://schemas.microsoft.com/office/drawing/2014/main" id="{D64AA822-69A8-4215-B977-52910BD72B9D}"/>
                </a:ext>
              </a:extLst>
            </p:cNvPr>
            <p:cNvGrpSpPr/>
            <p:nvPr/>
          </p:nvGrpSpPr>
          <p:grpSpPr>
            <a:xfrm>
              <a:off x="8910096" y="2109872"/>
              <a:ext cx="2964365" cy="2447924"/>
              <a:chOff x="8910096" y="2109872"/>
              <a:chExt cx="2964365" cy="2447924"/>
            </a:xfrm>
          </p:grpSpPr>
          <p:sp>
            <p:nvSpPr>
              <p:cNvPr id="338" name="Freeform: Shape 572">
                <a:extLst>
                  <a:ext uri="{FF2B5EF4-FFF2-40B4-BE49-F238E27FC236}">
                    <a16:creationId xmlns:a16="http://schemas.microsoft.com/office/drawing/2014/main" id="{E5A7839A-04FE-4D55-953A-B565857365D3}"/>
                  </a:ext>
                </a:extLst>
              </p:cNvPr>
              <p:cNvSpPr/>
              <p:nvPr/>
            </p:nvSpPr>
            <p:spPr>
              <a:xfrm>
                <a:off x="8910096" y="3932894"/>
                <a:ext cx="605241" cy="624902"/>
              </a:xfrm>
              <a:custGeom>
                <a:avLst/>
                <a:gdLst>
                  <a:gd name="connsiteX0" fmla="*/ 589022 w 605241"/>
                  <a:gd name="connsiteY0" fmla="*/ 308387 h 624902"/>
                  <a:gd name="connsiteX1" fmla="*/ 416333 w 605241"/>
                  <a:gd name="connsiteY1" fmla="*/ 624903 h 624902"/>
                  <a:gd name="connsiteX2" fmla="*/ 324417 w 605241"/>
                  <a:gd name="connsiteY2" fmla="*/ 580707 h 624902"/>
                  <a:gd name="connsiteX3" fmla="*/ 133917 w 605241"/>
                  <a:gd name="connsiteY3" fmla="*/ 480599 h 624902"/>
                  <a:gd name="connsiteX4" fmla="*/ 19617 w 605241"/>
                  <a:gd name="connsiteY4" fmla="*/ 344677 h 624902"/>
                  <a:gd name="connsiteX5" fmla="*/ 17998 w 605241"/>
                  <a:gd name="connsiteY5" fmla="*/ 170655 h 624902"/>
                  <a:gd name="connsiteX6" fmla="*/ 162302 w 605241"/>
                  <a:gd name="connsiteY6" fmla="*/ 83026 h 624902"/>
                  <a:gd name="connsiteX7" fmla="*/ 289270 w 605241"/>
                  <a:gd name="connsiteY7" fmla="*/ 155987 h 624902"/>
                  <a:gd name="connsiteX8" fmla="*/ 314606 w 605241"/>
                  <a:gd name="connsiteY8" fmla="*/ 66452 h 624902"/>
                  <a:gd name="connsiteX9" fmla="*/ 355183 w 605241"/>
                  <a:gd name="connsiteY9" fmla="*/ 25018 h 624902"/>
                  <a:gd name="connsiteX10" fmla="*/ 501296 w 605241"/>
                  <a:gd name="connsiteY10" fmla="*/ 13398 h 624902"/>
                  <a:gd name="connsiteX11" fmla="*/ 598832 w 605241"/>
                  <a:gd name="connsiteY11" fmla="*/ 142652 h 624902"/>
                  <a:gd name="connsiteX12" fmla="*/ 589022 w 605241"/>
                  <a:gd name="connsiteY12" fmla="*/ 308387 h 62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241" h="624902">
                    <a:moveTo>
                      <a:pt x="589022" y="308387"/>
                    </a:moveTo>
                    <a:cubicBezTo>
                      <a:pt x="558637" y="416210"/>
                      <a:pt x="476341" y="530224"/>
                      <a:pt x="416333" y="624903"/>
                    </a:cubicBezTo>
                    <a:cubicBezTo>
                      <a:pt x="397569" y="615378"/>
                      <a:pt x="363279" y="599185"/>
                      <a:pt x="324417" y="580707"/>
                    </a:cubicBezTo>
                    <a:cubicBezTo>
                      <a:pt x="252503" y="546417"/>
                      <a:pt x="164969" y="503935"/>
                      <a:pt x="133917" y="480599"/>
                    </a:cubicBezTo>
                    <a:cubicBezTo>
                      <a:pt x="85911" y="444785"/>
                      <a:pt x="43525" y="399637"/>
                      <a:pt x="19617" y="344677"/>
                    </a:cubicBezTo>
                    <a:cubicBezTo>
                      <a:pt x="-4291" y="289813"/>
                      <a:pt x="-8101" y="224472"/>
                      <a:pt x="17998" y="170655"/>
                    </a:cubicBezTo>
                    <a:cubicBezTo>
                      <a:pt x="44096" y="116839"/>
                      <a:pt x="102675" y="77787"/>
                      <a:pt x="162302" y="83026"/>
                    </a:cubicBezTo>
                    <a:cubicBezTo>
                      <a:pt x="212022" y="87407"/>
                      <a:pt x="254885" y="119792"/>
                      <a:pt x="289270" y="155987"/>
                    </a:cubicBezTo>
                    <a:cubicBezTo>
                      <a:pt x="287841" y="124364"/>
                      <a:pt x="297176" y="92741"/>
                      <a:pt x="314606" y="66452"/>
                    </a:cubicBezTo>
                    <a:cubicBezTo>
                      <a:pt x="325274" y="50164"/>
                      <a:pt x="338990" y="35972"/>
                      <a:pt x="355183" y="25018"/>
                    </a:cubicBezTo>
                    <a:cubicBezTo>
                      <a:pt x="397474" y="-3462"/>
                      <a:pt x="454910" y="-8033"/>
                      <a:pt x="501296" y="13398"/>
                    </a:cubicBezTo>
                    <a:cubicBezTo>
                      <a:pt x="552065" y="36829"/>
                      <a:pt x="586450" y="88169"/>
                      <a:pt x="598832" y="142652"/>
                    </a:cubicBezTo>
                    <a:cubicBezTo>
                      <a:pt x="611405" y="197135"/>
                      <a:pt x="604071" y="254571"/>
                      <a:pt x="589022" y="308387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9" name="Freeform: Shape 573">
                <a:extLst>
                  <a:ext uri="{FF2B5EF4-FFF2-40B4-BE49-F238E27FC236}">
                    <a16:creationId xmlns:a16="http://schemas.microsoft.com/office/drawing/2014/main" id="{193BD7AC-6DBB-4FF1-9B42-C44E88CAE276}"/>
                  </a:ext>
                </a:extLst>
              </p:cNvPr>
              <p:cNvSpPr/>
              <p:nvPr/>
            </p:nvSpPr>
            <p:spPr>
              <a:xfrm>
                <a:off x="9224797" y="3932798"/>
                <a:ext cx="290565" cy="624998"/>
              </a:xfrm>
              <a:custGeom>
                <a:avLst/>
                <a:gdLst>
                  <a:gd name="connsiteX0" fmla="*/ 274320 w 290565"/>
                  <a:gd name="connsiteY0" fmla="*/ 308482 h 624998"/>
                  <a:gd name="connsiteX1" fmla="*/ 101632 w 290565"/>
                  <a:gd name="connsiteY1" fmla="*/ 624998 h 624998"/>
                  <a:gd name="connsiteX2" fmla="*/ 9716 w 290565"/>
                  <a:gd name="connsiteY2" fmla="*/ 580802 h 624998"/>
                  <a:gd name="connsiteX3" fmla="*/ 109442 w 290565"/>
                  <a:gd name="connsiteY3" fmla="*/ 417162 h 624998"/>
                  <a:gd name="connsiteX4" fmla="*/ 98965 w 290565"/>
                  <a:gd name="connsiteY4" fmla="*/ 161893 h 624998"/>
                  <a:gd name="connsiteX5" fmla="*/ 0 w 290565"/>
                  <a:gd name="connsiteY5" fmla="*/ 66452 h 624998"/>
                  <a:gd name="connsiteX6" fmla="*/ 40577 w 290565"/>
                  <a:gd name="connsiteY6" fmla="*/ 25018 h 624998"/>
                  <a:gd name="connsiteX7" fmla="*/ 186690 w 290565"/>
                  <a:gd name="connsiteY7" fmla="*/ 13398 h 624998"/>
                  <a:gd name="connsiteX8" fmla="*/ 284226 w 290565"/>
                  <a:gd name="connsiteY8" fmla="*/ 142652 h 624998"/>
                  <a:gd name="connsiteX9" fmla="*/ 274320 w 290565"/>
                  <a:gd name="connsiteY9" fmla="*/ 308482 h 62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0565" h="624998">
                    <a:moveTo>
                      <a:pt x="274320" y="308482"/>
                    </a:moveTo>
                    <a:cubicBezTo>
                      <a:pt x="243935" y="416305"/>
                      <a:pt x="161639" y="530320"/>
                      <a:pt x="101632" y="624998"/>
                    </a:cubicBezTo>
                    <a:cubicBezTo>
                      <a:pt x="82868" y="615473"/>
                      <a:pt x="48578" y="599280"/>
                      <a:pt x="9716" y="580802"/>
                    </a:cubicBezTo>
                    <a:cubicBezTo>
                      <a:pt x="51816" y="531844"/>
                      <a:pt x="87535" y="477646"/>
                      <a:pt x="109442" y="417162"/>
                    </a:cubicBezTo>
                    <a:cubicBezTo>
                      <a:pt x="139351" y="334676"/>
                      <a:pt x="140780" y="239045"/>
                      <a:pt x="98965" y="161893"/>
                    </a:cubicBezTo>
                    <a:cubicBezTo>
                      <a:pt x="76867" y="121126"/>
                      <a:pt x="41339" y="87121"/>
                      <a:pt x="0" y="66452"/>
                    </a:cubicBezTo>
                    <a:cubicBezTo>
                      <a:pt x="10668" y="50164"/>
                      <a:pt x="24384" y="35972"/>
                      <a:pt x="40577" y="25018"/>
                    </a:cubicBezTo>
                    <a:cubicBezTo>
                      <a:pt x="82868" y="-3461"/>
                      <a:pt x="140303" y="-8034"/>
                      <a:pt x="186690" y="13398"/>
                    </a:cubicBezTo>
                    <a:cubicBezTo>
                      <a:pt x="237458" y="36829"/>
                      <a:pt x="271844" y="88169"/>
                      <a:pt x="284226" y="142652"/>
                    </a:cubicBezTo>
                    <a:cubicBezTo>
                      <a:pt x="296704" y="197230"/>
                      <a:pt x="289370" y="254666"/>
                      <a:pt x="274320" y="308482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340" name="Graphic 222">
                <a:extLst>
                  <a:ext uri="{FF2B5EF4-FFF2-40B4-BE49-F238E27FC236}">
                    <a16:creationId xmlns:a16="http://schemas.microsoft.com/office/drawing/2014/main" id="{7EDF9748-47E5-45C1-9784-ACADD017E875}"/>
                  </a:ext>
                </a:extLst>
              </p:cNvPr>
              <p:cNvGrpSpPr/>
              <p:nvPr/>
            </p:nvGrpSpPr>
            <p:grpSpPr>
              <a:xfrm>
                <a:off x="9083217" y="2109872"/>
                <a:ext cx="2791244" cy="1916494"/>
                <a:chOff x="9083217" y="2109872"/>
                <a:chExt cx="2791244" cy="1916494"/>
              </a:xfrm>
            </p:grpSpPr>
            <p:sp>
              <p:nvSpPr>
                <p:cNvPr id="356" name="Freeform: Shape 590">
                  <a:extLst>
                    <a:ext uri="{FF2B5EF4-FFF2-40B4-BE49-F238E27FC236}">
                      <a16:creationId xmlns:a16="http://schemas.microsoft.com/office/drawing/2014/main" id="{91725062-B9BB-4CE3-830C-9F5A1C1CDA06}"/>
                    </a:ext>
                  </a:extLst>
                </p:cNvPr>
                <p:cNvSpPr/>
                <p:nvPr/>
              </p:nvSpPr>
              <p:spPr>
                <a:xfrm>
                  <a:off x="9083217" y="2109872"/>
                  <a:ext cx="2791244" cy="1916494"/>
                </a:xfrm>
                <a:custGeom>
                  <a:avLst/>
                  <a:gdLst>
                    <a:gd name="connsiteX0" fmla="*/ 2791245 w 2791244"/>
                    <a:gd name="connsiteY0" fmla="*/ 0 h 1916494"/>
                    <a:gd name="connsiteX1" fmla="*/ 668694 w 2791244"/>
                    <a:gd name="connsiteY1" fmla="*/ 258604 h 1916494"/>
                    <a:gd name="connsiteX2" fmla="*/ 509817 w 2791244"/>
                    <a:gd name="connsiteY2" fmla="*/ 241744 h 1916494"/>
                    <a:gd name="connsiteX3" fmla="*/ 369990 w 2791244"/>
                    <a:gd name="connsiteY3" fmla="*/ 309086 h 1916494"/>
                    <a:gd name="connsiteX4" fmla="*/ 276359 w 2791244"/>
                    <a:gd name="connsiteY4" fmla="*/ 345091 h 1916494"/>
                    <a:gd name="connsiteX5" fmla="*/ 226639 w 2791244"/>
                    <a:gd name="connsiteY5" fmla="*/ 424339 h 1916494"/>
                    <a:gd name="connsiteX6" fmla="*/ 515 w 2791244"/>
                    <a:gd name="connsiteY6" fmla="*/ 1153382 h 1916494"/>
                    <a:gd name="connsiteX7" fmla="*/ 160154 w 2791244"/>
                    <a:gd name="connsiteY7" fmla="*/ 1844516 h 1916494"/>
                    <a:gd name="connsiteX8" fmla="*/ 334938 w 2791244"/>
                    <a:gd name="connsiteY8" fmla="*/ 1911477 h 1916494"/>
                    <a:gd name="connsiteX9" fmla="*/ 510960 w 2791244"/>
                    <a:gd name="connsiteY9" fmla="*/ 1812131 h 1916494"/>
                    <a:gd name="connsiteX10" fmla="*/ 919582 w 2791244"/>
                    <a:gd name="connsiteY10" fmla="*/ 1426940 h 1916494"/>
                    <a:gd name="connsiteX11" fmla="*/ 930631 w 2791244"/>
                    <a:gd name="connsiteY11" fmla="*/ 1411319 h 1916494"/>
                    <a:gd name="connsiteX12" fmla="*/ 1644625 w 2791244"/>
                    <a:gd name="connsiteY12" fmla="*/ 996125 h 1916494"/>
                    <a:gd name="connsiteX13" fmla="*/ 2791150 w 2791244"/>
                    <a:gd name="connsiteY13" fmla="*/ 847725 h 1916494"/>
                    <a:gd name="connsiteX14" fmla="*/ 2791150 w 2791244"/>
                    <a:gd name="connsiteY14" fmla="*/ 0 h 1916494"/>
                    <a:gd name="connsiteX15" fmla="*/ 344272 w 2791244"/>
                    <a:gd name="connsiteY15" fmla="*/ 1495997 h 1916494"/>
                    <a:gd name="connsiteX16" fmla="*/ 331128 w 2791244"/>
                    <a:gd name="connsiteY16" fmla="*/ 1294829 h 1916494"/>
                    <a:gd name="connsiteX17" fmla="*/ 483718 w 2791244"/>
                    <a:gd name="connsiteY17" fmla="*/ 1375220 h 1916494"/>
                    <a:gd name="connsiteX18" fmla="*/ 344272 w 2791244"/>
                    <a:gd name="connsiteY18" fmla="*/ 1495997 h 1916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791244" h="1916494">
                      <a:moveTo>
                        <a:pt x="2791245" y="0"/>
                      </a:moveTo>
                      <a:cubicBezTo>
                        <a:pt x="2248987" y="279559"/>
                        <a:pt x="1269055" y="367379"/>
                        <a:pt x="668694" y="258604"/>
                      </a:cubicBezTo>
                      <a:cubicBezTo>
                        <a:pt x="616116" y="249079"/>
                        <a:pt x="563157" y="238030"/>
                        <a:pt x="509817" y="241744"/>
                      </a:cubicBezTo>
                      <a:cubicBezTo>
                        <a:pt x="456572" y="245459"/>
                        <a:pt x="401803" y="266319"/>
                        <a:pt x="369990" y="309086"/>
                      </a:cubicBezTo>
                      <a:cubicBezTo>
                        <a:pt x="339891" y="300133"/>
                        <a:pt x="298933" y="323279"/>
                        <a:pt x="276359" y="345091"/>
                      </a:cubicBezTo>
                      <a:cubicBezTo>
                        <a:pt x="253785" y="366903"/>
                        <a:pt x="239783" y="395859"/>
                        <a:pt x="226639" y="424339"/>
                      </a:cubicBezTo>
                      <a:cubicBezTo>
                        <a:pt x="105481" y="741521"/>
                        <a:pt x="32805" y="959549"/>
                        <a:pt x="515" y="1153382"/>
                      </a:cubicBezTo>
                      <a:cubicBezTo>
                        <a:pt x="-7581" y="1306830"/>
                        <a:pt x="81287" y="1508665"/>
                        <a:pt x="160154" y="1844516"/>
                      </a:cubicBezTo>
                      <a:cubicBezTo>
                        <a:pt x="175680" y="1910715"/>
                        <a:pt x="268453" y="1925955"/>
                        <a:pt x="334938" y="1911477"/>
                      </a:cubicBezTo>
                      <a:cubicBezTo>
                        <a:pt x="401422" y="1896999"/>
                        <a:pt x="457906" y="1854708"/>
                        <a:pt x="510960" y="1812131"/>
                      </a:cubicBezTo>
                      <a:cubicBezTo>
                        <a:pt x="656978" y="1694688"/>
                        <a:pt x="793757" y="1565815"/>
                        <a:pt x="919582" y="1426940"/>
                      </a:cubicBezTo>
                      <a:cubicBezTo>
                        <a:pt x="923297" y="1421702"/>
                        <a:pt x="926917" y="1416558"/>
                        <a:pt x="930631" y="1411319"/>
                      </a:cubicBezTo>
                      <a:cubicBezTo>
                        <a:pt x="1207047" y="1370933"/>
                        <a:pt x="1465460" y="1210532"/>
                        <a:pt x="1644625" y="996125"/>
                      </a:cubicBezTo>
                      <a:cubicBezTo>
                        <a:pt x="1963713" y="925544"/>
                        <a:pt x="2464633" y="860679"/>
                        <a:pt x="2791150" y="847725"/>
                      </a:cubicBezTo>
                      <a:lnTo>
                        <a:pt x="2791150" y="0"/>
                      </a:lnTo>
                      <a:close/>
                      <a:moveTo>
                        <a:pt x="344272" y="1495997"/>
                      </a:moveTo>
                      <a:cubicBezTo>
                        <a:pt x="339891" y="1428941"/>
                        <a:pt x="335509" y="1361885"/>
                        <a:pt x="331128" y="1294829"/>
                      </a:cubicBezTo>
                      <a:cubicBezTo>
                        <a:pt x="387992" y="1308354"/>
                        <a:pt x="437332" y="1339691"/>
                        <a:pt x="483718" y="1375220"/>
                      </a:cubicBezTo>
                      <a:cubicBezTo>
                        <a:pt x="434665" y="1414177"/>
                        <a:pt x="393231" y="1457039"/>
                        <a:pt x="344272" y="1495997"/>
                      </a:cubicBez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7" name="Freeform: Shape 591">
                  <a:extLst>
                    <a:ext uri="{FF2B5EF4-FFF2-40B4-BE49-F238E27FC236}">
                      <a16:creationId xmlns:a16="http://schemas.microsoft.com/office/drawing/2014/main" id="{3124C4A8-996B-4EF4-A1F4-3BA1885F7E2B}"/>
                    </a:ext>
                  </a:extLst>
                </p:cNvPr>
                <p:cNvSpPr/>
                <p:nvPr/>
              </p:nvSpPr>
              <p:spPr>
                <a:xfrm>
                  <a:off x="9226887" y="3247540"/>
                  <a:ext cx="162620" cy="70623"/>
                </a:xfrm>
                <a:custGeom>
                  <a:avLst/>
                  <a:gdLst>
                    <a:gd name="connsiteX0" fmla="*/ 10293 w 162620"/>
                    <a:gd name="connsiteY0" fmla="*/ 51337 h 70623"/>
                    <a:gd name="connsiteX1" fmla="*/ 152120 w 162620"/>
                    <a:gd name="connsiteY1" fmla="*/ 46289 h 70623"/>
                    <a:gd name="connsiteX2" fmla="*/ 127641 w 162620"/>
                    <a:gd name="connsiteY2" fmla="*/ 4379 h 70623"/>
                    <a:gd name="connsiteX3" fmla="*/ 31343 w 162620"/>
                    <a:gd name="connsiteY3" fmla="*/ 15428 h 70623"/>
                    <a:gd name="connsiteX4" fmla="*/ 10293 w 162620"/>
                    <a:gd name="connsiteY4" fmla="*/ 51337 h 70623"/>
                    <a:gd name="connsiteX5" fmla="*/ 10293 w 162620"/>
                    <a:gd name="connsiteY5" fmla="*/ 51337 h 70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2620" h="70623">
                      <a:moveTo>
                        <a:pt x="10293" y="51337"/>
                      </a:moveTo>
                      <a:cubicBezTo>
                        <a:pt x="54394" y="78293"/>
                        <a:pt x="110210" y="77340"/>
                        <a:pt x="152120" y="46289"/>
                      </a:cubicBezTo>
                      <a:cubicBezTo>
                        <a:pt x="176695" y="28096"/>
                        <a:pt x="153835" y="-13528"/>
                        <a:pt x="127641" y="4379"/>
                      </a:cubicBezTo>
                      <a:cubicBezTo>
                        <a:pt x="99447" y="23524"/>
                        <a:pt x="63157" y="29906"/>
                        <a:pt x="31343" y="15428"/>
                      </a:cubicBezTo>
                      <a:cubicBezTo>
                        <a:pt x="7340" y="4474"/>
                        <a:pt x="-13043" y="37050"/>
                        <a:pt x="10293" y="51337"/>
                      </a:cubicBezTo>
                      <a:lnTo>
                        <a:pt x="10293" y="51337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8" name="Freeform: Shape 592">
                  <a:extLst>
                    <a:ext uri="{FF2B5EF4-FFF2-40B4-BE49-F238E27FC236}">
                      <a16:creationId xmlns:a16="http://schemas.microsoft.com/office/drawing/2014/main" id="{6146BFA6-286D-4397-BFB5-E63DF1EE8B3A}"/>
                    </a:ext>
                  </a:extLst>
                </p:cNvPr>
                <p:cNvSpPr/>
                <p:nvPr/>
              </p:nvSpPr>
              <p:spPr>
                <a:xfrm>
                  <a:off x="9237555" y="3556030"/>
                  <a:ext cx="240295" cy="94718"/>
                </a:xfrm>
                <a:custGeom>
                  <a:avLst/>
                  <a:gdLst>
                    <a:gd name="connsiteX0" fmla="*/ 16961 w 240295"/>
                    <a:gd name="connsiteY0" fmla="*/ 88509 h 94718"/>
                    <a:gd name="connsiteX1" fmla="*/ 125736 w 240295"/>
                    <a:gd name="connsiteY1" fmla="*/ 80127 h 94718"/>
                    <a:gd name="connsiteX2" fmla="*/ 232321 w 240295"/>
                    <a:gd name="connsiteY2" fmla="*/ 34979 h 94718"/>
                    <a:gd name="connsiteX3" fmla="*/ 232321 w 240295"/>
                    <a:gd name="connsiteY3" fmla="*/ 6880 h 94718"/>
                    <a:gd name="connsiteX4" fmla="*/ 29915 w 240295"/>
                    <a:gd name="connsiteY4" fmla="*/ 41742 h 94718"/>
                    <a:gd name="connsiteX5" fmla="*/ 16961 w 240295"/>
                    <a:gd name="connsiteY5" fmla="*/ 88509 h 94718"/>
                    <a:gd name="connsiteX6" fmla="*/ 16961 w 240295"/>
                    <a:gd name="connsiteY6" fmla="*/ 88509 h 94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0295" h="94718">
                      <a:moveTo>
                        <a:pt x="16961" y="88509"/>
                      </a:moveTo>
                      <a:cubicBezTo>
                        <a:pt x="54108" y="100320"/>
                        <a:pt x="89922" y="94034"/>
                        <a:pt x="125736" y="80127"/>
                      </a:cubicBezTo>
                      <a:cubicBezTo>
                        <a:pt x="161264" y="66316"/>
                        <a:pt x="198603" y="52886"/>
                        <a:pt x="232321" y="34979"/>
                      </a:cubicBezTo>
                      <a:cubicBezTo>
                        <a:pt x="242227" y="29740"/>
                        <a:pt x="243656" y="11738"/>
                        <a:pt x="232321" y="6880"/>
                      </a:cubicBezTo>
                      <a:cubicBezTo>
                        <a:pt x="159836" y="-24172"/>
                        <a:pt x="102686" y="61077"/>
                        <a:pt x="29915" y="41742"/>
                      </a:cubicBezTo>
                      <a:cubicBezTo>
                        <a:pt x="-375" y="33740"/>
                        <a:pt x="-12662" y="79080"/>
                        <a:pt x="16961" y="88509"/>
                      </a:cubicBezTo>
                      <a:lnTo>
                        <a:pt x="16961" y="88509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9" name="Freeform: Shape 593">
                  <a:extLst>
                    <a:ext uri="{FF2B5EF4-FFF2-40B4-BE49-F238E27FC236}">
                      <a16:creationId xmlns:a16="http://schemas.microsoft.com/office/drawing/2014/main" id="{0EB3B0CF-C3B5-4BE7-8CCB-1C3EE3AB110E}"/>
                    </a:ext>
                  </a:extLst>
                </p:cNvPr>
                <p:cNvSpPr/>
                <p:nvPr/>
              </p:nvSpPr>
              <p:spPr>
                <a:xfrm>
                  <a:off x="9304274" y="2932908"/>
                  <a:ext cx="463560" cy="237024"/>
                </a:xfrm>
                <a:custGeom>
                  <a:avLst/>
                  <a:gdLst>
                    <a:gd name="connsiteX0" fmla="*/ 3486 w 463560"/>
                    <a:gd name="connsiteY0" fmla="*/ 37261 h 237024"/>
                    <a:gd name="connsiteX1" fmla="*/ 181889 w 463560"/>
                    <a:gd name="connsiteY1" fmla="*/ 153466 h 237024"/>
                    <a:gd name="connsiteX2" fmla="*/ 237801 w 463560"/>
                    <a:gd name="connsiteY2" fmla="*/ 163277 h 237024"/>
                    <a:gd name="connsiteX3" fmla="*/ 299428 w 463560"/>
                    <a:gd name="connsiteY3" fmla="*/ 188994 h 237024"/>
                    <a:gd name="connsiteX4" fmla="*/ 340004 w 463560"/>
                    <a:gd name="connsiteY4" fmla="*/ 207473 h 237024"/>
                    <a:gd name="connsiteX5" fmla="*/ 401822 w 463560"/>
                    <a:gd name="connsiteY5" fmla="*/ 222141 h 237024"/>
                    <a:gd name="connsiteX6" fmla="*/ 458019 w 463560"/>
                    <a:gd name="connsiteY6" fmla="*/ 189280 h 237024"/>
                    <a:gd name="connsiteX7" fmla="*/ 392011 w 463560"/>
                    <a:gd name="connsiteY7" fmla="*/ 148608 h 237024"/>
                    <a:gd name="connsiteX8" fmla="*/ 332765 w 463560"/>
                    <a:gd name="connsiteY8" fmla="*/ 132987 h 237024"/>
                    <a:gd name="connsiteX9" fmla="*/ 292284 w 463560"/>
                    <a:gd name="connsiteY9" fmla="*/ 107651 h 237024"/>
                    <a:gd name="connsiteX10" fmla="*/ 168173 w 463560"/>
                    <a:gd name="connsiteY10" fmla="*/ 82505 h 237024"/>
                    <a:gd name="connsiteX11" fmla="*/ 47301 w 463560"/>
                    <a:gd name="connsiteY11" fmla="*/ 11639 h 237024"/>
                    <a:gd name="connsiteX12" fmla="*/ 3486 w 463560"/>
                    <a:gd name="connsiteY12" fmla="*/ 37261 h 237024"/>
                    <a:gd name="connsiteX13" fmla="*/ 3486 w 463560"/>
                    <a:gd name="connsiteY13" fmla="*/ 37261 h 237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63560" h="237024">
                      <a:moveTo>
                        <a:pt x="3486" y="37261"/>
                      </a:moveTo>
                      <a:cubicBezTo>
                        <a:pt x="38157" y="101936"/>
                        <a:pt x="113405" y="136416"/>
                        <a:pt x="181889" y="153466"/>
                      </a:cubicBezTo>
                      <a:cubicBezTo>
                        <a:pt x="200368" y="158038"/>
                        <a:pt x="219037" y="160705"/>
                        <a:pt x="237801" y="163277"/>
                      </a:cubicBezTo>
                      <a:cubicBezTo>
                        <a:pt x="264566" y="166896"/>
                        <a:pt x="277711" y="174421"/>
                        <a:pt x="299428" y="188994"/>
                      </a:cubicBezTo>
                      <a:cubicBezTo>
                        <a:pt x="312572" y="197853"/>
                        <a:pt x="324383" y="203949"/>
                        <a:pt x="340004" y="207473"/>
                      </a:cubicBezTo>
                      <a:cubicBezTo>
                        <a:pt x="356768" y="211283"/>
                        <a:pt x="391249" y="206235"/>
                        <a:pt x="401822" y="222141"/>
                      </a:cubicBezTo>
                      <a:cubicBezTo>
                        <a:pt x="424872" y="257003"/>
                        <a:pt x="481355" y="224237"/>
                        <a:pt x="458019" y="189280"/>
                      </a:cubicBezTo>
                      <a:cubicBezTo>
                        <a:pt x="441827" y="164991"/>
                        <a:pt x="420776" y="153276"/>
                        <a:pt x="392011" y="148608"/>
                      </a:cubicBezTo>
                      <a:cubicBezTo>
                        <a:pt x="370103" y="145084"/>
                        <a:pt x="351815" y="146513"/>
                        <a:pt x="332765" y="132987"/>
                      </a:cubicBezTo>
                      <a:cubicBezTo>
                        <a:pt x="318954" y="123177"/>
                        <a:pt x="308858" y="113461"/>
                        <a:pt x="292284" y="107651"/>
                      </a:cubicBezTo>
                      <a:cubicBezTo>
                        <a:pt x="252946" y="93744"/>
                        <a:pt x="208559" y="95078"/>
                        <a:pt x="168173" y="82505"/>
                      </a:cubicBezTo>
                      <a:cubicBezTo>
                        <a:pt x="125978" y="69360"/>
                        <a:pt x="73781" y="49167"/>
                        <a:pt x="47301" y="11639"/>
                      </a:cubicBezTo>
                      <a:cubicBezTo>
                        <a:pt x="28727" y="-14745"/>
                        <a:pt x="-12135" y="8019"/>
                        <a:pt x="3486" y="37261"/>
                      </a:cubicBezTo>
                      <a:lnTo>
                        <a:pt x="3486" y="37261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341" name="Freeform: Shape 575">
                <a:extLst>
                  <a:ext uri="{FF2B5EF4-FFF2-40B4-BE49-F238E27FC236}">
                    <a16:creationId xmlns:a16="http://schemas.microsoft.com/office/drawing/2014/main" id="{6BE321CF-FC5B-4D9E-91BF-9732E066AAEE}"/>
                  </a:ext>
                </a:extLst>
              </p:cNvPr>
              <p:cNvSpPr/>
              <p:nvPr/>
            </p:nvSpPr>
            <p:spPr>
              <a:xfrm>
                <a:off x="9256412" y="3142184"/>
                <a:ext cx="507440" cy="831134"/>
              </a:xfrm>
              <a:custGeom>
                <a:avLst/>
                <a:gdLst>
                  <a:gd name="connsiteX0" fmla="*/ 495975 w 507440"/>
                  <a:gd name="connsiteY0" fmla="*/ 2960 h 831134"/>
                  <a:gd name="connsiteX1" fmla="*/ 298617 w 507440"/>
                  <a:gd name="connsiteY1" fmla="*/ 338716 h 831134"/>
                  <a:gd name="connsiteX2" fmla="*/ 151932 w 507440"/>
                  <a:gd name="connsiteY2" fmla="*/ 473209 h 831134"/>
                  <a:gd name="connsiteX3" fmla="*/ 34489 w 507440"/>
                  <a:gd name="connsiteY3" fmla="*/ 623323 h 831134"/>
                  <a:gd name="connsiteX4" fmla="*/ 4675 w 507440"/>
                  <a:gd name="connsiteY4" fmla="*/ 723241 h 831134"/>
                  <a:gd name="connsiteX5" fmla="*/ 1342 w 507440"/>
                  <a:gd name="connsiteY5" fmla="*/ 775247 h 831134"/>
                  <a:gd name="connsiteX6" fmla="*/ 389 w 507440"/>
                  <a:gd name="connsiteY6" fmla="*/ 829921 h 831134"/>
                  <a:gd name="connsiteX7" fmla="*/ 2866 w 507440"/>
                  <a:gd name="connsiteY7" fmla="*/ 829921 h 831134"/>
                  <a:gd name="connsiteX8" fmla="*/ 4771 w 507440"/>
                  <a:gd name="connsiteY8" fmla="*/ 783058 h 831134"/>
                  <a:gd name="connsiteX9" fmla="*/ 16201 w 507440"/>
                  <a:gd name="connsiteY9" fmla="*/ 734480 h 831134"/>
                  <a:gd name="connsiteX10" fmla="*/ 50014 w 507440"/>
                  <a:gd name="connsiteY10" fmla="*/ 645802 h 831134"/>
                  <a:gd name="connsiteX11" fmla="*/ 166410 w 507440"/>
                  <a:gd name="connsiteY11" fmla="*/ 493498 h 831134"/>
                  <a:gd name="connsiteX12" fmla="*/ 311285 w 507440"/>
                  <a:gd name="connsiteY12" fmla="*/ 362529 h 831134"/>
                  <a:gd name="connsiteX13" fmla="*/ 419299 w 507440"/>
                  <a:gd name="connsiteY13" fmla="*/ 204985 h 831134"/>
                  <a:gd name="connsiteX14" fmla="*/ 507119 w 507440"/>
                  <a:gd name="connsiteY14" fmla="*/ 7627 h 831134"/>
                  <a:gd name="connsiteX15" fmla="*/ 495975 w 507440"/>
                  <a:gd name="connsiteY15" fmla="*/ 2960 h 831134"/>
                  <a:gd name="connsiteX16" fmla="*/ 495975 w 507440"/>
                  <a:gd name="connsiteY16" fmla="*/ 2960 h 83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7440" h="831134">
                    <a:moveTo>
                      <a:pt x="495975" y="2960"/>
                    </a:moveTo>
                    <a:cubicBezTo>
                      <a:pt x="441873" y="121451"/>
                      <a:pt x="385294" y="240133"/>
                      <a:pt x="298617" y="338716"/>
                    </a:cubicBezTo>
                    <a:cubicBezTo>
                      <a:pt x="254516" y="388913"/>
                      <a:pt x="201652" y="429109"/>
                      <a:pt x="151932" y="473209"/>
                    </a:cubicBezTo>
                    <a:cubicBezTo>
                      <a:pt x="103640" y="516072"/>
                      <a:pt x="62302" y="564649"/>
                      <a:pt x="34489" y="623323"/>
                    </a:cubicBezTo>
                    <a:cubicBezTo>
                      <a:pt x="19439" y="655137"/>
                      <a:pt x="10105" y="688570"/>
                      <a:pt x="4675" y="723241"/>
                    </a:cubicBezTo>
                    <a:cubicBezTo>
                      <a:pt x="1913" y="740671"/>
                      <a:pt x="2389" y="757721"/>
                      <a:pt x="1342" y="775247"/>
                    </a:cubicBezTo>
                    <a:cubicBezTo>
                      <a:pt x="199" y="793535"/>
                      <a:pt x="-468" y="811633"/>
                      <a:pt x="389" y="829921"/>
                    </a:cubicBezTo>
                    <a:cubicBezTo>
                      <a:pt x="484" y="831540"/>
                      <a:pt x="2866" y="831540"/>
                      <a:pt x="2866" y="829921"/>
                    </a:cubicBezTo>
                    <a:cubicBezTo>
                      <a:pt x="2675" y="814300"/>
                      <a:pt x="3247" y="798583"/>
                      <a:pt x="4771" y="783058"/>
                    </a:cubicBezTo>
                    <a:cubicBezTo>
                      <a:pt x="6390" y="766389"/>
                      <a:pt x="11819" y="750577"/>
                      <a:pt x="16201" y="734480"/>
                    </a:cubicBezTo>
                    <a:cubicBezTo>
                      <a:pt x="24583" y="703810"/>
                      <a:pt x="36679" y="674663"/>
                      <a:pt x="50014" y="645802"/>
                    </a:cubicBezTo>
                    <a:cubicBezTo>
                      <a:pt x="77446" y="586462"/>
                      <a:pt x="117928" y="536836"/>
                      <a:pt x="166410" y="493498"/>
                    </a:cubicBezTo>
                    <a:cubicBezTo>
                      <a:pt x="215083" y="450064"/>
                      <a:pt x="267661" y="411297"/>
                      <a:pt x="311285" y="362529"/>
                    </a:cubicBezTo>
                    <a:cubicBezTo>
                      <a:pt x="353957" y="314904"/>
                      <a:pt x="388724" y="260897"/>
                      <a:pt x="419299" y="204985"/>
                    </a:cubicBezTo>
                    <a:cubicBezTo>
                      <a:pt x="453970" y="141644"/>
                      <a:pt x="481783" y="75064"/>
                      <a:pt x="507119" y="7627"/>
                    </a:cubicBezTo>
                    <a:cubicBezTo>
                      <a:pt x="509405" y="1246"/>
                      <a:pt x="498832" y="-3231"/>
                      <a:pt x="495975" y="2960"/>
                    </a:cubicBezTo>
                    <a:lnTo>
                      <a:pt x="495975" y="2960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2" name="Freeform: Shape 576">
                <a:extLst>
                  <a:ext uri="{FF2B5EF4-FFF2-40B4-BE49-F238E27FC236}">
                    <a16:creationId xmlns:a16="http://schemas.microsoft.com/office/drawing/2014/main" id="{EBE1E80F-C292-4498-BEA7-BEBFD975A274}"/>
                  </a:ext>
                </a:extLst>
              </p:cNvPr>
              <p:cNvSpPr/>
              <p:nvPr/>
            </p:nvSpPr>
            <p:spPr>
              <a:xfrm>
                <a:off x="9421830" y="2823942"/>
                <a:ext cx="324309" cy="357902"/>
              </a:xfrm>
              <a:custGeom>
                <a:avLst/>
                <a:gdLst>
                  <a:gd name="connsiteX0" fmla="*/ 611 w 324309"/>
                  <a:gd name="connsiteY0" fmla="*/ 7258 h 357902"/>
                  <a:gd name="connsiteX1" fmla="*/ 140533 w 324309"/>
                  <a:gd name="connsiteY1" fmla="*/ 222618 h 357902"/>
                  <a:gd name="connsiteX2" fmla="*/ 219210 w 324309"/>
                  <a:gd name="connsiteY2" fmla="*/ 310438 h 357902"/>
                  <a:gd name="connsiteX3" fmla="*/ 314460 w 324309"/>
                  <a:gd name="connsiteY3" fmla="*/ 357873 h 357902"/>
                  <a:gd name="connsiteX4" fmla="*/ 317127 w 324309"/>
                  <a:gd name="connsiteY4" fmla="*/ 337966 h 357902"/>
                  <a:gd name="connsiteX5" fmla="*/ 227020 w 324309"/>
                  <a:gd name="connsiteY5" fmla="*/ 286626 h 357902"/>
                  <a:gd name="connsiteX6" fmla="*/ 152440 w 324309"/>
                  <a:gd name="connsiteY6" fmla="*/ 201472 h 357902"/>
                  <a:gd name="connsiteX7" fmla="*/ 8993 w 324309"/>
                  <a:gd name="connsiteY7" fmla="*/ 2305 h 357902"/>
                  <a:gd name="connsiteX8" fmla="*/ 611 w 324309"/>
                  <a:gd name="connsiteY8" fmla="*/ 7258 h 357902"/>
                  <a:gd name="connsiteX9" fmla="*/ 611 w 324309"/>
                  <a:gd name="connsiteY9" fmla="*/ 7258 h 35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4309" h="357902">
                    <a:moveTo>
                      <a:pt x="611" y="7258"/>
                    </a:moveTo>
                    <a:cubicBezTo>
                      <a:pt x="40045" y="83743"/>
                      <a:pt x="87193" y="155086"/>
                      <a:pt x="140533" y="222618"/>
                    </a:cubicBezTo>
                    <a:cubicBezTo>
                      <a:pt x="164822" y="253288"/>
                      <a:pt x="189873" y="284435"/>
                      <a:pt x="219210" y="310438"/>
                    </a:cubicBezTo>
                    <a:cubicBezTo>
                      <a:pt x="245785" y="333965"/>
                      <a:pt x="278074" y="355301"/>
                      <a:pt x="314460" y="357873"/>
                    </a:cubicBezTo>
                    <a:cubicBezTo>
                      <a:pt x="326080" y="358730"/>
                      <a:pt x="327985" y="341014"/>
                      <a:pt x="317127" y="337966"/>
                    </a:cubicBezTo>
                    <a:cubicBezTo>
                      <a:pt x="282170" y="328250"/>
                      <a:pt x="253405" y="311677"/>
                      <a:pt x="227020" y="286626"/>
                    </a:cubicBezTo>
                    <a:cubicBezTo>
                      <a:pt x="199684" y="260718"/>
                      <a:pt x="176062" y="230809"/>
                      <a:pt x="152440" y="201472"/>
                    </a:cubicBezTo>
                    <a:cubicBezTo>
                      <a:pt x="101195" y="137750"/>
                      <a:pt x="53761" y="70694"/>
                      <a:pt x="8993" y="2305"/>
                    </a:cubicBezTo>
                    <a:cubicBezTo>
                      <a:pt x="5659" y="-2934"/>
                      <a:pt x="-2246" y="1638"/>
                      <a:pt x="611" y="7258"/>
                    </a:cubicBezTo>
                    <a:lnTo>
                      <a:pt x="611" y="725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3" name="Freeform: Shape 577">
                <a:extLst>
                  <a:ext uri="{FF2B5EF4-FFF2-40B4-BE49-F238E27FC236}">
                    <a16:creationId xmlns:a16="http://schemas.microsoft.com/office/drawing/2014/main" id="{8A772592-4C88-4695-82B6-CC5C5B96D285}"/>
                  </a:ext>
                </a:extLst>
              </p:cNvPr>
              <p:cNvSpPr/>
              <p:nvPr/>
            </p:nvSpPr>
            <p:spPr>
              <a:xfrm>
                <a:off x="9313993" y="2958419"/>
                <a:ext cx="298850" cy="155593"/>
              </a:xfrm>
              <a:custGeom>
                <a:avLst/>
                <a:gdLst>
                  <a:gd name="connsiteX0" fmla="*/ 1101 w 298850"/>
                  <a:gd name="connsiteY0" fmla="*/ 4321 h 155593"/>
                  <a:gd name="connsiteX1" fmla="*/ 108162 w 298850"/>
                  <a:gd name="connsiteY1" fmla="*/ 130241 h 155593"/>
                  <a:gd name="connsiteX2" fmla="*/ 195697 w 298850"/>
                  <a:gd name="connsiteY2" fmla="*/ 155387 h 155593"/>
                  <a:gd name="connsiteX3" fmla="*/ 251228 w 298850"/>
                  <a:gd name="connsiteY3" fmla="*/ 152339 h 155593"/>
                  <a:gd name="connsiteX4" fmla="*/ 297710 w 298850"/>
                  <a:gd name="connsiteY4" fmla="*/ 138719 h 155593"/>
                  <a:gd name="connsiteX5" fmla="*/ 296948 w 298850"/>
                  <a:gd name="connsiteY5" fmla="*/ 132432 h 155593"/>
                  <a:gd name="connsiteX6" fmla="*/ 251228 w 298850"/>
                  <a:gd name="connsiteY6" fmla="*/ 132718 h 155593"/>
                  <a:gd name="connsiteX7" fmla="*/ 197983 w 298850"/>
                  <a:gd name="connsiteY7" fmla="*/ 135480 h 155593"/>
                  <a:gd name="connsiteX8" fmla="*/ 109686 w 298850"/>
                  <a:gd name="connsiteY8" fmla="*/ 108334 h 155593"/>
                  <a:gd name="connsiteX9" fmla="*/ 3483 w 298850"/>
                  <a:gd name="connsiteY9" fmla="*/ 320 h 155593"/>
                  <a:gd name="connsiteX10" fmla="*/ 1101 w 298850"/>
                  <a:gd name="connsiteY10" fmla="*/ 4321 h 155593"/>
                  <a:gd name="connsiteX11" fmla="*/ 1101 w 298850"/>
                  <a:gd name="connsiteY11" fmla="*/ 4321 h 155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8850" h="155593">
                    <a:moveTo>
                      <a:pt x="1101" y="4321"/>
                    </a:moveTo>
                    <a:cubicBezTo>
                      <a:pt x="47298" y="36610"/>
                      <a:pt x="59680" y="99475"/>
                      <a:pt x="108162" y="130241"/>
                    </a:cubicBezTo>
                    <a:cubicBezTo>
                      <a:pt x="134070" y="146624"/>
                      <a:pt x="165312" y="154054"/>
                      <a:pt x="195697" y="155387"/>
                    </a:cubicBezTo>
                    <a:cubicBezTo>
                      <a:pt x="214271" y="156149"/>
                      <a:pt x="232845" y="154721"/>
                      <a:pt x="251228" y="152339"/>
                    </a:cubicBezTo>
                    <a:cubicBezTo>
                      <a:pt x="267420" y="150244"/>
                      <a:pt x="285327" y="150244"/>
                      <a:pt x="297710" y="138719"/>
                    </a:cubicBezTo>
                    <a:cubicBezTo>
                      <a:pt x="299424" y="137099"/>
                      <a:pt x="299234" y="133480"/>
                      <a:pt x="296948" y="132432"/>
                    </a:cubicBezTo>
                    <a:cubicBezTo>
                      <a:pt x="282089" y="125860"/>
                      <a:pt x="266944" y="130813"/>
                      <a:pt x="251228" y="132718"/>
                    </a:cubicBezTo>
                    <a:cubicBezTo>
                      <a:pt x="233607" y="134813"/>
                      <a:pt x="215795" y="136147"/>
                      <a:pt x="197983" y="135480"/>
                    </a:cubicBezTo>
                    <a:cubicBezTo>
                      <a:pt x="166836" y="134337"/>
                      <a:pt x="135118" y="127098"/>
                      <a:pt x="109686" y="108334"/>
                    </a:cubicBezTo>
                    <a:cubicBezTo>
                      <a:pt x="68157" y="77663"/>
                      <a:pt x="51584" y="23466"/>
                      <a:pt x="3483" y="320"/>
                    </a:cubicBezTo>
                    <a:cubicBezTo>
                      <a:pt x="720" y="-1108"/>
                      <a:pt x="-1375" y="2606"/>
                      <a:pt x="1101" y="4321"/>
                    </a:cubicBezTo>
                    <a:lnTo>
                      <a:pt x="1101" y="4321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4" name="Freeform: Shape 578">
                <a:extLst>
                  <a:ext uri="{FF2B5EF4-FFF2-40B4-BE49-F238E27FC236}">
                    <a16:creationId xmlns:a16="http://schemas.microsoft.com/office/drawing/2014/main" id="{B042B0A0-30CA-4BD2-B9BA-BEA579D37D15}"/>
                  </a:ext>
                </a:extLst>
              </p:cNvPr>
              <p:cNvSpPr/>
              <p:nvPr/>
            </p:nvSpPr>
            <p:spPr>
              <a:xfrm>
                <a:off x="9393295" y="3098812"/>
                <a:ext cx="109906" cy="528442"/>
              </a:xfrm>
              <a:custGeom>
                <a:avLst/>
                <a:gdLst>
                  <a:gd name="connsiteX0" fmla="*/ 95345 w 109906"/>
                  <a:gd name="connsiteY0" fmla="*/ 4041 h 528442"/>
                  <a:gd name="connsiteX1" fmla="*/ 20765 w 109906"/>
                  <a:gd name="connsiteY1" fmla="*/ 115864 h 528442"/>
                  <a:gd name="connsiteX2" fmla="*/ 1143 w 109906"/>
                  <a:gd name="connsiteY2" fmla="*/ 167204 h 528442"/>
                  <a:gd name="connsiteX3" fmla="*/ 0 w 109906"/>
                  <a:gd name="connsiteY3" fmla="*/ 236927 h 528442"/>
                  <a:gd name="connsiteX4" fmla="*/ 21050 w 109906"/>
                  <a:gd name="connsiteY4" fmla="*/ 522106 h 528442"/>
                  <a:gd name="connsiteX5" fmla="*/ 38481 w 109906"/>
                  <a:gd name="connsiteY5" fmla="*/ 519724 h 528442"/>
                  <a:gd name="connsiteX6" fmla="*/ 19717 w 109906"/>
                  <a:gd name="connsiteY6" fmla="*/ 243880 h 528442"/>
                  <a:gd name="connsiteX7" fmla="*/ 20098 w 109906"/>
                  <a:gd name="connsiteY7" fmla="*/ 176443 h 528442"/>
                  <a:gd name="connsiteX8" fmla="*/ 24955 w 109906"/>
                  <a:gd name="connsiteY8" fmla="*/ 141963 h 528442"/>
                  <a:gd name="connsiteX9" fmla="*/ 41624 w 109906"/>
                  <a:gd name="connsiteY9" fmla="*/ 119389 h 528442"/>
                  <a:gd name="connsiteX10" fmla="*/ 108966 w 109906"/>
                  <a:gd name="connsiteY10" fmla="*/ 11947 h 528442"/>
                  <a:gd name="connsiteX11" fmla="*/ 95345 w 109906"/>
                  <a:gd name="connsiteY11" fmla="*/ 4041 h 528442"/>
                  <a:gd name="connsiteX12" fmla="*/ 95345 w 109906"/>
                  <a:gd name="connsiteY12" fmla="*/ 4041 h 52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9906" h="528442">
                    <a:moveTo>
                      <a:pt x="95345" y="4041"/>
                    </a:moveTo>
                    <a:cubicBezTo>
                      <a:pt x="74390" y="43855"/>
                      <a:pt x="49149" y="80908"/>
                      <a:pt x="20765" y="115864"/>
                    </a:cubicBezTo>
                    <a:cubicBezTo>
                      <a:pt x="7715" y="131962"/>
                      <a:pt x="2000" y="146344"/>
                      <a:pt x="1143" y="167204"/>
                    </a:cubicBezTo>
                    <a:cubicBezTo>
                      <a:pt x="191" y="190445"/>
                      <a:pt x="0" y="213686"/>
                      <a:pt x="0" y="236927"/>
                    </a:cubicBezTo>
                    <a:cubicBezTo>
                      <a:pt x="0" y="332082"/>
                      <a:pt x="5810" y="428189"/>
                      <a:pt x="21050" y="522106"/>
                    </a:cubicBezTo>
                    <a:cubicBezTo>
                      <a:pt x="22669" y="531916"/>
                      <a:pt x="39624" y="529726"/>
                      <a:pt x="38481" y="519724"/>
                    </a:cubicBezTo>
                    <a:cubicBezTo>
                      <a:pt x="28480" y="427903"/>
                      <a:pt x="20669" y="336273"/>
                      <a:pt x="19717" y="243880"/>
                    </a:cubicBezTo>
                    <a:cubicBezTo>
                      <a:pt x="19431" y="221401"/>
                      <a:pt x="19621" y="198922"/>
                      <a:pt x="20098" y="176443"/>
                    </a:cubicBezTo>
                    <a:cubicBezTo>
                      <a:pt x="20383" y="164918"/>
                      <a:pt x="19526" y="152536"/>
                      <a:pt x="24955" y="141963"/>
                    </a:cubicBezTo>
                    <a:cubicBezTo>
                      <a:pt x="29242" y="133676"/>
                      <a:pt x="35909" y="126723"/>
                      <a:pt x="41624" y="119389"/>
                    </a:cubicBezTo>
                    <a:cubicBezTo>
                      <a:pt x="67913" y="85956"/>
                      <a:pt x="90297" y="50142"/>
                      <a:pt x="108966" y="11947"/>
                    </a:cubicBezTo>
                    <a:cubicBezTo>
                      <a:pt x="113538" y="2898"/>
                      <a:pt x="100203" y="-5103"/>
                      <a:pt x="95345" y="4041"/>
                    </a:cubicBezTo>
                    <a:lnTo>
                      <a:pt x="95345" y="4041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5" name="Freeform: Shape 579">
                <a:extLst>
                  <a:ext uri="{FF2B5EF4-FFF2-40B4-BE49-F238E27FC236}">
                    <a16:creationId xmlns:a16="http://schemas.microsoft.com/office/drawing/2014/main" id="{5813DC10-6A31-4361-A76B-5795F4884D7F}"/>
                  </a:ext>
                </a:extLst>
              </p:cNvPr>
              <p:cNvSpPr/>
              <p:nvPr/>
            </p:nvSpPr>
            <p:spPr>
              <a:xfrm>
                <a:off x="9640619" y="3134963"/>
                <a:ext cx="36020" cy="104349"/>
              </a:xfrm>
              <a:custGeom>
                <a:avLst/>
                <a:gdLst>
                  <a:gd name="connsiteX0" fmla="*/ 22519 w 36020"/>
                  <a:gd name="connsiteY0" fmla="*/ 6180 h 104349"/>
                  <a:gd name="connsiteX1" fmla="*/ 17661 w 36020"/>
                  <a:gd name="connsiteY1" fmla="*/ 51519 h 104349"/>
                  <a:gd name="connsiteX2" fmla="*/ 10517 w 36020"/>
                  <a:gd name="connsiteY2" fmla="*/ 72760 h 104349"/>
                  <a:gd name="connsiteX3" fmla="*/ 421 w 36020"/>
                  <a:gd name="connsiteY3" fmla="*/ 94191 h 104349"/>
                  <a:gd name="connsiteX4" fmla="*/ 5088 w 36020"/>
                  <a:gd name="connsiteY4" fmla="*/ 103716 h 104349"/>
                  <a:gd name="connsiteX5" fmla="*/ 15089 w 36020"/>
                  <a:gd name="connsiteY5" fmla="*/ 100382 h 104349"/>
                  <a:gd name="connsiteX6" fmla="*/ 25853 w 36020"/>
                  <a:gd name="connsiteY6" fmla="*/ 78094 h 104349"/>
                  <a:gd name="connsiteX7" fmla="*/ 32520 w 36020"/>
                  <a:gd name="connsiteY7" fmla="*/ 54757 h 104349"/>
                  <a:gd name="connsiteX8" fmla="*/ 35378 w 36020"/>
                  <a:gd name="connsiteY8" fmla="*/ 6180 h 104349"/>
                  <a:gd name="connsiteX9" fmla="*/ 22519 w 36020"/>
                  <a:gd name="connsiteY9" fmla="*/ 6180 h 104349"/>
                  <a:gd name="connsiteX10" fmla="*/ 22519 w 36020"/>
                  <a:gd name="connsiteY10" fmla="*/ 6180 h 10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20" h="104349">
                    <a:moveTo>
                      <a:pt x="22519" y="6180"/>
                    </a:moveTo>
                    <a:cubicBezTo>
                      <a:pt x="23090" y="21515"/>
                      <a:pt x="21566" y="36660"/>
                      <a:pt x="17661" y="51519"/>
                    </a:cubicBezTo>
                    <a:cubicBezTo>
                      <a:pt x="15756" y="58758"/>
                      <a:pt x="13375" y="65902"/>
                      <a:pt x="10517" y="72760"/>
                    </a:cubicBezTo>
                    <a:cubicBezTo>
                      <a:pt x="7469" y="79999"/>
                      <a:pt x="3374" y="86857"/>
                      <a:pt x="421" y="94191"/>
                    </a:cubicBezTo>
                    <a:cubicBezTo>
                      <a:pt x="-1103" y="97810"/>
                      <a:pt x="1754" y="102382"/>
                      <a:pt x="5088" y="103716"/>
                    </a:cubicBezTo>
                    <a:cubicBezTo>
                      <a:pt x="9089" y="105335"/>
                      <a:pt x="12708" y="103716"/>
                      <a:pt x="15089" y="100382"/>
                    </a:cubicBezTo>
                    <a:cubicBezTo>
                      <a:pt x="19947" y="93905"/>
                      <a:pt x="23090" y="85714"/>
                      <a:pt x="25853" y="78094"/>
                    </a:cubicBezTo>
                    <a:cubicBezTo>
                      <a:pt x="28615" y="70474"/>
                      <a:pt x="30901" y="62758"/>
                      <a:pt x="32520" y="54757"/>
                    </a:cubicBezTo>
                    <a:cubicBezTo>
                      <a:pt x="35854" y="38755"/>
                      <a:pt x="36806" y="22372"/>
                      <a:pt x="35378" y="6180"/>
                    </a:cubicBezTo>
                    <a:cubicBezTo>
                      <a:pt x="34616" y="-1916"/>
                      <a:pt x="22138" y="-2202"/>
                      <a:pt x="22519" y="6180"/>
                    </a:cubicBezTo>
                    <a:lnTo>
                      <a:pt x="22519" y="6180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6" name="Freeform: Shape 580">
                <a:extLst>
                  <a:ext uri="{FF2B5EF4-FFF2-40B4-BE49-F238E27FC236}">
                    <a16:creationId xmlns:a16="http://schemas.microsoft.com/office/drawing/2014/main" id="{02D3774F-D9BC-4243-B22E-960E00EE211F}"/>
                  </a:ext>
                </a:extLst>
              </p:cNvPr>
              <p:cNvSpPr/>
              <p:nvPr/>
            </p:nvSpPr>
            <p:spPr>
              <a:xfrm>
                <a:off x="9452897" y="3224773"/>
                <a:ext cx="260467" cy="49909"/>
              </a:xfrm>
              <a:custGeom>
                <a:avLst/>
                <a:gdLst>
                  <a:gd name="connsiteX0" fmla="*/ 5263 w 260467"/>
                  <a:gd name="connsiteY0" fmla="*/ 45529 h 49909"/>
                  <a:gd name="connsiteX1" fmla="*/ 135184 w 260467"/>
                  <a:gd name="connsiteY1" fmla="*/ 32861 h 49909"/>
                  <a:gd name="connsiteX2" fmla="*/ 197858 w 260467"/>
                  <a:gd name="connsiteY2" fmla="*/ 19812 h 49909"/>
                  <a:gd name="connsiteX3" fmla="*/ 224147 w 260467"/>
                  <a:gd name="connsiteY3" fmla="*/ 25431 h 49909"/>
                  <a:gd name="connsiteX4" fmla="*/ 242435 w 260467"/>
                  <a:gd name="connsiteY4" fmla="*/ 45529 h 49909"/>
                  <a:gd name="connsiteX5" fmla="*/ 260437 w 260467"/>
                  <a:gd name="connsiteY5" fmla="*/ 40671 h 49909"/>
                  <a:gd name="connsiteX6" fmla="*/ 225862 w 260467"/>
                  <a:gd name="connsiteY6" fmla="*/ 3905 h 49909"/>
                  <a:gd name="connsiteX7" fmla="*/ 160711 w 260467"/>
                  <a:gd name="connsiteY7" fmla="*/ 6858 h 49909"/>
                  <a:gd name="connsiteX8" fmla="*/ 5167 w 260467"/>
                  <a:gd name="connsiteY8" fmla="*/ 34766 h 49909"/>
                  <a:gd name="connsiteX9" fmla="*/ 5263 w 260467"/>
                  <a:gd name="connsiteY9" fmla="*/ 45529 h 49909"/>
                  <a:gd name="connsiteX10" fmla="*/ 5263 w 260467"/>
                  <a:gd name="connsiteY10" fmla="*/ 45529 h 4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0467" h="49909">
                    <a:moveTo>
                      <a:pt x="5263" y="45529"/>
                    </a:moveTo>
                    <a:cubicBezTo>
                      <a:pt x="49363" y="45624"/>
                      <a:pt x="92131" y="42862"/>
                      <a:pt x="135184" y="32861"/>
                    </a:cubicBezTo>
                    <a:cubicBezTo>
                      <a:pt x="155758" y="28098"/>
                      <a:pt x="176617" y="20193"/>
                      <a:pt x="197858" y="19812"/>
                    </a:cubicBezTo>
                    <a:cubicBezTo>
                      <a:pt x="207002" y="19621"/>
                      <a:pt x="216051" y="21145"/>
                      <a:pt x="224147" y="25431"/>
                    </a:cubicBezTo>
                    <a:cubicBezTo>
                      <a:pt x="233291" y="30289"/>
                      <a:pt x="236815" y="37338"/>
                      <a:pt x="242435" y="45529"/>
                    </a:cubicBezTo>
                    <a:cubicBezTo>
                      <a:pt x="247388" y="52768"/>
                      <a:pt x="261199" y="50958"/>
                      <a:pt x="260437" y="40671"/>
                    </a:cubicBezTo>
                    <a:cubicBezTo>
                      <a:pt x="259104" y="22383"/>
                      <a:pt x="241959" y="9525"/>
                      <a:pt x="225862" y="3905"/>
                    </a:cubicBezTo>
                    <a:cubicBezTo>
                      <a:pt x="204621" y="-3620"/>
                      <a:pt x="181761" y="1047"/>
                      <a:pt x="160711" y="6858"/>
                    </a:cubicBezTo>
                    <a:cubicBezTo>
                      <a:pt x="110133" y="20859"/>
                      <a:pt x="57650" y="32099"/>
                      <a:pt x="5167" y="34766"/>
                    </a:cubicBezTo>
                    <a:cubicBezTo>
                      <a:pt x="-1691" y="35052"/>
                      <a:pt x="-1786" y="45529"/>
                      <a:pt x="5263" y="45529"/>
                    </a:cubicBezTo>
                    <a:lnTo>
                      <a:pt x="5263" y="45529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7" name="Freeform: Shape 581">
                <a:extLst>
                  <a:ext uri="{FF2B5EF4-FFF2-40B4-BE49-F238E27FC236}">
                    <a16:creationId xmlns:a16="http://schemas.microsoft.com/office/drawing/2014/main" id="{505B8961-6FF0-4E30-9060-1322A375016D}"/>
                  </a:ext>
                </a:extLst>
              </p:cNvPr>
              <p:cNvSpPr/>
              <p:nvPr/>
            </p:nvSpPr>
            <p:spPr>
              <a:xfrm>
                <a:off x="9230295" y="3258625"/>
                <a:ext cx="175194" cy="46173"/>
              </a:xfrm>
              <a:custGeom>
                <a:avLst/>
                <a:gdLst>
                  <a:gd name="connsiteX0" fmla="*/ 166238 w 175194"/>
                  <a:gd name="connsiteY0" fmla="*/ 1009 h 46173"/>
                  <a:gd name="connsiteX1" fmla="*/ 86609 w 175194"/>
                  <a:gd name="connsiteY1" fmla="*/ 28251 h 46173"/>
                  <a:gd name="connsiteX2" fmla="*/ 4122 w 175194"/>
                  <a:gd name="connsiteY2" fmla="*/ 23679 h 46173"/>
                  <a:gd name="connsiteX3" fmla="*/ 1931 w 175194"/>
                  <a:gd name="connsiteY3" fmla="*/ 31584 h 46173"/>
                  <a:gd name="connsiteX4" fmla="*/ 42794 w 175194"/>
                  <a:gd name="connsiteY4" fmla="*/ 45205 h 46173"/>
                  <a:gd name="connsiteX5" fmla="*/ 88895 w 175194"/>
                  <a:gd name="connsiteY5" fmla="*/ 44253 h 46173"/>
                  <a:gd name="connsiteX6" fmla="*/ 172334 w 175194"/>
                  <a:gd name="connsiteY6" fmla="*/ 11677 h 46173"/>
                  <a:gd name="connsiteX7" fmla="*/ 166238 w 175194"/>
                  <a:gd name="connsiteY7" fmla="*/ 1009 h 46173"/>
                  <a:gd name="connsiteX8" fmla="*/ 166238 w 175194"/>
                  <a:gd name="connsiteY8" fmla="*/ 1009 h 46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194" h="46173">
                    <a:moveTo>
                      <a:pt x="166238" y="1009"/>
                    </a:moveTo>
                    <a:cubicBezTo>
                      <a:pt x="142044" y="16249"/>
                      <a:pt x="114993" y="25393"/>
                      <a:pt x="86609" y="28251"/>
                    </a:cubicBezTo>
                    <a:cubicBezTo>
                      <a:pt x="59081" y="31013"/>
                      <a:pt x="31459" y="26727"/>
                      <a:pt x="4122" y="23679"/>
                    </a:cubicBezTo>
                    <a:cubicBezTo>
                      <a:pt x="-259" y="23202"/>
                      <a:pt x="-1402" y="29584"/>
                      <a:pt x="1931" y="31584"/>
                    </a:cubicBezTo>
                    <a:cubicBezTo>
                      <a:pt x="14885" y="39204"/>
                      <a:pt x="27839" y="43586"/>
                      <a:pt x="42794" y="45205"/>
                    </a:cubicBezTo>
                    <a:cubicBezTo>
                      <a:pt x="58034" y="46824"/>
                      <a:pt x="73655" y="46348"/>
                      <a:pt x="88895" y="44253"/>
                    </a:cubicBezTo>
                    <a:cubicBezTo>
                      <a:pt x="118708" y="40062"/>
                      <a:pt x="147569" y="28632"/>
                      <a:pt x="172334" y="11677"/>
                    </a:cubicBezTo>
                    <a:cubicBezTo>
                      <a:pt x="178906" y="7200"/>
                      <a:pt x="173000" y="-3277"/>
                      <a:pt x="166238" y="1009"/>
                    </a:cubicBezTo>
                    <a:lnTo>
                      <a:pt x="166238" y="1009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8" name="Freeform: Shape 582">
                <a:extLst>
                  <a:ext uri="{FF2B5EF4-FFF2-40B4-BE49-F238E27FC236}">
                    <a16:creationId xmlns:a16="http://schemas.microsoft.com/office/drawing/2014/main" id="{1819CACA-370A-4F09-A910-F7C42800035A}"/>
                  </a:ext>
                </a:extLst>
              </p:cNvPr>
              <p:cNvSpPr/>
              <p:nvPr/>
            </p:nvSpPr>
            <p:spPr>
              <a:xfrm>
                <a:off x="9518026" y="3646042"/>
                <a:ext cx="153736" cy="119652"/>
              </a:xfrm>
              <a:custGeom>
                <a:avLst/>
                <a:gdLst>
                  <a:gd name="connsiteX0" fmla="*/ 1189 w 153736"/>
                  <a:gd name="connsiteY0" fmla="*/ 4403 h 119652"/>
                  <a:gd name="connsiteX1" fmla="*/ 83104 w 153736"/>
                  <a:gd name="connsiteY1" fmla="*/ 55267 h 119652"/>
                  <a:gd name="connsiteX2" fmla="*/ 117490 w 153736"/>
                  <a:gd name="connsiteY2" fmla="*/ 87747 h 119652"/>
                  <a:gd name="connsiteX3" fmla="*/ 133111 w 153736"/>
                  <a:gd name="connsiteY3" fmla="*/ 105559 h 119652"/>
                  <a:gd name="connsiteX4" fmla="*/ 149589 w 153736"/>
                  <a:gd name="connsiteY4" fmla="*/ 119561 h 119652"/>
                  <a:gd name="connsiteX5" fmla="*/ 153685 w 153736"/>
                  <a:gd name="connsiteY5" fmla="*/ 116417 h 119652"/>
                  <a:gd name="connsiteX6" fmla="*/ 143969 w 153736"/>
                  <a:gd name="connsiteY6" fmla="*/ 96320 h 119652"/>
                  <a:gd name="connsiteX7" fmla="*/ 128253 w 153736"/>
                  <a:gd name="connsiteY7" fmla="*/ 78603 h 119652"/>
                  <a:gd name="connsiteX8" fmla="*/ 90534 w 153736"/>
                  <a:gd name="connsiteY8" fmla="*/ 45456 h 119652"/>
                  <a:gd name="connsiteX9" fmla="*/ 2809 w 153736"/>
                  <a:gd name="connsiteY9" fmla="*/ 117 h 119652"/>
                  <a:gd name="connsiteX10" fmla="*/ 1189 w 153736"/>
                  <a:gd name="connsiteY10" fmla="*/ 4403 h 119652"/>
                  <a:gd name="connsiteX11" fmla="*/ 1189 w 153736"/>
                  <a:gd name="connsiteY11" fmla="*/ 4403 h 11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736" h="119652">
                    <a:moveTo>
                      <a:pt x="1189" y="4403"/>
                    </a:moveTo>
                    <a:cubicBezTo>
                      <a:pt x="30622" y="17453"/>
                      <a:pt x="58149" y="34883"/>
                      <a:pt x="83104" y="55267"/>
                    </a:cubicBezTo>
                    <a:cubicBezTo>
                      <a:pt x="95392" y="65268"/>
                      <a:pt x="106726" y="76222"/>
                      <a:pt x="117490" y="87747"/>
                    </a:cubicBezTo>
                    <a:cubicBezTo>
                      <a:pt x="122919" y="93557"/>
                      <a:pt x="128062" y="99463"/>
                      <a:pt x="133111" y="105559"/>
                    </a:cubicBezTo>
                    <a:cubicBezTo>
                      <a:pt x="137397" y="110798"/>
                      <a:pt x="142636" y="117941"/>
                      <a:pt x="149589" y="119561"/>
                    </a:cubicBezTo>
                    <a:cubicBezTo>
                      <a:pt x="151780" y="120037"/>
                      <a:pt x="153494" y="118608"/>
                      <a:pt x="153685" y="116417"/>
                    </a:cubicBezTo>
                    <a:cubicBezTo>
                      <a:pt x="154351" y="108988"/>
                      <a:pt x="148446" y="101749"/>
                      <a:pt x="143969" y="96320"/>
                    </a:cubicBezTo>
                    <a:cubicBezTo>
                      <a:pt x="139016" y="90224"/>
                      <a:pt x="133777" y="84318"/>
                      <a:pt x="128253" y="78603"/>
                    </a:cubicBezTo>
                    <a:cubicBezTo>
                      <a:pt x="116728" y="66506"/>
                      <a:pt x="103869" y="55553"/>
                      <a:pt x="90534" y="45456"/>
                    </a:cubicBezTo>
                    <a:cubicBezTo>
                      <a:pt x="64054" y="25454"/>
                      <a:pt x="34241" y="10595"/>
                      <a:pt x="2809" y="117"/>
                    </a:cubicBezTo>
                    <a:cubicBezTo>
                      <a:pt x="523" y="-740"/>
                      <a:pt x="-1287" y="3356"/>
                      <a:pt x="1189" y="4403"/>
                    </a:cubicBezTo>
                    <a:lnTo>
                      <a:pt x="1189" y="4403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9" name="Freeform: Shape 583">
                <a:extLst>
                  <a:ext uri="{FF2B5EF4-FFF2-40B4-BE49-F238E27FC236}">
                    <a16:creationId xmlns:a16="http://schemas.microsoft.com/office/drawing/2014/main" id="{3CC23F8D-58EB-4AD4-87B6-732835311743}"/>
                  </a:ext>
                </a:extLst>
              </p:cNvPr>
              <p:cNvSpPr/>
              <p:nvPr/>
            </p:nvSpPr>
            <p:spPr>
              <a:xfrm>
                <a:off x="9583451" y="3609757"/>
                <a:ext cx="128402" cy="89051"/>
              </a:xfrm>
              <a:custGeom>
                <a:avLst/>
                <a:gdLst>
                  <a:gd name="connsiteX0" fmla="*/ 3582 w 128402"/>
                  <a:gd name="connsiteY0" fmla="*/ 9827 h 89051"/>
                  <a:gd name="connsiteX1" fmla="*/ 65494 w 128402"/>
                  <a:gd name="connsiteY1" fmla="*/ 41355 h 89051"/>
                  <a:gd name="connsiteX2" fmla="*/ 91116 w 128402"/>
                  <a:gd name="connsiteY2" fmla="*/ 64787 h 89051"/>
                  <a:gd name="connsiteX3" fmla="*/ 103308 w 128402"/>
                  <a:gd name="connsiteY3" fmla="*/ 77264 h 89051"/>
                  <a:gd name="connsiteX4" fmla="*/ 117882 w 128402"/>
                  <a:gd name="connsiteY4" fmla="*/ 88885 h 89051"/>
                  <a:gd name="connsiteX5" fmla="*/ 128169 w 128402"/>
                  <a:gd name="connsiteY5" fmla="*/ 78598 h 89051"/>
                  <a:gd name="connsiteX6" fmla="*/ 116072 w 128402"/>
                  <a:gd name="connsiteY6" fmla="*/ 64405 h 89051"/>
                  <a:gd name="connsiteX7" fmla="*/ 101975 w 128402"/>
                  <a:gd name="connsiteY7" fmla="*/ 52499 h 89051"/>
                  <a:gd name="connsiteX8" fmla="*/ 71876 w 128402"/>
                  <a:gd name="connsiteY8" fmla="*/ 30020 h 89051"/>
                  <a:gd name="connsiteX9" fmla="*/ 6344 w 128402"/>
                  <a:gd name="connsiteY9" fmla="*/ 112 h 89051"/>
                  <a:gd name="connsiteX10" fmla="*/ 3582 w 128402"/>
                  <a:gd name="connsiteY10" fmla="*/ 9827 h 89051"/>
                  <a:gd name="connsiteX11" fmla="*/ 3582 w 128402"/>
                  <a:gd name="connsiteY11" fmla="*/ 9827 h 89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402" h="89051">
                    <a:moveTo>
                      <a:pt x="3582" y="9827"/>
                    </a:moveTo>
                    <a:cubicBezTo>
                      <a:pt x="26346" y="15352"/>
                      <a:pt x="47492" y="26496"/>
                      <a:pt x="65494" y="41355"/>
                    </a:cubicBezTo>
                    <a:cubicBezTo>
                      <a:pt x="74448" y="48689"/>
                      <a:pt x="82925" y="56595"/>
                      <a:pt x="91116" y="64787"/>
                    </a:cubicBezTo>
                    <a:cubicBezTo>
                      <a:pt x="95212" y="68882"/>
                      <a:pt x="99308" y="73073"/>
                      <a:pt x="103308" y="77264"/>
                    </a:cubicBezTo>
                    <a:cubicBezTo>
                      <a:pt x="107499" y="81550"/>
                      <a:pt x="111690" y="87742"/>
                      <a:pt x="117882" y="88885"/>
                    </a:cubicBezTo>
                    <a:cubicBezTo>
                      <a:pt x="124263" y="90028"/>
                      <a:pt x="129597" y="85170"/>
                      <a:pt x="128169" y="78598"/>
                    </a:cubicBezTo>
                    <a:cubicBezTo>
                      <a:pt x="126835" y="72311"/>
                      <a:pt x="120739" y="68406"/>
                      <a:pt x="116072" y="64405"/>
                    </a:cubicBezTo>
                    <a:cubicBezTo>
                      <a:pt x="111405" y="60405"/>
                      <a:pt x="106737" y="56405"/>
                      <a:pt x="101975" y="52499"/>
                    </a:cubicBezTo>
                    <a:cubicBezTo>
                      <a:pt x="92259" y="44593"/>
                      <a:pt x="82258" y="36878"/>
                      <a:pt x="71876" y="30020"/>
                    </a:cubicBezTo>
                    <a:cubicBezTo>
                      <a:pt x="51683" y="16590"/>
                      <a:pt x="30252" y="5160"/>
                      <a:pt x="6344" y="112"/>
                    </a:cubicBezTo>
                    <a:cubicBezTo>
                      <a:pt x="-38" y="-1126"/>
                      <a:pt x="-2705" y="8303"/>
                      <a:pt x="3582" y="9827"/>
                    </a:cubicBezTo>
                    <a:lnTo>
                      <a:pt x="3582" y="9827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0" name="Freeform: Shape 584">
                <a:extLst>
                  <a:ext uri="{FF2B5EF4-FFF2-40B4-BE49-F238E27FC236}">
                    <a16:creationId xmlns:a16="http://schemas.microsoft.com/office/drawing/2014/main" id="{65CF27DA-F54F-4E0E-999F-622434C934FB}"/>
                  </a:ext>
                </a:extLst>
              </p:cNvPr>
              <p:cNvSpPr/>
              <p:nvPr/>
            </p:nvSpPr>
            <p:spPr>
              <a:xfrm>
                <a:off x="9668062" y="2998807"/>
                <a:ext cx="66659" cy="151035"/>
              </a:xfrm>
              <a:custGeom>
                <a:avLst/>
                <a:gdLst>
                  <a:gd name="connsiteX0" fmla="*/ 66418 w 66659"/>
                  <a:gd name="connsiteY0" fmla="*/ 144527 h 151035"/>
                  <a:gd name="connsiteX1" fmla="*/ 41748 w 66659"/>
                  <a:gd name="connsiteY1" fmla="*/ 69565 h 151035"/>
                  <a:gd name="connsiteX2" fmla="*/ 27175 w 66659"/>
                  <a:gd name="connsiteY2" fmla="*/ 34323 h 151035"/>
                  <a:gd name="connsiteX3" fmla="*/ 7649 w 66659"/>
                  <a:gd name="connsiteY3" fmla="*/ 1176 h 151035"/>
                  <a:gd name="connsiteX4" fmla="*/ 28 w 66659"/>
                  <a:gd name="connsiteY4" fmla="*/ 4319 h 151035"/>
                  <a:gd name="connsiteX5" fmla="*/ 12601 w 66659"/>
                  <a:gd name="connsiteY5" fmla="*/ 39752 h 151035"/>
                  <a:gd name="connsiteX6" fmla="*/ 28032 w 66659"/>
                  <a:gd name="connsiteY6" fmla="*/ 74709 h 151035"/>
                  <a:gd name="connsiteX7" fmla="*/ 56226 w 66659"/>
                  <a:gd name="connsiteY7" fmla="*/ 147289 h 151035"/>
                  <a:gd name="connsiteX8" fmla="*/ 66418 w 66659"/>
                  <a:gd name="connsiteY8" fmla="*/ 144527 h 151035"/>
                  <a:gd name="connsiteX9" fmla="*/ 66418 w 66659"/>
                  <a:gd name="connsiteY9" fmla="*/ 144527 h 151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59" h="151035">
                    <a:moveTo>
                      <a:pt x="66418" y="144527"/>
                    </a:moveTo>
                    <a:cubicBezTo>
                      <a:pt x="59179" y="119286"/>
                      <a:pt x="51273" y="94044"/>
                      <a:pt x="41748" y="69565"/>
                    </a:cubicBezTo>
                    <a:cubicBezTo>
                      <a:pt x="37081" y="57754"/>
                      <a:pt x="32223" y="45943"/>
                      <a:pt x="27175" y="34323"/>
                    </a:cubicBezTo>
                    <a:cubicBezTo>
                      <a:pt x="22126" y="22607"/>
                      <a:pt x="16888" y="10320"/>
                      <a:pt x="7649" y="1176"/>
                    </a:cubicBezTo>
                    <a:cubicBezTo>
                      <a:pt x="5172" y="-1301"/>
                      <a:pt x="-448" y="318"/>
                      <a:pt x="28" y="4319"/>
                    </a:cubicBezTo>
                    <a:cubicBezTo>
                      <a:pt x="1648" y="16892"/>
                      <a:pt x="7268" y="28417"/>
                      <a:pt x="12601" y="39752"/>
                    </a:cubicBezTo>
                    <a:cubicBezTo>
                      <a:pt x="17935" y="51277"/>
                      <a:pt x="23079" y="62993"/>
                      <a:pt x="28032" y="74709"/>
                    </a:cubicBezTo>
                    <a:cubicBezTo>
                      <a:pt x="38033" y="98712"/>
                      <a:pt x="47749" y="122715"/>
                      <a:pt x="56226" y="147289"/>
                    </a:cubicBezTo>
                    <a:cubicBezTo>
                      <a:pt x="58417" y="153766"/>
                      <a:pt x="68323" y="151194"/>
                      <a:pt x="66418" y="144527"/>
                    </a:cubicBezTo>
                    <a:lnTo>
                      <a:pt x="66418" y="144527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1" name="Freeform: Shape 585">
                <a:extLst>
                  <a:ext uri="{FF2B5EF4-FFF2-40B4-BE49-F238E27FC236}">
                    <a16:creationId xmlns:a16="http://schemas.microsoft.com/office/drawing/2014/main" id="{976EF01C-4528-4E98-BAB1-512EBF1A8339}"/>
                  </a:ext>
                </a:extLst>
              </p:cNvPr>
              <p:cNvSpPr/>
              <p:nvPr/>
            </p:nvSpPr>
            <p:spPr>
              <a:xfrm>
                <a:off x="9782520" y="3028275"/>
                <a:ext cx="60700" cy="89455"/>
              </a:xfrm>
              <a:custGeom>
                <a:avLst/>
                <a:gdLst>
                  <a:gd name="connsiteX0" fmla="*/ 8919 w 60700"/>
                  <a:gd name="connsiteY0" fmla="*/ 87532 h 89455"/>
                  <a:gd name="connsiteX1" fmla="*/ 37685 w 60700"/>
                  <a:gd name="connsiteY1" fmla="*/ 47241 h 89455"/>
                  <a:gd name="connsiteX2" fmla="*/ 50639 w 60700"/>
                  <a:gd name="connsiteY2" fmla="*/ 26667 h 89455"/>
                  <a:gd name="connsiteX3" fmla="*/ 60640 w 60700"/>
                  <a:gd name="connsiteY3" fmla="*/ 4188 h 89455"/>
                  <a:gd name="connsiteX4" fmla="*/ 55116 w 60700"/>
                  <a:gd name="connsiteY4" fmla="*/ 950 h 89455"/>
                  <a:gd name="connsiteX5" fmla="*/ 41495 w 60700"/>
                  <a:gd name="connsiteY5" fmla="*/ 20381 h 89455"/>
                  <a:gd name="connsiteX6" fmla="*/ 28636 w 60700"/>
                  <a:gd name="connsiteY6" fmla="*/ 41907 h 89455"/>
                  <a:gd name="connsiteX7" fmla="*/ 919 w 60700"/>
                  <a:gd name="connsiteY7" fmla="*/ 82770 h 89455"/>
                  <a:gd name="connsiteX8" fmla="*/ 8919 w 60700"/>
                  <a:gd name="connsiteY8" fmla="*/ 87532 h 89455"/>
                  <a:gd name="connsiteX9" fmla="*/ 8919 w 60700"/>
                  <a:gd name="connsiteY9" fmla="*/ 87532 h 89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700" h="89455">
                    <a:moveTo>
                      <a:pt x="8919" y="87532"/>
                    </a:moveTo>
                    <a:cubicBezTo>
                      <a:pt x="19016" y="74483"/>
                      <a:pt x="28636" y="61053"/>
                      <a:pt x="37685" y="47241"/>
                    </a:cubicBezTo>
                    <a:cubicBezTo>
                      <a:pt x="42162" y="40478"/>
                      <a:pt x="46448" y="33620"/>
                      <a:pt x="50639" y="26667"/>
                    </a:cubicBezTo>
                    <a:cubicBezTo>
                      <a:pt x="54640" y="20000"/>
                      <a:pt x="59116" y="11999"/>
                      <a:pt x="60640" y="4188"/>
                    </a:cubicBezTo>
                    <a:cubicBezTo>
                      <a:pt x="61212" y="1045"/>
                      <a:pt x="57592" y="-1432"/>
                      <a:pt x="55116" y="950"/>
                    </a:cubicBezTo>
                    <a:cubicBezTo>
                      <a:pt x="49687" y="6284"/>
                      <a:pt x="45305" y="13809"/>
                      <a:pt x="41495" y="20381"/>
                    </a:cubicBezTo>
                    <a:cubicBezTo>
                      <a:pt x="37399" y="27620"/>
                      <a:pt x="33113" y="34859"/>
                      <a:pt x="28636" y="41907"/>
                    </a:cubicBezTo>
                    <a:cubicBezTo>
                      <a:pt x="19969" y="55909"/>
                      <a:pt x="10634" y="69530"/>
                      <a:pt x="919" y="82770"/>
                    </a:cubicBezTo>
                    <a:cubicBezTo>
                      <a:pt x="-2701" y="87722"/>
                      <a:pt x="5300" y="92104"/>
                      <a:pt x="8919" y="87532"/>
                    </a:cubicBezTo>
                    <a:lnTo>
                      <a:pt x="8919" y="87532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2" name="Freeform: Shape 586">
                <a:extLst>
                  <a:ext uri="{FF2B5EF4-FFF2-40B4-BE49-F238E27FC236}">
                    <a16:creationId xmlns:a16="http://schemas.microsoft.com/office/drawing/2014/main" id="{A061E98F-C81A-427A-B022-69C7D41BADBC}"/>
                  </a:ext>
                </a:extLst>
              </p:cNvPr>
              <p:cNvSpPr/>
              <p:nvPr/>
            </p:nvSpPr>
            <p:spPr>
              <a:xfrm>
                <a:off x="9249562" y="3588447"/>
                <a:ext cx="169158" cy="51789"/>
              </a:xfrm>
              <a:custGeom>
                <a:avLst/>
                <a:gdLst>
                  <a:gd name="connsiteX0" fmla="*/ 160592 w 169158"/>
                  <a:gd name="connsiteY0" fmla="*/ 752 h 51789"/>
                  <a:gd name="connsiteX1" fmla="*/ 84392 w 169158"/>
                  <a:gd name="connsiteY1" fmla="*/ 30566 h 51789"/>
                  <a:gd name="connsiteX2" fmla="*/ 44768 w 169158"/>
                  <a:gd name="connsiteY2" fmla="*/ 36471 h 51789"/>
                  <a:gd name="connsiteX3" fmla="*/ 4287 w 169158"/>
                  <a:gd name="connsiteY3" fmla="*/ 38948 h 51789"/>
                  <a:gd name="connsiteX4" fmla="*/ 4287 w 169158"/>
                  <a:gd name="connsiteY4" fmla="*/ 50473 h 51789"/>
                  <a:gd name="connsiteX5" fmla="*/ 46578 w 169158"/>
                  <a:gd name="connsiteY5" fmla="*/ 49330 h 51789"/>
                  <a:gd name="connsiteX6" fmla="*/ 87440 w 169158"/>
                  <a:gd name="connsiteY6" fmla="*/ 41138 h 51789"/>
                  <a:gd name="connsiteX7" fmla="*/ 166497 w 169158"/>
                  <a:gd name="connsiteY7" fmla="*/ 10468 h 51789"/>
                  <a:gd name="connsiteX8" fmla="*/ 160592 w 169158"/>
                  <a:gd name="connsiteY8" fmla="*/ 752 h 51789"/>
                  <a:gd name="connsiteX9" fmla="*/ 160592 w 169158"/>
                  <a:gd name="connsiteY9" fmla="*/ 752 h 51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9158" h="51789">
                    <a:moveTo>
                      <a:pt x="160592" y="752"/>
                    </a:moveTo>
                    <a:cubicBezTo>
                      <a:pt x="136779" y="13897"/>
                      <a:pt x="111062" y="24755"/>
                      <a:pt x="84392" y="30566"/>
                    </a:cubicBezTo>
                    <a:cubicBezTo>
                      <a:pt x="71343" y="33423"/>
                      <a:pt x="58103" y="35423"/>
                      <a:pt x="44768" y="36471"/>
                    </a:cubicBezTo>
                    <a:cubicBezTo>
                      <a:pt x="31242" y="37614"/>
                      <a:pt x="17622" y="36852"/>
                      <a:pt x="4287" y="38948"/>
                    </a:cubicBezTo>
                    <a:cubicBezTo>
                      <a:pt x="-1524" y="39900"/>
                      <a:pt x="-1333" y="49425"/>
                      <a:pt x="4287" y="50473"/>
                    </a:cubicBezTo>
                    <a:cubicBezTo>
                      <a:pt x="18193" y="53140"/>
                      <a:pt x="32576" y="51235"/>
                      <a:pt x="46578" y="49330"/>
                    </a:cubicBezTo>
                    <a:cubicBezTo>
                      <a:pt x="60389" y="47425"/>
                      <a:pt x="74010" y="44758"/>
                      <a:pt x="87440" y="41138"/>
                    </a:cubicBezTo>
                    <a:cubicBezTo>
                      <a:pt x="114967" y="33804"/>
                      <a:pt x="141351" y="24089"/>
                      <a:pt x="166497" y="10468"/>
                    </a:cubicBezTo>
                    <a:cubicBezTo>
                      <a:pt x="172689" y="7039"/>
                      <a:pt x="166974" y="-2772"/>
                      <a:pt x="160592" y="752"/>
                    </a:cubicBezTo>
                    <a:lnTo>
                      <a:pt x="160592" y="752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3" name="Freeform: Shape 587">
                <a:extLst>
                  <a:ext uri="{FF2B5EF4-FFF2-40B4-BE49-F238E27FC236}">
                    <a16:creationId xmlns:a16="http://schemas.microsoft.com/office/drawing/2014/main" id="{282836AE-31F3-4790-9F93-009EC66946AD}"/>
                  </a:ext>
                </a:extLst>
              </p:cNvPr>
              <p:cNvSpPr/>
              <p:nvPr/>
            </p:nvSpPr>
            <p:spPr>
              <a:xfrm>
                <a:off x="9259114" y="3812419"/>
                <a:ext cx="265957" cy="213435"/>
              </a:xfrm>
              <a:custGeom>
                <a:avLst/>
                <a:gdLst>
                  <a:gd name="connsiteX0" fmla="*/ 156754 w 265957"/>
                  <a:gd name="connsiteY0" fmla="*/ 212930 h 213435"/>
                  <a:gd name="connsiteX1" fmla="*/ 222001 w 265957"/>
                  <a:gd name="connsiteY1" fmla="*/ 175211 h 213435"/>
                  <a:gd name="connsiteX2" fmla="*/ 247813 w 265957"/>
                  <a:gd name="connsiteY2" fmla="*/ 154446 h 213435"/>
                  <a:gd name="connsiteX3" fmla="*/ 265911 w 265957"/>
                  <a:gd name="connsiteY3" fmla="*/ 129967 h 213435"/>
                  <a:gd name="connsiteX4" fmla="*/ 245813 w 265957"/>
                  <a:gd name="connsiteY4" fmla="*/ 71293 h 213435"/>
                  <a:gd name="connsiteX5" fmla="*/ 206284 w 265957"/>
                  <a:gd name="connsiteY5" fmla="*/ 27002 h 213435"/>
                  <a:gd name="connsiteX6" fmla="*/ 148944 w 265957"/>
                  <a:gd name="connsiteY6" fmla="*/ 46 h 213435"/>
                  <a:gd name="connsiteX7" fmla="*/ 130561 w 265957"/>
                  <a:gd name="connsiteY7" fmla="*/ 5475 h 213435"/>
                  <a:gd name="connsiteX8" fmla="*/ 33787 w 265957"/>
                  <a:gd name="connsiteY8" fmla="*/ 83009 h 213435"/>
                  <a:gd name="connsiteX9" fmla="*/ 1306 w 265957"/>
                  <a:gd name="connsiteY9" fmla="*/ 142159 h 213435"/>
                  <a:gd name="connsiteX10" fmla="*/ 5497 w 265957"/>
                  <a:gd name="connsiteY10" fmla="*/ 181688 h 213435"/>
                  <a:gd name="connsiteX11" fmla="*/ 8641 w 265957"/>
                  <a:gd name="connsiteY11" fmla="*/ 179878 h 213435"/>
                  <a:gd name="connsiteX12" fmla="*/ 12070 w 265957"/>
                  <a:gd name="connsiteY12" fmla="*/ 145207 h 213435"/>
                  <a:gd name="connsiteX13" fmla="*/ 36358 w 265957"/>
                  <a:gd name="connsiteY13" fmla="*/ 100249 h 213435"/>
                  <a:gd name="connsiteX14" fmla="*/ 123512 w 265957"/>
                  <a:gd name="connsiteY14" fmla="*/ 24620 h 213435"/>
                  <a:gd name="connsiteX15" fmla="*/ 146467 w 265957"/>
                  <a:gd name="connsiteY15" fmla="*/ 15857 h 213435"/>
                  <a:gd name="connsiteX16" fmla="*/ 149706 w 265957"/>
                  <a:gd name="connsiteY16" fmla="*/ 16905 h 213435"/>
                  <a:gd name="connsiteX17" fmla="*/ 175709 w 265957"/>
                  <a:gd name="connsiteY17" fmla="*/ 28716 h 213435"/>
                  <a:gd name="connsiteX18" fmla="*/ 241717 w 265957"/>
                  <a:gd name="connsiteY18" fmla="*/ 106535 h 213435"/>
                  <a:gd name="connsiteX19" fmla="*/ 241432 w 265957"/>
                  <a:gd name="connsiteY19" fmla="*/ 136634 h 213435"/>
                  <a:gd name="connsiteX20" fmla="*/ 215047 w 265957"/>
                  <a:gd name="connsiteY20" fmla="*/ 159780 h 213435"/>
                  <a:gd name="connsiteX21" fmla="*/ 152754 w 265957"/>
                  <a:gd name="connsiteY21" fmla="*/ 198928 h 213435"/>
                  <a:gd name="connsiteX22" fmla="*/ 156754 w 265957"/>
                  <a:gd name="connsiteY22" fmla="*/ 212930 h 213435"/>
                  <a:gd name="connsiteX23" fmla="*/ 156754 w 265957"/>
                  <a:gd name="connsiteY23" fmla="*/ 212930 h 21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65957" h="213435">
                    <a:moveTo>
                      <a:pt x="156754" y="212930"/>
                    </a:moveTo>
                    <a:cubicBezTo>
                      <a:pt x="180662" y="203976"/>
                      <a:pt x="201903" y="190641"/>
                      <a:pt x="222001" y="175211"/>
                    </a:cubicBezTo>
                    <a:cubicBezTo>
                      <a:pt x="230764" y="168448"/>
                      <a:pt x="239336" y="161495"/>
                      <a:pt x="247813" y="154446"/>
                    </a:cubicBezTo>
                    <a:cubicBezTo>
                      <a:pt x="255814" y="147779"/>
                      <a:pt x="265339" y="141302"/>
                      <a:pt x="265911" y="129967"/>
                    </a:cubicBezTo>
                    <a:cubicBezTo>
                      <a:pt x="266768" y="110536"/>
                      <a:pt x="255529" y="87485"/>
                      <a:pt x="245813" y="71293"/>
                    </a:cubicBezTo>
                    <a:cubicBezTo>
                      <a:pt x="235526" y="54148"/>
                      <a:pt x="222191" y="39098"/>
                      <a:pt x="206284" y="27002"/>
                    </a:cubicBezTo>
                    <a:cubicBezTo>
                      <a:pt x="190759" y="15095"/>
                      <a:pt x="169042" y="1570"/>
                      <a:pt x="148944" y="46"/>
                    </a:cubicBezTo>
                    <a:cubicBezTo>
                      <a:pt x="142562" y="-430"/>
                      <a:pt x="136276" y="2903"/>
                      <a:pt x="130561" y="5475"/>
                    </a:cubicBezTo>
                    <a:cubicBezTo>
                      <a:pt x="92651" y="22049"/>
                      <a:pt x="59314" y="50814"/>
                      <a:pt x="33787" y="83009"/>
                    </a:cubicBezTo>
                    <a:cubicBezTo>
                      <a:pt x="20452" y="99773"/>
                      <a:pt x="5878" y="120728"/>
                      <a:pt x="1306" y="142159"/>
                    </a:cubicBezTo>
                    <a:cubicBezTo>
                      <a:pt x="-1170" y="153875"/>
                      <a:pt x="-313" y="170924"/>
                      <a:pt x="5497" y="181688"/>
                    </a:cubicBezTo>
                    <a:cubicBezTo>
                      <a:pt x="6640" y="183783"/>
                      <a:pt x="9498" y="181973"/>
                      <a:pt x="8641" y="179878"/>
                    </a:cubicBezTo>
                    <a:cubicBezTo>
                      <a:pt x="2926" y="167400"/>
                      <a:pt x="7498" y="157018"/>
                      <a:pt x="12070" y="145207"/>
                    </a:cubicBezTo>
                    <a:cubicBezTo>
                      <a:pt x="18451" y="128919"/>
                      <a:pt x="25881" y="114441"/>
                      <a:pt x="36358" y="100249"/>
                    </a:cubicBezTo>
                    <a:cubicBezTo>
                      <a:pt x="58933" y="69578"/>
                      <a:pt x="89317" y="41765"/>
                      <a:pt x="123512" y="24620"/>
                    </a:cubicBezTo>
                    <a:cubicBezTo>
                      <a:pt x="129894" y="21382"/>
                      <a:pt x="139133" y="16143"/>
                      <a:pt x="146467" y="15857"/>
                    </a:cubicBezTo>
                    <a:cubicBezTo>
                      <a:pt x="150468" y="15667"/>
                      <a:pt x="146372" y="15667"/>
                      <a:pt x="149706" y="16905"/>
                    </a:cubicBezTo>
                    <a:cubicBezTo>
                      <a:pt x="158659" y="20239"/>
                      <a:pt x="167422" y="23954"/>
                      <a:pt x="175709" y="28716"/>
                    </a:cubicBezTo>
                    <a:cubicBezTo>
                      <a:pt x="205618" y="45671"/>
                      <a:pt x="230383" y="73960"/>
                      <a:pt x="241717" y="106535"/>
                    </a:cubicBezTo>
                    <a:cubicBezTo>
                      <a:pt x="245242" y="116727"/>
                      <a:pt x="250385" y="128348"/>
                      <a:pt x="241432" y="136634"/>
                    </a:cubicBezTo>
                    <a:cubicBezTo>
                      <a:pt x="232859" y="144540"/>
                      <a:pt x="224096" y="152255"/>
                      <a:pt x="215047" y="159780"/>
                    </a:cubicBezTo>
                    <a:cubicBezTo>
                      <a:pt x="196093" y="175496"/>
                      <a:pt x="175614" y="189689"/>
                      <a:pt x="152754" y="198928"/>
                    </a:cubicBezTo>
                    <a:cubicBezTo>
                      <a:pt x="144181" y="202166"/>
                      <a:pt x="147706" y="216263"/>
                      <a:pt x="156754" y="212930"/>
                    </a:cubicBezTo>
                    <a:lnTo>
                      <a:pt x="156754" y="212930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4" name="Freeform: Shape 588">
                <a:extLst>
                  <a:ext uri="{FF2B5EF4-FFF2-40B4-BE49-F238E27FC236}">
                    <a16:creationId xmlns:a16="http://schemas.microsoft.com/office/drawing/2014/main" id="{C778DA4C-3676-4E00-BDC6-2915944692B1}"/>
                  </a:ext>
                </a:extLst>
              </p:cNvPr>
              <p:cNvSpPr/>
              <p:nvPr/>
            </p:nvSpPr>
            <p:spPr>
              <a:xfrm>
                <a:off x="9392222" y="2414753"/>
                <a:ext cx="238435" cy="31180"/>
              </a:xfrm>
              <a:custGeom>
                <a:avLst/>
                <a:gdLst>
                  <a:gd name="connsiteX0" fmla="*/ 234435 w 238435"/>
                  <a:gd name="connsiteY0" fmla="*/ 22874 h 31180"/>
                  <a:gd name="connsiteX1" fmla="*/ 106895 w 238435"/>
                  <a:gd name="connsiteY1" fmla="*/ 6014 h 31180"/>
                  <a:gd name="connsiteX2" fmla="*/ 46506 w 238435"/>
                  <a:gd name="connsiteY2" fmla="*/ 109 h 31180"/>
                  <a:gd name="connsiteX3" fmla="*/ 1263 w 238435"/>
                  <a:gd name="connsiteY3" fmla="*/ 12587 h 31180"/>
                  <a:gd name="connsiteX4" fmla="*/ 5358 w 238435"/>
                  <a:gd name="connsiteY4" fmla="*/ 19730 h 31180"/>
                  <a:gd name="connsiteX5" fmla="*/ 115848 w 238435"/>
                  <a:gd name="connsiteY5" fmla="*/ 22969 h 31180"/>
                  <a:gd name="connsiteX6" fmla="*/ 234435 w 238435"/>
                  <a:gd name="connsiteY6" fmla="*/ 31160 h 31180"/>
                  <a:gd name="connsiteX7" fmla="*/ 234435 w 238435"/>
                  <a:gd name="connsiteY7" fmla="*/ 22874 h 31180"/>
                  <a:gd name="connsiteX8" fmla="*/ 234435 w 238435"/>
                  <a:gd name="connsiteY8" fmla="*/ 22874 h 3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435" h="31180">
                    <a:moveTo>
                      <a:pt x="234435" y="22874"/>
                    </a:moveTo>
                    <a:cubicBezTo>
                      <a:pt x="191858" y="17921"/>
                      <a:pt x="149567" y="10682"/>
                      <a:pt x="106895" y="6014"/>
                    </a:cubicBezTo>
                    <a:cubicBezTo>
                      <a:pt x="86797" y="3824"/>
                      <a:pt x="66604" y="871"/>
                      <a:pt x="46506" y="109"/>
                    </a:cubicBezTo>
                    <a:cubicBezTo>
                      <a:pt x="30314" y="-463"/>
                      <a:pt x="13359" y="871"/>
                      <a:pt x="1263" y="12587"/>
                    </a:cubicBezTo>
                    <a:cubicBezTo>
                      <a:pt x="-1881" y="15635"/>
                      <a:pt x="1358" y="20683"/>
                      <a:pt x="5358" y="19730"/>
                    </a:cubicBezTo>
                    <a:cubicBezTo>
                      <a:pt x="41172" y="10777"/>
                      <a:pt x="79653" y="19635"/>
                      <a:pt x="115848" y="22969"/>
                    </a:cubicBezTo>
                    <a:cubicBezTo>
                      <a:pt x="155282" y="26588"/>
                      <a:pt x="195001" y="27731"/>
                      <a:pt x="234435" y="31160"/>
                    </a:cubicBezTo>
                    <a:cubicBezTo>
                      <a:pt x="239864" y="31637"/>
                      <a:pt x="239673" y="23445"/>
                      <a:pt x="234435" y="22874"/>
                    </a:cubicBezTo>
                    <a:lnTo>
                      <a:pt x="234435" y="22874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5" name="Freeform: Shape 589">
                <a:extLst>
                  <a:ext uri="{FF2B5EF4-FFF2-40B4-BE49-F238E27FC236}">
                    <a16:creationId xmlns:a16="http://schemas.microsoft.com/office/drawing/2014/main" id="{FB82C050-E19D-48C8-A065-B554FC2671EA}"/>
                  </a:ext>
                </a:extLst>
              </p:cNvPr>
              <p:cNvSpPr/>
              <p:nvPr/>
            </p:nvSpPr>
            <p:spPr>
              <a:xfrm>
                <a:off x="10124002" y="3326136"/>
                <a:ext cx="61508" cy="170818"/>
              </a:xfrm>
              <a:custGeom>
                <a:avLst/>
                <a:gdLst>
                  <a:gd name="connsiteX0" fmla="*/ 8908 w 61508"/>
                  <a:gd name="connsiteY0" fmla="*/ 168384 h 170818"/>
                  <a:gd name="connsiteX1" fmla="*/ 61486 w 61508"/>
                  <a:gd name="connsiteY1" fmla="*/ 3888 h 170818"/>
                  <a:gd name="connsiteX2" fmla="*/ 53676 w 61508"/>
                  <a:gd name="connsiteY2" fmla="*/ 2840 h 170818"/>
                  <a:gd name="connsiteX3" fmla="*/ 526 w 61508"/>
                  <a:gd name="connsiteY3" fmla="*/ 163527 h 170818"/>
                  <a:gd name="connsiteX4" fmla="*/ 8908 w 61508"/>
                  <a:gd name="connsiteY4" fmla="*/ 168384 h 170818"/>
                  <a:gd name="connsiteX5" fmla="*/ 8908 w 61508"/>
                  <a:gd name="connsiteY5" fmla="*/ 168384 h 17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508" h="170818">
                    <a:moveTo>
                      <a:pt x="8908" y="168384"/>
                    </a:moveTo>
                    <a:cubicBezTo>
                      <a:pt x="35673" y="117426"/>
                      <a:pt x="55771" y="61419"/>
                      <a:pt x="61486" y="3888"/>
                    </a:cubicBezTo>
                    <a:cubicBezTo>
                      <a:pt x="61963" y="-589"/>
                      <a:pt x="54628" y="-1542"/>
                      <a:pt x="53676" y="2840"/>
                    </a:cubicBezTo>
                    <a:cubicBezTo>
                      <a:pt x="41865" y="58561"/>
                      <a:pt x="26244" y="112568"/>
                      <a:pt x="526" y="163527"/>
                    </a:cubicBezTo>
                    <a:cubicBezTo>
                      <a:pt x="-2141" y="169051"/>
                      <a:pt x="6051" y="173909"/>
                      <a:pt x="8908" y="168384"/>
                    </a:cubicBezTo>
                    <a:lnTo>
                      <a:pt x="8908" y="168384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320" name="Graphic 222">
              <a:extLst>
                <a:ext uri="{FF2B5EF4-FFF2-40B4-BE49-F238E27FC236}">
                  <a16:creationId xmlns:a16="http://schemas.microsoft.com/office/drawing/2014/main" id="{A65B9BD1-454F-4FB5-AD50-17C352DAAE1E}"/>
                </a:ext>
              </a:extLst>
            </p:cNvPr>
            <p:cNvGrpSpPr/>
            <p:nvPr/>
          </p:nvGrpSpPr>
          <p:grpSpPr>
            <a:xfrm>
              <a:off x="8891046" y="2090822"/>
              <a:ext cx="2964365" cy="2447924"/>
              <a:chOff x="8891046" y="2090822"/>
              <a:chExt cx="2964365" cy="2447924"/>
            </a:xfrm>
          </p:grpSpPr>
          <p:sp>
            <p:nvSpPr>
              <p:cNvPr id="321" name="Freeform: Shape 555">
                <a:extLst>
                  <a:ext uri="{FF2B5EF4-FFF2-40B4-BE49-F238E27FC236}">
                    <a16:creationId xmlns:a16="http://schemas.microsoft.com/office/drawing/2014/main" id="{32004154-51C5-4EE8-99C7-5A0BACEAD282}"/>
                  </a:ext>
                </a:extLst>
              </p:cNvPr>
              <p:cNvSpPr/>
              <p:nvPr/>
            </p:nvSpPr>
            <p:spPr>
              <a:xfrm>
                <a:off x="8891046" y="3913844"/>
                <a:ext cx="605241" cy="624902"/>
              </a:xfrm>
              <a:custGeom>
                <a:avLst/>
                <a:gdLst>
                  <a:gd name="connsiteX0" fmla="*/ 589022 w 605241"/>
                  <a:gd name="connsiteY0" fmla="*/ 308387 h 624902"/>
                  <a:gd name="connsiteX1" fmla="*/ 416333 w 605241"/>
                  <a:gd name="connsiteY1" fmla="*/ 624903 h 624902"/>
                  <a:gd name="connsiteX2" fmla="*/ 324417 w 605241"/>
                  <a:gd name="connsiteY2" fmla="*/ 580707 h 624902"/>
                  <a:gd name="connsiteX3" fmla="*/ 133917 w 605241"/>
                  <a:gd name="connsiteY3" fmla="*/ 480599 h 624902"/>
                  <a:gd name="connsiteX4" fmla="*/ 19617 w 605241"/>
                  <a:gd name="connsiteY4" fmla="*/ 344677 h 624902"/>
                  <a:gd name="connsiteX5" fmla="*/ 17998 w 605241"/>
                  <a:gd name="connsiteY5" fmla="*/ 170655 h 624902"/>
                  <a:gd name="connsiteX6" fmla="*/ 162302 w 605241"/>
                  <a:gd name="connsiteY6" fmla="*/ 83026 h 624902"/>
                  <a:gd name="connsiteX7" fmla="*/ 289270 w 605241"/>
                  <a:gd name="connsiteY7" fmla="*/ 155987 h 624902"/>
                  <a:gd name="connsiteX8" fmla="*/ 314606 w 605241"/>
                  <a:gd name="connsiteY8" fmla="*/ 66452 h 624902"/>
                  <a:gd name="connsiteX9" fmla="*/ 355183 w 605241"/>
                  <a:gd name="connsiteY9" fmla="*/ 25018 h 624902"/>
                  <a:gd name="connsiteX10" fmla="*/ 501296 w 605241"/>
                  <a:gd name="connsiteY10" fmla="*/ 13398 h 624902"/>
                  <a:gd name="connsiteX11" fmla="*/ 598832 w 605241"/>
                  <a:gd name="connsiteY11" fmla="*/ 142652 h 624902"/>
                  <a:gd name="connsiteX12" fmla="*/ 589022 w 605241"/>
                  <a:gd name="connsiteY12" fmla="*/ 308387 h 62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241" h="624902">
                    <a:moveTo>
                      <a:pt x="589022" y="308387"/>
                    </a:moveTo>
                    <a:cubicBezTo>
                      <a:pt x="558637" y="416210"/>
                      <a:pt x="476341" y="530224"/>
                      <a:pt x="416333" y="624903"/>
                    </a:cubicBezTo>
                    <a:cubicBezTo>
                      <a:pt x="397569" y="615378"/>
                      <a:pt x="363279" y="599185"/>
                      <a:pt x="324417" y="580707"/>
                    </a:cubicBezTo>
                    <a:cubicBezTo>
                      <a:pt x="252503" y="546417"/>
                      <a:pt x="164969" y="503935"/>
                      <a:pt x="133917" y="480599"/>
                    </a:cubicBezTo>
                    <a:cubicBezTo>
                      <a:pt x="85911" y="444785"/>
                      <a:pt x="43525" y="399637"/>
                      <a:pt x="19617" y="344677"/>
                    </a:cubicBezTo>
                    <a:cubicBezTo>
                      <a:pt x="-4291" y="289813"/>
                      <a:pt x="-8101" y="224472"/>
                      <a:pt x="17998" y="170655"/>
                    </a:cubicBezTo>
                    <a:cubicBezTo>
                      <a:pt x="44096" y="116839"/>
                      <a:pt x="102675" y="77787"/>
                      <a:pt x="162302" y="83026"/>
                    </a:cubicBezTo>
                    <a:cubicBezTo>
                      <a:pt x="212022" y="87407"/>
                      <a:pt x="254885" y="119792"/>
                      <a:pt x="289270" y="155987"/>
                    </a:cubicBezTo>
                    <a:cubicBezTo>
                      <a:pt x="287841" y="124364"/>
                      <a:pt x="297176" y="92741"/>
                      <a:pt x="314606" y="66452"/>
                    </a:cubicBezTo>
                    <a:cubicBezTo>
                      <a:pt x="325274" y="50164"/>
                      <a:pt x="338990" y="35972"/>
                      <a:pt x="355183" y="25018"/>
                    </a:cubicBezTo>
                    <a:cubicBezTo>
                      <a:pt x="397474" y="-3462"/>
                      <a:pt x="454910" y="-8033"/>
                      <a:pt x="501296" y="13398"/>
                    </a:cubicBezTo>
                    <a:cubicBezTo>
                      <a:pt x="552065" y="36829"/>
                      <a:pt x="586450" y="88169"/>
                      <a:pt x="598832" y="142652"/>
                    </a:cubicBezTo>
                    <a:cubicBezTo>
                      <a:pt x="611405" y="197135"/>
                      <a:pt x="604071" y="254571"/>
                      <a:pt x="589022" y="308387"/>
                    </a:cubicBezTo>
                    <a:close/>
                  </a:path>
                </a:pathLst>
              </a:custGeom>
              <a:solidFill>
                <a:srgbClr val="C94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2" name="Freeform: Shape 556">
                <a:extLst>
                  <a:ext uri="{FF2B5EF4-FFF2-40B4-BE49-F238E27FC236}">
                    <a16:creationId xmlns:a16="http://schemas.microsoft.com/office/drawing/2014/main" id="{E2DB5168-DB59-4C0B-BEB6-9A28C15502D0}"/>
                  </a:ext>
                </a:extLst>
              </p:cNvPr>
              <p:cNvSpPr/>
              <p:nvPr/>
            </p:nvSpPr>
            <p:spPr>
              <a:xfrm>
                <a:off x="9064167" y="2090822"/>
                <a:ext cx="2791244" cy="1916494"/>
              </a:xfrm>
              <a:custGeom>
                <a:avLst/>
                <a:gdLst>
                  <a:gd name="connsiteX0" fmla="*/ 2791245 w 2791244"/>
                  <a:gd name="connsiteY0" fmla="*/ 0 h 1916494"/>
                  <a:gd name="connsiteX1" fmla="*/ 668694 w 2791244"/>
                  <a:gd name="connsiteY1" fmla="*/ 258604 h 1916494"/>
                  <a:gd name="connsiteX2" fmla="*/ 509817 w 2791244"/>
                  <a:gd name="connsiteY2" fmla="*/ 241744 h 1916494"/>
                  <a:gd name="connsiteX3" fmla="*/ 369990 w 2791244"/>
                  <a:gd name="connsiteY3" fmla="*/ 309086 h 1916494"/>
                  <a:gd name="connsiteX4" fmla="*/ 276359 w 2791244"/>
                  <a:gd name="connsiteY4" fmla="*/ 345091 h 1916494"/>
                  <a:gd name="connsiteX5" fmla="*/ 226639 w 2791244"/>
                  <a:gd name="connsiteY5" fmla="*/ 424339 h 1916494"/>
                  <a:gd name="connsiteX6" fmla="*/ 515 w 2791244"/>
                  <a:gd name="connsiteY6" fmla="*/ 1153382 h 1916494"/>
                  <a:gd name="connsiteX7" fmla="*/ 160154 w 2791244"/>
                  <a:gd name="connsiteY7" fmla="*/ 1844516 h 1916494"/>
                  <a:gd name="connsiteX8" fmla="*/ 334938 w 2791244"/>
                  <a:gd name="connsiteY8" fmla="*/ 1911477 h 1916494"/>
                  <a:gd name="connsiteX9" fmla="*/ 510960 w 2791244"/>
                  <a:gd name="connsiteY9" fmla="*/ 1812131 h 1916494"/>
                  <a:gd name="connsiteX10" fmla="*/ 919582 w 2791244"/>
                  <a:gd name="connsiteY10" fmla="*/ 1426940 h 1916494"/>
                  <a:gd name="connsiteX11" fmla="*/ 930631 w 2791244"/>
                  <a:gd name="connsiteY11" fmla="*/ 1411319 h 1916494"/>
                  <a:gd name="connsiteX12" fmla="*/ 1644625 w 2791244"/>
                  <a:gd name="connsiteY12" fmla="*/ 996125 h 1916494"/>
                  <a:gd name="connsiteX13" fmla="*/ 2791150 w 2791244"/>
                  <a:gd name="connsiteY13" fmla="*/ 847725 h 1916494"/>
                  <a:gd name="connsiteX14" fmla="*/ 2791150 w 2791244"/>
                  <a:gd name="connsiteY14" fmla="*/ 0 h 1916494"/>
                  <a:gd name="connsiteX15" fmla="*/ 344272 w 2791244"/>
                  <a:gd name="connsiteY15" fmla="*/ 1495997 h 1916494"/>
                  <a:gd name="connsiteX16" fmla="*/ 331128 w 2791244"/>
                  <a:gd name="connsiteY16" fmla="*/ 1294829 h 1916494"/>
                  <a:gd name="connsiteX17" fmla="*/ 483718 w 2791244"/>
                  <a:gd name="connsiteY17" fmla="*/ 1375220 h 1916494"/>
                  <a:gd name="connsiteX18" fmla="*/ 344272 w 2791244"/>
                  <a:gd name="connsiteY18" fmla="*/ 1495997 h 191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791244" h="1916494">
                    <a:moveTo>
                      <a:pt x="2791245" y="0"/>
                    </a:moveTo>
                    <a:cubicBezTo>
                      <a:pt x="2248987" y="279559"/>
                      <a:pt x="1269055" y="367379"/>
                      <a:pt x="668694" y="258604"/>
                    </a:cubicBezTo>
                    <a:cubicBezTo>
                      <a:pt x="616116" y="249079"/>
                      <a:pt x="563157" y="238030"/>
                      <a:pt x="509817" y="241744"/>
                    </a:cubicBezTo>
                    <a:cubicBezTo>
                      <a:pt x="456572" y="245459"/>
                      <a:pt x="401803" y="266319"/>
                      <a:pt x="369990" y="309086"/>
                    </a:cubicBezTo>
                    <a:cubicBezTo>
                      <a:pt x="339891" y="300133"/>
                      <a:pt x="298933" y="323279"/>
                      <a:pt x="276359" y="345091"/>
                    </a:cubicBezTo>
                    <a:cubicBezTo>
                      <a:pt x="253785" y="366903"/>
                      <a:pt x="239783" y="395859"/>
                      <a:pt x="226639" y="424339"/>
                    </a:cubicBezTo>
                    <a:cubicBezTo>
                      <a:pt x="105481" y="741521"/>
                      <a:pt x="32805" y="959549"/>
                      <a:pt x="515" y="1153382"/>
                    </a:cubicBezTo>
                    <a:cubicBezTo>
                      <a:pt x="-7581" y="1306830"/>
                      <a:pt x="81287" y="1508665"/>
                      <a:pt x="160154" y="1844516"/>
                    </a:cubicBezTo>
                    <a:cubicBezTo>
                      <a:pt x="175680" y="1910715"/>
                      <a:pt x="268453" y="1925955"/>
                      <a:pt x="334938" y="1911477"/>
                    </a:cubicBezTo>
                    <a:cubicBezTo>
                      <a:pt x="401422" y="1896999"/>
                      <a:pt x="457906" y="1854708"/>
                      <a:pt x="510960" y="1812131"/>
                    </a:cubicBezTo>
                    <a:cubicBezTo>
                      <a:pt x="656978" y="1694688"/>
                      <a:pt x="793757" y="1565815"/>
                      <a:pt x="919582" y="1426940"/>
                    </a:cubicBezTo>
                    <a:cubicBezTo>
                      <a:pt x="923297" y="1421702"/>
                      <a:pt x="926917" y="1416558"/>
                      <a:pt x="930631" y="1411319"/>
                    </a:cubicBezTo>
                    <a:cubicBezTo>
                      <a:pt x="1207047" y="1370933"/>
                      <a:pt x="1465460" y="1210532"/>
                      <a:pt x="1644625" y="996125"/>
                    </a:cubicBezTo>
                    <a:cubicBezTo>
                      <a:pt x="1963713" y="925544"/>
                      <a:pt x="2464633" y="860679"/>
                      <a:pt x="2791150" y="847725"/>
                    </a:cubicBezTo>
                    <a:lnTo>
                      <a:pt x="2791150" y="0"/>
                    </a:lnTo>
                    <a:close/>
                    <a:moveTo>
                      <a:pt x="344272" y="1495997"/>
                    </a:moveTo>
                    <a:cubicBezTo>
                      <a:pt x="339891" y="1428941"/>
                      <a:pt x="335509" y="1361885"/>
                      <a:pt x="331128" y="1294829"/>
                    </a:cubicBezTo>
                    <a:cubicBezTo>
                      <a:pt x="387992" y="1308354"/>
                      <a:pt x="437332" y="1339691"/>
                      <a:pt x="483718" y="1375220"/>
                    </a:cubicBezTo>
                    <a:cubicBezTo>
                      <a:pt x="434665" y="1414177"/>
                      <a:pt x="393231" y="1457039"/>
                      <a:pt x="344272" y="1495997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3" name="Freeform: Shape 557">
                <a:extLst>
                  <a:ext uri="{FF2B5EF4-FFF2-40B4-BE49-F238E27FC236}">
                    <a16:creationId xmlns:a16="http://schemas.microsoft.com/office/drawing/2014/main" id="{99F2013A-73A0-4F8F-B1AB-5E870C9E917A}"/>
                  </a:ext>
                </a:extLst>
              </p:cNvPr>
              <p:cNvSpPr/>
              <p:nvPr/>
            </p:nvSpPr>
            <p:spPr>
              <a:xfrm>
                <a:off x="9237362" y="3123134"/>
                <a:ext cx="507440" cy="831134"/>
              </a:xfrm>
              <a:custGeom>
                <a:avLst/>
                <a:gdLst>
                  <a:gd name="connsiteX0" fmla="*/ 495975 w 507440"/>
                  <a:gd name="connsiteY0" fmla="*/ 2960 h 831134"/>
                  <a:gd name="connsiteX1" fmla="*/ 298617 w 507440"/>
                  <a:gd name="connsiteY1" fmla="*/ 338716 h 831134"/>
                  <a:gd name="connsiteX2" fmla="*/ 151932 w 507440"/>
                  <a:gd name="connsiteY2" fmla="*/ 473209 h 831134"/>
                  <a:gd name="connsiteX3" fmla="*/ 34489 w 507440"/>
                  <a:gd name="connsiteY3" fmla="*/ 623323 h 831134"/>
                  <a:gd name="connsiteX4" fmla="*/ 4675 w 507440"/>
                  <a:gd name="connsiteY4" fmla="*/ 723241 h 831134"/>
                  <a:gd name="connsiteX5" fmla="*/ 1342 w 507440"/>
                  <a:gd name="connsiteY5" fmla="*/ 775247 h 831134"/>
                  <a:gd name="connsiteX6" fmla="*/ 389 w 507440"/>
                  <a:gd name="connsiteY6" fmla="*/ 829921 h 831134"/>
                  <a:gd name="connsiteX7" fmla="*/ 2866 w 507440"/>
                  <a:gd name="connsiteY7" fmla="*/ 829921 h 831134"/>
                  <a:gd name="connsiteX8" fmla="*/ 4771 w 507440"/>
                  <a:gd name="connsiteY8" fmla="*/ 783058 h 831134"/>
                  <a:gd name="connsiteX9" fmla="*/ 16201 w 507440"/>
                  <a:gd name="connsiteY9" fmla="*/ 734480 h 831134"/>
                  <a:gd name="connsiteX10" fmla="*/ 50014 w 507440"/>
                  <a:gd name="connsiteY10" fmla="*/ 645802 h 831134"/>
                  <a:gd name="connsiteX11" fmla="*/ 166410 w 507440"/>
                  <a:gd name="connsiteY11" fmla="*/ 493498 h 831134"/>
                  <a:gd name="connsiteX12" fmla="*/ 311285 w 507440"/>
                  <a:gd name="connsiteY12" fmla="*/ 362529 h 831134"/>
                  <a:gd name="connsiteX13" fmla="*/ 419299 w 507440"/>
                  <a:gd name="connsiteY13" fmla="*/ 204985 h 831134"/>
                  <a:gd name="connsiteX14" fmla="*/ 507119 w 507440"/>
                  <a:gd name="connsiteY14" fmla="*/ 7627 h 831134"/>
                  <a:gd name="connsiteX15" fmla="*/ 495975 w 507440"/>
                  <a:gd name="connsiteY15" fmla="*/ 2960 h 831134"/>
                  <a:gd name="connsiteX16" fmla="*/ 495975 w 507440"/>
                  <a:gd name="connsiteY16" fmla="*/ 2960 h 83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7440" h="831134">
                    <a:moveTo>
                      <a:pt x="495975" y="2960"/>
                    </a:moveTo>
                    <a:cubicBezTo>
                      <a:pt x="441873" y="121451"/>
                      <a:pt x="385294" y="240133"/>
                      <a:pt x="298617" y="338716"/>
                    </a:cubicBezTo>
                    <a:cubicBezTo>
                      <a:pt x="254516" y="388913"/>
                      <a:pt x="201652" y="429109"/>
                      <a:pt x="151932" y="473209"/>
                    </a:cubicBezTo>
                    <a:cubicBezTo>
                      <a:pt x="103640" y="516072"/>
                      <a:pt x="62302" y="564649"/>
                      <a:pt x="34489" y="623323"/>
                    </a:cubicBezTo>
                    <a:cubicBezTo>
                      <a:pt x="19439" y="655137"/>
                      <a:pt x="10105" y="688570"/>
                      <a:pt x="4675" y="723241"/>
                    </a:cubicBezTo>
                    <a:cubicBezTo>
                      <a:pt x="1913" y="740671"/>
                      <a:pt x="2389" y="757721"/>
                      <a:pt x="1342" y="775247"/>
                    </a:cubicBezTo>
                    <a:cubicBezTo>
                      <a:pt x="199" y="793535"/>
                      <a:pt x="-468" y="811633"/>
                      <a:pt x="389" y="829921"/>
                    </a:cubicBezTo>
                    <a:cubicBezTo>
                      <a:pt x="484" y="831540"/>
                      <a:pt x="2866" y="831540"/>
                      <a:pt x="2866" y="829921"/>
                    </a:cubicBezTo>
                    <a:cubicBezTo>
                      <a:pt x="2675" y="814300"/>
                      <a:pt x="3247" y="798583"/>
                      <a:pt x="4771" y="783058"/>
                    </a:cubicBezTo>
                    <a:cubicBezTo>
                      <a:pt x="6390" y="766389"/>
                      <a:pt x="11819" y="750577"/>
                      <a:pt x="16201" y="734480"/>
                    </a:cubicBezTo>
                    <a:cubicBezTo>
                      <a:pt x="24583" y="703810"/>
                      <a:pt x="36679" y="674663"/>
                      <a:pt x="50014" y="645802"/>
                    </a:cubicBezTo>
                    <a:cubicBezTo>
                      <a:pt x="77446" y="586462"/>
                      <a:pt x="117928" y="536836"/>
                      <a:pt x="166410" y="493498"/>
                    </a:cubicBezTo>
                    <a:cubicBezTo>
                      <a:pt x="215083" y="450064"/>
                      <a:pt x="267661" y="411297"/>
                      <a:pt x="311285" y="362529"/>
                    </a:cubicBezTo>
                    <a:cubicBezTo>
                      <a:pt x="353957" y="314904"/>
                      <a:pt x="388724" y="260897"/>
                      <a:pt x="419299" y="204985"/>
                    </a:cubicBezTo>
                    <a:cubicBezTo>
                      <a:pt x="453970" y="141644"/>
                      <a:pt x="481783" y="75064"/>
                      <a:pt x="507119" y="7627"/>
                    </a:cubicBezTo>
                    <a:cubicBezTo>
                      <a:pt x="509405" y="1246"/>
                      <a:pt x="498832" y="-3231"/>
                      <a:pt x="495975" y="2960"/>
                    </a:cubicBezTo>
                    <a:lnTo>
                      <a:pt x="495975" y="2960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4" name="Freeform: Shape 558">
                <a:extLst>
                  <a:ext uri="{FF2B5EF4-FFF2-40B4-BE49-F238E27FC236}">
                    <a16:creationId xmlns:a16="http://schemas.microsoft.com/office/drawing/2014/main" id="{A1F30857-DE7D-4517-99F4-4C699FCC8F61}"/>
                  </a:ext>
                </a:extLst>
              </p:cNvPr>
              <p:cNvSpPr/>
              <p:nvPr/>
            </p:nvSpPr>
            <p:spPr>
              <a:xfrm>
                <a:off x="9402780" y="2804892"/>
                <a:ext cx="324309" cy="357902"/>
              </a:xfrm>
              <a:custGeom>
                <a:avLst/>
                <a:gdLst>
                  <a:gd name="connsiteX0" fmla="*/ 611 w 324309"/>
                  <a:gd name="connsiteY0" fmla="*/ 7258 h 357902"/>
                  <a:gd name="connsiteX1" fmla="*/ 140533 w 324309"/>
                  <a:gd name="connsiteY1" fmla="*/ 222618 h 357902"/>
                  <a:gd name="connsiteX2" fmla="*/ 219210 w 324309"/>
                  <a:gd name="connsiteY2" fmla="*/ 310438 h 357902"/>
                  <a:gd name="connsiteX3" fmla="*/ 314460 w 324309"/>
                  <a:gd name="connsiteY3" fmla="*/ 357873 h 357902"/>
                  <a:gd name="connsiteX4" fmla="*/ 317127 w 324309"/>
                  <a:gd name="connsiteY4" fmla="*/ 337966 h 357902"/>
                  <a:gd name="connsiteX5" fmla="*/ 227020 w 324309"/>
                  <a:gd name="connsiteY5" fmla="*/ 286626 h 357902"/>
                  <a:gd name="connsiteX6" fmla="*/ 152440 w 324309"/>
                  <a:gd name="connsiteY6" fmla="*/ 201472 h 357902"/>
                  <a:gd name="connsiteX7" fmla="*/ 8993 w 324309"/>
                  <a:gd name="connsiteY7" fmla="*/ 2305 h 357902"/>
                  <a:gd name="connsiteX8" fmla="*/ 611 w 324309"/>
                  <a:gd name="connsiteY8" fmla="*/ 7258 h 357902"/>
                  <a:gd name="connsiteX9" fmla="*/ 611 w 324309"/>
                  <a:gd name="connsiteY9" fmla="*/ 7258 h 35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4309" h="357902">
                    <a:moveTo>
                      <a:pt x="611" y="7258"/>
                    </a:moveTo>
                    <a:cubicBezTo>
                      <a:pt x="40045" y="83743"/>
                      <a:pt x="87193" y="155086"/>
                      <a:pt x="140533" y="222618"/>
                    </a:cubicBezTo>
                    <a:cubicBezTo>
                      <a:pt x="164822" y="253288"/>
                      <a:pt x="189873" y="284435"/>
                      <a:pt x="219210" y="310438"/>
                    </a:cubicBezTo>
                    <a:cubicBezTo>
                      <a:pt x="245785" y="333965"/>
                      <a:pt x="278074" y="355301"/>
                      <a:pt x="314460" y="357873"/>
                    </a:cubicBezTo>
                    <a:cubicBezTo>
                      <a:pt x="326080" y="358730"/>
                      <a:pt x="327985" y="341014"/>
                      <a:pt x="317127" y="337966"/>
                    </a:cubicBezTo>
                    <a:cubicBezTo>
                      <a:pt x="282170" y="328250"/>
                      <a:pt x="253405" y="311677"/>
                      <a:pt x="227020" y="286626"/>
                    </a:cubicBezTo>
                    <a:cubicBezTo>
                      <a:pt x="199684" y="260718"/>
                      <a:pt x="176062" y="230809"/>
                      <a:pt x="152440" y="201472"/>
                    </a:cubicBezTo>
                    <a:cubicBezTo>
                      <a:pt x="101195" y="137750"/>
                      <a:pt x="53761" y="70694"/>
                      <a:pt x="8993" y="2305"/>
                    </a:cubicBezTo>
                    <a:cubicBezTo>
                      <a:pt x="5659" y="-2934"/>
                      <a:pt x="-2246" y="1638"/>
                      <a:pt x="611" y="7258"/>
                    </a:cubicBezTo>
                    <a:lnTo>
                      <a:pt x="611" y="7258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5" name="Freeform: Shape 559">
                <a:extLst>
                  <a:ext uri="{FF2B5EF4-FFF2-40B4-BE49-F238E27FC236}">
                    <a16:creationId xmlns:a16="http://schemas.microsoft.com/office/drawing/2014/main" id="{9B988716-1428-4B09-96E8-F42347DBBB24}"/>
                  </a:ext>
                </a:extLst>
              </p:cNvPr>
              <p:cNvSpPr/>
              <p:nvPr/>
            </p:nvSpPr>
            <p:spPr>
              <a:xfrm>
                <a:off x="9294943" y="2939369"/>
                <a:ext cx="298850" cy="155593"/>
              </a:xfrm>
              <a:custGeom>
                <a:avLst/>
                <a:gdLst>
                  <a:gd name="connsiteX0" fmla="*/ 1101 w 298850"/>
                  <a:gd name="connsiteY0" fmla="*/ 4321 h 155593"/>
                  <a:gd name="connsiteX1" fmla="*/ 108162 w 298850"/>
                  <a:gd name="connsiteY1" fmla="*/ 130241 h 155593"/>
                  <a:gd name="connsiteX2" fmla="*/ 195697 w 298850"/>
                  <a:gd name="connsiteY2" fmla="*/ 155387 h 155593"/>
                  <a:gd name="connsiteX3" fmla="*/ 251228 w 298850"/>
                  <a:gd name="connsiteY3" fmla="*/ 152339 h 155593"/>
                  <a:gd name="connsiteX4" fmla="*/ 297710 w 298850"/>
                  <a:gd name="connsiteY4" fmla="*/ 138719 h 155593"/>
                  <a:gd name="connsiteX5" fmla="*/ 296948 w 298850"/>
                  <a:gd name="connsiteY5" fmla="*/ 132432 h 155593"/>
                  <a:gd name="connsiteX6" fmla="*/ 251228 w 298850"/>
                  <a:gd name="connsiteY6" fmla="*/ 132718 h 155593"/>
                  <a:gd name="connsiteX7" fmla="*/ 197983 w 298850"/>
                  <a:gd name="connsiteY7" fmla="*/ 135480 h 155593"/>
                  <a:gd name="connsiteX8" fmla="*/ 109686 w 298850"/>
                  <a:gd name="connsiteY8" fmla="*/ 108334 h 155593"/>
                  <a:gd name="connsiteX9" fmla="*/ 3483 w 298850"/>
                  <a:gd name="connsiteY9" fmla="*/ 320 h 155593"/>
                  <a:gd name="connsiteX10" fmla="*/ 1101 w 298850"/>
                  <a:gd name="connsiteY10" fmla="*/ 4321 h 155593"/>
                  <a:gd name="connsiteX11" fmla="*/ 1101 w 298850"/>
                  <a:gd name="connsiteY11" fmla="*/ 4321 h 155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8850" h="155593">
                    <a:moveTo>
                      <a:pt x="1101" y="4321"/>
                    </a:moveTo>
                    <a:cubicBezTo>
                      <a:pt x="47298" y="36610"/>
                      <a:pt x="59680" y="99475"/>
                      <a:pt x="108162" y="130241"/>
                    </a:cubicBezTo>
                    <a:cubicBezTo>
                      <a:pt x="134070" y="146624"/>
                      <a:pt x="165312" y="154054"/>
                      <a:pt x="195697" y="155387"/>
                    </a:cubicBezTo>
                    <a:cubicBezTo>
                      <a:pt x="214271" y="156149"/>
                      <a:pt x="232845" y="154721"/>
                      <a:pt x="251228" y="152339"/>
                    </a:cubicBezTo>
                    <a:cubicBezTo>
                      <a:pt x="267420" y="150244"/>
                      <a:pt x="285327" y="150244"/>
                      <a:pt x="297710" y="138719"/>
                    </a:cubicBezTo>
                    <a:cubicBezTo>
                      <a:pt x="299424" y="137099"/>
                      <a:pt x="299234" y="133480"/>
                      <a:pt x="296948" y="132432"/>
                    </a:cubicBezTo>
                    <a:cubicBezTo>
                      <a:pt x="282089" y="125860"/>
                      <a:pt x="266944" y="130813"/>
                      <a:pt x="251228" y="132718"/>
                    </a:cubicBezTo>
                    <a:cubicBezTo>
                      <a:pt x="233607" y="134813"/>
                      <a:pt x="215795" y="136147"/>
                      <a:pt x="197983" y="135480"/>
                    </a:cubicBezTo>
                    <a:cubicBezTo>
                      <a:pt x="166836" y="134337"/>
                      <a:pt x="135118" y="127098"/>
                      <a:pt x="109686" y="108334"/>
                    </a:cubicBezTo>
                    <a:cubicBezTo>
                      <a:pt x="68157" y="77663"/>
                      <a:pt x="51584" y="23466"/>
                      <a:pt x="3483" y="320"/>
                    </a:cubicBezTo>
                    <a:cubicBezTo>
                      <a:pt x="720" y="-1108"/>
                      <a:pt x="-1375" y="2606"/>
                      <a:pt x="1101" y="4321"/>
                    </a:cubicBezTo>
                    <a:lnTo>
                      <a:pt x="1101" y="4321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6" name="Freeform: Shape 560">
                <a:extLst>
                  <a:ext uri="{FF2B5EF4-FFF2-40B4-BE49-F238E27FC236}">
                    <a16:creationId xmlns:a16="http://schemas.microsoft.com/office/drawing/2014/main" id="{E1E31B4A-F292-469D-BE13-7F5486BDC1FB}"/>
                  </a:ext>
                </a:extLst>
              </p:cNvPr>
              <p:cNvSpPr/>
              <p:nvPr/>
            </p:nvSpPr>
            <p:spPr>
              <a:xfrm>
                <a:off x="9374245" y="3079762"/>
                <a:ext cx="109905" cy="528442"/>
              </a:xfrm>
              <a:custGeom>
                <a:avLst/>
                <a:gdLst>
                  <a:gd name="connsiteX0" fmla="*/ 95345 w 109905"/>
                  <a:gd name="connsiteY0" fmla="*/ 4041 h 528442"/>
                  <a:gd name="connsiteX1" fmla="*/ 20765 w 109905"/>
                  <a:gd name="connsiteY1" fmla="*/ 115864 h 528442"/>
                  <a:gd name="connsiteX2" fmla="*/ 1143 w 109905"/>
                  <a:gd name="connsiteY2" fmla="*/ 167204 h 528442"/>
                  <a:gd name="connsiteX3" fmla="*/ 0 w 109905"/>
                  <a:gd name="connsiteY3" fmla="*/ 236927 h 528442"/>
                  <a:gd name="connsiteX4" fmla="*/ 21050 w 109905"/>
                  <a:gd name="connsiteY4" fmla="*/ 522106 h 528442"/>
                  <a:gd name="connsiteX5" fmla="*/ 38481 w 109905"/>
                  <a:gd name="connsiteY5" fmla="*/ 519724 h 528442"/>
                  <a:gd name="connsiteX6" fmla="*/ 19717 w 109905"/>
                  <a:gd name="connsiteY6" fmla="*/ 243880 h 528442"/>
                  <a:gd name="connsiteX7" fmla="*/ 20098 w 109905"/>
                  <a:gd name="connsiteY7" fmla="*/ 176443 h 528442"/>
                  <a:gd name="connsiteX8" fmla="*/ 24955 w 109905"/>
                  <a:gd name="connsiteY8" fmla="*/ 141963 h 528442"/>
                  <a:gd name="connsiteX9" fmla="*/ 41624 w 109905"/>
                  <a:gd name="connsiteY9" fmla="*/ 119389 h 528442"/>
                  <a:gd name="connsiteX10" fmla="*/ 108966 w 109905"/>
                  <a:gd name="connsiteY10" fmla="*/ 11947 h 528442"/>
                  <a:gd name="connsiteX11" fmla="*/ 95345 w 109905"/>
                  <a:gd name="connsiteY11" fmla="*/ 4041 h 528442"/>
                  <a:gd name="connsiteX12" fmla="*/ 95345 w 109905"/>
                  <a:gd name="connsiteY12" fmla="*/ 4041 h 52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9905" h="528442">
                    <a:moveTo>
                      <a:pt x="95345" y="4041"/>
                    </a:moveTo>
                    <a:cubicBezTo>
                      <a:pt x="74390" y="43855"/>
                      <a:pt x="49149" y="80908"/>
                      <a:pt x="20765" y="115864"/>
                    </a:cubicBezTo>
                    <a:cubicBezTo>
                      <a:pt x="7715" y="131962"/>
                      <a:pt x="2000" y="146344"/>
                      <a:pt x="1143" y="167204"/>
                    </a:cubicBezTo>
                    <a:cubicBezTo>
                      <a:pt x="191" y="190445"/>
                      <a:pt x="0" y="213686"/>
                      <a:pt x="0" y="236927"/>
                    </a:cubicBezTo>
                    <a:cubicBezTo>
                      <a:pt x="0" y="332082"/>
                      <a:pt x="5810" y="428189"/>
                      <a:pt x="21050" y="522106"/>
                    </a:cubicBezTo>
                    <a:cubicBezTo>
                      <a:pt x="22669" y="531916"/>
                      <a:pt x="39624" y="529726"/>
                      <a:pt x="38481" y="519724"/>
                    </a:cubicBezTo>
                    <a:cubicBezTo>
                      <a:pt x="28480" y="427903"/>
                      <a:pt x="20669" y="336273"/>
                      <a:pt x="19717" y="243880"/>
                    </a:cubicBezTo>
                    <a:cubicBezTo>
                      <a:pt x="19431" y="221401"/>
                      <a:pt x="19621" y="198922"/>
                      <a:pt x="20098" y="176443"/>
                    </a:cubicBezTo>
                    <a:cubicBezTo>
                      <a:pt x="20383" y="164918"/>
                      <a:pt x="19526" y="152536"/>
                      <a:pt x="24955" y="141963"/>
                    </a:cubicBezTo>
                    <a:cubicBezTo>
                      <a:pt x="29242" y="133676"/>
                      <a:pt x="35909" y="126723"/>
                      <a:pt x="41624" y="119389"/>
                    </a:cubicBezTo>
                    <a:cubicBezTo>
                      <a:pt x="67913" y="85956"/>
                      <a:pt x="90297" y="50142"/>
                      <a:pt x="108966" y="11947"/>
                    </a:cubicBezTo>
                    <a:cubicBezTo>
                      <a:pt x="113538" y="2898"/>
                      <a:pt x="100203" y="-5103"/>
                      <a:pt x="95345" y="4041"/>
                    </a:cubicBezTo>
                    <a:lnTo>
                      <a:pt x="95345" y="4041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7" name="Freeform: Shape 561">
                <a:extLst>
                  <a:ext uri="{FF2B5EF4-FFF2-40B4-BE49-F238E27FC236}">
                    <a16:creationId xmlns:a16="http://schemas.microsoft.com/office/drawing/2014/main" id="{354B4799-4295-4172-AE2D-E2D1222B40EC}"/>
                  </a:ext>
                </a:extLst>
              </p:cNvPr>
              <p:cNvSpPr/>
              <p:nvPr/>
            </p:nvSpPr>
            <p:spPr>
              <a:xfrm>
                <a:off x="9621569" y="3115913"/>
                <a:ext cx="36020" cy="104349"/>
              </a:xfrm>
              <a:custGeom>
                <a:avLst/>
                <a:gdLst>
                  <a:gd name="connsiteX0" fmla="*/ 22519 w 36020"/>
                  <a:gd name="connsiteY0" fmla="*/ 6180 h 104349"/>
                  <a:gd name="connsiteX1" fmla="*/ 17661 w 36020"/>
                  <a:gd name="connsiteY1" fmla="*/ 51519 h 104349"/>
                  <a:gd name="connsiteX2" fmla="*/ 10517 w 36020"/>
                  <a:gd name="connsiteY2" fmla="*/ 72760 h 104349"/>
                  <a:gd name="connsiteX3" fmla="*/ 421 w 36020"/>
                  <a:gd name="connsiteY3" fmla="*/ 94191 h 104349"/>
                  <a:gd name="connsiteX4" fmla="*/ 5088 w 36020"/>
                  <a:gd name="connsiteY4" fmla="*/ 103716 h 104349"/>
                  <a:gd name="connsiteX5" fmla="*/ 15089 w 36020"/>
                  <a:gd name="connsiteY5" fmla="*/ 100382 h 104349"/>
                  <a:gd name="connsiteX6" fmla="*/ 25853 w 36020"/>
                  <a:gd name="connsiteY6" fmla="*/ 78094 h 104349"/>
                  <a:gd name="connsiteX7" fmla="*/ 32520 w 36020"/>
                  <a:gd name="connsiteY7" fmla="*/ 54757 h 104349"/>
                  <a:gd name="connsiteX8" fmla="*/ 35378 w 36020"/>
                  <a:gd name="connsiteY8" fmla="*/ 6180 h 104349"/>
                  <a:gd name="connsiteX9" fmla="*/ 22519 w 36020"/>
                  <a:gd name="connsiteY9" fmla="*/ 6180 h 104349"/>
                  <a:gd name="connsiteX10" fmla="*/ 22519 w 36020"/>
                  <a:gd name="connsiteY10" fmla="*/ 6180 h 10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20" h="104349">
                    <a:moveTo>
                      <a:pt x="22519" y="6180"/>
                    </a:moveTo>
                    <a:cubicBezTo>
                      <a:pt x="23090" y="21515"/>
                      <a:pt x="21566" y="36660"/>
                      <a:pt x="17661" y="51519"/>
                    </a:cubicBezTo>
                    <a:cubicBezTo>
                      <a:pt x="15756" y="58758"/>
                      <a:pt x="13375" y="65902"/>
                      <a:pt x="10517" y="72760"/>
                    </a:cubicBezTo>
                    <a:cubicBezTo>
                      <a:pt x="7469" y="79999"/>
                      <a:pt x="3374" y="86857"/>
                      <a:pt x="421" y="94191"/>
                    </a:cubicBezTo>
                    <a:cubicBezTo>
                      <a:pt x="-1103" y="97810"/>
                      <a:pt x="1754" y="102382"/>
                      <a:pt x="5088" y="103716"/>
                    </a:cubicBezTo>
                    <a:cubicBezTo>
                      <a:pt x="9089" y="105335"/>
                      <a:pt x="12708" y="103716"/>
                      <a:pt x="15089" y="100382"/>
                    </a:cubicBezTo>
                    <a:cubicBezTo>
                      <a:pt x="19947" y="93905"/>
                      <a:pt x="23090" y="85714"/>
                      <a:pt x="25853" y="78094"/>
                    </a:cubicBezTo>
                    <a:cubicBezTo>
                      <a:pt x="28615" y="70474"/>
                      <a:pt x="30901" y="62758"/>
                      <a:pt x="32520" y="54757"/>
                    </a:cubicBezTo>
                    <a:cubicBezTo>
                      <a:pt x="35854" y="38755"/>
                      <a:pt x="36806" y="22372"/>
                      <a:pt x="35378" y="6180"/>
                    </a:cubicBezTo>
                    <a:cubicBezTo>
                      <a:pt x="34616" y="-1916"/>
                      <a:pt x="22138" y="-2202"/>
                      <a:pt x="22519" y="6180"/>
                    </a:cubicBezTo>
                    <a:lnTo>
                      <a:pt x="22519" y="6180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8" name="Freeform: Shape 562">
                <a:extLst>
                  <a:ext uri="{FF2B5EF4-FFF2-40B4-BE49-F238E27FC236}">
                    <a16:creationId xmlns:a16="http://schemas.microsoft.com/office/drawing/2014/main" id="{2577AC19-8E9A-4BAC-99A3-B5C6FD4BE3FD}"/>
                  </a:ext>
                </a:extLst>
              </p:cNvPr>
              <p:cNvSpPr/>
              <p:nvPr/>
            </p:nvSpPr>
            <p:spPr>
              <a:xfrm>
                <a:off x="9433847" y="3205723"/>
                <a:ext cx="260467" cy="49909"/>
              </a:xfrm>
              <a:custGeom>
                <a:avLst/>
                <a:gdLst>
                  <a:gd name="connsiteX0" fmla="*/ 5263 w 260467"/>
                  <a:gd name="connsiteY0" fmla="*/ 45529 h 49909"/>
                  <a:gd name="connsiteX1" fmla="*/ 135184 w 260467"/>
                  <a:gd name="connsiteY1" fmla="*/ 32861 h 49909"/>
                  <a:gd name="connsiteX2" fmla="*/ 197858 w 260467"/>
                  <a:gd name="connsiteY2" fmla="*/ 19812 h 49909"/>
                  <a:gd name="connsiteX3" fmla="*/ 224147 w 260467"/>
                  <a:gd name="connsiteY3" fmla="*/ 25431 h 49909"/>
                  <a:gd name="connsiteX4" fmla="*/ 242435 w 260467"/>
                  <a:gd name="connsiteY4" fmla="*/ 45529 h 49909"/>
                  <a:gd name="connsiteX5" fmla="*/ 260437 w 260467"/>
                  <a:gd name="connsiteY5" fmla="*/ 40671 h 49909"/>
                  <a:gd name="connsiteX6" fmla="*/ 225862 w 260467"/>
                  <a:gd name="connsiteY6" fmla="*/ 3905 h 49909"/>
                  <a:gd name="connsiteX7" fmla="*/ 160711 w 260467"/>
                  <a:gd name="connsiteY7" fmla="*/ 6858 h 49909"/>
                  <a:gd name="connsiteX8" fmla="*/ 5167 w 260467"/>
                  <a:gd name="connsiteY8" fmla="*/ 34766 h 49909"/>
                  <a:gd name="connsiteX9" fmla="*/ 5263 w 260467"/>
                  <a:gd name="connsiteY9" fmla="*/ 45529 h 49909"/>
                  <a:gd name="connsiteX10" fmla="*/ 5263 w 260467"/>
                  <a:gd name="connsiteY10" fmla="*/ 45529 h 4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0467" h="49909">
                    <a:moveTo>
                      <a:pt x="5263" y="45529"/>
                    </a:moveTo>
                    <a:cubicBezTo>
                      <a:pt x="49363" y="45624"/>
                      <a:pt x="92131" y="42862"/>
                      <a:pt x="135184" y="32861"/>
                    </a:cubicBezTo>
                    <a:cubicBezTo>
                      <a:pt x="155758" y="28098"/>
                      <a:pt x="176617" y="20193"/>
                      <a:pt x="197858" y="19812"/>
                    </a:cubicBezTo>
                    <a:cubicBezTo>
                      <a:pt x="207002" y="19621"/>
                      <a:pt x="216051" y="21145"/>
                      <a:pt x="224147" y="25431"/>
                    </a:cubicBezTo>
                    <a:cubicBezTo>
                      <a:pt x="233291" y="30289"/>
                      <a:pt x="236815" y="37338"/>
                      <a:pt x="242435" y="45529"/>
                    </a:cubicBezTo>
                    <a:cubicBezTo>
                      <a:pt x="247388" y="52768"/>
                      <a:pt x="261199" y="50958"/>
                      <a:pt x="260437" y="40671"/>
                    </a:cubicBezTo>
                    <a:cubicBezTo>
                      <a:pt x="259104" y="22383"/>
                      <a:pt x="241959" y="9525"/>
                      <a:pt x="225862" y="3905"/>
                    </a:cubicBezTo>
                    <a:cubicBezTo>
                      <a:pt x="204621" y="-3620"/>
                      <a:pt x="181761" y="1047"/>
                      <a:pt x="160711" y="6858"/>
                    </a:cubicBezTo>
                    <a:cubicBezTo>
                      <a:pt x="110133" y="20859"/>
                      <a:pt x="57650" y="32099"/>
                      <a:pt x="5167" y="34766"/>
                    </a:cubicBezTo>
                    <a:cubicBezTo>
                      <a:pt x="-1691" y="35052"/>
                      <a:pt x="-1786" y="45529"/>
                      <a:pt x="5263" y="45529"/>
                    </a:cubicBezTo>
                    <a:lnTo>
                      <a:pt x="5263" y="45529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9" name="Freeform: Shape 563">
                <a:extLst>
                  <a:ext uri="{FF2B5EF4-FFF2-40B4-BE49-F238E27FC236}">
                    <a16:creationId xmlns:a16="http://schemas.microsoft.com/office/drawing/2014/main" id="{D32748E7-2C51-417E-9EB1-10B9DCFF3D97}"/>
                  </a:ext>
                </a:extLst>
              </p:cNvPr>
              <p:cNvSpPr/>
              <p:nvPr/>
            </p:nvSpPr>
            <p:spPr>
              <a:xfrm>
                <a:off x="9211245" y="3239575"/>
                <a:ext cx="175194" cy="46173"/>
              </a:xfrm>
              <a:custGeom>
                <a:avLst/>
                <a:gdLst>
                  <a:gd name="connsiteX0" fmla="*/ 166238 w 175194"/>
                  <a:gd name="connsiteY0" fmla="*/ 1009 h 46173"/>
                  <a:gd name="connsiteX1" fmla="*/ 86609 w 175194"/>
                  <a:gd name="connsiteY1" fmla="*/ 28251 h 46173"/>
                  <a:gd name="connsiteX2" fmla="*/ 4122 w 175194"/>
                  <a:gd name="connsiteY2" fmla="*/ 23679 h 46173"/>
                  <a:gd name="connsiteX3" fmla="*/ 1931 w 175194"/>
                  <a:gd name="connsiteY3" fmla="*/ 31584 h 46173"/>
                  <a:gd name="connsiteX4" fmla="*/ 42794 w 175194"/>
                  <a:gd name="connsiteY4" fmla="*/ 45205 h 46173"/>
                  <a:gd name="connsiteX5" fmla="*/ 88895 w 175194"/>
                  <a:gd name="connsiteY5" fmla="*/ 44253 h 46173"/>
                  <a:gd name="connsiteX6" fmla="*/ 172334 w 175194"/>
                  <a:gd name="connsiteY6" fmla="*/ 11677 h 46173"/>
                  <a:gd name="connsiteX7" fmla="*/ 166238 w 175194"/>
                  <a:gd name="connsiteY7" fmla="*/ 1009 h 46173"/>
                  <a:gd name="connsiteX8" fmla="*/ 166238 w 175194"/>
                  <a:gd name="connsiteY8" fmla="*/ 1009 h 46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194" h="46173">
                    <a:moveTo>
                      <a:pt x="166238" y="1009"/>
                    </a:moveTo>
                    <a:cubicBezTo>
                      <a:pt x="142044" y="16249"/>
                      <a:pt x="114993" y="25393"/>
                      <a:pt x="86609" y="28251"/>
                    </a:cubicBezTo>
                    <a:cubicBezTo>
                      <a:pt x="59081" y="31013"/>
                      <a:pt x="31459" y="26727"/>
                      <a:pt x="4122" y="23679"/>
                    </a:cubicBezTo>
                    <a:cubicBezTo>
                      <a:pt x="-259" y="23202"/>
                      <a:pt x="-1402" y="29584"/>
                      <a:pt x="1931" y="31584"/>
                    </a:cubicBezTo>
                    <a:cubicBezTo>
                      <a:pt x="14885" y="39204"/>
                      <a:pt x="27839" y="43586"/>
                      <a:pt x="42794" y="45205"/>
                    </a:cubicBezTo>
                    <a:cubicBezTo>
                      <a:pt x="58034" y="46824"/>
                      <a:pt x="73655" y="46348"/>
                      <a:pt x="88895" y="44253"/>
                    </a:cubicBezTo>
                    <a:cubicBezTo>
                      <a:pt x="118708" y="40062"/>
                      <a:pt x="147569" y="28632"/>
                      <a:pt x="172334" y="11677"/>
                    </a:cubicBezTo>
                    <a:cubicBezTo>
                      <a:pt x="178906" y="7200"/>
                      <a:pt x="173000" y="-3277"/>
                      <a:pt x="166238" y="1009"/>
                    </a:cubicBezTo>
                    <a:lnTo>
                      <a:pt x="166238" y="1009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0" name="Freeform: Shape 564">
                <a:extLst>
                  <a:ext uri="{FF2B5EF4-FFF2-40B4-BE49-F238E27FC236}">
                    <a16:creationId xmlns:a16="http://schemas.microsoft.com/office/drawing/2014/main" id="{08AE3E7F-7025-4459-9F84-C605263107DE}"/>
                  </a:ext>
                </a:extLst>
              </p:cNvPr>
              <p:cNvSpPr/>
              <p:nvPr/>
            </p:nvSpPr>
            <p:spPr>
              <a:xfrm>
                <a:off x="9498976" y="3626992"/>
                <a:ext cx="153736" cy="119652"/>
              </a:xfrm>
              <a:custGeom>
                <a:avLst/>
                <a:gdLst>
                  <a:gd name="connsiteX0" fmla="*/ 1189 w 153736"/>
                  <a:gd name="connsiteY0" fmla="*/ 4403 h 119652"/>
                  <a:gd name="connsiteX1" fmla="*/ 83104 w 153736"/>
                  <a:gd name="connsiteY1" fmla="*/ 55267 h 119652"/>
                  <a:gd name="connsiteX2" fmla="*/ 117490 w 153736"/>
                  <a:gd name="connsiteY2" fmla="*/ 87747 h 119652"/>
                  <a:gd name="connsiteX3" fmla="*/ 133111 w 153736"/>
                  <a:gd name="connsiteY3" fmla="*/ 105559 h 119652"/>
                  <a:gd name="connsiteX4" fmla="*/ 149589 w 153736"/>
                  <a:gd name="connsiteY4" fmla="*/ 119561 h 119652"/>
                  <a:gd name="connsiteX5" fmla="*/ 153685 w 153736"/>
                  <a:gd name="connsiteY5" fmla="*/ 116417 h 119652"/>
                  <a:gd name="connsiteX6" fmla="*/ 143969 w 153736"/>
                  <a:gd name="connsiteY6" fmla="*/ 96320 h 119652"/>
                  <a:gd name="connsiteX7" fmla="*/ 128253 w 153736"/>
                  <a:gd name="connsiteY7" fmla="*/ 78603 h 119652"/>
                  <a:gd name="connsiteX8" fmla="*/ 90534 w 153736"/>
                  <a:gd name="connsiteY8" fmla="*/ 45456 h 119652"/>
                  <a:gd name="connsiteX9" fmla="*/ 2809 w 153736"/>
                  <a:gd name="connsiteY9" fmla="*/ 117 h 119652"/>
                  <a:gd name="connsiteX10" fmla="*/ 1189 w 153736"/>
                  <a:gd name="connsiteY10" fmla="*/ 4403 h 119652"/>
                  <a:gd name="connsiteX11" fmla="*/ 1189 w 153736"/>
                  <a:gd name="connsiteY11" fmla="*/ 4403 h 11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736" h="119652">
                    <a:moveTo>
                      <a:pt x="1189" y="4403"/>
                    </a:moveTo>
                    <a:cubicBezTo>
                      <a:pt x="30622" y="17453"/>
                      <a:pt x="58149" y="34883"/>
                      <a:pt x="83104" y="55267"/>
                    </a:cubicBezTo>
                    <a:cubicBezTo>
                      <a:pt x="95392" y="65268"/>
                      <a:pt x="106726" y="76222"/>
                      <a:pt x="117490" y="87747"/>
                    </a:cubicBezTo>
                    <a:cubicBezTo>
                      <a:pt x="122919" y="93557"/>
                      <a:pt x="128062" y="99463"/>
                      <a:pt x="133111" y="105559"/>
                    </a:cubicBezTo>
                    <a:cubicBezTo>
                      <a:pt x="137397" y="110798"/>
                      <a:pt x="142636" y="117941"/>
                      <a:pt x="149589" y="119561"/>
                    </a:cubicBezTo>
                    <a:cubicBezTo>
                      <a:pt x="151780" y="120037"/>
                      <a:pt x="153494" y="118608"/>
                      <a:pt x="153685" y="116417"/>
                    </a:cubicBezTo>
                    <a:cubicBezTo>
                      <a:pt x="154351" y="108988"/>
                      <a:pt x="148446" y="101749"/>
                      <a:pt x="143969" y="96320"/>
                    </a:cubicBezTo>
                    <a:cubicBezTo>
                      <a:pt x="139016" y="90224"/>
                      <a:pt x="133777" y="84318"/>
                      <a:pt x="128253" y="78603"/>
                    </a:cubicBezTo>
                    <a:cubicBezTo>
                      <a:pt x="116728" y="66506"/>
                      <a:pt x="103869" y="55553"/>
                      <a:pt x="90534" y="45456"/>
                    </a:cubicBezTo>
                    <a:cubicBezTo>
                      <a:pt x="64054" y="25454"/>
                      <a:pt x="34241" y="10595"/>
                      <a:pt x="2809" y="117"/>
                    </a:cubicBezTo>
                    <a:cubicBezTo>
                      <a:pt x="523" y="-740"/>
                      <a:pt x="-1287" y="3356"/>
                      <a:pt x="1189" y="4403"/>
                    </a:cubicBezTo>
                    <a:lnTo>
                      <a:pt x="1189" y="4403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1" name="Freeform: Shape 565">
                <a:extLst>
                  <a:ext uri="{FF2B5EF4-FFF2-40B4-BE49-F238E27FC236}">
                    <a16:creationId xmlns:a16="http://schemas.microsoft.com/office/drawing/2014/main" id="{B7032A56-8EB8-4A51-AC1F-22712B7E9DC0}"/>
                  </a:ext>
                </a:extLst>
              </p:cNvPr>
              <p:cNvSpPr/>
              <p:nvPr/>
            </p:nvSpPr>
            <p:spPr>
              <a:xfrm>
                <a:off x="9564401" y="3590707"/>
                <a:ext cx="128402" cy="89051"/>
              </a:xfrm>
              <a:custGeom>
                <a:avLst/>
                <a:gdLst>
                  <a:gd name="connsiteX0" fmla="*/ 3582 w 128402"/>
                  <a:gd name="connsiteY0" fmla="*/ 9827 h 89051"/>
                  <a:gd name="connsiteX1" fmla="*/ 65494 w 128402"/>
                  <a:gd name="connsiteY1" fmla="*/ 41355 h 89051"/>
                  <a:gd name="connsiteX2" fmla="*/ 91116 w 128402"/>
                  <a:gd name="connsiteY2" fmla="*/ 64787 h 89051"/>
                  <a:gd name="connsiteX3" fmla="*/ 103308 w 128402"/>
                  <a:gd name="connsiteY3" fmla="*/ 77264 h 89051"/>
                  <a:gd name="connsiteX4" fmla="*/ 117882 w 128402"/>
                  <a:gd name="connsiteY4" fmla="*/ 88885 h 89051"/>
                  <a:gd name="connsiteX5" fmla="*/ 128169 w 128402"/>
                  <a:gd name="connsiteY5" fmla="*/ 78598 h 89051"/>
                  <a:gd name="connsiteX6" fmla="*/ 116072 w 128402"/>
                  <a:gd name="connsiteY6" fmla="*/ 64405 h 89051"/>
                  <a:gd name="connsiteX7" fmla="*/ 101975 w 128402"/>
                  <a:gd name="connsiteY7" fmla="*/ 52499 h 89051"/>
                  <a:gd name="connsiteX8" fmla="*/ 71876 w 128402"/>
                  <a:gd name="connsiteY8" fmla="*/ 30020 h 89051"/>
                  <a:gd name="connsiteX9" fmla="*/ 6344 w 128402"/>
                  <a:gd name="connsiteY9" fmla="*/ 112 h 89051"/>
                  <a:gd name="connsiteX10" fmla="*/ 3582 w 128402"/>
                  <a:gd name="connsiteY10" fmla="*/ 9827 h 89051"/>
                  <a:gd name="connsiteX11" fmla="*/ 3582 w 128402"/>
                  <a:gd name="connsiteY11" fmla="*/ 9827 h 89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402" h="89051">
                    <a:moveTo>
                      <a:pt x="3582" y="9827"/>
                    </a:moveTo>
                    <a:cubicBezTo>
                      <a:pt x="26346" y="15352"/>
                      <a:pt x="47492" y="26496"/>
                      <a:pt x="65494" y="41355"/>
                    </a:cubicBezTo>
                    <a:cubicBezTo>
                      <a:pt x="74448" y="48689"/>
                      <a:pt x="82925" y="56595"/>
                      <a:pt x="91116" y="64787"/>
                    </a:cubicBezTo>
                    <a:cubicBezTo>
                      <a:pt x="95212" y="68882"/>
                      <a:pt x="99308" y="73073"/>
                      <a:pt x="103308" y="77264"/>
                    </a:cubicBezTo>
                    <a:cubicBezTo>
                      <a:pt x="107499" y="81550"/>
                      <a:pt x="111690" y="87742"/>
                      <a:pt x="117882" y="88885"/>
                    </a:cubicBezTo>
                    <a:cubicBezTo>
                      <a:pt x="124263" y="90028"/>
                      <a:pt x="129597" y="85170"/>
                      <a:pt x="128169" y="78598"/>
                    </a:cubicBezTo>
                    <a:cubicBezTo>
                      <a:pt x="126835" y="72311"/>
                      <a:pt x="120739" y="68406"/>
                      <a:pt x="116072" y="64405"/>
                    </a:cubicBezTo>
                    <a:cubicBezTo>
                      <a:pt x="111405" y="60405"/>
                      <a:pt x="106737" y="56405"/>
                      <a:pt x="101975" y="52499"/>
                    </a:cubicBezTo>
                    <a:cubicBezTo>
                      <a:pt x="92259" y="44593"/>
                      <a:pt x="82258" y="36878"/>
                      <a:pt x="71876" y="30020"/>
                    </a:cubicBezTo>
                    <a:cubicBezTo>
                      <a:pt x="51683" y="16590"/>
                      <a:pt x="30252" y="5160"/>
                      <a:pt x="6344" y="112"/>
                    </a:cubicBezTo>
                    <a:cubicBezTo>
                      <a:pt x="-38" y="-1126"/>
                      <a:pt x="-2705" y="8303"/>
                      <a:pt x="3582" y="9827"/>
                    </a:cubicBezTo>
                    <a:lnTo>
                      <a:pt x="3582" y="9827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2" name="Freeform: Shape 566">
                <a:extLst>
                  <a:ext uri="{FF2B5EF4-FFF2-40B4-BE49-F238E27FC236}">
                    <a16:creationId xmlns:a16="http://schemas.microsoft.com/office/drawing/2014/main" id="{6C2A2715-1847-47D9-861B-E05EE7681904}"/>
                  </a:ext>
                </a:extLst>
              </p:cNvPr>
              <p:cNvSpPr/>
              <p:nvPr/>
            </p:nvSpPr>
            <p:spPr>
              <a:xfrm>
                <a:off x="9649012" y="2979757"/>
                <a:ext cx="66659" cy="151035"/>
              </a:xfrm>
              <a:custGeom>
                <a:avLst/>
                <a:gdLst>
                  <a:gd name="connsiteX0" fmla="*/ 66418 w 66659"/>
                  <a:gd name="connsiteY0" fmla="*/ 144527 h 151035"/>
                  <a:gd name="connsiteX1" fmla="*/ 41748 w 66659"/>
                  <a:gd name="connsiteY1" fmla="*/ 69565 h 151035"/>
                  <a:gd name="connsiteX2" fmla="*/ 27175 w 66659"/>
                  <a:gd name="connsiteY2" fmla="*/ 34323 h 151035"/>
                  <a:gd name="connsiteX3" fmla="*/ 7649 w 66659"/>
                  <a:gd name="connsiteY3" fmla="*/ 1176 h 151035"/>
                  <a:gd name="connsiteX4" fmla="*/ 28 w 66659"/>
                  <a:gd name="connsiteY4" fmla="*/ 4319 h 151035"/>
                  <a:gd name="connsiteX5" fmla="*/ 12601 w 66659"/>
                  <a:gd name="connsiteY5" fmla="*/ 39752 h 151035"/>
                  <a:gd name="connsiteX6" fmla="*/ 28032 w 66659"/>
                  <a:gd name="connsiteY6" fmla="*/ 74709 h 151035"/>
                  <a:gd name="connsiteX7" fmla="*/ 56226 w 66659"/>
                  <a:gd name="connsiteY7" fmla="*/ 147289 h 151035"/>
                  <a:gd name="connsiteX8" fmla="*/ 66418 w 66659"/>
                  <a:gd name="connsiteY8" fmla="*/ 144527 h 151035"/>
                  <a:gd name="connsiteX9" fmla="*/ 66418 w 66659"/>
                  <a:gd name="connsiteY9" fmla="*/ 144527 h 151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59" h="151035">
                    <a:moveTo>
                      <a:pt x="66418" y="144527"/>
                    </a:moveTo>
                    <a:cubicBezTo>
                      <a:pt x="59179" y="119286"/>
                      <a:pt x="51273" y="94044"/>
                      <a:pt x="41748" y="69565"/>
                    </a:cubicBezTo>
                    <a:cubicBezTo>
                      <a:pt x="37081" y="57754"/>
                      <a:pt x="32223" y="45943"/>
                      <a:pt x="27175" y="34323"/>
                    </a:cubicBezTo>
                    <a:cubicBezTo>
                      <a:pt x="22126" y="22607"/>
                      <a:pt x="16888" y="10320"/>
                      <a:pt x="7649" y="1176"/>
                    </a:cubicBezTo>
                    <a:cubicBezTo>
                      <a:pt x="5172" y="-1301"/>
                      <a:pt x="-448" y="318"/>
                      <a:pt x="28" y="4319"/>
                    </a:cubicBezTo>
                    <a:cubicBezTo>
                      <a:pt x="1648" y="16892"/>
                      <a:pt x="7268" y="28417"/>
                      <a:pt x="12601" y="39752"/>
                    </a:cubicBezTo>
                    <a:cubicBezTo>
                      <a:pt x="17935" y="51277"/>
                      <a:pt x="23079" y="62993"/>
                      <a:pt x="28032" y="74709"/>
                    </a:cubicBezTo>
                    <a:cubicBezTo>
                      <a:pt x="38033" y="98712"/>
                      <a:pt x="47749" y="122715"/>
                      <a:pt x="56226" y="147289"/>
                    </a:cubicBezTo>
                    <a:cubicBezTo>
                      <a:pt x="58417" y="153766"/>
                      <a:pt x="68323" y="151194"/>
                      <a:pt x="66418" y="144527"/>
                    </a:cubicBezTo>
                    <a:lnTo>
                      <a:pt x="66418" y="144527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3" name="Freeform: Shape 567">
                <a:extLst>
                  <a:ext uri="{FF2B5EF4-FFF2-40B4-BE49-F238E27FC236}">
                    <a16:creationId xmlns:a16="http://schemas.microsoft.com/office/drawing/2014/main" id="{B5A00445-B3F4-4D24-949F-7953B1E92DF8}"/>
                  </a:ext>
                </a:extLst>
              </p:cNvPr>
              <p:cNvSpPr/>
              <p:nvPr/>
            </p:nvSpPr>
            <p:spPr>
              <a:xfrm>
                <a:off x="9763470" y="3009225"/>
                <a:ext cx="60700" cy="89455"/>
              </a:xfrm>
              <a:custGeom>
                <a:avLst/>
                <a:gdLst>
                  <a:gd name="connsiteX0" fmla="*/ 8919 w 60700"/>
                  <a:gd name="connsiteY0" fmla="*/ 87532 h 89455"/>
                  <a:gd name="connsiteX1" fmla="*/ 37685 w 60700"/>
                  <a:gd name="connsiteY1" fmla="*/ 47241 h 89455"/>
                  <a:gd name="connsiteX2" fmla="*/ 50639 w 60700"/>
                  <a:gd name="connsiteY2" fmla="*/ 26667 h 89455"/>
                  <a:gd name="connsiteX3" fmla="*/ 60640 w 60700"/>
                  <a:gd name="connsiteY3" fmla="*/ 4188 h 89455"/>
                  <a:gd name="connsiteX4" fmla="*/ 55116 w 60700"/>
                  <a:gd name="connsiteY4" fmla="*/ 950 h 89455"/>
                  <a:gd name="connsiteX5" fmla="*/ 41495 w 60700"/>
                  <a:gd name="connsiteY5" fmla="*/ 20381 h 89455"/>
                  <a:gd name="connsiteX6" fmla="*/ 28636 w 60700"/>
                  <a:gd name="connsiteY6" fmla="*/ 41907 h 89455"/>
                  <a:gd name="connsiteX7" fmla="*/ 919 w 60700"/>
                  <a:gd name="connsiteY7" fmla="*/ 82770 h 89455"/>
                  <a:gd name="connsiteX8" fmla="*/ 8919 w 60700"/>
                  <a:gd name="connsiteY8" fmla="*/ 87532 h 89455"/>
                  <a:gd name="connsiteX9" fmla="*/ 8919 w 60700"/>
                  <a:gd name="connsiteY9" fmla="*/ 87532 h 89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700" h="89455">
                    <a:moveTo>
                      <a:pt x="8919" y="87532"/>
                    </a:moveTo>
                    <a:cubicBezTo>
                      <a:pt x="19016" y="74483"/>
                      <a:pt x="28636" y="61053"/>
                      <a:pt x="37685" y="47241"/>
                    </a:cubicBezTo>
                    <a:cubicBezTo>
                      <a:pt x="42162" y="40478"/>
                      <a:pt x="46448" y="33620"/>
                      <a:pt x="50639" y="26667"/>
                    </a:cubicBezTo>
                    <a:cubicBezTo>
                      <a:pt x="54640" y="20000"/>
                      <a:pt x="59116" y="11999"/>
                      <a:pt x="60640" y="4188"/>
                    </a:cubicBezTo>
                    <a:cubicBezTo>
                      <a:pt x="61212" y="1045"/>
                      <a:pt x="57592" y="-1432"/>
                      <a:pt x="55116" y="950"/>
                    </a:cubicBezTo>
                    <a:cubicBezTo>
                      <a:pt x="49687" y="6284"/>
                      <a:pt x="45305" y="13809"/>
                      <a:pt x="41495" y="20381"/>
                    </a:cubicBezTo>
                    <a:cubicBezTo>
                      <a:pt x="37399" y="27620"/>
                      <a:pt x="33113" y="34859"/>
                      <a:pt x="28636" y="41907"/>
                    </a:cubicBezTo>
                    <a:cubicBezTo>
                      <a:pt x="19969" y="55909"/>
                      <a:pt x="10634" y="69530"/>
                      <a:pt x="919" y="82770"/>
                    </a:cubicBezTo>
                    <a:cubicBezTo>
                      <a:pt x="-2701" y="87722"/>
                      <a:pt x="5300" y="92104"/>
                      <a:pt x="8919" y="87532"/>
                    </a:cubicBezTo>
                    <a:lnTo>
                      <a:pt x="8919" y="87532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4" name="Freeform: Shape 568">
                <a:extLst>
                  <a:ext uri="{FF2B5EF4-FFF2-40B4-BE49-F238E27FC236}">
                    <a16:creationId xmlns:a16="http://schemas.microsoft.com/office/drawing/2014/main" id="{E12EF19C-96B3-4C31-9BD2-CA26E80CEEF8}"/>
                  </a:ext>
                </a:extLst>
              </p:cNvPr>
              <p:cNvSpPr/>
              <p:nvPr/>
            </p:nvSpPr>
            <p:spPr>
              <a:xfrm>
                <a:off x="9230512" y="3569397"/>
                <a:ext cx="169158" cy="51789"/>
              </a:xfrm>
              <a:custGeom>
                <a:avLst/>
                <a:gdLst>
                  <a:gd name="connsiteX0" fmla="*/ 160592 w 169158"/>
                  <a:gd name="connsiteY0" fmla="*/ 752 h 51789"/>
                  <a:gd name="connsiteX1" fmla="*/ 84392 w 169158"/>
                  <a:gd name="connsiteY1" fmla="*/ 30566 h 51789"/>
                  <a:gd name="connsiteX2" fmla="*/ 44768 w 169158"/>
                  <a:gd name="connsiteY2" fmla="*/ 36471 h 51789"/>
                  <a:gd name="connsiteX3" fmla="*/ 4287 w 169158"/>
                  <a:gd name="connsiteY3" fmla="*/ 38948 h 51789"/>
                  <a:gd name="connsiteX4" fmla="*/ 4287 w 169158"/>
                  <a:gd name="connsiteY4" fmla="*/ 50473 h 51789"/>
                  <a:gd name="connsiteX5" fmla="*/ 46578 w 169158"/>
                  <a:gd name="connsiteY5" fmla="*/ 49330 h 51789"/>
                  <a:gd name="connsiteX6" fmla="*/ 87440 w 169158"/>
                  <a:gd name="connsiteY6" fmla="*/ 41138 h 51789"/>
                  <a:gd name="connsiteX7" fmla="*/ 166497 w 169158"/>
                  <a:gd name="connsiteY7" fmla="*/ 10468 h 51789"/>
                  <a:gd name="connsiteX8" fmla="*/ 160592 w 169158"/>
                  <a:gd name="connsiteY8" fmla="*/ 752 h 51789"/>
                  <a:gd name="connsiteX9" fmla="*/ 160592 w 169158"/>
                  <a:gd name="connsiteY9" fmla="*/ 752 h 51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9158" h="51789">
                    <a:moveTo>
                      <a:pt x="160592" y="752"/>
                    </a:moveTo>
                    <a:cubicBezTo>
                      <a:pt x="136779" y="13897"/>
                      <a:pt x="111062" y="24755"/>
                      <a:pt x="84392" y="30566"/>
                    </a:cubicBezTo>
                    <a:cubicBezTo>
                      <a:pt x="71343" y="33423"/>
                      <a:pt x="58103" y="35423"/>
                      <a:pt x="44768" y="36471"/>
                    </a:cubicBezTo>
                    <a:cubicBezTo>
                      <a:pt x="31242" y="37614"/>
                      <a:pt x="17622" y="36852"/>
                      <a:pt x="4287" y="38948"/>
                    </a:cubicBezTo>
                    <a:cubicBezTo>
                      <a:pt x="-1524" y="39900"/>
                      <a:pt x="-1333" y="49425"/>
                      <a:pt x="4287" y="50473"/>
                    </a:cubicBezTo>
                    <a:cubicBezTo>
                      <a:pt x="18193" y="53140"/>
                      <a:pt x="32576" y="51235"/>
                      <a:pt x="46578" y="49330"/>
                    </a:cubicBezTo>
                    <a:cubicBezTo>
                      <a:pt x="60389" y="47425"/>
                      <a:pt x="74010" y="44758"/>
                      <a:pt x="87440" y="41138"/>
                    </a:cubicBezTo>
                    <a:cubicBezTo>
                      <a:pt x="114967" y="33804"/>
                      <a:pt x="141351" y="24089"/>
                      <a:pt x="166497" y="10468"/>
                    </a:cubicBezTo>
                    <a:cubicBezTo>
                      <a:pt x="172689" y="7039"/>
                      <a:pt x="166974" y="-2772"/>
                      <a:pt x="160592" y="752"/>
                    </a:cubicBezTo>
                    <a:lnTo>
                      <a:pt x="160592" y="752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5" name="Freeform: Shape 569">
                <a:extLst>
                  <a:ext uri="{FF2B5EF4-FFF2-40B4-BE49-F238E27FC236}">
                    <a16:creationId xmlns:a16="http://schemas.microsoft.com/office/drawing/2014/main" id="{34BE5BE3-D270-4A1C-94C6-76FAB6FDC31F}"/>
                  </a:ext>
                </a:extLst>
              </p:cNvPr>
              <p:cNvSpPr/>
              <p:nvPr/>
            </p:nvSpPr>
            <p:spPr>
              <a:xfrm>
                <a:off x="9240064" y="3793369"/>
                <a:ext cx="265957" cy="213435"/>
              </a:xfrm>
              <a:custGeom>
                <a:avLst/>
                <a:gdLst>
                  <a:gd name="connsiteX0" fmla="*/ 156754 w 265957"/>
                  <a:gd name="connsiteY0" fmla="*/ 212930 h 213435"/>
                  <a:gd name="connsiteX1" fmla="*/ 222001 w 265957"/>
                  <a:gd name="connsiteY1" fmla="*/ 175211 h 213435"/>
                  <a:gd name="connsiteX2" fmla="*/ 247813 w 265957"/>
                  <a:gd name="connsiteY2" fmla="*/ 154446 h 213435"/>
                  <a:gd name="connsiteX3" fmla="*/ 265911 w 265957"/>
                  <a:gd name="connsiteY3" fmla="*/ 129967 h 213435"/>
                  <a:gd name="connsiteX4" fmla="*/ 245813 w 265957"/>
                  <a:gd name="connsiteY4" fmla="*/ 71293 h 213435"/>
                  <a:gd name="connsiteX5" fmla="*/ 206284 w 265957"/>
                  <a:gd name="connsiteY5" fmla="*/ 27002 h 213435"/>
                  <a:gd name="connsiteX6" fmla="*/ 148944 w 265957"/>
                  <a:gd name="connsiteY6" fmla="*/ 46 h 213435"/>
                  <a:gd name="connsiteX7" fmla="*/ 130561 w 265957"/>
                  <a:gd name="connsiteY7" fmla="*/ 5475 h 213435"/>
                  <a:gd name="connsiteX8" fmla="*/ 33787 w 265957"/>
                  <a:gd name="connsiteY8" fmla="*/ 83009 h 213435"/>
                  <a:gd name="connsiteX9" fmla="*/ 1306 w 265957"/>
                  <a:gd name="connsiteY9" fmla="*/ 142159 h 213435"/>
                  <a:gd name="connsiteX10" fmla="*/ 5497 w 265957"/>
                  <a:gd name="connsiteY10" fmla="*/ 181688 h 213435"/>
                  <a:gd name="connsiteX11" fmla="*/ 8641 w 265957"/>
                  <a:gd name="connsiteY11" fmla="*/ 179878 h 213435"/>
                  <a:gd name="connsiteX12" fmla="*/ 12070 w 265957"/>
                  <a:gd name="connsiteY12" fmla="*/ 145207 h 213435"/>
                  <a:gd name="connsiteX13" fmla="*/ 36358 w 265957"/>
                  <a:gd name="connsiteY13" fmla="*/ 100249 h 213435"/>
                  <a:gd name="connsiteX14" fmla="*/ 123512 w 265957"/>
                  <a:gd name="connsiteY14" fmla="*/ 24620 h 213435"/>
                  <a:gd name="connsiteX15" fmla="*/ 146467 w 265957"/>
                  <a:gd name="connsiteY15" fmla="*/ 15857 h 213435"/>
                  <a:gd name="connsiteX16" fmla="*/ 149706 w 265957"/>
                  <a:gd name="connsiteY16" fmla="*/ 16905 h 213435"/>
                  <a:gd name="connsiteX17" fmla="*/ 175709 w 265957"/>
                  <a:gd name="connsiteY17" fmla="*/ 28716 h 213435"/>
                  <a:gd name="connsiteX18" fmla="*/ 241717 w 265957"/>
                  <a:gd name="connsiteY18" fmla="*/ 106535 h 213435"/>
                  <a:gd name="connsiteX19" fmla="*/ 241432 w 265957"/>
                  <a:gd name="connsiteY19" fmla="*/ 136634 h 213435"/>
                  <a:gd name="connsiteX20" fmla="*/ 215047 w 265957"/>
                  <a:gd name="connsiteY20" fmla="*/ 159780 h 213435"/>
                  <a:gd name="connsiteX21" fmla="*/ 152754 w 265957"/>
                  <a:gd name="connsiteY21" fmla="*/ 198928 h 213435"/>
                  <a:gd name="connsiteX22" fmla="*/ 156754 w 265957"/>
                  <a:gd name="connsiteY22" fmla="*/ 212930 h 213435"/>
                  <a:gd name="connsiteX23" fmla="*/ 156754 w 265957"/>
                  <a:gd name="connsiteY23" fmla="*/ 212930 h 21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65957" h="213435">
                    <a:moveTo>
                      <a:pt x="156754" y="212930"/>
                    </a:moveTo>
                    <a:cubicBezTo>
                      <a:pt x="180662" y="203976"/>
                      <a:pt x="201903" y="190641"/>
                      <a:pt x="222001" y="175211"/>
                    </a:cubicBezTo>
                    <a:cubicBezTo>
                      <a:pt x="230764" y="168448"/>
                      <a:pt x="239336" y="161495"/>
                      <a:pt x="247813" y="154446"/>
                    </a:cubicBezTo>
                    <a:cubicBezTo>
                      <a:pt x="255814" y="147779"/>
                      <a:pt x="265339" y="141302"/>
                      <a:pt x="265911" y="129967"/>
                    </a:cubicBezTo>
                    <a:cubicBezTo>
                      <a:pt x="266768" y="110536"/>
                      <a:pt x="255529" y="87485"/>
                      <a:pt x="245813" y="71293"/>
                    </a:cubicBezTo>
                    <a:cubicBezTo>
                      <a:pt x="235526" y="54148"/>
                      <a:pt x="222191" y="39098"/>
                      <a:pt x="206284" y="27002"/>
                    </a:cubicBezTo>
                    <a:cubicBezTo>
                      <a:pt x="190759" y="15095"/>
                      <a:pt x="169042" y="1570"/>
                      <a:pt x="148944" y="46"/>
                    </a:cubicBezTo>
                    <a:cubicBezTo>
                      <a:pt x="142562" y="-430"/>
                      <a:pt x="136276" y="2903"/>
                      <a:pt x="130561" y="5475"/>
                    </a:cubicBezTo>
                    <a:cubicBezTo>
                      <a:pt x="92651" y="22049"/>
                      <a:pt x="59314" y="50814"/>
                      <a:pt x="33787" y="83009"/>
                    </a:cubicBezTo>
                    <a:cubicBezTo>
                      <a:pt x="20452" y="99773"/>
                      <a:pt x="5878" y="120728"/>
                      <a:pt x="1306" y="142159"/>
                    </a:cubicBezTo>
                    <a:cubicBezTo>
                      <a:pt x="-1170" y="153875"/>
                      <a:pt x="-313" y="170924"/>
                      <a:pt x="5497" y="181688"/>
                    </a:cubicBezTo>
                    <a:cubicBezTo>
                      <a:pt x="6640" y="183783"/>
                      <a:pt x="9498" y="181973"/>
                      <a:pt x="8641" y="179878"/>
                    </a:cubicBezTo>
                    <a:cubicBezTo>
                      <a:pt x="2926" y="167400"/>
                      <a:pt x="7498" y="157018"/>
                      <a:pt x="12070" y="145207"/>
                    </a:cubicBezTo>
                    <a:cubicBezTo>
                      <a:pt x="18451" y="128919"/>
                      <a:pt x="25881" y="114441"/>
                      <a:pt x="36358" y="100249"/>
                    </a:cubicBezTo>
                    <a:cubicBezTo>
                      <a:pt x="58933" y="69578"/>
                      <a:pt x="89317" y="41765"/>
                      <a:pt x="123512" y="24620"/>
                    </a:cubicBezTo>
                    <a:cubicBezTo>
                      <a:pt x="129894" y="21382"/>
                      <a:pt x="139133" y="16143"/>
                      <a:pt x="146467" y="15857"/>
                    </a:cubicBezTo>
                    <a:cubicBezTo>
                      <a:pt x="150468" y="15667"/>
                      <a:pt x="146372" y="15667"/>
                      <a:pt x="149706" y="16905"/>
                    </a:cubicBezTo>
                    <a:cubicBezTo>
                      <a:pt x="158659" y="20239"/>
                      <a:pt x="167422" y="23954"/>
                      <a:pt x="175709" y="28716"/>
                    </a:cubicBezTo>
                    <a:cubicBezTo>
                      <a:pt x="205618" y="45671"/>
                      <a:pt x="230383" y="73960"/>
                      <a:pt x="241717" y="106535"/>
                    </a:cubicBezTo>
                    <a:cubicBezTo>
                      <a:pt x="245242" y="116727"/>
                      <a:pt x="250385" y="128348"/>
                      <a:pt x="241432" y="136634"/>
                    </a:cubicBezTo>
                    <a:cubicBezTo>
                      <a:pt x="232859" y="144540"/>
                      <a:pt x="224096" y="152255"/>
                      <a:pt x="215047" y="159780"/>
                    </a:cubicBezTo>
                    <a:cubicBezTo>
                      <a:pt x="196093" y="175496"/>
                      <a:pt x="175614" y="189689"/>
                      <a:pt x="152754" y="198928"/>
                    </a:cubicBezTo>
                    <a:cubicBezTo>
                      <a:pt x="144181" y="202166"/>
                      <a:pt x="147706" y="216263"/>
                      <a:pt x="156754" y="212930"/>
                    </a:cubicBezTo>
                    <a:lnTo>
                      <a:pt x="156754" y="212930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6" name="Freeform: Shape 570">
                <a:extLst>
                  <a:ext uri="{FF2B5EF4-FFF2-40B4-BE49-F238E27FC236}">
                    <a16:creationId xmlns:a16="http://schemas.microsoft.com/office/drawing/2014/main" id="{1ABFB20F-7B89-4045-B3C1-02A2DF36A634}"/>
                  </a:ext>
                </a:extLst>
              </p:cNvPr>
              <p:cNvSpPr/>
              <p:nvPr/>
            </p:nvSpPr>
            <p:spPr>
              <a:xfrm>
                <a:off x="9373172" y="2395703"/>
                <a:ext cx="238435" cy="31180"/>
              </a:xfrm>
              <a:custGeom>
                <a:avLst/>
                <a:gdLst>
                  <a:gd name="connsiteX0" fmla="*/ 234435 w 238435"/>
                  <a:gd name="connsiteY0" fmla="*/ 22874 h 31180"/>
                  <a:gd name="connsiteX1" fmla="*/ 106895 w 238435"/>
                  <a:gd name="connsiteY1" fmla="*/ 6014 h 31180"/>
                  <a:gd name="connsiteX2" fmla="*/ 46506 w 238435"/>
                  <a:gd name="connsiteY2" fmla="*/ 109 h 31180"/>
                  <a:gd name="connsiteX3" fmla="*/ 1263 w 238435"/>
                  <a:gd name="connsiteY3" fmla="*/ 12587 h 31180"/>
                  <a:gd name="connsiteX4" fmla="*/ 5358 w 238435"/>
                  <a:gd name="connsiteY4" fmla="*/ 19730 h 31180"/>
                  <a:gd name="connsiteX5" fmla="*/ 115848 w 238435"/>
                  <a:gd name="connsiteY5" fmla="*/ 22969 h 31180"/>
                  <a:gd name="connsiteX6" fmla="*/ 234435 w 238435"/>
                  <a:gd name="connsiteY6" fmla="*/ 31160 h 31180"/>
                  <a:gd name="connsiteX7" fmla="*/ 234435 w 238435"/>
                  <a:gd name="connsiteY7" fmla="*/ 22874 h 31180"/>
                  <a:gd name="connsiteX8" fmla="*/ 234435 w 238435"/>
                  <a:gd name="connsiteY8" fmla="*/ 22874 h 3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435" h="31180">
                    <a:moveTo>
                      <a:pt x="234435" y="22874"/>
                    </a:moveTo>
                    <a:cubicBezTo>
                      <a:pt x="191858" y="17921"/>
                      <a:pt x="149567" y="10682"/>
                      <a:pt x="106895" y="6014"/>
                    </a:cubicBezTo>
                    <a:cubicBezTo>
                      <a:pt x="86797" y="3824"/>
                      <a:pt x="66604" y="871"/>
                      <a:pt x="46506" y="109"/>
                    </a:cubicBezTo>
                    <a:cubicBezTo>
                      <a:pt x="30314" y="-463"/>
                      <a:pt x="13359" y="871"/>
                      <a:pt x="1263" y="12587"/>
                    </a:cubicBezTo>
                    <a:cubicBezTo>
                      <a:pt x="-1881" y="15635"/>
                      <a:pt x="1358" y="20683"/>
                      <a:pt x="5358" y="19730"/>
                    </a:cubicBezTo>
                    <a:cubicBezTo>
                      <a:pt x="41172" y="10777"/>
                      <a:pt x="79653" y="19635"/>
                      <a:pt x="115848" y="22969"/>
                    </a:cubicBezTo>
                    <a:cubicBezTo>
                      <a:pt x="155282" y="26588"/>
                      <a:pt x="195001" y="27731"/>
                      <a:pt x="234435" y="31160"/>
                    </a:cubicBezTo>
                    <a:cubicBezTo>
                      <a:pt x="239864" y="31637"/>
                      <a:pt x="239673" y="23445"/>
                      <a:pt x="234435" y="22874"/>
                    </a:cubicBezTo>
                    <a:lnTo>
                      <a:pt x="234435" y="22874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7" name="Freeform: Shape 571">
                <a:extLst>
                  <a:ext uri="{FF2B5EF4-FFF2-40B4-BE49-F238E27FC236}">
                    <a16:creationId xmlns:a16="http://schemas.microsoft.com/office/drawing/2014/main" id="{D5EDECF0-B4EE-452D-BDCC-6C4C32802703}"/>
                  </a:ext>
                </a:extLst>
              </p:cNvPr>
              <p:cNvSpPr/>
              <p:nvPr/>
            </p:nvSpPr>
            <p:spPr>
              <a:xfrm>
                <a:off x="10104952" y="3307086"/>
                <a:ext cx="61508" cy="170818"/>
              </a:xfrm>
              <a:custGeom>
                <a:avLst/>
                <a:gdLst>
                  <a:gd name="connsiteX0" fmla="*/ 8908 w 61508"/>
                  <a:gd name="connsiteY0" fmla="*/ 168384 h 170818"/>
                  <a:gd name="connsiteX1" fmla="*/ 61486 w 61508"/>
                  <a:gd name="connsiteY1" fmla="*/ 3888 h 170818"/>
                  <a:gd name="connsiteX2" fmla="*/ 53676 w 61508"/>
                  <a:gd name="connsiteY2" fmla="*/ 2840 h 170818"/>
                  <a:gd name="connsiteX3" fmla="*/ 526 w 61508"/>
                  <a:gd name="connsiteY3" fmla="*/ 163527 h 170818"/>
                  <a:gd name="connsiteX4" fmla="*/ 8908 w 61508"/>
                  <a:gd name="connsiteY4" fmla="*/ 168384 h 170818"/>
                  <a:gd name="connsiteX5" fmla="*/ 8908 w 61508"/>
                  <a:gd name="connsiteY5" fmla="*/ 168384 h 17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508" h="170818">
                    <a:moveTo>
                      <a:pt x="8908" y="168384"/>
                    </a:moveTo>
                    <a:cubicBezTo>
                      <a:pt x="35674" y="117426"/>
                      <a:pt x="55771" y="61419"/>
                      <a:pt x="61486" y="3888"/>
                    </a:cubicBezTo>
                    <a:cubicBezTo>
                      <a:pt x="61963" y="-589"/>
                      <a:pt x="54628" y="-1542"/>
                      <a:pt x="53676" y="2840"/>
                    </a:cubicBezTo>
                    <a:cubicBezTo>
                      <a:pt x="41865" y="58561"/>
                      <a:pt x="26244" y="112568"/>
                      <a:pt x="526" y="163527"/>
                    </a:cubicBezTo>
                    <a:cubicBezTo>
                      <a:pt x="-2141" y="169051"/>
                      <a:pt x="6051" y="173909"/>
                      <a:pt x="8908" y="168384"/>
                    </a:cubicBezTo>
                    <a:lnTo>
                      <a:pt x="8908" y="168384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360" name="Graphic 15">
            <a:extLst>
              <a:ext uri="{FF2B5EF4-FFF2-40B4-BE49-F238E27FC236}">
                <a16:creationId xmlns:a16="http://schemas.microsoft.com/office/drawing/2014/main" id="{2D8ED275-12DF-4CBD-8B61-0D37BBBB4973}"/>
              </a:ext>
            </a:extLst>
          </p:cNvPr>
          <p:cNvGrpSpPr/>
          <p:nvPr/>
        </p:nvGrpSpPr>
        <p:grpSpPr>
          <a:xfrm rot="14450969">
            <a:off x="9424614" y="4503986"/>
            <a:ext cx="3245092" cy="2408164"/>
            <a:chOff x="2452687" y="704817"/>
            <a:chExt cx="7284752" cy="5449856"/>
          </a:xfrm>
        </p:grpSpPr>
        <p:grpSp>
          <p:nvGrpSpPr>
            <p:cNvPr id="361" name="Graphic 15">
              <a:extLst>
                <a:ext uri="{FF2B5EF4-FFF2-40B4-BE49-F238E27FC236}">
                  <a16:creationId xmlns:a16="http://schemas.microsoft.com/office/drawing/2014/main" id="{CE019787-F6AA-4D4F-9550-EF6FE62F2A90}"/>
                </a:ext>
              </a:extLst>
            </p:cNvPr>
            <p:cNvGrpSpPr/>
            <p:nvPr/>
          </p:nvGrpSpPr>
          <p:grpSpPr>
            <a:xfrm>
              <a:off x="3071025" y="704817"/>
              <a:ext cx="6666414" cy="4407726"/>
              <a:chOff x="3071025" y="704817"/>
              <a:chExt cx="6666414" cy="4407726"/>
            </a:xfrm>
          </p:grpSpPr>
          <p:sp>
            <p:nvSpPr>
              <p:cNvPr id="365" name="Freeform: Shape 18">
                <a:extLst>
                  <a:ext uri="{FF2B5EF4-FFF2-40B4-BE49-F238E27FC236}">
                    <a16:creationId xmlns:a16="http://schemas.microsoft.com/office/drawing/2014/main" id="{AF445A81-87CD-4095-BF52-5DA8262D3ED8}"/>
                  </a:ext>
                </a:extLst>
              </p:cNvPr>
              <p:cNvSpPr/>
              <p:nvPr/>
            </p:nvSpPr>
            <p:spPr>
              <a:xfrm>
                <a:off x="5944762" y="3057434"/>
                <a:ext cx="811183" cy="1016040"/>
              </a:xfrm>
              <a:custGeom>
                <a:avLst/>
                <a:gdLst>
                  <a:gd name="connsiteX0" fmla="*/ 372312 w 811183"/>
                  <a:gd name="connsiteY0" fmla="*/ 30190 h 1016040"/>
                  <a:gd name="connsiteX1" fmla="*/ 780554 w 811183"/>
                  <a:gd name="connsiteY1" fmla="*/ 400712 h 1016040"/>
                  <a:gd name="connsiteX2" fmla="*/ 730262 w 811183"/>
                  <a:gd name="connsiteY2" fmla="*/ 792285 h 1016040"/>
                  <a:gd name="connsiteX3" fmla="*/ 475849 w 811183"/>
                  <a:gd name="connsiteY3" fmla="*/ 1003645 h 1016040"/>
                  <a:gd name="connsiteX4" fmla="*/ 523855 w 811183"/>
                  <a:gd name="connsiteY4" fmla="*/ 619787 h 1016040"/>
                  <a:gd name="connsiteX5" fmla="*/ 423271 w 811183"/>
                  <a:gd name="connsiteY5" fmla="*/ 341181 h 1016040"/>
                  <a:gd name="connsiteX6" fmla="*/ 41795 w 811183"/>
                  <a:gd name="connsiteY6" fmla="*/ 268410 h 1016040"/>
                  <a:gd name="connsiteX7" fmla="*/ 372312 w 811183"/>
                  <a:gd name="connsiteY7" fmla="*/ 30190 h 1016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11183" h="1016040">
                    <a:moveTo>
                      <a:pt x="372312" y="30190"/>
                    </a:moveTo>
                    <a:cubicBezTo>
                      <a:pt x="372312" y="30190"/>
                      <a:pt x="724547" y="288317"/>
                      <a:pt x="780554" y="400712"/>
                    </a:cubicBezTo>
                    <a:cubicBezTo>
                      <a:pt x="836561" y="513107"/>
                      <a:pt x="813415" y="635599"/>
                      <a:pt x="730262" y="792285"/>
                    </a:cubicBezTo>
                    <a:cubicBezTo>
                      <a:pt x="647108" y="948971"/>
                      <a:pt x="538238" y="1053079"/>
                      <a:pt x="475849" y="1003645"/>
                    </a:cubicBezTo>
                    <a:cubicBezTo>
                      <a:pt x="413460" y="954210"/>
                      <a:pt x="306494" y="866580"/>
                      <a:pt x="523855" y="619787"/>
                    </a:cubicBezTo>
                    <a:cubicBezTo>
                      <a:pt x="441464" y="544254"/>
                      <a:pt x="438511" y="406999"/>
                      <a:pt x="423271" y="341181"/>
                    </a:cubicBezTo>
                    <a:cubicBezTo>
                      <a:pt x="379742" y="332323"/>
                      <a:pt x="166096" y="342895"/>
                      <a:pt x="41795" y="268410"/>
                    </a:cubicBezTo>
                    <a:cubicBezTo>
                      <a:pt x="-82602" y="193924"/>
                      <a:pt x="83324" y="-92588"/>
                      <a:pt x="372312" y="30190"/>
                    </a:cubicBezTo>
                    <a:close/>
                  </a:path>
                </a:pathLst>
              </a:custGeom>
              <a:solidFill>
                <a:srgbClr val="D1956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6" name="Freeform: Shape 19">
                <a:extLst>
                  <a:ext uri="{FF2B5EF4-FFF2-40B4-BE49-F238E27FC236}">
                    <a16:creationId xmlns:a16="http://schemas.microsoft.com/office/drawing/2014/main" id="{4FBAE7FA-8EDC-4A58-8AED-E0C276511078}"/>
                  </a:ext>
                </a:extLst>
              </p:cNvPr>
              <p:cNvSpPr/>
              <p:nvPr/>
            </p:nvSpPr>
            <p:spPr>
              <a:xfrm>
                <a:off x="6489183" y="3830780"/>
                <a:ext cx="161000" cy="206866"/>
              </a:xfrm>
              <a:custGeom>
                <a:avLst/>
                <a:gdLst>
                  <a:gd name="connsiteX0" fmla="*/ 159552 w 161000"/>
                  <a:gd name="connsiteY0" fmla="*/ 31226 h 206866"/>
                  <a:gd name="connsiteX1" fmla="*/ 124976 w 161000"/>
                  <a:gd name="connsiteY1" fmla="*/ 3793 h 206866"/>
                  <a:gd name="connsiteX2" fmla="*/ 1532 w 161000"/>
                  <a:gd name="connsiteY2" fmla="*/ 127142 h 206866"/>
                  <a:gd name="connsiteX3" fmla="*/ 23154 w 161000"/>
                  <a:gd name="connsiteY3" fmla="*/ 206867 h 206866"/>
                  <a:gd name="connsiteX4" fmla="*/ 159552 w 161000"/>
                  <a:gd name="connsiteY4" fmla="*/ 31226 h 206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000" h="206866">
                    <a:moveTo>
                      <a:pt x="159552" y="31226"/>
                    </a:moveTo>
                    <a:cubicBezTo>
                      <a:pt x="167077" y="10271"/>
                      <a:pt x="143740" y="-8208"/>
                      <a:pt x="124976" y="3793"/>
                    </a:cubicBezTo>
                    <a:cubicBezTo>
                      <a:pt x="78589" y="33321"/>
                      <a:pt x="11819" y="72278"/>
                      <a:pt x="1532" y="127142"/>
                    </a:cubicBezTo>
                    <a:cubicBezTo>
                      <a:pt x="-7040" y="206295"/>
                      <a:pt x="23154" y="206867"/>
                      <a:pt x="23154" y="206867"/>
                    </a:cubicBezTo>
                    <a:cubicBezTo>
                      <a:pt x="23154" y="206867"/>
                      <a:pt x="127072" y="122284"/>
                      <a:pt x="159552" y="31226"/>
                    </a:cubicBezTo>
                    <a:close/>
                  </a:path>
                </a:pathLst>
              </a:custGeom>
              <a:solidFill>
                <a:srgbClr val="CC8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7" name="Freeform: Shape 20">
                <a:extLst>
                  <a:ext uri="{FF2B5EF4-FFF2-40B4-BE49-F238E27FC236}">
                    <a16:creationId xmlns:a16="http://schemas.microsoft.com/office/drawing/2014/main" id="{9B61AF1C-92B7-407F-BAC7-EBC17EA521E7}"/>
                  </a:ext>
                </a:extLst>
              </p:cNvPr>
              <p:cNvSpPr/>
              <p:nvPr/>
            </p:nvSpPr>
            <p:spPr>
              <a:xfrm>
                <a:off x="6089481" y="2722254"/>
                <a:ext cx="945168" cy="1183737"/>
              </a:xfrm>
              <a:custGeom>
                <a:avLst/>
                <a:gdLst>
                  <a:gd name="connsiteX0" fmla="*/ 433810 w 945168"/>
                  <a:gd name="connsiteY0" fmla="*/ 35138 h 1183737"/>
                  <a:gd name="connsiteX1" fmla="*/ 909488 w 945168"/>
                  <a:gd name="connsiteY1" fmla="*/ 466811 h 1183737"/>
                  <a:gd name="connsiteX2" fmla="*/ 850815 w 945168"/>
                  <a:gd name="connsiteY2" fmla="*/ 923059 h 1183737"/>
                  <a:gd name="connsiteX3" fmla="*/ 554396 w 945168"/>
                  <a:gd name="connsiteY3" fmla="*/ 1169280 h 1183737"/>
                  <a:gd name="connsiteX4" fmla="*/ 610308 w 945168"/>
                  <a:gd name="connsiteY4" fmla="*/ 722081 h 1183737"/>
                  <a:gd name="connsiteX5" fmla="*/ 493151 w 945168"/>
                  <a:gd name="connsiteY5" fmla="*/ 397469 h 1183737"/>
                  <a:gd name="connsiteX6" fmla="*/ 48619 w 945168"/>
                  <a:gd name="connsiteY6" fmla="*/ 312697 h 1183737"/>
                  <a:gd name="connsiteX7" fmla="*/ 433810 w 945168"/>
                  <a:gd name="connsiteY7" fmla="*/ 35138 h 1183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5168" h="1183737">
                    <a:moveTo>
                      <a:pt x="433810" y="35138"/>
                    </a:moveTo>
                    <a:cubicBezTo>
                      <a:pt x="433810" y="35138"/>
                      <a:pt x="844242" y="335842"/>
                      <a:pt x="909488" y="466811"/>
                    </a:cubicBezTo>
                    <a:cubicBezTo>
                      <a:pt x="974735" y="597780"/>
                      <a:pt x="947779" y="740559"/>
                      <a:pt x="850815" y="923059"/>
                    </a:cubicBezTo>
                    <a:cubicBezTo>
                      <a:pt x="753850" y="1105653"/>
                      <a:pt x="627167" y="1226906"/>
                      <a:pt x="554396" y="1169280"/>
                    </a:cubicBezTo>
                    <a:cubicBezTo>
                      <a:pt x="481625" y="1111654"/>
                      <a:pt x="357038" y="1009546"/>
                      <a:pt x="610308" y="722081"/>
                    </a:cubicBezTo>
                    <a:cubicBezTo>
                      <a:pt x="514392" y="634070"/>
                      <a:pt x="510867" y="474145"/>
                      <a:pt x="493151" y="397469"/>
                    </a:cubicBezTo>
                    <a:cubicBezTo>
                      <a:pt x="442478" y="387182"/>
                      <a:pt x="193590" y="399469"/>
                      <a:pt x="48619" y="312697"/>
                    </a:cubicBezTo>
                    <a:cubicBezTo>
                      <a:pt x="-96161" y="226019"/>
                      <a:pt x="97101" y="-107832"/>
                      <a:pt x="433810" y="35138"/>
                    </a:cubicBezTo>
                    <a:close/>
                  </a:path>
                </a:pathLst>
              </a:custGeom>
              <a:solidFill>
                <a:srgbClr val="DB9C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8" name="Freeform: Shape 21">
                <a:extLst>
                  <a:ext uri="{FF2B5EF4-FFF2-40B4-BE49-F238E27FC236}">
                    <a16:creationId xmlns:a16="http://schemas.microsoft.com/office/drawing/2014/main" id="{9518FE94-F08B-4272-9764-D9D9F65FB9A3}"/>
                  </a:ext>
                </a:extLst>
              </p:cNvPr>
              <p:cNvSpPr/>
              <p:nvPr/>
            </p:nvSpPr>
            <p:spPr>
              <a:xfrm>
                <a:off x="6723811" y="3623310"/>
                <a:ext cx="187592" cy="240981"/>
              </a:xfrm>
              <a:custGeom>
                <a:avLst/>
                <a:gdLst>
                  <a:gd name="connsiteX0" fmla="*/ 185909 w 187592"/>
                  <a:gd name="connsiteY0" fmla="*/ 36385 h 240981"/>
                  <a:gd name="connsiteX1" fmla="*/ 145619 w 187592"/>
                  <a:gd name="connsiteY1" fmla="*/ 4381 h 240981"/>
                  <a:gd name="connsiteX2" fmla="*/ 1791 w 187592"/>
                  <a:gd name="connsiteY2" fmla="*/ 148113 h 240981"/>
                  <a:gd name="connsiteX3" fmla="*/ 26937 w 187592"/>
                  <a:gd name="connsiteY3" fmla="*/ 240982 h 240981"/>
                  <a:gd name="connsiteX4" fmla="*/ 185909 w 187592"/>
                  <a:gd name="connsiteY4" fmla="*/ 36385 h 240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592" h="240981">
                    <a:moveTo>
                      <a:pt x="185909" y="36385"/>
                    </a:moveTo>
                    <a:cubicBezTo>
                      <a:pt x="194672" y="12001"/>
                      <a:pt x="167431" y="-9526"/>
                      <a:pt x="145619" y="4381"/>
                    </a:cubicBezTo>
                    <a:cubicBezTo>
                      <a:pt x="91516" y="38766"/>
                      <a:pt x="13792" y="84200"/>
                      <a:pt x="1791" y="148113"/>
                    </a:cubicBezTo>
                    <a:cubicBezTo>
                      <a:pt x="-8210" y="240315"/>
                      <a:pt x="26937" y="240982"/>
                      <a:pt x="26937" y="240982"/>
                    </a:cubicBezTo>
                    <a:cubicBezTo>
                      <a:pt x="26937" y="240982"/>
                      <a:pt x="148000" y="142493"/>
                      <a:pt x="185909" y="36385"/>
                    </a:cubicBezTo>
                    <a:close/>
                  </a:path>
                </a:pathLst>
              </a:custGeom>
              <a:solidFill>
                <a:srgbClr val="D394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9" name="Freeform: Shape 22">
                <a:extLst>
                  <a:ext uri="{FF2B5EF4-FFF2-40B4-BE49-F238E27FC236}">
                    <a16:creationId xmlns:a16="http://schemas.microsoft.com/office/drawing/2014/main" id="{12743203-B840-402C-BE29-D48BF70661F5}"/>
                  </a:ext>
                </a:extLst>
              </p:cNvPr>
              <p:cNvSpPr/>
              <p:nvPr/>
            </p:nvSpPr>
            <p:spPr>
              <a:xfrm>
                <a:off x="6300198" y="2337067"/>
                <a:ext cx="996150" cy="1224016"/>
              </a:xfrm>
              <a:custGeom>
                <a:avLst/>
                <a:gdLst>
                  <a:gd name="connsiteX0" fmla="*/ 540275 w 996150"/>
                  <a:gd name="connsiteY0" fmla="*/ 30181 h 1224016"/>
                  <a:gd name="connsiteX1" fmla="*/ 851457 w 996150"/>
                  <a:gd name="connsiteY1" fmla="*/ 201440 h 1224016"/>
                  <a:gd name="connsiteX2" fmla="*/ 959090 w 996150"/>
                  <a:gd name="connsiteY2" fmla="*/ 976680 h 1224016"/>
                  <a:gd name="connsiteX3" fmla="*/ 699534 w 996150"/>
                  <a:gd name="connsiteY3" fmla="*/ 1205089 h 1224016"/>
                  <a:gd name="connsiteX4" fmla="*/ 677150 w 996150"/>
                  <a:gd name="connsiteY4" fmla="*/ 779798 h 1224016"/>
                  <a:gd name="connsiteX5" fmla="*/ 420832 w 996150"/>
                  <a:gd name="connsiteY5" fmla="*/ 536434 h 1224016"/>
                  <a:gd name="connsiteX6" fmla="*/ 43070 w 996150"/>
                  <a:gd name="connsiteY6" fmla="*/ 449852 h 1224016"/>
                  <a:gd name="connsiteX7" fmla="*/ 540275 w 996150"/>
                  <a:gd name="connsiteY7" fmla="*/ 30181 h 1224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6150" h="1224016">
                    <a:moveTo>
                      <a:pt x="540275" y="30181"/>
                    </a:moveTo>
                    <a:cubicBezTo>
                      <a:pt x="540275" y="30181"/>
                      <a:pt x="781258" y="60470"/>
                      <a:pt x="851457" y="201440"/>
                    </a:cubicBezTo>
                    <a:cubicBezTo>
                      <a:pt x="921657" y="342315"/>
                      <a:pt x="1063389" y="780274"/>
                      <a:pt x="959090" y="976680"/>
                    </a:cubicBezTo>
                    <a:cubicBezTo>
                      <a:pt x="854791" y="1173085"/>
                      <a:pt x="777829" y="1267097"/>
                      <a:pt x="699534" y="1205089"/>
                    </a:cubicBezTo>
                    <a:cubicBezTo>
                      <a:pt x="621238" y="1143082"/>
                      <a:pt x="514653" y="1020019"/>
                      <a:pt x="677150" y="779798"/>
                    </a:cubicBezTo>
                    <a:cubicBezTo>
                      <a:pt x="573899" y="685120"/>
                      <a:pt x="439882" y="618921"/>
                      <a:pt x="420832" y="536434"/>
                    </a:cubicBezTo>
                    <a:cubicBezTo>
                      <a:pt x="366349" y="525385"/>
                      <a:pt x="198995" y="543197"/>
                      <a:pt x="43070" y="449852"/>
                    </a:cubicBezTo>
                    <a:cubicBezTo>
                      <a:pt x="-112854" y="356507"/>
                      <a:pt x="177944" y="-123743"/>
                      <a:pt x="540275" y="30181"/>
                    </a:cubicBezTo>
                    <a:close/>
                  </a:path>
                </a:pathLst>
              </a:custGeom>
              <a:solidFill>
                <a:srgbClr val="E5A37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0" name="Freeform: Shape 23">
                <a:extLst>
                  <a:ext uri="{FF2B5EF4-FFF2-40B4-BE49-F238E27FC236}">
                    <a16:creationId xmlns:a16="http://schemas.microsoft.com/office/drawing/2014/main" id="{FD32ED96-F3A6-4D0E-8A17-115A9ABF0D62}"/>
                  </a:ext>
                </a:extLst>
              </p:cNvPr>
              <p:cNvSpPr/>
              <p:nvPr/>
            </p:nvSpPr>
            <p:spPr>
              <a:xfrm>
                <a:off x="4651373" y="1852583"/>
                <a:ext cx="3102700" cy="1571716"/>
              </a:xfrm>
              <a:custGeom>
                <a:avLst/>
                <a:gdLst>
                  <a:gd name="connsiteX0" fmla="*/ 3097976 w 3102700"/>
                  <a:gd name="connsiteY0" fmla="*/ 664779 h 1571716"/>
                  <a:gd name="connsiteX1" fmla="*/ 3039778 w 3102700"/>
                  <a:gd name="connsiteY1" fmla="*/ 505425 h 1571716"/>
                  <a:gd name="connsiteX2" fmla="*/ 2904808 w 3102700"/>
                  <a:gd name="connsiteY2" fmla="*/ 370456 h 1571716"/>
                  <a:gd name="connsiteX3" fmla="*/ 2442179 w 3102700"/>
                  <a:gd name="connsiteY3" fmla="*/ 47654 h 1571716"/>
                  <a:gd name="connsiteX4" fmla="*/ 1949832 w 3102700"/>
                  <a:gd name="connsiteY4" fmla="*/ 26794 h 1571716"/>
                  <a:gd name="connsiteX5" fmla="*/ 1251078 w 3102700"/>
                  <a:gd name="connsiteY5" fmla="*/ 153762 h 1571716"/>
                  <a:gd name="connsiteX6" fmla="*/ 795688 w 3102700"/>
                  <a:gd name="connsiteY6" fmla="*/ 513141 h 1571716"/>
                  <a:gd name="connsiteX7" fmla="*/ 7494 w 3102700"/>
                  <a:gd name="connsiteY7" fmla="*/ 1553175 h 1571716"/>
                  <a:gd name="connsiteX8" fmla="*/ 1383380 w 3102700"/>
                  <a:gd name="connsiteY8" fmla="*/ 1131980 h 1571716"/>
                  <a:gd name="connsiteX9" fmla="*/ 1938497 w 3102700"/>
                  <a:gd name="connsiteY9" fmla="*/ 577434 h 1571716"/>
                  <a:gd name="connsiteX10" fmla="*/ 2309496 w 3102700"/>
                  <a:gd name="connsiteY10" fmla="*/ 474660 h 1571716"/>
                  <a:gd name="connsiteX11" fmla="*/ 2633156 w 3102700"/>
                  <a:gd name="connsiteY11" fmla="*/ 630012 h 1571716"/>
                  <a:gd name="connsiteX12" fmla="*/ 2841753 w 3102700"/>
                  <a:gd name="connsiteY12" fmla="*/ 877377 h 1571716"/>
                  <a:gd name="connsiteX13" fmla="*/ 3097976 w 3102700"/>
                  <a:gd name="connsiteY13" fmla="*/ 664779 h 1571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02700" h="1571716">
                    <a:moveTo>
                      <a:pt x="3097976" y="664779"/>
                    </a:moveTo>
                    <a:cubicBezTo>
                      <a:pt x="3090641" y="608010"/>
                      <a:pt x="3071401" y="553146"/>
                      <a:pt x="3039778" y="505425"/>
                    </a:cubicBezTo>
                    <a:cubicBezTo>
                      <a:pt x="3011965" y="463420"/>
                      <a:pt x="2969102" y="414081"/>
                      <a:pt x="2904808" y="370456"/>
                    </a:cubicBezTo>
                    <a:cubicBezTo>
                      <a:pt x="2755743" y="269491"/>
                      <a:pt x="2559337" y="89469"/>
                      <a:pt x="2442179" y="47654"/>
                    </a:cubicBezTo>
                    <a:cubicBezTo>
                      <a:pt x="2325022" y="5934"/>
                      <a:pt x="2277111" y="-24165"/>
                      <a:pt x="1949832" y="26794"/>
                    </a:cubicBezTo>
                    <a:cubicBezTo>
                      <a:pt x="1622458" y="77753"/>
                      <a:pt x="1361568" y="138808"/>
                      <a:pt x="1251078" y="153762"/>
                    </a:cubicBezTo>
                    <a:cubicBezTo>
                      <a:pt x="1140588" y="168717"/>
                      <a:pt x="1043528" y="179766"/>
                      <a:pt x="795688" y="513141"/>
                    </a:cubicBezTo>
                    <a:cubicBezTo>
                      <a:pt x="547847" y="846516"/>
                      <a:pt x="120175" y="1444686"/>
                      <a:pt x="7494" y="1553175"/>
                    </a:cubicBezTo>
                    <a:cubicBezTo>
                      <a:pt x="-105187" y="1661665"/>
                      <a:pt x="1085533" y="1264282"/>
                      <a:pt x="1383380" y="1131980"/>
                    </a:cubicBezTo>
                    <a:cubicBezTo>
                      <a:pt x="1681227" y="999773"/>
                      <a:pt x="1904588" y="797462"/>
                      <a:pt x="1938497" y="577434"/>
                    </a:cubicBezTo>
                    <a:cubicBezTo>
                      <a:pt x="2075657" y="603628"/>
                      <a:pt x="2244726" y="571719"/>
                      <a:pt x="2309496" y="474660"/>
                    </a:cubicBezTo>
                    <a:cubicBezTo>
                      <a:pt x="2378457" y="535334"/>
                      <a:pt x="2552003" y="653539"/>
                      <a:pt x="2633156" y="630012"/>
                    </a:cubicBezTo>
                    <a:cubicBezTo>
                      <a:pt x="2689258" y="713928"/>
                      <a:pt x="2780603" y="826037"/>
                      <a:pt x="2841753" y="877377"/>
                    </a:cubicBezTo>
                    <a:cubicBezTo>
                      <a:pt x="2987485" y="999963"/>
                      <a:pt x="3130742" y="918334"/>
                      <a:pt x="3097976" y="664779"/>
                    </a:cubicBezTo>
                    <a:close/>
                  </a:path>
                </a:pathLst>
              </a:custGeom>
              <a:solidFill>
                <a:srgbClr val="F2AF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1" name="Freeform: Shape 24">
                <a:extLst>
                  <a:ext uri="{FF2B5EF4-FFF2-40B4-BE49-F238E27FC236}">
                    <a16:creationId xmlns:a16="http://schemas.microsoft.com/office/drawing/2014/main" id="{AC516BF6-3A8E-4798-810E-E9AC21D6334B}"/>
                  </a:ext>
                </a:extLst>
              </p:cNvPr>
              <p:cNvSpPr/>
              <p:nvPr/>
            </p:nvSpPr>
            <p:spPr>
              <a:xfrm>
                <a:off x="7196422" y="704817"/>
                <a:ext cx="2541017" cy="2566532"/>
              </a:xfrm>
              <a:custGeom>
                <a:avLst/>
                <a:gdLst>
                  <a:gd name="connsiteX0" fmla="*/ 424720 w 2541017"/>
                  <a:gd name="connsiteY0" fmla="*/ 560484 h 2566532"/>
                  <a:gd name="connsiteX1" fmla="*/ 775430 w 2541017"/>
                  <a:gd name="connsiteY1" fmla="*/ 106903 h 2566532"/>
                  <a:gd name="connsiteX2" fmla="*/ 1834420 w 2541017"/>
                  <a:gd name="connsiteY2" fmla="*/ 381509 h 2566532"/>
                  <a:gd name="connsiteX3" fmla="*/ 1896808 w 2541017"/>
                  <a:gd name="connsiteY3" fmla="*/ 1031019 h 2566532"/>
                  <a:gd name="connsiteX4" fmla="*/ 2434114 w 2541017"/>
                  <a:gd name="connsiteY4" fmla="*/ 1401161 h 2566532"/>
                  <a:gd name="connsiteX5" fmla="*/ 2159508 w 2541017"/>
                  <a:gd name="connsiteY5" fmla="*/ 2460150 h 2566532"/>
                  <a:gd name="connsiteX6" fmla="*/ 1592675 w 2541017"/>
                  <a:gd name="connsiteY6" fmla="*/ 2546256 h 2566532"/>
                  <a:gd name="connsiteX7" fmla="*/ 1592675 w 2541017"/>
                  <a:gd name="connsiteY7" fmla="*/ 2546923 h 2566532"/>
                  <a:gd name="connsiteX8" fmla="*/ 0 w 2541017"/>
                  <a:gd name="connsiteY8" fmla="*/ 2146682 h 2566532"/>
                  <a:gd name="connsiteX9" fmla="*/ 424053 w 2541017"/>
                  <a:gd name="connsiteY9" fmla="*/ 560198 h 2566532"/>
                  <a:gd name="connsiteX10" fmla="*/ 424720 w 2541017"/>
                  <a:gd name="connsiteY10" fmla="*/ 560484 h 256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41017" h="2566532">
                    <a:moveTo>
                      <a:pt x="424720" y="560484"/>
                    </a:moveTo>
                    <a:cubicBezTo>
                      <a:pt x="477488" y="376556"/>
                      <a:pt x="597503" y="211583"/>
                      <a:pt x="775430" y="106903"/>
                    </a:cubicBezTo>
                    <a:cubicBezTo>
                      <a:pt x="1143667" y="-109695"/>
                      <a:pt x="1617821" y="13273"/>
                      <a:pt x="1834420" y="381509"/>
                    </a:cubicBezTo>
                    <a:cubicBezTo>
                      <a:pt x="1954816" y="586106"/>
                      <a:pt x="1969960" y="823374"/>
                      <a:pt x="1896808" y="1031019"/>
                    </a:cubicBezTo>
                    <a:cubicBezTo>
                      <a:pt x="2113884" y="1067976"/>
                      <a:pt x="2313813" y="1196564"/>
                      <a:pt x="2434114" y="1401161"/>
                    </a:cubicBezTo>
                    <a:cubicBezTo>
                      <a:pt x="2650712" y="1769397"/>
                      <a:pt x="2527744" y="2243552"/>
                      <a:pt x="2159508" y="2460150"/>
                    </a:cubicBezTo>
                    <a:cubicBezTo>
                      <a:pt x="1981581" y="2564830"/>
                      <a:pt x="1779080" y="2589499"/>
                      <a:pt x="1592675" y="2546256"/>
                    </a:cubicBezTo>
                    <a:lnTo>
                      <a:pt x="1592675" y="2546923"/>
                    </a:lnTo>
                    <a:cubicBezTo>
                      <a:pt x="1562386" y="2539303"/>
                      <a:pt x="0" y="2146682"/>
                      <a:pt x="0" y="2146682"/>
                    </a:cubicBezTo>
                    <a:cubicBezTo>
                      <a:pt x="0" y="2146682"/>
                      <a:pt x="415481" y="592297"/>
                      <a:pt x="424053" y="560198"/>
                    </a:cubicBezTo>
                    <a:lnTo>
                      <a:pt x="424720" y="560484"/>
                    </a:lnTo>
                    <a:close/>
                  </a:path>
                </a:pathLst>
              </a:custGeom>
              <a:solidFill>
                <a:srgbClr val="FF5A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2" name="Freeform: Shape 25">
                <a:extLst>
                  <a:ext uri="{FF2B5EF4-FFF2-40B4-BE49-F238E27FC236}">
                    <a16:creationId xmlns:a16="http://schemas.microsoft.com/office/drawing/2014/main" id="{19164AA9-01A1-4956-A9C6-68F2EEAA5B37}"/>
                  </a:ext>
                </a:extLst>
              </p:cNvPr>
              <p:cNvSpPr/>
              <p:nvPr/>
            </p:nvSpPr>
            <p:spPr>
              <a:xfrm>
                <a:off x="7196422" y="2411593"/>
                <a:ext cx="853887" cy="580018"/>
              </a:xfrm>
              <a:custGeom>
                <a:avLst/>
                <a:gdLst>
                  <a:gd name="connsiteX0" fmla="*/ 513207 w 853887"/>
                  <a:gd name="connsiteY0" fmla="*/ 19472 h 580018"/>
                  <a:gd name="connsiteX1" fmla="*/ 842677 w 853887"/>
                  <a:gd name="connsiteY1" fmla="*/ 116437 h 580018"/>
                  <a:gd name="connsiteX2" fmla="*/ 557594 w 853887"/>
                  <a:gd name="connsiteY2" fmla="*/ 580019 h 580018"/>
                  <a:gd name="connsiteX3" fmla="*/ 0 w 853887"/>
                  <a:gd name="connsiteY3" fmla="*/ 439906 h 580018"/>
                  <a:gd name="connsiteX4" fmla="*/ 513207 w 853887"/>
                  <a:gd name="connsiteY4" fmla="*/ 19472 h 58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3887" h="580018">
                    <a:moveTo>
                      <a:pt x="513207" y="19472"/>
                    </a:moveTo>
                    <a:cubicBezTo>
                      <a:pt x="513207" y="19472"/>
                      <a:pt x="770001" y="-64538"/>
                      <a:pt x="842677" y="116437"/>
                    </a:cubicBezTo>
                    <a:cubicBezTo>
                      <a:pt x="921639" y="313033"/>
                      <a:pt x="557594" y="580019"/>
                      <a:pt x="557594" y="580019"/>
                    </a:cubicBezTo>
                    <a:lnTo>
                      <a:pt x="0" y="439906"/>
                    </a:lnTo>
                    <a:cubicBezTo>
                      <a:pt x="95" y="439906"/>
                      <a:pt x="229838" y="89291"/>
                      <a:pt x="513207" y="19472"/>
                    </a:cubicBezTo>
                    <a:close/>
                  </a:path>
                </a:pathLst>
              </a:custGeom>
              <a:solidFill>
                <a:srgbClr val="E240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3" name="Freeform: Shape 26">
                <a:extLst>
                  <a:ext uri="{FF2B5EF4-FFF2-40B4-BE49-F238E27FC236}">
                    <a16:creationId xmlns:a16="http://schemas.microsoft.com/office/drawing/2014/main" id="{C4CBE3E5-59E6-4FCA-896A-757D1E0E3798}"/>
                  </a:ext>
                </a:extLst>
              </p:cNvPr>
              <p:cNvSpPr/>
              <p:nvPr/>
            </p:nvSpPr>
            <p:spPr>
              <a:xfrm>
                <a:off x="3071025" y="2377114"/>
                <a:ext cx="4968124" cy="2735428"/>
              </a:xfrm>
              <a:custGeom>
                <a:avLst/>
                <a:gdLst>
                  <a:gd name="connsiteX0" fmla="*/ 1054347 w 4968124"/>
                  <a:gd name="connsiteY0" fmla="*/ 2735429 h 2735428"/>
                  <a:gd name="connsiteX1" fmla="*/ 2041137 w 4968124"/>
                  <a:gd name="connsiteY1" fmla="*/ 2263465 h 2735428"/>
                  <a:gd name="connsiteX2" fmla="*/ 3139179 w 4968124"/>
                  <a:gd name="connsiteY2" fmla="*/ 1658723 h 2735428"/>
                  <a:gd name="connsiteX3" fmla="*/ 3880319 w 4968124"/>
                  <a:gd name="connsiteY3" fmla="*/ 883292 h 2735428"/>
                  <a:gd name="connsiteX4" fmla="*/ 4702898 w 4968124"/>
                  <a:gd name="connsiteY4" fmla="*/ 503721 h 2735428"/>
                  <a:gd name="connsiteX5" fmla="*/ 4947024 w 4968124"/>
                  <a:gd name="connsiteY5" fmla="*/ 115197 h 2735428"/>
                  <a:gd name="connsiteX6" fmla="*/ 4604601 w 4968124"/>
                  <a:gd name="connsiteY6" fmla="*/ 21471 h 2735428"/>
                  <a:gd name="connsiteX7" fmla="*/ 4061866 w 4968124"/>
                  <a:gd name="connsiteY7" fmla="*/ 222924 h 2735428"/>
                  <a:gd name="connsiteX8" fmla="*/ 2845809 w 4968124"/>
                  <a:gd name="connsiteY8" fmla="*/ 470670 h 2735428"/>
                  <a:gd name="connsiteX9" fmla="*/ 1661090 w 4968124"/>
                  <a:gd name="connsiteY9" fmla="*/ 898533 h 2735428"/>
                  <a:gd name="connsiteX10" fmla="*/ 45745 w 4968124"/>
                  <a:gd name="connsiteY10" fmla="*/ 1780357 h 2735428"/>
                  <a:gd name="connsiteX11" fmla="*/ 1054347 w 4968124"/>
                  <a:gd name="connsiteY11" fmla="*/ 2735429 h 273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68124" h="2735428">
                    <a:moveTo>
                      <a:pt x="1054347" y="2735429"/>
                    </a:moveTo>
                    <a:cubicBezTo>
                      <a:pt x="1054347" y="2735429"/>
                      <a:pt x="1867496" y="2331188"/>
                      <a:pt x="2041137" y="2263465"/>
                    </a:cubicBezTo>
                    <a:cubicBezTo>
                      <a:pt x="2214778" y="2195742"/>
                      <a:pt x="2826378" y="2130687"/>
                      <a:pt x="3139179" y="1658723"/>
                    </a:cubicBezTo>
                    <a:cubicBezTo>
                      <a:pt x="3451980" y="1186759"/>
                      <a:pt x="3701249" y="991878"/>
                      <a:pt x="3880319" y="883292"/>
                    </a:cubicBezTo>
                    <a:cubicBezTo>
                      <a:pt x="4059389" y="774708"/>
                      <a:pt x="4458296" y="679743"/>
                      <a:pt x="4702898" y="503721"/>
                    </a:cubicBezTo>
                    <a:cubicBezTo>
                      <a:pt x="4947501" y="327699"/>
                      <a:pt x="5005698" y="208161"/>
                      <a:pt x="4947024" y="115197"/>
                    </a:cubicBezTo>
                    <a:cubicBezTo>
                      <a:pt x="4888255" y="22232"/>
                      <a:pt x="4808721" y="-32822"/>
                      <a:pt x="4604601" y="21471"/>
                    </a:cubicBezTo>
                    <a:cubicBezTo>
                      <a:pt x="4400385" y="75858"/>
                      <a:pt x="4192739" y="143391"/>
                      <a:pt x="4061866" y="222924"/>
                    </a:cubicBezTo>
                    <a:cubicBezTo>
                      <a:pt x="3930992" y="302458"/>
                      <a:pt x="3283388" y="563634"/>
                      <a:pt x="2845809" y="470670"/>
                    </a:cubicBezTo>
                    <a:cubicBezTo>
                      <a:pt x="2408231" y="377706"/>
                      <a:pt x="2158866" y="580207"/>
                      <a:pt x="1661090" y="898533"/>
                    </a:cubicBezTo>
                    <a:cubicBezTo>
                      <a:pt x="1119974" y="1244671"/>
                      <a:pt x="350069" y="1578427"/>
                      <a:pt x="45745" y="1780357"/>
                    </a:cubicBezTo>
                    <a:cubicBezTo>
                      <a:pt x="-258484" y="1982287"/>
                      <a:pt x="1054347" y="2735429"/>
                      <a:pt x="1054347" y="2735429"/>
                    </a:cubicBezTo>
                    <a:close/>
                  </a:path>
                </a:pathLst>
              </a:custGeom>
              <a:solidFill>
                <a:srgbClr val="FFBE9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4" name="Freeform: Shape 27">
                <a:extLst>
                  <a:ext uri="{FF2B5EF4-FFF2-40B4-BE49-F238E27FC236}">
                    <a16:creationId xmlns:a16="http://schemas.microsoft.com/office/drawing/2014/main" id="{F216B471-C046-4BAD-85BA-C5365843F190}"/>
                  </a:ext>
                </a:extLst>
              </p:cNvPr>
              <p:cNvSpPr/>
              <p:nvPr/>
            </p:nvSpPr>
            <p:spPr>
              <a:xfrm>
                <a:off x="7564087" y="2431029"/>
                <a:ext cx="414984" cy="376368"/>
              </a:xfrm>
              <a:custGeom>
                <a:avLst/>
                <a:gdLst>
                  <a:gd name="connsiteX0" fmla="*/ 400431 w 414984"/>
                  <a:gd name="connsiteY0" fmla="*/ 202919 h 376368"/>
                  <a:gd name="connsiteX1" fmla="*/ 173926 w 414984"/>
                  <a:gd name="connsiteY1" fmla="*/ 376369 h 376368"/>
                  <a:gd name="connsiteX2" fmla="*/ 1619 w 414984"/>
                  <a:gd name="connsiteY2" fmla="*/ 82427 h 376368"/>
                  <a:gd name="connsiteX3" fmla="*/ 294417 w 414984"/>
                  <a:gd name="connsiteY3" fmla="*/ 3275 h 376368"/>
                  <a:gd name="connsiteX4" fmla="*/ 400431 w 414984"/>
                  <a:gd name="connsiteY4" fmla="*/ 202919 h 376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984" h="376368">
                    <a:moveTo>
                      <a:pt x="400431" y="202919"/>
                    </a:moveTo>
                    <a:cubicBezTo>
                      <a:pt x="361950" y="258926"/>
                      <a:pt x="268319" y="358938"/>
                      <a:pt x="173926" y="376369"/>
                    </a:cubicBezTo>
                    <a:cubicBezTo>
                      <a:pt x="110490" y="374845"/>
                      <a:pt x="-15717" y="139673"/>
                      <a:pt x="1619" y="82427"/>
                    </a:cubicBezTo>
                    <a:cubicBezTo>
                      <a:pt x="36766" y="34898"/>
                      <a:pt x="199358" y="-13108"/>
                      <a:pt x="294417" y="3275"/>
                    </a:cubicBezTo>
                    <a:cubicBezTo>
                      <a:pt x="376809" y="17467"/>
                      <a:pt x="446150" y="136339"/>
                      <a:pt x="400431" y="202919"/>
                    </a:cubicBezTo>
                    <a:close/>
                  </a:path>
                </a:pathLst>
              </a:custGeom>
              <a:solidFill>
                <a:srgbClr val="F2AF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5" name="Freeform: Shape 28">
                <a:extLst>
                  <a:ext uri="{FF2B5EF4-FFF2-40B4-BE49-F238E27FC236}">
                    <a16:creationId xmlns:a16="http://schemas.microsoft.com/office/drawing/2014/main" id="{D9A95B04-4B3F-4084-B9BE-DF5C94817A6D}"/>
                  </a:ext>
                </a:extLst>
              </p:cNvPr>
              <p:cNvSpPr/>
              <p:nvPr/>
            </p:nvSpPr>
            <p:spPr>
              <a:xfrm>
                <a:off x="7057191" y="3288125"/>
                <a:ext cx="176283" cy="253460"/>
              </a:xfrm>
              <a:custGeom>
                <a:avLst/>
                <a:gdLst>
                  <a:gd name="connsiteX0" fmla="*/ 176284 w 176283"/>
                  <a:gd name="connsiteY0" fmla="*/ 0 h 253460"/>
                  <a:gd name="connsiteX1" fmla="*/ 3214 w 176283"/>
                  <a:gd name="connsiteY1" fmla="*/ 143446 h 253460"/>
                  <a:gd name="connsiteX2" fmla="*/ 12168 w 176283"/>
                  <a:gd name="connsiteY2" fmla="*/ 253460 h 253460"/>
                  <a:gd name="connsiteX3" fmla="*/ 176284 w 176283"/>
                  <a:gd name="connsiteY3" fmla="*/ 0 h 253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83" h="253460">
                    <a:moveTo>
                      <a:pt x="176284" y="0"/>
                    </a:moveTo>
                    <a:cubicBezTo>
                      <a:pt x="176284" y="0"/>
                      <a:pt x="23122" y="37910"/>
                      <a:pt x="3214" y="143446"/>
                    </a:cubicBezTo>
                    <a:cubicBezTo>
                      <a:pt x="-7549" y="242697"/>
                      <a:pt x="12168" y="253460"/>
                      <a:pt x="12168" y="253460"/>
                    </a:cubicBezTo>
                    <a:cubicBezTo>
                      <a:pt x="12168" y="253460"/>
                      <a:pt x="168283" y="128207"/>
                      <a:pt x="176284" y="0"/>
                    </a:cubicBezTo>
                    <a:close/>
                  </a:path>
                </a:pathLst>
              </a:custGeom>
              <a:solidFill>
                <a:srgbClr val="DB9A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362" name="Freeform: Shape 29">
              <a:extLst>
                <a:ext uri="{FF2B5EF4-FFF2-40B4-BE49-F238E27FC236}">
                  <a16:creationId xmlns:a16="http://schemas.microsoft.com/office/drawing/2014/main" id="{9F83CCFD-5B79-46D9-BBC1-93C1B70C2B3A}"/>
                </a:ext>
              </a:extLst>
            </p:cNvPr>
            <p:cNvSpPr/>
            <p:nvPr/>
          </p:nvSpPr>
          <p:spPr>
            <a:xfrm>
              <a:off x="2452687" y="3805808"/>
              <a:ext cx="1849659" cy="2348864"/>
            </a:xfrm>
            <a:custGeom>
              <a:avLst/>
              <a:gdLst>
                <a:gd name="connsiteX0" fmla="*/ 0 w 1849659"/>
                <a:gd name="connsiteY0" fmla="*/ 624840 h 2348864"/>
                <a:gd name="connsiteX1" fmla="*/ 0 w 1849659"/>
                <a:gd name="connsiteY1" fmla="*/ 2348865 h 2348864"/>
                <a:gd name="connsiteX2" fmla="*/ 1667637 w 1849659"/>
                <a:gd name="connsiteY2" fmla="*/ 1414367 h 2348864"/>
                <a:gd name="connsiteX3" fmla="*/ 1849660 w 1849659"/>
                <a:gd name="connsiteY3" fmla="*/ 1311497 h 2348864"/>
                <a:gd name="connsiteX4" fmla="*/ 1836706 w 1849659"/>
                <a:gd name="connsiteY4" fmla="*/ 1289114 h 2348864"/>
                <a:gd name="connsiteX5" fmla="*/ 1089660 w 1849659"/>
                <a:gd name="connsiteY5" fmla="*/ 0 h 2348864"/>
                <a:gd name="connsiteX6" fmla="*/ 996696 w 1849659"/>
                <a:gd name="connsiteY6" fmla="*/ 56960 h 2348864"/>
                <a:gd name="connsiteX7" fmla="*/ 892683 w 1849659"/>
                <a:gd name="connsiteY7" fmla="*/ 120682 h 2348864"/>
                <a:gd name="connsiteX8" fmla="*/ 891445 w 1849659"/>
                <a:gd name="connsiteY8" fmla="*/ 121444 h 2348864"/>
                <a:gd name="connsiteX9" fmla="*/ 0 w 1849659"/>
                <a:gd name="connsiteY9" fmla="*/ 624840 h 234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9659" h="2348864">
                  <a:moveTo>
                    <a:pt x="0" y="624840"/>
                  </a:moveTo>
                  <a:lnTo>
                    <a:pt x="0" y="2348865"/>
                  </a:lnTo>
                  <a:cubicBezTo>
                    <a:pt x="157163" y="2259521"/>
                    <a:pt x="1566577" y="1471613"/>
                    <a:pt x="1667637" y="1414367"/>
                  </a:cubicBezTo>
                  <a:cubicBezTo>
                    <a:pt x="1781366" y="1349978"/>
                    <a:pt x="1849660" y="1311497"/>
                    <a:pt x="1849660" y="1311497"/>
                  </a:cubicBezTo>
                  <a:lnTo>
                    <a:pt x="1836706" y="1289114"/>
                  </a:lnTo>
                  <a:lnTo>
                    <a:pt x="1089660" y="0"/>
                  </a:lnTo>
                  <a:lnTo>
                    <a:pt x="996696" y="56960"/>
                  </a:lnTo>
                  <a:lnTo>
                    <a:pt x="892683" y="120682"/>
                  </a:lnTo>
                  <a:lnTo>
                    <a:pt x="891445" y="121444"/>
                  </a:lnTo>
                  <a:lnTo>
                    <a:pt x="0" y="624840"/>
                  </a:lnTo>
                  <a:close/>
                </a:path>
              </a:pathLst>
            </a:custGeom>
            <a:solidFill>
              <a:srgbClr val="BDD7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3" name="Freeform: Shape 30">
              <a:extLst>
                <a:ext uri="{FF2B5EF4-FFF2-40B4-BE49-F238E27FC236}">
                  <a16:creationId xmlns:a16="http://schemas.microsoft.com/office/drawing/2014/main" id="{6FB1D349-6DE1-4A55-A57D-B9110CE641B9}"/>
                </a:ext>
              </a:extLst>
            </p:cNvPr>
            <p:cNvSpPr/>
            <p:nvPr/>
          </p:nvSpPr>
          <p:spPr>
            <a:xfrm>
              <a:off x="2452687" y="3962781"/>
              <a:ext cx="1655445" cy="2191892"/>
            </a:xfrm>
            <a:custGeom>
              <a:avLst/>
              <a:gdLst>
                <a:gd name="connsiteX0" fmla="*/ 0 w 1655445"/>
                <a:gd name="connsiteY0" fmla="*/ 2191893 h 2191892"/>
                <a:gd name="connsiteX1" fmla="*/ 1655445 w 1655445"/>
                <a:gd name="connsiteY1" fmla="*/ 1242727 h 2191892"/>
                <a:gd name="connsiteX2" fmla="*/ 910019 w 1655445"/>
                <a:gd name="connsiteY2" fmla="*/ 0 h 2191892"/>
                <a:gd name="connsiteX3" fmla="*/ 1501712 w 1655445"/>
                <a:gd name="connsiteY3" fmla="*/ 1204436 h 2191892"/>
                <a:gd name="connsiteX4" fmla="*/ 0 w 1655445"/>
                <a:gd name="connsiteY4" fmla="*/ 2017300 h 219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445" h="2191892">
                  <a:moveTo>
                    <a:pt x="0" y="2191893"/>
                  </a:moveTo>
                  <a:lnTo>
                    <a:pt x="1655445" y="1242727"/>
                  </a:lnTo>
                  <a:lnTo>
                    <a:pt x="910019" y="0"/>
                  </a:lnTo>
                  <a:lnTo>
                    <a:pt x="1501712" y="1204436"/>
                  </a:lnTo>
                  <a:lnTo>
                    <a:pt x="0" y="2017300"/>
                  </a:lnTo>
                  <a:close/>
                </a:path>
              </a:pathLst>
            </a:custGeom>
            <a:solidFill>
              <a:srgbClr val="BDD7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4" name="Freeform: Shape 31">
              <a:extLst>
                <a:ext uri="{FF2B5EF4-FFF2-40B4-BE49-F238E27FC236}">
                  <a16:creationId xmlns:a16="http://schemas.microsoft.com/office/drawing/2014/main" id="{DCE408FF-99F3-48F0-9E87-55A7F53B3A1C}"/>
                </a:ext>
              </a:extLst>
            </p:cNvPr>
            <p:cNvSpPr/>
            <p:nvPr/>
          </p:nvSpPr>
          <p:spPr>
            <a:xfrm>
              <a:off x="3332144" y="3628534"/>
              <a:ext cx="1162717" cy="1661700"/>
            </a:xfrm>
            <a:custGeom>
              <a:avLst/>
              <a:gdLst>
                <a:gd name="connsiteX0" fmla="*/ 30561 w 1162717"/>
                <a:gd name="connsiteY0" fmla="*/ 334247 h 1661700"/>
                <a:gd name="connsiteX1" fmla="*/ 762366 w 1162717"/>
                <a:gd name="connsiteY1" fmla="*/ 1556876 h 1661700"/>
                <a:gd name="connsiteX2" fmla="*/ 1095837 w 1162717"/>
                <a:gd name="connsiteY2" fmla="*/ 1602310 h 1661700"/>
                <a:gd name="connsiteX3" fmla="*/ 1133270 w 1162717"/>
                <a:gd name="connsiteY3" fmla="*/ 1337515 h 1661700"/>
                <a:gd name="connsiteX4" fmla="*/ 413942 w 1162717"/>
                <a:gd name="connsiteY4" fmla="*/ 106790 h 1661700"/>
                <a:gd name="connsiteX5" fmla="*/ 111238 w 1162717"/>
                <a:gd name="connsiteY5" fmla="*/ 34400 h 1661700"/>
                <a:gd name="connsiteX6" fmla="*/ 98760 w 1162717"/>
                <a:gd name="connsiteY6" fmla="*/ 42401 h 1661700"/>
                <a:gd name="connsiteX7" fmla="*/ 30561 w 1162717"/>
                <a:gd name="connsiteY7" fmla="*/ 334247 h 166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2717" h="1661700">
                  <a:moveTo>
                    <a:pt x="30561" y="334247"/>
                  </a:moveTo>
                  <a:lnTo>
                    <a:pt x="762366" y="1556876"/>
                  </a:lnTo>
                  <a:cubicBezTo>
                    <a:pt x="833328" y="1675367"/>
                    <a:pt x="995824" y="1697465"/>
                    <a:pt x="1095837" y="1602310"/>
                  </a:cubicBezTo>
                  <a:cubicBezTo>
                    <a:pt x="1168227" y="1533444"/>
                    <a:pt x="1183657" y="1423811"/>
                    <a:pt x="1133270" y="1337515"/>
                  </a:cubicBezTo>
                  <a:lnTo>
                    <a:pt x="413942" y="106790"/>
                  </a:lnTo>
                  <a:cubicBezTo>
                    <a:pt x="352029" y="872"/>
                    <a:pt x="214393" y="-32085"/>
                    <a:pt x="111238" y="34400"/>
                  </a:cubicBezTo>
                  <a:lnTo>
                    <a:pt x="98760" y="42401"/>
                  </a:lnTo>
                  <a:cubicBezTo>
                    <a:pt x="1128" y="105361"/>
                    <a:pt x="-29066" y="234520"/>
                    <a:pt x="30561" y="334247"/>
                  </a:cubicBezTo>
                  <a:close/>
                </a:path>
              </a:pathLst>
            </a:custGeom>
            <a:solidFill>
              <a:srgbClr val="4545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376" name="TextBox 2">
            <a:extLst>
              <a:ext uri="{FF2B5EF4-FFF2-40B4-BE49-F238E27FC236}">
                <a16:creationId xmlns:a16="http://schemas.microsoft.com/office/drawing/2014/main" id="{9F9CC432-C8A7-4BD0-A2EC-4FA855E3A57F}"/>
              </a:ext>
            </a:extLst>
          </p:cNvPr>
          <p:cNvSpPr txBox="1"/>
          <p:nvPr/>
        </p:nvSpPr>
        <p:spPr>
          <a:xfrm>
            <a:off x="182985" y="120688"/>
            <a:ext cx="11881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Arial Rounded MT Bold" panose="020F0704030504030204" pitchFamily="34" charset="0"/>
              </a:rPr>
              <a:t>0</a:t>
            </a:r>
            <a:endParaRPr lang="th-TH" sz="8800" dirty="0">
              <a:latin typeface="Arial Rounded MT Bold" panose="020F0704030504030204" pitchFamily="34" charset="0"/>
            </a:endParaRPr>
          </a:p>
          <a:p>
            <a:r>
              <a:rPr lang="en-US" sz="8800" dirty="0">
                <a:latin typeface="Arial Rounded MT Bold" panose="020F0704030504030204" pitchFamily="34" charset="0"/>
              </a:rPr>
              <a:t>1</a:t>
            </a:r>
            <a:endParaRPr lang="th-TH" sz="9600" dirty="0">
              <a:latin typeface="Arial Rounded MT Bold" panose="020F0704030504030204" pitchFamily="34" charset="0"/>
            </a:endParaRPr>
          </a:p>
        </p:txBody>
      </p:sp>
      <p:grpSp>
        <p:nvGrpSpPr>
          <p:cNvPr id="391" name="Graphic 1">
            <a:extLst>
              <a:ext uri="{FF2B5EF4-FFF2-40B4-BE49-F238E27FC236}">
                <a16:creationId xmlns:a16="http://schemas.microsoft.com/office/drawing/2014/main" id="{F048C818-D70B-4EAA-84A8-44FDEE8BD659}"/>
              </a:ext>
            </a:extLst>
          </p:cNvPr>
          <p:cNvGrpSpPr/>
          <p:nvPr/>
        </p:nvGrpSpPr>
        <p:grpSpPr>
          <a:xfrm rot="14078372">
            <a:off x="10938229" y="-248061"/>
            <a:ext cx="1666762" cy="1594599"/>
            <a:chOff x="5676900" y="2895491"/>
            <a:chExt cx="839158" cy="1068361"/>
          </a:xfrm>
        </p:grpSpPr>
        <p:grpSp>
          <p:nvGrpSpPr>
            <p:cNvPr id="392" name="Graphic 1">
              <a:extLst>
                <a:ext uri="{FF2B5EF4-FFF2-40B4-BE49-F238E27FC236}">
                  <a16:creationId xmlns:a16="http://schemas.microsoft.com/office/drawing/2014/main" id="{D7A77382-EB61-4F56-A8EA-0122B3F2D5CC}"/>
                </a:ext>
              </a:extLst>
            </p:cNvPr>
            <p:cNvGrpSpPr/>
            <p:nvPr/>
          </p:nvGrpSpPr>
          <p:grpSpPr>
            <a:xfrm>
              <a:off x="5676900" y="3234861"/>
              <a:ext cx="839158" cy="728991"/>
              <a:chOff x="5676900" y="3234861"/>
              <a:chExt cx="839158" cy="728991"/>
            </a:xfrm>
          </p:grpSpPr>
          <p:sp>
            <p:nvSpPr>
              <p:cNvPr id="396" name="Freeform: Shape 8">
                <a:extLst>
                  <a:ext uri="{FF2B5EF4-FFF2-40B4-BE49-F238E27FC236}">
                    <a16:creationId xmlns:a16="http://schemas.microsoft.com/office/drawing/2014/main" id="{D7156541-27B6-4CE6-BAA5-17101E348F6E}"/>
                  </a:ext>
                </a:extLst>
              </p:cNvPr>
              <p:cNvSpPr/>
              <p:nvPr/>
            </p:nvSpPr>
            <p:spPr>
              <a:xfrm>
                <a:off x="6095549" y="3234861"/>
                <a:ext cx="420508" cy="495727"/>
              </a:xfrm>
              <a:custGeom>
                <a:avLst/>
                <a:gdLst>
                  <a:gd name="connsiteX0" fmla="*/ 413264 w 420508"/>
                  <a:gd name="connsiteY0" fmla="*/ 362445 h 495727"/>
                  <a:gd name="connsiteX1" fmla="*/ 304107 w 420508"/>
                  <a:gd name="connsiteY1" fmla="*/ 257575 h 495727"/>
                  <a:gd name="connsiteX2" fmla="*/ 303822 w 420508"/>
                  <a:gd name="connsiteY2" fmla="*/ 236144 h 495727"/>
                  <a:gd name="connsiteX3" fmla="*/ 406501 w 420508"/>
                  <a:gd name="connsiteY3" fmla="*/ 137084 h 495727"/>
                  <a:gd name="connsiteX4" fmla="*/ 400500 w 420508"/>
                  <a:gd name="connsiteY4" fmla="*/ 107366 h 495727"/>
                  <a:gd name="connsiteX5" fmla="*/ 145230 w 420508"/>
                  <a:gd name="connsiteY5" fmla="*/ 1733 h 495727"/>
                  <a:gd name="connsiteX6" fmla="*/ 127228 w 420508"/>
                  <a:gd name="connsiteY6" fmla="*/ 5448 h 495727"/>
                  <a:gd name="connsiteX7" fmla="*/ 27596 w 420508"/>
                  <a:gd name="connsiteY7" fmla="*/ 102508 h 495727"/>
                  <a:gd name="connsiteX8" fmla="*/ 641 w 420508"/>
                  <a:gd name="connsiteY8" fmla="*/ 123272 h 495727"/>
                  <a:gd name="connsiteX9" fmla="*/ 1022 w 420508"/>
                  <a:gd name="connsiteY9" fmla="*/ 128130 h 495727"/>
                  <a:gd name="connsiteX10" fmla="*/ 5213 w 420508"/>
                  <a:gd name="connsiteY10" fmla="*/ 131369 h 495727"/>
                  <a:gd name="connsiteX11" fmla="*/ 282390 w 420508"/>
                  <a:gd name="connsiteY11" fmla="*/ 247383 h 495727"/>
                  <a:gd name="connsiteX12" fmla="*/ 6642 w 420508"/>
                  <a:gd name="connsiteY12" fmla="*/ 360635 h 495727"/>
                  <a:gd name="connsiteX13" fmla="*/ 3213 w 420508"/>
                  <a:gd name="connsiteY13" fmla="*/ 364445 h 495727"/>
                  <a:gd name="connsiteX14" fmla="*/ 4927 w 420508"/>
                  <a:gd name="connsiteY14" fmla="*/ 371875 h 495727"/>
                  <a:gd name="connsiteX15" fmla="*/ 22929 w 420508"/>
                  <a:gd name="connsiteY15" fmla="*/ 391973 h 495727"/>
                  <a:gd name="connsiteX16" fmla="*/ 121037 w 420508"/>
                  <a:gd name="connsiteY16" fmla="*/ 487985 h 495727"/>
                  <a:gd name="connsiteX17" fmla="*/ 153136 w 420508"/>
                  <a:gd name="connsiteY17" fmla="*/ 492557 h 495727"/>
                  <a:gd name="connsiteX18" fmla="*/ 233527 w 420508"/>
                  <a:gd name="connsiteY18" fmla="*/ 459314 h 495727"/>
                  <a:gd name="connsiteX19" fmla="*/ 409644 w 420508"/>
                  <a:gd name="connsiteY19" fmla="*/ 381876 h 495727"/>
                  <a:gd name="connsiteX20" fmla="*/ 413264 w 420508"/>
                  <a:gd name="connsiteY20" fmla="*/ 362445 h 49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20508" h="495727">
                    <a:moveTo>
                      <a:pt x="413264" y="362445"/>
                    </a:moveTo>
                    <a:cubicBezTo>
                      <a:pt x="376593" y="327774"/>
                      <a:pt x="340779" y="292246"/>
                      <a:pt x="304107" y="257575"/>
                    </a:cubicBezTo>
                    <a:cubicBezTo>
                      <a:pt x="295535" y="249479"/>
                      <a:pt x="294487" y="244811"/>
                      <a:pt x="303822" y="236144"/>
                    </a:cubicBezTo>
                    <a:cubicBezTo>
                      <a:pt x="338493" y="203663"/>
                      <a:pt x="372402" y="170326"/>
                      <a:pt x="406501" y="137084"/>
                    </a:cubicBezTo>
                    <a:cubicBezTo>
                      <a:pt x="426123" y="117938"/>
                      <a:pt x="426027" y="117843"/>
                      <a:pt x="400500" y="107366"/>
                    </a:cubicBezTo>
                    <a:cubicBezTo>
                      <a:pt x="315347" y="72218"/>
                      <a:pt x="230193" y="37262"/>
                      <a:pt x="145230" y="1733"/>
                    </a:cubicBezTo>
                    <a:cubicBezTo>
                      <a:pt x="137420" y="-1505"/>
                      <a:pt x="132848" y="-172"/>
                      <a:pt x="127228" y="5448"/>
                    </a:cubicBezTo>
                    <a:cubicBezTo>
                      <a:pt x="94271" y="38119"/>
                      <a:pt x="61315" y="70694"/>
                      <a:pt x="27596" y="102508"/>
                    </a:cubicBezTo>
                    <a:cubicBezTo>
                      <a:pt x="19500" y="110223"/>
                      <a:pt x="12928" y="120796"/>
                      <a:pt x="641" y="123272"/>
                    </a:cubicBezTo>
                    <a:cubicBezTo>
                      <a:pt x="-312" y="124987"/>
                      <a:pt x="-216" y="126606"/>
                      <a:pt x="1022" y="128130"/>
                    </a:cubicBezTo>
                    <a:cubicBezTo>
                      <a:pt x="2260" y="129464"/>
                      <a:pt x="3594" y="130511"/>
                      <a:pt x="5213" y="131369"/>
                    </a:cubicBezTo>
                    <a:cubicBezTo>
                      <a:pt x="95795" y="171564"/>
                      <a:pt x="188474" y="206711"/>
                      <a:pt x="282390" y="247383"/>
                    </a:cubicBezTo>
                    <a:cubicBezTo>
                      <a:pt x="187426" y="285483"/>
                      <a:pt x="97319" y="323583"/>
                      <a:pt x="6642" y="360635"/>
                    </a:cubicBezTo>
                    <a:cubicBezTo>
                      <a:pt x="5118" y="361493"/>
                      <a:pt x="3974" y="362826"/>
                      <a:pt x="3213" y="364445"/>
                    </a:cubicBezTo>
                    <a:cubicBezTo>
                      <a:pt x="2927" y="367112"/>
                      <a:pt x="3689" y="369589"/>
                      <a:pt x="4927" y="371875"/>
                    </a:cubicBezTo>
                    <a:cubicBezTo>
                      <a:pt x="10356" y="379114"/>
                      <a:pt x="18643" y="383781"/>
                      <a:pt x="22929" y="391973"/>
                    </a:cubicBezTo>
                    <a:cubicBezTo>
                      <a:pt x="56743" y="422834"/>
                      <a:pt x="88366" y="455981"/>
                      <a:pt x="121037" y="487985"/>
                    </a:cubicBezTo>
                    <a:cubicBezTo>
                      <a:pt x="130657" y="497414"/>
                      <a:pt x="141325" y="497319"/>
                      <a:pt x="153136" y="492557"/>
                    </a:cubicBezTo>
                    <a:cubicBezTo>
                      <a:pt x="180092" y="481793"/>
                      <a:pt x="206762" y="470459"/>
                      <a:pt x="233527" y="459314"/>
                    </a:cubicBezTo>
                    <a:cubicBezTo>
                      <a:pt x="251148" y="451980"/>
                      <a:pt x="376211" y="395021"/>
                      <a:pt x="409644" y="381876"/>
                    </a:cubicBezTo>
                    <a:cubicBezTo>
                      <a:pt x="422979" y="376733"/>
                      <a:pt x="423741" y="372351"/>
                      <a:pt x="413264" y="362445"/>
                    </a:cubicBezTo>
                    <a:close/>
                  </a:path>
                </a:pathLst>
              </a:custGeom>
              <a:solidFill>
                <a:srgbClr val="F8C0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7" name="Freeform: Shape 9">
                <a:extLst>
                  <a:ext uri="{FF2B5EF4-FFF2-40B4-BE49-F238E27FC236}">
                    <a16:creationId xmlns:a16="http://schemas.microsoft.com/office/drawing/2014/main" id="{36B5EA49-0BFF-4051-8B72-6AD4679CE848}"/>
                  </a:ext>
                </a:extLst>
              </p:cNvPr>
              <p:cNvSpPr/>
              <p:nvPr/>
            </p:nvSpPr>
            <p:spPr>
              <a:xfrm>
                <a:off x="5808484" y="3597500"/>
                <a:ext cx="296850" cy="366352"/>
              </a:xfrm>
              <a:custGeom>
                <a:avLst/>
                <a:gdLst>
                  <a:gd name="connsiteX0" fmla="*/ 291231 w 296850"/>
                  <a:gd name="connsiteY0" fmla="*/ 854 h 366352"/>
                  <a:gd name="connsiteX1" fmla="*/ 294660 w 296850"/>
                  <a:gd name="connsiteY1" fmla="*/ 7807 h 366352"/>
                  <a:gd name="connsiteX2" fmla="*/ 296755 w 296850"/>
                  <a:gd name="connsiteY2" fmla="*/ 68481 h 366352"/>
                  <a:gd name="connsiteX3" fmla="*/ 296850 w 296850"/>
                  <a:gd name="connsiteY3" fmla="*/ 346802 h 366352"/>
                  <a:gd name="connsiteX4" fmla="*/ 295517 w 296850"/>
                  <a:gd name="connsiteY4" fmla="*/ 364137 h 366352"/>
                  <a:gd name="connsiteX5" fmla="*/ 282753 w 296850"/>
                  <a:gd name="connsiteY5" fmla="*/ 363566 h 366352"/>
                  <a:gd name="connsiteX6" fmla="*/ 5385 w 296850"/>
                  <a:gd name="connsiteY6" fmla="*/ 248504 h 366352"/>
                  <a:gd name="connsiteX7" fmla="*/ 337 w 296850"/>
                  <a:gd name="connsiteY7" fmla="*/ 229454 h 366352"/>
                  <a:gd name="connsiteX8" fmla="*/ 242 w 296850"/>
                  <a:gd name="connsiteY8" fmla="*/ 107724 h 366352"/>
                  <a:gd name="connsiteX9" fmla="*/ 10053 w 296850"/>
                  <a:gd name="connsiteY9" fmla="*/ 99152 h 366352"/>
                  <a:gd name="connsiteX10" fmla="*/ 25007 w 296850"/>
                  <a:gd name="connsiteY10" fmla="*/ 103438 h 366352"/>
                  <a:gd name="connsiteX11" fmla="*/ 145689 w 296850"/>
                  <a:gd name="connsiteY11" fmla="*/ 152873 h 366352"/>
                  <a:gd name="connsiteX12" fmla="*/ 180550 w 296850"/>
                  <a:gd name="connsiteY12" fmla="*/ 147253 h 366352"/>
                  <a:gd name="connsiteX13" fmla="*/ 270276 w 296850"/>
                  <a:gd name="connsiteY13" fmla="*/ 25428 h 366352"/>
                  <a:gd name="connsiteX14" fmla="*/ 274276 w 296850"/>
                  <a:gd name="connsiteY14" fmla="*/ 17713 h 366352"/>
                  <a:gd name="connsiteX15" fmla="*/ 286659 w 296850"/>
                  <a:gd name="connsiteY15" fmla="*/ 187 h 366352"/>
                  <a:gd name="connsiteX16" fmla="*/ 291231 w 296850"/>
                  <a:gd name="connsiteY16" fmla="*/ 854 h 36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6850" h="366352">
                    <a:moveTo>
                      <a:pt x="291231" y="854"/>
                    </a:moveTo>
                    <a:cubicBezTo>
                      <a:pt x="292374" y="3140"/>
                      <a:pt x="293517" y="5521"/>
                      <a:pt x="294660" y="7807"/>
                    </a:cubicBezTo>
                    <a:cubicBezTo>
                      <a:pt x="296755" y="28000"/>
                      <a:pt x="296755" y="48193"/>
                      <a:pt x="296755" y="68481"/>
                    </a:cubicBezTo>
                    <a:cubicBezTo>
                      <a:pt x="296755" y="161255"/>
                      <a:pt x="296660" y="254028"/>
                      <a:pt x="296850" y="346802"/>
                    </a:cubicBezTo>
                    <a:cubicBezTo>
                      <a:pt x="296850" y="352612"/>
                      <a:pt x="296565" y="358327"/>
                      <a:pt x="295517" y="364137"/>
                    </a:cubicBezTo>
                    <a:cubicBezTo>
                      <a:pt x="291040" y="368614"/>
                      <a:pt x="286659" y="365185"/>
                      <a:pt x="282753" y="363566"/>
                    </a:cubicBezTo>
                    <a:cubicBezTo>
                      <a:pt x="190266" y="325275"/>
                      <a:pt x="97873" y="286890"/>
                      <a:pt x="5385" y="248504"/>
                    </a:cubicBezTo>
                    <a:cubicBezTo>
                      <a:pt x="-1949" y="243646"/>
                      <a:pt x="337" y="236121"/>
                      <a:pt x="337" y="229454"/>
                    </a:cubicBezTo>
                    <a:cubicBezTo>
                      <a:pt x="147" y="188877"/>
                      <a:pt x="337" y="148301"/>
                      <a:pt x="242" y="107724"/>
                    </a:cubicBezTo>
                    <a:cubicBezTo>
                      <a:pt x="-330" y="100485"/>
                      <a:pt x="4052" y="98771"/>
                      <a:pt x="10053" y="99152"/>
                    </a:cubicBezTo>
                    <a:cubicBezTo>
                      <a:pt x="15291" y="99533"/>
                      <a:pt x="20244" y="101438"/>
                      <a:pt x="25007" y="103438"/>
                    </a:cubicBezTo>
                    <a:cubicBezTo>
                      <a:pt x="64917" y="120583"/>
                      <a:pt x="106160" y="134680"/>
                      <a:pt x="145689" y="152873"/>
                    </a:cubicBezTo>
                    <a:cubicBezTo>
                      <a:pt x="164643" y="161636"/>
                      <a:pt x="170549" y="160874"/>
                      <a:pt x="180550" y="147253"/>
                    </a:cubicBezTo>
                    <a:cubicBezTo>
                      <a:pt x="210363" y="106581"/>
                      <a:pt x="239605" y="65529"/>
                      <a:pt x="270276" y="25428"/>
                    </a:cubicBezTo>
                    <a:cubicBezTo>
                      <a:pt x="272085" y="23142"/>
                      <a:pt x="273228" y="20475"/>
                      <a:pt x="274276" y="17713"/>
                    </a:cubicBezTo>
                    <a:cubicBezTo>
                      <a:pt x="277038" y="10855"/>
                      <a:pt x="281420" y="5235"/>
                      <a:pt x="286659" y="187"/>
                    </a:cubicBezTo>
                    <a:cubicBezTo>
                      <a:pt x="288278" y="-194"/>
                      <a:pt x="289802" y="-3"/>
                      <a:pt x="291231" y="854"/>
                    </a:cubicBezTo>
                    <a:close/>
                  </a:path>
                </a:pathLst>
              </a:custGeom>
              <a:solidFill>
                <a:srgbClr val="FAAF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8" name="Freeform: Shape 10">
                <a:extLst>
                  <a:ext uri="{FF2B5EF4-FFF2-40B4-BE49-F238E27FC236}">
                    <a16:creationId xmlns:a16="http://schemas.microsoft.com/office/drawing/2014/main" id="{DEAB53CA-BE72-4B55-B120-22E750660741}"/>
                  </a:ext>
                </a:extLst>
              </p:cNvPr>
              <p:cNvSpPr/>
              <p:nvPr/>
            </p:nvSpPr>
            <p:spPr>
              <a:xfrm>
                <a:off x="5680470" y="3479128"/>
                <a:ext cx="415827" cy="249481"/>
              </a:xfrm>
              <a:custGeom>
                <a:avLst/>
                <a:gdLst>
                  <a:gd name="connsiteX0" fmla="*/ 403052 w 415827"/>
                  <a:gd name="connsiteY0" fmla="*/ 110939 h 249481"/>
                  <a:gd name="connsiteX1" fmla="*/ 137209 w 415827"/>
                  <a:gd name="connsiteY1" fmla="*/ 1497 h 249481"/>
                  <a:gd name="connsiteX2" fmla="*/ 126827 w 415827"/>
                  <a:gd name="connsiteY2" fmla="*/ 735 h 249481"/>
                  <a:gd name="connsiteX3" fmla="*/ 109586 w 415827"/>
                  <a:gd name="connsiteY3" fmla="*/ 19975 h 249481"/>
                  <a:gd name="connsiteX4" fmla="*/ 7193 w 415827"/>
                  <a:gd name="connsiteY4" fmla="*/ 118749 h 249481"/>
                  <a:gd name="connsiteX5" fmla="*/ 10241 w 415827"/>
                  <a:gd name="connsiteY5" fmla="*/ 136942 h 249481"/>
                  <a:gd name="connsiteX6" fmla="*/ 111491 w 415827"/>
                  <a:gd name="connsiteY6" fmla="*/ 177804 h 249481"/>
                  <a:gd name="connsiteX7" fmla="*/ 121588 w 415827"/>
                  <a:gd name="connsiteY7" fmla="*/ 183805 h 249481"/>
                  <a:gd name="connsiteX8" fmla="*/ 123302 w 415827"/>
                  <a:gd name="connsiteY8" fmla="*/ 184377 h 249481"/>
                  <a:gd name="connsiteX9" fmla="*/ 138542 w 415827"/>
                  <a:gd name="connsiteY9" fmla="*/ 191616 h 249481"/>
                  <a:gd name="connsiteX10" fmla="*/ 142067 w 415827"/>
                  <a:gd name="connsiteY10" fmla="*/ 194378 h 249481"/>
                  <a:gd name="connsiteX11" fmla="*/ 142924 w 415827"/>
                  <a:gd name="connsiteY11" fmla="*/ 195807 h 249481"/>
                  <a:gd name="connsiteX12" fmla="*/ 146448 w 415827"/>
                  <a:gd name="connsiteY12" fmla="*/ 197331 h 249481"/>
                  <a:gd name="connsiteX13" fmla="*/ 244270 w 415827"/>
                  <a:gd name="connsiteY13" fmla="*/ 238479 h 249481"/>
                  <a:gd name="connsiteX14" fmla="*/ 315612 w 415827"/>
                  <a:gd name="connsiteY14" fmla="*/ 228192 h 249481"/>
                  <a:gd name="connsiteX15" fmla="*/ 322280 w 415827"/>
                  <a:gd name="connsiteY15" fmla="*/ 222667 h 249481"/>
                  <a:gd name="connsiteX16" fmla="*/ 405433 w 415827"/>
                  <a:gd name="connsiteY16" fmla="*/ 136371 h 249481"/>
                  <a:gd name="connsiteX17" fmla="*/ 415815 w 415827"/>
                  <a:gd name="connsiteY17" fmla="*/ 119226 h 249481"/>
                  <a:gd name="connsiteX18" fmla="*/ 403052 w 415827"/>
                  <a:gd name="connsiteY18" fmla="*/ 110939 h 249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5827" h="249481">
                    <a:moveTo>
                      <a:pt x="403052" y="110939"/>
                    </a:moveTo>
                    <a:cubicBezTo>
                      <a:pt x="314183" y="75030"/>
                      <a:pt x="225696" y="38168"/>
                      <a:pt x="137209" y="1497"/>
                    </a:cubicBezTo>
                    <a:cubicBezTo>
                      <a:pt x="133780" y="354"/>
                      <a:pt x="130446" y="-789"/>
                      <a:pt x="126827" y="735"/>
                    </a:cubicBezTo>
                    <a:cubicBezTo>
                      <a:pt x="123017" y="8831"/>
                      <a:pt x="115778" y="13974"/>
                      <a:pt x="109586" y="19975"/>
                    </a:cubicBezTo>
                    <a:cubicBezTo>
                      <a:pt x="75582" y="53027"/>
                      <a:pt x="41578" y="86079"/>
                      <a:pt x="7193" y="118749"/>
                    </a:cubicBezTo>
                    <a:cubicBezTo>
                      <a:pt x="-1666" y="127227"/>
                      <a:pt x="-4142" y="131513"/>
                      <a:pt x="10241" y="136942"/>
                    </a:cubicBezTo>
                    <a:cubicBezTo>
                      <a:pt x="44245" y="149801"/>
                      <a:pt x="77487" y="164755"/>
                      <a:pt x="111491" y="177804"/>
                    </a:cubicBezTo>
                    <a:cubicBezTo>
                      <a:pt x="115873" y="179519"/>
                      <a:pt x="119207" y="181424"/>
                      <a:pt x="121588" y="183805"/>
                    </a:cubicBezTo>
                    <a:cubicBezTo>
                      <a:pt x="122159" y="183900"/>
                      <a:pt x="122731" y="184091"/>
                      <a:pt x="123302" y="184377"/>
                    </a:cubicBezTo>
                    <a:cubicBezTo>
                      <a:pt x="128351" y="186853"/>
                      <a:pt x="133589" y="188853"/>
                      <a:pt x="138542" y="191616"/>
                    </a:cubicBezTo>
                    <a:cubicBezTo>
                      <a:pt x="139971" y="192187"/>
                      <a:pt x="141114" y="193140"/>
                      <a:pt x="142067" y="194378"/>
                    </a:cubicBezTo>
                    <a:cubicBezTo>
                      <a:pt x="142352" y="194854"/>
                      <a:pt x="142638" y="195330"/>
                      <a:pt x="142924" y="195807"/>
                    </a:cubicBezTo>
                    <a:cubicBezTo>
                      <a:pt x="144162" y="196283"/>
                      <a:pt x="145305" y="196854"/>
                      <a:pt x="146448" y="197331"/>
                    </a:cubicBezTo>
                    <a:cubicBezTo>
                      <a:pt x="178643" y="212190"/>
                      <a:pt x="212647" y="222572"/>
                      <a:pt x="244270" y="238479"/>
                    </a:cubicBezTo>
                    <a:cubicBezTo>
                      <a:pt x="270654" y="251718"/>
                      <a:pt x="295514" y="257910"/>
                      <a:pt x="315612" y="228192"/>
                    </a:cubicBezTo>
                    <a:cubicBezTo>
                      <a:pt x="317136" y="225906"/>
                      <a:pt x="320184" y="224667"/>
                      <a:pt x="322280" y="222667"/>
                    </a:cubicBezTo>
                    <a:cubicBezTo>
                      <a:pt x="351426" y="195330"/>
                      <a:pt x="381049" y="168375"/>
                      <a:pt x="405433" y="136371"/>
                    </a:cubicBezTo>
                    <a:cubicBezTo>
                      <a:pt x="407909" y="130084"/>
                      <a:pt x="416196" y="127322"/>
                      <a:pt x="415815" y="119226"/>
                    </a:cubicBezTo>
                    <a:cubicBezTo>
                      <a:pt x="412958" y="114273"/>
                      <a:pt x="407814" y="112844"/>
                      <a:pt x="403052" y="110939"/>
                    </a:cubicBezTo>
                    <a:close/>
                  </a:path>
                </a:pathLst>
              </a:custGeom>
              <a:solidFill>
                <a:srgbClr val="F8C0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9" name="Freeform: Shape 11">
                <a:extLst>
                  <a:ext uri="{FF2B5EF4-FFF2-40B4-BE49-F238E27FC236}">
                    <a16:creationId xmlns:a16="http://schemas.microsoft.com/office/drawing/2014/main" id="{85DB1220-55BE-45DC-81C4-C4C793AE17E5}"/>
                  </a:ext>
                </a:extLst>
              </p:cNvPr>
              <p:cNvSpPr/>
              <p:nvPr/>
            </p:nvSpPr>
            <p:spPr>
              <a:xfrm>
                <a:off x="5676900" y="3236097"/>
                <a:ext cx="419278" cy="247099"/>
              </a:xfrm>
              <a:custGeom>
                <a:avLst/>
                <a:gdLst>
                  <a:gd name="connsiteX0" fmla="*/ 137160 w 419278"/>
                  <a:gd name="connsiteY0" fmla="*/ 247100 h 247099"/>
                  <a:gd name="connsiteX1" fmla="*/ 130397 w 419278"/>
                  <a:gd name="connsiteY1" fmla="*/ 243671 h 247099"/>
                  <a:gd name="connsiteX2" fmla="*/ 0 w 419278"/>
                  <a:gd name="connsiteY2" fmla="*/ 117274 h 247099"/>
                  <a:gd name="connsiteX3" fmla="*/ 87344 w 419278"/>
                  <a:gd name="connsiteY3" fmla="*/ 80603 h 247099"/>
                  <a:gd name="connsiteX4" fmla="*/ 275082 w 419278"/>
                  <a:gd name="connsiteY4" fmla="*/ 2688 h 247099"/>
                  <a:gd name="connsiteX5" fmla="*/ 302133 w 419278"/>
                  <a:gd name="connsiteY5" fmla="*/ 7927 h 247099"/>
                  <a:gd name="connsiteX6" fmla="*/ 419100 w 419278"/>
                  <a:gd name="connsiteY6" fmla="*/ 122132 h 247099"/>
                  <a:gd name="connsiteX7" fmla="*/ 419195 w 419278"/>
                  <a:gd name="connsiteY7" fmla="*/ 125465 h 247099"/>
                  <a:gd name="connsiteX8" fmla="*/ 409670 w 419278"/>
                  <a:gd name="connsiteY8" fmla="*/ 135848 h 247099"/>
                  <a:gd name="connsiteX9" fmla="*/ 246412 w 419278"/>
                  <a:gd name="connsiteY9" fmla="*/ 203380 h 247099"/>
                  <a:gd name="connsiteX10" fmla="*/ 158496 w 419278"/>
                  <a:gd name="connsiteY10" fmla="*/ 240242 h 247099"/>
                  <a:gd name="connsiteX11" fmla="*/ 137160 w 419278"/>
                  <a:gd name="connsiteY11" fmla="*/ 247100 h 247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278" h="247099">
                    <a:moveTo>
                      <a:pt x="137160" y="247100"/>
                    </a:moveTo>
                    <a:cubicBezTo>
                      <a:pt x="134874" y="245957"/>
                      <a:pt x="132683" y="244814"/>
                      <a:pt x="130397" y="243671"/>
                    </a:cubicBezTo>
                    <a:cubicBezTo>
                      <a:pt x="87630" y="202237"/>
                      <a:pt x="44768" y="160708"/>
                      <a:pt x="0" y="117274"/>
                    </a:cubicBezTo>
                    <a:cubicBezTo>
                      <a:pt x="30385" y="104510"/>
                      <a:pt x="58865" y="92414"/>
                      <a:pt x="87344" y="80603"/>
                    </a:cubicBezTo>
                    <a:cubicBezTo>
                      <a:pt x="149924" y="54695"/>
                      <a:pt x="212789" y="29168"/>
                      <a:pt x="275082" y="2688"/>
                    </a:cubicBezTo>
                    <a:cubicBezTo>
                      <a:pt x="286607" y="-2170"/>
                      <a:pt x="293656" y="-455"/>
                      <a:pt x="302133" y="7927"/>
                    </a:cubicBezTo>
                    <a:cubicBezTo>
                      <a:pt x="340805" y="46313"/>
                      <a:pt x="380048" y="84127"/>
                      <a:pt x="419100" y="122132"/>
                    </a:cubicBezTo>
                    <a:cubicBezTo>
                      <a:pt x="419100" y="123275"/>
                      <a:pt x="419100" y="124322"/>
                      <a:pt x="419195" y="125465"/>
                    </a:cubicBezTo>
                    <a:cubicBezTo>
                      <a:pt x="420053" y="132609"/>
                      <a:pt x="414147" y="133943"/>
                      <a:pt x="409670" y="135848"/>
                    </a:cubicBezTo>
                    <a:cubicBezTo>
                      <a:pt x="355378" y="158708"/>
                      <a:pt x="301276" y="182139"/>
                      <a:pt x="246412" y="203380"/>
                    </a:cubicBezTo>
                    <a:cubicBezTo>
                      <a:pt x="216789" y="214810"/>
                      <a:pt x="188119" y="228621"/>
                      <a:pt x="158496" y="240242"/>
                    </a:cubicBezTo>
                    <a:cubicBezTo>
                      <a:pt x="151543" y="242909"/>
                      <a:pt x="144494" y="245385"/>
                      <a:pt x="137160" y="247100"/>
                    </a:cubicBezTo>
                    <a:close/>
                  </a:path>
                </a:pathLst>
              </a:custGeom>
              <a:solidFill>
                <a:srgbClr val="F6A2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0" name="Freeform: Shape 12">
                <a:extLst>
                  <a:ext uri="{FF2B5EF4-FFF2-40B4-BE49-F238E27FC236}">
                    <a16:creationId xmlns:a16="http://schemas.microsoft.com/office/drawing/2014/main" id="{457B2580-3AC5-42F9-BF7D-FC328A48E026}"/>
                  </a:ext>
                </a:extLst>
              </p:cNvPr>
              <p:cNvSpPr/>
              <p:nvPr/>
            </p:nvSpPr>
            <p:spPr>
              <a:xfrm>
                <a:off x="6098246" y="3605402"/>
                <a:ext cx="291281" cy="356235"/>
              </a:xfrm>
              <a:custGeom>
                <a:avLst/>
                <a:gdLst>
                  <a:gd name="connsiteX0" fmla="*/ 5755 w 291281"/>
                  <a:gd name="connsiteY0" fmla="*/ 356235 h 356235"/>
                  <a:gd name="connsiteX1" fmla="*/ 1468 w 291281"/>
                  <a:gd name="connsiteY1" fmla="*/ 336899 h 356235"/>
                  <a:gd name="connsiteX2" fmla="*/ 1468 w 291281"/>
                  <a:gd name="connsiteY2" fmla="*/ 38386 h 356235"/>
                  <a:gd name="connsiteX3" fmla="*/ 4802 w 291281"/>
                  <a:gd name="connsiteY3" fmla="*/ 0 h 356235"/>
                  <a:gd name="connsiteX4" fmla="*/ 22138 w 291281"/>
                  <a:gd name="connsiteY4" fmla="*/ 17526 h 356235"/>
                  <a:gd name="connsiteX5" fmla="*/ 52713 w 291281"/>
                  <a:gd name="connsiteY5" fmla="*/ 60484 h 356235"/>
                  <a:gd name="connsiteX6" fmla="*/ 108720 w 291281"/>
                  <a:gd name="connsiteY6" fmla="*/ 137922 h 356235"/>
                  <a:gd name="connsiteX7" fmla="*/ 139390 w 291281"/>
                  <a:gd name="connsiteY7" fmla="*/ 147161 h 356235"/>
                  <a:gd name="connsiteX8" fmla="*/ 263216 w 291281"/>
                  <a:gd name="connsiteY8" fmla="*/ 96488 h 356235"/>
                  <a:gd name="connsiteX9" fmla="*/ 289790 w 291281"/>
                  <a:gd name="connsiteY9" fmla="*/ 93345 h 356235"/>
                  <a:gd name="connsiteX10" fmla="*/ 291219 w 291281"/>
                  <a:gd name="connsiteY10" fmla="*/ 188595 h 356235"/>
                  <a:gd name="connsiteX11" fmla="*/ 245118 w 291281"/>
                  <a:gd name="connsiteY11" fmla="*/ 258223 h 356235"/>
                  <a:gd name="connsiteX12" fmla="*/ 5755 w 291281"/>
                  <a:gd name="connsiteY12" fmla="*/ 356235 h 356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1281" h="356235">
                    <a:moveTo>
                      <a:pt x="5755" y="356235"/>
                    </a:moveTo>
                    <a:cubicBezTo>
                      <a:pt x="-1103" y="350996"/>
                      <a:pt x="1468" y="343472"/>
                      <a:pt x="1468" y="336899"/>
                    </a:cubicBezTo>
                    <a:cubicBezTo>
                      <a:pt x="1278" y="237363"/>
                      <a:pt x="1278" y="137922"/>
                      <a:pt x="1468" y="38386"/>
                    </a:cubicBezTo>
                    <a:cubicBezTo>
                      <a:pt x="1468" y="25527"/>
                      <a:pt x="-3485" y="12097"/>
                      <a:pt x="4802" y="0"/>
                    </a:cubicBezTo>
                    <a:cubicBezTo>
                      <a:pt x="10422" y="6001"/>
                      <a:pt x="18709" y="9430"/>
                      <a:pt x="22138" y="17526"/>
                    </a:cubicBezTo>
                    <a:cubicBezTo>
                      <a:pt x="28424" y="34671"/>
                      <a:pt x="42616" y="46101"/>
                      <a:pt x="52713" y="60484"/>
                    </a:cubicBezTo>
                    <a:cubicBezTo>
                      <a:pt x="70906" y="86582"/>
                      <a:pt x="90622" y="111728"/>
                      <a:pt x="108720" y="137922"/>
                    </a:cubicBezTo>
                    <a:cubicBezTo>
                      <a:pt x="117292" y="150400"/>
                      <a:pt x="125865" y="152972"/>
                      <a:pt x="139390" y="147161"/>
                    </a:cubicBezTo>
                    <a:cubicBezTo>
                      <a:pt x="180348" y="129635"/>
                      <a:pt x="222258" y="114205"/>
                      <a:pt x="263216" y="96488"/>
                    </a:cubicBezTo>
                    <a:cubicBezTo>
                      <a:pt x="271121" y="93059"/>
                      <a:pt x="279789" y="83725"/>
                      <a:pt x="289790" y="93345"/>
                    </a:cubicBezTo>
                    <a:cubicBezTo>
                      <a:pt x="290266" y="125063"/>
                      <a:pt x="290743" y="156877"/>
                      <a:pt x="291219" y="188595"/>
                    </a:cubicBezTo>
                    <a:cubicBezTo>
                      <a:pt x="291600" y="238792"/>
                      <a:pt x="291695" y="238982"/>
                      <a:pt x="245118" y="258223"/>
                    </a:cubicBezTo>
                    <a:cubicBezTo>
                      <a:pt x="165394" y="291084"/>
                      <a:pt x="85574" y="323660"/>
                      <a:pt x="5755" y="356235"/>
                    </a:cubicBezTo>
                    <a:close/>
                  </a:path>
                </a:pathLst>
              </a:custGeom>
              <a:solidFill>
                <a:srgbClr val="E895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1" name="Freeform: Shape 13">
                <a:extLst>
                  <a:ext uri="{FF2B5EF4-FFF2-40B4-BE49-F238E27FC236}">
                    <a16:creationId xmlns:a16="http://schemas.microsoft.com/office/drawing/2014/main" id="{6EDAC78F-3797-4A94-B871-74959FA2776A}"/>
                  </a:ext>
                </a:extLst>
              </p:cNvPr>
              <p:cNvSpPr/>
              <p:nvPr/>
            </p:nvSpPr>
            <p:spPr>
              <a:xfrm>
                <a:off x="5814059" y="3361467"/>
                <a:ext cx="291250" cy="236982"/>
              </a:xfrm>
              <a:custGeom>
                <a:avLst/>
                <a:gdLst>
                  <a:gd name="connsiteX0" fmla="*/ 0 w 291250"/>
                  <a:gd name="connsiteY0" fmla="*/ 121729 h 236982"/>
                  <a:gd name="connsiteX1" fmla="*/ 65246 w 291250"/>
                  <a:gd name="connsiteY1" fmla="*/ 91440 h 236982"/>
                  <a:gd name="connsiteX2" fmla="*/ 252222 w 291250"/>
                  <a:gd name="connsiteY2" fmla="*/ 13049 h 236982"/>
                  <a:gd name="connsiteX3" fmla="*/ 282035 w 291250"/>
                  <a:gd name="connsiteY3" fmla="*/ 0 h 236982"/>
                  <a:gd name="connsiteX4" fmla="*/ 285179 w 291250"/>
                  <a:gd name="connsiteY4" fmla="*/ 286 h 236982"/>
                  <a:gd name="connsiteX5" fmla="*/ 291084 w 291250"/>
                  <a:gd name="connsiteY5" fmla="*/ 19717 h 236982"/>
                  <a:gd name="connsiteX6" fmla="*/ 290989 w 291250"/>
                  <a:gd name="connsiteY6" fmla="*/ 218980 h 236982"/>
                  <a:gd name="connsiteX7" fmla="*/ 285464 w 291250"/>
                  <a:gd name="connsiteY7" fmla="*/ 236791 h 236982"/>
                  <a:gd name="connsiteX8" fmla="*/ 285464 w 291250"/>
                  <a:gd name="connsiteY8" fmla="*/ 236791 h 236982"/>
                  <a:gd name="connsiteX9" fmla="*/ 281845 w 291250"/>
                  <a:gd name="connsiteY9" fmla="*/ 236982 h 236982"/>
                  <a:gd name="connsiteX10" fmla="*/ 111538 w 291250"/>
                  <a:gd name="connsiteY10" fmla="*/ 168878 h 236982"/>
                  <a:gd name="connsiteX11" fmla="*/ 0 w 291250"/>
                  <a:gd name="connsiteY11" fmla="*/ 121729 h 236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1250" h="236982">
                    <a:moveTo>
                      <a:pt x="0" y="121729"/>
                    </a:moveTo>
                    <a:cubicBezTo>
                      <a:pt x="19526" y="106871"/>
                      <a:pt x="43244" y="101060"/>
                      <a:pt x="65246" y="91440"/>
                    </a:cubicBezTo>
                    <a:cubicBezTo>
                      <a:pt x="127254" y="64484"/>
                      <a:pt x="191072" y="42005"/>
                      <a:pt x="252222" y="13049"/>
                    </a:cubicBezTo>
                    <a:cubicBezTo>
                      <a:pt x="262033" y="8382"/>
                      <a:pt x="273939" y="8477"/>
                      <a:pt x="282035" y="0"/>
                    </a:cubicBezTo>
                    <a:cubicBezTo>
                      <a:pt x="283083" y="95"/>
                      <a:pt x="284131" y="191"/>
                      <a:pt x="285179" y="286"/>
                    </a:cubicBezTo>
                    <a:cubicBezTo>
                      <a:pt x="289846" y="5905"/>
                      <a:pt x="291084" y="12668"/>
                      <a:pt x="291084" y="19717"/>
                    </a:cubicBezTo>
                    <a:cubicBezTo>
                      <a:pt x="291275" y="86106"/>
                      <a:pt x="291370" y="152591"/>
                      <a:pt x="290989" y="218980"/>
                    </a:cubicBezTo>
                    <a:cubicBezTo>
                      <a:pt x="290989" y="225362"/>
                      <a:pt x="290132" y="231743"/>
                      <a:pt x="285464" y="236791"/>
                    </a:cubicBezTo>
                    <a:cubicBezTo>
                      <a:pt x="285464" y="236791"/>
                      <a:pt x="285464" y="236791"/>
                      <a:pt x="285464" y="236791"/>
                    </a:cubicBezTo>
                    <a:cubicBezTo>
                      <a:pt x="284226" y="236887"/>
                      <a:pt x="283083" y="236887"/>
                      <a:pt x="281845" y="236982"/>
                    </a:cubicBezTo>
                    <a:cubicBezTo>
                      <a:pt x="223838" y="217456"/>
                      <a:pt x="168497" y="191262"/>
                      <a:pt x="111538" y="168878"/>
                    </a:cubicBezTo>
                    <a:cubicBezTo>
                      <a:pt x="74105" y="154210"/>
                      <a:pt x="37243" y="137541"/>
                      <a:pt x="0" y="121729"/>
                    </a:cubicBezTo>
                    <a:close/>
                  </a:path>
                </a:pathLst>
              </a:custGeom>
              <a:solidFill>
                <a:srgbClr val="E895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2" name="Freeform: Shape 14">
                <a:extLst>
                  <a:ext uri="{FF2B5EF4-FFF2-40B4-BE49-F238E27FC236}">
                    <a16:creationId xmlns:a16="http://schemas.microsoft.com/office/drawing/2014/main" id="{C67490B8-6C1A-438F-AA29-23542A5AF768}"/>
                  </a:ext>
                </a:extLst>
              </p:cNvPr>
              <p:cNvSpPr/>
              <p:nvPr/>
            </p:nvSpPr>
            <p:spPr>
              <a:xfrm>
                <a:off x="6099333" y="3361848"/>
                <a:ext cx="285750" cy="236566"/>
              </a:xfrm>
              <a:custGeom>
                <a:avLst/>
                <a:gdLst>
                  <a:gd name="connsiteX0" fmla="*/ 381 w 285750"/>
                  <a:gd name="connsiteY0" fmla="*/ 236506 h 236566"/>
                  <a:gd name="connsiteX1" fmla="*/ 0 w 285750"/>
                  <a:gd name="connsiteY1" fmla="*/ 0 h 236566"/>
                  <a:gd name="connsiteX2" fmla="*/ 191834 w 285750"/>
                  <a:gd name="connsiteY2" fmla="*/ 80486 h 236566"/>
                  <a:gd name="connsiteX3" fmla="*/ 260985 w 285750"/>
                  <a:gd name="connsiteY3" fmla="*/ 107918 h 236566"/>
                  <a:gd name="connsiteX4" fmla="*/ 285750 w 285750"/>
                  <a:gd name="connsiteY4" fmla="*/ 119634 h 236566"/>
                  <a:gd name="connsiteX5" fmla="*/ 234029 w 285750"/>
                  <a:gd name="connsiteY5" fmla="*/ 142685 h 236566"/>
                  <a:gd name="connsiteX6" fmla="*/ 108014 w 285750"/>
                  <a:gd name="connsiteY6" fmla="*/ 195739 h 236566"/>
                  <a:gd name="connsiteX7" fmla="*/ 10763 w 285750"/>
                  <a:gd name="connsiteY7" fmla="*/ 235839 h 236566"/>
                  <a:gd name="connsiteX8" fmla="*/ 381 w 285750"/>
                  <a:gd name="connsiteY8" fmla="*/ 236506 h 23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750" h="236566">
                    <a:moveTo>
                      <a:pt x="381" y="236506"/>
                    </a:moveTo>
                    <a:cubicBezTo>
                      <a:pt x="286" y="157639"/>
                      <a:pt x="95" y="78772"/>
                      <a:pt x="0" y="0"/>
                    </a:cubicBezTo>
                    <a:cubicBezTo>
                      <a:pt x="63627" y="27527"/>
                      <a:pt x="128683" y="51721"/>
                      <a:pt x="191834" y="80486"/>
                    </a:cubicBezTo>
                    <a:cubicBezTo>
                      <a:pt x="214408" y="90773"/>
                      <a:pt x="238030" y="98584"/>
                      <a:pt x="260985" y="107918"/>
                    </a:cubicBezTo>
                    <a:cubicBezTo>
                      <a:pt x="268891" y="111157"/>
                      <a:pt x="276511" y="115252"/>
                      <a:pt x="285750" y="119634"/>
                    </a:cubicBezTo>
                    <a:cubicBezTo>
                      <a:pt x="269653" y="132874"/>
                      <a:pt x="250793" y="135350"/>
                      <a:pt x="234029" y="142685"/>
                    </a:cubicBezTo>
                    <a:cubicBezTo>
                      <a:pt x="192215" y="160782"/>
                      <a:pt x="150590" y="179451"/>
                      <a:pt x="108014" y="195739"/>
                    </a:cubicBezTo>
                    <a:cubicBezTo>
                      <a:pt x="75248" y="208312"/>
                      <a:pt x="43244" y="222790"/>
                      <a:pt x="10763" y="235839"/>
                    </a:cubicBezTo>
                    <a:cubicBezTo>
                      <a:pt x="7620" y="237077"/>
                      <a:pt x="3810" y="236315"/>
                      <a:pt x="381" y="236506"/>
                    </a:cubicBezTo>
                    <a:close/>
                  </a:path>
                </a:pathLst>
              </a:custGeom>
              <a:solidFill>
                <a:srgbClr val="FAAF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3" name="Freeform: Shape 15">
                <a:extLst>
                  <a:ext uri="{FF2B5EF4-FFF2-40B4-BE49-F238E27FC236}">
                    <a16:creationId xmlns:a16="http://schemas.microsoft.com/office/drawing/2014/main" id="{03FD8C3A-15F1-4446-BDC6-04F2B1F330ED}"/>
                  </a:ext>
                </a:extLst>
              </p:cNvPr>
              <p:cNvSpPr/>
              <p:nvPr/>
            </p:nvSpPr>
            <p:spPr>
              <a:xfrm>
                <a:off x="6118586" y="3623024"/>
                <a:ext cx="269449" cy="138307"/>
              </a:xfrm>
              <a:custGeom>
                <a:avLst/>
                <a:gdLst>
                  <a:gd name="connsiteX0" fmla="*/ 269450 w 269449"/>
                  <a:gd name="connsiteY0" fmla="*/ 75819 h 138307"/>
                  <a:gd name="connsiteX1" fmla="*/ 216586 w 269449"/>
                  <a:gd name="connsiteY1" fmla="*/ 94869 h 138307"/>
                  <a:gd name="connsiteX2" fmla="*/ 115621 w 269449"/>
                  <a:gd name="connsiteY2" fmla="*/ 135731 h 138307"/>
                  <a:gd name="connsiteX3" fmla="*/ 87046 w 269449"/>
                  <a:gd name="connsiteY3" fmla="*/ 126111 h 138307"/>
                  <a:gd name="connsiteX4" fmla="*/ 9036 w 269449"/>
                  <a:gd name="connsiteY4" fmla="*/ 18383 h 138307"/>
                  <a:gd name="connsiteX5" fmla="*/ 1797 w 269449"/>
                  <a:gd name="connsiteY5" fmla="*/ 0 h 138307"/>
                  <a:gd name="connsiteX6" fmla="*/ 102381 w 269449"/>
                  <a:gd name="connsiteY6" fmla="*/ 98393 h 138307"/>
                  <a:gd name="connsiteX7" fmla="*/ 125908 w 269449"/>
                  <a:gd name="connsiteY7" fmla="*/ 101536 h 138307"/>
                  <a:gd name="connsiteX8" fmla="*/ 250876 w 269449"/>
                  <a:gd name="connsiteY8" fmla="*/ 49625 h 138307"/>
                  <a:gd name="connsiteX9" fmla="*/ 269355 w 269449"/>
                  <a:gd name="connsiteY9" fmla="*/ 44863 h 138307"/>
                  <a:gd name="connsiteX10" fmla="*/ 269450 w 269449"/>
                  <a:gd name="connsiteY10" fmla="*/ 75819 h 13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9449" h="138307">
                    <a:moveTo>
                      <a:pt x="269450" y="75819"/>
                    </a:moveTo>
                    <a:cubicBezTo>
                      <a:pt x="249638" y="75914"/>
                      <a:pt x="234112" y="88392"/>
                      <a:pt x="216586" y="94869"/>
                    </a:cubicBezTo>
                    <a:cubicBezTo>
                      <a:pt x="182582" y="107537"/>
                      <a:pt x="149054" y="121634"/>
                      <a:pt x="115621" y="135731"/>
                    </a:cubicBezTo>
                    <a:cubicBezTo>
                      <a:pt x="102572" y="141256"/>
                      <a:pt x="95238" y="137827"/>
                      <a:pt x="87046" y="126111"/>
                    </a:cubicBezTo>
                    <a:cubicBezTo>
                      <a:pt x="61805" y="89725"/>
                      <a:pt x="34659" y="54578"/>
                      <a:pt x="9036" y="18383"/>
                    </a:cubicBezTo>
                    <a:cubicBezTo>
                      <a:pt x="5512" y="13335"/>
                      <a:pt x="-3918" y="9144"/>
                      <a:pt x="1797" y="0"/>
                    </a:cubicBezTo>
                    <a:cubicBezTo>
                      <a:pt x="35325" y="32766"/>
                      <a:pt x="69044" y="65342"/>
                      <a:pt x="102381" y="98393"/>
                    </a:cubicBezTo>
                    <a:cubicBezTo>
                      <a:pt x="109906" y="105918"/>
                      <a:pt x="117050" y="105251"/>
                      <a:pt x="125908" y="101536"/>
                    </a:cubicBezTo>
                    <a:cubicBezTo>
                      <a:pt x="167437" y="84011"/>
                      <a:pt x="209157" y="66865"/>
                      <a:pt x="250876" y="49625"/>
                    </a:cubicBezTo>
                    <a:cubicBezTo>
                      <a:pt x="256591" y="47244"/>
                      <a:pt x="261925" y="43148"/>
                      <a:pt x="269355" y="44863"/>
                    </a:cubicBezTo>
                    <a:cubicBezTo>
                      <a:pt x="269450" y="55054"/>
                      <a:pt x="269450" y="65437"/>
                      <a:pt x="269450" y="75819"/>
                    </a:cubicBezTo>
                    <a:close/>
                  </a:path>
                </a:pathLst>
              </a:custGeom>
              <a:solidFill>
                <a:srgbClr val="DA77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4" name="Freeform: Shape 16">
                <a:extLst>
                  <a:ext uri="{FF2B5EF4-FFF2-40B4-BE49-F238E27FC236}">
                    <a16:creationId xmlns:a16="http://schemas.microsoft.com/office/drawing/2014/main" id="{3E762FE5-38CC-497C-A034-80E55CDB4E1E}"/>
                  </a:ext>
                </a:extLst>
              </p:cNvPr>
              <p:cNvSpPr/>
              <p:nvPr/>
            </p:nvSpPr>
            <p:spPr>
              <a:xfrm>
                <a:off x="5810916" y="3615689"/>
                <a:ext cx="274701" cy="145800"/>
              </a:xfrm>
              <a:custGeom>
                <a:avLst/>
                <a:gdLst>
                  <a:gd name="connsiteX0" fmla="*/ 0 w 274701"/>
                  <a:gd name="connsiteY0" fmla="*/ 83248 h 145800"/>
                  <a:gd name="connsiteX1" fmla="*/ 0 w 274701"/>
                  <a:gd name="connsiteY1" fmla="*/ 50006 h 145800"/>
                  <a:gd name="connsiteX2" fmla="*/ 101537 w 274701"/>
                  <a:gd name="connsiteY2" fmla="*/ 91250 h 145800"/>
                  <a:gd name="connsiteX3" fmla="*/ 134969 w 274701"/>
                  <a:gd name="connsiteY3" fmla="*/ 105347 h 145800"/>
                  <a:gd name="connsiteX4" fmla="*/ 173546 w 274701"/>
                  <a:gd name="connsiteY4" fmla="*/ 97060 h 145800"/>
                  <a:gd name="connsiteX5" fmla="*/ 274701 w 274701"/>
                  <a:gd name="connsiteY5" fmla="*/ 0 h 145800"/>
                  <a:gd name="connsiteX6" fmla="*/ 235172 w 274701"/>
                  <a:gd name="connsiteY6" fmla="*/ 58483 h 145800"/>
                  <a:gd name="connsiteX7" fmla="*/ 185452 w 274701"/>
                  <a:gd name="connsiteY7" fmla="*/ 126968 h 145800"/>
                  <a:gd name="connsiteX8" fmla="*/ 141351 w 274701"/>
                  <a:gd name="connsiteY8" fmla="*/ 139160 h 145800"/>
                  <a:gd name="connsiteX9" fmla="*/ 14954 w 274701"/>
                  <a:gd name="connsiteY9" fmla="*/ 87154 h 145800"/>
                  <a:gd name="connsiteX10" fmla="*/ 0 w 274701"/>
                  <a:gd name="connsiteY10" fmla="*/ 83248 h 14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4701" h="145800">
                    <a:moveTo>
                      <a:pt x="0" y="83248"/>
                    </a:moveTo>
                    <a:cubicBezTo>
                      <a:pt x="0" y="72962"/>
                      <a:pt x="0" y="62579"/>
                      <a:pt x="0" y="50006"/>
                    </a:cubicBezTo>
                    <a:cubicBezTo>
                      <a:pt x="34671" y="64103"/>
                      <a:pt x="68104" y="77629"/>
                      <a:pt x="101537" y="91250"/>
                    </a:cubicBezTo>
                    <a:cubicBezTo>
                      <a:pt x="112776" y="95822"/>
                      <a:pt x="124778" y="99155"/>
                      <a:pt x="134969" y="105347"/>
                    </a:cubicBezTo>
                    <a:cubicBezTo>
                      <a:pt x="151448" y="115443"/>
                      <a:pt x="161544" y="109061"/>
                      <a:pt x="173546" y="97060"/>
                    </a:cubicBezTo>
                    <a:cubicBezTo>
                      <a:pt x="206502" y="64008"/>
                      <a:pt x="240887" y="32290"/>
                      <a:pt x="274701" y="0"/>
                    </a:cubicBezTo>
                    <a:cubicBezTo>
                      <a:pt x="266224" y="22670"/>
                      <a:pt x="248507" y="39148"/>
                      <a:pt x="235172" y="58483"/>
                    </a:cubicBezTo>
                    <a:cubicBezTo>
                      <a:pt x="219266" y="81725"/>
                      <a:pt x="201740" y="103918"/>
                      <a:pt x="185452" y="126968"/>
                    </a:cubicBezTo>
                    <a:cubicBezTo>
                      <a:pt x="169831" y="149066"/>
                      <a:pt x="166116" y="149733"/>
                      <a:pt x="141351" y="139160"/>
                    </a:cubicBezTo>
                    <a:cubicBezTo>
                      <a:pt x="99441" y="121253"/>
                      <a:pt x="57150" y="104299"/>
                      <a:pt x="14954" y="87154"/>
                    </a:cubicBezTo>
                    <a:cubicBezTo>
                      <a:pt x="10287" y="85344"/>
                      <a:pt x="5048" y="84582"/>
                      <a:pt x="0" y="83248"/>
                    </a:cubicBezTo>
                    <a:close/>
                  </a:path>
                </a:pathLst>
              </a:custGeom>
              <a:solidFill>
                <a:srgbClr val="ED8A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393" name="Freeform: Shape 5">
              <a:extLst>
                <a:ext uri="{FF2B5EF4-FFF2-40B4-BE49-F238E27FC236}">
                  <a16:creationId xmlns:a16="http://schemas.microsoft.com/office/drawing/2014/main" id="{42D9A695-9FD6-44A4-81A3-CE4235B18121}"/>
                </a:ext>
              </a:extLst>
            </p:cNvPr>
            <p:cNvSpPr/>
            <p:nvPr/>
          </p:nvSpPr>
          <p:spPr>
            <a:xfrm>
              <a:off x="5853532" y="2895491"/>
              <a:ext cx="226084" cy="220308"/>
            </a:xfrm>
            <a:custGeom>
              <a:avLst/>
              <a:gdLst>
                <a:gd name="connsiteX0" fmla="*/ 226084 w 226084"/>
                <a:gd name="connsiteY0" fmla="*/ 78023 h 220308"/>
                <a:gd name="connsiteX1" fmla="*/ 180555 w 226084"/>
                <a:gd name="connsiteY1" fmla="*/ 204420 h 220308"/>
                <a:gd name="connsiteX2" fmla="*/ 141788 w 226084"/>
                <a:gd name="connsiteY2" fmla="*/ 218803 h 220308"/>
                <a:gd name="connsiteX3" fmla="*/ 13867 w 226084"/>
                <a:gd name="connsiteY3" fmla="*/ 134316 h 220308"/>
                <a:gd name="connsiteX4" fmla="*/ 532 w 226084"/>
                <a:gd name="connsiteY4" fmla="*/ 87453 h 220308"/>
                <a:gd name="connsiteX5" fmla="*/ 75018 w 226084"/>
                <a:gd name="connsiteY5" fmla="*/ 46972 h 220308"/>
                <a:gd name="connsiteX6" fmla="*/ 88067 w 226084"/>
                <a:gd name="connsiteY6" fmla="*/ 52401 h 220308"/>
                <a:gd name="connsiteX7" fmla="*/ 106736 w 226084"/>
                <a:gd name="connsiteY7" fmla="*/ 45734 h 220308"/>
                <a:gd name="connsiteX8" fmla="*/ 168458 w 226084"/>
                <a:gd name="connsiteY8" fmla="*/ 299 h 220308"/>
                <a:gd name="connsiteX9" fmla="*/ 223513 w 226084"/>
                <a:gd name="connsiteY9" fmla="*/ 58307 h 220308"/>
                <a:gd name="connsiteX10" fmla="*/ 226084 w 226084"/>
                <a:gd name="connsiteY10" fmla="*/ 78023 h 22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084" h="220308">
                  <a:moveTo>
                    <a:pt x="226084" y="78023"/>
                  </a:moveTo>
                  <a:cubicBezTo>
                    <a:pt x="224370" y="128601"/>
                    <a:pt x="207796" y="168511"/>
                    <a:pt x="180555" y="204420"/>
                  </a:cubicBezTo>
                  <a:cubicBezTo>
                    <a:pt x="170554" y="217565"/>
                    <a:pt x="158362" y="223280"/>
                    <a:pt x="141788" y="218803"/>
                  </a:cubicBezTo>
                  <a:cubicBezTo>
                    <a:pt x="89782" y="204801"/>
                    <a:pt x="45681" y="178798"/>
                    <a:pt x="13867" y="134316"/>
                  </a:cubicBezTo>
                  <a:cubicBezTo>
                    <a:pt x="3961" y="120505"/>
                    <a:pt x="-1849" y="104884"/>
                    <a:pt x="532" y="87453"/>
                  </a:cubicBezTo>
                  <a:cubicBezTo>
                    <a:pt x="5295" y="52687"/>
                    <a:pt x="37585" y="35256"/>
                    <a:pt x="75018" y="46972"/>
                  </a:cubicBezTo>
                  <a:cubicBezTo>
                    <a:pt x="79495" y="48401"/>
                    <a:pt x="84257" y="49829"/>
                    <a:pt x="88067" y="52401"/>
                  </a:cubicBezTo>
                  <a:cubicBezTo>
                    <a:pt x="97687" y="58878"/>
                    <a:pt x="102355" y="57354"/>
                    <a:pt x="106736" y="45734"/>
                  </a:cubicBezTo>
                  <a:cubicBezTo>
                    <a:pt x="119690" y="11634"/>
                    <a:pt x="139693" y="-2272"/>
                    <a:pt x="168458" y="299"/>
                  </a:cubicBezTo>
                  <a:cubicBezTo>
                    <a:pt x="193890" y="2490"/>
                    <a:pt x="217703" y="27350"/>
                    <a:pt x="223513" y="58307"/>
                  </a:cubicBezTo>
                  <a:cubicBezTo>
                    <a:pt x="225132" y="66498"/>
                    <a:pt x="225704" y="74785"/>
                    <a:pt x="226084" y="78023"/>
                  </a:cubicBezTo>
                  <a:close/>
                </a:path>
              </a:pathLst>
            </a:custGeom>
            <a:solidFill>
              <a:srgbClr val="E76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4" name="Freeform: Shape 6">
              <a:extLst>
                <a:ext uri="{FF2B5EF4-FFF2-40B4-BE49-F238E27FC236}">
                  <a16:creationId xmlns:a16="http://schemas.microsoft.com/office/drawing/2014/main" id="{96D99A76-2E02-49A7-8E9F-F9C6A1E4B637}"/>
                </a:ext>
              </a:extLst>
            </p:cNvPr>
            <p:cNvSpPr/>
            <p:nvPr/>
          </p:nvSpPr>
          <p:spPr>
            <a:xfrm>
              <a:off x="6122744" y="3145469"/>
              <a:ext cx="197738" cy="193802"/>
            </a:xfrm>
            <a:custGeom>
              <a:avLst/>
              <a:gdLst>
                <a:gd name="connsiteX0" fmla="*/ 197665 w 197738"/>
                <a:gd name="connsiteY0" fmla="*/ 76743 h 193802"/>
                <a:gd name="connsiteX1" fmla="*/ 156040 w 197738"/>
                <a:gd name="connsiteY1" fmla="*/ 152276 h 193802"/>
                <a:gd name="connsiteX2" fmla="*/ 88699 w 197738"/>
                <a:gd name="connsiteY2" fmla="*/ 191043 h 193802"/>
                <a:gd name="connsiteX3" fmla="*/ 60028 w 197738"/>
                <a:gd name="connsiteY3" fmla="*/ 188185 h 193802"/>
                <a:gd name="connsiteX4" fmla="*/ 307 w 197738"/>
                <a:gd name="connsiteY4" fmla="*/ 47120 h 193802"/>
                <a:gd name="connsiteX5" fmla="*/ 35835 w 197738"/>
                <a:gd name="connsiteY5" fmla="*/ 1114 h 193802"/>
                <a:gd name="connsiteX6" fmla="*/ 90223 w 197738"/>
                <a:gd name="connsiteY6" fmla="*/ 26451 h 193802"/>
                <a:gd name="connsiteX7" fmla="*/ 118702 w 197738"/>
                <a:gd name="connsiteY7" fmla="*/ 32166 h 193802"/>
                <a:gd name="connsiteX8" fmla="*/ 173852 w 197738"/>
                <a:gd name="connsiteY8" fmla="*/ 28261 h 193802"/>
                <a:gd name="connsiteX9" fmla="*/ 197665 w 197738"/>
                <a:gd name="connsiteY9" fmla="*/ 76743 h 193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738" h="193802">
                  <a:moveTo>
                    <a:pt x="197665" y="76743"/>
                  </a:moveTo>
                  <a:cubicBezTo>
                    <a:pt x="197093" y="109223"/>
                    <a:pt x="178234" y="131893"/>
                    <a:pt x="156040" y="152276"/>
                  </a:cubicBezTo>
                  <a:cubicBezTo>
                    <a:pt x="136610" y="170088"/>
                    <a:pt x="113845" y="182851"/>
                    <a:pt x="88699" y="191043"/>
                  </a:cubicBezTo>
                  <a:cubicBezTo>
                    <a:pt x="78793" y="194281"/>
                    <a:pt x="67934" y="196091"/>
                    <a:pt x="60028" y="188185"/>
                  </a:cubicBezTo>
                  <a:cubicBezTo>
                    <a:pt x="21071" y="149323"/>
                    <a:pt x="-3027" y="103413"/>
                    <a:pt x="307" y="47120"/>
                  </a:cubicBezTo>
                  <a:cubicBezTo>
                    <a:pt x="1831" y="21879"/>
                    <a:pt x="16880" y="4829"/>
                    <a:pt x="35835" y="1114"/>
                  </a:cubicBezTo>
                  <a:cubicBezTo>
                    <a:pt x="59838" y="-3553"/>
                    <a:pt x="78507" y="6734"/>
                    <a:pt x="90223" y="26451"/>
                  </a:cubicBezTo>
                  <a:cubicBezTo>
                    <a:pt x="98986" y="41119"/>
                    <a:pt x="105082" y="43024"/>
                    <a:pt x="118702" y="32166"/>
                  </a:cubicBezTo>
                  <a:cubicBezTo>
                    <a:pt x="135276" y="18926"/>
                    <a:pt x="155088" y="17402"/>
                    <a:pt x="173852" y="28261"/>
                  </a:cubicBezTo>
                  <a:cubicBezTo>
                    <a:pt x="191950" y="38738"/>
                    <a:pt x="198522" y="56074"/>
                    <a:pt x="197665" y="76743"/>
                  </a:cubicBezTo>
                  <a:close/>
                </a:path>
              </a:pathLst>
            </a:custGeom>
            <a:solidFill>
              <a:srgbClr val="E76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5" name="Freeform: Shape 7">
              <a:extLst>
                <a:ext uri="{FF2B5EF4-FFF2-40B4-BE49-F238E27FC236}">
                  <a16:creationId xmlns:a16="http://schemas.microsoft.com/office/drawing/2014/main" id="{65908251-3BEF-4DE4-B66D-8EEFA4A0DB37}"/>
                </a:ext>
              </a:extLst>
            </p:cNvPr>
            <p:cNvSpPr/>
            <p:nvPr/>
          </p:nvSpPr>
          <p:spPr>
            <a:xfrm>
              <a:off x="5920575" y="3310777"/>
              <a:ext cx="168202" cy="162428"/>
            </a:xfrm>
            <a:custGeom>
              <a:avLst/>
              <a:gdLst>
                <a:gd name="connsiteX0" fmla="*/ 168185 w 168202"/>
                <a:gd name="connsiteY0" fmla="*/ 64978 h 162428"/>
                <a:gd name="connsiteX1" fmla="*/ 126561 w 168202"/>
                <a:gd name="connsiteY1" fmla="*/ 153561 h 162428"/>
                <a:gd name="connsiteX2" fmla="*/ 100844 w 168202"/>
                <a:gd name="connsiteY2" fmla="*/ 161276 h 162428"/>
                <a:gd name="connsiteX3" fmla="*/ 10451 w 168202"/>
                <a:gd name="connsiteY3" fmla="*/ 98792 h 162428"/>
                <a:gd name="connsiteX4" fmla="*/ 8927 w 168202"/>
                <a:gd name="connsiteY4" fmla="*/ 42594 h 162428"/>
                <a:gd name="connsiteX5" fmla="*/ 64839 w 168202"/>
                <a:gd name="connsiteY5" fmla="*/ 35451 h 162428"/>
                <a:gd name="connsiteX6" fmla="*/ 81317 w 168202"/>
                <a:gd name="connsiteY6" fmla="*/ 33355 h 162428"/>
                <a:gd name="connsiteX7" fmla="*/ 133705 w 168202"/>
                <a:gd name="connsiteY7" fmla="*/ 1732 h 162428"/>
                <a:gd name="connsiteX8" fmla="*/ 168185 w 168202"/>
                <a:gd name="connsiteY8" fmla="*/ 64978 h 16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202" h="162428">
                  <a:moveTo>
                    <a:pt x="168185" y="64978"/>
                  </a:moveTo>
                  <a:cubicBezTo>
                    <a:pt x="166852" y="95172"/>
                    <a:pt x="151326" y="126414"/>
                    <a:pt x="126561" y="153561"/>
                  </a:cubicBezTo>
                  <a:cubicBezTo>
                    <a:pt x="119608" y="161181"/>
                    <a:pt x="111035" y="164324"/>
                    <a:pt x="100844" y="161276"/>
                  </a:cubicBezTo>
                  <a:cubicBezTo>
                    <a:pt x="64077" y="150036"/>
                    <a:pt x="32454" y="131177"/>
                    <a:pt x="10451" y="98792"/>
                  </a:cubicBezTo>
                  <a:cubicBezTo>
                    <a:pt x="-3169" y="78789"/>
                    <a:pt x="-3265" y="56882"/>
                    <a:pt x="8927" y="42594"/>
                  </a:cubicBezTo>
                  <a:cubicBezTo>
                    <a:pt x="21024" y="28497"/>
                    <a:pt x="42836" y="25640"/>
                    <a:pt x="64839" y="35451"/>
                  </a:cubicBezTo>
                  <a:cubicBezTo>
                    <a:pt x="70840" y="38118"/>
                    <a:pt x="75507" y="44118"/>
                    <a:pt x="81317" y="33355"/>
                  </a:cubicBezTo>
                  <a:cubicBezTo>
                    <a:pt x="97129" y="4304"/>
                    <a:pt x="112369" y="-4078"/>
                    <a:pt x="133705" y="1732"/>
                  </a:cubicBezTo>
                  <a:cubicBezTo>
                    <a:pt x="155136" y="7447"/>
                    <a:pt x="168757" y="29545"/>
                    <a:pt x="168185" y="64978"/>
                  </a:cubicBezTo>
                  <a:close/>
                </a:path>
              </a:pathLst>
            </a:custGeom>
            <a:solidFill>
              <a:srgbClr val="E76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405" name="Rectangle: Rounded Corners 396">
            <a:extLst>
              <a:ext uri="{FF2B5EF4-FFF2-40B4-BE49-F238E27FC236}">
                <a16:creationId xmlns:a16="http://schemas.microsoft.com/office/drawing/2014/main" id="{C3AB3785-51DB-4046-8DD9-5AD92E5FEA25}"/>
              </a:ext>
            </a:extLst>
          </p:cNvPr>
          <p:cNvSpPr/>
          <p:nvPr/>
        </p:nvSpPr>
        <p:spPr>
          <a:xfrm rot="5400000">
            <a:off x="9918977" y="614308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406" name="Rectangle: Rounded Corners 396">
            <a:extLst>
              <a:ext uri="{FF2B5EF4-FFF2-40B4-BE49-F238E27FC236}">
                <a16:creationId xmlns:a16="http://schemas.microsoft.com/office/drawing/2014/main" id="{4E18B2E6-3357-4195-8573-182F24291FB0}"/>
              </a:ext>
            </a:extLst>
          </p:cNvPr>
          <p:cNvSpPr/>
          <p:nvPr/>
        </p:nvSpPr>
        <p:spPr>
          <a:xfrm rot="5400000">
            <a:off x="1853013" y="610025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407" name="Rectangle: Rounded Corners 396">
            <a:extLst>
              <a:ext uri="{FF2B5EF4-FFF2-40B4-BE49-F238E27FC236}">
                <a16:creationId xmlns:a16="http://schemas.microsoft.com/office/drawing/2014/main" id="{098A1174-549E-48BC-959C-C7643B497D50}"/>
              </a:ext>
            </a:extLst>
          </p:cNvPr>
          <p:cNvSpPr/>
          <p:nvPr/>
        </p:nvSpPr>
        <p:spPr>
          <a:xfrm rot="5400000">
            <a:off x="7949756" y="623829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408" name="Rectangle: Rounded Corners 396">
            <a:extLst>
              <a:ext uri="{FF2B5EF4-FFF2-40B4-BE49-F238E27FC236}">
                <a16:creationId xmlns:a16="http://schemas.microsoft.com/office/drawing/2014/main" id="{B5FAC2E0-68B2-484C-9452-FDBAB7E9576B}"/>
              </a:ext>
            </a:extLst>
          </p:cNvPr>
          <p:cNvSpPr/>
          <p:nvPr/>
        </p:nvSpPr>
        <p:spPr>
          <a:xfrm rot="5400000">
            <a:off x="5927421" y="613219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409" name="Rectangle: Rounded Corners 396">
            <a:extLst>
              <a:ext uri="{FF2B5EF4-FFF2-40B4-BE49-F238E27FC236}">
                <a16:creationId xmlns:a16="http://schemas.microsoft.com/office/drawing/2014/main" id="{83B91974-F5C9-4F26-8983-6A9941C7EC7A}"/>
              </a:ext>
            </a:extLst>
          </p:cNvPr>
          <p:cNvSpPr/>
          <p:nvPr/>
        </p:nvSpPr>
        <p:spPr>
          <a:xfrm rot="5400000">
            <a:off x="3903916" y="621918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8BB9A078-0AE6-41B5-9827-525E7778474E}"/>
              </a:ext>
            </a:extLst>
          </p:cNvPr>
          <p:cNvSpPr txBox="1"/>
          <p:nvPr/>
        </p:nvSpPr>
        <p:spPr>
          <a:xfrm>
            <a:off x="3102307" y="934310"/>
            <a:ext cx="347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,</a:t>
            </a:r>
          </a:p>
        </p:txBody>
      </p:sp>
      <p:sp>
        <p:nvSpPr>
          <p:cNvPr id="410" name="กล่องข้อความ 409">
            <a:extLst>
              <a:ext uri="{FF2B5EF4-FFF2-40B4-BE49-F238E27FC236}">
                <a16:creationId xmlns:a16="http://schemas.microsoft.com/office/drawing/2014/main" id="{77A2BB96-E9FE-433B-B858-FA6682BD50C2}"/>
              </a:ext>
            </a:extLst>
          </p:cNvPr>
          <p:cNvSpPr txBox="1"/>
          <p:nvPr/>
        </p:nvSpPr>
        <p:spPr>
          <a:xfrm>
            <a:off x="9146997" y="950983"/>
            <a:ext cx="347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,</a:t>
            </a:r>
          </a:p>
        </p:txBody>
      </p:sp>
      <p:sp>
        <p:nvSpPr>
          <p:cNvPr id="411" name="กล่องข้อความ 410">
            <a:extLst>
              <a:ext uri="{FF2B5EF4-FFF2-40B4-BE49-F238E27FC236}">
                <a16:creationId xmlns:a16="http://schemas.microsoft.com/office/drawing/2014/main" id="{5111CC8A-02A5-46CE-8A68-872385DA1A1B}"/>
              </a:ext>
            </a:extLst>
          </p:cNvPr>
          <p:cNvSpPr txBox="1"/>
          <p:nvPr/>
        </p:nvSpPr>
        <p:spPr>
          <a:xfrm>
            <a:off x="7136443" y="950983"/>
            <a:ext cx="347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,</a:t>
            </a:r>
          </a:p>
        </p:txBody>
      </p:sp>
      <p:sp>
        <p:nvSpPr>
          <p:cNvPr id="412" name="กล่องข้อความ 411">
            <a:extLst>
              <a:ext uri="{FF2B5EF4-FFF2-40B4-BE49-F238E27FC236}">
                <a16:creationId xmlns:a16="http://schemas.microsoft.com/office/drawing/2014/main" id="{FE42C51B-B7FA-4D98-BC67-7C56E173986A}"/>
              </a:ext>
            </a:extLst>
          </p:cNvPr>
          <p:cNvSpPr txBox="1"/>
          <p:nvPr/>
        </p:nvSpPr>
        <p:spPr>
          <a:xfrm>
            <a:off x="5114417" y="941412"/>
            <a:ext cx="347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,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B4B78131-5768-4944-A00C-0B2E874C7E7C}"/>
              </a:ext>
            </a:extLst>
          </p:cNvPr>
          <p:cNvSpPr txBox="1"/>
          <p:nvPr/>
        </p:nvSpPr>
        <p:spPr>
          <a:xfrm>
            <a:off x="1537243" y="1013375"/>
            <a:ext cx="1465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18</a:t>
            </a:r>
          </a:p>
        </p:txBody>
      </p:sp>
      <p:cxnSp>
        <p:nvCxnSpPr>
          <p:cNvPr id="413" name="Straight Connector 84">
            <a:extLst>
              <a:ext uri="{FF2B5EF4-FFF2-40B4-BE49-F238E27FC236}">
                <a16:creationId xmlns:a16="http://schemas.microsoft.com/office/drawing/2014/main" id="{4B42E5C8-B914-4C2D-9EA2-36DF08EF585B}"/>
              </a:ext>
            </a:extLst>
          </p:cNvPr>
          <p:cNvCxnSpPr>
            <a:cxnSpLocks/>
          </p:cNvCxnSpPr>
          <p:nvPr/>
        </p:nvCxnSpPr>
        <p:spPr>
          <a:xfrm>
            <a:off x="1127426" y="136663"/>
            <a:ext cx="0" cy="250014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4" name="กล่องข้อความ 413">
            <a:extLst>
              <a:ext uri="{FF2B5EF4-FFF2-40B4-BE49-F238E27FC236}">
                <a16:creationId xmlns:a16="http://schemas.microsoft.com/office/drawing/2014/main" id="{F05E4211-55C5-4AB4-82CC-7C5D737E8255}"/>
              </a:ext>
            </a:extLst>
          </p:cNvPr>
          <p:cNvSpPr txBox="1"/>
          <p:nvPr/>
        </p:nvSpPr>
        <p:spPr>
          <a:xfrm>
            <a:off x="9584072" y="1013374"/>
            <a:ext cx="1465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70</a:t>
            </a:r>
          </a:p>
        </p:txBody>
      </p:sp>
      <p:sp>
        <p:nvSpPr>
          <p:cNvPr id="415" name="กล่องข้อความ 414">
            <a:extLst>
              <a:ext uri="{FF2B5EF4-FFF2-40B4-BE49-F238E27FC236}">
                <a16:creationId xmlns:a16="http://schemas.microsoft.com/office/drawing/2014/main" id="{9C193053-0985-41A7-A688-AB4D36B81825}"/>
              </a:ext>
            </a:extLst>
          </p:cNvPr>
          <p:cNvSpPr txBox="1"/>
          <p:nvPr/>
        </p:nvSpPr>
        <p:spPr>
          <a:xfrm>
            <a:off x="7644330" y="1027375"/>
            <a:ext cx="1465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57</a:t>
            </a:r>
          </a:p>
        </p:txBody>
      </p:sp>
      <p:sp>
        <p:nvSpPr>
          <p:cNvPr id="416" name="กล่องข้อความ 415">
            <a:extLst>
              <a:ext uri="{FF2B5EF4-FFF2-40B4-BE49-F238E27FC236}">
                <a16:creationId xmlns:a16="http://schemas.microsoft.com/office/drawing/2014/main" id="{F3D86B79-D7F5-490B-80D9-BA8775A9C5A1}"/>
              </a:ext>
            </a:extLst>
          </p:cNvPr>
          <p:cNvSpPr txBox="1"/>
          <p:nvPr/>
        </p:nvSpPr>
        <p:spPr>
          <a:xfrm>
            <a:off x="3589536" y="1003100"/>
            <a:ext cx="1465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31</a:t>
            </a:r>
          </a:p>
        </p:txBody>
      </p:sp>
      <p:sp>
        <p:nvSpPr>
          <p:cNvPr id="425" name="Freeform: Shape 241">
            <a:extLst>
              <a:ext uri="{FF2B5EF4-FFF2-40B4-BE49-F238E27FC236}">
                <a16:creationId xmlns:a16="http://schemas.microsoft.com/office/drawing/2014/main" id="{D3840693-9E4D-482E-8264-946E19F3B258}"/>
              </a:ext>
            </a:extLst>
          </p:cNvPr>
          <p:cNvSpPr/>
          <p:nvPr/>
        </p:nvSpPr>
        <p:spPr>
          <a:xfrm>
            <a:off x="5819671" y="5317654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9" name="51">
            <a:extLst>
              <a:ext uri="{FF2B5EF4-FFF2-40B4-BE49-F238E27FC236}">
                <a16:creationId xmlns:a16="http://schemas.microsoft.com/office/drawing/2014/main" id="{BDDB35A3-5164-4DB1-8C7B-52BD18EB468A}"/>
              </a:ext>
            </a:extLst>
          </p:cNvPr>
          <p:cNvGrpSpPr/>
          <p:nvPr/>
        </p:nvGrpSpPr>
        <p:grpSpPr>
          <a:xfrm>
            <a:off x="6407465" y="5253364"/>
            <a:ext cx="1828610" cy="1015663"/>
            <a:chOff x="6407465" y="5253364"/>
            <a:chExt cx="1828610" cy="1015663"/>
          </a:xfrm>
        </p:grpSpPr>
        <p:sp>
          <p:nvSpPr>
            <p:cNvPr id="419" name="5">
              <a:extLst>
                <a:ext uri="{FF2B5EF4-FFF2-40B4-BE49-F238E27FC236}">
                  <a16:creationId xmlns:a16="http://schemas.microsoft.com/office/drawing/2014/main" id="{22EF801D-472A-4D5D-A451-3AB29B88410F}"/>
                </a:ext>
              </a:extLst>
            </p:cNvPr>
            <p:cNvSpPr/>
            <p:nvPr/>
          </p:nvSpPr>
          <p:spPr>
            <a:xfrm rot="5400000">
              <a:off x="6884770" y="4858338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26" name="กล่องข้อความ 425">
              <a:extLst>
                <a:ext uri="{FF2B5EF4-FFF2-40B4-BE49-F238E27FC236}">
                  <a16:creationId xmlns:a16="http://schemas.microsoft.com/office/drawing/2014/main" id="{8662D7E5-1DDF-4AB6-83A3-FF70AC5DC1F8}"/>
                </a:ext>
              </a:extLst>
            </p:cNvPr>
            <p:cNvSpPr txBox="1"/>
            <p:nvPr/>
          </p:nvSpPr>
          <p:spPr>
            <a:xfrm>
              <a:off x="6425732" y="5253364"/>
              <a:ext cx="14650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+mj-lt"/>
                </a:rPr>
                <a:t> </a:t>
              </a:r>
              <a:r>
                <a:rPr lang="en-US" sz="6000" dirty="0">
                  <a:latin typeface="Arial Rounded MT Bold" panose="020F0704030504030204" pitchFamily="34" charset="0"/>
                </a:rPr>
                <a:t>60</a:t>
              </a:r>
            </a:p>
          </p:txBody>
        </p:sp>
      </p:grpSp>
      <p:grpSp>
        <p:nvGrpSpPr>
          <p:cNvPr id="7" name="31">
            <a:extLst>
              <a:ext uri="{FF2B5EF4-FFF2-40B4-BE49-F238E27FC236}">
                <a16:creationId xmlns:a16="http://schemas.microsoft.com/office/drawing/2014/main" id="{470AB628-7D53-4A1E-B2FE-BD62F1F96388}"/>
              </a:ext>
            </a:extLst>
          </p:cNvPr>
          <p:cNvGrpSpPr/>
          <p:nvPr/>
        </p:nvGrpSpPr>
        <p:grpSpPr>
          <a:xfrm>
            <a:off x="7575433" y="3883829"/>
            <a:ext cx="1828610" cy="1015663"/>
            <a:chOff x="7575433" y="3883829"/>
            <a:chExt cx="1828610" cy="1015663"/>
          </a:xfrm>
        </p:grpSpPr>
        <p:sp>
          <p:nvSpPr>
            <p:cNvPr id="421" name="3">
              <a:extLst>
                <a:ext uri="{FF2B5EF4-FFF2-40B4-BE49-F238E27FC236}">
                  <a16:creationId xmlns:a16="http://schemas.microsoft.com/office/drawing/2014/main" id="{184EC126-7602-4A3C-8B3B-C08EBD146323}"/>
                </a:ext>
              </a:extLst>
            </p:cNvPr>
            <p:cNvSpPr/>
            <p:nvPr/>
          </p:nvSpPr>
          <p:spPr>
            <a:xfrm rot="5400000">
              <a:off x="8052738" y="3499178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27" name="กล่องข้อความ 426">
              <a:extLst>
                <a:ext uri="{FF2B5EF4-FFF2-40B4-BE49-F238E27FC236}">
                  <a16:creationId xmlns:a16="http://schemas.microsoft.com/office/drawing/2014/main" id="{89DB4672-FD73-4A40-9B9B-4C9F75BC76BB}"/>
                </a:ext>
              </a:extLst>
            </p:cNvPr>
            <p:cNvSpPr txBox="1"/>
            <p:nvPr/>
          </p:nvSpPr>
          <p:spPr>
            <a:xfrm>
              <a:off x="7716490" y="3883829"/>
              <a:ext cx="14650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Arial Rounded MT Bold" panose="020F0704030504030204" pitchFamily="34" charset="0"/>
                </a:rPr>
                <a:t>53</a:t>
              </a:r>
            </a:p>
          </p:txBody>
        </p:sp>
      </p:grpSp>
      <p:grpSp>
        <p:nvGrpSpPr>
          <p:cNvPr id="8" name="t4">
            <a:extLst>
              <a:ext uri="{FF2B5EF4-FFF2-40B4-BE49-F238E27FC236}">
                <a16:creationId xmlns:a16="http://schemas.microsoft.com/office/drawing/2014/main" id="{53C4D7B3-DEF1-4AF2-9374-51ECD36AFF62}"/>
              </a:ext>
            </a:extLst>
          </p:cNvPr>
          <p:cNvGrpSpPr/>
          <p:nvPr/>
        </p:nvGrpSpPr>
        <p:grpSpPr>
          <a:xfrm>
            <a:off x="3634801" y="5226019"/>
            <a:ext cx="1828610" cy="1015663"/>
            <a:chOff x="3589536" y="5253364"/>
            <a:chExt cx="1828610" cy="1015663"/>
          </a:xfrm>
        </p:grpSpPr>
        <p:sp>
          <p:nvSpPr>
            <p:cNvPr id="420" name="Rectangle: Rounded Corners 396">
              <a:extLst>
                <a:ext uri="{FF2B5EF4-FFF2-40B4-BE49-F238E27FC236}">
                  <a16:creationId xmlns:a16="http://schemas.microsoft.com/office/drawing/2014/main" id="{5747F2F1-C0C5-4C1B-B029-08669C1AD2F2}"/>
                </a:ext>
              </a:extLst>
            </p:cNvPr>
            <p:cNvSpPr/>
            <p:nvPr/>
          </p:nvSpPr>
          <p:spPr>
            <a:xfrm rot="5400000">
              <a:off x="4066841" y="4876206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28" name="กล่องข้อความ 427">
              <a:extLst>
                <a:ext uri="{FF2B5EF4-FFF2-40B4-BE49-F238E27FC236}">
                  <a16:creationId xmlns:a16="http://schemas.microsoft.com/office/drawing/2014/main" id="{9EEECFE4-BD4A-44F7-B96F-D746DC4979DB}"/>
                </a:ext>
              </a:extLst>
            </p:cNvPr>
            <p:cNvSpPr txBox="1"/>
            <p:nvPr/>
          </p:nvSpPr>
          <p:spPr>
            <a:xfrm>
              <a:off x="3760683" y="5253364"/>
              <a:ext cx="14650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Arial Rounded MT Bold" panose="020F0704030504030204" pitchFamily="34" charset="0"/>
                </a:rPr>
                <a:t>44</a:t>
              </a:r>
            </a:p>
          </p:txBody>
        </p:sp>
      </p:grpSp>
      <p:grpSp>
        <p:nvGrpSpPr>
          <p:cNvPr id="5" name="1">
            <a:extLst>
              <a:ext uri="{FF2B5EF4-FFF2-40B4-BE49-F238E27FC236}">
                <a16:creationId xmlns:a16="http://schemas.microsoft.com/office/drawing/2014/main" id="{E0215E84-8513-47E1-95F6-03A2796DDFDB}"/>
              </a:ext>
            </a:extLst>
          </p:cNvPr>
          <p:cNvGrpSpPr/>
          <p:nvPr/>
        </p:nvGrpSpPr>
        <p:grpSpPr>
          <a:xfrm>
            <a:off x="2511039" y="3948809"/>
            <a:ext cx="1828610" cy="1015663"/>
            <a:chOff x="2511039" y="3948809"/>
            <a:chExt cx="1828610" cy="1015663"/>
          </a:xfrm>
        </p:grpSpPr>
        <p:sp>
          <p:nvSpPr>
            <p:cNvPr id="423" name="1">
              <a:extLst>
                <a:ext uri="{FF2B5EF4-FFF2-40B4-BE49-F238E27FC236}">
                  <a16:creationId xmlns:a16="http://schemas.microsoft.com/office/drawing/2014/main" id="{27B42C3E-6245-4857-B152-E52D8BF991E2}"/>
                </a:ext>
              </a:extLst>
            </p:cNvPr>
            <p:cNvSpPr/>
            <p:nvPr/>
          </p:nvSpPr>
          <p:spPr>
            <a:xfrm rot="5400000">
              <a:off x="2988344" y="3562824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29" name="กล่องข้อความ 428">
              <a:extLst>
                <a:ext uri="{FF2B5EF4-FFF2-40B4-BE49-F238E27FC236}">
                  <a16:creationId xmlns:a16="http://schemas.microsoft.com/office/drawing/2014/main" id="{F1E15912-9949-4979-93D6-B7D47E510942}"/>
                </a:ext>
              </a:extLst>
            </p:cNvPr>
            <p:cNvSpPr txBox="1"/>
            <p:nvPr/>
          </p:nvSpPr>
          <p:spPr>
            <a:xfrm>
              <a:off x="2629961" y="3948809"/>
              <a:ext cx="14650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Arial Rounded MT Bold" panose="020F0704030504030204" pitchFamily="34" charset="0"/>
                </a:rPr>
                <a:t>38</a:t>
              </a:r>
            </a:p>
          </p:txBody>
        </p:sp>
      </p:grpSp>
      <p:grpSp>
        <p:nvGrpSpPr>
          <p:cNvPr id="6" name="21">
            <a:extLst>
              <a:ext uri="{FF2B5EF4-FFF2-40B4-BE49-F238E27FC236}">
                <a16:creationId xmlns:a16="http://schemas.microsoft.com/office/drawing/2014/main" id="{A551D48A-ED35-4DBE-A746-296CDC580703}"/>
              </a:ext>
            </a:extLst>
          </p:cNvPr>
          <p:cNvGrpSpPr/>
          <p:nvPr/>
        </p:nvGrpSpPr>
        <p:grpSpPr>
          <a:xfrm>
            <a:off x="4951026" y="3926548"/>
            <a:ext cx="1828610" cy="1015663"/>
            <a:chOff x="4951026" y="3926548"/>
            <a:chExt cx="1828610" cy="1015663"/>
          </a:xfrm>
        </p:grpSpPr>
        <p:sp>
          <p:nvSpPr>
            <p:cNvPr id="422" name="Rectangle: Rounded Corners 396">
              <a:extLst>
                <a:ext uri="{FF2B5EF4-FFF2-40B4-BE49-F238E27FC236}">
                  <a16:creationId xmlns:a16="http://schemas.microsoft.com/office/drawing/2014/main" id="{0D327C84-02F8-4E2C-A3CD-E147EB632BAF}"/>
                </a:ext>
              </a:extLst>
            </p:cNvPr>
            <p:cNvSpPr/>
            <p:nvPr/>
          </p:nvSpPr>
          <p:spPr>
            <a:xfrm rot="5400000">
              <a:off x="5428331" y="3548187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30" name="2">
              <a:extLst>
                <a:ext uri="{FF2B5EF4-FFF2-40B4-BE49-F238E27FC236}">
                  <a16:creationId xmlns:a16="http://schemas.microsoft.com/office/drawing/2014/main" id="{D88B6D7B-88C0-4926-909A-91D8B2C8F281}"/>
                </a:ext>
              </a:extLst>
            </p:cNvPr>
            <p:cNvSpPr txBox="1"/>
            <p:nvPr/>
          </p:nvSpPr>
          <p:spPr>
            <a:xfrm>
              <a:off x="5117758" y="3926548"/>
              <a:ext cx="14650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Arial Rounded MT Bold" panose="020F0704030504030204" pitchFamily="34" charset="0"/>
                </a:rPr>
                <a:t>45</a:t>
              </a:r>
            </a:p>
          </p:txBody>
        </p:sp>
      </p:grpSp>
      <p:sp>
        <p:nvSpPr>
          <p:cNvPr id="4" name="f1">
            <a:extLst>
              <a:ext uri="{FF2B5EF4-FFF2-40B4-BE49-F238E27FC236}">
                <a16:creationId xmlns:a16="http://schemas.microsoft.com/office/drawing/2014/main" id="{DA15085A-0F18-401F-9424-1E510C6065E8}"/>
              </a:ext>
            </a:extLst>
          </p:cNvPr>
          <p:cNvSpPr/>
          <p:nvPr/>
        </p:nvSpPr>
        <p:spPr>
          <a:xfrm>
            <a:off x="2385165" y="3207392"/>
            <a:ext cx="2007215" cy="252661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f3">
            <a:extLst>
              <a:ext uri="{FF2B5EF4-FFF2-40B4-BE49-F238E27FC236}">
                <a16:creationId xmlns:a16="http://schemas.microsoft.com/office/drawing/2014/main" id="{98B8BA0D-64A7-440E-AF5F-9B5E1079177A}"/>
              </a:ext>
            </a:extLst>
          </p:cNvPr>
          <p:cNvSpPr/>
          <p:nvPr/>
        </p:nvSpPr>
        <p:spPr>
          <a:xfrm>
            <a:off x="7428642" y="3161992"/>
            <a:ext cx="2007215" cy="252661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f2">
            <a:extLst>
              <a:ext uri="{FF2B5EF4-FFF2-40B4-BE49-F238E27FC236}">
                <a16:creationId xmlns:a16="http://schemas.microsoft.com/office/drawing/2014/main" id="{AA1F1766-3C3B-4C91-B588-AB63F271FB43}"/>
              </a:ext>
            </a:extLst>
          </p:cNvPr>
          <p:cNvSpPr/>
          <p:nvPr/>
        </p:nvSpPr>
        <p:spPr>
          <a:xfrm>
            <a:off x="4860361" y="3163595"/>
            <a:ext cx="2007215" cy="252661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f5">
            <a:extLst>
              <a:ext uri="{FF2B5EF4-FFF2-40B4-BE49-F238E27FC236}">
                <a16:creationId xmlns:a16="http://schemas.microsoft.com/office/drawing/2014/main" id="{26CEBA40-403A-4DB4-AC74-04F887623544}"/>
              </a:ext>
            </a:extLst>
          </p:cNvPr>
          <p:cNvSpPr/>
          <p:nvPr/>
        </p:nvSpPr>
        <p:spPr>
          <a:xfrm>
            <a:off x="6286980" y="4509336"/>
            <a:ext cx="2007215" cy="252661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86D00169-44EA-4443-870D-9106439C49F4}"/>
              </a:ext>
            </a:extLst>
          </p:cNvPr>
          <p:cNvGrpSpPr/>
          <p:nvPr/>
        </p:nvGrpSpPr>
        <p:grpSpPr>
          <a:xfrm>
            <a:off x="9829596" y="5837168"/>
            <a:ext cx="2469755" cy="873999"/>
            <a:chOff x="9829596" y="5837168"/>
            <a:chExt cx="2469755" cy="873999"/>
          </a:xfrm>
        </p:grpSpPr>
        <p:sp>
          <p:nvSpPr>
            <p:cNvPr id="219" name="Rectangle: Rounded Corners 396">
              <a:extLst>
                <a:ext uri="{FF2B5EF4-FFF2-40B4-BE49-F238E27FC236}">
                  <a16:creationId xmlns:a16="http://schemas.microsoft.com/office/drawing/2014/main" id="{148610F0-4A6F-41F1-B96C-DA5C43500073}"/>
                </a:ext>
              </a:extLst>
            </p:cNvPr>
            <p:cNvSpPr/>
            <p:nvPr/>
          </p:nvSpPr>
          <p:spPr>
            <a:xfrm rot="5400000">
              <a:off x="10627474" y="5039290"/>
              <a:ext cx="873999" cy="2469755"/>
            </a:xfrm>
            <a:prstGeom prst="roundRect">
              <a:avLst>
                <a:gd name="adj" fmla="val 50000"/>
              </a:avLst>
            </a:prstGeom>
            <a:solidFill>
              <a:srgbClr val="EE9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220" name="กล่องข้อความ 219">
              <a:extLst>
                <a:ext uri="{FF2B5EF4-FFF2-40B4-BE49-F238E27FC236}">
                  <a16:creationId xmlns:a16="http://schemas.microsoft.com/office/drawing/2014/main" id="{56F1237C-0E83-4558-9BC0-0EE26F76B957}"/>
                </a:ext>
              </a:extLst>
            </p:cNvPr>
            <p:cNvSpPr txBox="1"/>
            <p:nvPr/>
          </p:nvSpPr>
          <p:spPr>
            <a:xfrm>
              <a:off x="10034028" y="5869563"/>
              <a:ext cx="19941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  <a:hlinkClick r:id="" action="ppaction://hlinkshowjump?jump=nextslid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ข้อถัดไป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21" name="กลุ่ม 220">
            <a:extLst>
              <a:ext uri="{FF2B5EF4-FFF2-40B4-BE49-F238E27FC236}">
                <a16:creationId xmlns:a16="http://schemas.microsoft.com/office/drawing/2014/main" id="{75E1926B-AD19-42AC-858C-90A2780C5EBB}"/>
              </a:ext>
            </a:extLst>
          </p:cNvPr>
          <p:cNvGrpSpPr/>
          <p:nvPr/>
        </p:nvGrpSpPr>
        <p:grpSpPr>
          <a:xfrm>
            <a:off x="-175524" y="5830983"/>
            <a:ext cx="2469755" cy="873999"/>
            <a:chOff x="9829596" y="5837168"/>
            <a:chExt cx="2469755" cy="873999"/>
          </a:xfrm>
        </p:grpSpPr>
        <p:sp>
          <p:nvSpPr>
            <p:cNvPr id="222" name="Rectangle: Rounded Corners 396">
              <a:extLst>
                <a:ext uri="{FF2B5EF4-FFF2-40B4-BE49-F238E27FC236}">
                  <a16:creationId xmlns:a16="http://schemas.microsoft.com/office/drawing/2014/main" id="{1F04B41B-F7F0-4885-985B-CD9C5EF7FD55}"/>
                </a:ext>
              </a:extLst>
            </p:cNvPr>
            <p:cNvSpPr/>
            <p:nvPr/>
          </p:nvSpPr>
          <p:spPr>
            <a:xfrm rot="5400000">
              <a:off x="10627474" y="5039290"/>
              <a:ext cx="873999" cy="2469755"/>
            </a:xfrm>
            <a:prstGeom prst="roundRect">
              <a:avLst>
                <a:gd name="adj" fmla="val 50000"/>
              </a:avLst>
            </a:prstGeom>
            <a:solidFill>
              <a:srgbClr val="EE9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223" name="กล่องข้อความ 222">
              <a:extLst>
                <a:ext uri="{FF2B5EF4-FFF2-40B4-BE49-F238E27FC236}">
                  <a16:creationId xmlns:a16="http://schemas.microsoft.com/office/drawing/2014/main" id="{4F0CF78D-FC4F-430A-825A-5792205956ED}"/>
                </a:ext>
              </a:extLst>
            </p:cNvPr>
            <p:cNvSpPr txBox="1"/>
            <p:nvPr/>
          </p:nvSpPr>
          <p:spPr>
            <a:xfrm>
              <a:off x="10034028" y="5869563"/>
              <a:ext cx="19941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  <a:hlinkClick r:id="" action="ppaction://hlinkshowjump?jump=previousslid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ย้อนกลับ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454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23 L -0.00026 0.00046 C -0.00144 -0.00602 -0.00261 -0.01227 -0.00352 -0.01829 C -0.00469 -0.02569 -0.00469 -0.0375 -0.00469 -0.04375 C -0.00469 -0.09375 -0.00469 -0.14329 -0.0043 -0.19282 C -0.0043 -0.19977 -0.00326 -0.20602 -0.00274 -0.21273 C -0.00235 -0.21713 -0.00235 -0.22176 -0.00196 -0.22616 C 0.0026 -0.27106 -0.00287 -0.20347 0.00052 -0.24722 C 0.00078 -0.25463 0.00091 -0.26227 0.0013 -0.26991 C 0.00143 -0.27384 0.00156 -0.27801 0.00208 -0.28194 C 0.0026 -0.28518 0.00351 -0.28796 0.00429 -0.29074 C 0.00612 -0.31875 0.00338 -0.28912 0.00755 -0.31204 C 0.00807 -0.31505 0.00781 -0.31829 0.00833 -0.32106 C 0.00872 -0.32361 0.01146 -0.33287 0.01211 -0.33472 C 0.01276 -0.33657 0.0138 -0.33866 0.01445 -0.34074 C 0.01745 -0.35092 0.01432 -0.34745 0.01992 -0.35717 C 0.02057 -0.35833 0.02148 -0.35833 0.02226 -0.3588 C 0.02304 -0.36018 0.0237 -0.3625 0.02474 -0.36342 C 0.02916 -0.36782 0.03958 -0.37708 0.04635 -0.37986 C 0.04935 -0.38102 0.0526 -0.38171 0.05573 -0.38287 C 0.0595 -0.38403 0.06354 -0.38495 0.06731 -0.38588 C 0.0789 -0.39537 0.06601 -0.38611 0.08047 -0.3919 C 0.09049 -0.39583 0.08997 -0.39768 0.09843 -0.40255 C 0.09974 -0.40301 0.10117 -0.40347 0.10247 -0.40393 C 0.10429 -0.40694 0.10625 -0.41065 0.10872 -0.41296 C 0.10989 -0.41412 0.1112 -0.41296 0.11224 -0.41458 C 0.11536 -0.41852 0.11718 -0.42569 0.12005 -0.4294 L 0.12252 -0.43287 C 0.1233 -0.43518 0.12396 -0.43773 0.125 -0.44005 C 0.13099 -0.45532 0.12669 -0.43981 0.1319 -0.45694 C 0.13281 -0.45972 0.13346 -0.46273 0.13411 -0.46574 C 0.13489 -0.46829 0.1358 -0.4706 0.13646 -0.47338 C 0.14205 -0.49282 0.1332 -0.46342 0.14049 -0.4868 C 0.14075 -0.48889 0.14114 -0.49097 0.1414 -0.49282 C 0.14166 -0.49884 0.14192 -0.50509 0.14271 -0.51088 C 0.14323 -0.51481 0.14427 -0.51805 0.14518 -0.52153 C 0.14544 -0.5243 0.1457 -0.52755 0.14596 -0.53055 C 0.14622 -0.53449 0.14622 -0.53866 0.14674 -0.54259 C 0.14713 -0.54583 0.14778 -0.54884 0.1483 -0.55162 C 0.14922 -0.61481 0.14922 -0.59259 0.14922 -0.61759 " pathEditMode="relative" rAng="0" ptsTypes="AAAAAAAAAAAAAAAAAAAAAAAAAAAAAAAAAAAAAA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3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10" grpId="0" animBg="1"/>
      <p:bldP spid="210" grpId="1" animBg="1"/>
      <p:bldP spid="211" grpId="0" animBg="1"/>
      <p:bldP spid="211" grpId="1" animBg="1"/>
      <p:bldP spid="212" grpId="0" animBg="1"/>
      <p:bldP spid="2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สี่เหลี่ยมผืนผ้า 214">
            <a:extLst>
              <a:ext uri="{FF2B5EF4-FFF2-40B4-BE49-F238E27FC236}">
                <a16:creationId xmlns:a16="http://schemas.microsoft.com/office/drawing/2014/main" id="{C855FBB9-B7A7-492C-AFE7-048A494FC0D1}"/>
              </a:ext>
            </a:extLst>
          </p:cNvPr>
          <p:cNvSpPr/>
          <p:nvPr/>
        </p:nvSpPr>
        <p:spPr>
          <a:xfrm>
            <a:off x="-76578" y="-59467"/>
            <a:ext cx="12214414" cy="6901016"/>
          </a:xfrm>
          <a:prstGeom prst="rect">
            <a:avLst/>
          </a:prstGeom>
          <a:solidFill>
            <a:srgbClr val="FDF2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2" name="Graphic 1">
            <a:extLst>
              <a:ext uri="{FF2B5EF4-FFF2-40B4-BE49-F238E27FC236}">
                <a16:creationId xmlns:a16="http://schemas.microsoft.com/office/drawing/2014/main" id="{0D9F1EEA-BB8E-4A59-9062-35DBD3487AF5}"/>
              </a:ext>
            </a:extLst>
          </p:cNvPr>
          <p:cNvGrpSpPr/>
          <p:nvPr/>
        </p:nvGrpSpPr>
        <p:grpSpPr>
          <a:xfrm>
            <a:off x="1676401" y="5090160"/>
            <a:ext cx="1809262" cy="3191373"/>
            <a:chOff x="6189058" y="3162106"/>
            <a:chExt cx="1730882" cy="3154111"/>
          </a:xfrm>
        </p:grpSpPr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F30AEAE9-BFCE-4B4F-AC23-486F1B537C3F}"/>
                </a:ext>
              </a:extLst>
            </p:cNvPr>
            <p:cNvSpPr/>
            <p:nvPr/>
          </p:nvSpPr>
          <p:spPr>
            <a:xfrm>
              <a:off x="7809071" y="5030533"/>
              <a:ext cx="110869" cy="227171"/>
            </a:xfrm>
            <a:custGeom>
              <a:avLst/>
              <a:gdLst>
                <a:gd name="connsiteX0" fmla="*/ 0 w 110870"/>
                <a:gd name="connsiteY0" fmla="*/ 163258 h 227171"/>
                <a:gd name="connsiteX1" fmla="*/ 110871 w 110870"/>
                <a:gd name="connsiteY1" fmla="*/ 227171 h 227171"/>
                <a:gd name="connsiteX2" fmla="*/ 102965 w 110870"/>
                <a:gd name="connsiteY2" fmla="*/ 173545 h 227171"/>
                <a:gd name="connsiteX3" fmla="*/ 106108 w 110870"/>
                <a:gd name="connsiteY3" fmla="*/ 0 h 227171"/>
                <a:gd name="connsiteX4" fmla="*/ 105251 w 110870"/>
                <a:gd name="connsiteY4" fmla="*/ 2572 h 227171"/>
                <a:gd name="connsiteX5" fmla="*/ 0 w 110870"/>
                <a:gd name="connsiteY5" fmla="*/ 163258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870" h="227171">
                  <a:moveTo>
                    <a:pt x="0" y="163258"/>
                  </a:moveTo>
                  <a:cubicBezTo>
                    <a:pt x="36957" y="184594"/>
                    <a:pt x="73914" y="205930"/>
                    <a:pt x="110871" y="227171"/>
                  </a:cubicBezTo>
                  <a:cubicBezTo>
                    <a:pt x="104584" y="204121"/>
                    <a:pt x="101632" y="185738"/>
                    <a:pt x="102965" y="173545"/>
                  </a:cubicBezTo>
                  <a:cubicBezTo>
                    <a:pt x="106489" y="140208"/>
                    <a:pt x="107347" y="78105"/>
                    <a:pt x="106108" y="0"/>
                  </a:cubicBezTo>
                  <a:cubicBezTo>
                    <a:pt x="105823" y="857"/>
                    <a:pt x="105537" y="1714"/>
                    <a:pt x="105251" y="2572"/>
                  </a:cubicBezTo>
                  <a:cubicBezTo>
                    <a:pt x="83153" y="63532"/>
                    <a:pt x="49530" y="121634"/>
                    <a:pt x="0" y="163258"/>
                  </a:cubicBezTo>
                  <a:close/>
                </a:path>
              </a:pathLst>
            </a:custGeom>
            <a:solidFill>
              <a:srgbClr val="E59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96" name="Graphic 1">
              <a:extLst>
                <a:ext uri="{FF2B5EF4-FFF2-40B4-BE49-F238E27FC236}">
                  <a16:creationId xmlns:a16="http://schemas.microsoft.com/office/drawing/2014/main" id="{0D9F1EEA-BB8E-4A59-9062-35DBD3487AF5}"/>
                </a:ext>
              </a:extLst>
            </p:cNvPr>
            <p:cNvGrpSpPr/>
            <p:nvPr/>
          </p:nvGrpSpPr>
          <p:grpSpPr>
            <a:xfrm>
              <a:off x="6740616" y="3670041"/>
              <a:ext cx="862038" cy="405515"/>
              <a:chOff x="6740616" y="3670041"/>
              <a:chExt cx="862038" cy="405515"/>
            </a:xfrm>
            <a:solidFill>
              <a:srgbClr val="D17A66"/>
            </a:solidFill>
          </p:grpSpPr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D1C02763-6774-4361-B2BB-DFD46740F965}"/>
                  </a:ext>
                </a:extLst>
              </p:cNvPr>
              <p:cNvSpPr/>
              <p:nvPr/>
            </p:nvSpPr>
            <p:spPr>
              <a:xfrm>
                <a:off x="6740616" y="3670041"/>
                <a:ext cx="131791" cy="319349"/>
              </a:xfrm>
              <a:custGeom>
                <a:avLst/>
                <a:gdLst>
                  <a:gd name="connsiteX0" fmla="*/ 988 w 131791"/>
                  <a:gd name="connsiteY0" fmla="*/ 321 h 319349"/>
                  <a:gd name="connsiteX1" fmla="*/ 69854 w 131791"/>
                  <a:gd name="connsiteY1" fmla="*/ 158055 h 319349"/>
                  <a:gd name="connsiteX2" fmla="*/ 103572 w 131791"/>
                  <a:gd name="connsiteY2" fmla="*/ 237208 h 319349"/>
                  <a:gd name="connsiteX3" fmla="*/ 131767 w 131791"/>
                  <a:gd name="connsiteY3" fmla="*/ 318647 h 319349"/>
                  <a:gd name="connsiteX4" fmla="*/ 131385 w 131791"/>
                  <a:gd name="connsiteY4" fmla="*/ 319314 h 319349"/>
                  <a:gd name="connsiteX5" fmla="*/ 130719 w 131791"/>
                  <a:gd name="connsiteY5" fmla="*/ 319028 h 319349"/>
                  <a:gd name="connsiteX6" fmla="*/ 93571 w 131791"/>
                  <a:gd name="connsiteY6" fmla="*/ 241304 h 319349"/>
                  <a:gd name="connsiteX7" fmla="*/ 61853 w 131791"/>
                  <a:gd name="connsiteY7" fmla="*/ 161294 h 319349"/>
                  <a:gd name="connsiteX8" fmla="*/ 36 w 131791"/>
                  <a:gd name="connsiteY8" fmla="*/ 703 h 319349"/>
                  <a:gd name="connsiteX9" fmla="*/ 321 w 131791"/>
                  <a:gd name="connsiteY9" fmla="*/ 36 h 319349"/>
                  <a:gd name="connsiteX10" fmla="*/ 988 w 131791"/>
                  <a:gd name="connsiteY10" fmla="*/ 321 h 3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91" h="319349">
                    <a:moveTo>
                      <a:pt x="988" y="321"/>
                    </a:moveTo>
                    <a:cubicBezTo>
                      <a:pt x="24229" y="52804"/>
                      <a:pt x="47185" y="105382"/>
                      <a:pt x="69854" y="158055"/>
                    </a:cubicBezTo>
                    <a:cubicBezTo>
                      <a:pt x="81284" y="184345"/>
                      <a:pt x="93285" y="210443"/>
                      <a:pt x="103572" y="237208"/>
                    </a:cubicBezTo>
                    <a:cubicBezTo>
                      <a:pt x="113574" y="264069"/>
                      <a:pt x="123766" y="290929"/>
                      <a:pt x="131767" y="318647"/>
                    </a:cubicBezTo>
                    <a:cubicBezTo>
                      <a:pt x="131862" y="318933"/>
                      <a:pt x="131671" y="319219"/>
                      <a:pt x="131385" y="319314"/>
                    </a:cubicBezTo>
                    <a:cubicBezTo>
                      <a:pt x="131100" y="319409"/>
                      <a:pt x="130909" y="319314"/>
                      <a:pt x="130719" y="319028"/>
                    </a:cubicBezTo>
                    <a:cubicBezTo>
                      <a:pt x="117003" y="293692"/>
                      <a:pt x="105382" y="267403"/>
                      <a:pt x="93571" y="241304"/>
                    </a:cubicBezTo>
                    <a:cubicBezTo>
                      <a:pt x="82046" y="215015"/>
                      <a:pt x="72235" y="188059"/>
                      <a:pt x="61853" y="161294"/>
                    </a:cubicBezTo>
                    <a:cubicBezTo>
                      <a:pt x="40993" y="107859"/>
                      <a:pt x="20324" y="54328"/>
                      <a:pt x="36" y="703"/>
                    </a:cubicBezTo>
                    <a:cubicBezTo>
                      <a:pt x="-59" y="417"/>
                      <a:pt x="36" y="131"/>
                      <a:pt x="321" y="36"/>
                    </a:cubicBezTo>
                    <a:cubicBezTo>
                      <a:pt x="607" y="-60"/>
                      <a:pt x="893" y="36"/>
                      <a:pt x="988" y="32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8EFA4239-86AB-469F-A6C8-1857B45756EE}"/>
                  </a:ext>
                </a:extLst>
              </p:cNvPr>
              <p:cNvSpPr/>
              <p:nvPr/>
            </p:nvSpPr>
            <p:spPr>
              <a:xfrm>
                <a:off x="7072519" y="3696461"/>
                <a:ext cx="126035" cy="211301"/>
              </a:xfrm>
              <a:custGeom>
                <a:avLst/>
                <a:gdLst>
                  <a:gd name="connsiteX0" fmla="*/ 1031 w 126035"/>
                  <a:gd name="connsiteY0" fmla="*/ 381 h 211301"/>
                  <a:gd name="connsiteX1" fmla="*/ 66754 w 126035"/>
                  <a:gd name="connsiteY1" fmla="*/ 103537 h 211301"/>
                  <a:gd name="connsiteX2" fmla="*/ 98948 w 126035"/>
                  <a:gd name="connsiteY2" fmla="*/ 155543 h 211301"/>
                  <a:gd name="connsiteX3" fmla="*/ 125999 w 126035"/>
                  <a:gd name="connsiteY3" fmla="*/ 210598 h 211301"/>
                  <a:gd name="connsiteX4" fmla="*/ 125714 w 126035"/>
                  <a:gd name="connsiteY4" fmla="*/ 211265 h 211301"/>
                  <a:gd name="connsiteX5" fmla="*/ 125047 w 126035"/>
                  <a:gd name="connsiteY5" fmla="*/ 211074 h 211301"/>
                  <a:gd name="connsiteX6" fmla="*/ 89614 w 126035"/>
                  <a:gd name="connsiteY6" fmla="*/ 160973 h 211301"/>
                  <a:gd name="connsiteX7" fmla="*/ 59324 w 126035"/>
                  <a:gd name="connsiteY7" fmla="*/ 107823 h 211301"/>
                  <a:gd name="connsiteX8" fmla="*/ 79 w 126035"/>
                  <a:gd name="connsiteY8" fmla="*/ 762 h 211301"/>
                  <a:gd name="connsiteX9" fmla="*/ 269 w 126035"/>
                  <a:gd name="connsiteY9" fmla="*/ 0 h 211301"/>
                  <a:gd name="connsiteX10" fmla="*/ 1031 w 126035"/>
                  <a:gd name="connsiteY10" fmla="*/ 381 h 2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035" h="211301">
                    <a:moveTo>
                      <a:pt x="1031" y="381"/>
                    </a:moveTo>
                    <a:cubicBezTo>
                      <a:pt x="23225" y="34671"/>
                      <a:pt x="45132" y="69056"/>
                      <a:pt x="66754" y="103537"/>
                    </a:cubicBezTo>
                    <a:cubicBezTo>
                      <a:pt x="77708" y="120777"/>
                      <a:pt x="89138" y="137636"/>
                      <a:pt x="98948" y="155543"/>
                    </a:cubicBezTo>
                    <a:cubicBezTo>
                      <a:pt x="108759" y="173450"/>
                      <a:pt x="118094" y="191548"/>
                      <a:pt x="125999" y="210598"/>
                    </a:cubicBezTo>
                    <a:cubicBezTo>
                      <a:pt x="126095" y="210884"/>
                      <a:pt x="125999" y="211169"/>
                      <a:pt x="125714" y="211265"/>
                    </a:cubicBezTo>
                    <a:cubicBezTo>
                      <a:pt x="125523" y="211360"/>
                      <a:pt x="125238" y="211265"/>
                      <a:pt x="125047" y="211074"/>
                    </a:cubicBezTo>
                    <a:cubicBezTo>
                      <a:pt x="112093" y="195072"/>
                      <a:pt x="100663" y="178118"/>
                      <a:pt x="89614" y="160973"/>
                    </a:cubicBezTo>
                    <a:cubicBezTo>
                      <a:pt x="78565" y="143828"/>
                      <a:pt x="69230" y="125635"/>
                      <a:pt x="59324" y="107823"/>
                    </a:cubicBezTo>
                    <a:cubicBezTo>
                      <a:pt x="39322" y="72295"/>
                      <a:pt x="19605" y="36576"/>
                      <a:pt x="79" y="762"/>
                    </a:cubicBezTo>
                    <a:cubicBezTo>
                      <a:pt x="-112" y="476"/>
                      <a:pt x="79" y="191"/>
                      <a:pt x="269" y="0"/>
                    </a:cubicBezTo>
                    <a:cubicBezTo>
                      <a:pt x="555" y="95"/>
                      <a:pt x="841" y="95"/>
                      <a:pt x="1031" y="38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CC92E80C-DFF3-43A3-9A47-92BA4AB7FBA6}"/>
                  </a:ext>
                </a:extLst>
              </p:cNvPr>
              <p:cNvSpPr/>
              <p:nvPr/>
            </p:nvSpPr>
            <p:spPr>
              <a:xfrm>
                <a:off x="7410350" y="3753563"/>
                <a:ext cx="86145" cy="126293"/>
              </a:xfrm>
              <a:custGeom>
                <a:avLst/>
                <a:gdLst>
                  <a:gd name="connsiteX0" fmla="*/ 956 w 86145"/>
                  <a:gd name="connsiteY0" fmla="*/ 143 h 126293"/>
                  <a:gd name="connsiteX1" fmla="*/ 46676 w 86145"/>
                  <a:gd name="connsiteY1" fmla="*/ 60627 h 126293"/>
                  <a:gd name="connsiteX2" fmla="*/ 68870 w 86145"/>
                  <a:gd name="connsiteY2" fmla="*/ 91392 h 126293"/>
                  <a:gd name="connsiteX3" fmla="*/ 86110 w 86145"/>
                  <a:gd name="connsiteY3" fmla="*/ 125492 h 126293"/>
                  <a:gd name="connsiteX4" fmla="*/ 85824 w 86145"/>
                  <a:gd name="connsiteY4" fmla="*/ 126254 h 126293"/>
                  <a:gd name="connsiteX5" fmla="*/ 85253 w 86145"/>
                  <a:gd name="connsiteY5" fmla="*/ 126159 h 126293"/>
                  <a:gd name="connsiteX6" fmla="*/ 59916 w 86145"/>
                  <a:gd name="connsiteY6" fmla="*/ 97584 h 126293"/>
                  <a:gd name="connsiteX7" fmla="*/ 39533 w 86145"/>
                  <a:gd name="connsiteY7" fmla="*/ 65675 h 126293"/>
                  <a:gd name="connsiteX8" fmla="*/ 99 w 86145"/>
                  <a:gd name="connsiteY8" fmla="*/ 905 h 126293"/>
                  <a:gd name="connsiteX9" fmla="*/ 289 w 86145"/>
                  <a:gd name="connsiteY9" fmla="*/ 143 h 126293"/>
                  <a:gd name="connsiteX10" fmla="*/ 956 w 86145"/>
                  <a:gd name="connsiteY10" fmla="*/ 143 h 12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145" h="126293">
                    <a:moveTo>
                      <a:pt x="956" y="143"/>
                    </a:moveTo>
                    <a:cubicBezTo>
                      <a:pt x="16482" y="20145"/>
                      <a:pt x="31722" y="40338"/>
                      <a:pt x="46676" y="60627"/>
                    </a:cubicBezTo>
                    <a:cubicBezTo>
                      <a:pt x="54201" y="70818"/>
                      <a:pt x="62393" y="80438"/>
                      <a:pt x="68870" y="91392"/>
                    </a:cubicBezTo>
                    <a:cubicBezTo>
                      <a:pt x="75347" y="102251"/>
                      <a:pt x="81538" y="113300"/>
                      <a:pt x="86110" y="125492"/>
                    </a:cubicBezTo>
                    <a:cubicBezTo>
                      <a:pt x="86205" y="125778"/>
                      <a:pt x="86110" y="126063"/>
                      <a:pt x="85824" y="126254"/>
                    </a:cubicBezTo>
                    <a:cubicBezTo>
                      <a:pt x="85634" y="126349"/>
                      <a:pt x="85443" y="126254"/>
                      <a:pt x="85253" y="126159"/>
                    </a:cubicBezTo>
                    <a:cubicBezTo>
                      <a:pt x="75728" y="117396"/>
                      <a:pt x="67631" y="107585"/>
                      <a:pt x="59916" y="97584"/>
                    </a:cubicBezTo>
                    <a:cubicBezTo>
                      <a:pt x="52201" y="87582"/>
                      <a:pt x="46200" y="76343"/>
                      <a:pt x="39533" y="65675"/>
                    </a:cubicBezTo>
                    <a:cubicBezTo>
                      <a:pt x="26102" y="44244"/>
                      <a:pt x="12958" y="22622"/>
                      <a:pt x="99" y="905"/>
                    </a:cubicBezTo>
                    <a:cubicBezTo>
                      <a:pt x="-91" y="619"/>
                      <a:pt x="4" y="333"/>
                      <a:pt x="289" y="143"/>
                    </a:cubicBezTo>
                    <a:cubicBezTo>
                      <a:pt x="575" y="-48"/>
                      <a:pt x="861" y="-48"/>
                      <a:pt x="956" y="143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184EE0A6-CC43-408B-9CCE-EB99FB2AFE57}"/>
                  </a:ext>
                </a:extLst>
              </p:cNvPr>
              <p:cNvSpPr/>
              <p:nvPr/>
            </p:nvSpPr>
            <p:spPr>
              <a:xfrm>
                <a:off x="6901525" y="3991319"/>
                <a:ext cx="71686" cy="84236"/>
              </a:xfrm>
              <a:custGeom>
                <a:avLst/>
                <a:gdLst>
                  <a:gd name="connsiteX0" fmla="*/ 861 w 71686"/>
                  <a:gd name="connsiteY0" fmla="*/ 36 h 84236"/>
                  <a:gd name="connsiteX1" fmla="*/ 48296 w 71686"/>
                  <a:gd name="connsiteY1" fmla="*/ 31659 h 84236"/>
                  <a:gd name="connsiteX2" fmla="*/ 65536 w 71686"/>
                  <a:gd name="connsiteY2" fmla="*/ 55185 h 84236"/>
                  <a:gd name="connsiteX3" fmla="*/ 71632 w 71686"/>
                  <a:gd name="connsiteY3" fmla="*/ 83665 h 84236"/>
                  <a:gd name="connsiteX4" fmla="*/ 71060 w 71686"/>
                  <a:gd name="connsiteY4" fmla="*/ 84237 h 84236"/>
                  <a:gd name="connsiteX5" fmla="*/ 70584 w 71686"/>
                  <a:gd name="connsiteY5" fmla="*/ 83951 h 84236"/>
                  <a:gd name="connsiteX6" fmla="*/ 55916 w 71686"/>
                  <a:gd name="connsiteY6" fmla="*/ 60234 h 84236"/>
                  <a:gd name="connsiteX7" fmla="*/ 41628 w 71686"/>
                  <a:gd name="connsiteY7" fmla="*/ 37279 h 84236"/>
                  <a:gd name="connsiteX8" fmla="*/ 290 w 71686"/>
                  <a:gd name="connsiteY8" fmla="*/ 1083 h 84236"/>
                  <a:gd name="connsiteX9" fmla="*/ 99 w 71686"/>
                  <a:gd name="connsiteY9" fmla="*/ 321 h 84236"/>
                  <a:gd name="connsiteX10" fmla="*/ 861 w 71686"/>
                  <a:gd name="connsiteY10" fmla="*/ 36 h 84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86" h="84236">
                    <a:moveTo>
                      <a:pt x="861" y="36"/>
                    </a:moveTo>
                    <a:cubicBezTo>
                      <a:pt x="18673" y="6513"/>
                      <a:pt x="35056" y="17466"/>
                      <a:pt x="48296" y="31659"/>
                    </a:cubicBezTo>
                    <a:cubicBezTo>
                      <a:pt x="54868" y="38707"/>
                      <a:pt x="61631" y="46137"/>
                      <a:pt x="65536" y="55185"/>
                    </a:cubicBezTo>
                    <a:cubicBezTo>
                      <a:pt x="69441" y="64139"/>
                      <a:pt x="72108" y="73759"/>
                      <a:pt x="71632" y="83665"/>
                    </a:cubicBezTo>
                    <a:cubicBezTo>
                      <a:pt x="71632" y="83951"/>
                      <a:pt x="71346" y="84237"/>
                      <a:pt x="71060" y="84237"/>
                    </a:cubicBezTo>
                    <a:cubicBezTo>
                      <a:pt x="70870" y="84237"/>
                      <a:pt x="70679" y="84141"/>
                      <a:pt x="70584" y="83951"/>
                    </a:cubicBezTo>
                    <a:cubicBezTo>
                      <a:pt x="65250" y="75759"/>
                      <a:pt x="60869" y="67854"/>
                      <a:pt x="55916" y="60234"/>
                    </a:cubicBezTo>
                    <a:cubicBezTo>
                      <a:pt x="51058" y="52709"/>
                      <a:pt x="47153" y="44517"/>
                      <a:pt x="41628" y="37279"/>
                    </a:cubicBezTo>
                    <a:cubicBezTo>
                      <a:pt x="30674" y="22800"/>
                      <a:pt x="16673" y="10323"/>
                      <a:pt x="290" y="1083"/>
                    </a:cubicBezTo>
                    <a:cubicBezTo>
                      <a:pt x="4" y="893"/>
                      <a:pt x="-91" y="607"/>
                      <a:pt x="99" y="321"/>
                    </a:cubicBezTo>
                    <a:cubicBezTo>
                      <a:pt x="385" y="36"/>
                      <a:pt x="671" y="-60"/>
                      <a:pt x="861" y="36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EBCFCBC0-A1CD-42EC-9621-5DCA6CF42A3F}"/>
                  </a:ext>
                </a:extLst>
              </p:cNvPr>
              <p:cNvSpPr/>
              <p:nvPr/>
            </p:nvSpPr>
            <p:spPr>
              <a:xfrm>
                <a:off x="7204875" y="3912810"/>
                <a:ext cx="397778" cy="47995"/>
              </a:xfrm>
              <a:custGeom>
                <a:avLst/>
                <a:gdLst>
                  <a:gd name="connsiteX0" fmla="*/ 691 w 397778"/>
                  <a:gd name="connsiteY0" fmla="*/ 25205 h 47995"/>
                  <a:gd name="connsiteX1" fmla="*/ 101752 w 397778"/>
                  <a:gd name="connsiteY1" fmla="*/ 41493 h 47995"/>
                  <a:gd name="connsiteX2" fmla="*/ 152329 w 397778"/>
                  <a:gd name="connsiteY2" fmla="*/ 38826 h 47995"/>
                  <a:gd name="connsiteX3" fmla="*/ 200812 w 397778"/>
                  <a:gd name="connsiteY3" fmla="*/ 24443 h 47995"/>
                  <a:gd name="connsiteX4" fmla="*/ 249484 w 397778"/>
                  <a:gd name="connsiteY4" fmla="*/ 6441 h 47995"/>
                  <a:gd name="connsiteX5" fmla="*/ 301967 w 397778"/>
                  <a:gd name="connsiteY5" fmla="*/ 250 h 47995"/>
                  <a:gd name="connsiteX6" fmla="*/ 397598 w 397778"/>
                  <a:gd name="connsiteY6" fmla="*/ 38826 h 47995"/>
                  <a:gd name="connsiteX7" fmla="*/ 397598 w 397778"/>
                  <a:gd name="connsiteY7" fmla="*/ 39588 h 47995"/>
                  <a:gd name="connsiteX8" fmla="*/ 396931 w 397778"/>
                  <a:gd name="connsiteY8" fmla="*/ 39683 h 47995"/>
                  <a:gd name="connsiteX9" fmla="*/ 301491 w 397778"/>
                  <a:gd name="connsiteY9" fmla="*/ 11108 h 47995"/>
                  <a:gd name="connsiteX10" fmla="*/ 276726 w 397778"/>
                  <a:gd name="connsiteY10" fmla="*/ 12346 h 47995"/>
                  <a:gd name="connsiteX11" fmla="*/ 252247 w 397778"/>
                  <a:gd name="connsiteY11" fmla="*/ 16918 h 47995"/>
                  <a:gd name="connsiteX12" fmla="*/ 203764 w 397778"/>
                  <a:gd name="connsiteY12" fmla="*/ 32730 h 47995"/>
                  <a:gd name="connsiteX13" fmla="*/ 153377 w 397778"/>
                  <a:gd name="connsiteY13" fmla="*/ 45970 h 47995"/>
                  <a:gd name="connsiteX14" fmla="*/ 101371 w 397778"/>
                  <a:gd name="connsiteY14" fmla="*/ 47017 h 47995"/>
                  <a:gd name="connsiteX15" fmla="*/ 406 w 397778"/>
                  <a:gd name="connsiteY15" fmla="*/ 26348 h 47995"/>
                  <a:gd name="connsiteX16" fmla="*/ 25 w 397778"/>
                  <a:gd name="connsiteY16" fmla="*/ 25681 h 47995"/>
                  <a:gd name="connsiteX17" fmla="*/ 691 w 397778"/>
                  <a:gd name="connsiteY17" fmla="*/ 25205 h 4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7778" h="47995">
                    <a:moveTo>
                      <a:pt x="691" y="25205"/>
                    </a:moveTo>
                    <a:cubicBezTo>
                      <a:pt x="34124" y="32635"/>
                      <a:pt x="67747" y="39969"/>
                      <a:pt x="101752" y="41493"/>
                    </a:cubicBezTo>
                    <a:cubicBezTo>
                      <a:pt x="118706" y="42445"/>
                      <a:pt x="135756" y="41683"/>
                      <a:pt x="152329" y="38826"/>
                    </a:cubicBezTo>
                    <a:cubicBezTo>
                      <a:pt x="168998" y="36159"/>
                      <a:pt x="184905" y="30634"/>
                      <a:pt x="200812" y="24443"/>
                    </a:cubicBezTo>
                    <a:cubicBezTo>
                      <a:pt x="216719" y="18252"/>
                      <a:pt x="232530" y="11394"/>
                      <a:pt x="249484" y="6441"/>
                    </a:cubicBezTo>
                    <a:cubicBezTo>
                      <a:pt x="266344" y="1488"/>
                      <a:pt x="284346" y="-798"/>
                      <a:pt x="301967" y="250"/>
                    </a:cubicBezTo>
                    <a:cubicBezTo>
                      <a:pt x="337210" y="2440"/>
                      <a:pt x="371881" y="15490"/>
                      <a:pt x="397598" y="38826"/>
                    </a:cubicBezTo>
                    <a:cubicBezTo>
                      <a:pt x="397789" y="39016"/>
                      <a:pt x="397884" y="39397"/>
                      <a:pt x="397598" y="39588"/>
                    </a:cubicBezTo>
                    <a:cubicBezTo>
                      <a:pt x="397408" y="39778"/>
                      <a:pt x="397122" y="39778"/>
                      <a:pt x="396931" y="39683"/>
                    </a:cubicBezTo>
                    <a:cubicBezTo>
                      <a:pt x="367880" y="21681"/>
                      <a:pt x="334829" y="11394"/>
                      <a:pt x="301491" y="11108"/>
                    </a:cubicBezTo>
                    <a:cubicBezTo>
                      <a:pt x="293204" y="10822"/>
                      <a:pt x="284917" y="11203"/>
                      <a:pt x="276726" y="12346"/>
                    </a:cubicBezTo>
                    <a:cubicBezTo>
                      <a:pt x="268534" y="13204"/>
                      <a:pt x="260343" y="14728"/>
                      <a:pt x="252247" y="16918"/>
                    </a:cubicBezTo>
                    <a:cubicBezTo>
                      <a:pt x="236054" y="21014"/>
                      <a:pt x="220052" y="27110"/>
                      <a:pt x="203764" y="32730"/>
                    </a:cubicBezTo>
                    <a:cubicBezTo>
                      <a:pt x="187572" y="38445"/>
                      <a:pt x="170713" y="43779"/>
                      <a:pt x="153377" y="45970"/>
                    </a:cubicBezTo>
                    <a:cubicBezTo>
                      <a:pt x="136042" y="48351"/>
                      <a:pt x="118611" y="48541"/>
                      <a:pt x="101371" y="47017"/>
                    </a:cubicBezTo>
                    <a:cubicBezTo>
                      <a:pt x="66890" y="43969"/>
                      <a:pt x="33457" y="35206"/>
                      <a:pt x="406" y="26348"/>
                    </a:cubicBezTo>
                    <a:cubicBezTo>
                      <a:pt x="120" y="26253"/>
                      <a:pt x="-71" y="25967"/>
                      <a:pt x="25" y="25681"/>
                    </a:cubicBezTo>
                    <a:cubicBezTo>
                      <a:pt x="120" y="25300"/>
                      <a:pt x="406" y="25205"/>
                      <a:pt x="691" y="25205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02" name="Graphic 1">
              <a:extLst>
                <a:ext uri="{FF2B5EF4-FFF2-40B4-BE49-F238E27FC236}">
                  <a16:creationId xmlns:a16="http://schemas.microsoft.com/office/drawing/2014/main" id="{0D9F1EEA-BB8E-4A59-9062-35DBD3487AF5}"/>
                </a:ext>
              </a:extLst>
            </p:cNvPr>
            <p:cNvGrpSpPr/>
            <p:nvPr/>
          </p:nvGrpSpPr>
          <p:grpSpPr>
            <a:xfrm>
              <a:off x="6189058" y="3162106"/>
              <a:ext cx="1487044" cy="3154111"/>
              <a:chOff x="6189058" y="3162106"/>
              <a:chExt cx="1487044" cy="3154111"/>
            </a:xfrm>
          </p:grpSpPr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1EAF678B-D441-4F76-BF9C-D9D5C8B767C7}"/>
                  </a:ext>
                </a:extLst>
              </p:cNvPr>
              <p:cNvSpPr/>
              <p:nvPr/>
            </p:nvSpPr>
            <p:spPr>
              <a:xfrm>
                <a:off x="6189058" y="4214234"/>
                <a:ext cx="140239" cy="230415"/>
              </a:xfrm>
              <a:custGeom>
                <a:avLst/>
                <a:gdLst>
                  <a:gd name="connsiteX0" fmla="*/ 137256 w 140239"/>
                  <a:gd name="connsiteY0" fmla="*/ 182505 h 230415"/>
                  <a:gd name="connsiteX1" fmla="*/ 127636 w 140239"/>
                  <a:gd name="connsiteY1" fmla="*/ 107543 h 230415"/>
                  <a:gd name="connsiteX2" fmla="*/ 89822 w 140239"/>
                  <a:gd name="connsiteY2" fmla="*/ 36296 h 230415"/>
                  <a:gd name="connsiteX3" fmla="*/ 52579 w 140239"/>
                  <a:gd name="connsiteY3" fmla="*/ 2387 h 230415"/>
                  <a:gd name="connsiteX4" fmla="*/ 1 w 140239"/>
                  <a:gd name="connsiteY4" fmla="*/ 11531 h 230415"/>
                  <a:gd name="connsiteX5" fmla="*/ 73153 w 140239"/>
                  <a:gd name="connsiteY5" fmla="*/ 230416 h 230415"/>
                  <a:gd name="connsiteX6" fmla="*/ 87536 w 140239"/>
                  <a:gd name="connsiteY6" fmla="*/ 228987 h 230415"/>
                  <a:gd name="connsiteX7" fmla="*/ 137256 w 140239"/>
                  <a:gd name="connsiteY7" fmla="*/ 182505 h 23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239" h="230415">
                    <a:moveTo>
                      <a:pt x="137256" y="182505"/>
                    </a:moveTo>
                    <a:cubicBezTo>
                      <a:pt x="144591" y="157930"/>
                      <a:pt x="137256" y="131356"/>
                      <a:pt x="127636" y="107543"/>
                    </a:cubicBezTo>
                    <a:cubicBezTo>
                      <a:pt x="117539" y="82587"/>
                      <a:pt x="104871" y="58680"/>
                      <a:pt x="89822" y="36296"/>
                    </a:cubicBezTo>
                    <a:cubicBezTo>
                      <a:pt x="80297" y="22104"/>
                      <a:pt x="68867" y="7816"/>
                      <a:pt x="52579" y="2387"/>
                    </a:cubicBezTo>
                    <a:cubicBezTo>
                      <a:pt x="34958" y="-3518"/>
                      <a:pt x="16860" y="2292"/>
                      <a:pt x="1" y="11531"/>
                    </a:cubicBezTo>
                    <a:cubicBezTo>
                      <a:pt x="-189" y="52203"/>
                      <a:pt x="29719" y="133070"/>
                      <a:pt x="73153" y="230416"/>
                    </a:cubicBezTo>
                    <a:cubicBezTo>
                      <a:pt x="78011" y="230416"/>
                      <a:pt x="82869" y="230034"/>
                      <a:pt x="87536" y="228987"/>
                    </a:cubicBezTo>
                    <a:cubicBezTo>
                      <a:pt x="110872" y="223653"/>
                      <a:pt x="130494" y="205269"/>
                      <a:pt x="137256" y="182505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FE0D445B-DF32-4CF9-852C-85DA0A83A2C0}"/>
                  </a:ext>
                </a:extLst>
              </p:cNvPr>
              <p:cNvSpPr/>
              <p:nvPr/>
            </p:nvSpPr>
            <p:spPr>
              <a:xfrm>
                <a:off x="6431470" y="4792027"/>
                <a:ext cx="1244631" cy="1524190"/>
              </a:xfrm>
              <a:custGeom>
                <a:avLst/>
                <a:gdLst>
                  <a:gd name="connsiteX0" fmla="*/ 716661 w 1244631"/>
                  <a:gd name="connsiteY0" fmla="*/ 575405 h 1524190"/>
                  <a:gd name="connsiteX1" fmla="*/ 396526 w 1244631"/>
                  <a:gd name="connsiteY1" fmla="*/ 362903 h 1524190"/>
                  <a:gd name="connsiteX2" fmla="*/ 0 w 1244631"/>
                  <a:gd name="connsiteY2" fmla="*/ 0 h 1524190"/>
                  <a:gd name="connsiteX3" fmla="*/ 110109 w 1244631"/>
                  <a:gd name="connsiteY3" fmla="*/ 222218 h 1524190"/>
                  <a:gd name="connsiteX4" fmla="*/ 592169 w 1244631"/>
                  <a:gd name="connsiteY4" fmla="*/ 658749 h 1524190"/>
                  <a:gd name="connsiteX5" fmla="*/ 964216 w 1244631"/>
                  <a:gd name="connsiteY5" fmla="*/ 1524190 h 1524190"/>
                  <a:gd name="connsiteX6" fmla="*/ 1244632 w 1244631"/>
                  <a:gd name="connsiteY6" fmla="*/ 1524190 h 1524190"/>
                  <a:gd name="connsiteX7" fmla="*/ 895826 w 1244631"/>
                  <a:gd name="connsiteY7" fmla="*/ 866680 h 1524190"/>
                  <a:gd name="connsiteX8" fmla="*/ 716661 w 1244631"/>
                  <a:gd name="connsiteY8" fmla="*/ 575405 h 152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31" h="1524190">
                    <a:moveTo>
                      <a:pt x="716661" y="575405"/>
                    </a:moveTo>
                    <a:cubicBezTo>
                      <a:pt x="626840" y="483489"/>
                      <a:pt x="506158" y="429958"/>
                      <a:pt x="396526" y="362903"/>
                    </a:cubicBezTo>
                    <a:cubicBezTo>
                      <a:pt x="242697" y="268891"/>
                      <a:pt x="107823" y="144494"/>
                      <a:pt x="0" y="0"/>
                    </a:cubicBezTo>
                    <a:cubicBezTo>
                      <a:pt x="42577" y="84296"/>
                      <a:pt x="82201" y="162496"/>
                      <a:pt x="110109" y="222218"/>
                    </a:cubicBezTo>
                    <a:cubicBezTo>
                      <a:pt x="220218" y="457581"/>
                      <a:pt x="455581" y="571405"/>
                      <a:pt x="592169" y="658749"/>
                    </a:cubicBezTo>
                    <a:cubicBezTo>
                      <a:pt x="728853" y="746093"/>
                      <a:pt x="964216" y="1524190"/>
                      <a:pt x="964216" y="1524190"/>
                    </a:cubicBezTo>
                    <a:lnTo>
                      <a:pt x="1244632" y="1524190"/>
                    </a:lnTo>
                    <a:cubicBezTo>
                      <a:pt x="1119949" y="1309593"/>
                      <a:pt x="1003554" y="1090231"/>
                      <a:pt x="895826" y="866680"/>
                    </a:cubicBezTo>
                    <a:cubicBezTo>
                      <a:pt x="846106" y="763619"/>
                      <a:pt x="796766" y="657415"/>
                      <a:pt x="716661" y="575405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70A9F928-D154-4D8E-A393-855A83282932}"/>
                  </a:ext>
                </a:extLst>
              </p:cNvPr>
              <p:cNvSpPr/>
              <p:nvPr/>
            </p:nvSpPr>
            <p:spPr>
              <a:xfrm>
                <a:off x="6411893" y="3162106"/>
                <a:ext cx="116219" cy="142343"/>
              </a:xfrm>
              <a:custGeom>
                <a:avLst/>
                <a:gdLst>
                  <a:gd name="connsiteX0" fmla="*/ 115780 w 116219"/>
                  <a:gd name="connsiteY0" fmla="*/ 72488 h 142343"/>
                  <a:gd name="connsiteX1" fmla="*/ 94348 w 116219"/>
                  <a:gd name="connsiteY1" fmla="*/ 16576 h 142343"/>
                  <a:gd name="connsiteX2" fmla="*/ 58725 w 116219"/>
                  <a:gd name="connsiteY2" fmla="*/ 669 h 142343"/>
                  <a:gd name="connsiteX3" fmla="*/ 27102 w 116219"/>
                  <a:gd name="connsiteY3" fmla="*/ 7146 h 142343"/>
                  <a:gd name="connsiteX4" fmla="*/ 337 w 116219"/>
                  <a:gd name="connsiteY4" fmla="*/ 38674 h 142343"/>
                  <a:gd name="connsiteX5" fmla="*/ 1098 w 116219"/>
                  <a:gd name="connsiteY5" fmla="*/ 71154 h 142343"/>
                  <a:gd name="connsiteX6" fmla="*/ 24244 w 116219"/>
                  <a:gd name="connsiteY6" fmla="*/ 124304 h 142343"/>
                  <a:gd name="connsiteX7" fmla="*/ 78060 w 116219"/>
                  <a:gd name="connsiteY7" fmla="*/ 140496 h 142343"/>
                  <a:gd name="connsiteX8" fmla="*/ 115780 w 116219"/>
                  <a:gd name="connsiteY8" fmla="*/ 72488 h 14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19" h="142343">
                    <a:moveTo>
                      <a:pt x="115780" y="72488"/>
                    </a:moveTo>
                    <a:cubicBezTo>
                      <a:pt x="113493" y="52485"/>
                      <a:pt x="104826" y="34102"/>
                      <a:pt x="94348" y="16576"/>
                    </a:cubicBezTo>
                    <a:cubicBezTo>
                      <a:pt x="87014" y="4289"/>
                      <a:pt x="72726" y="-2188"/>
                      <a:pt x="58725" y="669"/>
                    </a:cubicBezTo>
                    <a:lnTo>
                      <a:pt x="27102" y="7146"/>
                    </a:lnTo>
                    <a:cubicBezTo>
                      <a:pt x="11957" y="10194"/>
                      <a:pt x="1098" y="23244"/>
                      <a:pt x="337" y="38674"/>
                    </a:cubicBezTo>
                    <a:cubicBezTo>
                      <a:pt x="-235" y="49533"/>
                      <a:pt x="-140" y="60391"/>
                      <a:pt x="1098" y="71154"/>
                    </a:cubicBezTo>
                    <a:cubicBezTo>
                      <a:pt x="3480" y="90681"/>
                      <a:pt x="10528" y="110207"/>
                      <a:pt x="24244" y="124304"/>
                    </a:cubicBezTo>
                    <a:cubicBezTo>
                      <a:pt x="37960" y="138401"/>
                      <a:pt x="59201" y="146116"/>
                      <a:pt x="78060" y="140496"/>
                    </a:cubicBezTo>
                    <a:cubicBezTo>
                      <a:pt x="105112" y="132591"/>
                      <a:pt x="118923" y="100491"/>
                      <a:pt x="115780" y="72488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231" name="Graphic 108">
            <a:extLst>
              <a:ext uri="{FF2B5EF4-FFF2-40B4-BE49-F238E27FC236}">
                <a16:creationId xmlns:a16="http://schemas.microsoft.com/office/drawing/2014/main" id="{E814A090-31C1-4530-8FBB-E590B09A18C3}"/>
              </a:ext>
            </a:extLst>
          </p:cNvPr>
          <p:cNvSpPr/>
          <p:nvPr/>
        </p:nvSpPr>
        <p:spPr>
          <a:xfrm rot="6703671">
            <a:off x="10383207" y="-900341"/>
            <a:ext cx="1424990" cy="3049978"/>
          </a:xfrm>
          <a:custGeom>
            <a:avLst/>
            <a:gdLst>
              <a:gd name="connsiteX0" fmla="*/ 177451 w 754210"/>
              <a:gd name="connsiteY0" fmla="*/ 17622 h 1619831"/>
              <a:gd name="connsiteX1" fmla="*/ 579215 w 754210"/>
              <a:gd name="connsiteY1" fmla="*/ 50864 h 1619831"/>
              <a:gd name="connsiteX2" fmla="*/ 742664 w 754210"/>
              <a:gd name="connsiteY2" fmla="*/ 391002 h 1619831"/>
              <a:gd name="connsiteX3" fmla="*/ 565595 w 754210"/>
              <a:gd name="connsiteY3" fmla="*/ 609315 h 1619831"/>
              <a:gd name="connsiteX4" fmla="*/ 472154 w 754210"/>
              <a:gd name="connsiteY4" fmla="*/ 861727 h 1619831"/>
              <a:gd name="connsiteX5" fmla="*/ 662273 w 754210"/>
              <a:gd name="connsiteY5" fmla="*/ 1060895 h 1619831"/>
              <a:gd name="connsiteX6" fmla="*/ 665607 w 754210"/>
              <a:gd name="connsiteY6" fmla="*/ 1403033 h 1619831"/>
              <a:gd name="connsiteX7" fmla="*/ 364427 w 754210"/>
              <a:gd name="connsiteY7" fmla="*/ 1595438 h 1619831"/>
              <a:gd name="connsiteX8" fmla="*/ 0 w 754210"/>
              <a:gd name="connsiteY8" fmla="*/ 1618298 h 161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4210" h="1619831">
                <a:moveTo>
                  <a:pt x="177451" y="17622"/>
                </a:moveTo>
                <a:cubicBezTo>
                  <a:pt x="311944" y="-8096"/>
                  <a:pt x="457676" y="-12287"/>
                  <a:pt x="579215" y="50864"/>
                </a:cubicBezTo>
                <a:cubicBezTo>
                  <a:pt x="700754" y="114110"/>
                  <a:pt x="786289" y="261081"/>
                  <a:pt x="742664" y="391002"/>
                </a:cubicBezTo>
                <a:cubicBezTo>
                  <a:pt x="712565" y="480727"/>
                  <a:pt x="631984" y="541782"/>
                  <a:pt x="565595" y="609315"/>
                </a:cubicBezTo>
                <a:cubicBezTo>
                  <a:pt x="499205" y="676752"/>
                  <a:pt x="441103" y="772287"/>
                  <a:pt x="472154" y="861727"/>
                </a:cubicBezTo>
                <a:cubicBezTo>
                  <a:pt x="502634" y="949452"/>
                  <a:pt x="603409" y="989076"/>
                  <a:pt x="662273" y="1060895"/>
                </a:cubicBezTo>
                <a:cubicBezTo>
                  <a:pt x="739616" y="1155383"/>
                  <a:pt x="732473" y="1300925"/>
                  <a:pt x="665607" y="1403033"/>
                </a:cubicBezTo>
                <a:cubicBezTo>
                  <a:pt x="598742" y="1505141"/>
                  <a:pt x="483203" y="1567434"/>
                  <a:pt x="364427" y="1595438"/>
                </a:cubicBezTo>
                <a:cubicBezTo>
                  <a:pt x="245650" y="1623441"/>
                  <a:pt x="122015" y="1620965"/>
                  <a:pt x="0" y="1618298"/>
                </a:cubicBezTo>
              </a:path>
            </a:pathLst>
          </a:custGeom>
          <a:noFill/>
          <a:ln w="9525" cap="flat">
            <a:solidFill>
              <a:schemeClr val="tx1">
                <a:lumMod val="95000"/>
                <a:lumOff val="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32" name="Graphic 837">
            <a:extLst>
              <a:ext uri="{FF2B5EF4-FFF2-40B4-BE49-F238E27FC236}">
                <a16:creationId xmlns:a16="http://schemas.microsoft.com/office/drawing/2014/main" id="{95F2562C-EE5E-4E98-818C-645CAC021BBF}"/>
              </a:ext>
            </a:extLst>
          </p:cNvPr>
          <p:cNvGrpSpPr/>
          <p:nvPr/>
        </p:nvGrpSpPr>
        <p:grpSpPr>
          <a:xfrm rot="10800000">
            <a:off x="-264272" y="-399670"/>
            <a:ext cx="3739575" cy="1807543"/>
            <a:chOff x="10278396" y="5723167"/>
            <a:chExt cx="1974056" cy="1129093"/>
          </a:xfrm>
          <a:solidFill>
            <a:srgbClr val="BDD7EE"/>
          </a:solidFill>
        </p:grpSpPr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B43F1CA4-B63A-4F3E-8E8E-43A9F8D3C2DA}"/>
                </a:ext>
              </a:extLst>
            </p:cNvPr>
            <p:cNvSpPr/>
            <p:nvPr/>
          </p:nvSpPr>
          <p:spPr>
            <a:xfrm>
              <a:off x="10278396" y="5830513"/>
              <a:ext cx="1915953" cy="1021746"/>
            </a:xfrm>
            <a:custGeom>
              <a:avLst/>
              <a:gdLst>
                <a:gd name="connsiteX0" fmla="*/ 1875854 w 1915953"/>
                <a:gd name="connsiteY0" fmla="*/ 0 h 1021746"/>
                <a:gd name="connsiteX1" fmla="*/ 1528286 w 1915953"/>
                <a:gd name="connsiteY1" fmla="*/ 281464 h 1021746"/>
                <a:gd name="connsiteX2" fmla="*/ 993648 w 1915953"/>
                <a:gd name="connsiteY2" fmla="*/ 271748 h 1021746"/>
                <a:gd name="connsiteX3" fmla="*/ 470630 w 1915953"/>
                <a:gd name="connsiteY3" fmla="*/ 327755 h 1021746"/>
                <a:gd name="connsiteX4" fmla="*/ 197358 w 1915953"/>
                <a:gd name="connsiteY4" fmla="*/ 633603 h 1021746"/>
                <a:gd name="connsiteX5" fmla="*/ 0 w 1915953"/>
                <a:gd name="connsiteY5" fmla="*/ 1021747 h 1021746"/>
                <a:gd name="connsiteX6" fmla="*/ 1915954 w 1915953"/>
                <a:gd name="connsiteY6" fmla="*/ 1021747 h 1021746"/>
                <a:gd name="connsiteX7" fmla="*/ 1875854 w 1915953"/>
                <a:gd name="connsiteY7" fmla="*/ 0 h 102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5953" h="1021746">
                  <a:moveTo>
                    <a:pt x="1875854" y="0"/>
                  </a:moveTo>
                  <a:cubicBezTo>
                    <a:pt x="1871091" y="140684"/>
                    <a:pt x="1702880" y="249936"/>
                    <a:pt x="1528286" y="281464"/>
                  </a:cubicBezTo>
                  <a:cubicBezTo>
                    <a:pt x="1353598" y="312992"/>
                    <a:pt x="1171766" y="286893"/>
                    <a:pt x="993648" y="271748"/>
                  </a:cubicBezTo>
                  <a:cubicBezTo>
                    <a:pt x="815435" y="256603"/>
                    <a:pt x="623983" y="254889"/>
                    <a:pt x="470630" y="327755"/>
                  </a:cubicBezTo>
                  <a:cubicBezTo>
                    <a:pt x="331851" y="393668"/>
                    <a:pt x="245364" y="511969"/>
                    <a:pt x="197358" y="633603"/>
                  </a:cubicBezTo>
                  <a:cubicBezTo>
                    <a:pt x="144209" y="768191"/>
                    <a:pt x="125063" y="920687"/>
                    <a:pt x="0" y="1021747"/>
                  </a:cubicBezTo>
                  <a:lnTo>
                    <a:pt x="1915954" y="1021747"/>
                  </a:lnTo>
                  <a:lnTo>
                    <a:pt x="187585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22F9BA4B-E012-4558-8C08-4EA1CD6288CB}"/>
                </a:ext>
              </a:extLst>
            </p:cNvPr>
            <p:cNvSpPr/>
            <p:nvPr/>
          </p:nvSpPr>
          <p:spPr>
            <a:xfrm>
              <a:off x="10392219" y="5723167"/>
              <a:ext cx="1860232" cy="1094517"/>
            </a:xfrm>
            <a:custGeom>
              <a:avLst/>
              <a:gdLst>
                <a:gd name="connsiteX0" fmla="*/ 17621 w 1860232"/>
                <a:gd name="connsiteY0" fmla="*/ 1094518 h 1094517"/>
                <a:gd name="connsiteX1" fmla="*/ 0 w 1860232"/>
                <a:gd name="connsiteY1" fmla="*/ 1076611 h 1094517"/>
                <a:gd name="connsiteX2" fmla="*/ 148304 w 1860232"/>
                <a:gd name="connsiteY2" fmla="*/ 788956 h 1094517"/>
                <a:gd name="connsiteX3" fmla="*/ 179927 w 1860232"/>
                <a:gd name="connsiteY3" fmla="*/ 685419 h 1094517"/>
                <a:gd name="connsiteX4" fmla="*/ 448151 w 1860232"/>
                <a:gd name="connsiteY4" fmla="*/ 362617 h 1094517"/>
                <a:gd name="connsiteX5" fmla="*/ 975836 w 1860232"/>
                <a:gd name="connsiteY5" fmla="*/ 288512 h 1094517"/>
                <a:gd name="connsiteX6" fmla="*/ 1060609 w 1860232"/>
                <a:gd name="connsiteY6" fmla="*/ 293561 h 1094517"/>
                <a:gd name="connsiteX7" fmla="*/ 1506950 w 1860232"/>
                <a:gd name="connsiteY7" fmla="*/ 281750 h 1094517"/>
                <a:gd name="connsiteX8" fmla="*/ 1834229 w 1860232"/>
                <a:gd name="connsiteY8" fmla="*/ 0 h 1094517"/>
                <a:gd name="connsiteX9" fmla="*/ 1860233 w 1860232"/>
                <a:gd name="connsiteY9" fmla="*/ 0 h 1094517"/>
                <a:gd name="connsiteX10" fmla="*/ 1512761 w 1860232"/>
                <a:gd name="connsiteY10" fmla="*/ 305657 h 1094517"/>
                <a:gd name="connsiteX11" fmla="*/ 1058894 w 1860232"/>
                <a:gd name="connsiteY11" fmla="*/ 318040 h 1094517"/>
                <a:gd name="connsiteX12" fmla="*/ 974408 w 1860232"/>
                <a:gd name="connsiteY12" fmla="*/ 312992 h 1094517"/>
                <a:gd name="connsiteX13" fmla="*/ 460724 w 1860232"/>
                <a:gd name="connsiteY13" fmla="*/ 384143 h 1094517"/>
                <a:gd name="connsiteX14" fmla="*/ 204502 w 1860232"/>
                <a:gd name="connsiteY14" fmla="*/ 693134 h 1094517"/>
                <a:gd name="connsiteX15" fmla="*/ 173355 w 1860232"/>
                <a:gd name="connsiteY15" fmla="*/ 795242 h 1094517"/>
                <a:gd name="connsiteX16" fmla="*/ 17621 w 1860232"/>
                <a:gd name="connsiteY16" fmla="*/ 1094518 h 109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0232" h="1094517">
                  <a:moveTo>
                    <a:pt x="17621" y="1094518"/>
                  </a:moveTo>
                  <a:lnTo>
                    <a:pt x="0" y="1076611"/>
                  </a:lnTo>
                  <a:cubicBezTo>
                    <a:pt x="88868" y="999363"/>
                    <a:pt x="119063" y="892397"/>
                    <a:pt x="148304" y="788956"/>
                  </a:cubicBezTo>
                  <a:cubicBezTo>
                    <a:pt x="157925" y="754761"/>
                    <a:pt x="167926" y="719328"/>
                    <a:pt x="179927" y="685419"/>
                  </a:cubicBezTo>
                  <a:cubicBezTo>
                    <a:pt x="216027" y="582740"/>
                    <a:pt x="292037" y="443484"/>
                    <a:pt x="448151" y="362617"/>
                  </a:cubicBezTo>
                  <a:cubicBezTo>
                    <a:pt x="606266" y="280797"/>
                    <a:pt x="803720" y="279178"/>
                    <a:pt x="975836" y="288512"/>
                  </a:cubicBezTo>
                  <a:cubicBezTo>
                    <a:pt x="1004030" y="290036"/>
                    <a:pt x="1032224" y="291846"/>
                    <a:pt x="1060609" y="293561"/>
                  </a:cubicBezTo>
                  <a:cubicBezTo>
                    <a:pt x="1209104" y="302990"/>
                    <a:pt x="1362647" y="312611"/>
                    <a:pt x="1506950" y="281750"/>
                  </a:cubicBezTo>
                  <a:cubicBezTo>
                    <a:pt x="1669828" y="246888"/>
                    <a:pt x="1834515" y="138875"/>
                    <a:pt x="1834229" y="0"/>
                  </a:cubicBezTo>
                  <a:lnTo>
                    <a:pt x="1860233" y="0"/>
                  </a:lnTo>
                  <a:cubicBezTo>
                    <a:pt x="1860518" y="151733"/>
                    <a:pt x="1685639" y="268605"/>
                    <a:pt x="1512761" y="305657"/>
                  </a:cubicBezTo>
                  <a:cubicBezTo>
                    <a:pt x="1364742" y="337375"/>
                    <a:pt x="1209294" y="327565"/>
                    <a:pt x="1058894" y="318040"/>
                  </a:cubicBezTo>
                  <a:cubicBezTo>
                    <a:pt x="1030700" y="316230"/>
                    <a:pt x="1002506" y="314516"/>
                    <a:pt x="974408" y="312992"/>
                  </a:cubicBezTo>
                  <a:cubicBezTo>
                    <a:pt x="805910" y="303848"/>
                    <a:pt x="613029" y="305276"/>
                    <a:pt x="460724" y="384143"/>
                  </a:cubicBezTo>
                  <a:cubicBezTo>
                    <a:pt x="311944" y="461010"/>
                    <a:pt x="239268" y="594646"/>
                    <a:pt x="204502" y="693134"/>
                  </a:cubicBezTo>
                  <a:cubicBezTo>
                    <a:pt x="192786" y="726377"/>
                    <a:pt x="182880" y="761333"/>
                    <a:pt x="173355" y="795242"/>
                  </a:cubicBezTo>
                  <a:cubicBezTo>
                    <a:pt x="143256" y="902018"/>
                    <a:pt x="112109" y="1012508"/>
                    <a:pt x="17621" y="10945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35" name="Graphic 559">
            <a:extLst>
              <a:ext uri="{FF2B5EF4-FFF2-40B4-BE49-F238E27FC236}">
                <a16:creationId xmlns:a16="http://schemas.microsoft.com/office/drawing/2014/main" id="{3D384EB6-1D6E-4ED4-9304-B821470F44DB}"/>
              </a:ext>
            </a:extLst>
          </p:cNvPr>
          <p:cNvGrpSpPr/>
          <p:nvPr/>
        </p:nvGrpSpPr>
        <p:grpSpPr>
          <a:xfrm rot="10800000">
            <a:off x="4895523" y="-541173"/>
            <a:ext cx="2801978" cy="1019161"/>
            <a:chOff x="5295567" y="3083292"/>
            <a:chExt cx="4196052" cy="2048959"/>
          </a:xfrm>
          <a:solidFill>
            <a:srgbClr val="EE99AD"/>
          </a:solidFill>
        </p:grpSpPr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5F7DCB07-342B-435D-9A3A-04A642C4DA42}"/>
                </a:ext>
              </a:extLst>
            </p:cNvPr>
            <p:cNvSpPr/>
            <p:nvPr/>
          </p:nvSpPr>
          <p:spPr>
            <a:xfrm>
              <a:off x="5424002" y="3353014"/>
              <a:ext cx="4067617" cy="1779237"/>
            </a:xfrm>
            <a:custGeom>
              <a:avLst/>
              <a:gdLst>
                <a:gd name="connsiteX0" fmla="*/ 0 w 4067617"/>
                <a:gd name="connsiteY0" fmla="*/ 1779237 h 1779237"/>
                <a:gd name="connsiteX1" fmla="*/ 160248 w 4067617"/>
                <a:gd name="connsiteY1" fmla="*/ 717092 h 1779237"/>
                <a:gd name="connsiteX2" fmla="*/ 757081 w 4067617"/>
                <a:gd name="connsiteY2" fmla="*/ 15327 h 1779237"/>
                <a:gd name="connsiteX3" fmla="*/ 2203108 w 4067617"/>
                <a:gd name="connsiteY3" fmla="*/ 569190 h 1779237"/>
                <a:gd name="connsiteX4" fmla="*/ 3157709 w 4067617"/>
                <a:gd name="connsiteY4" fmla="*/ 167265 h 1779237"/>
                <a:gd name="connsiteX5" fmla="*/ 3905768 w 4067617"/>
                <a:gd name="connsiteY5" fmla="*/ 560643 h 1779237"/>
                <a:gd name="connsiteX6" fmla="*/ 4006427 w 4067617"/>
                <a:gd name="connsiteY6" fmla="*/ 1622788 h 1779237"/>
                <a:gd name="connsiteX7" fmla="*/ 0 w 4067617"/>
                <a:gd name="connsiteY7" fmla="*/ 1779237 h 177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7617" h="1779237">
                  <a:moveTo>
                    <a:pt x="0" y="1779237"/>
                  </a:moveTo>
                  <a:cubicBezTo>
                    <a:pt x="23740" y="1419095"/>
                    <a:pt x="48905" y="1051357"/>
                    <a:pt x="160248" y="717092"/>
                  </a:cubicBezTo>
                  <a:cubicBezTo>
                    <a:pt x="271590" y="383065"/>
                    <a:pt x="486915" y="82749"/>
                    <a:pt x="757081" y="15327"/>
                  </a:cubicBezTo>
                  <a:cubicBezTo>
                    <a:pt x="1266075" y="-111922"/>
                    <a:pt x="1687941" y="595779"/>
                    <a:pt x="2203108" y="569190"/>
                  </a:cubicBezTo>
                  <a:cubicBezTo>
                    <a:pt x="2535711" y="552097"/>
                    <a:pt x="2827005" y="230414"/>
                    <a:pt x="3157709" y="167265"/>
                  </a:cubicBezTo>
                  <a:cubicBezTo>
                    <a:pt x="3440219" y="113137"/>
                    <a:pt x="3735312" y="268399"/>
                    <a:pt x="3905768" y="560643"/>
                  </a:cubicBezTo>
                  <a:cubicBezTo>
                    <a:pt x="4076224" y="852887"/>
                    <a:pt x="4115871" y="1271905"/>
                    <a:pt x="4006427" y="1622788"/>
                  </a:cubicBezTo>
                  <a:lnTo>
                    <a:pt x="0" y="1779237"/>
                  </a:ln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2C705FBC-B809-4C8A-8A68-CDEBF4AC6874}"/>
                </a:ext>
              </a:extLst>
            </p:cNvPr>
            <p:cNvSpPr/>
            <p:nvPr/>
          </p:nvSpPr>
          <p:spPr>
            <a:xfrm>
              <a:off x="5295567" y="3083292"/>
              <a:ext cx="4059229" cy="1892034"/>
            </a:xfrm>
            <a:custGeom>
              <a:avLst/>
              <a:gdLst>
                <a:gd name="connsiteX0" fmla="*/ 56740 w 4059229"/>
                <a:gd name="connsiteY0" fmla="*/ 1818677 h 1892034"/>
                <a:gd name="connsiteX1" fmla="*/ 0 w 4059229"/>
                <a:gd name="connsiteY1" fmla="*/ 1814641 h 1892034"/>
                <a:gd name="connsiteX2" fmla="*/ 162622 w 4059229"/>
                <a:gd name="connsiteY2" fmla="*/ 740389 h 1892034"/>
                <a:gd name="connsiteX3" fmla="*/ 781059 w 4059229"/>
                <a:gd name="connsiteY3" fmla="*/ 15832 h 1892034"/>
                <a:gd name="connsiteX4" fmla="*/ 1559743 w 4059229"/>
                <a:gd name="connsiteY4" fmla="*/ 285286 h 1892034"/>
                <a:gd name="connsiteX5" fmla="*/ 2231359 w 4059229"/>
                <a:gd name="connsiteY5" fmla="*/ 568983 h 1892034"/>
                <a:gd name="connsiteX6" fmla="*/ 2734892 w 4059229"/>
                <a:gd name="connsiteY6" fmla="*/ 367427 h 1892034"/>
                <a:gd name="connsiteX7" fmla="*/ 3182874 w 4059229"/>
                <a:gd name="connsiteY7" fmla="*/ 167296 h 1892034"/>
                <a:gd name="connsiteX8" fmla="*/ 3957047 w 4059229"/>
                <a:gd name="connsiteY8" fmla="*/ 574443 h 1892034"/>
                <a:gd name="connsiteX9" fmla="*/ 3934019 w 4059229"/>
                <a:gd name="connsiteY9" fmla="*/ 1892035 h 1892034"/>
                <a:gd name="connsiteX10" fmla="*/ 3881316 w 4059229"/>
                <a:gd name="connsiteY10" fmla="*/ 1865446 h 1892034"/>
                <a:gd name="connsiteX11" fmla="*/ 3911466 w 4059229"/>
                <a:gd name="connsiteY11" fmla="*/ 621687 h 1892034"/>
                <a:gd name="connsiteX12" fmla="*/ 3189283 w 4059229"/>
                <a:gd name="connsiteY12" fmla="*/ 241841 h 1892034"/>
                <a:gd name="connsiteX13" fmla="*/ 2756734 w 4059229"/>
                <a:gd name="connsiteY13" fmla="*/ 436037 h 1892034"/>
                <a:gd name="connsiteX14" fmla="*/ 2231834 w 4059229"/>
                <a:gd name="connsiteY14" fmla="*/ 644240 h 1892034"/>
                <a:gd name="connsiteX15" fmla="*/ 1532679 w 4059229"/>
                <a:gd name="connsiteY15" fmla="*/ 352708 h 1892034"/>
                <a:gd name="connsiteX16" fmla="*/ 789843 w 4059229"/>
                <a:gd name="connsiteY16" fmla="*/ 89665 h 1892034"/>
                <a:gd name="connsiteX17" fmla="*/ 214850 w 4059229"/>
                <a:gd name="connsiteY17" fmla="*/ 768640 h 1892034"/>
                <a:gd name="connsiteX18" fmla="*/ 56740 w 4059229"/>
                <a:gd name="connsiteY18" fmla="*/ 1818677 h 189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59229" h="1892034">
                  <a:moveTo>
                    <a:pt x="56740" y="1818677"/>
                  </a:moveTo>
                  <a:lnTo>
                    <a:pt x="0" y="1814641"/>
                  </a:lnTo>
                  <a:cubicBezTo>
                    <a:pt x="23740" y="1455212"/>
                    <a:pt x="48193" y="1083675"/>
                    <a:pt x="162622" y="740389"/>
                  </a:cubicBezTo>
                  <a:cubicBezTo>
                    <a:pt x="290345" y="356744"/>
                    <a:pt x="527274" y="79219"/>
                    <a:pt x="781059" y="15832"/>
                  </a:cubicBezTo>
                  <a:cubicBezTo>
                    <a:pt x="1059771" y="-53727"/>
                    <a:pt x="1313793" y="118628"/>
                    <a:pt x="1559743" y="285286"/>
                  </a:cubicBezTo>
                  <a:cubicBezTo>
                    <a:pt x="1774119" y="430577"/>
                    <a:pt x="1995142" y="580853"/>
                    <a:pt x="2231359" y="568983"/>
                  </a:cubicBezTo>
                  <a:cubicBezTo>
                    <a:pt x="2404901" y="559962"/>
                    <a:pt x="2565149" y="466425"/>
                    <a:pt x="2734892" y="367427"/>
                  </a:cubicBezTo>
                  <a:cubicBezTo>
                    <a:pt x="2878284" y="283861"/>
                    <a:pt x="3026424" y="197209"/>
                    <a:pt x="3182874" y="167296"/>
                  </a:cubicBezTo>
                  <a:cubicBezTo>
                    <a:pt x="3476304" y="111268"/>
                    <a:pt x="3779944" y="271041"/>
                    <a:pt x="3957047" y="574443"/>
                  </a:cubicBezTo>
                  <a:cubicBezTo>
                    <a:pt x="4141273" y="890191"/>
                    <a:pt x="4040613" y="1550173"/>
                    <a:pt x="3934019" y="1892035"/>
                  </a:cubicBezTo>
                  <a:lnTo>
                    <a:pt x="3881316" y="1865446"/>
                  </a:lnTo>
                  <a:cubicBezTo>
                    <a:pt x="3990759" y="1515037"/>
                    <a:pt x="4072425" y="897550"/>
                    <a:pt x="3911466" y="621687"/>
                  </a:cubicBezTo>
                  <a:cubicBezTo>
                    <a:pt x="3746470" y="338701"/>
                    <a:pt x="3462773" y="189612"/>
                    <a:pt x="3189283" y="241841"/>
                  </a:cubicBezTo>
                  <a:cubicBezTo>
                    <a:pt x="3040669" y="270329"/>
                    <a:pt x="2896327" y="354607"/>
                    <a:pt x="2756734" y="436037"/>
                  </a:cubicBezTo>
                  <a:cubicBezTo>
                    <a:pt x="2589601" y="533610"/>
                    <a:pt x="2416534" y="634507"/>
                    <a:pt x="2231834" y="644240"/>
                  </a:cubicBezTo>
                  <a:cubicBezTo>
                    <a:pt x="1981610" y="657060"/>
                    <a:pt x="1753227" y="502273"/>
                    <a:pt x="1532679" y="352708"/>
                  </a:cubicBezTo>
                  <a:cubicBezTo>
                    <a:pt x="1283880" y="184151"/>
                    <a:pt x="1049088" y="24853"/>
                    <a:pt x="789843" y="89665"/>
                  </a:cubicBezTo>
                  <a:cubicBezTo>
                    <a:pt x="509231" y="159699"/>
                    <a:pt x="308862" y="486367"/>
                    <a:pt x="214850" y="768640"/>
                  </a:cubicBezTo>
                  <a:cubicBezTo>
                    <a:pt x="104220" y="1100293"/>
                    <a:pt x="80243" y="1465420"/>
                    <a:pt x="56740" y="1818677"/>
                  </a:cubicBez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6B54CD01-CB4D-40B0-97D8-CDE2AA4A13B1}"/>
              </a:ext>
            </a:extLst>
          </p:cNvPr>
          <p:cNvGrpSpPr/>
          <p:nvPr/>
        </p:nvGrpSpPr>
        <p:grpSpPr>
          <a:xfrm rot="9148252">
            <a:off x="9916011" y="5073227"/>
            <a:ext cx="4204374" cy="2184241"/>
            <a:chOff x="-846614" y="-999589"/>
            <a:chExt cx="4356730" cy="3597988"/>
          </a:xfrm>
        </p:grpSpPr>
        <p:sp>
          <p:nvSpPr>
            <p:cNvPr id="239" name="Graphic 104">
              <a:extLst>
                <a:ext uri="{FF2B5EF4-FFF2-40B4-BE49-F238E27FC236}">
                  <a16:creationId xmlns:a16="http://schemas.microsoft.com/office/drawing/2014/main" id="{3A71D4D6-2D97-4B08-A7C9-92DE92B683E5}"/>
                </a:ext>
              </a:extLst>
            </p:cNvPr>
            <p:cNvSpPr/>
            <p:nvPr/>
          </p:nvSpPr>
          <p:spPr>
            <a:xfrm>
              <a:off x="-846614" y="-999589"/>
              <a:ext cx="4356730" cy="3353166"/>
            </a:xfrm>
            <a:custGeom>
              <a:avLst/>
              <a:gdLst>
                <a:gd name="connsiteX0" fmla="*/ 3789279 w 4001311"/>
                <a:gd name="connsiteY0" fmla="*/ 479141 h 3382294"/>
                <a:gd name="connsiteX1" fmla="*/ 3566226 w 4001311"/>
                <a:gd name="connsiteY1" fmla="*/ 435822 h 3382294"/>
                <a:gd name="connsiteX2" fmla="*/ 2154053 w 4001311"/>
                <a:gd name="connsiteY2" fmla="*/ 2631 h 3382294"/>
                <a:gd name="connsiteX3" fmla="*/ 1029104 w 4001311"/>
                <a:gd name="connsiteY3" fmla="*/ 209271 h 3382294"/>
                <a:gd name="connsiteX4" fmla="*/ 303577 w 4001311"/>
                <a:gd name="connsiteY4" fmla="*/ 689144 h 3382294"/>
                <a:gd name="connsiteX5" fmla="*/ 95861 w 4001311"/>
                <a:gd name="connsiteY5" fmla="*/ 1166595 h 3382294"/>
                <a:gd name="connsiteX6" fmla="*/ 114427 w 4001311"/>
                <a:gd name="connsiteY6" fmla="*/ 2734286 h 3382294"/>
                <a:gd name="connsiteX7" fmla="*/ 310977 w 4001311"/>
                <a:gd name="connsiteY7" fmla="*/ 3124830 h 3382294"/>
                <a:gd name="connsiteX8" fmla="*/ 680399 w 4001311"/>
                <a:gd name="connsiteY8" fmla="*/ 3324743 h 3382294"/>
                <a:gd name="connsiteX9" fmla="*/ 1648754 w 4001311"/>
                <a:gd name="connsiteY9" fmla="*/ 3271738 h 3382294"/>
                <a:gd name="connsiteX10" fmla="*/ 2325311 w 4001311"/>
                <a:gd name="connsiteY10" fmla="*/ 2586571 h 3382294"/>
                <a:gd name="connsiteX11" fmla="*/ 2494013 w 4001311"/>
                <a:gd name="connsiteY11" fmla="*/ 2135622 h 3382294"/>
                <a:gd name="connsiteX12" fmla="*/ 2929625 w 4001311"/>
                <a:gd name="connsiteY12" fmla="*/ 1832658 h 3382294"/>
                <a:gd name="connsiteX13" fmla="*/ 3582639 w 4001311"/>
                <a:gd name="connsiteY13" fmla="*/ 1796738 h 3382294"/>
                <a:gd name="connsiteX14" fmla="*/ 3999282 w 4001311"/>
                <a:gd name="connsiteY14" fmla="*/ 1205743 h 3382294"/>
                <a:gd name="connsiteX15" fmla="*/ 3789279 w 4001311"/>
                <a:gd name="connsiteY15" fmla="*/ 479141 h 338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01311" h="3382294">
                  <a:moveTo>
                    <a:pt x="3789279" y="479141"/>
                  </a:moveTo>
                  <a:lnTo>
                    <a:pt x="3566226" y="435822"/>
                  </a:lnTo>
                  <a:cubicBezTo>
                    <a:pt x="3114067" y="233487"/>
                    <a:pt x="2648858" y="27789"/>
                    <a:pt x="2154053" y="2631"/>
                  </a:cubicBezTo>
                  <a:cubicBezTo>
                    <a:pt x="1770639" y="-16876"/>
                    <a:pt x="1388571" y="74067"/>
                    <a:pt x="1029104" y="209271"/>
                  </a:cubicBezTo>
                  <a:cubicBezTo>
                    <a:pt x="753853" y="312860"/>
                    <a:pt x="477257" y="451696"/>
                    <a:pt x="303577" y="689144"/>
                  </a:cubicBezTo>
                  <a:cubicBezTo>
                    <a:pt x="200527" y="830132"/>
                    <a:pt x="139988" y="997624"/>
                    <a:pt x="95861" y="1166595"/>
                  </a:cubicBezTo>
                  <a:cubicBezTo>
                    <a:pt x="-37997" y="1678217"/>
                    <a:pt x="-31540" y="2225893"/>
                    <a:pt x="114427" y="2734286"/>
                  </a:cubicBezTo>
                  <a:cubicBezTo>
                    <a:pt x="155055" y="2875813"/>
                    <a:pt x="209002" y="3018685"/>
                    <a:pt x="310977" y="3124830"/>
                  </a:cubicBezTo>
                  <a:cubicBezTo>
                    <a:pt x="409184" y="3226939"/>
                    <a:pt x="543985" y="3286267"/>
                    <a:pt x="680399" y="3324743"/>
                  </a:cubicBezTo>
                  <a:cubicBezTo>
                    <a:pt x="997624" y="3414341"/>
                    <a:pt x="1345790" y="3401291"/>
                    <a:pt x="1648754" y="3271738"/>
                  </a:cubicBezTo>
                  <a:cubicBezTo>
                    <a:pt x="1951853" y="3142184"/>
                    <a:pt x="2205578" y="2893705"/>
                    <a:pt x="2325311" y="2586571"/>
                  </a:cubicBezTo>
                  <a:cubicBezTo>
                    <a:pt x="2383698" y="2436703"/>
                    <a:pt x="2411545" y="2273786"/>
                    <a:pt x="2494013" y="2135622"/>
                  </a:cubicBezTo>
                  <a:cubicBezTo>
                    <a:pt x="2587512" y="1979028"/>
                    <a:pt x="2750429" y="1865753"/>
                    <a:pt x="2929625" y="1832658"/>
                  </a:cubicBezTo>
                  <a:cubicBezTo>
                    <a:pt x="3144875" y="1792837"/>
                    <a:pt x="3374116" y="1863466"/>
                    <a:pt x="3582639" y="1796738"/>
                  </a:cubicBezTo>
                  <a:cubicBezTo>
                    <a:pt x="3826544" y="1718710"/>
                    <a:pt x="3981793" y="1461083"/>
                    <a:pt x="3999282" y="1205743"/>
                  </a:cubicBezTo>
                  <a:cubicBezTo>
                    <a:pt x="4016771" y="950403"/>
                    <a:pt x="3919101" y="699772"/>
                    <a:pt x="3789279" y="479141"/>
                  </a:cubicBezTo>
                  <a:close/>
                </a:path>
              </a:pathLst>
            </a:custGeom>
            <a:solidFill>
              <a:srgbClr val="BDD7EE"/>
            </a:solidFill>
            <a:ln w="13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0" name="Graphic 106">
              <a:extLst>
                <a:ext uri="{FF2B5EF4-FFF2-40B4-BE49-F238E27FC236}">
                  <a16:creationId xmlns:a16="http://schemas.microsoft.com/office/drawing/2014/main" id="{E496BA60-EC14-4652-BBB5-BFB07DC77EF4}"/>
                </a:ext>
              </a:extLst>
            </p:cNvPr>
            <p:cNvSpPr/>
            <p:nvPr/>
          </p:nvSpPr>
          <p:spPr>
            <a:xfrm>
              <a:off x="-51979" y="-377813"/>
              <a:ext cx="3388634" cy="2976212"/>
            </a:xfrm>
            <a:custGeom>
              <a:avLst/>
              <a:gdLst>
                <a:gd name="connsiteX0" fmla="*/ 3065582 w 3236455"/>
                <a:gd name="connsiteY0" fmla="*/ 0 h 2696027"/>
                <a:gd name="connsiteX1" fmla="*/ 3221525 w 3236455"/>
                <a:gd name="connsiteY1" fmla="*/ 565306 h 2696027"/>
                <a:gd name="connsiteX2" fmla="*/ 2834951 w 3236455"/>
                <a:gd name="connsiteY2" fmla="*/ 1006130 h 2696027"/>
                <a:gd name="connsiteX3" fmla="*/ 2357588 w 3236455"/>
                <a:gd name="connsiteY3" fmla="*/ 1068805 h 2696027"/>
                <a:gd name="connsiteX4" fmla="*/ 1911933 w 3236455"/>
                <a:gd name="connsiteY4" fmla="*/ 1227472 h 2696027"/>
                <a:gd name="connsiteX5" fmla="*/ 1714992 w 3236455"/>
                <a:gd name="connsiteY5" fmla="*/ 1670897 h 2696027"/>
                <a:gd name="connsiteX6" fmla="*/ 1059267 w 3236455"/>
                <a:gd name="connsiteY6" fmla="*/ 2571621 h 2696027"/>
                <a:gd name="connsiteX7" fmla="*/ 0 w 3236455"/>
                <a:gd name="connsiteY7" fmla="*/ 2473151 h 269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36455" h="2696027">
                  <a:moveTo>
                    <a:pt x="3065582" y="0"/>
                  </a:moveTo>
                  <a:cubicBezTo>
                    <a:pt x="3206413" y="147024"/>
                    <a:pt x="3267106" y="366755"/>
                    <a:pt x="3221525" y="565306"/>
                  </a:cubicBezTo>
                  <a:cubicBezTo>
                    <a:pt x="3176067" y="763856"/>
                    <a:pt x="3025823" y="935157"/>
                    <a:pt x="2834951" y="1006130"/>
                  </a:cubicBezTo>
                  <a:cubicBezTo>
                    <a:pt x="2683964" y="1062364"/>
                    <a:pt x="2518360" y="1057409"/>
                    <a:pt x="2357588" y="1068805"/>
                  </a:cubicBezTo>
                  <a:cubicBezTo>
                    <a:pt x="2196815" y="1080200"/>
                    <a:pt x="2026505" y="1114014"/>
                    <a:pt x="1911933" y="1227472"/>
                  </a:cubicBezTo>
                  <a:cubicBezTo>
                    <a:pt x="1795626" y="1342663"/>
                    <a:pt x="1761316" y="1513840"/>
                    <a:pt x="1714992" y="1670897"/>
                  </a:cubicBezTo>
                  <a:cubicBezTo>
                    <a:pt x="1607108" y="2036166"/>
                    <a:pt x="1391465" y="2385333"/>
                    <a:pt x="1059267" y="2571621"/>
                  </a:cubicBezTo>
                  <a:cubicBezTo>
                    <a:pt x="727069" y="2757910"/>
                    <a:pt x="269028" y="2742798"/>
                    <a:pt x="0" y="2473151"/>
                  </a:cubicBezTo>
                </a:path>
              </a:pathLst>
            </a:custGeom>
            <a:noFill/>
            <a:ln w="12361" cap="flat">
              <a:solidFill>
                <a:schemeClr val="tx1">
                  <a:lumMod val="95000"/>
                  <a:lumOff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11ACB030-AF18-4FD5-ACE5-0C2420084408}"/>
              </a:ext>
            </a:extLst>
          </p:cNvPr>
          <p:cNvSpPr/>
          <p:nvPr/>
        </p:nvSpPr>
        <p:spPr>
          <a:xfrm>
            <a:off x="3822089" y="1731495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4" name="Freeform: Shape 243">
            <a:extLst>
              <a:ext uri="{FF2B5EF4-FFF2-40B4-BE49-F238E27FC236}">
                <a16:creationId xmlns:a16="http://schemas.microsoft.com/office/drawing/2014/main" id="{3BB15C4E-04DD-44F8-A02A-6A0697CDA087}"/>
              </a:ext>
            </a:extLst>
          </p:cNvPr>
          <p:cNvSpPr/>
          <p:nvPr/>
        </p:nvSpPr>
        <p:spPr>
          <a:xfrm>
            <a:off x="8983226" y="5974928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6" name="Freeform: Shape 245">
            <a:extLst>
              <a:ext uri="{FF2B5EF4-FFF2-40B4-BE49-F238E27FC236}">
                <a16:creationId xmlns:a16="http://schemas.microsoft.com/office/drawing/2014/main" id="{8772619D-FC60-4FEC-B8EB-DF5D64C5945A}"/>
              </a:ext>
            </a:extLst>
          </p:cNvPr>
          <p:cNvSpPr/>
          <p:nvPr/>
        </p:nvSpPr>
        <p:spPr>
          <a:xfrm>
            <a:off x="9494694" y="3191814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8" name="Freeform: Shape 247">
            <a:extLst>
              <a:ext uri="{FF2B5EF4-FFF2-40B4-BE49-F238E27FC236}">
                <a16:creationId xmlns:a16="http://schemas.microsoft.com/office/drawing/2014/main" id="{7D25326C-9814-438A-8888-0CFAB79B4DAF}"/>
              </a:ext>
            </a:extLst>
          </p:cNvPr>
          <p:cNvSpPr/>
          <p:nvPr/>
        </p:nvSpPr>
        <p:spPr>
          <a:xfrm>
            <a:off x="5711264" y="2504054"/>
            <a:ext cx="255873" cy="233710"/>
          </a:xfrm>
          <a:custGeom>
            <a:avLst/>
            <a:gdLst>
              <a:gd name="connsiteX0" fmla="*/ 125478 w 173458"/>
              <a:gd name="connsiteY0" fmla="*/ 162529 h 162552"/>
              <a:gd name="connsiteX1" fmla="*/ 131384 w 173458"/>
              <a:gd name="connsiteY1" fmla="*/ 159957 h 162552"/>
              <a:gd name="connsiteX2" fmla="*/ 139290 w 173458"/>
              <a:gd name="connsiteY2" fmla="*/ 2318 h 162552"/>
              <a:gd name="connsiteX3" fmla="*/ 75853 w 173458"/>
              <a:gd name="connsiteY3" fmla="*/ 40228 h 162552"/>
              <a:gd name="connsiteX4" fmla="*/ 4892 w 173458"/>
              <a:gd name="connsiteY4" fmla="*/ 60611 h 162552"/>
              <a:gd name="connsiteX5" fmla="*/ 125478 w 173458"/>
              <a:gd name="connsiteY5" fmla="*/ 162529 h 16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458" h="162552">
                <a:moveTo>
                  <a:pt x="125478" y="162529"/>
                </a:moveTo>
                <a:cubicBezTo>
                  <a:pt x="127764" y="162719"/>
                  <a:pt x="130050" y="161767"/>
                  <a:pt x="131384" y="159957"/>
                </a:cubicBezTo>
                <a:cubicBezTo>
                  <a:pt x="186534" y="87853"/>
                  <a:pt x="185676" y="15939"/>
                  <a:pt x="139290" y="2318"/>
                </a:cubicBezTo>
                <a:cubicBezTo>
                  <a:pt x="92712" y="-11398"/>
                  <a:pt x="75853" y="40228"/>
                  <a:pt x="75853" y="40228"/>
                </a:cubicBezTo>
                <a:cubicBezTo>
                  <a:pt x="75853" y="40228"/>
                  <a:pt x="26704" y="17272"/>
                  <a:pt x="4892" y="60611"/>
                </a:cubicBezTo>
                <a:cubicBezTo>
                  <a:pt x="-16730" y="103759"/>
                  <a:pt x="35086" y="153575"/>
                  <a:pt x="125478" y="162529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24" name="Freeform: Shape 243">
            <a:extLst>
              <a:ext uri="{FF2B5EF4-FFF2-40B4-BE49-F238E27FC236}">
                <a16:creationId xmlns:a16="http://schemas.microsoft.com/office/drawing/2014/main" id="{47ED9EEF-CCF7-4762-ABBB-27CCEB70B07F}"/>
              </a:ext>
            </a:extLst>
          </p:cNvPr>
          <p:cNvSpPr/>
          <p:nvPr/>
        </p:nvSpPr>
        <p:spPr>
          <a:xfrm>
            <a:off x="406896" y="6136518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26" name="Freeform: Shape 243">
            <a:extLst>
              <a:ext uri="{FF2B5EF4-FFF2-40B4-BE49-F238E27FC236}">
                <a16:creationId xmlns:a16="http://schemas.microsoft.com/office/drawing/2014/main" id="{1743331E-F964-4962-8312-4CE9DE1E977A}"/>
              </a:ext>
            </a:extLst>
          </p:cNvPr>
          <p:cNvSpPr/>
          <p:nvPr/>
        </p:nvSpPr>
        <p:spPr>
          <a:xfrm>
            <a:off x="7340284" y="3319839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28" name="Freeform: Shape 243">
            <a:extLst>
              <a:ext uri="{FF2B5EF4-FFF2-40B4-BE49-F238E27FC236}">
                <a16:creationId xmlns:a16="http://schemas.microsoft.com/office/drawing/2014/main" id="{696A3A6D-DADB-49A1-9E77-840F51E1101D}"/>
              </a:ext>
            </a:extLst>
          </p:cNvPr>
          <p:cNvSpPr/>
          <p:nvPr/>
        </p:nvSpPr>
        <p:spPr>
          <a:xfrm>
            <a:off x="8186499" y="1298713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30" name="Freeform: Shape 243">
            <a:extLst>
              <a:ext uri="{FF2B5EF4-FFF2-40B4-BE49-F238E27FC236}">
                <a16:creationId xmlns:a16="http://schemas.microsoft.com/office/drawing/2014/main" id="{0ACC060D-2842-46D5-AAED-EFA925EA770B}"/>
              </a:ext>
            </a:extLst>
          </p:cNvPr>
          <p:cNvSpPr/>
          <p:nvPr/>
        </p:nvSpPr>
        <p:spPr>
          <a:xfrm>
            <a:off x="11125778" y="3429000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1" name="Freeform: Shape 243">
            <a:extLst>
              <a:ext uri="{FF2B5EF4-FFF2-40B4-BE49-F238E27FC236}">
                <a16:creationId xmlns:a16="http://schemas.microsoft.com/office/drawing/2014/main" id="{972F5663-07FB-411B-AC91-72CA68F2EA2B}"/>
              </a:ext>
            </a:extLst>
          </p:cNvPr>
          <p:cNvSpPr/>
          <p:nvPr/>
        </p:nvSpPr>
        <p:spPr>
          <a:xfrm>
            <a:off x="3960690" y="5844625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3" name="Freeform: Shape 243">
            <a:extLst>
              <a:ext uri="{FF2B5EF4-FFF2-40B4-BE49-F238E27FC236}">
                <a16:creationId xmlns:a16="http://schemas.microsoft.com/office/drawing/2014/main" id="{954D6DF2-30F0-4AF9-9FE0-F863E38C3C9E}"/>
              </a:ext>
            </a:extLst>
          </p:cNvPr>
          <p:cNvSpPr/>
          <p:nvPr/>
        </p:nvSpPr>
        <p:spPr>
          <a:xfrm>
            <a:off x="232141" y="4804983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5" name="Freeform: Shape 245">
            <a:extLst>
              <a:ext uri="{FF2B5EF4-FFF2-40B4-BE49-F238E27FC236}">
                <a16:creationId xmlns:a16="http://schemas.microsoft.com/office/drawing/2014/main" id="{925782EF-033A-4072-A7F1-F51DD23778FE}"/>
              </a:ext>
            </a:extLst>
          </p:cNvPr>
          <p:cNvSpPr/>
          <p:nvPr/>
        </p:nvSpPr>
        <p:spPr>
          <a:xfrm>
            <a:off x="9994483" y="4587944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9" name="Freeform: Shape 245">
            <a:extLst>
              <a:ext uri="{FF2B5EF4-FFF2-40B4-BE49-F238E27FC236}">
                <a16:creationId xmlns:a16="http://schemas.microsoft.com/office/drawing/2014/main" id="{52E07012-8914-464C-BBCA-4968BF2A68A7}"/>
              </a:ext>
            </a:extLst>
          </p:cNvPr>
          <p:cNvSpPr/>
          <p:nvPr/>
        </p:nvSpPr>
        <p:spPr>
          <a:xfrm>
            <a:off x="6046735" y="979624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0" name="Freeform: Shape 245">
            <a:extLst>
              <a:ext uri="{FF2B5EF4-FFF2-40B4-BE49-F238E27FC236}">
                <a16:creationId xmlns:a16="http://schemas.microsoft.com/office/drawing/2014/main" id="{141EEBD7-F836-401D-AB40-7FA182DCD251}"/>
              </a:ext>
            </a:extLst>
          </p:cNvPr>
          <p:cNvSpPr/>
          <p:nvPr/>
        </p:nvSpPr>
        <p:spPr>
          <a:xfrm>
            <a:off x="2663118" y="6274605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1" name="Freeform: Shape 245">
            <a:extLst>
              <a:ext uri="{FF2B5EF4-FFF2-40B4-BE49-F238E27FC236}">
                <a16:creationId xmlns:a16="http://schemas.microsoft.com/office/drawing/2014/main" id="{B87A55A4-C37B-4471-833C-0BF193A56876}"/>
              </a:ext>
            </a:extLst>
          </p:cNvPr>
          <p:cNvSpPr/>
          <p:nvPr/>
        </p:nvSpPr>
        <p:spPr>
          <a:xfrm>
            <a:off x="868283" y="3045372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2" name="Freeform: Shape 245">
            <a:extLst>
              <a:ext uri="{FF2B5EF4-FFF2-40B4-BE49-F238E27FC236}">
                <a16:creationId xmlns:a16="http://schemas.microsoft.com/office/drawing/2014/main" id="{49915435-D470-465D-81A4-C5670ECEB275}"/>
              </a:ext>
            </a:extLst>
          </p:cNvPr>
          <p:cNvSpPr/>
          <p:nvPr/>
        </p:nvSpPr>
        <p:spPr>
          <a:xfrm>
            <a:off x="1155283" y="1798173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4" name="Freeform: Shape 245">
            <a:extLst>
              <a:ext uri="{FF2B5EF4-FFF2-40B4-BE49-F238E27FC236}">
                <a16:creationId xmlns:a16="http://schemas.microsoft.com/office/drawing/2014/main" id="{5F008D47-C51E-436B-935C-211559849276}"/>
              </a:ext>
            </a:extLst>
          </p:cNvPr>
          <p:cNvSpPr/>
          <p:nvPr/>
        </p:nvSpPr>
        <p:spPr>
          <a:xfrm>
            <a:off x="10828181" y="1865077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55" name="Graphic 1">
            <a:extLst>
              <a:ext uri="{FF2B5EF4-FFF2-40B4-BE49-F238E27FC236}">
                <a16:creationId xmlns:a16="http://schemas.microsoft.com/office/drawing/2014/main" id="{BB772657-602A-4DF0-8655-7D63A171FFEA}"/>
              </a:ext>
            </a:extLst>
          </p:cNvPr>
          <p:cNvGrpSpPr/>
          <p:nvPr/>
        </p:nvGrpSpPr>
        <p:grpSpPr>
          <a:xfrm rot="16200000">
            <a:off x="11382807" y="1457905"/>
            <a:ext cx="1809262" cy="3191373"/>
            <a:chOff x="6189058" y="3162106"/>
            <a:chExt cx="1730882" cy="3154111"/>
          </a:xfrm>
        </p:grpSpPr>
        <p:sp>
          <p:nvSpPr>
            <p:cNvPr id="256" name="Freeform: Shape 194">
              <a:extLst>
                <a:ext uri="{FF2B5EF4-FFF2-40B4-BE49-F238E27FC236}">
                  <a16:creationId xmlns:a16="http://schemas.microsoft.com/office/drawing/2014/main" id="{A8849518-D14E-4D8F-9299-54091C8EEF5C}"/>
                </a:ext>
              </a:extLst>
            </p:cNvPr>
            <p:cNvSpPr/>
            <p:nvPr/>
          </p:nvSpPr>
          <p:spPr>
            <a:xfrm>
              <a:off x="7809071" y="5030533"/>
              <a:ext cx="110869" cy="227171"/>
            </a:xfrm>
            <a:custGeom>
              <a:avLst/>
              <a:gdLst>
                <a:gd name="connsiteX0" fmla="*/ 0 w 110870"/>
                <a:gd name="connsiteY0" fmla="*/ 163258 h 227171"/>
                <a:gd name="connsiteX1" fmla="*/ 110871 w 110870"/>
                <a:gd name="connsiteY1" fmla="*/ 227171 h 227171"/>
                <a:gd name="connsiteX2" fmla="*/ 102965 w 110870"/>
                <a:gd name="connsiteY2" fmla="*/ 173545 h 227171"/>
                <a:gd name="connsiteX3" fmla="*/ 106108 w 110870"/>
                <a:gd name="connsiteY3" fmla="*/ 0 h 227171"/>
                <a:gd name="connsiteX4" fmla="*/ 105251 w 110870"/>
                <a:gd name="connsiteY4" fmla="*/ 2572 h 227171"/>
                <a:gd name="connsiteX5" fmla="*/ 0 w 110870"/>
                <a:gd name="connsiteY5" fmla="*/ 163258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870" h="227171">
                  <a:moveTo>
                    <a:pt x="0" y="163258"/>
                  </a:moveTo>
                  <a:cubicBezTo>
                    <a:pt x="36957" y="184594"/>
                    <a:pt x="73914" y="205930"/>
                    <a:pt x="110871" y="227171"/>
                  </a:cubicBezTo>
                  <a:cubicBezTo>
                    <a:pt x="104584" y="204121"/>
                    <a:pt x="101632" y="185738"/>
                    <a:pt x="102965" y="173545"/>
                  </a:cubicBezTo>
                  <a:cubicBezTo>
                    <a:pt x="106489" y="140208"/>
                    <a:pt x="107347" y="78105"/>
                    <a:pt x="106108" y="0"/>
                  </a:cubicBezTo>
                  <a:cubicBezTo>
                    <a:pt x="105823" y="857"/>
                    <a:pt x="105537" y="1714"/>
                    <a:pt x="105251" y="2572"/>
                  </a:cubicBezTo>
                  <a:cubicBezTo>
                    <a:pt x="83153" y="63532"/>
                    <a:pt x="49530" y="121634"/>
                    <a:pt x="0" y="163258"/>
                  </a:cubicBezTo>
                  <a:close/>
                </a:path>
              </a:pathLst>
            </a:custGeom>
            <a:solidFill>
              <a:srgbClr val="E59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57" name="Graphic 1">
              <a:extLst>
                <a:ext uri="{FF2B5EF4-FFF2-40B4-BE49-F238E27FC236}">
                  <a16:creationId xmlns:a16="http://schemas.microsoft.com/office/drawing/2014/main" id="{26CD125A-0CA2-4487-BE1C-397EF712B1E2}"/>
                </a:ext>
              </a:extLst>
            </p:cNvPr>
            <p:cNvGrpSpPr/>
            <p:nvPr/>
          </p:nvGrpSpPr>
          <p:grpSpPr>
            <a:xfrm>
              <a:off x="6740616" y="3670041"/>
              <a:ext cx="862038" cy="405515"/>
              <a:chOff x="6740616" y="3670041"/>
              <a:chExt cx="862038" cy="405515"/>
            </a:xfrm>
            <a:solidFill>
              <a:srgbClr val="D17A66"/>
            </a:solidFill>
          </p:grpSpPr>
          <p:sp>
            <p:nvSpPr>
              <p:cNvPr id="262" name="Freeform: Shape 196">
                <a:extLst>
                  <a:ext uri="{FF2B5EF4-FFF2-40B4-BE49-F238E27FC236}">
                    <a16:creationId xmlns:a16="http://schemas.microsoft.com/office/drawing/2014/main" id="{E386408B-CDEE-4B20-8182-F70F9C818B15}"/>
                  </a:ext>
                </a:extLst>
              </p:cNvPr>
              <p:cNvSpPr/>
              <p:nvPr/>
            </p:nvSpPr>
            <p:spPr>
              <a:xfrm>
                <a:off x="6740616" y="3670041"/>
                <a:ext cx="131791" cy="319349"/>
              </a:xfrm>
              <a:custGeom>
                <a:avLst/>
                <a:gdLst>
                  <a:gd name="connsiteX0" fmla="*/ 988 w 131791"/>
                  <a:gd name="connsiteY0" fmla="*/ 321 h 319349"/>
                  <a:gd name="connsiteX1" fmla="*/ 69854 w 131791"/>
                  <a:gd name="connsiteY1" fmla="*/ 158055 h 319349"/>
                  <a:gd name="connsiteX2" fmla="*/ 103572 w 131791"/>
                  <a:gd name="connsiteY2" fmla="*/ 237208 h 319349"/>
                  <a:gd name="connsiteX3" fmla="*/ 131767 w 131791"/>
                  <a:gd name="connsiteY3" fmla="*/ 318647 h 319349"/>
                  <a:gd name="connsiteX4" fmla="*/ 131385 w 131791"/>
                  <a:gd name="connsiteY4" fmla="*/ 319314 h 319349"/>
                  <a:gd name="connsiteX5" fmla="*/ 130719 w 131791"/>
                  <a:gd name="connsiteY5" fmla="*/ 319028 h 319349"/>
                  <a:gd name="connsiteX6" fmla="*/ 93571 w 131791"/>
                  <a:gd name="connsiteY6" fmla="*/ 241304 h 319349"/>
                  <a:gd name="connsiteX7" fmla="*/ 61853 w 131791"/>
                  <a:gd name="connsiteY7" fmla="*/ 161294 h 319349"/>
                  <a:gd name="connsiteX8" fmla="*/ 36 w 131791"/>
                  <a:gd name="connsiteY8" fmla="*/ 703 h 319349"/>
                  <a:gd name="connsiteX9" fmla="*/ 321 w 131791"/>
                  <a:gd name="connsiteY9" fmla="*/ 36 h 319349"/>
                  <a:gd name="connsiteX10" fmla="*/ 988 w 131791"/>
                  <a:gd name="connsiteY10" fmla="*/ 321 h 3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91" h="319349">
                    <a:moveTo>
                      <a:pt x="988" y="321"/>
                    </a:moveTo>
                    <a:cubicBezTo>
                      <a:pt x="24229" y="52804"/>
                      <a:pt x="47185" y="105382"/>
                      <a:pt x="69854" y="158055"/>
                    </a:cubicBezTo>
                    <a:cubicBezTo>
                      <a:pt x="81284" y="184345"/>
                      <a:pt x="93285" y="210443"/>
                      <a:pt x="103572" y="237208"/>
                    </a:cubicBezTo>
                    <a:cubicBezTo>
                      <a:pt x="113574" y="264069"/>
                      <a:pt x="123766" y="290929"/>
                      <a:pt x="131767" y="318647"/>
                    </a:cubicBezTo>
                    <a:cubicBezTo>
                      <a:pt x="131862" y="318933"/>
                      <a:pt x="131671" y="319219"/>
                      <a:pt x="131385" y="319314"/>
                    </a:cubicBezTo>
                    <a:cubicBezTo>
                      <a:pt x="131100" y="319409"/>
                      <a:pt x="130909" y="319314"/>
                      <a:pt x="130719" y="319028"/>
                    </a:cubicBezTo>
                    <a:cubicBezTo>
                      <a:pt x="117003" y="293692"/>
                      <a:pt x="105382" y="267403"/>
                      <a:pt x="93571" y="241304"/>
                    </a:cubicBezTo>
                    <a:cubicBezTo>
                      <a:pt x="82046" y="215015"/>
                      <a:pt x="72235" y="188059"/>
                      <a:pt x="61853" y="161294"/>
                    </a:cubicBezTo>
                    <a:cubicBezTo>
                      <a:pt x="40993" y="107859"/>
                      <a:pt x="20324" y="54328"/>
                      <a:pt x="36" y="703"/>
                    </a:cubicBezTo>
                    <a:cubicBezTo>
                      <a:pt x="-59" y="417"/>
                      <a:pt x="36" y="131"/>
                      <a:pt x="321" y="36"/>
                    </a:cubicBezTo>
                    <a:cubicBezTo>
                      <a:pt x="607" y="-60"/>
                      <a:pt x="893" y="36"/>
                      <a:pt x="988" y="32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3" name="Freeform: Shape 197">
                <a:extLst>
                  <a:ext uri="{FF2B5EF4-FFF2-40B4-BE49-F238E27FC236}">
                    <a16:creationId xmlns:a16="http://schemas.microsoft.com/office/drawing/2014/main" id="{EB18CFC8-0E21-408E-981D-C806852B5E3B}"/>
                  </a:ext>
                </a:extLst>
              </p:cNvPr>
              <p:cNvSpPr/>
              <p:nvPr/>
            </p:nvSpPr>
            <p:spPr>
              <a:xfrm>
                <a:off x="7072519" y="3696461"/>
                <a:ext cx="126035" cy="211301"/>
              </a:xfrm>
              <a:custGeom>
                <a:avLst/>
                <a:gdLst>
                  <a:gd name="connsiteX0" fmla="*/ 1031 w 126035"/>
                  <a:gd name="connsiteY0" fmla="*/ 381 h 211301"/>
                  <a:gd name="connsiteX1" fmla="*/ 66754 w 126035"/>
                  <a:gd name="connsiteY1" fmla="*/ 103537 h 211301"/>
                  <a:gd name="connsiteX2" fmla="*/ 98948 w 126035"/>
                  <a:gd name="connsiteY2" fmla="*/ 155543 h 211301"/>
                  <a:gd name="connsiteX3" fmla="*/ 125999 w 126035"/>
                  <a:gd name="connsiteY3" fmla="*/ 210598 h 211301"/>
                  <a:gd name="connsiteX4" fmla="*/ 125714 w 126035"/>
                  <a:gd name="connsiteY4" fmla="*/ 211265 h 211301"/>
                  <a:gd name="connsiteX5" fmla="*/ 125047 w 126035"/>
                  <a:gd name="connsiteY5" fmla="*/ 211074 h 211301"/>
                  <a:gd name="connsiteX6" fmla="*/ 89614 w 126035"/>
                  <a:gd name="connsiteY6" fmla="*/ 160973 h 211301"/>
                  <a:gd name="connsiteX7" fmla="*/ 59324 w 126035"/>
                  <a:gd name="connsiteY7" fmla="*/ 107823 h 211301"/>
                  <a:gd name="connsiteX8" fmla="*/ 79 w 126035"/>
                  <a:gd name="connsiteY8" fmla="*/ 762 h 211301"/>
                  <a:gd name="connsiteX9" fmla="*/ 269 w 126035"/>
                  <a:gd name="connsiteY9" fmla="*/ 0 h 211301"/>
                  <a:gd name="connsiteX10" fmla="*/ 1031 w 126035"/>
                  <a:gd name="connsiteY10" fmla="*/ 381 h 2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035" h="211301">
                    <a:moveTo>
                      <a:pt x="1031" y="381"/>
                    </a:moveTo>
                    <a:cubicBezTo>
                      <a:pt x="23225" y="34671"/>
                      <a:pt x="45132" y="69056"/>
                      <a:pt x="66754" y="103537"/>
                    </a:cubicBezTo>
                    <a:cubicBezTo>
                      <a:pt x="77708" y="120777"/>
                      <a:pt x="89138" y="137636"/>
                      <a:pt x="98948" y="155543"/>
                    </a:cubicBezTo>
                    <a:cubicBezTo>
                      <a:pt x="108759" y="173450"/>
                      <a:pt x="118094" y="191548"/>
                      <a:pt x="125999" y="210598"/>
                    </a:cubicBezTo>
                    <a:cubicBezTo>
                      <a:pt x="126095" y="210884"/>
                      <a:pt x="125999" y="211169"/>
                      <a:pt x="125714" y="211265"/>
                    </a:cubicBezTo>
                    <a:cubicBezTo>
                      <a:pt x="125523" y="211360"/>
                      <a:pt x="125238" y="211265"/>
                      <a:pt x="125047" y="211074"/>
                    </a:cubicBezTo>
                    <a:cubicBezTo>
                      <a:pt x="112093" y="195072"/>
                      <a:pt x="100663" y="178118"/>
                      <a:pt x="89614" y="160973"/>
                    </a:cubicBezTo>
                    <a:cubicBezTo>
                      <a:pt x="78565" y="143828"/>
                      <a:pt x="69230" y="125635"/>
                      <a:pt x="59324" y="107823"/>
                    </a:cubicBezTo>
                    <a:cubicBezTo>
                      <a:pt x="39322" y="72295"/>
                      <a:pt x="19605" y="36576"/>
                      <a:pt x="79" y="762"/>
                    </a:cubicBezTo>
                    <a:cubicBezTo>
                      <a:pt x="-112" y="476"/>
                      <a:pt x="79" y="191"/>
                      <a:pt x="269" y="0"/>
                    </a:cubicBezTo>
                    <a:cubicBezTo>
                      <a:pt x="555" y="95"/>
                      <a:pt x="841" y="95"/>
                      <a:pt x="1031" y="38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4" name="Freeform: Shape 198">
                <a:extLst>
                  <a:ext uri="{FF2B5EF4-FFF2-40B4-BE49-F238E27FC236}">
                    <a16:creationId xmlns:a16="http://schemas.microsoft.com/office/drawing/2014/main" id="{45B03C84-51F3-497A-9635-A37A464658A2}"/>
                  </a:ext>
                </a:extLst>
              </p:cNvPr>
              <p:cNvSpPr/>
              <p:nvPr/>
            </p:nvSpPr>
            <p:spPr>
              <a:xfrm>
                <a:off x="7410350" y="3753563"/>
                <a:ext cx="86145" cy="126293"/>
              </a:xfrm>
              <a:custGeom>
                <a:avLst/>
                <a:gdLst>
                  <a:gd name="connsiteX0" fmla="*/ 956 w 86145"/>
                  <a:gd name="connsiteY0" fmla="*/ 143 h 126293"/>
                  <a:gd name="connsiteX1" fmla="*/ 46676 w 86145"/>
                  <a:gd name="connsiteY1" fmla="*/ 60627 h 126293"/>
                  <a:gd name="connsiteX2" fmla="*/ 68870 w 86145"/>
                  <a:gd name="connsiteY2" fmla="*/ 91392 h 126293"/>
                  <a:gd name="connsiteX3" fmla="*/ 86110 w 86145"/>
                  <a:gd name="connsiteY3" fmla="*/ 125492 h 126293"/>
                  <a:gd name="connsiteX4" fmla="*/ 85824 w 86145"/>
                  <a:gd name="connsiteY4" fmla="*/ 126254 h 126293"/>
                  <a:gd name="connsiteX5" fmla="*/ 85253 w 86145"/>
                  <a:gd name="connsiteY5" fmla="*/ 126159 h 126293"/>
                  <a:gd name="connsiteX6" fmla="*/ 59916 w 86145"/>
                  <a:gd name="connsiteY6" fmla="*/ 97584 h 126293"/>
                  <a:gd name="connsiteX7" fmla="*/ 39533 w 86145"/>
                  <a:gd name="connsiteY7" fmla="*/ 65675 h 126293"/>
                  <a:gd name="connsiteX8" fmla="*/ 99 w 86145"/>
                  <a:gd name="connsiteY8" fmla="*/ 905 h 126293"/>
                  <a:gd name="connsiteX9" fmla="*/ 289 w 86145"/>
                  <a:gd name="connsiteY9" fmla="*/ 143 h 126293"/>
                  <a:gd name="connsiteX10" fmla="*/ 956 w 86145"/>
                  <a:gd name="connsiteY10" fmla="*/ 143 h 12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145" h="126293">
                    <a:moveTo>
                      <a:pt x="956" y="143"/>
                    </a:moveTo>
                    <a:cubicBezTo>
                      <a:pt x="16482" y="20145"/>
                      <a:pt x="31722" y="40338"/>
                      <a:pt x="46676" y="60627"/>
                    </a:cubicBezTo>
                    <a:cubicBezTo>
                      <a:pt x="54201" y="70818"/>
                      <a:pt x="62393" y="80438"/>
                      <a:pt x="68870" y="91392"/>
                    </a:cubicBezTo>
                    <a:cubicBezTo>
                      <a:pt x="75347" y="102251"/>
                      <a:pt x="81538" y="113300"/>
                      <a:pt x="86110" y="125492"/>
                    </a:cubicBezTo>
                    <a:cubicBezTo>
                      <a:pt x="86205" y="125778"/>
                      <a:pt x="86110" y="126063"/>
                      <a:pt x="85824" y="126254"/>
                    </a:cubicBezTo>
                    <a:cubicBezTo>
                      <a:pt x="85634" y="126349"/>
                      <a:pt x="85443" y="126254"/>
                      <a:pt x="85253" y="126159"/>
                    </a:cubicBezTo>
                    <a:cubicBezTo>
                      <a:pt x="75728" y="117396"/>
                      <a:pt x="67631" y="107585"/>
                      <a:pt x="59916" y="97584"/>
                    </a:cubicBezTo>
                    <a:cubicBezTo>
                      <a:pt x="52201" y="87582"/>
                      <a:pt x="46200" y="76343"/>
                      <a:pt x="39533" y="65675"/>
                    </a:cubicBezTo>
                    <a:cubicBezTo>
                      <a:pt x="26102" y="44244"/>
                      <a:pt x="12958" y="22622"/>
                      <a:pt x="99" y="905"/>
                    </a:cubicBezTo>
                    <a:cubicBezTo>
                      <a:pt x="-91" y="619"/>
                      <a:pt x="4" y="333"/>
                      <a:pt x="289" y="143"/>
                    </a:cubicBezTo>
                    <a:cubicBezTo>
                      <a:pt x="575" y="-48"/>
                      <a:pt x="861" y="-48"/>
                      <a:pt x="956" y="143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5" name="Freeform: Shape 199">
                <a:extLst>
                  <a:ext uri="{FF2B5EF4-FFF2-40B4-BE49-F238E27FC236}">
                    <a16:creationId xmlns:a16="http://schemas.microsoft.com/office/drawing/2014/main" id="{1995C960-62AC-4782-8304-74CCFBF31843}"/>
                  </a:ext>
                </a:extLst>
              </p:cNvPr>
              <p:cNvSpPr/>
              <p:nvPr/>
            </p:nvSpPr>
            <p:spPr>
              <a:xfrm>
                <a:off x="6901525" y="3991319"/>
                <a:ext cx="71686" cy="84236"/>
              </a:xfrm>
              <a:custGeom>
                <a:avLst/>
                <a:gdLst>
                  <a:gd name="connsiteX0" fmla="*/ 861 w 71686"/>
                  <a:gd name="connsiteY0" fmla="*/ 36 h 84236"/>
                  <a:gd name="connsiteX1" fmla="*/ 48296 w 71686"/>
                  <a:gd name="connsiteY1" fmla="*/ 31659 h 84236"/>
                  <a:gd name="connsiteX2" fmla="*/ 65536 w 71686"/>
                  <a:gd name="connsiteY2" fmla="*/ 55185 h 84236"/>
                  <a:gd name="connsiteX3" fmla="*/ 71632 w 71686"/>
                  <a:gd name="connsiteY3" fmla="*/ 83665 h 84236"/>
                  <a:gd name="connsiteX4" fmla="*/ 71060 w 71686"/>
                  <a:gd name="connsiteY4" fmla="*/ 84237 h 84236"/>
                  <a:gd name="connsiteX5" fmla="*/ 70584 w 71686"/>
                  <a:gd name="connsiteY5" fmla="*/ 83951 h 84236"/>
                  <a:gd name="connsiteX6" fmla="*/ 55916 w 71686"/>
                  <a:gd name="connsiteY6" fmla="*/ 60234 h 84236"/>
                  <a:gd name="connsiteX7" fmla="*/ 41628 w 71686"/>
                  <a:gd name="connsiteY7" fmla="*/ 37279 h 84236"/>
                  <a:gd name="connsiteX8" fmla="*/ 290 w 71686"/>
                  <a:gd name="connsiteY8" fmla="*/ 1083 h 84236"/>
                  <a:gd name="connsiteX9" fmla="*/ 99 w 71686"/>
                  <a:gd name="connsiteY9" fmla="*/ 321 h 84236"/>
                  <a:gd name="connsiteX10" fmla="*/ 861 w 71686"/>
                  <a:gd name="connsiteY10" fmla="*/ 36 h 84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86" h="84236">
                    <a:moveTo>
                      <a:pt x="861" y="36"/>
                    </a:moveTo>
                    <a:cubicBezTo>
                      <a:pt x="18673" y="6513"/>
                      <a:pt x="35056" y="17466"/>
                      <a:pt x="48296" y="31659"/>
                    </a:cubicBezTo>
                    <a:cubicBezTo>
                      <a:pt x="54868" y="38707"/>
                      <a:pt x="61631" y="46137"/>
                      <a:pt x="65536" y="55185"/>
                    </a:cubicBezTo>
                    <a:cubicBezTo>
                      <a:pt x="69441" y="64139"/>
                      <a:pt x="72108" y="73759"/>
                      <a:pt x="71632" y="83665"/>
                    </a:cubicBezTo>
                    <a:cubicBezTo>
                      <a:pt x="71632" y="83951"/>
                      <a:pt x="71346" y="84237"/>
                      <a:pt x="71060" y="84237"/>
                    </a:cubicBezTo>
                    <a:cubicBezTo>
                      <a:pt x="70870" y="84237"/>
                      <a:pt x="70679" y="84141"/>
                      <a:pt x="70584" y="83951"/>
                    </a:cubicBezTo>
                    <a:cubicBezTo>
                      <a:pt x="65250" y="75759"/>
                      <a:pt x="60869" y="67854"/>
                      <a:pt x="55916" y="60234"/>
                    </a:cubicBezTo>
                    <a:cubicBezTo>
                      <a:pt x="51058" y="52709"/>
                      <a:pt x="47153" y="44517"/>
                      <a:pt x="41628" y="37279"/>
                    </a:cubicBezTo>
                    <a:cubicBezTo>
                      <a:pt x="30674" y="22800"/>
                      <a:pt x="16673" y="10323"/>
                      <a:pt x="290" y="1083"/>
                    </a:cubicBezTo>
                    <a:cubicBezTo>
                      <a:pt x="4" y="893"/>
                      <a:pt x="-91" y="607"/>
                      <a:pt x="99" y="321"/>
                    </a:cubicBezTo>
                    <a:cubicBezTo>
                      <a:pt x="385" y="36"/>
                      <a:pt x="671" y="-60"/>
                      <a:pt x="861" y="36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6" name="Freeform: Shape 200">
                <a:extLst>
                  <a:ext uri="{FF2B5EF4-FFF2-40B4-BE49-F238E27FC236}">
                    <a16:creationId xmlns:a16="http://schemas.microsoft.com/office/drawing/2014/main" id="{DCD43B23-96ED-4B00-9575-D0FD3C7DB7F4}"/>
                  </a:ext>
                </a:extLst>
              </p:cNvPr>
              <p:cNvSpPr/>
              <p:nvPr/>
            </p:nvSpPr>
            <p:spPr>
              <a:xfrm>
                <a:off x="7204875" y="3912810"/>
                <a:ext cx="397778" cy="47995"/>
              </a:xfrm>
              <a:custGeom>
                <a:avLst/>
                <a:gdLst>
                  <a:gd name="connsiteX0" fmla="*/ 691 w 397778"/>
                  <a:gd name="connsiteY0" fmla="*/ 25205 h 47995"/>
                  <a:gd name="connsiteX1" fmla="*/ 101752 w 397778"/>
                  <a:gd name="connsiteY1" fmla="*/ 41493 h 47995"/>
                  <a:gd name="connsiteX2" fmla="*/ 152329 w 397778"/>
                  <a:gd name="connsiteY2" fmla="*/ 38826 h 47995"/>
                  <a:gd name="connsiteX3" fmla="*/ 200812 w 397778"/>
                  <a:gd name="connsiteY3" fmla="*/ 24443 h 47995"/>
                  <a:gd name="connsiteX4" fmla="*/ 249484 w 397778"/>
                  <a:gd name="connsiteY4" fmla="*/ 6441 h 47995"/>
                  <a:gd name="connsiteX5" fmla="*/ 301967 w 397778"/>
                  <a:gd name="connsiteY5" fmla="*/ 250 h 47995"/>
                  <a:gd name="connsiteX6" fmla="*/ 397598 w 397778"/>
                  <a:gd name="connsiteY6" fmla="*/ 38826 h 47995"/>
                  <a:gd name="connsiteX7" fmla="*/ 397598 w 397778"/>
                  <a:gd name="connsiteY7" fmla="*/ 39588 h 47995"/>
                  <a:gd name="connsiteX8" fmla="*/ 396931 w 397778"/>
                  <a:gd name="connsiteY8" fmla="*/ 39683 h 47995"/>
                  <a:gd name="connsiteX9" fmla="*/ 301491 w 397778"/>
                  <a:gd name="connsiteY9" fmla="*/ 11108 h 47995"/>
                  <a:gd name="connsiteX10" fmla="*/ 276726 w 397778"/>
                  <a:gd name="connsiteY10" fmla="*/ 12346 h 47995"/>
                  <a:gd name="connsiteX11" fmla="*/ 252247 w 397778"/>
                  <a:gd name="connsiteY11" fmla="*/ 16918 h 47995"/>
                  <a:gd name="connsiteX12" fmla="*/ 203764 w 397778"/>
                  <a:gd name="connsiteY12" fmla="*/ 32730 h 47995"/>
                  <a:gd name="connsiteX13" fmla="*/ 153377 w 397778"/>
                  <a:gd name="connsiteY13" fmla="*/ 45970 h 47995"/>
                  <a:gd name="connsiteX14" fmla="*/ 101371 w 397778"/>
                  <a:gd name="connsiteY14" fmla="*/ 47017 h 47995"/>
                  <a:gd name="connsiteX15" fmla="*/ 406 w 397778"/>
                  <a:gd name="connsiteY15" fmla="*/ 26348 h 47995"/>
                  <a:gd name="connsiteX16" fmla="*/ 25 w 397778"/>
                  <a:gd name="connsiteY16" fmla="*/ 25681 h 47995"/>
                  <a:gd name="connsiteX17" fmla="*/ 691 w 397778"/>
                  <a:gd name="connsiteY17" fmla="*/ 25205 h 4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7778" h="47995">
                    <a:moveTo>
                      <a:pt x="691" y="25205"/>
                    </a:moveTo>
                    <a:cubicBezTo>
                      <a:pt x="34124" y="32635"/>
                      <a:pt x="67747" y="39969"/>
                      <a:pt x="101752" y="41493"/>
                    </a:cubicBezTo>
                    <a:cubicBezTo>
                      <a:pt x="118706" y="42445"/>
                      <a:pt x="135756" y="41683"/>
                      <a:pt x="152329" y="38826"/>
                    </a:cubicBezTo>
                    <a:cubicBezTo>
                      <a:pt x="168998" y="36159"/>
                      <a:pt x="184905" y="30634"/>
                      <a:pt x="200812" y="24443"/>
                    </a:cubicBezTo>
                    <a:cubicBezTo>
                      <a:pt x="216719" y="18252"/>
                      <a:pt x="232530" y="11394"/>
                      <a:pt x="249484" y="6441"/>
                    </a:cubicBezTo>
                    <a:cubicBezTo>
                      <a:pt x="266344" y="1488"/>
                      <a:pt x="284346" y="-798"/>
                      <a:pt x="301967" y="250"/>
                    </a:cubicBezTo>
                    <a:cubicBezTo>
                      <a:pt x="337210" y="2440"/>
                      <a:pt x="371881" y="15490"/>
                      <a:pt x="397598" y="38826"/>
                    </a:cubicBezTo>
                    <a:cubicBezTo>
                      <a:pt x="397789" y="39016"/>
                      <a:pt x="397884" y="39397"/>
                      <a:pt x="397598" y="39588"/>
                    </a:cubicBezTo>
                    <a:cubicBezTo>
                      <a:pt x="397408" y="39778"/>
                      <a:pt x="397122" y="39778"/>
                      <a:pt x="396931" y="39683"/>
                    </a:cubicBezTo>
                    <a:cubicBezTo>
                      <a:pt x="367880" y="21681"/>
                      <a:pt x="334829" y="11394"/>
                      <a:pt x="301491" y="11108"/>
                    </a:cubicBezTo>
                    <a:cubicBezTo>
                      <a:pt x="293204" y="10822"/>
                      <a:pt x="284917" y="11203"/>
                      <a:pt x="276726" y="12346"/>
                    </a:cubicBezTo>
                    <a:cubicBezTo>
                      <a:pt x="268534" y="13204"/>
                      <a:pt x="260343" y="14728"/>
                      <a:pt x="252247" y="16918"/>
                    </a:cubicBezTo>
                    <a:cubicBezTo>
                      <a:pt x="236054" y="21014"/>
                      <a:pt x="220052" y="27110"/>
                      <a:pt x="203764" y="32730"/>
                    </a:cubicBezTo>
                    <a:cubicBezTo>
                      <a:pt x="187572" y="38445"/>
                      <a:pt x="170713" y="43779"/>
                      <a:pt x="153377" y="45970"/>
                    </a:cubicBezTo>
                    <a:cubicBezTo>
                      <a:pt x="136042" y="48351"/>
                      <a:pt x="118611" y="48541"/>
                      <a:pt x="101371" y="47017"/>
                    </a:cubicBezTo>
                    <a:cubicBezTo>
                      <a:pt x="66890" y="43969"/>
                      <a:pt x="33457" y="35206"/>
                      <a:pt x="406" y="26348"/>
                    </a:cubicBezTo>
                    <a:cubicBezTo>
                      <a:pt x="120" y="26253"/>
                      <a:pt x="-71" y="25967"/>
                      <a:pt x="25" y="25681"/>
                    </a:cubicBezTo>
                    <a:cubicBezTo>
                      <a:pt x="120" y="25300"/>
                      <a:pt x="406" y="25205"/>
                      <a:pt x="691" y="25205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8" name="Graphic 1">
              <a:extLst>
                <a:ext uri="{FF2B5EF4-FFF2-40B4-BE49-F238E27FC236}">
                  <a16:creationId xmlns:a16="http://schemas.microsoft.com/office/drawing/2014/main" id="{90E538BB-0CDF-491A-BED2-102CE97D3FC8}"/>
                </a:ext>
              </a:extLst>
            </p:cNvPr>
            <p:cNvGrpSpPr/>
            <p:nvPr/>
          </p:nvGrpSpPr>
          <p:grpSpPr>
            <a:xfrm>
              <a:off x="6189058" y="3162106"/>
              <a:ext cx="1487044" cy="3154111"/>
              <a:chOff x="6189058" y="3162106"/>
              <a:chExt cx="1487044" cy="3154111"/>
            </a:xfrm>
          </p:grpSpPr>
          <p:sp>
            <p:nvSpPr>
              <p:cNvPr id="259" name="Freeform: Shape 202">
                <a:extLst>
                  <a:ext uri="{FF2B5EF4-FFF2-40B4-BE49-F238E27FC236}">
                    <a16:creationId xmlns:a16="http://schemas.microsoft.com/office/drawing/2014/main" id="{B7ADC56A-C50A-4034-BD67-7D57FCADD87D}"/>
                  </a:ext>
                </a:extLst>
              </p:cNvPr>
              <p:cNvSpPr/>
              <p:nvPr/>
            </p:nvSpPr>
            <p:spPr>
              <a:xfrm>
                <a:off x="6189058" y="4214234"/>
                <a:ext cx="140239" cy="230415"/>
              </a:xfrm>
              <a:custGeom>
                <a:avLst/>
                <a:gdLst>
                  <a:gd name="connsiteX0" fmla="*/ 137256 w 140239"/>
                  <a:gd name="connsiteY0" fmla="*/ 182505 h 230415"/>
                  <a:gd name="connsiteX1" fmla="*/ 127636 w 140239"/>
                  <a:gd name="connsiteY1" fmla="*/ 107543 h 230415"/>
                  <a:gd name="connsiteX2" fmla="*/ 89822 w 140239"/>
                  <a:gd name="connsiteY2" fmla="*/ 36296 h 230415"/>
                  <a:gd name="connsiteX3" fmla="*/ 52579 w 140239"/>
                  <a:gd name="connsiteY3" fmla="*/ 2387 h 230415"/>
                  <a:gd name="connsiteX4" fmla="*/ 1 w 140239"/>
                  <a:gd name="connsiteY4" fmla="*/ 11531 h 230415"/>
                  <a:gd name="connsiteX5" fmla="*/ 73153 w 140239"/>
                  <a:gd name="connsiteY5" fmla="*/ 230416 h 230415"/>
                  <a:gd name="connsiteX6" fmla="*/ 87536 w 140239"/>
                  <a:gd name="connsiteY6" fmla="*/ 228987 h 230415"/>
                  <a:gd name="connsiteX7" fmla="*/ 137256 w 140239"/>
                  <a:gd name="connsiteY7" fmla="*/ 182505 h 23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239" h="230415">
                    <a:moveTo>
                      <a:pt x="137256" y="182505"/>
                    </a:moveTo>
                    <a:cubicBezTo>
                      <a:pt x="144591" y="157930"/>
                      <a:pt x="137256" y="131356"/>
                      <a:pt x="127636" y="107543"/>
                    </a:cubicBezTo>
                    <a:cubicBezTo>
                      <a:pt x="117539" y="82587"/>
                      <a:pt x="104871" y="58680"/>
                      <a:pt x="89822" y="36296"/>
                    </a:cubicBezTo>
                    <a:cubicBezTo>
                      <a:pt x="80297" y="22104"/>
                      <a:pt x="68867" y="7816"/>
                      <a:pt x="52579" y="2387"/>
                    </a:cubicBezTo>
                    <a:cubicBezTo>
                      <a:pt x="34958" y="-3518"/>
                      <a:pt x="16860" y="2292"/>
                      <a:pt x="1" y="11531"/>
                    </a:cubicBezTo>
                    <a:cubicBezTo>
                      <a:pt x="-189" y="52203"/>
                      <a:pt x="29719" y="133070"/>
                      <a:pt x="73153" y="230416"/>
                    </a:cubicBezTo>
                    <a:cubicBezTo>
                      <a:pt x="78011" y="230416"/>
                      <a:pt x="82869" y="230034"/>
                      <a:pt x="87536" y="228987"/>
                    </a:cubicBezTo>
                    <a:cubicBezTo>
                      <a:pt x="110872" y="223653"/>
                      <a:pt x="130494" y="205269"/>
                      <a:pt x="137256" y="182505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0" name="Freeform: Shape 203">
                <a:extLst>
                  <a:ext uri="{FF2B5EF4-FFF2-40B4-BE49-F238E27FC236}">
                    <a16:creationId xmlns:a16="http://schemas.microsoft.com/office/drawing/2014/main" id="{BC6779D5-1EF5-483B-820F-8285F5B3E137}"/>
                  </a:ext>
                </a:extLst>
              </p:cNvPr>
              <p:cNvSpPr/>
              <p:nvPr/>
            </p:nvSpPr>
            <p:spPr>
              <a:xfrm>
                <a:off x="6431470" y="4792027"/>
                <a:ext cx="1244631" cy="1524190"/>
              </a:xfrm>
              <a:custGeom>
                <a:avLst/>
                <a:gdLst>
                  <a:gd name="connsiteX0" fmla="*/ 716661 w 1244631"/>
                  <a:gd name="connsiteY0" fmla="*/ 575405 h 1524190"/>
                  <a:gd name="connsiteX1" fmla="*/ 396526 w 1244631"/>
                  <a:gd name="connsiteY1" fmla="*/ 362903 h 1524190"/>
                  <a:gd name="connsiteX2" fmla="*/ 0 w 1244631"/>
                  <a:gd name="connsiteY2" fmla="*/ 0 h 1524190"/>
                  <a:gd name="connsiteX3" fmla="*/ 110109 w 1244631"/>
                  <a:gd name="connsiteY3" fmla="*/ 222218 h 1524190"/>
                  <a:gd name="connsiteX4" fmla="*/ 592169 w 1244631"/>
                  <a:gd name="connsiteY4" fmla="*/ 658749 h 1524190"/>
                  <a:gd name="connsiteX5" fmla="*/ 964216 w 1244631"/>
                  <a:gd name="connsiteY5" fmla="*/ 1524190 h 1524190"/>
                  <a:gd name="connsiteX6" fmla="*/ 1244632 w 1244631"/>
                  <a:gd name="connsiteY6" fmla="*/ 1524190 h 1524190"/>
                  <a:gd name="connsiteX7" fmla="*/ 895826 w 1244631"/>
                  <a:gd name="connsiteY7" fmla="*/ 866680 h 1524190"/>
                  <a:gd name="connsiteX8" fmla="*/ 716661 w 1244631"/>
                  <a:gd name="connsiteY8" fmla="*/ 575405 h 152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31" h="1524190">
                    <a:moveTo>
                      <a:pt x="716661" y="575405"/>
                    </a:moveTo>
                    <a:cubicBezTo>
                      <a:pt x="626840" y="483489"/>
                      <a:pt x="506158" y="429958"/>
                      <a:pt x="396526" y="362903"/>
                    </a:cubicBezTo>
                    <a:cubicBezTo>
                      <a:pt x="242697" y="268891"/>
                      <a:pt x="107823" y="144494"/>
                      <a:pt x="0" y="0"/>
                    </a:cubicBezTo>
                    <a:cubicBezTo>
                      <a:pt x="42577" y="84296"/>
                      <a:pt x="82201" y="162496"/>
                      <a:pt x="110109" y="222218"/>
                    </a:cubicBezTo>
                    <a:cubicBezTo>
                      <a:pt x="220218" y="457581"/>
                      <a:pt x="455581" y="571405"/>
                      <a:pt x="592169" y="658749"/>
                    </a:cubicBezTo>
                    <a:cubicBezTo>
                      <a:pt x="728853" y="746093"/>
                      <a:pt x="964216" y="1524190"/>
                      <a:pt x="964216" y="1524190"/>
                    </a:cubicBezTo>
                    <a:lnTo>
                      <a:pt x="1244632" y="1524190"/>
                    </a:lnTo>
                    <a:cubicBezTo>
                      <a:pt x="1119949" y="1309593"/>
                      <a:pt x="1003554" y="1090231"/>
                      <a:pt x="895826" y="866680"/>
                    </a:cubicBezTo>
                    <a:cubicBezTo>
                      <a:pt x="846106" y="763619"/>
                      <a:pt x="796766" y="657415"/>
                      <a:pt x="716661" y="575405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1" name="Freeform: Shape 204">
                <a:extLst>
                  <a:ext uri="{FF2B5EF4-FFF2-40B4-BE49-F238E27FC236}">
                    <a16:creationId xmlns:a16="http://schemas.microsoft.com/office/drawing/2014/main" id="{B22E54BD-2E10-4CE7-99A6-76329F8F4AC3}"/>
                  </a:ext>
                </a:extLst>
              </p:cNvPr>
              <p:cNvSpPr/>
              <p:nvPr/>
            </p:nvSpPr>
            <p:spPr>
              <a:xfrm>
                <a:off x="6411893" y="3162106"/>
                <a:ext cx="116219" cy="142343"/>
              </a:xfrm>
              <a:custGeom>
                <a:avLst/>
                <a:gdLst>
                  <a:gd name="connsiteX0" fmla="*/ 115780 w 116219"/>
                  <a:gd name="connsiteY0" fmla="*/ 72488 h 142343"/>
                  <a:gd name="connsiteX1" fmla="*/ 94348 w 116219"/>
                  <a:gd name="connsiteY1" fmla="*/ 16576 h 142343"/>
                  <a:gd name="connsiteX2" fmla="*/ 58725 w 116219"/>
                  <a:gd name="connsiteY2" fmla="*/ 669 h 142343"/>
                  <a:gd name="connsiteX3" fmla="*/ 27102 w 116219"/>
                  <a:gd name="connsiteY3" fmla="*/ 7146 h 142343"/>
                  <a:gd name="connsiteX4" fmla="*/ 337 w 116219"/>
                  <a:gd name="connsiteY4" fmla="*/ 38674 h 142343"/>
                  <a:gd name="connsiteX5" fmla="*/ 1098 w 116219"/>
                  <a:gd name="connsiteY5" fmla="*/ 71154 h 142343"/>
                  <a:gd name="connsiteX6" fmla="*/ 24244 w 116219"/>
                  <a:gd name="connsiteY6" fmla="*/ 124304 h 142343"/>
                  <a:gd name="connsiteX7" fmla="*/ 78060 w 116219"/>
                  <a:gd name="connsiteY7" fmla="*/ 140496 h 142343"/>
                  <a:gd name="connsiteX8" fmla="*/ 115780 w 116219"/>
                  <a:gd name="connsiteY8" fmla="*/ 72488 h 14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19" h="142343">
                    <a:moveTo>
                      <a:pt x="115780" y="72488"/>
                    </a:moveTo>
                    <a:cubicBezTo>
                      <a:pt x="113493" y="52485"/>
                      <a:pt x="104826" y="34102"/>
                      <a:pt x="94348" y="16576"/>
                    </a:cubicBezTo>
                    <a:cubicBezTo>
                      <a:pt x="87014" y="4289"/>
                      <a:pt x="72726" y="-2188"/>
                      <a:pt x="58725" y="669"/>
                    </a:cubicBezTo>
                    <a:lnTo>
                      <a:pt x="27102" y="7146"/>
                    </a:lnTo>
                    <a:cubicBezTo>
                      <a:pt x="11957" y="10194"/>
                      <a:pt x="1098" y="23244"/>
                      <a:pt x="337" y="38674"/>
                    </a:cubicBezTo>
                    <a:cubicBezTo>
                      <a:pt x="-235" y="49533"/>
                      <a:pt x="-140" y="60391"/>
                      <a:pt x="1098" y="71154"/>
                    </a:cubicBezTo>
                    <a:cubicBezTo>
                      <a:pt x="3480" y="90681"/>
                      <a:pt x="10528" y="110207"/>
                      <a:pt x="24244" y="124304"/>
                    </a:cubicBezTo>
                    <a:cubicBezTo>
                      <a:pt x="37960" y="138401"/>
                      <a:pt x="59201" y="146116"/>
                      <a:pt x="78060" y="140496"/>
                    </a:cubicBezTo>
                    <a:cubicBezTo>
                      <a:pt x="105112" y="132591"/>
                      <a:pt x="118923" y="100491"/>
                      <a:pt x="115780" y="72488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267" name="Graphic 1">
            <a:extLst>
              <a:ext uri="{FF2B5EF4-FFF2-40B4-BE49-F238E27FC236}">
                <a16:creationId xmlns:a16="http://schemas.microsoft.com/office/drawing/2014/main" id="{B746ACD9-0988-40D9-B13F-DF1225E2C060}"/>
              </a:ext>
            </a:extLst>
          </p:cNvPr>
          <p:cNvGrpSpPr/>
          <p:nvPr/>
        </p:nvGrpSpPr>
        <p:grpSpPr>
          <a:xfrm rot="5400000">
            <a:off x="-921955" y="452639"/>
            <a:ext cx="1809262" cy="3191373"/>
            <a:chOff x="6189058" y="3162106"/>
            <a:chExt cx="1730882" cy="3154111"/>
          </a:xfrm>
        </p:grpSpPr>
        <p:sp>
          <p:nvSpPr>
            <p:cNvPr id="268" name="Freeform: Shape 194">
              <a:extLst>
                <a:ext uri="{FF2B5EF4-FFF2-40B4-BE49-F238E27FC236}">
                  <a16:creationId xmlns:a16="http://schemas.microsoft.com/office/drawing/2014/main" id="{B4128EFB-911E-4BCA-806E-9DA71606C6F5}"/>
                </a:ext>
              </a:extLst>
            </p:cNvPr>
            <p:cNvSpPr/>
            <p:nvPr/>
          </p:nvSpPr>
          <p:spPr>
            <a:xfrm>
              <a:off x="7809071" y="5030533"/>
              <a:ext cx="110869" cy="227171"/>
            </a:xfrm>
            <a:custGeom>
              <a:avLst/>
              <a:gdLst>
                <a:gd name="connsiteX0" fmla="*/ 0 w 110870"/>
                <a:gd name="connsiteY0" fmla="*/ 163258 h 227171"/>
                <a:gd name="connsiteX1" fmla="*/ 110871 w 110870"/>
                <a:gd name="connsiteY1" fmla="*/ 227171 h 227171"/>
                <a:gd name="connsiteX2" fmla="*/ 102965 w 110870"/>
                <a:gd name="connsiteY2" fmla="*/ 173545 h 227171"/>
                <a:gd name="connsiteX3" fmla="*/ 106108 w 110870"/>
                <a:gd name="connsiteY3" fmla="*/ 0 h 227171"/>
                <a:gd name="connsiteX4" fmla="*/ 105251 w 110870"/>
                <a:gd name="connsiteY4" fmla="*/ 2572 h 227171"/>
                <a:gd name="connsiteX5" fmla="*/ 0 w 110870"/>
                <a:gd name="connsiteY5" fmla="*/ 163258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870" h="227171">
                  <a:moveTo>
                    <a:pt x="0" y="163258"/>
                  </a:moveTo>
                  <a:cubicBezTo>
                    <a:pt x="36957" y="184594"/>
                    <a:pt x="73914" y="205930"/>
                    <a:pt x="110871" y="227171"/>
                  </a:cubicBezTo>
                  <a:cubicBezTo>
                    <a:pt x="104584" y="204121"/>
                    <a:pt x="101632" y="185738"/>
                    <a:pt x="102965" y="173545"/>
                  </a:cubicBezTo>
                  <a:cubicBezTo>
                    <a:pt x="106489" y="140208"/>
                    <a:pt x="107347" y="78105"/>
                    <a:pt x="106108" y="0"/>
                  </a:cubicBezTo>
                  <a:cubicBezTo>
                    <a:pt x="105823" y="857"/>
                    <a:pt x="105537" y="1714"/>
                    <a:pt x="105251" y="2572"/>
                  </a:cubicBezTo>
                  <a:cubicBezTo>
                    <a:pt x="83153" y="63532"/>
                    <a:pt x="49530" y="121634"/>
                    <a:pt x="0" y="163258"/>
                  </a:cubicBezTo>
                  <a:close/>
                </a:path>
              </a:pathLst>
            </a:custGeom>
            <a:solidFill>
              <a:srgbClr val="E59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69" name="Graphic 1">
              <a:extLst>
                <a:ext uri="{FF2B5EF4-FFF2-40B4-BE49-F238E27FC236}">
                  <a16:creationId xmlns:a16="http://schemas.microsoft.com/office/drawing/2014/main" id="{0EB064B5-1C76-4386-AF84-88C8E3B897D3}"/>
                </a:ext>
              </a:extLst>
            </p:cNvPr>
            <p:cNvGrpSpPr/>
            <p:nvPr/>
          </p:nvGrpSpPr>
          <p:grpSpPr>
            <a:xfrm>
              <a:off x="6740616" y="3670041"/>
              <a:ext cx="862038" cy="405515"/>
              <a:chOff x="6740616" y="3670041"/>
              <a:chExt cx="862038" cy="405515"/>
            </a:xfrm>
            <a:solidFill>
              <a:srgbClr val="D17A66"/>
            </a:solidFill>
          </p:grpSpPr>
          <p:sp>
            <p:nvSpPr>
              <p:cNvPr id="274" name="Freeform: Shape 196">
                <a:extLst>
                  <a:ext uri="{FF2B5EF4-FFF2-40B4-BE49-F238E27FC236}">
                    <a16:creationId xmlns:a16="http://schemas.microsoft.com/office/drawing/2014/main" id="{E509DB80-C5C2-493D-A6E6-E0533271217D}"/>
                  </a:ext>
                </a:extLst>
              </p:cNvPr>
              <p:cNvSpPr/>
              <p:nvPr/>
            </p:nvSpPr>
            <p:spPr>
              <a:xfrm>
                <a:off x="6740616" y="3670041"/>
                <a:ext cx="131791" cy="319349"/>
              </a:xfrm>
              <a:custGeom>
                <a:avLst/>
                <a:gdLst>
                  <a:gd name="connsiteX0" fmla="*/ 988 w 131791"/>
                  <a:gd name="connsiteY0" fmla="*/ 321 h 319349"/>
                  <a:gd name="connsiteX1" fmla="*/ 69854 w 131791"/>
                  <a:gd name="connsiteY1" fmla="*/ 158055 h 319349"/>
                  <a:gd name="connsiteX2" fmla="*/ 103572 w 131791"/>
                  <a:gd name="connsiteY2" fmla="*/ 237208 h 319349"/>
                  <a:gd name="connsiteX3" fmla="*/ 131767 w 131791"/>
                  <a:gd name="connsiteY3" fmla="*/ 318647 h 319349"/>
                  <a:gd name="connsiteX4" fmla="*/ 131385 w 131791"/>
                  <a:gd name="connsiteY4" fmla="*/ 319314 h 319349"/>
                  <a:gd name="connsiteX5" fmla="*/ 130719 w 131791"/>
                  <a:gd name="connsiteY5" fmla="*/ 319028 h 319349"/>
                  <a:gd name="connsiteX6" fmla="*/ 93571 w 131791"/>
                  <a:gd name="connsiteY6" fmla="*/ 241304 h 319349"/>
                  <a:gd name="connsiteX7" fmla="*/ 61853 w 131791"/>
                  <a:gd name="connsiteY7" fmla="*/ 161294 h 319349"/>
                  <a:gd name="connsiteX8" fmla="*/ 36 w 131791"/>
                  <a:gd name="connsiteY8" fmla="*/ 703 h 319349"/>
                  <a:gd name="connsiteX9" fmla="*/ 321 w 131791"/>
                  <a:gd name="connsiteY9" fmla="*/ 36 h 319349"/>
                  <a:gd name="connsiteX10" fmla="*/ 988 w 131791"/>
                  <a:gd name="connsiteY10" fmla="*/ 321 h 3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91" h="319349">
                    <a:moveTo>
                      <a:pt x="988" y="321"/>
                    </a:moveTo>
                    <a:cubicBezTo>
                      <a:pt x="24229" y="52804"/>
                      <a:pt x="47185" y="105382"/>
                      <a:pt x="69854" y="158055"/>
                    </a:cubicBezTo>
                    <a:cubicBezTo>
                      <a:pt x="81284" y="184345"/>
                      <a:pt x="93285" y="210443"/>
                      <a:pt x="103572" y="237208"/>
                    </a:cubicBezTo>
                    <a:cubicBezTo>
                      <a:pt x="113574" y="264069"/>
                      <a:pt x="123766" y="290929"/>
                      <a:pt x="131767" y="318647"/>
                    </a:cubicBezTo>
                    <a:cubicBezTo>
                      <a:pt x="131862" y="318933"/>
                      <a:pt x="131671" y="319219"/>
                      <a:pt x="131385" y="319314"/>
                    </a:cubicBezTo>
                    <a:cubicBezTo>
                      <a:pt x="131100" y="319409"/>
                      <a:pt x="130909" y="319314"/>
                      <a:pt x="130719" y="319028"/>
                    </a:cubicBezTo>
                    <a:cubicBezTo>
                      <a:pt x="117003" y="293692"/>
                      <a:pt x="105382" y="267403"/>
                      <a:pt x="93571" y="241304"/>
                    </a:cubicBezTo>
                    <a:cubicBezTo>
                      <a:pt x="82046" y="215015"/>
                      <a:pt x="72235" y="188059"/>
                      <a:pt x="61853" y="161294"/>
                    </a:cubicBezTo>
                    <a:cubicBezTo>
                      <a:pt x="40993" y="107859"/>
                      <a:pt x="20324" y="54328"/>
                      <a:pt x="36" y="703"/>
                    </a:cubicBezTo>
                    <a:cubicBezTo>
                      <a:pt x="-59" y="417"/>
                      <a:pt x="36" y="131"/>
                      <a:pt x="321" y="36"/>
                    </a:cubicBezTo>
                    <a:cubicBezTo>
                      <a:pt x="607" y="-60"/>
                      <a:pt x="893" y="36"/>
                      <a:pt x="988" y="32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5" name="Freeform: Shape 197">
                <a:extLst>
                  <a:ext uri="{FF2B5EF4-FFF2-40B4-BE49-F238E27FC236}">
                    <a16:creationId xmlns:a16="http://schemas.microsoft.com/office/drawing/2014/main" id="{D5F5A531-B8A8-4908-AA57-4E8656B8C6A2}"/>
                  </a:ext>
                </a:extLst>
              </p:cNvPr>
              <p:cNvSpPr/>
              <p:nvPr/>
            </p:nvSpPr>
            <p:spPr>
              <a:xfrm>
                <a:off x="7072519" y="3696461"/>
                <a:ext cx="126035" cy="211301"/>
              </a:xfrm>
              <a:custGeom>
                <a:avLst/>
                <a:gdLst>
                  <a:gd name="connsiteX0" fmla="*/ 1031 w 126035"/>
                  <a:gd name="connsiteY0" fmla="*/ 381 h 211301"/>
                  <a:gd name="connsiteX1" fmla="*/ 66754 w 126035"/>
                  <a:gd name="connsiteY1" fmla="*/ 103537 h 211301"/>
                  <a:gd name="connsiteX2" fmla="*/ 98948 w 126035"/>
                  <a:gd name="connsiteY2" fmla="*/ 155543 h 211301"/>
                  <a:gd name="connsiteX3" fmla="*/ 125999 w 126035"/>
                  <a:gd name="connsiteY3" fmla="*/ 210598 h 211301"/>
                  <a:gd name="connsiteX4" fmla="*/ 125714 w 126035"/>
                  <a:gd name="connsiteY4" fmla="*/ 211265 h 211301"/>
                  <a:gd name="connsiteX5" fmla="*/ 125047 w 126035"/>
                  <a:gd name="connsiteY5" fmla="*/ 211074 h 211301"/>
                  <a:gd name="connsiteX6" fmla="*/ 89614 w 126035"/>
                  <a:gd name="connsiteY6" fmla="*/ 160973 h 211301"/>
                  <a:gd name="connsiteX7" fmla="*/ 59324 w 126035"/>
                  <a:gd name="connsiteY7" fmla="*/ 107823 h 211301"/>
                  <a:gd name="connsiteX8" fmla="*/ 79 w 126035"/>
                  <a:gd name="connsiteY8" fmla="*/ 762 h 211301"/>
                  <a:gd name="connsiteX9" fmla="*/ 269 w 126035"/>
                  <a:gd name="connsiteY9" fmla="*/ 0 h 211301"/>
                  <a:gd name="connsiteX10" fmla="*/ 1031 w 126035"/>
                  <a:gd name="connsiteY10" fmla="*/ 381 h 2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035" h="211301">
                    <a:moveTo>
                      <a:pt x="1031" y="381"/>
                    </a:moveTo>
                    <a:cubicBezTo>
                      <a:pt x="23225" y="34671"/>
                      <a:pt x="45132" y="69056"/>
                      <a:pt x="66754" y="103537"/>
                    </a:cubicBezTo>
                    <a:cubicBezTo>
                      <a:pt x="77708" y="120777"/>
                      <a:pt x="89138" y="137636"/>
                      <a:pt x="98948" y="155543"/>
                    </a:cubicBezTo>
                    <a:cubicBezTo>
                      <a:pt x="108759" y="173450"/>
                      <a:pt x="118094" y="191548"/>
                      <a:pt x="125999" y="210598"/>
                    </a:cubicBezTo>
                    <a:cubicBezTo>
                      <a:pt x="126095" y="210884"/>
                      <a:pt x="125999" y="211169"/>
                      <a:pt x="125714" y="211265"/>
                    </a:cubicBezTo>
                    <a:cubicBezTo>
                      <a:pt x="125523" y="211360"/>
                      <a:pt x="125238" y="211265"/>
                      <a:pt x="125047" y="211074"/>
                    </a:cubicBezTo>
                    <a:cubicBezTo>
                      <a:pt x="112093" y="195072"/>
                      <a:pt x="100663" y="178118"/>
                      <a:pt x="89614" y="160973"/>
                    </a:cubicBezTo>
                    <a:cubicBezTo>
                      <a:pt x="78565" y="143828"/>
                      <a:pt x="69230" y="125635"/>
                      <a:pt x="59324" y="107823"/>
                    </a:cubicBezTo>
                    <a:cubicBezTo>
                      <a:pt x="39322" y="72295"/>
                      <a:pt x="19605" y="36576"/>
                      <a:pt x="79" y="762"/>
                    </a:cubicBezTo>
                    <a:cubicBezTo>
                      <a:pt x="-112" y="476"/>
                      <a:pt x="79" y="191"/>
                      <a:pt x="269" y="0"/>
                    </a:cubicBezTo>
                    <a:cubicBezTo>
                      <a:pt x="555" y="95"/>
                      <a:pt x="841" y="95"/>
                      <a:pt x="1031" y="38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6" name="Freeform: Shape 198">
                <a:extLst>
                  <a:ext uri="{FF2B5EF4-FFF2-40B4-BE49-F238E27FC236}">
                    <a16:creationId xmlns:a16="http://schemas.microsoft.com/office/drawing/2014/main" id="{C45BACD1-E5DC-498A-A5B9-1271FB6135F3}"/>
                  </a:ext>
                </a:extLst>
              </p:cNvPr>
              <p:cNvSpPr/>
              <p:nvPr/>
            </p:nvSpPr>
            <p:spPr>
              <a:xfrm>
                <a:off x="7410350" y="3753563"/>
                <a:ext cx="86145" cy="126293"/>
              </a:xfrm>
              <a:custGeom>
                <a:avLst/>
                <a:gdLst>
                  <a:gd name="connsiteX0" fmla="*/ 956 w 86145"/>
                  <a:gd name="connsiteY0" fmla="*/ 143 h 126293"/>
                  <a:gd name="connsiteX1" fmla="*/ 46676 w 86145"/>
                  <a:gd name="connsiteY1" fmla="*/ 60627 h 126293"/>
                  <a:gd name="connsiteX2" fmla="*/ 68870 w 86145"/>
                  <a:gd name="connsiteY2" fmla="*/ 91392 h 126293"/>
                  <a:gd name="connsiteX3" fmla="*/ 86110 w 86145"/>
                  <a:gd name="connsiteY3" fmla="*/ 125492 h 126293"/>
                  <a:gd name="connsiteX4" fmla="*/ 85824 w 86145"/>
                  <a:gd name="connsiteY4" fmla="*/ 126254 h 126293"/>
                  <a:gd name="connsiteX5" fmla="*/ 85253 w 86145"/>
                  <a:gd name="connsiteY5" fmla="*/ 126159 h 126293"/>
                  <a:gd name="connsiteX6" fmla="*/ 59916 w 86145"/>
                  <a:gd name="connsiteY6" fmla="*/ 97584 h 126293"/>
                  <a:gd name="connsiteX7" fmla="*/ 39533 w 86145"/>
                  <a:gd name="connsiteY7" fmla="*/ 65675 h 126293"/>
                  <a:gd name="connsiteX8" fmla="*/ 99 w 86145"/>
                  <a:gd name="connsiteY8" fmla="*/ 905 h 126293"/>
                  <a:gd name="connsiteX9" fmla="*/ 289 w 86145"/>
                  <a:gd name="connsiteY9" fmla="*/ 143 h 126293"/>
                  <a:gd name="connsiteX10" fmla="*/ 956 w 86145"/>
                  <a:gd name="connsiteY10" fmla="*/ 143 h 12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145" h="126293">
                    <a:moveTo>
                      <a:pt x="956" y="143"/>
                    </a:moveTo>
                    <a:cubicBezTo>
                      <a:pt x="16482" y="20145"/>
                      <a:pt x="31722" y="40338"/>
                      <a:pt x="46676" y="60627"/>
                    </a:cubicBezTo>
                    <a:cubicBezTo>
                      <a:pt x="54201" y="70818"/>
                      <a:pt x="62393" y="80438"/>
                      <a:pt x="68870" y="91392"/>
                    </a:cubicBezTo>
                    <a:cubicBezTo>
                      <a:pt x="75347" y="102251"/>
                      <a:pt x="81538" y="113300"/>
                      <a:pt x="86110" y="125492"/>
                    </a:cubicBezTo>
                    <a:cubicBezTo>
                      <a:pt x="86205" y="125778"/>
                      <a:pt x="86110" y="126063"/>
                      <a:pt x="85824" y="126254"/>
                    </a:cubicBezTo>
                    <a:cubicBezTo>
                      <a:pt x="85634" y="126349"/>
                      <a:pt x="85443" y="126254"/>
                      <a:pt x="85253" y="126159"/>
                    </a:cubicBezTo>
                    <a:cubicBezTo>
                      <a:pt x="75728" y="117396"/>
                      <a:pt x="67631" y="107585"/>
                      <a:pt x="59916" y="97584"/>
                    </a:cubicBezTo>
                    <a:cubicBezTo>
                      <a:pt x="52201" y="87582"/>
                      <a:pt x="46200" y="76343"/>
                      <a:pt x="39533" y="65675"/>
                    </a:cubicBezTo>
                    <a:cubicBezTo>
                      <a:pt x="26102" y="44244"/>
                      <a:pt x="12958" y="22622"/>
                      <a:pt x="99" y="905"/>
                    </a:cubicBezTo>
                    <a:cubicBezTo>
                      <a:pt x="-91" y="619"/>
                      <a:pt x="4" y="333"/>
                      <a:pt x="289" y="143"/>
                    </a:cubicBezTo>
                    <a:cubicBezTo>
                      <a:pt x="575" y="-48"/>
                      <a:pt x="861" y="-48"/>
                      <a:pt x="956" y="143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7" name="Freeform: Shape 199">
                <a:extLst>
                  <a:ext uri="{FF2B5EF4-FFF2-40B4-BE49-F238E27FC236}">
                    <a16:creationId xmlns:a16="http://schemas.microsoft.com/office/drawing/2014/main" id="{004058E1-42D5-4591-8203-BF714EC72679}"/>
                  </a:ext>
                </a:extLst>
              </p:cNvPr>
              <p:cNvSpPr/>
              <p:nvPr/>
            </p:nvSpPr>
            <p:spPr>
              <a:xfrm>
                <a:off x="6901525" y="3991319"/>
                <a:ext cx="71686" cy="84236"/>
              </a:xfrm>
              <a:custGeom>
                <a:avLst/>
                <a:gdLst>
                  <a:gd name="connsiteX0" fmla="*/ 861 w 71686"/>
                  <a:gd name="connsiteY0" fmla="*/ 36 h 84236"/>
                  <a:gd name="connsiteX1" fmla="*/ 48296 w 71686"/>
                  <a:gd name="connsiteY1" fmla="*/ 31659 h 84236"/>
                  <a:gd name="connsiteX2" fmla="*/ 65536 w 71686"/>
                  <a:gd name="connsiteY2" fmla="*/ 55185 h 84236"/>
                  <a:gd name="connsiteX3" fmla="*/ 71632 w 71686"/>
                  <a:gd name="connsiteY3" fmla="*/ 83665 h 84236"/>
                  <a:gd name="connsiteX4" fmla="*/ 71060 w 71686"/>
                  <a:gd name="connsiteY4" fmla="*/ 84237 h 84236"/>
                  <a:gd name="connsiteX5" fmla="*/ 70584 w 71686"/>
                  <a:gd name="connsiteY5" fmla="*/ 83951 h 84236"/>
                  <a:gd name="connsiteX6" fmla="*/ 55916 w 71686"/>
                  <a:gd name="connsiteY6" fmla="*/ 60234 h 84236"/>
                  <a:gd name="connsiteX7" fmla="*/ 41628 w 71686"/>
                  <a:gd name="connsiteY7" fmla="*/ 37279 h 84236"/>
                  <a:gd name="connsiteX8" fmla="*/ 290 w 71686"/>
                  <a:gd name="connsiteY8" fmla="*/ 1083 h 84236"/>
                  <a:gd name="connsiteX9" fmla="*/ 99 w 71686"/>
                  <a:gd name="connsiteY9" fmla="*/ 321 h 84236"/>
                  <a:gd name="connsiteX10" fmla="*/ 861 w 71686"/>
                  <a:gd name="connsiteY10" fmla="*/ 36 h 84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86" h="84236">
                    <a:moveTo>
                      <a:pt x="861" y="36"/>
                    </a:moveTo>
                    <a:cubicBezTo>
                      <a:pt x="18673" y="6513"/>
                      <a:pt x="35056" y="17466"/>
                      <a:pt x="48296" y="31659"/>
                    </a:cubicBezTo>
                    <a:cubicBezTo>
                      <a:pt x="54868" y="38707"/>
                      <a:pt x="61631" y="46137"/>
                      <a:pt x="65536" y="55185"/>
                    </a:cubicBezTo>
                    <a:cubicBezTo>
                      <a:pt x="69441" y="64139"/>
                      <a:pt x="72108" y="73759"/>
                      <a:pt x="71632" y="83665"/>
                    </a:cubicBezTo>
                    <a:cubicBezTo>
                      <a:pt x="71632" y="83951"/>
                      <a:pt x="71346" y="84237"/>
                      <a:pt x="71060" y="84237"/>
                    </a:cubicBezTo>
                    <a:cubicBezTo>
                      <a:pt x="70870" y="84237"/>
                      <a:pt x="70679" y="84141"/>
                      <a:pt x="70584" y="83951"/>
                    </a:cubicBezTo>
                    <a:cubicBezTo>
                      <a:pt x="65250" y="75759"/>
                      <a:pt x="60869" y="67854"/>
                      <a:pt x="55916" y="60234"/>
                    </a:cubicBezTo>
                    <a:cubicBezTo>
                      <a:pt x="51058" y="52709"/>
                      <a:pt x="47153" y="44517"/>
                      <a:pt x="41628" y="37279"/>
                    </a:cubicBezTo>
                    <a:cubicBezTo>
                      <a:pt x="30674" y="22800"/>
                      <a:pt x="16673" y="10323"/>
                      <a:pt x="290" y="1083"/>
                    </a:cubicBezTo>
                    <a:cubicBezTo>
                      <a:pt x="4" y="893"/>
                      <a:pt x="-91" y="607"/>
                      <a:pt x="99" y="321"/>
                    </a:cubicBezTo>
                    <a:cubicBezTo>
                      <a:pt x="385" y="36"/>
                      <a:pt x="671" y="-60"/>
                      <a:pt x="861" y="36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8" name="Freeform: Shape 200">
                <a:extLst>
                  <a:ext uri="{FF2B5EF4-FFF2-40B4-BE49-F238E27FC236}">
                    <a16:creationId xmlns:a16="http://schemas.microsoft.com/office/drawing/2014/main" id="{23C5E8A7-B424-42A0-AF1F-4B0FB1006EFE}"/>
                  </a:ext>
                </a:extLst>
              </p:cNvPr>
              <p:cNvSpPr/>
              <p:nvPr/>
            </p:nvSpPr>
            <p:spPr>
              <a:xfrm>
                <a:off x="7204875" y="3912810"/>
                <a:ext cx="397778" cy="47995"/>
              </a:xfrm>
              <a:custGeom>
                <a:avLst/>
                <a:gdLst>
                  <a:gd name="connsiteX0" fmla="*/ 691 w 397778"/>
                  <a:gd name="connsiteY0" fmla="*/ 25205 h 47995"/>
                  <a:gd name="connsiteX1" fmla="*/ 101752 w 397778"/>
                  <a:gd name="connsiteY1" fmla="*/ 41493 h 47995"/>
                  <a:gd name="connsiteX2" fmla="*/ 152329 w 397778"/>
                  <a:gd name="connsiteY2" fmla="*/ 38826 h 47995"/>
                  <a:gd name="connsiteX3" fmla="*/ 200812 w 397778"/>
                  <a:gd name="connsiteY3" fmla="*/ 24443 h 47995"/>
                  <a:gd name="connsiteX4" fmla="*/ 249484 w 397778"/>
                  <a:gd name="connsiteY4" fmla="*/ 6441 h 47995"/>
                  <a:gd name="connsiteX5" fmla="*/ 301967 w 397778"/>
                  <a:gd name="connsiteY5" fmla="*/ 250 h 47995"/>
                  <a:gd name="connsiteX6" fmla="*/ 397598 w 397778"/>
                  <a:gd name="connsiteY6" fmla="*/ 38826 h 47995"/>
                  <a:gd name="connsiteX7" fmla="*/ 397598 w 397778"/>
                  <a:gd name="connsiteY7" fmla="*/ 39588 h 47995"/>
                  <a:gd name="connsiteX8" fmla="*/ 396931 w 397778"/>
                  <a:gd name="connsiteY8" fmla="*/ 39683 h 47995"/>
                  <a:gd name="connsiteX9" fmla="*/ 301491 w 397778"/>
                  <a:gd name="connsiteY9" fmla="*/ 11108 h 47995"/>
                  <a:gd name="connsiteX10" fmla="*/ 276726 w 397778"/>
                  <a:gd name="connsiteY10" fmla="*/ 12346 h 47995"/>
                  <a:gd name="connsiteX11" fmla="*/ 252247 w 397778"/>
                  <a:gd name="connsiteY11" fmla="*/ 16918 h 47995"/>
                  <a:gd name="connsiteX12" fmla="*/ 203764 w 397778"/>
                  <a:gd name="connsiteY12" fmla="*/ 32730 h 47995"/>
                  <a:gd name="connsiteX13" fmla="*/ 153377 w 397778"/>
                  <a:gd name="connsiteY13" fmla="*/ 45970 h 47995"/>
                  <a:gd name="connsiteX14" fmla="*/ 101371 w 397778"/>
                  <a:gd name="connsiteY14" fmla="*/ 47017 h 47995"/>
                  <a:gd name="connsiteX15" fmla="*/ 406 w 397778"/>
                  <a:gd name="connsiteY15" fmla="*/ 26348 h 47995"/>
                  <a:gd name="connsiteX16" fmla="*/ 25 w 397778"/>
                  <a:gd name="connsiteY16" fmla="*/ 25681 h 47995"/>
                  <a:gd name="connsiteX17" fmla="*/ 691 w 397778"/>
                  <a:gd name="connsiteY17" fmla="*/ 25205 h 4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7778" h="47995">
                    <a:moveTo>
                      <a:pt x="691" y="25205"/>
                    </a:moveTo>
                    <a:cubicBezTo>
                      <a:pt x="34124" y="32635"/>
                      <a:pt x="67747" y="39969"/>
                      <a:pt x="101752" y="41493"/>
                    </a:cubicBezTo>
                    <a:cubicBezTo>
                      <a:pt x="118706" y="42445"/>
                      <a:pt x="135756" y="41683"/>
                      <a:pt x="152329" y="38826"/>
                    </a:cubicBezTo>
                    <a:cubicBezTo>
                      <a:pt x="168998" y="36159"/>
                      <a:pt x="184905" y="30634"/>
                      <a:pt x="200812" y="24443"/>
                    </a:cubicBezTo>
                    <a:cubicBezTo>
                      <a:pt x="216719" y="18252"/>
                      <a:pt x="232530" y="11394"/>
                      <a:pt x="249484" y="6441"/>
                    </a:cubicBezTo>
                    <a:cubicBezTo>
                      <a:pt x="266344" y="1488"/>
                      <a:pt x="284346" y="-798"/>
                      <a:pt x="301967" y="250"/>
                    </a:cubicBezTo>
                    <a:cubicBezTo>
                      <a:pt x="337210" y="2440"/>
                      <a:pt x="371881" y="15490"/>
                      <a:pt x="397598" y="38826"/>
                    </a:cubicBezTo>
                    <a:cubicBezTo>
                      <a:pt x="397789" y="39016"/>
                      <a:pt x="397884" y="39397"/>
                      <a:pt x="397598" y="39588"/>
                    </a:cubicBezTo>
                    <a:cubicBezTo>
                      <a:pt x="397408" y="39778"/>
                      <a:pt x="397122" y="39778"/>
                      <a:pt x="396931" y="39683"/>
                    </a:cubicBezTo>
                    <a:cubicBezTo>
                      <a:pt x="367880" y="21681"/>
                      <a:pt x="334829" y="11394"/>
                      <a:pt x="301491" y="11108"/>
                    </a:cubicBezTo>
                    <a:cubicBezTo>
                      <a:pt x="293204" y="10822"/>
                      <a:pt x="284917" y="11203"/>
                      <a:pt x="276726" y="12346"/>
                    </a:cubicBezTo>
                    <a:cubicBezTo>
                      <a:pt x="268534" y="13204"/>
                      <a:pt x="260343" y="14728"/>
                      <a:pt x="252247" y="16918"/>
                    </a:cubicBezTo>
                    <a:cubicBezTo>
                      <a:pt x="236054" y="21014"/>
                      <a:pt x="220052" y="27110"/>
                      <a:pt x="203764" y="32730"/>
                    </a:cubicBezTo>
                    <a:cubicBezTo>
                      <a:pt x="187572" y="38445"/>
                      <a:pt x="170713" y="43779"/>
                      <a:pt x="153377" y="45970"/>
                    </a:cubicBezTo>
                    <a:cubicBezTo>
                      <a:pt x="136042" y="48351"/>
                      <a:pt x="118611" y="48541"/>
                      <a:pt x="101371" y="47017"/>
                    </a:cubicBezTo>
                    <a:cubicBezTo>
                      <a:pt x="66890" y="43969"/>
                      <a:pt x="33457" y="35206"/>
                      <a:pt x="406" y="26348"/>
                    </a:cubicBezTo>
                    <a:cubicBezTo>
                      <a:pt x="120" y="26253"/>
                      <a:pt x="-71" y="25967"/>
                      <a:pt x="25" y="25681"/>
                    </a:cubicBezTo>
                    <a:cubicBezTo>
                      <a:pt x="120" y="25300"/>
                      <a:pt x="406" y="25205"/>
                      <a:pt x="691" y="25205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70" name="Graphic 1">
              <a:extLst>
                <a:ext uri="{FF2B5EF4-FFF2-40B4-BE49-F238E27FC236}">
                  <a16:creationId xmlns:a16="http://schemas.microsoft.com/office/drawing/2014/main" id="{12E54B03-B103-484E-AC88-34EA7D394095}"/>
                </a:ext>
              </a:extLst>
            </p:cNvPr>
            <p:cNvGrpSpPr/>
            <p:nvPr/>
          </p:nvGrpSpPr>
          <p:grpSpPr>
            <a:xfrm>
              <a:off x="6189058" y="3162106"/>
              <a:ext cx="1487044" cy="3154111"/>
              <a:chOff x="6189058" y="3162106"/>
              <a:chExt cx="1487044" cy="3154111"/>
            </a:xfrm>
          </p:grpSpPr>
          <p:sp>
            <p:nvSpPr>
              <p:cNvPr id="271" name="Freeform: Shape 202">
                <a:extLst>
                  <a:ext uri="{FF2B5EF4-FFF2-40B4-BE49-F238E27FC236}">
                    <a16:creationId xmlns:a16="http://schemas.microsoft.com/office/drawing/2014/main" id="{830386F3-0FD2-4BAA-AEAA-F3BC290B0408}"/>
                  </a:ext>
                </a:extLst>
              </p:cNvPr>
              <p:cNvSpPr/>
              <p:nvPr/>
            </p:nvSpPr>
            <p:spPr>
              <a:xfrm>
                <a:off x="6189058" y="4214234"/>
                <a:ext cx="140239" cy="230415"/>
              </a:xfrm>
              <a:custGeom>
                <a:avLst/>
                <a:gdLst>
                  <a:gd name="connsiteX0" fmla="*/ 137256 w 140239"/>
                  <a:gd name="connsiteY0" fmla="*/ 182505 h 230415"/>
                  <a:gd name="connsiteX1" fmla="*/ 127636 w 140239"/>
                  <a:gd name="connsiteY1" fmla="*/ 107543 h 230415"/>
                  <a:gd name="connsiteX2" fmla="*/ 89822 w 140239"/>
                  <a:gd name="connsiteY2" fmla="*/ 36296 h 230415"/>
                  <a:gd name="connsiteX3" fmla="*/ 52579 w 140239"/>
                  <a:gd name="connsiteY3" fmla="*/ 2387 h 230415"/>
                  <a:gd name="connsiteX4" fmla="*/ 1 w 140239"/>
                  <a:gd name="connsiteY4" fmla="*/ 11531 h 230415"/>
                  <a:gd name="connsiteX5" fmla="*/ 73153 w 140239"/>
                  <a:gd name="connsiteY5" fmla="*/ 230416 h 230415"/>
                  <a:gd name="connsiteX6" fmla="*/ 87536 w 140239"/>
                  <a:gd name="connsiteY6" fmla="*/ 228987 h 230415"/>
                  <a:gd name="connsiteX7" fmla="*/ 137256 w 140239"/>
                  <a:gd name="connsiteY7" fmla="*/ 182505 h 23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239" h="230415">
                    <a:moveTo>
                      <a:pt x="137256" y="182505"/>
                    </a:moveTo>
                    <a:cubicBezTo>
                      <a:pt x="144591" y="157930"/>
                      <a:pt x="137256" y="131356"/>
                      <a:pt x="127636" y="107543"/>
                    </a:cubicBezTo>
                    <a:cubicBezTo>
                      <a:pt x="117539" y="82587"/>
                      <a:pt x="104871" y="58680"/>
                      <a:pt x="89822" y="36296"/>
                    </a:cubicBezTo>
                    <a:cubicBezTo>
                      <a:pt x="80297" y="22104"/>
                      <a:pt x="68867" y="7816"/>
                      <a:pt x="52579" y="2387"/>
                    </a:cubicBezTo>
                    <a:cubicBezTo>
                      <a:pt x="34958" y="-3518"/>
                      <a:pt x="16860" y="2292"/>
                      <a:pt x="1" y="11531"/>
                    </a:cubicBezTo>
                    <a:cubicBezTo>
                      <a:pt x="-189" y="52203"/>
                      <a:pt x="29719" y="133070"/>
                      <a:pt x="73153" y="230416"/>
                    </a:cubicBezTo>
                    <a:cubicBezTo>
                      <a:pt x="78011" y="230416"/>
                      <a:pt x="82869" y="230034"/>
                      <a:pt x="87536" y="228987"/>
                    </a:cubicBezTo>
                    <a:cubicBezTo>
                      <a:pt x="110872" y="223653"/>
                      <a:pt x="130494" y="205269"/>
                      <a:pt x="137256" y="182505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2" name="Freeform: Shape 203">
                <a:extLst>
                  <a:ext uri="{FF2B5EF4-FFF2-40B4-BE49-F238E27FC236}">
                    <a16:creationId xmlns:a16="http://schemas.microsoft.com/office/drawing/2014/main" id="{A779FF0F-EAD1-494D-9A1E-5E464CA612A0}"/>
                  </a:ext>
                </a:extLst>
              </p:cNvPr>
              <p:cNvSpPr/>
              <p:nvPr/>
            </p:nvSpPr>
            <p:spPr>
              <a:xfrm>
                <a:off x="6431470" y="4792027"/>
                <a:ext cx="1244631" cy="1524190"/>
              </a:xfrm>
              <a:custGeom>
                <a:avLst/>
                <a:gdLst>
                  <a:gd name="connsiteX0" fmla="*/ 716661 w 1244631"/>
                  <a:gd name="connsiteY0" fmla="*/ 575405 h 1524190"/>
                  <a:gd name="connsiteX1" fmla="*/ 396526 w 1244631"/>
                  <a:gd name="connsiteY1" fmla="*/ 362903 h 1524190"/>
                  <a:gd name="connsiteX2" fmla="*/ 0 w 1244631"/>
                  <a:gd name="connsiteY2" fmla="*/ 0 h 1524190"/>
                  <a:gd name="connsiteX3" fmla="*/ 110109 w 1244631"/>
                  <a:gd name="connsiteY3" fmla="*/ 222218 h 1524190"/>
                  <a:gd name="connsiteX4" fmla="*/ 592169 w 1244631"/>
                  <a:gd name="connsiteY4" fmla="*/ 658749 h 1524190"/>
                  <a:gd name="connsiteX5" fmla="*/ 964216 w 1244631"/>
                  <a:gd name="connsiteY5" fmla="*/ 1524190 h 1524190"/>
                  <a:gd name="connsiteX6" fmla="*/ 1244632 w 1244631"/>
                  <a:gd name="connsiteY6" fmla="*/ 1524190 h 1524190"/>
                  <a:gd name="connsiteX7" fmla="*/ 895826 w 1244631"/>
                  <a:gd name="connsiteY7" fmla="*/ 866680 h 1524190"/>
                  <a:gd name="connsiteX8" fmla="*/ 716661 w 1244631"/>
                  <a:gd name="connsiteY8" fmla="*/ 575405 h 152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31" h="1524190">
                    <a:moveTo>
                      <a:pt x="716661" y="575405"/>
                    </a:moveTo>
                    <a:cubicBezTo>
                      <a:pt x="626840" y="483489"/>
                      <a:pt x="506158" y="429958"/>
                      <a:pt x="396526" y="362903"/>
                    </a:cubicBezTo>
                    <a:cubicBezTo>
                      <a:pt x="242697" y="268891"/>
                      <a:pt x="107823" y="144494"/>
                      <a:pt x="0" y="0"/>
                    </a:cubicBezTo>
                    <a:cubicBezTo>
                      <a:pt x="42577" y="84296"/>
                      <a:pt x="82201" y="162496"/>
                      <a:pt x="110109" y="222218"/>
                    </a:cubicBezTo>
                    <a:cubicBezTo>
                      <a:pt x="220218" y="457581"/>
                      <a:pt x="455581" y="571405"/>
                      <a:pt x="592169" y="658749"/>
                    </a:cubicBezTo>
                    <a:cubicBezTo>
                      <a:pt x="728853" y="746093"/>
                      <a:pt x="964216" y="1524190"/>
                      <a:pt x="964216" y="1524190"/>
                    </a:cubicBezTo>
                    <a:lnTo>
                      <a:pt x="1244632" y="1524190"/>
                    </a:lnTo>
                    <a:cubicBezTo>
                      <a:pt x="1119949" y="1309593"/>
                      <a:pt x="1003554" y="1090231"/>
                      <a:pt x="895826" y="866680"/>
                    </a:cubicBezTo>
                    <a:cubicBezTo>
                      <a:pt x="846106" y="763619"/>
                      <a:pt x="796766" y="657415"/>
                      <a:pt x="716661" y="575405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3" name="Freeform: Shape 204">
                <a:extLst>
                  <a:ext uri="{FF2B5EF4-FFF2-40B4-BE49-F238E27FC236}">
                    <a16:creationId xmlns:a16="http://schemas.microsoft.com/office/drawing/2014/main" id="{56150E80-6DE6-410A-80A7-D058C48DCB5C}"/>
                  </a:ext>
                </a:extLst>
              </p:cNvPr>
              <p:cNvSpPr/>
              <p:nvPr/>
            </p:nvSpPr>
            <p:spPr>
              <a:xfrm>
                <a:off x="6411893" y="3162106"/>
                <a:ext cx="116219" cy="142343"/>
              </a:xfrm>
              <a:custGeom>
                <a:avLst/>
                <a:gdLst>
                  <a:gd name="connsiteX0" fmla="*/ 115780 w 116219"/>
                  <a:gd name="connsiteY0" fmla="*/ 72488 h 142343"/>
                  <a:gd name="connsiteX1" fmla="*/ 94348 w 116219"/>
                  <a:gd name="connsiteY1" fmla="*/ 16576 h 142343"/>
                  <a:gd name="connsiteX2" fmla="*/ 58725 w 116219"/>
                  <a:gd name="connsiteY2" fmla="*/ 669 h 142343"/>
                  <a:gd name="connsiteX3" fmla="*/ 27102 w 116219"/>
                  <a:gd name="connsiteY3" fmla="*/ 7146 h 142343"/>
                  <a:gd name="connsiteX4" fmla="*/ 337 w 116219"/>
                  <a:gd name="connsiteY4" fmla="*/ 38674 h 142343"/>
                  <a:gd name="connsiteX5" fmla="*/ 1098 w 116219"/>
                  <a:gd name="connsiteY5" fmla="*/ 71154 h 142343"/>
                  <a:gd name="connsiteX6" fmla="*/ 24244 w 116219"/>
                  <a:gd name="connsiteY6" fmla="*/ 124304 h 142343"/>
                  <a:gd name="connsiteX7" fmla="*/ 78060 w 116219"/>
                  <a:gd name="connsiteY7" fmla="*/ 140496 h 142343"/>
                  <a:gd name="connsiteX8" fmla="*/ 115780 w 116219"/>
                  <a:gd name="connsiteY8" fmla="*/ 72488 h 14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19" h="142343">
                    <a:moveTo>
                      <a:pt x="115780" y="72488"/>
                    </a:moveTo>
                    <a:cubicBezTo>
                      <a:pt x="113493" y="52485"/>
                      <a:pt x="104826" y="34102"/>
                      <a:pt x="94348" y="16576"/>
                    </a:cubicBezTo>
                    <a:cubicBezTo>
                      <a:pt x="87014" y="4289"/>
                      <a:pt x="72726" y="-2188"/>
                      <a:pt x="58725" y="669"/>
                    </a:cubicBezTo>
                    <a:lnTo>
                      <a:pt x="27102" y="7146"/>
                    </a:lnTo>
                    <a:cubicBezTo>
                      <a:pt x="11957" y="10194"/>
                      <a:pt x="1098" y="23244"/>
                      <a:pt x="337" y="38674"/>
                    </a:cubicBezTo>
                    <a:cubicBezTo>
                      <a:pt x="-235" y="49533"/>
                      <a:pt x="-140" y="60391"/>
                      <a:pt x="1098" y="71154"/>
                    </a:cubicBezTo>
                    <a:cubicBezTo>
                      <a:pt x="3480" y="90681"/>
                      <a:pt x="10528" y="110207"/>
                      <a:pt x="24244" y="124304"/>
                    </a:cubicBezTo>
                    <a:cubicBezTo>
                      <a:pt x="37960" y="138401"/>
                      <a:pt x="59201" y="146116"/>
                      <a:pt x="78060" y="140496"/>
                    </a:cubicBezTo>
                    <a:cubicBezTo>
                      <a:pt x="105112" y="132591"/>
                      <a:pt x="118923" y="100491"/>
                      <a:pt x="115780" y="72488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279" name="Graphic 1">
            <a:extLst>
              <a:ext uri="{FF2B5EF4-FFF2-40B4-BE49-F238E27FC236}">
                <a16:creationId xmlns:a16="http://schemas.microsoft.com/office/drawing/2014/main" id="{D71F0674-3D01-4922-BF57-45535E948527}"/>
              </a:ext>
            </a:extLst>
          </p:cNvPr>
          <p:cNvGrpSpPr/>
          <p:nvPr/>
        </p:nvGrpSpPr>
        <p:grpSpPr>
          <a:xfrm rot="10800000">
            <a:off x="7776382" y="-1674339"/>
            <a:ext cx="1809262" cy="3191373"/>
            <a:chOff x="6189058" y="3162106"/>
            <a:chExt cx="1730882" cy="3154111"/>
          </a:xfrm>
        </p:grpSpPr>
        <p:sp>
          <p:nvSpPr>
            <p:cNvPr id="280" name="Freeform: Shape 194">
              <a:extLst>
                <a:ext uri="{FF2B5EF4-FFF2-40B4-BE49-F238E27FC236}">
                  <a16:creationId xmlns:a16="http://schemas.microsoft.com/office/drawing/2014/main" id="{8FAF6DF3-5C42-45AE-A86C-4766BCDA3AD8}"/>
                </a:ext>
              </a:extLst>
            </p:cNvPr>
            <p:cNvSpPr/>
            <p:nvPr/>
          </p:nvSpPr>
          <p:spPr>
            <a:xfrm>
              <a:off x="7809071" y="5030533"/>
              <a:ext cx="110869" cy="227171"/>
            </a:xfrm>
            <a:custGeom>
              <a:avLst/>
              <a:gdLst>
                <a:gd name="connsiteX0" fmla="*/ 0 w 110870"/>
                <a:gd name="connsiteY0" fmla="*/ 163258 h 227171"/>
                <a:gd name="connsiteX1" fmla="*/ 110871 w 110870"/>
                <a:gd name="connsiteY1" fmla="*/ 227171 h 227171"/>
                <a:gd name="connsiteX2" fmla="*/ 102965 w 110870"/>
                <a:gd name="connsiteY2" fmla="*/ 173545 h 227171"/>
                <a:gd name="connsiteX3" fmla="*/ 106108 w 110870"/>
                <a:gd name="connsiteY3" fmla="*/ 0 h 227171"/>
                <a:gd name="connsiteX4" fmla="*/ 105251 w 110870"/>
                <a:gd name="connsiteY4" fmla="*/ 2572 h 227171"/>
                <a:gd name="connsiteX5" fmla="*/ 0 w 110870"/>
                <a:gd name="connsiteY5" fmla="*/ 163258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870" h="227171">
                  <a:moveTo>
                    <a:pt x="0" y="163258"/>
                  </a:moveTo>
                  <a:cubicBezTo>
                    <a:pt x="36957" y="184594"/>
                    <a:pt x="73914" y="205930"/>
                    <a:pt x="110871" y="227171"/>
                  </a:cubicBezTo>
                  <a:cubicBezTo>
                    <a:pt x="104584" y="204121"/>
                    <a:pt x="101632" y="185738"/>
                    <a:pt x="102965" y="173545"/>
                  </a:cubicBezTo>
                  <a:cubicBezTo>
                    <a:pt x="106489" y="140208"/>
                    <a:pt x="107347" y="78105"/>
                    <a:pt x="106108" y="0"/>
                  </a:cubicBezTo>
                  <a:cubicBezTo>
                    <a:pt x="105823" y="857"/>
                    <a:pt x="105537" y="1714"/>
                    <a:pt x="105251" y="2572"/>
                  </a:cubicBezTo>
                  <a:cubicBezTo>
                    <a:pt x="83153" y="63532"/>
                    <a:pt x="49530" y="121634"/>
                    <a:pt x="0" y="163258"/>
                  </a:cubicBezTo>
                  <a:close/>
                </a:path>
              </a:pathLst>
            </a:custGeom>
            <a:solidFill>
              <a:srgbClr val="E59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81" name="Graphic 1">
              <a:extLst>
                <a:ext uri="{FF2B5EF4-FFF2-40B4-BE49-F238E27FC236}">
                  <a16:creationId xmlns:a16="http://schemas.microsoft.com/office/drawing/2014/main" id="{64C4F8F2-C890-4159-861C-4D5BD617CA04}"/>
                </a:ext>
              </a:extLst>
            </p:cNvPr>
            <p:cNvGrpSpPr/>
            <p:nvPr/>
          </p:nvGrpSpPr>
          <p:grpSpPr>
            <a:xfrm>
              <a:off x="6740616" y="3670041"/>
              <a:ext cx="862038" cy="405515"/>
              <a:chOff x="6740616" y="3670041"/>
              <a:chExt cx="862038" cy="405515"/>
            </a:xfrm>
            <a:solidFill>
              <a:srgbClr val="D17A66"/>
            </a:solidFill>
          </p:grpSpPr>
          <p:sp>
            <p:nvSpPr>
              <p:cNvPr id="286" name="Freeform: Shape 196">
                <a:extLst>
                  <a:ext uri="{FF2B5EF4-FFF2-40B4-BE49-F238E27FC236}">
                    <a16:creationId xmlns:a16="http://schemas.microsoft.com/office/drawing/2014/main" id="{1A01019B-D860-4970-B4D0-57AC2DAB1BDE}"/>
                  </a:ext>
                </a:extLst>
              </p:cNvPr>
              <p:cNvSpPr/>
              <p:nvPr/>
            </p:nvSpPr>
            <p:spPr>
              <a:xfrm>
                <a:off x="6740616" y="3670041"/>
                <a:ext cx="131791" cy="319349"/>
              </a:xfrm>
              <a:custGeom>
                <a:avLst/>
                <a:gdLst>
                  <a:gd name="connsiteX0" fmla="*/ 988 w 131791"/>
                  <a:gd name="connsiteY0" fmla="*/ 321 h 319349"/>
                  <a:gd name="connsiteX1" fmla="*/ 69854 w 131791"/>
                  <a:gd name="connsiteY1" fmla="*/ 158055 h 319349"/>
                  <a:gd name="connsiteX2" fmla="*/ 103572 w 131791"/>
                  <a:gd name="connsiteY2" fmla="*/ 237208 h 319349"/>
                  <a:gd name="connsiteX3" fmla="*/ 131767 w 131791"/>
                  <a:gd name="connsiteY3" fmla="*/ 318647 h 319349"/>
                  <a:gd name="connsiteX4" fmla="*/ 131385 w 131791"/>
                  <a:gd name="connsiteY4" fmla="*/ 319314 h 319349"/>
                  <a:gd name="connsiteX5" fmla="*/ 130719 w 131791"/>
                  <a:gd name="connsiteY5" fmla="*/ 319028 h 319349"/>
                  <a:gd name="connsiteX6" fmla="*/ 93571 w 131791"/>
                  <a:gd name="connsiteY6" fmla="*/ 241304 h 319349"/>
                  <a:gd name="connsiteX7" fmla="*/ 61853 w 131791"/>
                  <a:gd name="connsiteY7" fmla="*/ 161294 h 319349"/>
                  <a:gd name="connsiteX8" fmla="*/ 36 w 131791"/>
                  <a:gd name="connsiteY8" fmla="*/ 703 h 319349"/>
                  <a:gd name="connsiteX9" fmla="*/ 321 w 131791"/>
                  <a:gd name="connsiteY9" fmla="*/ 36 h 319349"/>
                  <a:gd name="connsiteX10" fmla="*/ 988 w 131791"/>
                  <a:gd name="connsiteY10" fmla="*/ 321 h 3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91" h="319349">
                    <a:moveTo>
                      <a:pt x="988" y="321"/>
                    </a:moveTo>
                    <a:cubicBezTo>
                      <a:pt x="24229" y="52804"/>
                      <a:pt x="47185" y="105382"/>
                      <a:pt x="69854" y="158055"/>
                    </a:cubicBezTo>
                    <a:cubicBezTo>
                      <a:pt x="81284" y="184345"/>
                      <a:pt x="93285" y="210443"/>
                      <a:pt x="103572" y="237208"/>
                    </a:cubicBezTo>
                    <a:cubicBezTo>
                      <a:pt x="113574" y="264069"/>
                      <a:pt x="123766" y="290929"/>
                      <a:pt x="131767" y="318647"/>
                    </a:cubicBezTo>
                    <a:cubicBezTo>
                      <a:pt x="131862" y="318933"/>
                      <a:pt x="131671" y="319219"/>
                      <a:pt x="131385" y="319314"/>
                    </a:cubicBezTo>
                    <a:cubicBezTo>
                      <a:pt x="131100" y="319409"/>
                      <a:pt x="130909" y="319314"/>
                      <a:pt x="130719" y="319028"/>
                    </a:cubicBezTo>
                    <a:cubicBezTo>
                      <a:pt x="117003" y="293692"/>
                      <a:pt x="105382" y="267403"/>
                      <a:pt x="93571" y="241304"/>
                    </a:cubicBezTo>
                    <a:cubicBezTo>
                      <a:pt x="82046" y="215015"/>
                      <a:pt x="72235" y="188059"/>
                      <a:pt x="61853" y="161294"/>
                    </a:cubicBezTo>
                    <a:cubicBezTo>
                      <a:pt x="40993" y="107859"/>
                      <a:pt x="20324" y="54328"/>
                      <a:pt x="36" y="703"/>
                    </a:cubicBezTo>
                    <a:cubicBezTo>
                      <a:pt x="-59" y="417"/>
                      <a:pt x="36" y="131"/>
                      <a:pt x="321" y="36"/>
                    </a:cubicBezTo>
                    <a:cubicBezTo>
                      <a:pt x="607" y="-60"/>
                      <a:pt x="893" y="36"/>
                      <a:pt x="988" y="32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7" name="Freeform: Shape 197">
                <a:extLst>
                  <a:ext uri="{FF2B5EF4-FFF2-40B4-BE49-F238E27FC236}">
                    <a16:creationId xmlns:a16="http://schemas.microsoft.com/office/drawing/2014/main" id="{27952309-6417-4FE5-9566-41C645C45518}"/>
                  </a:ext>
                </a:extLst>
              </p:cNvPr>
              <p:cNvSpPr/>
              <p:nvPr/>
            </p:nvSpPr>
            <p:spPr>
              <a:xfrm>
                <a:off x="7072519" y="3696461"/>
                <a:ext cx="126035" cy="211301"/>
              </a:xfrm>
              <a:custGeom>
                <a:avLst/>
                <a:gdLst>
                  <a:gd name="connsiteX0" fmla="*/ 1031 w 126035"/>
                  <a:gd name="connsiteY0" fmla="*/ 381 h 211301"/>
                  <a:gd name="connsiteX1" fmla="*/ 66754 w 126035"/>
                  <a:gd name="connsiteY1" fmla="*/ 103537 h 211301"/>
                  <a:gd name="connsiteX2" fmla="*/ 98948 w 126035"/>
                  <a:gd name="connsiteY2" fmla="*/ 155543 h 211301"/>
                  <a:gd name="connsiteX3" fmla="*/ 125999 w 126035"/>
                  <a:gd name="connsiteY3" fmla="*/ 210598 h 211301"/>
                  <a:gd name="connsiteX4" fmla="*/ 125714 w 126035"/>
                  <a:gd name="connsiteY4" fmla="*/ 211265 h 211301"/>
                  <a:gd name="connsiteX5" fmla="*/ 125047 w 126035"/>
                  <a:gd name="connsiteY5" fmla="*/ 211074 h 211301"/>
                  <a:gd name="connsiteX6" fmla="*/ 89614 w 126035"/>
                  <a:gd name="connsiteY6" fmla="*/ 160973 h 211301"/>
                  <a:gd name="connsiteX7" fmla="*/ 59324 w 126035"/>
                  <a:gd name="connsiteY7" fmla="*/ 107823 h 211301"/>
                  <a:gd name="connsiteX8" fmla="*/ 79 w 126035"/>
                  <a:gd name="connsiteY8" fmla="*/ 762 h 211301"/>
                  <a:gd name="connsiteX9" fmla="*/ 269 w 126035"/>
                  <a:gd name="connsiteY9" fmla="*/ 0 h 211301"/>
                  <a:gd name="connsiteX10" fmla="*/ 1031 w 126035"/>
                  <a:gd name="connsiteY10" fmla="*/ 381 h 2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035" h="211301">
                    <a:moveTo>
                      <a:pt x="1031" y="381"/>
                    </a:moveTo>
                    <a:cubicBezTo>
                      <a:pt x="23225" y="34671"/>
                      <a:pt x="45132" y="69056"/>
                      <a:pt x="66754" y="103537"/>
                    </a:cubicBezTo>
                    <a:cubicBezTo>
                      <a:pt x="77708" y="120777"/>
                      <a:pt x="89138" y="137636"/>
                      <a:pt x="98948" y="155543"/>
                    </a:cubicBezTo>
                    <a:cubicBezTo>
                      <a:pt x="108759" y="173450"/>
                      <a:pt x="118094" y="191548"/>
                      <a:pt x="125999" y="210598"/>
                    </a:cubicBezTo>
                    <a:cubicBezTo>
                      <a:pt x="126095" y="210884"/>
                      <a:pt x="125999" y="211169"/>
                      <a:pt x="125714" y="211265"/>
                    </a:cubicBezTo>
                    <a:cubicBezTo>
                      <a:pt x="125523" y="211360"/>
                      <a:pt x="125238" y="211265"/>
                      <a:pt x="125047" y="211074"/>
                    </a:cubicBezTo>
                    <a:cubicBezTo>
                      <a:pt x="112093" y="195072"/>
                      <a:pt x="100663" y="178118"/>
                      <a:pt x="89614" y="160973"/>
                    </a:cubicBezTo>
                    <a:cubicBezTo>
                      <a:pt x="78565" y="143828"/>
                      <a:pt x="69230" y="125635"/>
                      <a:pt x="59324" y="107823"/>
                    </a:cubicBezTo>
                    <a:cubicBezTo>
                      <a:pt x="39322" y="72295"/>
                      <a:pt x="19605" y="36576"/>
                      <a:pt x="79" y="762"/>
                    </a:cubicBezTo>
                    <a:cubicBezTo>
                      <a:pt x="-112" y="476"/>
                      <a:pt x="79" y="191"/>
                      <a:pt x="269" y="0"/>
                    </a:cubicBezTo>
                    <a:cubicBezTo>
                      <a:pt x="555" y="95"/>
                      <a:pt x="841" y="95"/>
                      <a:pt x="1031" y="38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8" name="Freeform: Shape 198">
                <a:extLst>
                  <a:ext uri="{FF2B5EF4-FFF2-40B4-BE49-F238E27FC236}">
                    <a16:creationId xmlns:a16="http://schemas.microsoft.com/office/drawing/2014/main" id="{C3813EDE-3BD6-4261-9601-6BD50064132F}"/>
                  </a:ext>
                </a:extLst>
              </p:cNvPr>
              <p:cNvSpPr/>
              <p:nvPr/>
            </p:nvSpPr>
            <p:spPr>
              <a:xfrm>
                <a:off x="7410350" y="3753563"/>
                <a:ext cx="86145" cy="126293"/>
              </a:xfrm>
              <a:custGeom>
                <a:avLst/>
                <a:gdLst>
                  <a:gd name="connsiteX0" fmla="*/ 956 w 86145"/>
                  <a:gd name="connsiteY0" fmla="*/ 143 h 126293"/>
                  <a:gd name="connsiteX1" fmla="*/ 46676 w 86145"/>
                  <a:gd name="connsiteY1" fmla="*/ 60627 h 126293"/>
                  <a:gd name="connsiteX2" fmla="*/ 68870 w 86145"/>
                  <a:gd name="connsiteY2" fmla="*/ 91392 h 126293"/>
                  <a:gd name="connsiteX3" fmla="*/ 86110 w 86145"/>
                  <a:gd name="connsiteY3" fmla="*/ 125492 h 126293"/>
                  <a:gd name="connsiteX4" fmla="*/ 85824 w 86145"/>
                  <a:gd name="connsiteY4" fmla="*/ 126254 h 126293"/>
                  <a:gd name="connsiteX5" fmla="*/ 85253 w 86145"/>
                  <a:gd name="connsiteY5" fmla="*/ 126159 h 126293"/>
                  <a:gd name="connsiteX6" fmla="*/ 59916 w 86145"/>
                  <a:gd name="connsiteY6" fmla="*/ 97584 h 126293"/>
                  <a:gd name="connsiteX7" fmla="*/ 39533 w 86145"/>
                  <a:gd name="connsiteY7" fmla="*/ 65675 h 126293"/>
                  <a:gd name="connsiteX8" fmla="*/ 99 w 86145"/>
                  <a:gd name="connsiteY8" fmla="*/ 905 h 126293"/>
                  <a:gd name="connsiteX9" fmla="*/ 289 w 86145"/>
                  <a:gd name="connsiteY9" fmla="*/ 143 h 126293"/>
                  <a:gd name="connsiteX10" fmla="*/ 956 w 86145"/>
                  <a:gd name="connsiteY10" fmla="*/ 143 h 12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145" h="126293">
                    <a:moveTo>
                      <a:pt x="956" y="143"/>
                    </a:moveTo>
                    <a:cubicBezTo>
                      <a:pt x="16482" y="20145"/>
                      <a:pt x="31722" y="40338"/>
                      <a:pt x="46676" y="60627"/>
                    </a:cubicBezTo>
                    <a:cubicBezTo>
                      <a:pt x="54201" y="70818"/>
                      <a:pt x="62393" y="80438"/>
                      <a:pt x="68870" y="91392"/>
                    </a:cubicBezTo>
                    <a:cubicBezTo>
                      <a:pt x="75347" y="102251"/>
                      <a:pt x="81538" y="113300"/>
                      <a:pt x="86110" y="125492"/>
                    </a:cubicBezTo>
                    <a:cubicBezTo>
                      <a:pt x="86205" y="125778"/>
                      <a:pt x="86110" y="126063"/>
                      <a:pt x="85824" y="126254"/>
                    </a:cubicBezTo>
                    <a:cubicBezTo>
                      <a:pt x="85634" y="126349"/>
                      <a:pt x="85443" y="126254"/>
                      <a:pt x="85253" y="126159"/>
                    </a:cubicBezTo>
                    <a:cubicBezTo>
                      <a:pt x="75728" y="117396"/>
                      <a:pt x="67631" y="107585"/>
                      <a:pt x="59916" y="97584"/>
                    </a:cubicBezTo>
                    <a:cubicBezTo>
                      <a:pt x="52201" y="87582"/>
                      <a:pt x="46200" y="76343"/>
                      <a:pt x="39533" y="65675"/>
                    </a:cubicBezTo>
                    <a:cubicBezTo>
                      <a:pt x="26102" y="44244"/>
                      <a:pt x="12958" y="22622"/>
                      <a:pt x="99" y="905"/>
                    </a:cubicBezTo>
                    <a:cubicBezTo>
                      <a:pt x="-91" y="619"/>
                      <a:pt x="4" y="333"/>
                      <a:pt x="289" y="143"/>
                    </a:cubicBezTo>
                    <a:cubicBezTo>
                      <a:pt x="575" y="-48"/>
                      <a:pt x="861" y="-48"/>
                      <a:pt x="956" y="143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9" name="Freeform: Shape 199">
                <a:extLst>
                  <a:ext uri="{FF2B5EF4-FFF2-40B4-BE49-F238E27FC236}">
                    <a16:creationId xmlns:a16="http://schemas.microsoft.com/office/drawing/2014/main" id="{DF250363-865D-4E0E-A4B5-05FC12353BC2}"/>
                  </a:ext>
                </a:extLst>
              </p:cNvPr>
              <p:cNvSpPr/>
              <p:nvPr/>
            </p:nvSpPr>
            <p:spPr>
              <a:xfrm>
                <a:off x="6901525" y="3991319"/>
                <a:ext cx="71686" cy="84236"/>
              </a:xfrm>
              <a:custGeom>
                <a:avLst/>
                <a:gdLst>
                  <a:gd name="connsiteX0" fmla="*/ 861 w 71686"/>
                  <a:gd name="connsiteY0" fmla="*/ 36 h 84236"/>
                  <a:gd name="connsiteX1" fmla="*/ 48296 w 71686"/>
                  <a:gd name="connsiteY1" fmla="*/ 31659 h 84236"/>
                  <a:gd name="connsiteX2" fmla="*/ 65536 w 71686"/>
                  <a:gd name="connsiteY2" fmla="*/ 55185 h 84236"/>
                  <a:gd name="connsiteX3" fmla="*/ 71632 w 71686"/>
                  <a:gd name="connsiteY3" fmla="*/ 83665 h 84236"/>
                  <a:gd name="connsiteX4" fmla="*/ 71060 w 71686"/>
                  <a:gd name="connsiteY4" fmla="*/ 84237 h 84236"/>
                  <a:gd name="connsiteX5" fmla="*/ 70584 w 71686"/>
                  <a:gd name="connsiteY5" fmla="*/ 83951 h 84236"/>
                  <a:gd name="connsiteX6" fmla="*/ 55916 w 71686"/>
                  <a:gd name="connsiteY6" fmla="*/ 60234 h 84236"/>
                  <a:gd name="connsiteX7" fmla="*/ 41628 w 71686"/>
                  <a:gd name="connsiteY7" fmla="*/ 37279 h 84236"/>
                  <a:gd name="connsiteX8" fmla="*/ 290 w 71686"/>
                  <a:gd name="connsiteY8" fmla="*/ 1083 h 84236"/>
                  <a:gd name="connsiteX9" fmla="*/ 99 w 71686"/>
                  <a:gd name="connsiteY9" fmla="*/ 321 h 84236"/>
                  <a:gd name="connsiteX10" fmla="*/ 861 w 71686"/>
                  <a:gd name="connsiteY10" fmla="*/ 36 h 84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86" h="84236">
                    <a:moveTo>
                      <a:pt x="861" y="36"/>
                    </a:moveTo>
                    <a:cubicBezTo>
                      <a:pt x="18673" y="6513"/>
                      <a:pt x="35056" y="17466"/>
                      <a:pt x="48296" y="31659"/>
                    </a:cubicBezTo>
                    <a:cubicBezTo>
                      <a:pt x="54868" y="38707"/>
                      <a:pt x="61631" y="46137"/>
                      <a:pt x="65536" y="55185"/>
                    </a:cubicBezTo>
                    <a:cubicBezTo>
                      <a:pt x="69441" y="64139"/>
                      <a:pt x="72108" y="73759"/>
                      <a:pt x="71632" y="83665"/>
                    </a:cubicBezTo>
                    <a:cubicBezTo>
                      <a:pt x="71632" y="83951"/>
                      <a:pt x="71346" y="84237"/>
                      <a:pt x="71060" y="84237"/>
                    </a:cubicBezTo>
                    <a:cubicBezTo>
                      <a:pt x="70870" y="84237"/>
                      <a:pt x="70679" y="84141"/>
                      <a:pt x="70584" y="83951"/>
                    </a:cubicBezTo>
                    <a:cubicBezTo>
                      <a:pt x="65250" y="75759"/>
                      <a:pt x="60869" y="67854"/>
                      <a:pt x="55916" y="60234"/>
                    </a:cubicBezTo>
                    <a:cubicBezTo>
                      <a:pt x="51058" y="52709"/>
                      <a:pt x="47153" y="44517"/>
                      <a:pt x="41628" y="37279"/>
                    </a:cubicBezTo>
                    <a:cubicBezTo>
                      <a:pt x="30674" y="22800"/>
                      <a:pt x="16673" y="10323"/>
                      <a:pt x="290" y="1083"/>
                    </a:cubicBezTo>
                    <a:cubicBezTo>
                      <a:pt x="4" y="893"/>
                      <a:pt x="-91" y="607"/>
                      <a:pt x="99" y="321"/>
                    </a:cubicBezTo>
                    <a:cubicBezTo>
                      <a:pt x="385" y="36"/>
                      <a:pt x="671" y="-60"/>
                      <a:pt x="861" y="36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0" name="Freeform: Shape 200">
                <a:extLst>
                  <a:ext uri="{FF2B5EF4-FFF2-40B4-BE49-F238E27FC236}">
                    <a16:creationId xmlns:a16="http://schemas.microsoft.com/office/drawing/2014/main" id="{0DBF2986-5EE4-40A8-9D95-AD0E82D5840E}"/>
                  </a:ext>
                </a:extLst>
              </p:cNvPr>
              <p:cNvSpPr/>
              <p:nvPr/>
            </p:nvSpPr>
            <p:spPr>
              <a:xfrm>
                <a:off x="7204875" y="3912810"/>
                <a:ext cx="397778" cy="47995"/>
              </a:xfrm>
              <a:custGeom>
                <a:avLst/>
                <a:gdLst>
                  <a:gd name="connsiteX0" fmla="*/ 691 w 397778"/>
                  <a:gd name="connsiteY0" fmla="*/ 25205 h 47995"/>
                  <a:gd name="connsiteX1" fmla="*/ 101752 w 397778"/>
                  <a:gd name="connsiteY1" fmla="*/ 41493 h 47995"/>
                  <a:gd name="connsiteX2" fmla="*/ 152329 w 397778"/>
                  <a:gd name="connsiteY2" fmla="*/ 38826 h 47995"/>
                  <a:gd name="connsiteX3" fmla="*/ 200812 w 397778"/>
                  <a:gd name="connsiteY3" fmla="*/ 24443 h 47995"/>
                  <a:gd name="connsiteX4" fmla="*/ 249484 w 397778"/>
                  <a:gd name="connsiteY4" fmla="*/ 6441 h 47995"/>
                  <a:gd name="connsiteX5" fmla="*/ 301967 w 397778"/>
                  <a:gd name="connsiteY5" fmla="*/ 250 h 47995"/>
                  <a:gd name="connsiteX6" fmla="*/ 397598 w 397778"/>
                  <a:gd name="connsiteY6" fmla="*/ 38826 h 47995"/>
                  <a:gd name="connsiteX7" fmla="*/ 397598 w 397778"/>
                  <a:gd name="connsiteY7" fmla="*/ 39588 h 47995"/>
                  <a:gd name="connsiteX8" fmla="*/ 396931 w 397778"/>
                  <a:gd name="connsiteY8" fmla="*/ 39683 h 47995"/>
                  <a:gd name="connsiteX9" fmla="*/ 301491 w 397778"/>
                  <a:gd name="connsiteY9" fmla="*/ 11108 h 47995"/>
                  <a:gd name="connsiteX10" fmla="*/ 276726 w 397778"/>
                  <a:gd name="connsiteY10" fmla="*/ 12346 h 47995"/>
                  <a:gd name="connsiteX11" fmla="*/ 252247 w 397778"/>
                  <a:gd name="connsiteY11" fmla="*/ 16918 h 47995"/>
                  <a:gd name="connsiteX12" fmla="*/ 203764 w 397778"/>
                  <a:gd name="connsiteY12" fmla="*/ 32730 h 47995"/>
                  <a:gd name="connsiteX13" fmla="*/ 153377 w 397778"/>
                  <a:gd name="connsiteY13" fmla="*/ 45970 h 47995"/>
                  <a:gd name="connsiteX14" fmla="*/ 101371 w 397778"/>
                  <a:gd name="connsiteY14" fmla="*/ 47017 h 47995"/>
                  <a:gd name="connsiteX15" fmla="*/ 406 w 397778"/>
                  <a:gd name="connsiteY15" fmla="*/ 26348 h 47995"/>
                  <a:gd name="connsiteX16" fmla="*/ 25 w 397778"/>
                  <a:gd name="connsiteY16" fmla="*/ 25681 h 47995"/>
                  <a:gd name="connsiteX17" fmla="*/ 691 w 397778"/>
                  <a:gd name="connsiteY17" fmla="*/ 25205 h 4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7778" h="47995">
                    <a:moveTo>
                      <a:pt x="691" y="25205"/>
                    </a:moveTo>
                    <a:cubicBezTo>
                      <a:pt x="34124" y="32635"/>
                      <a:pt x="67747" y="39969"/>
                      <a:pt x="101752" y="41493"/>
                    </a:cubicBezTo>
                    <a:cubicBezTo>
                      <a:pt x="118706" y="42445"/>
                      <a:pt x="135756" y="41683"/>
                      <a:pt x="152329" y="38826"/>
                    </a:cubicBezTo>
                    <a:cubicBezTo>
                      <a:pt x="168998" y="36159"/>
                      <a:pt x="184905" y="30634"/>
                      <a:pt x="200812" y="24443"/>
                    </a:cubicBezTo>
                    <a:cubicBezTo>
                      <a:pt x="216719" y="18252"/>
                      <a:pt x="232530" y="11394"/>
                      <a:pt x="249484" y="6441"/>
                    </a:cubicBezTo>
                    <a:cubicBezTo>
                      <a:pt x="266344" y="1488"/>
                      <a:pt x="284346" y="-798"/>
                      <a:pt x="301967" y="250"/>
                    </a:cubicBezTo>
                    <a:cubicBezTo>
                      <a:pt x="337210" y="2440"/>
                      <a:pt x="371881" y="15490"/>
                      <a:pt x="397598" y="38826"/>
                    </a:cubicBezTo>
                    <a:cubicBezTo>
                      <a:pt x="397789" y="39016"/>
                      <a:pt x="397884" y="39397"/>
                      <a:pt x="397598" y="39588"/>
                    </a:cubicBezTo>
                    <a:cubicBezTo>
                      <a:pt x="397408" y="39778"/>
                      <a:pt x="397122" y="39778"/>
                      <a:pt x="396931" y="39683"/>
                    </a:cubicBezTo>
                    <a:cubicBezTo>
                      <a:pt x="367880" y="21681"/>
                      <a:pt x="334829" y="11394"/>
                      <a:pt x="301491" y="11108"/>
                    </a:cubicBezTo>
                    <a:cubicBezTo>
                      <a:pt x="293204" y="10822"/>
                      <a:pt x="284917" y="11203"/>
                      <a:pt x="276726" y="12346"/>
                    </a:cubicBezTo>
                    <a:cubicBezTo>
                      <a:pt x="268534" y="13204"/>
                      <a:pt x="260343" y="14728"/>
                      <a:pt x="252247" y="16918"/>
                    </a:cubicBezTo>
                    <a:cubicBezTo>
                      <a:pt x="236054" y="21014"/>
                      <a:pt x="220052" y="27110"/>
                      <a:pt x="203764" y="32730"/>
                    </a:cubicBezTo>
                    <a:cubicBezTo>
                      <a:pt x="187572" y="38445"/>
                      <a:pt x="170713" y="43779"/>
                      <a:pt x="153377" y="45970"/>
                    </a:cubicBezTo>
                    <a:cubicBezTo>
                      <a:pt x="136042" y="48351"/>
                      <a:pt x="118611" y="48541"/>
                      <a:pt x="101371" y="47017"/>
                    </a:cubicBezTo>
                    <a:cubicBezTo>
                      <a:pt x="66890" y="43969"/>
                      <a:pt x="33457" y="35206"/>
                      <a:pt x="406" y="26348"/>
                    </a:cubicBezTo>
                    <a:cubicBezTo>
                      <a:pt x="120" y="26253"/>
                      <a:pt x="-71" y="25967"/>
                      <a:pt x="25" y="25681"/>
                    </a:cubicBezTo>
                    <a:cubicBezTo>
                      <a:pt x="120" y="25300"/>
                      <a:pt x="406" y="25205"/>
                      <a:pt x="691" y="25205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82" name="Graphic 1">
              <a:extLst>
                <a:ext uri="{FF2B5EF4-FFF2-40B4-BE49-F238E27FC236}">
                  <a16:creationId xmlns:a16="http://schemas.microsoft.com/office/drawing/2014/main" id="{3FE6B1FF-47C3-4DD5-A6AB-2293516750EA}"/>
                </a:ext>
              </a:extLst>
            </p:cNvPr>
            <p:cNvGrpSpPr/>
            <p:nvPr/>
          </p:nvGrpSpPr>
          <p:grpSpPr>
            <a:xfrm>
              <a:off x="6189058" y="3162106"/>
              <a:ext cx="1487044" cy="3154111"/>
              <a:chOff x="6189058" y="3162106"/>
              <a:chExt cx="1487044" cy="3154111"/>
            </a:xfrm>
          </p:grpSpPr>
          <p:sp>
            <p:nvSpPr>
              <p:cNvPr id="283" name="Freeform: Shape 202">
                <a:extLst>
                  <a:ext uri="{FF2B5EF4-FFF2-40B4-BE49-F238E27FC236}">
                    <a16:creationId xmlns:a16="http://schemas.microsoft.com/office/drawing/2014/main" id="{ECF1DF42-F705-4925-9A75-DC1EEAD73137}"/>
                  </a:ext>
                </a:extLst>
              </p:cNvPr>
              <p:cNvSpPr/>
              <p:nvPr/>
            </p:nvSpPr>
            <p:spPr>
              <a:xfrm>
                <a:off x="6189058" y="4214234"/>
                <a:ext cx="140239" cy="230415"/>
              </a:xfrm>
              <a:custGeom>
                <a:avLst/>
                <a:gdLst>
                  <a:gd name="connsiteX0" fmla="*/ 137256 w 140239"/>
                  <a:gd name="connsiteY0" fmla="*/ 182505 h 230415"/>
                  <a:gd name="connsiteX1" fmla="*/ 127636 w 140239"/>
                  <a:gd name="connsiteY1" fmla="*/ 107543 h 230415"/>
                  <a:gd name="connsiteX2" fmla="*/ 89822 w 140239"/>
                  <a:gd name="connsiteY2" fmla="*/ 36296 h 230415"/>
                  <a:gd name="connsiteX3" fmla="*/ 52579 w 140239"/>
                  <a:gd name="connsiteY3" fmla="*/ 2387 h 230415"/>
                  <a:gd name="connsiteX4" fmla="*/ 1 w 140239"/>
                  <a:gd name="connsiteY4" fmla="*/ 11531 h 230415"/>
                  <a:gd name="connsiteX5" fmla="*/ 73153 w 140239"/>
                  <a:gd name="connsiteY5" fmla="*/ 230416 h 230415"/>
                  <a:gd name="connsiteX6" fmla="*/ 87536 w 140239"/>
                  <a:gd name="connsiteY6" fmla="*/ 228987 h 230415"/>
                  <a:gd name="connsiteX7" fmla="*/ 137256 w 140239"/>
                  <a:gd name="connsiteY7" fmla="*/ 182505 h 23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239" h="230415">
                    <a:moveTo>
                      <a:pt x="137256" y="182505"/>
                    </a:moveTo>
                    <a:cubicBezTo>
                      <a:pt x="144591" y="157930"/>
                      <a:pt x="137256" y="131356"/>
                      <a:pt x="127636" y="107543"/>
                    </a:cubicBezTo>
                    <a:cubicBezTo>
                      <a:pt x="117539" y="82587"/>
                      <a:pt x="104871" y="58680"/>
                      <a:pt x="89822" y="36296"/>
                    </a:cubicBezTo>
                    <a:cubicBezTo>
                      <a:pt x="80297" y="22104"/>
                      <a:pt x="68867" y="7816"/>
                      <a:pt x="52579" y="2387"/>
                    </a:cubicBezTo>
                    <a:cubicBezTo>
                      <a:pt x="34958" y="-3518"/>
                      <a:pt x="16860" y="2292"/>
                      <a:pt x="1" y="11531"/>
                    </a:cubicBezTo>
                    <a:cubicBezTo>
                      <a:pt x="-189" y="52203"/>
                      <a:pt x="29719" y="133070"/>
                      <a:pt x="73153" y="230416"/>
                    </a:cubicBezTo>
                    <a:cubicBezTo>
                      <a:pt x="78011" y="230416"/>
                      <a:pt x="82869" y="230034"/>
                      <a:pt x="87536" y="228987"/>
                    </a:cubicBezTo>
                    <a:cubicBezTo>
                      <a:pt x="110872" y="223653"/>
                      <a:pt x="130494" y="205269"/>
                      <a:pt x="137256" y="182505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4" name="Freeform: Shape 203">
                <a:extLst>
                  <a:ext uri="{FF2B5EF4-FFF2-40B4-BE49-F238E27FC236}">
                    <a16:creationId xmlns:a16="http://schemas.microsoft.com/office/drawing/2014/main" id="{1943CC77-A238-4D7C-9EEF-927E098233DB}"/>
                  </a:ext>
                </a:extLst>
              </p:cNvPr>
              <p:cNvSpPr/>
              <p:nvPr/>
            </p:nvSpPr>
            <p:spPr>
              <a:xfrm>
                <a:off x="6431470" y="4792027"/>
                <a:ext cx="1244631" cy="1524190"/>
              </a:xfrm>
              <a:custGeom>
                <a:avLst/>
                <a:gdLst>
                  <a:gd name="connsiteX0" fmla="*/ 716661 w 1244631"/>
                  <a:gd name="connsiteY0" fmla="*/ 575405 h 1524190"/>
                  <a:gd name="connsiteX1" fmla="*/ 396526 w 1244631"/>
                  <a:gd name="connsiteY1" fmla="*/ 362903 h 1524190"/>
                  <a:gd name="connsiteX2" fmla="*/ 0 w 1244631"/>
                  <a:gd name="connsiteY2" fmla="*/ 0 h 1524190"/>
                  <a:gd name="connsiteX3" fmla="*/ 110109 w 1244631"/>
                  <a:gd name="connsiteY3" fmla="*/ 222218 h 1524190"/>
                  <a:gd name="connsiteX4" fmla="*/ 592169 w 1244631"/>
                  <a:gd name="connsiteY4" fmla="*/ 658749 h 1524190"/>
                  <a:gd name="connsiteX5" fmla="*/ 964216 w 1244631"/>
                  <a:gd name="connsiteY5" fmla="*/ 1524190 h 1524190"/>
                  <a:gd name="connsiteX6" fmla="*/ 1244632 w 1244631"/>
                  <a:gd name="connsiteY6" fmla="*/ 1524190 h 1524190"/>
                  <a:gd name="connsiteX7" fmla="*/ 895826 w 1244631"/>
                  <a:gd name="connsiteY7" fmla="*/ 866680 h 1524190"/>
                  <a:gd name="connsiteX8" fmla="*/ 716661 w 1244631"/>
                  <a:gd name="connsiteY8" fmla="*/ 575405 h 152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31" h="1524190">
                    <a:moveTo>
                      <a:pt x="716661" y="575405"/>
                    </a:moveTo>
                    <a:cubicBezTo>
                      <a:pt x="626840" y="483489"/>
                      <a:pt x="506158" y="429958"/>
                      <a:pt x="396526" y="362903"/>
                    </a:cubicBezTo>
                    <a:cubicBezTo>
                      <a:pt x="242697" y="268891"/>
                      <a:pt x="107823" y="144494"/>
                      <a:pt x="0" y="0"/>
                    </a:cubicBezTo>
                    <a:cubicBezTo>
                      <a:pt x="42577" y="84296"/>
                      <a:pt x="82201" y="162496"/>
                      <a:pt x="110109" y="222218"/>
                    </a:cubicBezTo>
                    <a:cubicBezTo>
                      <a:pt x="220218" y="457581"/>
                      <a:pt x="455581" y="571405"/>
                      <a:pt x="592169" y="658749"/>
                    </a:cubicBezTo>
                    <a:cubicBezTo>
                      <a:pt x="728853" y="746093"/>
                      <a:pt x="964216" y="1524190"/>
                      <a:pt x="964216" y="1524190"/>
                    </a:cubicBezTo>
                    <a:lnTo>
                      <a:pt x="1244632" y="1524190"/>
                    </a:lnTo>
                    <a:cubicBezTo>
                      <a:pt x="1119949" y="1309593"/>
                      <a:pt x="1003554" y="1090231"/>
                      <a:pt x="895826" y="866680"/>
                    </a:cubicBezTo>
                    <a:cubicBezTo>
                      <a:pt x="846106" y="763619"/>
                      <a:pt x="796766" y="657415"/>
                      <a:pt x="716661" y="575405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5" name="Freeform: Shape 204">
                <a:extLst>
                  <a:ext uri="{FF2B5EF4-FFF2-40B4-BE49-F238E27FC236}">
                    <a16:creationId xmlns:a16="http://schemas.microsoft.com/office/drawing/2014/main" id="{4861D247-B23F-4FA7-9CD0-898990F3686E}"/>
                  </a:ext>
                </a:extLst>
              </p:cNvPr>
              <p:cNvSpPr/>
              <p:nvPr/>
            </p:nvSpPr>
            <p:spPr>
              <a:xfrm>
                <a:off x="6411893" y="3162106"/>
                <a:ext cx="116219" cy="142343"/>
              </a:xfrm>
              <a:custGeom>
                <a:avLst/>
                <a:gdLst>
                  <a:gd name="connsiteX0" fmla="*/ 115780 w 116219"/>
                  <a:gd name="connsiteY0" fmla="*/ 72488 h 142343"/>
                  <a:gd name="connsiteX1" fmla="*/ 94348 w 116219"/>
                  <a:gd name="connsiteY1" fmla="*/ 16576 h 142343"/>
                  <a:gd name="connsiteX2" fmla="*/ 58725 w 116219"/>
                  <a:gd name="connsiteY2" fmla="*/ 669 h 142343"/>
                  <a:gd name="connsiteX3" fmla="*/ 27102 w 116219"/>
                  <a:gd name="connsiteY3" fmla="*/ 7146 h 142343"/>
                  <a:gd name="connsiteX4" fmla="*/ 337 w 116219"/>
                  <a:gd name="connsiteY4" fmla="*/ 38674 h 142343"/>
                  <a:gd name="connsiteX5" fmla="*/ 1098 w 116219"/>
                  <a:gd name="connsiteY5" fmla="*/ 71154 h 142343"/>
                  <a:gd name="connsiteX6" fmla="*/ 24244 w 116219"/>
                  <a:gd name="connsiteY6" fmla="*/ 124304 h 142343"/>
                  <a:gd name="connsiteX7" fmla="*/ 78060 w 116219"/>
                  <a:gd name="connsiteY7" fmla="*/ 140496 h 142343"/>
                  <a:gd name="connsiteX8" fmla="*/ 115780 w 116219"/>
                  <a:gd name="connsiteY8" fmla="*/ 72488 h 14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19" h="142343">
                    <a:moveTo>
                      <a:pt x="115780" y="72488"/>
                    </a:moveTo>
                    <a:cubicBezTo>
                      <a:pt x="113493" y="52485"/>
                      <a:pt x="104826" y="34102"/>
                      <a:pt x="94348" y="16576"/>
                    </a:cubicBezTo>
                    <a:cubicBezTo>
                      <a:pt x="87014" y="4289"/>
                      <a:pt x="72726" y="-2188"/>
                      <a:pt x="58725" y="669"/>
                    </a:cubicBezTo>
                    <a:lnTo>
                      <a:pt x="27102" y="7146"/>
                    </a:lnTo>
                    <a:cubicBezTo>
                      <a:pt x="11957" y="10194"/>
                      <a:pt x="1098" y="23244"/>
                      <a:pt x="337" y="38674"/>
                    </a:cubicBezTo>
                    <a:cubicBezTo>
                      <a:pt x="-235" y="49533"/>
                      <a:pt x="-140" y="60391"/>
                      <a:pt x="1098" y="71154"/>
                    </a:cubicBezTo>
                    <a:cubicBezTo>
                      <a:pt x="3480" y="90681"/>
                      <a:pt x="10528" y="110207"/>
                      <a:pt x="24244" y="124304"/>
                    </a:cubicBezTo>
                    <a:cubicBezTo>
                      <a:pt x="37960" y="138401"/>
                      <a:pt x="59201" y="146116"/>
                      <a:pt x="78060" y="140496"/>
                    </a:cubicBezTo>
                    <a:cubicBezTo>
                      <a:pt x="105112" y="132591"/>
                      <a:pt x="118923" y="100491"/>
                      <a:pt x="115780" y="72488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291" name="Freeform: Shape 241">
            <a:extLst>
              <a:ext uri="{FF2B5EF4-FFF2-40B4-BE49-F238E27FC236}">
                <a16:creationId xmlns:a16="http://schemas.microsoft.com/office/drawing/2014/main" id="{6D55CA96-24EF-4765-BAAC-875F33D0990A}"/>
              </a:ext>
            </a:extLst>
          </p:cNvPr>
          <p:cNvSpPr/>
          <p:nvPr/>
        </p:nvSpPr>
        <p:spPr>
          <a:xfrm>
            <a:off x="2807511" y="3308501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92" name="Freeform: Shape 241">
            <a:extLst>
              <a:ext uri="{FF2B5EF4-FFF2-40B4-BE49-F238E27FC236}">
                <a16:creationId xmlns:a16="http://schemas.microsoft.com/office/drawing/2014/main" id="{436DADAA-FAC7-4512-8E44-274807862319}"/>
              </a:ext>
            </a:extLst>
          </p:cNvPr>
          <p:cNvSpPr/>
          <p:nvPr/>
        </p:nvSpPr>
        <p:spPr>
          <a:xfrm>
            <a:off x="7302180" y="6147605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93" name="Freeform: Shape 243">
            <a:extLst>
              <a:ext uri="{FF2B5EF4-FFF2-40B4-BE49-F238E27FC236}">
                <a16:creationId xmlns:a16="http://schemas.microsoft.com/office/drawing/2014/main" id="{D9E4076A-9AF4-4527-9E20-DC2F0C4F1065}"/>
              </a:ext>
            </a:extLst>
          </p:cNvPr>
          <p:cNvSpPr/>
          <p:nvPr/>
        </p:nvSpPr>
        <p:spPr>
          <a:xfrm>
            <a:off x="10891274" y="5688605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94" name="Freeform: Shape 243">
            <a:extLst>
              <a:ext uri="{FF2B5EF4-FFF2-40B4-BE49-F238E27FC236}">
                <a16:creationId xmlns:a16="http://schemas.microsoft.com/office/drawing/2014/main" id="{ACBA4D4B-D763-459D-9D53-5BD0C55C3508}"/>
              </a:ext>
            </a:extLst>
          </p:cNvPr>
          <p:cNvSpPr/>
          <p:nvPr/>
        </p:nvSpPr>
        <p:spPr>
          <a:xfrm>
            <a:off x="5635279" y="4376743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96" name="Graphic 511">
            <a:extLst>
              <a:ext uri="{FF2B5EF4-FFF2-40B4-BE49-F238E27FC236}">
                <a16:creationId xmlns:a16="http://schemas.microsoft.com/office/drawing/2014/main" id="{9CDE07A5-AED1-4193-98DE-3E9BAE57154F}"/>
              </a:ext>
            </a:extLst>
          </p:cNvPr>
          <p:cNvGrpSpPr/>
          <p:nvPr/>
        </p:nvGrpSpPr>
        <p:grpSpPr>
          <a:xfrm>
            <a:off x="643252" y="5162269"/>
            <a:ext cx="935111" cy="1532831"/>
            <a:chOff x="1663085" y="2847372"/>
            <a:chExt cx="935111" cy="1532831"/>
          </a:xfrm>
        </p:grpSpPr>
        <p:grpSp>
          <p:nvGrpSpPr>
            <p:cNvPr id="297" name="Graphic 511">
              <a:extLst>
                <a:ext uri="{FF2B5EF4-FFF2-40B4-BE49-F238E27FC236}">
                  <a16:creationId xmlns:a16="http://schemas.microsoft.com/office/drawing/2014/main" id="{C4AC6A13-A976-4990-81DE-C1E69038DDC9}"/>
                </a:ext>
              </a:extLst>
            </p:cNvPr>
            <p:cNvGrpSpPr/>
            <p:nvPr/>
          </p:nvGrpSpPr>
          <p:grpSpPr>
            <a:xfrm>
              <a:off x="1663085" y="2847372"/>
              <a:ext cx="935111" cy="1532831"/>
              <a:chOff x="1663085" y="2847372"/>
              <a:chExt cx="935111" cy="1532831"/>
            </a:xfrm>
          </p:grpSpPr>
          <p:sp>
            <p:nvSpPr>
              <p:cNvPr id="309" name="Freeform: Shape 514">
                <a:extLst>
                  <a:ext uri="{FF2B5EF4-FFF2-40B4-BE49-F238E27FC236}">
                    <a16:creationId xmlns:a16="http://schemas.microsoft.com/office/drawing/2014/main" id="{7324813A-3117-4F89-A870-73761EC14643}"/>
                  </a:ext>
                </a:extLst>
              </p:cNvPr>
              <p:cNvSpPr/>
              <p:nvPr/>
            </p:nvSpPr>
            <p:spPr>
              <a:xfrm>
                <a:off x="2101117" y="3121845"/>
                <a:ext cx="119" cy="59"/>
              </a:xfrm>
              <a:custGeom>
                <a:avLst/>
                <a:gdLst>
                  <a:gd name="connsiteX0" fmla="*/ 0 w 119"/>
                  <a:gd name="connsiteY0" fmla="*/ 0 h 59"/>
                  <a:gd name="connsiteX1" fmla="*/ 0 w 119"/>
                  <a:gd name="connsiteY1" fmla="*/ 0 h 59"/>
                  <a:gd name="connsiteX2" fmla="*/ 0 w 119"/>
                  <a:gd name="connsiteY2" fmla="*/ 0 h 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" h="59">
                    <a:moveTo>
                      <a:pt x="0" y="0"/>
                    </a:moveTo>
                    <a:cubicBezTo>
                      <a:pt x="0" y="135"/>
                      <a:pt x="27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0" name="Freeform: Shape 515">
                <a:extLst>
                  <a:ext uri="{FF2B5EF4-FFF2-40B4-BE49-F238E27FC236}">
                    <a16:creationId xmlns:a16="http://schemas.microsoft.com/office/drawing/2014/main" id="{ED13B015-56B8-4954-9D6E-2C24AE843059}"/>
                  </a:ext>
                </a:extLst>
              </p:cNvPr>
              <p:cNvSpPr/>
              <p:nvPr/>
            </p:nvSpPr>
            <p:spPr>
              <a:xfrm>
                <a:off x="1745558" y="2847372"/>
                <a:ext cx="779872" cy="331510"/>
              </a:xfrm>
              <a:custGeom>
                <a:avLst/>
                <a:gdLst>
                  <a:gd name="connsiteX0" fmla="*/ 777564 w 779872"/>
                  <a:gd name="connsiteY0" fmla="*/ 156268 h 331510"/>
                  <a:gd name="connsiteX1" fmla="*/ 777699 w 779872"/>
                  <a:gd name="connsiteY1" fmla="*/ 116103 h 331510"/>
                  <a:gd name="connsiteX2" fmla="*/ 730660 w 779872"/>
                  <a:gd name="connsiteY2" fmla="*/ 47768 h 331510"/>
                  <a:gd name="connsiteX3" fmla="*/ 676881 w 779872"/>
                  <a:gd name="connsiteY3" fmla="*/ 31864 h 331510"/>
                  <a:gd name="connsiteX4" fmla="*/ 621755 w 779872"/>
                  <a:gd name="connsiteY4" fmla="*/ 18116 h 331510"/>
                  <a:gd name="connsiteX5" fmla="*/ 541155 w 779872"/>
                  <a:gd name="connsiteY5" fmla="*/ 8007 h 331510"/>
                  <a:gd name="connsiteX6" fmla="*/ 435081 w 779872"/>
                  <a:gd name="connsiteY6" fmla="*/ 2077 h 331510"/>
                  <a:gd name="connsiteX7" fmla="*/ 319842 w 779872"/>
                  <a:gd name="connsiteY7" fmla="*/ 190 h 331510"/>
                  <a:gd name="connsiteX8" fmla="*/ 281294 w 779872"/>
                  <a:gd name="connsiteY8" fmla="*/ 2346 h 331510"/>
                  <a:gd name="connsiteX9" fmla="*/ 175894 w 779872"/>
                  <a:gd name="connsiteY9" fmla="*/ 16633 h 331510"/>
                  <a:gd name="connsiteX10" fmla="*/ 114298 w 779872"/>
                  <a:gd name="connsiteY10" fmla="*/ 28359 h 331510"/>
                  <a:gd name="connsiteX11" fmla="*/ 64833 w 779872"/>
                  <a:gd name="connsiteY11" fmla="*/ 41838 h 331510"/>
                  <a:gd name="connsiteX12" fmla="*/ 7550 w 779872"/>
                  <a:gd name="connsiteY12" fmla="*/ 113946 h 331510"/>
                  <a:gd name="connsiteX13" fmla="*/ 1350 w 779872"/>
                  <a:gd name="connsiteY13" fmla="*/ 191042 h 331510"/>
                  <a:gd name="connsiteX14" fmla="*/ 31272 w 779872"/>
                  <a:gd name="connsiteY14" fmla="*/ 256007 h 331510"/>
                  <a:gd name="connsiteX15" fmla="*/ 43537 w 779872"/>
                  <a:gd name="connsiteY15" fmla="*/ 274742 h 331510"/>
                  <a:gd name="connsiteX16" fmla="*/ 249620 w 779872"/>
                  <a:gd name="connsiteY16" fmla="*/ 323668 h 331510"/>
                  <a:gd name="connsiteX17" fmla="*/ 434407 w 779872"/>
                  <a:gd name="connsiteY17" fmla="*/ 331216 h 331510"/>
                  <a:gd name="connsiteX18" fmla="*/ 586038 w 779872"/>
                  <a:gd name="connsiteY18" fmla="*/ 316121 h 331510"/>
                  <a:gd name="connsiteX19" fmla="*/ 627281 w 779872"/>
                  <a:gd name="connsiteY19" fmla="*/ 308708 h 331510"/>
                  <a:gd name="connsiteX20" fmla="*/ 650194 w 779872"/>
                  <a:gd name="connsiteY20" fmla="*/ 297925 h 331510"/>
                  <a:gd name="connsiteX21" fmla="*/ 634290 w 779872"/>
                  <a:gd name="connsiteY21" fmla="*/ 281886 h 331510"/>
                  <a:gd name="connsiteX22" fmla="*/ 602077 w 779872"/>
                  <a:gd name="connsiteY22" fmla="*/ 285660 h 331510"/>
                  <a:gd name="connsiteX23" fmla="*/ 562451 w 779872"/>
                  <a:gd name="connsiteY23" fmla="*/ 294421 h 331510"/>
                  <a:gd name="connsiteX24" fmla="*/ 326716 w 779872"/>
                  <a:gd name="connsiteY24" fmla="*/ 304529 h 331510"/>
                  <a:gd name="connsiteX25" fmla="*/ 212150 w 779872"/>
                  <a:gd name="connsiteY25" fmla="*/ 292264 h 331510"/>
                  <a:gd name="connsiteX26" fmla="*/ 89363 w 779872"/>
                  <a:gd name="connsiteY26" fmla="*/ 261264 h 331510"/>
                  <a:gd name="connsiteX27" fmla="*/ 28711 w 779872"/>
                  <a:gd name="connsiteY27" fmla="*/ 219077 h 331510"/>
                  <a:gd name="connsiteX28" fmla="*/ 69415 w 779872"/>
                  <a:gd name="connsiteY28" fmla="*/ 238486 h 331510"/>
                  <a:gd name="connsiteX29" fmla="*/ 201907 w 779872"/>
                  <a:gd name="connsiteY29" fmla="*/ 270834 h 331510"/>
                  <a:gd name="connsiteX30" fmla="*/ 354616 w 779872"/>
                  <a:gd name="connsiteY30" fmla="*/ 274473 h 331510"/>
                  <a:gd name="connsiteX31" fmla="*/ 355424 w 779872"/>
                  <a:gd name="connsiteY31" fmla="*/ 274473 h 331510"/>
                  <a:gd name="connsiteX32" fmla="*/ 356233 w 779872"/>
                  <a:gd name="connsiteY32" fmla="*/ 274203 h 331510"/>
                  <a:gd name="connsiteX33" fmla="*/ 369576 w 779872"/>
                  <a:gd name="connsiteY33" fmla="*/ 262342 h 331510"/>
                  <a:gd name="connsiteX34" fmla="*/ 354481 w 779872"/>
                  <a:gd name="connsiteY34" fmla="*/ 255738 h 331510"/>
                  <a:gd name="connsiteX35" fmla="*/ 346394 w 779872"/>
                  <a:gd name="connsiteY35" fmla="*/ 255468 h 331510"/>
                  <a:gd name="connsiteX36" fmla="*/ 192742 w 779872"/>
                  <a:gd name="connsiteY36" fmla="*/ 243068 h 331510"/>
                  <a:gd name="connsiteX37" fmla="*/ 157698 w 779872"/>
                  <a:gd name="connsiteY37" fmla="*/ 235655 h 331510"/>
                  <a:gd name="connsiteX38" fmla="*/ 37067 w 779872"/>
                  <a:gd name="connsiteY38" fmla="*/ 192794 h 331510"/>
                  <a:gd name="connsiteX39" fmla="*/ 23859 w 779872"/>
                  <a:gd name="connsiteY39" fmla="*/ 177564 h 331510"/>
                  <a:gd name="connsiteX40" fmla="*/ 25746 w 779872"/>
                  <a:gd name="connsiteY40" fmla="*/ 135107 h 331510"/>
                  <a:gd name="connsiteX41" fmla="*/ 54724 w 779872"/>
                  <a:gd name="connsiteY41" fmla="*/ 150338 h 331510"/>
                  <a:gd name="connsiteX42" fmla="*/ 107289 w 779872"/>
                  <a:gd name="connsiteY42" fmla="*/ 166916 h 331510"/>
                  <a:gd name="connsiteX43" fmla="*/ 202176 w 779872"/>
                  <a:gd name="connsiteY43" fmla="*/ 186864 h 331510"/>
                  <a:gd name="connsiteX44" fmla="*/ 281024 w 779872"/>
                  <a:gd name="connsiteY44" fmla="*/ 195894 h 331510"/>
                  <a:gd name="connsiteX45" fmla="*/ 300433 w 779872"/>
                  <a:gd name="connsiteY45" fmla="*/ 197647 h 331510"/>
                  <a:gd name="connsiteX46" fmla="*/ 610299 w 779872"/>
                  <a:gd name="connsiteY46" fmla="*/ 182686 h 331510"/>
                  <a:gd name="connsiteX47" fmla="*/ 742116 w 779872"/>
                  <a:gd name="connsiteY47" fmla="*/ 144677 h 331510"/>
                  <a:gd name="connsiteX48" fmla="*/ 758425 w 779872"/>
                  <a:gd name="connsiteY48" fmla="*/ 149260 h 331510"/>
                  <a:gd name="connsiteX49" fmla="*/ 758155 w 779872"/>
                  <a:gd name="connsiteY49" fmla="*/ 157212 h 331510"/>
                  <a:gd name="connsiteX50" fmla="*/ 762333 w 779872"/>
                  <a:gd name="connsiteY50" fmla="*/ 172712 h 331510"/>
                  <a:gd name="connsiteX51" fmla="*/ 775812 w 779872"/>
                  <a:gd name="connsiteY51" fmla="*/ 172847 h 331510"/>
                  <a:gd name="connsiteX52" fmla="*/ 777564 w 779872"/>
                  <a:gd name="connsiteY52" fmla="*/ 156268 h 33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779872" h="331510">
                    <a:moveTo>
                      <a:pt x="777564" y="156268"/>
                    </a:moveTo>
                    <a:cubicBezTo>
                      <a:pt x="777294" y="142925"/>
                      <a:pt x="779046" y="129581"/>
                      <a:pt x="777699" y="116103"/>
                    </a:cubicBezTo>
                    <a:cubicBezTo>
                      <a:pt x="774599" y="84294"/>
                      <a:pt x="759368" y="62055"/>
                      <a:pt x="730660" y="47768"/>
                    </a:cubicBezTo>
                    <a:cubicBezTo>
                      <a:pt x="713407" y="39142"/>
                      <a:pt x="693999" y="38603"/>
                      <a:pt x="676881" y="31864"/>
                    </a:cubicBezTo>
                    <a:cubicBezTo>
                      <a:pt x="658820" y="24586"/>
                      <a:pt x="638872" y="18925"/>
                      <a:pt x="621755" y="18116"/>
                    </a:cubicBezTo>
                    <a:cubicBezTo>
                      <a:pt x="594529" y="16768"/>
                      <a:pt x="569190" y="6929"/>
                      <a:pt x="541155" y="8007"/>
                    </a:cubicBezTo>
                    <a:cubicBezTo>
                      <a:pt x="506246" y="9355"/>
                      <a:pt x="470529" y="3964"/>
                      <a:pt x="435081" y="2077"/>
                    </a:cubicBezTo>
                    <a:cubicBezTo>
                      <a:pt x="396533" y="55"/>
                      <a:pt x="358255" y="1133"/>
                      <a:pt x="319842" y="190"/>
                    </a:cubicBezTo>
                    <a:cubicBezTo>
                      <a:pt x="307037" y="-80"/>
                      <a:pt x="293694" y="-484"/>
                      <a:pt x="281294" y="2346"/>
                    </a:cubicBezTo>
                    <a:cubicBezTo>
                      <a:pt x="246520" y="10299"/>
                      <a:pt x="210668" y="10029"/>
                      <a:pt x="175894" y="16633"/>
                    </a:cubicBezTo>
                    <a:cubicBezTo>
                      <a:pt x="155407" y="20542"/>
                      <a:pt x="134920" y="24720"/>
                      <a:pt x="114298" y="28359"/>
                    </a:cubicBezTo>
                    <a:cubicBezTo>
                      <a:pt x="97854" y="31190"/>
                      <a:pt x="79794" y="34829"/>
                      <a:pt x="64833" y="41838"/>
                    </a:cubicBezTo>
                    <a:cubicBezTo>
                      <a:pt x="35046" y="55855"/>
                      <a:pt x="13480" y="78768"/>
                      <a:pt x="7550" y="113946"/>
                    </a:cubicBezTo>
                    <a:cubicBezTo>
                      <a:pt x="3237" y="139690"/>
                      <a:pt x="5933" y="165838"/>
                      <a:pt x="1350" y="191042"/>
                    </a:cubicBezTo>
                    <a:cubicBezTo>
                      <a:pt x="-4176" y="221503"/>
                      <a:pt x="7550" y="240507"/>
                      <a:pt x="31272" y="256007"/>
                    </a:cubicBezTo>
                    <a:cubicBezTo>
                      <a:pt x="37741" y="260186"/>
                      <a:pt x="44750" y="267060"/>
                      <a:pt x="43537" y="274742"/>
                    </a:cubicBezTo>
                    <a:cubicBezTo>
                      <a:pt x="48794" y="282694"/>
                      <a:pt x="194359" y="317468"/>
                      <a:pt x="249620" y="323668"/>
                    </a:cubicBezTo>
                    <a:cubicBezTo>
                      <a:pt x="310946" y="330542"/>
                      <a:pt x="372676" y="332294"/>
                      <a:pt x="434407" y="331216"/>
                    </a:cubicBezTo>
                    <a:cubicBezTo>
                      <a:pt x="485490" y="330273"/>
                      <a:pt x="535494" y="321647"/>
                      <a:pt x="586038" y="316121"/>
                    </a:cubicBezTo>
                    <a:cubicBezTo>
                      <a:pt x="599785" y="314638"/>
                      <a:pt x="612994" y="309381"/>
                      <a:pt x="627281" y="308708"/>
                    </a:cubicBezTo>
                    <a:cubicBezTo>
                      <a:pt x="635638" y="308303"/>
                      <a:pt x="644399" y="305203"/>
                      <a:pt x="650194" y="297925"/>
                    </a:cubicBezTo>
                    <a:cubicBezTo>
                      <a:pt x="656529" y="281077"/>
                      <a:pt x="643320" y="283638"/>
                      <a:pt x="634290" y="281886"/>
                    </a:cubicBezTo>
                    <a:cubicBezTo>
                      <a:pt x="623372" y="281077"/>
                      <a:pt x="612859" y="282829"/>
                      <a:pt x="602077" y="285660"/>
                    </a:cubicBezTo>
                    <a:cubicBezTo>
                      <a:pt x="589003" y="289029"/>
                      <a:pt x="575929" y="293073"/>
                      <a:pt x="562451" y="294421"/>
                    </a:cubicBezTo>
                    <a:cubicBezTo>
                      <a:pt x="484142" y="301968"/>
                      <a:pt x="405563" y="306955"/>
                      <a:pt x="326716" y="304529"/>
                    </a:cubicBezTo>
                    <a:cubicBezTo>
                      <a:pt x="288168" y="303316"/>
                      <a:pt x="250429" y="295499"/>
                      <a:pt x="212150" y="292264"/>
                    </a:cubicBezTo>
                    <a:cubicBezTo>
                      <a:pt x="170233" y="288760"/>
                      <a:pt x="129259" y="275821"/>
                      <a:pt x="89363" y="261264"/>
                    </a:cubicBezTo>
                    <a:cubicBezTo>
                      <a:pt x="65372" y="252503"/>
                      <a:pt x="44211" y="240103"/>
                      <a:pt x="28711" y="219077"/>
                    </a:cubicBezTo>
                    <a:cubicBezTo>
                      <a:pt x="43672" y="222986"/>
                      <a:pt x="54589" y="235251"/>
                      <a:pt x="69415" y="238486"/>
                    </a:cubicBezTo>
                    <a:cubicBezTo>
                      <a:pt x="113759" y="248190"/>
                      <a:pt x="156755" y="263555"/>
                      <a:pt x="201907" y="270834"/>
                    </a:cubicBezTo>
                    <a:cubicBezTo>
                      <a:pt x="252720" y="279055"/>
                      <a:pt x="303668" y="274742"/>
                      <a:pt x="354616" y="274473"/>
                    </a:cubicBezTo>
                    <a:cubicBezTo>
                      <a:pt x="355155" y="274473"/>
                      <a:pt x="355290" y="274473"/>
                      <a:pt x="355424" y="274473"/>
                    </a:cubicBezTo>
                    <a:cubicBezTo>
                      <a:pt x="355424" y="274473"/>
                      <a:pt x="355559" y="274338"/>
                      <a:pt x="356233" y="274203"/>
                    </a:cubicBezTo>
                    <a:cubicBezTo>
                      <a:pt x="362703" y="272316"/>
                      <a:pt x="370520" y="269755"/>
                      <a:pt x="369576" y="262342"/>
                    </a:cubicBezTo>
                    <a:cubicBezTo>
                      <a:pt x="368768" y="255603"/>
                      <a:pt x="360411" y="256412"/>
                      <a:pt x="354481" y="255738"/>
                    </a:cubicBezTo>
                    <a:cubicBezTo>
                      <a:pt x="351785" y="255468"/>
                      <a:pt x="349090" y="255468"/>
                      <a:pt x="346394" y="255468"/>
                    </a:cubicBezTo>
                    <a:cubicBezTo>
                      <a:pt x="294772" y="256007"/>
                      <a:pt x="243555" y="253581"/>
                      <a:pt x="192742" y="243068"/>
                    </a:cubicBezTo>
                    <a:cubicBezTo>
                      <a:pt x="181015" y="240642"/>
                      <a:pt x="169559" y="237677"/>
                      <a:pt x="157698" y="235655"/>
                    </a:cubicBezTo>
                    <a:cubicBezTo>
                      <a:pt x="115107" y="228242"/>
                      <a:pt x="76424" y="209238"/>
                      <a:pt x="37067" y="192794"/>
                    </a:cubicBezTo>
                    <a:cubicBezTo>
                      <a:pt x="30463" y="190099"/>
                      <a:pt x="22915" y="184573"/>
                      <a:pt x="23859" y="177564"/>
                    </a:cubicBezTo>
                    <a:cubicBezTo>
                      <a:pt x="25880" y="163951"/>
                      <a:pt x="24128" y="150068"/>
                      <a:pt x="25746" y="135107"/>
                    </a:cubicBezTo>
                    <a:cubicBezTo>
                      <a:pt x="36393" y="141173"/>
                      <a:pt x="45694" y="145620"/>
                      <a:pt x="54724" y="150338"/>
                    </a:cubicBezTo>
                    <a:cubicBezTo>
                      <a:pt x="71437" y="159099"/>
                      <a:pt x="90576" y="159368"/>
                      <a:pt x="107289" y="166916"/>
                    </a:cubicBezTo>
                    <a:cubicBezTo>
                      <a:pt x="137615" y="180529"/>
                      <a:pt x="170233" y="183629"/>
                      <a:pt x="202176" y="186864"/>
                    </a:cubicBezTo>
                    <a:cubicBezTo>
                      <a:pt x="228459" y="189560"/>
                      <a:pt x="255146" y="189020"/>
                      <a:pt x="281024" y="195894"/>
                    </a:cubicBezTo>
                    <a:cubicBezTo>
                      <a:pt x="287359" y="197512"/>
                      <a:pt x="293963" y="197647"/>
                      <a:pt x="300433" y="197647"/>
                    </a:cubicBezTo>
                    <a:cubicBezTo>
                      <a:pt x="403946" y="198186"/>
                      <a:pt x="507459" y="199668"/>
                      <a:pt x="610299" y="182686"/>
                    </a:cubicBezTo>
                    <a:cubicBezTo>
                      <a:pt x="656125" y="175138"/>
                      <a:pt x="700738" y="166377"/>
                      <a:pt x="742116" y="144677"/>
                    </a:cubicBezTo>
                    <a:cubicBezTo>
                      <a:pt x="748046" y="141577"/>
                      <a:pt x="755864" y="137668"/>
                      <a:pt x="758425" y="149260"/>
                    </a:cubicBezTo>
                    <a:cubicBezTo>
                      <a:pt x="759099" y="151955"/>
                      <a:pt x="759233" y="154651"/>
                      <a:pt x="758155" y="157212"/>
                    </a:cubicBezTo>
                    <a:cubicBezTo>
                      <a:pt x="755729" y="163412"/>
                      <a:pt x="756268" y="168803"/>
                      <a:pt x="762333" y="172712"/>
                    </a:cubicBezTo>
                    <a:cubicBezTo>
                      <a:pt x="766781" y="175542"/>
                      <a:pt x="771364" y="176486"/>
                      <a:pt x="775812" y="172847"/>
                    </a:cubicBezTo>
                    <a:cubicBezTo>
                      <a:pt x="781742" y="167590"/>
                      <a:pt x="780125" y="161929"/>
                      <a:pt x="777564" y="156268"/>
                    </a:cubicBez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1" name="Freeform: Shape 516">
                <a:extLst>
                  <a:ext uri="{FF2B5EF4-FFF2-40B4-BE49-F238E27FC236}">
                    <a16:creationId xmlns:a16="http://schemas.microsoft.com/office/drawing/2014/main" id="{3469A6D7-EEA0-4200-B607-6F5E12EF39AC}"/>
                  </a:ext>
                </a:extLst>
              </p:cNvPr>
              <p:cNvSpPr/>
              <p:nvPr/>
            </p:nvSpPr>
            <p:spPr>
              <a:xfrm>
                <a:off x="2466441" y="3107962"/>
                <a:ext cx="14224" cy="22778"/>
              </a:xfrm>
              <a:custGeom>
                <a:avLst/>
                <a:gdLst>
                  <a:gd name="connsiteX0" fmla="*/ 7755 w 14224"/>
                  <a:gd name="connsiteY0" fmla="*/ 22778 h 22778"/>
                  <a:gd name="connsiteX1" fmla="*/ 14224 w 14224"/>
                  <a:gd name="connsiteY1" fmla="*/ 0 h 22778"/>
                  <a:gd name="connsiteX2" fmla="*/ 7755 w 14224"/>
                  <a:gd name="connsiteY2" fmla="*/ 22778 h 2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24" h="22778">
                    <a:moveTo>
                      <a:pt x="7755" y="22778"/>
                    </a:moveTo>
                    <a:cubicBezTo>
                      <a:pt x="-3837" y="10378"/>
                      <a:pt x="-3028" y="7817"/>
                      <a:pt x="14224" y="0"/>
                    </a:cubicBezTo>
                    <a:cubicBezTo>
                      <a:pt x="8833" y="6739"/>
                      <a:pt x="2633" y="13209"/>
                      <a:pt x="7755" y="22778"/>
                    </a:cubicBezTo>
                    <a:close/>
                  </a:path>
                </a:pathLst>
              </a:custGeom>
              <a:solidFill>
                <a:srgbClr val="EAF7FD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2" name="Freeform: Shape 517">
                <a:extLst>
                  <a:ext uri="{FF2B5EF4-FFF2-40B4-BE49-F238E27FC236}">
                    <a16:creationId xmlns:a16="http://schemas.microsoft.com/office/drawing/2014/main" id="{E02121A8-4123-4801-ACAC-ECA6AC4CB1A1}"/>
                  </a:ext>
                </a:extLst>
              </p:cNvPr>
              <p:cNvSpPr/>
              <p:nvPr/>
            </p:nvSpPr>
            <p:spPr>
              <a:xfrm>
                <a:off x="1663085" y="2973257"/>
                <a:ext cx="935111" cy="1406946"/>
              </a:xfrm>
              <a:custGeom>
                <a:avLst/>
                <a:gdLst>
                  <a:gd name="connsiteX0" fmla="*/ 896563 w 935111"/>
                  <a:gd name="connsiteY0" fmla="*/ 271240 h 1406946"/>
                  <a:gd name="connsiteX1" fmla="*/ 828228 w 935111"/>
                  <a:gd name="connsiteY1" fmla="*/ 130527 h 1406946"/>
                  <a:gd name="connsiteX2" fmla="*/ 859902 w 935111"/>
                  <a:gd name="connsiteY2" fmla="*/ 30249 h 1406946"/>
                  <a:gd name="connsiteX3" fmla="*/ 846828 w 935111"/>
                  <a:gd name="connsiteY3" fmla="*/ 23779 h 1406946"/>
                  <a:gd name="connsiteX4" fmla="*/ 846828 w 935111"/>
                  <a:gd name="connsiteY4" fmla="*/ 23779 h 1406946"/>
                  <a:gd name="connsiteX5" fmla="*/ 829307 w 935111"/>
                  <a:gd name="connsiteY5" fmla="*/ 9762 h 1406946"/>
                  <a:gd name="connsiteX6" fmla="*/ 804507 w 935111"/>
                  <a:gd name="connsiteY6" fmla="*/ 24318 h 1406946"/>
                  <a:gd name="connsiteX7" fmla="*/ 717572 w 935111"/>
                  <a:gd name="connsiteY7" fmla="*/ 47366 h 1406946"/>
                  <a:gd name="connsiteX8" fmla="*/ 676059 w 935111"/>
                  <a:gd name="connsiteY8" fmla="*/ 53297 h 1406946"/>
                  <a:gd name="connsiteX9" fmla="*/ 570254 w 935111"/>
                  <a:gd name="connsiteY9" fmla="*/ 65562 h 1406946"/>
                  <a:gd name="connsiteX10" fmla="*/ 379806 w 935111"/>
                  <a:gd name="connsiteY10" fmla="*/ 66101 h 1406946"/>
                  <a:gd name="connsiteX11" fmla="*/ 363767 w 935111"/>
                  <a:gd name="connsiteY11" fmla="*/ 64214 h 1406946"/>
                  <a:gd name="connsiteX12" fmla="*/ 244215 w 935111"/>
                  <a:gd name="connsiteY12" fmla="*/ 50197 h 1406946"/>
                  <a:gd name="connsiteX13" fmla="*/ 217797 w 935111"/>
                  <a:gd name="connsiteY13" fmla="*/ 44536 h 1406946"/>
                  <a:gd name="connsiteX14" fmla="*/ 176823 w 935111"/>
                  <a:gd name="connsiteY14" fmla="*/ 30923 h 1406946"/>
                  <a:gd name="connsiteX15" fmla="*/ 114689 w 935111"/>
                  <a:gd name="connsiteY15" fmla="*/ 4505 h 1406946"/>
                  <a:gd name="connsiteX16" fmla="*/ 105119 w 935111"/>
                  <a:gd name="connsiteY16" fmla="*/ 327 h 1406946"/>
                  <a:gd name="connsiteX17" fmla="*/ 100941 w 935111"/>
                  <a:gd name="connsiteY17" fmla="*/ 11514 h 1406946"/>
                  <a:gd name="connsiteX18" fmla="*/ 103771 w 935111"/>
                  <a:gd name="connsiteY18" fmla="*/ 38740 h 1406946"/>
                  <a:gd name="connsiteX19" fmla="*/ 122236 w 935111"/>
                  <a:gd name="connsiteY19" fmla="*/ 74323 h 1406946"/>
                  <a:gd name="connsiteX20" fmla="*/ 165502 w 935111"/>
                  <a:gd name="connsiteY20" fmla="*/ 90901 h 1406946"/>
                  <a:gd name="connsiteX21" fmla="*/ 208767 w 935111"/>
                  <a:gd name="connsiteY21" fmla="*/ 107479 h 1406946"/>
                  <a:gd name="connsiteX22" fmla="*/ 331150 w 935111"/>
                  <a:gd name="connsiteY22" fmla="*/ 130392 h 1406946"/>
                  <a:gd name="connsiteX23" fmla="*/ 418489 w 935111"/>
                  <a:gd name="connsiteY23" fmla="*/ 134840 h 1406946"/>
                  <a:gd name="connsiteX24" fmla="*/ 451915 w 935111"/>
                  <a:gd name="connsiteY24" fmla="*/ 134840 h 1406946"/>
                  <a:gd name="connsiteX25" fmla="*/ 429811 w 935111"/>
                  <a:gd name="connsiteY25" fmla="*/ 144679 h 1406946"/>
                  <a:gd name="connsiteX26" fmla="*/ 315919 w 935111"/>
                  <a:gd name="connsiteY26" fmla="*/ 144140 h 1406946"/>
                  <a:gd name="connsiteX27" fmla="*/ 238958 w 935111"/>
                  <a:gd name="connsiteY27" fmla="*/ 129718 h 1406946"/>
                  <a:gd name="connsiteX28" fmla="*/ 169276 w 935111"/>
                  <a:gd name="connsiteY28" fmla="*/ 110444 h 1406946"/>
                  <a:gd name="connsiteX29" fmla="*/ 117249 w 935111"/>
                  <a:gd name="connsiteY29" fmla="*/ 87531 h 1406946"/>
                  <a:gd name="connsiteX30" fmla="*/ 102962 w 935111"/>
                  <a:gd name="connsiteY30" fmla="*/ 85105 h 1406946"/>
                  <a:gd name="connsiteX31" fmla="*/ 106062 w 935111"/>
                  <a:gd name="connsiteY31" fmla="*/ 99257 h 1406946"/>
                  <a:gd name="connsiteX32" fmla="*/ 115632 w 935111"/>
                  <a:gd name="connsiteY32" fmla="*/ 108018 h 1406946"/>
                  <a:gd name="connsiteX33" fmla="*/ 185854 w 935111"/>
                  <a:gd name="connsiteY33" fmla="*/ 145218 h 1406946"/>
                  <a:gd name="connsiteX34" fmla="*/ 334115 w 935111"/>
                  <a:gd name="connsiteY34" fmla="*/ 174197 h 1406946"/>
                  <a:gd name="connsiteX35" fmla="*/ 351771 w 935111"/>
                  <a:gd name="connsiteY35" fmla="*/ 175949 h 1406946"/>
                  <a:gd name="connsiteX36" fmla="*/ 410941 w 935111"/>
                  <a:gd name="connsiteY36" fmla="*/ 183901 h 1406946"/>
                  <a:gd name="connsiteX37" fmla="*/ 605433 w 935111"/>
                  <a:gd name="connsiteY37" fmla="*/ 176758 h 1406946"/>
                  <a:gd name="connsiteX38" fmla="*/ 660020 w 935111"/>
                  <a:gd name="connsiteY38" fmla="*/ 171501 h 1406946"/>
                  <a:gd name="connsiteX39" fmla="*/ 716359 w 935111"/>
                  <a:gd name="connsiteY39" fmla="*/ 160853 h 1406946"/>
                  <a:gd name="connsiteX40" fmla="*/ 723233 w 935111"/>
                  <a:gd name="connsiteY40" fmla="*/ 157888 h 1406946"/>
                  <a:gd name="connsiteX41" fmla="*/ 730107 w 935111"/>
                  <a:gd name="connsiteY41" fmla="*/ 170962 h 1406946"/>
                  <a:gd name="connsiteX42" fmla="*/ 269689 w 935111"/>
                  <a:gd name="connsiteY42" fmla="*/ 184036 h 1406946"/>
                  <a:gd name="connsiteX43" fmla="*/ 126010 w 935111"/>
                  <a:gd name="connsiteY43" fmla="*/ 148992 h 1406946"/>
                  <a:gd name="connsiteX44" fmla="*/ 125875 w 935111"/>
                  <a:gd name="connsiteY44" fmla="*/ 150071 h 1406946"/>
                  <a:gd name="connsiteX45" fmla="*/ 90562 w 935111"/>
                  <a:gd name="connsiteY45" fmla="*/ 207758 h 1406946"/>
                  <a:gd name="connsiteX46" fmla="*/ 48645 w 935111"/>
                  <a:gd name="connsiteY46" fmla="*/ 258571 h 1406946"/>
                  <a:gd name="connsiteX47" fmla="*/ 48645 w 935111"/>
                  <a:gd name="connsiteY47" fmla="*/ 258571 h 1406946"/>
                  <a:gd name="connsiteX48" fmla="*/ 48645 w 935111"/>
                  <a:gd name="connsiteY48" fmla="*/ 258571 h 1406946"/>
                  <a:gd name="connsiteX49" fmla="*/ 2954 w 935111"/>
                  <a:gd name="connsiteY49" fmla="*/ 931136 h 1406946"/>
                  <a:gd name="connsiteX50" fmla="*/ 300554 w 935111"/>
                  <a:gd name="connsiteY50" fmla="*/ 1397485 h 1406946"/>
                  <a:gd name="connsiteX51" fmla="*/ 608937 w 935111"/>
                  <a:gd name="connsiteY51" fmla="*/ 1402202 h 1406946"/>
                  <a:gd name="connsiteX52" fmla="*/ 608937 w 935111"/>
                  <a:gd name="connsiteY52" fmla="*/ 1402202 h 1406946"/>
                  <a:gd name="connsiteX53" fmla="*/ 892520 w 935111"/>
                  <a:gd name="connsiteY53" fmla="*/ 1255828 h 1406946"/>
                  <a:gd name="connsiteX54" fmla="*/ 935111 w 935111"/>
                  <a:gd name="connsiteY54" fmla="*/ 684080 h 1406946"/>
                  <a:gd name="connsiteX55" fmla="*/ 896563 w 935111"/>
                  <a:gd name="connsiteY55" fmla="*/ 271240 h 140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35111" h="1406946">
                    <a:moveTo>
                      <a:pt x="896563" y="271240"/>
                    </a:moveTo>
                    <a:cubicBezTo>
                      <a:pt x="882681" y="229323"/>
                      <a:pt x="762724" y="146836"/>
                      <a:pt x="828228" y="130527"/>
                    </a:cubicBezTo>
                    <a:cubicBezTo>
                      <a:pt x="858689" y="107884"/>
                      <a:pt x="879985" y="66640"/>
                      <a:pt x="859902" y="30249"/>
                    </a:cubicBezTo>
                    <a:cubicBezTo>
                      <a:pt x="862733" y="50736"/>
                      <a:pt x="835372" y="51814"/>
                      <a:pt x="846828" y="23779"/>
                    </a:cubicBezTo>
                    <a:cubicBezTo>
                      <a:pt x="846828" y="23779"/>
                      <a:pt x="846828" y="23779"/>
                      <a:pt x="846828" y="23779"/>
                    </a:cubicBezTo>
                    <a:cubicBezTo>
                      <a:pt x="848446" y="9627"/>
                      <a:pt x="844133" y="5988"/>
                      <a:pt x="829307" y="9762"/>
                    </a:cubicBezTo>
                    <a:cubicBezTo>
                      <a:pt x="818928" y="12457"/>
                      <a:pt x="814615" y="22431"/>
                      <a:pt x="804507" y="24318"/>
                    </a:cubicBezTo>
                    <a:cubicBezTo>
                      <a:pt x="774989" y="29710"/>
                      <a:pt x="748437" y="46018"/>
                      <a:pt x="717572" y="47366"/>
                    </a:cubicBezTo>
                    <a:cubicBezTo>
                      <a:pt x="703689" y="47905"/>
                      <a:pt x="689941" y="51544"/>
                      <a:pt x="676059" y="53297"/>
                    </a:cubicBezTo>
                    <a:cubicBezTo>
                      <a:pt x="640880" y="57744"/>
                      <a:pt x="605702" y="64484"/>
                      <a:pt x="570254" y="65562"/>
                    </a:cubicBezTo>
                    <a:cubicBezTo>
                      <a:pt x="506772" y="67584"/>
                      <a:pt x="443289" y="66236"/>
                      <a:pt x="379806" y="66101"/>
                    </a:cubicBezTo>
                    <a:cubicBezTo>
                      <a:pt x="374415" y="66101"/>
                      <a:pt x="368889" y="65697"/>
                      <a:pt x="363767" y="64214"/>
                    </a:cubicBezTo>
                    <a:cubicBezTo>
                      <a:pt x="324680" y="53027"/>
                      <a:pt x="283706" y="58688"/>
                      <a:pt x="244215" y="50197"/>
                    </a:cubicBezTo>
                    <a:cubicBezTo>
                      <a:pt x="235454" y="48310"/>
                      <a:pt x="226693" y="48849"/>
                      <a:pt x="217797" y="44536"/>
                    </a:cubicBezTo>
                    <a:cubicBezTo>
                      <a:pt x="204993" y="38201"/>
                      <a:pt x="190976" y="33214"/>
                      <a:pt x="176823" y="30923"/>
                    </a:cubicBezTo>
                    <a:cubicBezTo>
                      <a:pt x="153506" y="27284"/>
                      <a:pt x="132749" y="19601"/>
                      <a:pt x="114689" y="4505"/>
                    </a:cubicBezTo>
                    <a:cubicBezTo>
                      <a:pt x="112128" y="2079"/>
                      <a:pt x="108893" y="-1021"/>
                      <a:pt x="105119" y="327"/>
                    </a:cubicBezTo>
                    <a:cubicBezTo>
                      <a:pt x="99997" y="1944"/>
                      <a:pt x="100671" y="7201"/>
                      <a:pt x="100941" y="11514"/>
                    </a:cubicBezTo>
                    <a:cubicBezTo>
                      <a:pt x="101345" y="20679"/>
                      <a:pt x="105928" y="29305"/>
                      <a:pt x="103771" y="38740"/>
                    </a:cubicBezTo>
                    <a:cubicBezTo>
                      <a:pt x="98784" y="59901"/>
                      <a:pt x="101884" y="63540"/>
                      <a:pt x="122236" y="74323"/>
                    </a:cubicBezTo>
                    <a:cubicBezTo>
                      <a:pt x="136119" y="81736"/>
                      <a:pt x="152428" y="82140"/>
                      <a:pt x="165502" y="90901"/>
                    </a:cubicBezTo>
                    <a:cubicBezTo>
                      <a:pt x="178710" y="99931"/>
                      <a:pt x="194076" y="104379"/>
                      <a:pt x="208767" y="107479"/>
                    </a:cubicBezTo>
                    <a:cubicBezTo>
                      <a:pt x="249336" y="115971"/>
                      <a:pt x="289232" y="127562"/>
                      <a:pt x="331150" y="130392"/>
                    </a:cubicBezTo>
                    <a:cubicBezTo>
                      <a:pt x="360263" y="132279"/>
                      <a:pt x="389241" y="134840"/>
                      <a:pt x="418489" y="134840"/>
                    </a:cubicBezTo>
                    <a:cubicBezTo>
                      <a:pt x="428867" y="134840"/>
                      <a:pt x="439380" y="134840"/>
                      <a:pt x="451915" y="134840"/>
                    </a:cubicBezTo>
                    <a:cubicBezTo>
                      <a:pt x="444906" y="144544"/>
                      <a:pt x="437358" y="144679"/>
                      <a:pt x="429811" y="144679"/>
                    </a:cubicBezTo>
                    <a:cubicBezTo>
                      <a:pt x="391802" y="144679"/>
                      <a:pt x="353793" y="146162"/>
                      <a:pt x="315919" y="144140"/>
                    </a:cubicBezTo>
                    <a:cubicBezTo>
                      <a:pt x="289906" y="142658"/>
                      <a:pt x="264297" y="136188"/>
                      <a:pt x="238958" y="129718"/>
                    </a:cubicBezTo>
                    <a:cubicBezTo>
                      <a:pt x="215506" y="123788"/>
                      <a:pt x="192458" y="114623"/>
                      <a:pt x="169276" y="110444"/>
                    </a:cubicBezTo>
                    <a:cubicBezTo>
                      <a:pt x="148789" y="106805"/>
                      <a:pt x="133693" y="96966"/>
                      <a:pt x="117249" y="87531"/>
                    </a:cubicBezTo>
                    <a:cubicBezTo>
                      <a:pt x="112397" y="84701"/>
                      <a:pt x="107680" y="80253"/>
                      <a:pt x="102962" y="85105"/>
                    </a:cubicBezTo>
                    <a:cubicBezTo>
                      <a:pt x="98245" y="89958"/>
                      <a:pt x="101884" y="95214"/>
                      <a:pt x="106062" y="99257"/>
                    </a:cubicBezTo>
                    <a:cubicBezTo>
                      <a:pt x="109162" y="102358"/>
                      <a:pt x="112532" y="105053"/>
                      <a:pt x="115632" y="108018"/>
                    </a:cubicBezTo>
                    <a:cubicBezTo>
                      <a:pt x="135580" y="127023"/>
                      <a:pt x="159976" y="136997"/>
                      <a:pt x="185854" y="145218"/>
                    </a:cubicBezTo>
                    <a:cubicBezTo>
                      <a:pt x="234241" y="160449"/>
                      <a:pt x="282628" y="174736"/>
                      <a:pt x="334115" y="174197"/>
                    </a:cubicBezTo>
                    <a:cubicBezTo>
                      <a:pt x="340045" y="174062"/>
                      <a:pt x="346245" y="174331"/>
                      <a:pt x="351771" y="175949"/>
                    </a:cubicBezTo>
                    <a:cubicBezTo>
                      <a:pt x="371045" y="182014"/>
                      <a:pt x="390724" y="183766"/>
                      <a:pt x="410941" y="183901"/>
                    </a:cubicBezTo>
                    <a:cubicBezTo>
                      <a:pt x="475906" y="184305"/>
                      <a:pt x="541006" y="185249"/>
                      <a:pt x="605433" y="176758"/>
                    </a:cubicBezTo>
                    <a:cubicBezTo>
                      <a:pt x="623628" y="174331"/>
                      <a:pt x="642093" y="176218"/>
                      <a:pt x="660020" y="171501"/>
                    </a:cubicBezTo>
                    <a:cubicBezTo>
                      <a:pt x="678485" y="166784"/>
                      <a:pt x="696680" y="159236"/>
                      <a:pt x="716359" y="160853"/>
                    </a:cubicBezTo>
                    <a:cubicBezTo>
                      <a:pt x="718650" y="159910"/>
                      <a:pt x="720941" y="158966"/>
                      <a:pt x="723233" y="157888"/>
                    </a:cubicBezTo>
                    <a:cubicBezTo>
                      <a:pt x="722559" y="161931"/>
                      <a:pt x="724580" y="166245"/>
                      <a:pt x="730107" y="170962"/>
                    </a:cubicBezTo>
                    <a:cubicBezTo>
                      <a:pt x="614598" y="197110"/>
                      <a:pt x="453937" y="216249"/>
                      <a:pt x="269689" y="184036"/>
                    </a:cubicBezTo>
                    <a:cubicBezTo>
                      <a:pt x="217528" y="174871"/>
                      <a:pt x="169545" y="162740"/>
                      <a:pt x="126010" y="148992"/>
                    </a:cubicBezTo>
                    <a:cubicBezTo>
                      <a:pt x="126010" y="149397"/>
                      <a:pt x="126010" y="149801"/>
                      <a:pt x="125875" y="150071"/>
                    </a:cubicBezTo>
                    <a:cubicBezTo>
                      <a:pt x="120080" y="172714"/>
                      <a:pt x="107275" y="194414"/>
                      <a:pt x="90562" y="207758"/>
                    </a:cubicBezTo>
                    <a:cubicBezTo>
                      <a:pt x="72232" y="222449"/>
                      <a:pt x="58754" y="238353"/>
                      <a:pt x="48645" y="258571"/>
                    </a:cubicBezTo>
                    <a:cubicBezTo>
                      <a:pt x="48645" y="258571"/>
                      <a:pt x="48645" y="258571"/>
                      <a:pt x="48645" y="258571"/>
                    </a:cubicBezTo>
                    <a:cubicBezTo>
                      <a:pt x="48645" y="258571"/>
                      <a:pt x="48645" y="258571"/>
                      <a:pt x="48645" y="258571"/>
                    </a:cubicBezTo>
                    <a:cubicBezTo>
                      <a:pt x="-20364" y="371114"/>
                      <a:pt x="12388" y="902158"/>
                      <a:pt x="2954" y="931136"/>
                    </a:cubicBezTo>
                    <a:cubicBezTo>
                      <a:pt x="-12277" y="1206363"/>
                      <a:pt x="23441" y="1388454"/>
                      <a:pt x="300554" y="1397485"/>
                    </a:cubicBezTo>
                    <a:cubicBezTo>
                      <a:pt x="398002" y="1409615"/>
                      <a:pt x="509332" y="1408806"/>
                      <a:pt x="608937" y="1402202"/>
                    </a:cubicBezTo>
                    <a:lnTo>
                      <a:pt x="608937" y="1402202"/>
                    </a:lnTo>
                    <a:cubicBezTo>
                      <a:pt x="711102" y="1382793"/>
                      <a:pt x="850468" y="1370528"/>
                      <a:pt x="892520" y="1255828"/>
                    </a:cubicBezTo>
                    <a:cubicBezTo>
                      <a:pt x="939020" y="1071984"/>
                      <a:pt x="926216" y="875336"/>
                      <a:pt x="935111" y="684080"/>
                    </a:cubicBezTo>
                    <a:cubicBezTo>
                      <a:pt x="927024" y="548893"/>
                      <a:pt x="925542" y="407775"/>
                      <a:pt x="896563" y="271240"/>
                    </a:cubicBezTo>
                    <a:close/>
                  </a:path>
                </a:pathLst>
              </a:custGeom>
              <a:solidFill>
                <a:srgbClr val="BDD7EE">
                  <a:alpha val="86000"/>
                </a:srgbClr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3" name="Freeform: Shape 518">
                <a:extLst>
                  <a:ext uri="{FF2B5EF4-FFF2-40B4-BE49-F238E27FC236}">
                    <a16:creationId xmlns:a16="http://schemas.microsoft.com/office/drawing/2014/main" id="{D8044674-DA26-48D1-8CB5-B75A1CAAF5A4}"/>
                  </a:ext>
                </a:extLst>
              </p:cNvPr>
              <p:cNvSpPr/>
              <p:nvPr/>
            </p:nvSpPr>
            <p:spPr>
              <a:xfrm>
                <a:off x="1771962" y="2862679"/>
                <a:ext cx="732146" cy="162743"/>
              </a:xfrm>
              <a:custGeom>
                <a:avLst/>
                <a:gdLst>
                  <a:gd name="connsiteX0" fmla="*/ 403017 w 732146"/>
                  <a:gd name="connsiteY0" fmla="*/ 160640 h 162743"/>
                  <a:gd name="connsiteX1" fmla="*/ 326864 w 732146"/>
                  <a:gd name="connsiteY1" fmla="*/ 162527 h 162743"/>
                  <a:gd name="connsiteX2" fmla="*/ 249364 w 732146"/>
                  <a:gd name="connsiteY2" fmla="*/ 158214 h 162743"/>
                  <a:gd name="connsiteX3" fmla="*/ 65251 w 732146"/>
                  <a:gd name="connsiteY3" fmla="*/ 126810 h 162743"/>
                  <a:gd name="connsiteX4" fmla="*/ 7294 w 732146"/>
                  <a:gd name="connsiteY4" fmla="*/ 93788 h 162743"/>
                  <a:gd name="connsiteX5" fmla="*/ 11338 w 732146"/>
                  <a:gd name="connsiteY5" fmla="*/ 63866 h 162743"/>
                  <a:gd name="connsiteX6" fmla="*/ 76842 w 732146"/>
                  <a:gd name="connsiteY6" fmla="*/ 36101 h 162743"/>
                  <a:gd name="connsiteX7" fmla="*/ 107168 w 732146"/>
                  <a:gd name="connsiteY7" fmla="*/ 26127 h 162743"/>
                  <a:gd name="connsiteX8" fmla="*/ 168495 w 732146"/>
                  <a:gd name="connsiteY8" fmla="*/ 13323 h 162743"/>
                  <a:gd name="connsiteX9" fmla="*/ 177929 w 732146"/>
                  <a:gd name="connsiteY9" fmla="*/ 10897 h 162743"/>
                  <a:gd name="connsiteX10" fmla="*/ 353686 w 732146"/>
                  <a:gd name="connsiteY10" fmla="*/ 518 h 162743"/>
                  <a:gd name="connsiteX11" fmla="*/ 488334 w 732146"/>
                  <a:gd name="connsiteY11" fmla="*/ 5370 h 162743"/>
                  <a:gd name="connsiteX12" fmla="*/ 614086 w 732146"/>
                  <a:gd name="connsiteY12" fmla="*/ 21949 h 162743"/>
                  <a:gd name="connsiteX13" fmla="*/ 697517 w 732146"/>
                  <a:gd name="connsiteY13" fmla="*/ 48231 h 162743"/>
                  <a:gd name="connsiteX14" fmla="*/ 727034 w 732146"/>
                  <a:gd name="connsiteY14" fmla="*/ 70066 h 162743"/>
                  <a:gd name="connsiteX15" fmla="*/ 725956 w 732146"/>
                  <a:gd name="connsiteY15" fmla="*/ 92844 h 162743"/>
                  <a:gd name="connsiteX16" fmla="*/ 687678 w 732146"/>
                  <a:gd name="connsiteY16" fmla="*/ 117375 h 162743"/>
                  <a:gd name="connsiteX17" fmla="*/ 629317 w 732146"/>
                  <a:gd name="connsiteY17" fmla="*/ 136244 h 162743"/>
                  <a:gd name="connsiteX18" fmla="*/ 480786 w 732146"/>
                  <a:gd name="connsiteY18" fmla="*/ 157944 h 162743"/>
                  <a:gd name="connsiteX19" fmla="*/ 403017 w 732146"/>
                  <a:gd name="connsiteY19" fmla="*/ 160640 h 162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32146" h="162743">
                    <a:moveTo>
                      <a:pt x="403017" y="160640"/>
                    </a:moveTo>
                    <a:cubicBezTo>
                      <a:pt x="377543" y="161044"/>
                      <a:pt x="351934" y="163471"/>
                      <a:pt x="326864" y="162527"/>
                    </a:cubicBezTo>
                    <a:cubicBezTo>
                      <a:pt x="301256" y="161584"/>
                      <a:pt x="275108" y="159158"/>
                      <a:pt x="249364" y="158214"/>
                    </a:cubicBezTo>
                    <a:cubicBezTo>
                      <a:pt x="186286" y="156058"/>
                      <a:pt x="125094" y="144466"/>
                      <a:pt x="65251" y="126810"/>
                    </a:cubicBezTo>
                    <a:cubicBezTo>
                      <a:pt x="44494" y="120744"/>
                      <a:pt x="21851" y="113062"/>
                      <a:pt x="7294" y="93788"/>
                    </a:cubicBezTo>
                    <a:cubicBezTo>
                      <a:pt x="-3084" y="80040"/>
                      <a:pt x="-2949" y="71953"/>
                      <a:pt x="11338" y="63866"/>
                    </a:cubicBezTo>
                    <a:cubicBezTo>
                      <a:pt x="31960" y="52140"/>
                      <a:pt x="50694" y="36101"/>
                      <a:pt x="76842" y="36101"/>
                    </a:cubicBezTo>
                    <a:cubicBezTo>
                      <a:pt x="87086" y="36101"/>
                      <a:pt x="96925" y="29362"/>
                      <a:pt x="107168" y="26127"/>
                    </a:cubicBezTo>
                    <a:cubicBezTo>
                      <a:pt x="127386" y="19792"/>
                      <a:pt x="148816" y="21410"/>
                      <a:pt x="168495" y="13323"/>
                    </a:cubicBezTo>
                    <a:cubicBezTo>
                      <a:pt x="171460" y="12110"/>
                      <a:pt x="174695" y="10897"/>
                      <a:pt x="177929" y="10897"/>
                    </a:cubicBezTo>
                    <a:cubicBezTo>
                      <a:pt x="236695" y="10223"/>
                      <a:pt x="294516" y="-2717"/>
                      <a:pt x="353686" y="518"/>
                    </a:cubicBezTo>
                    <a:cubicBezTo>
                      <a:pt x="398569" y="2944"/>
                      <a:pt x="443721" y="2001"/>
                      <a:pt x="488334" y="5370"/>
                    </a:cubicBezTo>
                    <a:cubicBezTo>
                      <a:pt x="530386" y="8605"/>
                      <a:pt x="573247" y="11166"/>
                      <a:pt x="614086" y="21949"/>
                    </a:cubicBezTo>
                    <a:cubicBezTo>
                      <a:pt x="642121" y="29362"/>
                      <a:pt x="670830" y="36505"/>
                      <a:pt x="697517" y="48231"/>
                    </a:cubicBezTo>
                    <a:cubicBezTo>
                      <a:pt x="708434" y="53084"/>
                      <a:pt x="718004" y="61844"/>
                      <a:pt x="727034" y="70066"/>
                    </a:cubicBezTo>
                    <a:cubicBezTo>
                      <a:pt x="734717" y="77075"/>
                      <a:pt x="733234" y="85701"/>
                      <a:pt x="725956" y="92844"/>
                    </a:cubicBezTo>
                    <a:cubicBezTo>
                      <a:pt x="714904" y="103492"/>
                      <a:pt x="703447" y="111984"/>
                      <a:pt x="687678" y="117375"/>
                    </a:cubicBezTo>
                    <a:cubicBezTo>
                      <a:pt x="668404" y="124114"/>
                      <a:pt x="649130" y="131527"/>
                      <a:pt x="629317" y="136244"/>
                    </a:cubicBezTo>
                    <a:cubicBezTo>
                      <a:pt x="580525" y="147701"/>
                      <a:pt x="531330" y="156327"/>
                      <a:pt x="480786" y="157944"/>
                    </a:cubicBezTo>
                    <a:cubicBezTo>
                      <a:pt x="454908" y="158888"/>
                      <a:pt x="428895" y="160236"/>
                      <a:pt x="403017" y="160640"/>
                    </a:cubicBezTo>
                    <a:close/>
                  </a:path>
                </a:pathLst>
              </a:custGeom>
              <a:solidFill>
                <a:srgbClr val="E2DFF6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4" name="Freeform: Shape 519">
                <a:extLst>
                  <a:ext uri="{FF2B5EF4-FFF2-40B4-BE49-F238E27FC236}">
                    <a16:creationId xmlns:a16="http://schemas.microsoft.com/office/drawing/2014/main" id="{50C6C6A4-8009-482A-B282-FB55102B108D}"/>
                  </a:ext>
                </a:extLst>
              </p:cNvPr>
              <p:cNvSpPr/>
              <p:nvPr/>
            </p:nvSpPr>
            <p:spPr>
              <a:xfrm>
                <a:off x="2340053" y="3016714"/>
                <a:ext cx="157729" cy="49084"/>
              </a:xfrm>
              <a:custGeom>
                <a:avLst/>
                <a:gdLst>
                  <a:gd name="connsiteX0" fmla="*/ 153687 w 157729"/>
                  <a:gd name="connsiteY0" fmla="*/ 12939 h 49084"/>
                  <a:gd name="connsiteX1" fmla="*/ 91687 w 157729"/>
                  <a:gd name="connsiteY1" fmla="*/ 33696 h 49084"/>
                  <a:gd name="connsiteX2" fmla="*/ 11491 w 157729"/>
                  <a:gd name="connsiteY2" fmla="*/ 48926 h 49084"/>
                  <a:gd name="connsiteX3" fmla="*/ 169 w 157729"/>
                  <a:gd name="connsiteY3" fmla="*/ 45017 h 49084"/>
                  <a:gd name="connsiteX4" fmla="*/ 10009 w 157729"/>
                  <a:gd name="connsiteY4" fmla="*/ 36661 h 49084"/>
                  <a:gd name="connsiteX5" fmla="*/ 51252 w 157729"/>
                  <a:gd name="connsiteY5" fmla="*/ 28304 h 49084"/>
                  <a:gd name="connsiteX6" fmla="*/ 143983 w 157729"/>
                  <a:gd name="connsiteY6" fmla="*/ 0 h 49084"/>
                  <a:gd name="connsiteX7" fmla="*/ 153687 w 157729"/>
                  <a:gd name="connsiteY7" fmla="*/ 12939 h 4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729" h="49084">
                    <a:moveTo>
                      <a:pt x="153687" y="12939"/>
                    </a:moveTo>
                    <a:cubicBezTo>
                      <a:pt x="133065" y="20083"/>
                      <a:pt x="112848" y="29113"/>
                      <a:pt x="91687" y="33696"/>
                    </a:cubicBezTo>
                    <a:cubicBezTo>
                      <a:pt x="65135" y="39357"/>
                      <a:pt x="39391" y="50544"/>
                      <a:pt x="11491" y="48926"/>
                    </a:cubicBezTo>
                    <a:cubicBezTo>
                      <a:pt x="7313" y="48657"/>
                      <a:pt x="1248" y="50004"/>
                      <a:pt x="169" y="45017"/>
                    </a:cubicBezTo>
                    <a:cubicBezTo>
                      <a:pt x="-1178" y="38548"/>
                      <a:pt x="5830" y="37604"/>
                      <a:pt x="10009" y="36661"/>
                    </a:cubicBezTo>
                    <a:cubicBezTo>
                      <a:pt x="23622" y="33291"/>
                      <a:pt x="37504" y="30865"/>
                      <a:pt x="51252" y="28304"/>
                    </a:cubicBezTo>
                    <a:cubicBezTo>
                      <a:pt x="83196" y="22239"/>
                      <a:pt x="115139" y="16174"/>
                      <a:pt x="143983" y="0"/>
                    </a:cubicBezTo>
                    <a:cubicBezTo>
                      <a:pt x="152474" y="270"/>
                      <a:pt x="163930" y="-1483"/>
                      <a:pt x="153687" y="12939"/>
                    </a:cubicBez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5" name="Freeform: Shape 520">
                <a:extLst>
                  <a:ext uri="{FF2B5EF4-FFF2-40B4-BE49-F238E27FC236}">
                    <a16:creationId xmlns:a16="http://schemas.microsoft.com/office/drawing/2014/main" id="{2BA82EDA-682D-4ABF-94BE-63FE3BA49D53}"/>
                  </a:ext>
                </a:extLst>
              </p:cNvPr>
              <p:cNvSpPr/>
              <p:nvPr/>
            </p:nvSpPr>
            <p:spPr>
              <a:xfrm>
                <a:off x="1803008" y="2873439"/>
                <a:ext cx="660919" cy="138122"/>
              </a:xfrm>
              <a:custGeom>
                <a:avLst/>
                <a:gdLst>
                  <a:gd name="connsiteX0" fmla="*/ 337870 w 660919"/>
                  <a:gd name="connsiteY0" fmla="*/ 135862 h 138122"/>
                  <a:gd name="connsiteX1" fmla="*/ 158340 w 660919"/>
                  <a:gd name="connsiteY1" fmla="*/ 128854 h 138122"/>
                  <a:gd name="connsiteX2" fmla="*/ 49435 w 660919"/>
                  <a:gd name="connsiteY2" fmla="*/ 106884 h 138122"/>
                  <a:gd name="connsiteX3" fmla="*/ 8596 w 660919"/>
                  <a:gd name="connsiteY3" fmla="*/ 86262 h 138122"/>
                  <a:gd name="connsiteX4" fmla="*/ 5496 w 660919"/>
                  <a:gd name="connsiteY4" fmla="*/ 54858 h 138122"/>
                  <a:gd name="connsiteX5" fmla="*/ 34879 w 660919"/>
                  <a:gd name="connsiteY5" fmla="*/ 36797 h 138122"/>
                  <a:gd name="connsiteX6" fmla="*/ 135157 w 660919"/>
                  <a:gd name="connsiteY6" fmla="*/ 14693 h 138122"/>
                  <a:gd name="connsiteX7" fmla="*/ 210096 w 660919"/>
                  <a:gd name="connsiteY7" fmla="*/ 7145 h 138122"/>
                  <a:gd name="connsiteX8" fmla="*/ 291370 w 660919"/>
                  <a:gd name="connsiteY8" fmla="*/ 1080 h 138122"/>
                  <a:gd name="connsiteX9" fmla="*/ 475753 w 660919"/>
                  <a:gd name="connsiteY9" fmla="*/ 9032 h 138122"/>
                  <a:gd name="connsiteX10" fmla="*/ 596788 w 660919"/>
                  <a:gd name="connsiteY10" fmla="*/ 27093 h 138122"/>
                  <a:gd name="connsiteX11" fmla="*/ 644771 w 660919"/>
                  <a:gd name="connsiteY11" fmla="*/ 44884 h 138122"/>
                  <a:gd name="connsiteX12" fmla="*/ 660810 w 660919"/>
                  <a:gd name="connsiteY12" fmla="*/ 74267 h 138122"/>
                  <a:gd name="connsiteX13" fmla="*/ 640323 w 660919"/>
                  <a:gd name="connsiteY13" fmla="*/ 97180 h 138122"/>
                  <a:gd name="connsiteX14" fmla="*/ 536540 w 660919"/>
                  <a:gd name="connsiteY14" fmla="*/ 124271 h 138122"/>
                  <a:gd name="connsiteX15" fmla="*/ 337870 w 660919"/>
                  <a:gd name="connsiteY15" fmla="*/ 135862 h 138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0919" h="138122">
                    <a:moveTo>
                      <a:pt x="337870" y="135862"/>
                    </a:moveTo>
                    <a:cubicBezTo>
                      <a:pt x="280049" y="142332"/>
                      <a:pt x="219127" y="133302"/>
                      <a:pt x="158340" y="128854"/>
                    </a:cubicBezTo>
                    <a:cubicBezTo>
                      <a:pt x="121948" y="126158"/>
                      <a:pt x="84883" y="119149"/>
                      <a:pt x="49435" y="106884"/>
                    </a:cubicBezTo>
                    <a:cubicBezTo>
                      <a:pt x="34474" y="101762"/>
                      <a:pt x="20592" y="97045"/>
                      <a:pt x="8596" y="86262"/>
                    </a:cubicBezTo>
                    <a:cubicBezTo>
                      <a:pt x="-2860" y="76019"/>
                      <a:pt x="-1782" y="66180"/>
                      <a:pt x="5496" y="54858"/>
                    </a:cubicBezTo>
                    <a:cubicBezTo>
                      <a:pt x="12505" y="44075"/>
                      <a:pt x="24366" y="38549"/>
                      <a:pt x="34879" y="36797"/>
                    </a:cubicBezTo>
                    <a:cubicBezTo>
                      <a:pt x="68709" y="31271"/>
                      <a:pt x="101596" y="21297"/>
                      <a:pt x="135157" y="14693"/>
                    </a:cubicBezTo>
                    <a:cubicBezTo>
                      <a:pt x="160496" y="9706"/>
                      <a:pt x="186105" y="15501"/>
                      <a:pt x="210096" y="7145"/>
                    </a:cubicBezTo>
                    <a:cubicBezTo>
                      <a:pt x="236783" y="-2290"/>
                      <a:pt x="264414" y="2967"/>
                      <a:pt x="291370" y="1080"/>
                    </a:cubicBezTo>
                    <a:cubicBezTo>
                      <a:pt x="352831" y="-3233"/>
                      <a:pt x="414292" y="6606"/>
                      <a:pt x="475753" y="9032"/>
                    </a:cubicBezTo>
                    <a:cubicBezTo>
                      <a:pt x="516997" y="10649"/>
                      <a:pt x="556353" y="21701"/>
                      <a:pt x="596788" y="27093"/>
                    </a:cubicBezTo>
                    <a:cubicBezTo>
                      <a:pt x="613366" y="29249"/>
                      <a:pt x="629271" y="37875"/>
                      <a:pt x="644771" y="44884"/>
                    </a:cubicBezTo>
                    <a:cubicBezTo>
                      <a:pt x="656632" y="50275"/>
                      <a:pt x="661753" y="61732"/>
                      <a:pt x="660810" y="74267"/>
                    </a:cubicBezTo>
                    <a:cubicBezTo>
                      <a:pt x="659866" y="86128"/>
                      <a:pt x="650566" y="93675"/>
                      <a:pt x="640323" y="97180"/>
                    </a:cubicBezTo>
                    <a:cubicBezTo>
                      <a:pt x="606492" y="108906"/>
                      <a:pt x="572527" y="119284"/>
                      <a:pt x="536540" y="124271"/>
                    </a:cubicBezTo>
                    <a:cubicBezTo>
                      <a:pt x="471979" y="132897"/>
                      <a:pt x="407014" y="139771"/>
                      <a:pt x="337870" y="135862"/>
                    </a:cubicBez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6" name="Freeform: Shape 521">
                <a:extLst>
                  <a:ext uri="{FF2B5EF4-FFF2-40B4-BE49-F238E27FC236}">
                    <a16:creationId xmlns:a16="http://schemas.microsoft.com/office/drawing/2014/main" id="{6A69F268-55E6-4A2D-8F83-0F6C6DAE8E10}"/>
                  </a:ext>
                </a:extLst>
              </p:cNvPr>
              <p:cNvSpPr/>
              <p:nvPr/>
            </p:nvSpPr>
            <p:spPr>
              <a:xfrm>
                <a:off x="1815718" y="2889137"/>
                <a:ext cx="635028" cy="108043"/>
              </a:xfrm>
              <a:custGeom>
                <a:avLst/>
                <a:gdLst>
                  <a:gd name="connsiteX0" fmla="*/ 221108 w 635028"/>
                  <a:gd name="connsiteY0" fmla="*/ 613 h 108043"/>
                  <a:gd name="connsiteX1" fmla="*/ 323004 w 635028"/>
                  <a:gd name="connsiteY1" fmla="*/ 1017 h 108043"/>
                  <a:gd name="connsiteX2" fmla="*/ 449430 w 635028"/>
                  <a:gd name="connsiteY2" fmla="*/ 4926 h 108043"/>
                  <a:gd name="connsiteX3" fmla="*/ 572082 w 635028"/>
                  <a:gd name="connsiteY3" fmla="*/ 24469 h 108043"/>
                  <a:gd name="connsiteX4" fmla="*/ 627073 w 635028"/>
                  <a:gd name="connsiteY4" fmla="*/ 45765 h 108043"/>
                  <a:gd name="connsiteX5" fmla="*/ 635026 w 635028"/>
                  <a:gd name="connsiteY5" fmla="*/ 54526 h 108043"/>
                  <a:gd name="connsiteX6" fmla="*/ 627882 w 635028"/>
                  <a:gd name="connsiteY6" fmla="*/ 62343 h 108043"/>
                  <a:gd name="connsiteX7" fmla="*/ 508060 w 635028"/>
                  <a:gd name="connsiteY7" fmla="*/ 95634 h 108043"/>
                  <a:gd name="connsiteX8" fmla="*/ 322464 w 635028"/>
                  <a:gd name="connsiteY8" fmla="*/ 106956 h 108043"/>
                  <a:gd name="connsiteX9" fmla="*/ 163825 w 635028"/>
                  <a:gd name="connsiteY9" fmla="*/ 100621 h 108043"/>
                  <a:gd name="connsiteX10" fmla="*/ 37668 w 635028"/>
                  <a:gd name="connsiteY10" fmla="*/ 77843 h 108043"/>
                  <a:gd name="connsiteX11" fmla="*/ 4512 w 635028"/>
                  <a:gd name="connsiteY11" fmla="*/ 61534 h 108043"/>
                  <a:gd name="connsiteX12" fmla="*/ 5590 w 635028"/>
                  <a:gd name="connsiteY12" fmla="*/ 45630 h 108043"/>
                  <a:gd name="connsiteX13" fmla="*/ 34838 w 635028"/>
                  <a:gd name="connsiteY13" fmla="*/ 33230 h 108043"/>
                  <a:gd name="connsiteX14" fmla="*/ 126086 w 635028"/>
                  <a:gd name="connsiteY14" fmla="*/ 12069 h 108043"/>
                  <a:gd name="connsiteX15" fmla="*/ 221108 w 635028"/>
                  <a:gd name="connsiteY15" fmla="*/ 613 h 108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35028" h="108043">
                    <a:moveTo>
                      <a:pt x="221108" y="613"/>
                    </a:moveTo>
                    <a:cubicBezTo>
                      <a:pt x="255073" y="613"/>
                      <a:pt x="289173" y="-1005"/>
                      <a:pt x="323004" y="1017"/>
                    </a:cubicBezTo>
                    <a:cubicBezTo>
                      <a:pt x="365190" y="3578"/>
                      <a:pt x="407917" y="-196"/>
                      <a:pt x="449430" y="4926"/>
                    </a:cubicBezTo>
                    <a:cubicBezTo>
                      <a:pt x="490269" y="10047"/>
                      <a:pt x="531782" y="12743"/>
                      <a:pt x="572082" y="24469"/>
                    </a:cubicBezTo>
                    <a:cubicBezTo>
                      <a:pt x="591356" y="30130"/>
                      <a:pt x="609417" y="36869"/>
                      <a:pt x="627073" y="45765"/>
                    </a:cubicBezTo>
                    <a:cubicBezTo>
                      <a:pt x="631117" y="47786"/>
                      <a:pt x="635160" y="49269"/>
                      <a:pt x="635026" y="54526"/>
                    </a:cubicBezTo>
                    <a:cubicBezTo>
                      <a:pt x="634891" y="58973"/>
                      <a:pt x="631386" y="60321"/>
                      <a:pt x="627882" y="62343"/>
                    </a:cubicBezTo>
                    <a:cubicBezTo>
                      <a:pt x="590817" y="84178"/>
                      <a:pt x="549708" y="89569"/>
                      <a:pt x="508060" y="95634"/>
                    </a:cubicBezTo>
                    <a:cubicBezTo>
                      <a:pt x="446330" y="104665"/>
                      <a:pt x="384464" y="110595"/>
                      <a:pt x="322464" y="106956"/>
                    </a:cubicBezTo>
                    <a:cubicBezTo>
                      <a:pt x="269495" y="103991"/>
                      <a:pt x="215986" y="110191"/>
                      <a:pt x="163825" y="100621"/>
                    </a:cubicBezTo>
                    <a:cubicBezTo>
                      <a:pt x="121773" y="92939"/>
                      <a:pt x="78642" y="90782"/>
                      <a:pt x="37668" y="77843"/>
                    </a:cubicBezTo>
                    <a:cubicBezTo>
                      <a:pt x="26077" y="74204"/>
                      <a:pt x="15025" y="67869"/>
                      <a:pt x="4512" y="61534"/>
                    </a:cubicBezTo>
                    <a:cubicBezTo>
                      <a:pt x="-3575" y="56682"/>
                      <a:pt x="738" y="50617"/>
                      <a:pt x="5590" y="45630"/>
                    </a:cubicBezTo>
                    <a:cubicBezTo>
                      <a:pt x="13677" y="37543"/>
                      <a:pt x="25403" y="37813"/>
                      <a:pt x="34838" y="33230"/>
                    </a:cubicBezTo>
                    <a:cubicBezTo>
                      <a:pt x="63681" y="19482"/>
                      <a:pt x="95760" y="17326"/>
                      <a:pt x="126086" y="12069"/>
                    </a:cubicBezTo>
                    <a:cubicBezTo>
                      <a:pt x="156951" y="6947"/>
                      <a:pt x="221108" y="2095"/>
                      <a:pt x="221108" y="613"/>
                    </a:cubicBezTo>
                    <a:close/>
                  </a:path>
                </a:pathLst>
              </a:custGeom>
              <a:solidFill>
                <a:srgbClr val="E2DFF6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98" name="Graphic 511">
              <a:extLst>
                <a:ext uri="{FF2B5EF4-FFF2-40B4-BE49-F238E27FC236}">
                  <a16:creationId xmlns:a16="http://schemas.microsoft.com/office/drawing/2014/main" id="{A6CB77FF-34D1-453A-9B67-185C715DEC8D}"/>
                </a:ext>
              </a:extLst>
            </p:cNvPr>
            <p:cNvGrpSpPr/>
            <p:nvPr/>
          </p:nvGrpSpPr>
          <p:grpSpPr>
            <a:xfrm>
              <a:off x="1728223" y="3263369"/>
              <a:ext cx="797025" cy="1035159"/>
              <a:chOff x="1728223" y="3263369"/>
              <a:chExt cx="797025" cy="1035159"/>
            </a:xfrm>
            <a:solidFill>
              <a:srgbClr val="E7605F"/>
            </a:solidFill>
          </p:grpSpPr>
          <p:sp>
            <p:nvSpPr>
              <p:cNvPr id="299" name="Freeform: Shape 523">
                <a:extLst>
                  <a:ext uri="{FF2B5EF4-FFF2-40B4-BE49-F238E27FC236}">
                    <a16:creationId xmlns:a16="http://schemas.microsoft.com/office/drawing/2014/main" id="{525FD6F7-B3C3-41C6-AB4B-410C7334E582}"/>
                  </a:ext>
                </a:extLst>
              </p:cNvPr>
              <p:cNvSpPr/>
              <p:nvPr/>
            </p:nvSpPr>
            <p:spPr>
              <a:xfrm>
                <a:off x="2147259" y="3263369"/>
                <a:ext cx="314537" cy="306568"/>
              </a:xfrm>
              <a:custGeom>
                <a:avLst/>
                <a:gdLst>
                  <a:gd name="connsiteX0" fmla="*/ 314537 w 314537"/>
                  <a:gd name="connsiteY0" fmla="*/ 108632 h 306568"/>
                  <a:gd name="connsiteX1" fmla="*/ 251189 w 314537"/>
                  <a:gd name="connsiteY1" fmla="*/ 284524 h 306568"/>
                  <a:gd name="connsiteX2" fmla="*/ 197276 w 314537"/>
                  <a:gd name="connsiteY2" fmla="*/ 304472 h 306568"/>
                  <a:gd name="connsiteX3" fmla="*/ 19228 w 314537"/>
                  <a:gd name="connsiteY3" fmla="*/ 186806 h 306568"/>
                  <a:gd name="connsiteX4" fmla="*/ 763 w 314537"/>
                  <a:gd name="connsiteY4" fmla="*/ 121572 h 306568"/>
                  <a:gd name="connsiteX5" fmla="*/ 104411 w 314537"/>
                  <a:gd name="connsiteY5" fmla="*/ 65232 h 306568"/>
                  <a:gd name="connsiteX6" fmla="*/ 122606 w 314537"/>
                  <a:gd name="connsiteY6" fmla="*/ 72915 h 306568"/>
                  <a:gd name="connsiteX7" fmla="*/ 148620 w 314537"/>
                  <a:gd name="connsiteY7" fmla="*/ 63615 h 306568"/>
                  <a:gd name="connsiteX8" fmla="*/ 234611 w 314537"/>
                  <a:gd name="connsiteY8" fmla="*/ 402 h 306568"/>
                  <a:gd name="connsiteX9" fmla="*/ 311168 w 314537"/>
                  <a:gd name="connsiteY9" fmla="*/ 81137 h 306568"/>
                  <a:gd name="connsiteX10" fmla="*/ 314537 w 314537"/>
                  <a:gd name="connsiteY10" fmla="*/ 108632 h 30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4537" h="306568">
                    <a:moveTo>
                      <a:pt x="314537" y="108632"/>
                    </a:moveTo>
                    <a:cubicBezTo>
                      <a:pt x="312246" y="179124"/>
                      <a:pt x="289063" y="234520"/>
                      <a:pt x="251189" y="284524"/>
                    </a:cubicBezTo>
                    <a:cubicBezTo>
                      <a:pt x="237307" y="302854"/>
                      <a:pt x="220189" y="310672"/>
                      <a:pt x="197276" y="304472"/>
                    </a:cubicBezTo>
                    <a:cubicBezTo>
                      <a:pt x="124898" y="284928"/>
                      <a:pt x="63437" y="248672"/>
                      <a:pt x="19228" y="186806"/>
                    </a:cubicBezTo>
                    <a:cubicBezTo>
                      <a:pt x="5480" y="167533"/>
                      <a:pt x="-2607" y="145832"/>
                      <a:pt x="763" y="121572"/>
                    </a:cubicBezTo>
                    <a:cubicBezTo>
                      <a:pt x="7367" y="73185"/>
                      <a:pt x="52250" y="48924"/>
                      <a:pt x="104411" y="65232"/>
                    </a:cubicBezTo>
                    <a:cubicBezTo>
                      <a:pt x="110746" y="67254"/>
                      <a:pt x="117215" y="69276"/>
                      <a:pt x="122606" y="72915"/>
                    </a:cubicBezTo>
                    <a:cubicBezTo>
                      <a:pt x="135950" y="81811"/>
                      <a:pt x="142420" y="79924"/>
                      <a:pt x="148620" y="63615"/>
                    </a:cubicBezTo>
                    <a:cubicBezTo>
                      <a:pt x="166680" y="16172"/>
                      <a:pt x="194446" y="-3102"/>
                      <a:pt x="234611" y="402"/>
                    </a:cubicBezTo>
                    <a:cubicBezTo>
                      <a:pt x="269924" y="3502"/>
                      <a:pt x="303081" y="38141"/>
                      <a:pt x="311168" y="81137"/>
                    </a:cubicBezTo>
                    <a:cubicBezTo>
                      <a:pt x="313324" y="92593"/>
                      <a:pt x="313998" y="104185"/>
                      <a:pt x="314537" y="108632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0" name="Freeform: Shape 524">
                <a:extLst>
                  <a:ext uri="{FF2B5EF4-FFF2-40B4-BE49-F238E27FC236}">
                    <a16:creationId xmlns:a16="http://schemas.microsoft.com/office/drawing/2014/main" id="{970E5556-2930-417B-BFA7-AFF708651230}"/>
                  </a:ext>
                </a:extLst>
              </p:cNvPr>
              <p:cNvSpPr/>
              <p:nvPr/>
            </p:nvSpPr>
            <p:spPr>
              <a:xfrm>
                <a:off x="2249905" y="3588402"/>
                <a:ext cx="275344" cy="269790"/>
              </a:xfrm>
              <a:custGeom>
                <a:avLst/>
                <a:gdLst>
                  <a:gd name="connsiteX0" fmla="*/ 275239 w 275344"/>
                  <a:gd name="connsiteY0" fmla="*/ 106808 h 269790"/>
                  <a:gd name="connsiteX1" fmla="*/ 217282 w 275344"/>
                  <a:gd name="connsiteY1" fmla="*/ 211939 h 269790"/>
                  <a:gd name="connsiteX2" fmla="*/ 123473 w 275344"/>
                  <a:gd name="connsiteY2" fmla="*/ 265987 h 269790"/>
                  <a:gd name="connsiteX3" fmla="*/ 83578 w 275344"/>
                  <a:gd name="connsiteY3" fmla="*/ 261943 h 269790"/>
                  <a:gd name="connsiteX4" fmla="*/ 417 w 275344"/>
                  <a:gd name="connsiteY4" fmla="*/ 65565 h 269790"/>
                  <a:gd name="connsiteX5" fmla="*/ 49882 w 275344"/>
                  <a:gd name="connsiteY5" fmla="*/ 1543 h 269790"/>
                  <a:gd name="connsiteX6" fmla="*/ 125630 w 275344"/>
                  <a:gd name="connsiteY6" fmla="*/ 36721 h 269790"/>
                  <a:gd name="connsiteX7" fmla="*/ 165256 w 275344"/>
                  <a:gd name="connsiteY7" fmla="*/ 44673 h 269790"/>
                  <a:gd name="connsiteX8" fmla="*/ 242082 w 275344"/>
                  <a:gd name="connsiteY8" fmla="*/ 39282 h 269790"/>
                  <a:gd name="connsiteX9" fmla="*/ 275239 w 275344"/>
                  <a:gd name="connsiteY9" fmla="*/ 106808 h 269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344" h="269790">
                    <a:moveTo>
                      <a:pt x="275239" y="106808"/>
                    </a:moveTo>
                    <a:cubicBezTo>
                      <a:pt x="274430" y="151960"/>
                      <a:pt x="248148" y="183634"/>
                      <a:pt x="217282" y="211939"/>
                    </a:cubicBezTo>
                    <a:cubicBezTo>
                      <a:pt x="190191" y="236739"/>
                      <a:pt x="158517" y="254530"/>
                      <a:pt x="123473" y="265987"/>
                    </a:cubicBezTo>
                    <a:cubicBezTo>
                      <a:pt x="109726" y="270434"/>
                      <a:pt x="94630" y="272995"/>
                      <a:pt x="83578" y="261943"/>
                    </a:cubicBezTo>
                    <a:cubicBezTo>
                      <a:pt x="29395" y="207895"/>
                      <a:pt x="-4166" y="144008"/>
                      <a:pt x="417" y="65565"/>
                    </a:cubicBezTo>
                    <a:cubicBezTo>
                      <a:pt x="2439" y="30386"/>
                      <a:pt x="23465" y="6665"/>
                      <a:pt x="49882" y="1543"/>
                    </a:cubicBezTo>
                    <a:cubicBezTo>
                      <a:pt x="83173" y="-4927"/>
                      <a:pt x="109321" y="9360"/>
                      <a:pt x="125630" y="36721"/>
                    </a:cubicBezTo>
                    <a:cubicBezTo>
                      <a:pt x="137895" y="57208"/>
                      <a:pt x="146387" y="59769"/>
                      <a:pt x="165256" y="44673"/>
                    </a:cubicBezTo>
                    <a:cubicBezTo>
                      <a:pt x="188304" y="26208"/>
                      <a:pt x="215934" y="24186"/>
                      <a:pt x="242082" y="39282"/>
                    </a:cubicBezTo>
                    <a:cubicBezTo>
                      <a:pt x="267287" y="53973"/>
                      <a:pt x="276452" y="78099"/>
                      <a:pt x="275239" y="10680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1" name="Freeform: Shape 525">
                <a:extLst>
                  <a:ext uri="{FF2B5EF4-FFF2-40B4-BE49-F238E27FC236}">
                    <a16:creationId xmlns:a16="http://schemas.microsoft.com/office/drawing/2014/main" id="{C4E8420A-68B1-4DAE-89AD-21BBDA048FDE}"/>
                  </a:ext>
                </a:extLst>
              </p:cNvPr>
              <p:cNvSpPr/>
              <p:nvPr/>
            </p:nvSpPr>
            <p:spPr>
              <a:xfrm>
                <a:off x="1992722" y="3518532"/>
                <a:ext cx="234307" cy="226316"/>
              </a:xfrm>
              <a:custGeom>
                <a:avLst/>
                <a:gdLst>
                  <a:gd name="connsiteX0" fmla="*/ 234283 w 234307"/>
                  <a:gd name="connsiteY0" fmla="*/ 90687 h 226316"/>
                  <a:gd name="connsiteX1" fmla="*/ 176326 w 234307"/>
                  <a:gd name="connsiteY1" fmla="*/ 214014 h 226316"/>
                  <a:gd name="connsiteX2" fmla="*/ 140474 w 234307"/>
                  <a:gd name="connsiteY2" fmla="*/ 224661 h 226316"/>
                  <a:gd name="connsiteX3" fmla="*/ 14587 w 234307"/>
                  <a:gd name="connsiteY3" fmla="*/ 137727 h 226316"/>
                  <a:gd name="connsiteX4" fmla="*/ 12431 w 234307"/>
                  <a:gd name="connsiteY4" fmla="*/ 59418 h 226316"/>
                  <a:gd name="connsiteX5" fmla="*/ 90335 w 234307"/>
                  <a:gd name="connsiteY5" fmla="*/ 49444 h 226316"/>
                  <a:gd name="connsiteX6" fmla="*/ 113248 w 234307"/>
                  <a:gd name="connsiteY6" fmla="*/ 46479 h 226316"/>
                  <a:gd name="connsiteX7" fmla="*/ 186166 w 234307"/>
                  <a:gd name="connsiteY7" fmla="*/ 2405 h 226316"/>
                  <a:gd name="connsiteX8" fmla="*/ 234283 w 234307"/>
                  <a:gd name="connsiteY8" fmla="*/ 90687 h 22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307" h="226316">
                    <a:moveTo>
                      <a:pt x="234283" y="90687"/>
                    </a:moveTo>
                    <a:cubicBezTo>
                      <a:pt x="232396" y="132740"/>
                      <a:pt x="210831" y="176140"/>
                      <a:pt x="176326" y="214014"/>
                    </a:cubicBezTo>
                    <a:cubicBezTo>
                      <a:pt x="166622" y="224661"/>
                      <a:pt x="154626" y="228975"/>
                      <a:pt x="140474" y="224661"/>
                    </a:cubicBezTo>
                    <a:cubicBezTo>
                      <a:pt x="89257" y="209027"/>
                      <a:pt x="45318" y="182744"/>
                      <a:pt x="14587" y="137727"/>
                    </a:cubicBezTo>
                    <a:cubicBezTo>
                      <a:pt x="-4417" y="109827"/>
                      <a:pt x="-4552" y="79366"/>
                      <a:pt x="12431" y="59418"/>
                    </a:cubicBezTo>
                    <a:cubicBezTo>
                      <a:pt x="29278" y="39740"/>
                      <a:pt x="59604" y="35831"/>
                      <a:pt x="90335" y="49444"/>
                    </a:cubicBezTo>
                    <a:cubicBezTo>
                      <a:pt x="98692" y="53218"/>
                      <a:pt x="105161" y="61574"/>
                      <a:pt x="113248" y="46479"/>
                    </a:cubicBezTo>
                    <a:cubicBezTo>
                      <a:pt x="135218" y="6044"/>
                      <a:pt x="156379" y="-5682"/>
                      <a:pt x="186166" y="2405"/>
                    </a:cubicBezTo>
                    <a:cubicBezTo>
                      <a:pt x="216222" y="10627"/>
                      <a:pt x="235092" y="41357"/>
                      <a:pt x="234283" y="90687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2" name="Freeform: Shape 526">
                <a:extLst>
                  <a:ext uri="{FF2B5EF4-FFF2-40B4-BE49-F238E27FC236}">
                    <a16:creationId xmlns:a16="http://schemas.microsoft.com/office/drawing/2014/main" id="{C8BC658B-ACFA-4FE3-93FF-4885A1793F19}"/>
                  </a:ext>
                </a:extLst>
              </p:cNvPr>
              <p:cNvSpPr/>
              <p:nvPr/>
            </p:nvSpPr>
            <p:spPr>
              <a:xfrm>
                <a:off x="1989235" y="3736529"/>
                <a:ext cx="275344" cy="269790"/>
              </a:xfrm>
              <a:custGeom>
                <a:avLst/>
                <a:gdLst>
                  <a:gd name="connsiteX0" fmla="*/ 275239 w 275344"/>
                  <a:gd name="connsiteY0" fmla="*/ 106808 h 269790"/>
                  <a:gd name="connsiteX1" fmla="*/ 217282 w 275344"/>
                  <a:gd name="connsiteY1" fmla="*/ 211939 h 269790"/>
                  <a:gd name="connsiteX2" fmla="*/ 123473 w 275344"/>
                  <a:gd name="connsiteY2" fmla="*/ 265987 h 269790"/>
                  <a:gd name="connsiteX3" fmla="*/ 83578 w 275344"/>
                  <a:gd name="connsiteY3" fmla="*/ 261943 h 269790"/>
                  <a:gd name="connsiteX4" fmla="*/ 417 w 275344"/>
                  <a:gd name="connsiteY4" fmla="*/ 65565 h 269790"/>
                  <a:gd name="connsiteX5" fmla="*/ 49882 w 275344"/>
                  <a:gd name="connsiteY5" fmla="*/ 1543 h 269790"/>
                  <a:gd name="connsiteX6" fmla="*/ 125630 w 275344"/>
                  <a:gd name="connsiteY6" fmla="*/ 36721 h 269790"/>
                  <a:gd name="connsiteX7" fmla="*/ 165256 w 275344"/>
                  <a:gd name="connsiteY7" fmla="*/ 44673 h 269790"/>
                  <a:gd name="connsiteX8" fmla="*/ 242082 w 275344"/>
                  <a:gd name="connsiteY8" fmla="*/ 39282 h 269790"/>
                  <a:gd name="connsiteX9" fmla="*/ 275239 w 275344"/>
                  <a:gd name="connsiteY9" fmla="*/ 106808 h 269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344" h="269790">
                    <a:moveTo>
                      <a:pt x="275239" y="106808"/>
                    </a:moveTo>
                    <a:cubicBezTo>
                      <a:pt x="274430" y="151960"/>
                      <a:pt x="248148" y="183634"/>
                      <a:pt x="217282" y="211939"/>
                    </a:cubicBezTo>
                    <a:cubicBezTo>
                      <a:pt x="190191" y="236739"/>
                      <a:pt x="158517" y="254530"/>
                      <a:pt x="123473" y="265987"/>
                    </a:cubicBezTo>
                    <a:cubicBezTo>
                      <a:pt x="109726" y="270434"/>
                      <a:pt x="94630" y="272995"/>
                      <a:pt x="83578" y="261943"/>
                    </a:cubicBezTo>
                    <a:cubicBezTo>
                      <a:pt x="29395" y="207895"/>
                      <a:pt x="-4166" y="144008"/>
                      <a:pt x="417" y="65565"/>
                    </a:cubicBezTo>
                    <a:cubicBezTo>
                      <a:pt x="2439" y="30386"/>
                      <a:pt x="23465" y="6665"/>
                      <a:pt x="49882" y="1543"/>
                    </a:cubicBezTo>
                    <a:cubicBezTo>
                      <a:pt x="83173" y="-4927"/>
                      <a:pt x="109321" y="9360"/>
                      <a:pt x="125630" y="36721"/>
                    </a:cubicBezTo>
                    <a:cubicBezTo>
                      <a:pt x="137895" y="57208"/>
                      <a:pt x="146387" y="59769"/>
                      <a:pt x="165256" y="44673"/>
                    </a:cubicBezTo>
                    <a:cubicBezTo>
                      <a:pt x="188304" y="26208"/>
                      <a:pt x="215934" y="24186"/>
                      <a:pt x="242082" y="39282"/>
                    </a:cubicBezTo>
                    <a:cubicBezTo>
                      <a:pt x="267287" y="53973"/>
                      <a:pt x="276452" y="78099"/>
                      <a:pt x="275239" y="10680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3" name="Freeform: Shape 527">
                <a:extLst>
                  <a:ext uri="{FF2B5EF4-FFF2-40B4-BE49-F238E27FC236}">
                    <a16:creationId xmlns:a16="http://schemas.microsoft.com/office/drawing/2014/main" id="{47845EF4-0458-4CAD-B3E3-590D83C27240}"/>
                  </a:ext>
                </a:extLst>
              </p:cNvPr>
              <p:cNvSpPr/>
              <p:nvPr/>
            </p:nvSpPr>
            <p:spPr>
              <a:xfrm>
                <a:off x="2084643" y="3977871"/>
                <a:ext cx="234307" cy="226316"/>
              </a:xfrm>
              <a:custGeom>
                <a:avLst/>
                <a:gdLst>
                  <a:gd name="connsiteX0" fmla="*/ 234283 w 234307"/>
                  <a:gd name="connsiteY0" fmla="*/ 90687 h 226316"/>
                  <a:gd name="connsiteX1" fmla="*/ 176326 w 234307"/>
                  <a:gd name="connsiteY1" fmla="*/ 214014 h 226316"/>
                  <a:gd name="connsiteX2" fmla="*/ 140474 w 234307"/>
                  <a:gd name="connsiteY2" fmla="*/ 224662 h 226316"/>
                  <a:gd name="connsiteX3" fmla="*/ 14587 w 234307"/>
                  <a:gd name="connsiteY3" fmla="*/ 137727 h 226316"/>
                  <a:gd name="connsiteX4" fmla="*/ 12431 w 234307"/>
                  <a:gd name="connsiteY4" fmla="*/ 59418 h 226316"/>
                  <a:gd name="connsiteX5" fmla="*/ 90335 w 234307"/>
                  <a:gd name="connsiteY5" fmla="*/ 49444 h 226316"/>
                  <a:gd name="connsiteX6" fmla="*/ 113248 w 234307"/>
                  <a:gd name="connsiteY6" fmla="*/ 46479 h 226316"/>
                  <a:gd name="connsiteX7" fmla="*/ 186166 w 234307"/>
                  <a:gd name="connsiteY7" fmla="*/ 2405 h 226316"/>
                  <a:gd name="connsiteX8" fmla="*/ 234283 w 234307"/>
                  <a:gd name="connsiteY8" fmla="*/ 90687 h 22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307" h="226316">
                    <a:moveTo>
                      <a:pt x="234283" y="90687"/>
                    </a:moveTo>
                    <a:cubicBezTo>
                      <a:pt x="232396" y="132740"/>
                      <a:pt x="210831" y="176140"/>
                      <a:pt x="176326" y="214014"/>
                    </a:cubicBezTo>
                    <a:cubicBezTo>
                      <a:pt x="166622" y="224662"/>
                      <a:pt x="154626" y="228975"/>
                      <a:pt x="140474" y="224662"/>
                    </a:cubicBezTo>
                    <a:cubicBezTo>
                      <a:pt x="89257" y="209027"/>
                      <a:pt x="45318" y="182744"/>
                      <a:pt x="14587" y="137727"/>
                    </a:cubicBezTo>
                    <a:cubicBezTo>
                      <a:pt x="-4417" y="109827"/>
                      <a:pt x="-4552" y="79366"/>
                      <a:pt x="12431" y="59418"/>
                    </a:cubicBezTo>
                    <a:cubicBezTo>
                      <a:pt x="29278" y="39740"/>
                      <a:pt x="59605" y="35831"/>
                      <a:pt x="90335" y="49444"/>
                    </a:cubicBezTo>
                    <a:cubicBezTo>
                      <a:pt x="98691" y="53218"/>
                      <a:pt x="105161" y="61574"/>
                      <a:pt x="113248" y="46479"/>
                    </a:cubicBezTo>
                    <a:cubicBezTo>
                      <a:pt x="135218" y="6044"/>
                      <a:pt x="156379" y="-5682"/>
                      <a:pt x="186166" y="2405"/>
                    </a:cubicBezTo>
                    <a:cubicBezTo>
                      <a:pt x="216087" y="10761"/>
                      <a:pt x="235092" y="41492"/>
                      <a:pt x="234283" y="90687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4" name="Freeform: Shape 528">
                <a:extLst>
                  <a:ext uri="{FF2B5EF4-FFF2-40B4-BE49-F238E27FC236}">
                    <a16:creationId xmlns:a16="http://schemas.microsoft.com/office/drawing/2014/main" id="{E1E048AE-4D30-4413-BE74-22F2623DB5DA}"/>
                  </a:ext>
                </a:extLst>
              </p:cNvPr>
              <p:cNvSpPr/>
              <p:nvPr/>
            </p:nvSpPr>
            <p:spPr>
              <a:xfrm>
                <a:off x="2329895" y="3872161"/>
                <a:ext cx="164726" cy="177784"/>
              </a:xfrm>
              <a:custGeom>
                <a:avLst/>
                <a:gdLst>
                  <a:gd name="connsiteX0" fmla="*/ 68822 w 164726"/>
                  <a:gd name="connsiteY0" fmla="*/ 167150 h 177784"/>
                  <a:gd name="connsiteX1" fmla="*/ 2509 w 164726"/>
                  <a:gd name="connsiteY1" fmla="*/ 87763 h 177784"/>
                  <a:gd name="connsiteX2" fmla="*/ 6687 w 164726"/>
                  <a:gd name="connsiteY2" fmla="*/ 59728 h 177784"/>
                  <a:gd name="connsiteX3" fmla="*/ 106831 w 164726"/>
                  <a:gd name="connsiteY3" fmla="*/ 963 h 177784"/>
                  <a:gd name="connsiteX4" fmla="*/ 161418 w 164726"/>
                  <a:gd name="connsiteY4" fmla="*/ 24550 h 177784"/>
                  <a:gd name="connsiteX5" fmla="*/ 143357 w 164726"/>
                  <a:gd name="connsiteY5" fmla="*/ 81293 h 177784"/>
                  <a:gd name="connsiteX6" fmla="*/ 137966 w 164726"/>
                  <a:gd name="connsiteY6" fmla="*/ 98006 h 177784"/>
                  <a:gd name="connsiteX7" fmla="*/ 144840 w 164726"/>
                  <a:gd name="connsiteY7" fmla="*/ 162298 h 177784"/>
                  <a:gd name="connsiteX8" fmla="*/ 68822 w 164726"/>
                  <a:gd name="connsiteY8" fmla="*/ 167150 h 17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726" h="177784">
                    <a:moveTo>
                      <a:pt x="68822" y="167150"/>
                    </a:moveTo>
                    <a:cubicBezTo>
                      <a:pt x="40518" y="152459"/>
                      <a:pt x="17470" y="123615"/>
                      <a:pt x="2509" y="87763"/>
                    </a:cubicBezTo>
                    <a:cubicBezTo>
                      <a:pt x="-1669" y="77654"/>
                      <a:pt x="-860" y="68085"/>
                      <a:pt x="6687" y="59728"/>
                    </a:cubicBezTo>
                    <a:cubicBezTo>
                      <a:pt x="33779" y="29537"/>
                      <a:pt x="65992" y="7702"/>
                      <a:pt x="106831" y="963"/>
                    </a:cubicBezTo>
                    <a:cubicBezTo>
                      <a:pt x="132170" y="-3215"/>
                      <a:pt x="153196" y="6489"/>
                      <a:pt x="161418" y="24550"/>
                    </a:cubicBezTo>
                    <a:cubicBezTo>
                      <a:pt x="169505" y="42476"/>
                      <a:pt x="162496" y="64580"/>
                      <a:pt x="143357" y="81293"/>
                    </a:cubicBezTo>
                    <a:cubicBezTo>
                      <a:pt x="138101" y="85876"/>
                      <a:pt x="130283" y="87628"/>
                      <a:pt x="137966" y="98006"/>
                    </a:cubicBezTo>
                    <a:cubicBezTo>
                      <a:pt x="158722" y="126176"/>
                      <a:pt x="160070" y="144372"/>
                      <a:pt x="144840" y="162298"/>
                    </a:cubicBezTo>
                    <a:cubicBezTo>
                      <a:pt x="129744" y="180359"/>
                      <a:pt x="102518" y="183459"/>
                      <a:pt x="68822" y="167150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5" name="Freeform: Shape 529">
                <a:extLst>
                  <a:ext uri="{FF2B5EF4-FFF2-40B4-BE49-F238E27FC236}">
                    <a16:creationId xmlns:a16="http://schemas.microsoft.com/office/drawing/2014/main" id="{B08D5939-A84F-4A39-9EF6-8597302BF69D}"/>
                  </a:ext>
                </a:extLst>
              </p:cNvPr>
              <p:cNvSpPr/>
              <p:nvPr/>
            </p:nvSpPr>
            <p:spPr>
              <a:xfrm>
                <a:off x="1892193" y="3309509"/>
                <a:ext cx="224916" cy="226477"/>
              </a:xfrm>
              <a:custGeom>
                <a:avLst/>
                <a:gdLst>
                  <a:gd name="connsiteX0" fmla="*/ 190594 w 224916"/>
                  <a:gd name="connsiteY0" fmla="*/ 42275 h 226477"/>
                  <a:gd name="connsiteX1" fmla="*/ 224559 w 224916"/>
                  <a:gd name="connsiteY1" fmla="*/ 174227 h 226477"/>
                  <a:gd name="connsiteX2" fmla="*/ 203802 w 224916"/>
                  <a:gd name="connsiteY2" fmla="*/ 205362 h 226477"/>
                  <a:gd name="connsiteX3" fmla="*/ 51498 w 224916"/>
                  <a:gd name="connsiteY3" fmla="*/ 218571 h 226477"/>
                  <a:gd name="connsiteX4" fmla="*/ 11 w 224916"/>
                  <a:gd name="connsiteY4" fmla="*/ 159671 h 226477"/>
                  <a:gd name="connsiteX5" fmla="*/ 53654 w 224916"/>
                  <a:gd name="connsiteY5" fmla="*/ 102388 h 226477"/>
                  <a:gd name="connsiteX6" fmla="*/ 69559 w 224916"/>
                  <a:gd name="connsiteY6" fmla="*/ 85540 h 226477"/>
                  <a:gd name="connsiteX7" fmla="*/ 97728 w 224916"/>
                  <a:gd name="connsiteY7" fmla="*/ 5075 h 226477"/>
                  <a:gd name="connsiteX8" fmla="*/ 190594 w 224916"/>
                  <a:gd name="connsiteY8" fmla="*/ 42275 h 226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916" h="226477">
                    <a:moveTo>
                      <a:pt x="190594" y="42275"/>
                    </a:moveTo>
                    <a:cubicBezTo>
                      <a:pt x="215933" y="75836"/>
                      <a:pt x="227120" y="123010"/>
                      <a:pt x="224559" y="174227"/>
                    </a:cubicBezTo>
                    <a:cubicBezTo>
                      <a:pt x="223885" y="188649"/>
                      <a:pt x="217415" y="199567"/>
                      <a:pt x="203802" y="205362"/>
                    </a:cubicBezTo>
                    <a:cubicBezTo>
                      <a:pt x="154472" y="225984"/>
                      <a:pt x="103794" y="233667"/>
                      <a:pt x="51498" y="218571"/>
                    </a:cubicBezTo>
                    <a:cubicBezTo>
                      <a:pt x="19015" y="209136"/>
                      <a:pt x="-528" y="185819"/>
                      <a:pt x="11" y="159671"/>
                    </a:cubicBezTo>
                    <a:cubicBezTo>
                      <a:pt x="415" y="133793"/>
                      <a:pt x="21307" y="111419"/>
                      <a:pt x="53654" y="102388"/>
                    </a:cubicBezTo>
                    <a:cubicBezTo>
                      <a:pt x="62415" y="99962"/>
                      <a:pt x="72794" y="102253"/>
                      <a:pt x="69559" y="85540"/>
                    </a:cubicBezTo>
                    <a:cubicBezTo>
                      <a:pt x="60663" y="40253"/>
                      <a:pt x="69559" y="17879"/>
                      <a:pt x="97728" y="5075"/>
                    </a:cubicBezTo>
                    <a:cubicBezTo>
                      <a:pt x="125628" y="-7864"/>
                      <a:pt x="159728" y="3727"/>
                      <a:pt x="190594" y="42275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6" name="Freeform: Shape 530">
                <a:extLst>
                  <a:ext uri="{FF2B5EF4-FFF2-40B4-BE49-F238E27FC236}">
                    <a16:creationId xmlns:a16="http://schemas.microsoft.com/office/drawing/2014/main" id="{ECC780EF-D69D-4AF0-BE66-E1C24AE61D86}"/>
                  </a:ext>
                </a:extLst>
              </p:cNvPr>
              <p:cNvSpPr/>
              <p:nvPr/>
            </p:nvSpPr>
            <p:spPr>
              <a:xfrm>
                <a:off x="1794609" y="4028738"/>
                <a:ext cx="275344" cy="269790"/>
              </a:xfrm>
              <a:custGeom>
                <a:avLst/>
                <a:gdLst>
                  <a:gd name="connsiteX0" fmla="*/ 275239 w 275344"/>
                  <a:gd name="connsiteY0" fmla="*/ 106808 h 269790"/>
                  <a:gd name="connsiteX1" fmla="*/ 217282 w 275344"/>
                  <a:gd name="connsiteY1" fmla="*/ 211939 h 269790"/>
                  <a:gd name="connsiteX2" fmla="*/ 123473 w 275344"/>
                  <a:gd name="connsiteY2" fmla="*/ 265987 h 269790"/>
                  <a:gd name="connsiteX3" fmla="*/ 83578 w 275344"/>
                  <a:gd name="connsiteY3" fmla="*/ 261943 h 269790"/>
                  <a:gd name="connsiteX4" fmla="*/ 417 w 275344"/>
                  <a:gd name="connsiteY4" fmla="*/ 65565 h 269790"/>
                  <a:gd name="connsiteX5" fmla="*/ 49882 w 275344"/>
                  <a:gd name="connsiteY5" fmla="*/ 1543 h 269790"/>
                  <a:gd name="connsiteX6" fmla="*/ 125630 w 275344"/>
                  <a:gd name="connsiteY6" fmla="*/ 36721 h 269790"/>
                  <a:gd name="connsiteX7" fmla="*/ 165256 w 275344"/>
                  <a:gd name="connsiteY7" fmla="*/ 44673 h 269790"/>
                  <a:gd name="connsiteX8" fmla="*/ 242082 w 275344"/>
                  <a:gd name="connsiteY8" fmla="*/ 39282 h 269790"/>
                  <a:gd name="connsiteX9" fmla="*/ 275239 w 275344"/>
                  <a:gd name="connsiteY9" fmla="*/ 106808 h 269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344" h="269790">
                    <a:moveTo>
                      <a:pt x="275239" y="106808"/>
                    </a:moveTo>
                    <a:cubicBezTo>
                      <a:pt x="274430" y="151960"/>
                      <a:pt x="248148" y="183634"/>
                      <a:pt x="217282" y="211939"/>
                    </a:cubicBezTo>
                    <a:cubicBezTo>
                      <a:pt x="190191" y="236739"/>
                      <a:pt x="158517" y="254530"/>
                      <a:pt x="123473" y="265987"/>
                    </a:cubicBezTo>
                    <a:cubicBezTo>
                      <a:pt x="109726" y="270434"/>
                      <a:pt x="94630" y="272995"/>
                      <a:pt x="83578" y="261943"/>
                    </a:cubicBezTo>
                    <a:cubicBezTo>
                      <a:pt x="29395" y="207895"/>
                      <a:pt x="-4166" y="144008"/>
                      <a:pt x="417" y="65565"/>
                    </a:cubicBezTo>
                    <a:cubicBezTo>
                      <a:pt x="2439" y="30386"/>
                      <a:pt x="23465" y="6665"/>
                      <a:pt x="49882" y="1543"/>
                    </a:cubicBezTo>
                    <a:cubicBezTo>
                      <a:pt x="83173" y="-4927"/>
                      <a:pt x="109321" y="9360"/>
                      <a:pt x="125630" y="36721"/>
                    </a:cubicBezTo>
                    <a:cubicBezTo>
                      <a:pt x="137895" y="57208"/>
                      <a:pt x="146387" y="59769"/>
                      <a:pt x="165256" y="44673"/>
                    </a:cubicBezTo>
                    <a:cubicBezTo>
                      <a:pt x="188304" y="26208"/>
                      <a:pt x="215934" y="24186"/>
                      <a:pt x="242082" y="39282"/>
                    </a:cubicBezTo>
                    <a:cubicBezTo>
                      <a:pt x="267287" y="53973"/>
                      <a:pt x="276452" y="78099"/>
                      <a:pt x="275239" y="10680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7" name="Freeform: Shape 531">
                <a:extLst>
                  <a:ext uri="{FF2B5EF4-FFF2-40B4-BE49-F238E27FC236}">
                    <a16:creationId xmlns:a16="http://schemas.microsoft.com/office/drawing/2014/main" id="{0B6EE38B-5C82-42AB-B133-8E83AE41BF3F}"/>
                  </a:ext>
                </a:extLst>
              </p:cNvPr>
              <p:cNvSpPr/>
              <p:nvPr/>
            </p:nvSpPr>
            <p:spPr>
              <a:xfrm>
                <a:off x="1752484" y="3782054"/>
                <a:ext cx="229515" cy="225382"/>
              </a:xfrm>
              <a:custGeom>
                <a:avLst/>
                <a:gdLst>
                  <a:gd name="connsiteX0" fmla="*/ 224229 w 229515"/>
                  <a:gd name="connsiteY0" fmla="*/ 68831 h 225382"/>
                  <a:gd name="connsiteX1" fmla="*/ 207381 w 229515"/>
                  <a:gd name="connsiteY1" fmla="*/ 204018 h 225382"/>
                  <a:gd name="connsiteX2" fmla="*/ 176650 w 229515"/>
                  <a:gd name="connsiteY2" fmla="*/ 225314 h 225382"/>
                  <a:gd name="connsiteX3" fmla="*/ 30142 w 229515"/>
                  <a:gd name="connsiteY3" fmla="*/ 181644 h 225382"/>
                  <a:gd name="connsiteX4" fmla="*/ 3859 w 229515"/>
                  <a:gd name="connsiteY4" fmla="*/ 107918 h 225382"/>
                  <a:gd name="connsiteX5" fmla="*/ 74755 w 229515"/>
                  <a:gd name="connsiteY5" fmla="*/ 74357 h 225382"/>
                  <a:gd name="connsiteX6" fmla="*/ 95646 w 229515"/>
                  <a:gd name="connsiteY6" fmla="*/ 64518 h 225382"/>
                  <a:gd name="connsiteX7" fmla="*/ 151311 w 229515"/>
                  <a:gd name="connsiteY7" fmla="*/ 92 h 225382"/>
                  <a:gd name="connsiteX8" fmla="*/ 224229 w 229515"/>
                  <a:gd name="connsiteY8" fmla="*/ 68831 h 22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9515" h="225382">
                    <a:moveTo>
                      <a:pt x="224229" y="68831"/>
                    </a:moveTo>
                    <a:cubicBezTo>
                      <a:pt x="235416" y="109401"/>
                      <a:pt x="228407" y="157383"/>
                      <a:pt x="207381" y="204018"/>
                    </a:cubicBezTo>
                    <a:cubicBezTo>
                      <a:pt x="201450" y="217092"/>
                      <a:pt x="191477" y="225044"/>
                      <a:pt x="176650" y="225314"/>
                    </a:cubicBezTo>
                    <a:cubicBezTo>
                      <a:pt x="123142" y="226392"/>
                      <a:pt x="73137" y="214936"/>
                      <a:pt x="30142" y="181644"/>
                    </a:cubicBezTo>
                    <a:cubicBezTo>
                      <a:pt x="3455" y="161023"/>
                      <a:pt x="-6115" y="132044"/>
                      <a:pt x="3859" y="107918"/>
                    </a:cubicBezTo>
                    <a:cubicBezTo>
                      <a:pt x="13833" y="84061"/>
                      <a:pt x="41463" y="70853"/>
                      <a:pt x="74755" y="74357"/>
                    </a:cubicBezTo>
                    <a:cubicBezTo>
                      <a:pt x="83785" y="75301"/>
                      <a:pt x="92546" y="81231"/>
                      <a:pt x="95646" y="64518"/>
                    </a:cubicBezTo>
                    <a:cubicBezTo>
                      <a:pt x="104002" y="19231"/>
                      <a:pt x="120581" y="1575"/>
                      <a:pt x="151311" y="92"/>
                    </a:cubicBezTo>
                    <a:cubicBezTo>
                      <a:pt x="182176" y="-1660"/>
                      <a:pt x="209672" y="21657"/>
                      <a:pt x="224229" y="68831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8" name="Freeform: Shape 532">
                <a:extLst>
                  <a:ext uri="{FF2B5EF4-FFF2-40B4-BE49-F238E27FC236}">
                    <a16:creationId xmlns:a16="http://schemas.microsoft.com/office/drawing/2014/main" id="{28B7B1CD-7FA6-469A-A4F9-B98F9AD566AF}"/>
                  </a:ext>
                </a:extLst>
              </p:cNvPr>
              <p:cNvSpPr/>
              <p:nvPr/>
            </p:nvSpPr>
            <p:spPr>
              <a:xfrm>
                <a:off x="1728223" y="3524093"/>
                <a:ext cx="229515" cy="225369"/>
              </a:xfrm>
              <a:custGeom>
                <a:avLst/>
                <a:gdLst>
                  <a:gd name="connsiteX0" fmla="*/ 224229 w 229515"/>
                  <a:gd name="connsiteY0" fmla="*/ 68818 h 225369"/>
                  <a:gd name="connsiteX1" fmla="*/ 207381 w 229515"/>
                  <a:gd name="connsiteY1" fmla="*/ 204005 h 225369"/>
                  <a:gd name="connsiteX2" fmla="*/ 176650 w 229515"/>
                  <a:gd name="connsiteY2" fmla="*/ 225301 h 225369"/>
                  <a:gd name="connsiteX3" fmla="*/ 30142 w 229515"/>
                  <a:gd name="connsiteY3" fmla="*/ 181631 h 225369"/>
                  <a:gd name="connsiteX4" fmla="*/ 3859 w 229515"/>
                  <a:gd name="connsiteY4" fmla="*/ 107905 h 225369"/>
                  <a:gd name="connsiteX5" fmla="*/ 74755 w 229515"/>
                  <a:gd name="connsiteY5" fmla="*/ 74344 h 225369"/>
                  <a:gd name="connsiteX6" fmla="*/ 95646 w 229515"/>
                  <a:gd name="connsiteY6" fmla="*/ 64505 h 225369"/>
                  <a:gd name="connsiteX7" fmla="*/ 151311 w 229515"/>
                  <a:gd name="connsiteY7" fmla="*/ 79 h 225369"/>
                  <a:gd name="connsiteX8" fmla="*/ 224229 w 229515"/>
                  <a:gd name="connsiteY8" fmla="*/ 68818 h 225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9515" h="225369">
                    <a:moveTo>
                      <a:pt x="224229" y="68818"/>
                    </a:moveTo>
                    <a:cubicBezTo>
                      <a:pt x="235416" y="109388"/>
                      <a:pt x="228407" y="157370"/>
                      <a:pt x="207381" y="204005"/>
                    </a:cubicBezTo>
                    <a:cubicBezTo>
                      <a:pt x="201450" y="217079"/>
                      <a:pt x="191477" y="225031"/>
                      <a:pt x="176650" y="225301"/>
                    </a:cubicBezTo>
                    <a:cubicBezTo>
                      <a:pt x="123142" y="226379"/>
                      <a:pt x="73137" y="214922"/>
                      <a:pt x="30142" y="181631"/>
                    </a:cubicBezTo>
                    <a:cubicBezTo>
                      <a:pt x="3455" y="161009"/>
                      <a:pt x="-6115" y="132031"/>
                      <a:pt x="3859" y="107905"/>
                    </a:cubicBezTo>
                    <a:cubicBezTo>
                      <a:pt x="13833" y="84048"/>
                      <a:pt x="41463" y="70840"/>
                      <a:pt x="74755" y="74344"/>
                    </a:cubicBezTo>
                    <a:cubicBezTo>
                      <a:pt x="83785" y="75287"/>
                      <a:pt x="92546" y="81218"/>
                      <a:pt x="95646" y="64505"/>
                    </a:cubicBezTo>
                    <a:cubicBezTo>
                      <a:pt x="104002" y="19218"/>
                      <a:pt x="120581" y="1561"/>
                      <a:pt x="151311" y="79"/>
                    </a:cubicBezTo>
                    <a:cubicBezTo>
                      <a:pt x="182176" y="-1539"/>
                      <a:pt x="209672" y="21779"/>
                      <a:pt x="224229" y="6881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317" name="Graphic 157">
            <a:extLst>
              <a:ext uri="{FF2B5EF4-FFF2-40B4-BE49-F238E27FC236}">
                <a16:creationId xmlns:a16="http://schemas.microsoft.com/office/drawing/2014/main" id="{D029F7CD-D0B0-41EE-9673-E555EF6E55AE}"/>
              </a:ext>
            </a:extLst>
          </p:cNvPr>
          <p:cNvSpPr/>
          <p:nvPr/>
        </p:nvSpPr>
        <p:spPr>
          <a:xfrm rot="2870391">
            <a:off x="1608734" y="4389196"/>
            <a:ext cx="411595" cy="419616"/>
          </a:xfrm>
          <a:custGeom>
            <a:avLst/>
            <a:gdLst>
              <a:gd name="connsiteX0" fmla="*/ 378412 w 577121"/>
              <a:gd name="connsiteY0" fmla="*/ 530824 h 531324"/>
              <a:gd name="connsiteX1" fmla="*/ 398700 w 577121"/>
              <a:gd name="connsiteY1" fmla="*/ 524728 h 531324"/>
              <a:gd name="connsiteX2" fmla="*/ 484425 w 577121"/>
              <a:gd name="connsiteY2" fmla="*/ 14283 h 531324"/>
              <a:gd name="connsiteX3" fmla="*/ 263540 w 577121"/>
              <a:gd name="connsiteY3" fmla="*/ 113629 h 531324"/>
              <a:gd name="connsiteX4" fmla="*/ 24653 w 577121"/>
              <a:gd name="connsiteY4" fmla="*/ 153158 h 531324"/>
              <a:gd name="connsiteX5" fmla="*/ 378412 w 577121"/>
              <a:gd name="connsiteY5" fmla="*/ 530824 h 53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121" h="531324">
                <a:moveTo>
                  <a:pt x="378412" y="530824"/>
                </a:moveTo>
                <a:cubicBezTo>
                  <a:pt x="385746" y="532443"/>
                  <a:pt x="393556" y="530062"/>
                  <a:pt x="398700" y="524728"/>
                </a:cubicBezTo>
                <a:cubicBezTo>
                  <a:pt x="605869" y="310606"/>
                  <a:pt x="630158" y="76196"/>
                  <a:pt x="484425" y="14283"/>
                </a:cubicBezTo>
                <a:cubicBezTo>
                  <a:pt x="337835" y="-48010"/>
                  <a:pt x="263540" y="113629"/>
                  <a:pt x="263540" y="113629"/>
                </a:cubicBezTo>
                <a:cubicBezTo>
                  <a:pt x="263540" y="113629"/>
                  <a:pt x="112188" y="20094"/>
                  <a:pt x="24653" y="153158"/>
                </a:cubicBezTo>
                <a:cubicBezTo>
                  <a:pt x="-62501" y="285460"/>
                  <a:pt x="87518" y="467197"/>
                  <a:pt x="378412" y="530824"/>
                </a:cubicBezTo>
                <a:close/>
              </a:path>
            </a:pathLst>
          </a:custGeom>
          <a:solidFill>
            <a:srgbClr val="E53E3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318" name="Graphic 222">
            <a:extLst>
              <a:ext uri="{FF2B5EF4-FFF2-40B4-BE49-F238E27FC236}">
                <a16:creationId xmlns:a16="http://schemas.microsoft.com/office/drawing/2014/main" id="{3CF43D27-678E-41C4-922D-E50542DA3F7E}"/>
              </a:ext>
            </a:extLst>
          </p:cNvPr>
          <p:cNvGrpSpPr/>
          <p:nvPr/>
        </p:nvGrpSpPr>
        <p:grpSpPr>
          <a:xfrm flipH="1">
            <a:off x="-707058" y="3747776"/>
            <a:ext cx="2137971" cy="1446550"/>
            <a:chOff x="8891046" y="2090822"/>
            <a:chExt cx="2983415" cy="2466974"/>
          </a:xfrm>
        </p:grpSpPr>
        <p:grpSp>
          <p:nvGrpSpPr>
            <p:cNvPr id="319" name="Graphic 222">
              <a:extLst>
                <a:ext uri="{FF2B5EF4-FFF2-40B4-BE49-F238E27FC236}">
                  <a16:creationId xmlns:a16="http://schemas.microsoft.com/office/drawing/2014/main" id="{D64AA822-69A8-4215-B977-52910BD72B9D}"/>
                </a:ext>
              </a:extLst>
            </p:cNvPr>
            <p:cNvGrpSpPr/>
            <p:nvPr/>
          </p:nvGrpSpPr>
          <p:grpSpPr>
            <a:xfrm>
              <a:off x="8910096" y="2109872"/>
              <a:ext cx="2964365" cy="2447924"/>
              <a:chOff x="8910096" y="2109872"/>
              <a:chExt cx="2964365" cy="2447924"/>
            </a:xfrm>
          </p:grpSpPr>
          <p:sp>
            <p:nvSpPr>
              <p:cNvPr id="338" name="Freeform: Shape 572">
                <a:extLst>
                  <a:ext uri="{FF2B5EF4-FFF2-40B4-BE49-F238E27FC236}">
                    <a16:creationId xmlns:a16="http://schemas.microsoft.com/office/drawing/2014/main" id="{E5A7839A-04FE-4D55-953A-B565857365D3}"/>
                  </a:ext>
                </a:extLst>
              </p:cNvPr>
              <p:cNvSpPr/>
              <p:nvPr/>
            </p:nvSpPr>
            <p:spPr>
              <a:xfrm>
                <a:off x="8910096" y="3932894"/>
                <a:ext cx="605241" cy="624902"/>
              </a:xfrm>
              <a:custGeom>
                <a:avLst/>
                <a:gdLst>
                  <a:gd name="connsiteX0" fmla="*/ 589022 w 605241"/>
                  <a:gd name="connsiteY0" fmla="*/ 308387 h 624902"/>
                  <a:gd name="connsiteX1" fmla="*/ 416333 w 605241"/>
                  <a:gd name="connsiteY1" fmla="*/ 624903 h 624902"/>
                  <a:gd name="connsiteX2" fmla="*/ 324417 w 605241"/>
                  <a:gd name="connsiteY2" fmla="*/ 580707 h 624902"/>
                  <a:gd name="connsiteX3" fmla="*/ 133917 w 605241"/>
                  <a:gd name="connsiteY3" fmla="*/ 480599 h 624902"/>
                  <a:gd name="connsiteX4" fmla="*/ 19617 w 605241"/>
                  <a:gd name="connsiteY4" fmla="*/ 344677 h 624902"/>
                  <a:gd name="connsiteX5" fmla="*/ 17998 w 605241"/>
                  <a:gd name="connsiteY5" fmla="*/ 170655 h 624902"/>
                  <a:gd name="connsiteX6" fmla="*/ 162302 w 605241"/>
                  <a:gd name="connsiteY6" fmla="*/ 83026 h 624902"/>
                  <a:gd name="connsiteX7" fmla="*/ 289270 w 605241"/>
                  <a:gd name="connsiteY7" fmla="*/ 155987 h 624902"/>
                  <a:gd name="connsiteX8" fmla="*/ 314606 w 605241"/>
                  <a:gd name="connsiteY8" fmla="*/ 66452 h 624902"/>
                  <a:gd name="connsiteX9" fmla="*/ 355183 w 605241"/>
                  <a:gd name="connsiteY9" fmla="*/ 25018 h 624902"/>
                  <a:gd name="connsiteX10" fmla="*/ 501296 w 605241"/>
                  <a:gd name="connsiteY10" fmla="*/ 13398 h 624902"/>
                  <a:gd name="connsiteX11" fmla="*/ 598832 w 605241"/>
                  <a:gd name="connsiteY11" fmla="*/ 142652 h 624902"/>
                  <a:gd name="connsiteX12" fmla="*/ 589022 w 605241"/>
                  <a:gd name="connsiteY12" fmla="*/ 308387 h 62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241" h="624902">
                    <a:moveTo>
                      <a:pt x="589022" y="308387"/>
                    </a:moveTo>
                    <a:cubicBezTo>
                      <a:pt x="558637" y="416210"/>
                      <a:pt x="476341" y="530224"/>
                      <a:pt x="416333" y="624903"/>
                    </a:cubicBezTo>
                    <a:cubicBezTo>
                      <a:pt x="397569" y="615378"/>
                      <a:pt x="363279" y="599185"/>
                      <a:pt x="324417" y="580707"/>
                    </a:cubicBezTo>
                    <a:cubicBezTo>
                      <a:pt x="252503" y="546417"/>
                      <a:pt x="164969" y="503935"/>
                      <a:pt x="133917" y="480599"/>
                    </a:cubicBezTo>
                    <a:cubicBezTo>
                      <a:pt x="85911" y="444785"/>
                      <a:pt x="43525" y="399637"/>
                      <a:pt x="19617" y="344677"/>
                    </a:cubicBezTo>
                    <a:cubicBezTo>
                      <a:pt x="-4291" y="289813"/>
                      <a:pt x="-8101" y="224472"/>
                      <a:pt x="17998" y="170655"/>
                    </a:cubicBezTo>
                    <a:cubicBezTo>
                      <a:pt x="44096" y="116839"/>
                      <a:pt x="102675" y="77787"/>
                      <a:pt x="162302" y="83026"/>
                    </a:cubicBezTo>
                    <a:cubicBezTo>
                      <a:pt x="212022" y="87407"/>
                      <a:pt x="254885" y="119792"/>
                      <a:pt x="289270" y="155987"/>
                    </a:cubicBezTo>
                    <a:cubicBezTo>
                      <a:pt x="287841" y="124364"/>
                      <a:pt x="297176" y="92741"/>
                      <a:pt x="314606" y="66452"/>
                    </a:cubicBezTo>
                    <a:cubicBezTo>
                      <a:pt x="325274" y="50164"/>
                      <a:pt x="338990" y="35972"/>
                      <a:pt x="355183" y="25018"/>
                    </a:cubicBezTo>
                    <a:cubicBezTo>
                      <a:pt x="397474" y="-3462"/>
                      <a:pt x="454910" y="-8033"/>
                      <a:pt x="501296" y="13398"/>
                    </a:cubicBezTo>
                    <a:cubicBezTo>
                      <a:pt x="552065" y="36829"/>
                      <a:pt x="586450" y="88169"/>
                      <a:pt x="598832" y="142652"/>
                    </a:cubicBezTo>
                    <a:cubicBezTo>
                      <a:pt x="611405" y="197135"/>
                      <a:pt x="604071" y="254571"/>
                      <a:pt x="589022" y="308387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9" name="Freeform: Shape 573">
                <a:extLst>
                  <a:ext uri="{FF2B5EF4-FFF2-40B4-BE49-F238E27FC236}">
                    <a16:creationId xmlns:a16="http://schemas.microsoft.com/office/drawing/2014/main" id="{193BD7AC-6DBB-4FF1-9B42-C44E88CAE276}"/>
                  </a:ext>
                </a:extLst>
              </p:cNvPr>
              <p:cNvSpPr/>
              <p:nvPr/>
            </p:nvSpPr>
            <p:spPr>
              <a:xfrm>
                <a:off x="9224797" y="3932798"/>
                <a:ext cx="290565" cy="624998"/>
              </a:xfrm>
              <a:custGeom>
                <a:avLst/>
                <a:gdLst>
                  <a:gd name="connsiteX0" fmla="*/ 274320 w 290565"/>
                  <a:gd name="connsiteY0" fmla="*/ 308482 h 624998"/>
                  <a:gd name="connsiteX1" fmla="*/ 101632 w 290565"/>
                  <a:gd name="connsiteY1" fmla="*/ 624998 h 624998"/>
                  <a:gd name="connsiteX2" fmla="*/ 9716 w 290565"/>
                  <a:gd name="connsiteY2" fmla="*/ 580802 h 624998"/>
                  <a:gd name="connsiteX3" fmla="*/ 109442 w 290565"/>
                  <a:gd name="connsiteY3" fmla="*/ 417162 h 624998"/>
                  <a:gd name="connsiteX4" fmla="*/ 98965 w 290565"/>
                  <a:gd name="connsiteY4" fmla="*/ 161893 h 624998"/>
                  <a:gd name="connsiteX5" fmla="*/ 0 w 290565"/>
                  <a:gd name="connsiteY5" fmla="*/ 66452 h 624998"/>
                  <a:gd name="connsiteX6" fmla="*/ 40577 w 290565"/>
                  <a:gd name="connsiteY6" fmla="*/ 25018 h 624998"/>
                  <a:gd name="connsiteX7" fmla="*/ 186690 w 290565"/>
                  <a:gd name="connsiteY7" fmla="*/ 13398 h 624998"/>
                  <a:gd name="connsiteX8" fmla="*/ 284226 w 290565"/>
                  <a:gd name="connsiteY8" fmla="*/ 142652 h 624998"/>
                  <a:gd name="connsiteX9" fmla="*/ 274320 w 290565"/>
                  <a:gd name="connsiteY9" fmla="*/ 308482 h 62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0565" h="624998">
                    <a:moveTo>
                      <a:pt x="274320" y="308482"/>
                    </a:moveTo>
                    <a:cubicBezTo>
                      <a:pt x="243935" y="416305"/>
                      <a:pt x="161639" y="530320"/>
                      <a:pt x="101632" y="624998"/>
                    </a:cubicBezTo>
                    <a:cubicBezTo>
                      <a:pt x="82868" y="615473"/>
                      <a:pt x="48578" y="599280"/>
                      <a:pt x="9716" y="580802"/>
                    </a:cubicBezTo>
                    <a:cubicBezTo>
                      <a:pt x="51816" y="531844"/>
                      <a:pt x="87535" y="477646"/>
                      <a:pt x="109442" y="417162"/>
                    </a:cubicBezTo>
                    <a:cubicBezTo>
                      <a:pt x="139351" y="334676"/>
                      <a:pt x="140780" y="239045"/>
                      <a:pt x="98965" y="161893"/>
                    </a:cubicBezTo>
                    <a:cubicBezTo>
                      <a:pt x="76867" y="121126"/>
                      <a:pt x="41339" y="87121"/>
                      <a:pt x="0" y="66452"/>
                    </a:cubicBezTo>
                    <a:cubicBezTo>
                      <a:pt x="10668" y="50164"/>
                      <a:pt x="24384" y="35972"/>
                      <a:pt x="40577" y="25018"/>
                    </a:cubicBezTo>
                    <a:cubicBezTo>
                      <a:pt x="82868" y="-3461"/>
                      <a:pt x="140303" y="-8034"/>
                      <a:pt x="186690" y="13398"/>
                    </a:cubicBezTo>
                    <a:cubicBezTo>
                      <a:pt x="237458" y="36829"/>
                      <a:pt x="271844" y="88169"/>
                      <a:pt x="284226" y="142652"/>
                    </a:cubicBezTo>
                    <a:cubicBezTo>
                      <a:pt x="296704" y="197230"/>
                      <a:pt x="289370" y="254666"/>
                      <a:pt x="274320" y="308482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340" name="Graphic 222">
                <a:extLst>
                  <a:ext uri="{FF2B5EF4-FFF2-40B4-BE49-F238E27FC236}">
                    <a16:creationId xmlns:a16="http://schemas.microsoft.com/office/drawing/2014/main" id="{7EDF9748-47E5-45C1-9784-ACADD017E875}"/>
                  </a:ext>
                </a:extLst>
              </p:cNvPr>
              <p:cNvGrpSpPr/>
              <p:nvPr/>
            </p:nvGrpSpPr>
            <p:grpSpPr>
              <a:xfrm>
                <a:off x="9083217" y="2109872"/>
                <a:ext cx="2791244" cy="1916494"/>
                <a:chOff x="9083217" y="2109872"/>
                <a:chExt cx="2791244" cy="1916494"/>
              </a:xfrm>
            </p:grpSpPr>
            <p:sp>
              <p:nvSpPr>
                <p:cNvPr id="356" name="Freeform: Shape 590">
                  <a:extLst>
                    <a:ext uri="{FF2B5EF4-FFF2-40B4-BE49-F238E27FC236}">
                      <a16:creationId xmlns:a16="http://schemas.microsoft.com/office/drawing/2014/main" id="{91725062-B9BB-4CE3-830C-9F5A1C1CDA06}"/>
                    </a:ext>
                  </a:extLst>
                </p:cNvPr>
                <p:cNvSpPr/>
                <p:nvPr/>
              </p:nvSpPr>
              <p:spPr>
                <a:xfrm>
                  <a:off x="9083217" y="2109872"/>
                  <a:ext cx="2791244" cy="1916494"/>
                </a:xfrm>
                <a:custGeom>
                  <a:avLst/>
                  <a:gdLst>
                    <a:gd name="connsiteX0" fmla="*/ 2791245 w 2791244"/>
                    <a:gd name="connsiteY0" fmla="*/ 0 h 1916494"/>
                    <a:gd name="connsiteX1" fmla="*/ 668694 w 2791244"/>
                    <a:gd name="connsiteY1" fmla="*/ 258604 h 1916494"/>
                    <a:gd name="connsiteX2" fmla="*/ 509817 w 2791244"/>
                    <a:gd name="connsiteY2" fmla="*/ 241744 h 1916494"/>
                    <a:gd name="connsiteX3" fmla="*/ 369990 w 2791244"/>
                    <a:gd name="connsiteY3" fmla="*/ 309086 h 1916494"/>
                    <a:gd name="connsiteX4" fmla="*/ 276359 w 2791244"/>
                    <a:gd name="connsiteY4" fmla="*/ 345091 h 1916494"/>
                    <a:gd name="connsiteX5" fmla="*/ 226639 w 2791244"/>
                    <a:gd name="connsiteY5" fmla="*/ 424339 h 1916494"/>
                    <a:gd name="connsiteX6" fmla="*/ 515 w 2791244"/>
                    <a:gd name="connsiteY6" fmla="*/ 1153382 h 1916494"/>
                    <a:gd name="connsiteX7" fmla="*/ 160154 w 2791244"/>
                    <a:gd name="connsiteY7" fmla="*/ 1844516 h 1916494"/>
                    <a:gd name="connsiteX8" fmla="*/ 334938 w 2791244"/>
                    <a:gd name="connsiteY8" fmla="*/ 1911477 h 1916494"/>
                    <a:gd name="connsiteX9" fmla="*/ 510960 w 2791244"/>
                    <a:gd name="connsiteY9" fmla="*/ 1812131 h 1916494"/>
                    <a:gd name="connsiteX10" fmla="*/ 919582 w 2791244"/>
                    <a:gd name="connsiteY10" fmla="*/ 1426940 h 1916494"/>
                    <a:gd name="connsiteX11" fmla="*/ 930631 w 2791244"/>
                    <a:gd name="connsiteY11" fmla="*/ 1411319 h 1916494"/>
                    <a:gd name="connsiteX12" fmla="*/ 1644625 w 2791244"/>
                    <a:gd name="connsiteY12" fmla="*/ 996125 h 1916494"/>
                    <a:gd name="connsiteX13" fmla="*/ 2791150 w 2791244"/>
                    <a:gd name="connsiteY13" fmla="*/ 847725 h 1916494"/>
                    <a:gd name="connsiteX14" fmla="*/ 2791150 w 2791244"/>
                    <a:gd name="connsiteY14" fmla="*/ 0 h 1916494"/>
                    <a:gd name="connsiteX15" fmla="*/ 344272 w 2791244"/>
                    <a:gd name="connsiteY15" fmla="*/ 1495997 h 1916494"/>
                    <a:gd name="connsiteX16" fmla="*/ 331128 w 2791244"/>
                    <a:gd name="connsiteY16" fmla="*/ 1294829 h 1916494"/>
                    <a:gd name="connsiteX17" fmla="*/ 483718 w 2791244"/>
                    <a:gd name="connsiteY17" fmla="*/ 1375220 h 1916494"/>
                    <a:gd name="connsiteX18" fmla="*/ 344272 w 2791244"/>
                    <a:gd name="connsiteY18" fmla="*/ 1495997 h 1916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791244" h="1916494">
                      <a:moveTo>
                        <a:pt x="2791245" y="0"/>
                      </a:moveTo>
                      <a:cubicBezTo>
                        <a:pt x="2248987" y="279559"/>
                        <a:pt x="1269055" y="367379"/>
                        <a:pt x="668694" y="258604"/>
                      </a:cubicBezTo>
                      <a:cubicBezTo>
                        <a:pt x="616116" y="249079"/>
                        <a:pt x="563157" y="238030"/>
                        <a:pt x="509817" y="241744"/>
                      </a:cubicBezTo>
                      <a:cubicBezTo>
                        <a:pt x="456572" y="245459"/>
                        <a:pt x="401803" y="266319"/>
                        <a:pt x="369990" y="309086"/>
                      </a:cubicBezTo>
                      <a:cubicBezTo>
                        <a:pt x="339891" y="300133"/>
                        <a:pt x="298933" y="323279"/>
                        <a:pt x="276359" y="345091"/>
                      </a:cubicBezTo>
                      <a:cubicBezTo>
                        <a:pt x="253785" y="366903"/>
                        <a:pt x="239783" y="395859"/>
                        <a:pt x="226639" y="424339"/>
                      </a:cubicBezTo>
                      <a:cubicBezTo>
                        <a:pt x="105481" y="741521"/>
                        <a:pt x="32805" y="959549"/>
                        <a:pt x="515" y="1153382"/>
                      </a:cubicBezTo>
                      <a:cubicBezTo>
                        <a:pt x="-7581" y="1306830"/>
                        <a:pt x="81287" y="1508665"/>
                        <a:pt x="160154" y="1844516"/>
                      </a:cubicBezTo>
                      <a:cubicBezTo>
                        <a:pt x="175680" y="1910715"/>
                        <a:pt x="268453" y="1925955"/>
                        <a:pt x="334938" y="1911477"/>
                      </a:cubicBezTo>
                      <a:cubicBezTo>
                        <a:pt x="401422" y="1896999"/>
                        <a:pt x="457906" y="1854708"/>
                        <a:pt x="510960" y="1812131"/>
                      </a:cubicBezTo>
                      <a:cubicBezTo>
                        <a:pt x="656978" y="1694688"/>
                        <a:pt x="793757" y="1565815"/>
                        <a:pt x="919582" y="1426940"/>
                      </a:cubicBezTo>
                      <a:cubicBezTo>
                        <a:pt x="923297" y="1421702"/>
                        <a:pt x="926917" y="1416558"/>
                        <a:pt x="930631" y="1411319"/>
                      </a:cubicBezTo>
                      <a:cubicBezTo>
                        <a:pt x="1207047" y="1370933"/>
                        <a:pt x="1465460" y="1210532"/>
                        <a:pt x="1644625" y="996125"/>
                      </a:cubicBezTo>
                      <a:cubicBezTo>
                        <a:pt x="1963713" y="925544"/>
                        <a:pt x="2464633" y="860679"/>
                        <a:pt x="2791150" y="847725"/>
                      </a:cubicBezTo>
                      <a:lnTo>
                        <a:pt x="2791150" y="0"/>
                      </a:lnTo>
                      <a:close/>
                      <a:moveTo>
                        <a:pt x="344272" y="1495997"/>
                      </a:moveTo>
                      <a:cubicBezTo>
                        <a:pt x="339891" y="1428941"/>
                        <a:pt x="335509" y="1361885"/>
                        <a:pt x="331128" y="1294829"/>
                      </a:cubicBezTo>
                      <a:cubicBezTo>
                        <a:pt x="387992" y="1308354"/>
                        <a:pt x="437332" y="1339691"/>
                        <a:pt x="483718" y="1375220"/>
                      </a:cubicBezTo>
                      <a:cubicBezTo>
                        <a:pt x="434665" y="1414177"/>
                        <a:pt x="393231" y="1457039"/>
                        <a:pt x="344272" y="1495997"/>
                      </a:cubicBez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7" name="Freeform: Shape 591">
                  <a:extLst>
                    <a:ext uri="{FF2B5EF4-FFF2-40B4-BE49-F238E27FC236}">
                      <a16:creationId xmlns:a16="http://schemas.microsoft.com/office/drawing/2014/main" id="{3124C4A8-996B-4EF4-A1F4-3BA1885F7E2B}"/>
                    </a:ext>
                  </a:extLst>
                </p:cNvPr>
                <p:cNvSpPr/>
                <p:nvPr/>
              </p:nvSpPr>
              <p:spPr>
                <a:xfrm>
                  <a:off x="9226887" y="3247540"/>
                  <a:ext cx="162620" cy="70623"/>
                </a:xfrm>
                <a:custGeom>
                  <a:avLst/>
                  <a:gdLst>
                    <a:gd name="connsiteX0" fmla="*/ 10293 w 162620"/>
                    <a:gd name="connsiteY0" fmla="*/ 51337 h 70623"/>
                    <a:gd name="connsiteX1" fmla="*/ 152120 w 162620"/>
                    <a:gd name="connsiteY1" fmla="*/ 46289 h 70623"/>
                    <a:gd name="connsiteX2" fmla="*/ 127641 w 162620"/>
                    <a:gd name="connsiteY2" fmla="*/ 4379 h 70623"/>
                    <a:gd name="connsiteX3" fmla="*/ 31343 w 162620"/>
                    <a:gd name="connsiteY3" fmla="*/ 15428 h 70623"/>
                    <a:gd name="connsiteX4" fmla="*/ 10293 w 162620"/>
                    <a:gd name="connsiteY4" fmla="*/ 51337 h 70623"/>
                    <a:gd name="connsiteX5" fmla="*/ 10293 w 162620"/>
                    <a:gd name="connsiteY5" fmla="*/ 51337 h 70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2620" h="70623">
                      <a:moveTo>
                        <a:pt x="10293" y="51337"/>
                      </a:moveTo>
                      <a:cubicBezTo>
                        <a:pt x="54394" y="78293"/>
                        <a:pt x="110210" y="77340"/>
                        <a:pt x="152120" y="46289"/>
                      </a:cubicBezTo>
                      <a:cubicBezTo>
                        <a:pt x="176695" y="28096"/>
                        <a:pt x="153835" y="-13528"/>
                        <a:pt x="127641" y="4379"/>
                      </a:cubicBezTo>
                      <a:cubicBezTo>
                        <a:pt x="99447" y="23524"/>
                        <a:pt x="63157" y="29906"/>
                        <a:pt x="31343" y="15428"/>
                      </a:cubicBezTo>
                      <a:cubicBezTo>
                        <a:pt x="7340" y="4474"/>
                        <a:pt x="-13043" y="37050"/>
                        <a:pt x="10293" y="51337"/>
                      </a:cubicBezTo>
                      <a:lnTo>
                        <a:pt x="10293" y="51337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8" name="Freeform: Shape 592">
                  <a:extLst>
                    <a:ext uri="{FF2B5EF4-FFF2-40B4-BE49-F238E27FC236}">
                      <a16:creationId xmlns:a16="http://schemas.microsoft.com/office/drawing/2014/main" id="{6146BFA6-286D-4397-BFB5-E63DF1EE8B3A}"/>
                    </a:ext>
                  </a:extLst>
                </p:cNvPr>
                <p:cNvSpPr/>
                <p:nvPr/>
              </p:nvSpPr>
              <p:spPr>
                <a:xfrm>
                  <a:off x="9237555" y="3556030"/>
                  <a:ext cx="240295" cy="94718"/>
                </a:xfrm>
                <a:custGeom>
                  <a:avLst/>
                  <a:gdLst>
                    <a:gd name="connsiteX0" fmla="*/ 16961 w 240295"/>
                    <a:gd name="connsiteY0" fmla="*/ 88509 h 94718"/>
                    <a:gd name="connsiteX1" fmla="*/ 125736 w 240295"/>
                    <a:gd name="connsiteY1" fmla="*/ 80127 h 94718"/>
                    <a:gd name="connsiteX2" fmla="*/ 232321 w 240295"/>
                    <a:gd name="connsiteY2" fmla="*/ 34979 h 94718"/>
                    <a:gd name="connsiteX3" fmla="*/ 232321 w 240295"/>
                    <a:gd name="connsiteY3" fmla="*/ 6880 h 94718"/>
                    <a:gd name="connsiteX4" fmla="*/ 29915 w 240295"/>
                    <a:gd name="connsiteY4" fmla="*/ 41742 h 94718"/>
                    <a:gd name="connsiteX5" fmla="*/ 16961 w 240295"/>
                    <a:gd name="connsiteY5" fmla="*/ 88509 h 94718"/>
                    <a:gd name="connsiteX6" fmla="*/ 16961 w 240295"/>
                    <a:gd name="connsiteY6" fmla="*/ 88509 h 94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0295" h="94718">
                      <a:moveTo>
                        <a:pt x="16961" y="88509"/>
                      </a:moveTo>
                      <a:cubicBezTo>
                        <a:pt x="54108" y="100320"/>
                        <a:pt x="89922" y="94034"/>
                        <a:pt x="125736" y="80127"/>
                      </a:cubicBezTo>
                      <a:cubicBezTo>
                        <a:pt x="161264" y="66316"/>
                        <a:pt x="198603" y="52886"/>
                        <a:pt x="232321" y="34979"/>
                      </a:cubicBezTo>
                      <a:cubicBezTo>
                        <a:pt x="242227" y="29740"/>
                        <a:pt x="243656" y="11738"/>
                        <a:pt x="232321" y="6880"/>
                      </a:cubicBezTo>
                      <a:cubicBezTo>
                        <a:pt x="159836" y="-24172"/>
                        <a:pt x="102686" y="61077"/>
                        <a:pt x="29915" y="41742"/>
                      </a:cubicBezTo>
                      <a:cubicBezTo>
                        <a:pt x="-375" y="33740"/>
                        <a:pt x="-12662" y="79080"/>
                        <a:pt x="16961" y="88509"/>
                      </a:cubicBezTo>
                      <a:lnTo>
                        <a:pt x="16961" y="88509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9" name="Freeform: Shape 593">
                  <a:extLst>
                    <a:ext uri="{FF2B5EF4-FFF2-40B4-BE49-F238E27FC236}">
                      <a16:creationId xmlns:a16="http://schemas.microsoft.com/office/drawing/2014/main" id="{0EB3B0CF-C3B5-4BE7-8CCB-1C3EE3AB110E}"/>
                    </a:ext>
                  </a:extLst>
                </p:cNvPr>
                <p:cNvSpPr/>
                <p:nvPr/>
              </p:nvSpPr>
              <p:spPr>
                <a:xfrm>
                  <a:off x="9304274" y="2932908"/>
                  <a:ext cx="463560" cy="237024"/>
                </a:xfrm>
                <a:custGeom>
                  <a:avLst/>
                  <a:gdLst>
                    <a:gd name="connsiteX0" fmla="*/ 3486 w 463560"/>
                    <a:gd name="connsiteY0" fmla="*/ 37261 h 237024"/>
                    <a:gd name="connsiteX1" fmla="*/ 181889 w 463560"/>
                    <a:gd name="connsiteY1" fmla="*/ 153466 h 237024"/>
                    <a:gd name="connsiteX2" fmla="*/ 237801 w 463560"/>
                    <a:gd name="connsiteY2" fmla="*/ 163277 h 237024"/>
                    <a:gd name="connsiteX3" fmla="*/ 299428 w 463560"/>
                    <a:gd name="connsiteY3" fmla="*/ 188994 h 237024"/>
                    <a:gd name="connsiteX4" fmla="*/ 340004 w 463560"/>
                    <a:gd name="connsiteY4" fmla="*/ 207473 h 237024"/>
                    <a:gd name="connsiteX5" fmla="*/ 401822 w 463560"/>
                    <a:gd name="connsiteY5" fmla="*/ 222141 h 237024"/>
                    <a:gd name="connsiteX6" fmla="*/ 458019 w 463560"/>
                    <a:gd name="connsiteY6" fmla="*/ 189280 h 237024"/>
                    <a:gd name="connsiteX7" fmla="*/ 392011 w 463560"/>
                    <a:gd name="connsiteY7" fmla="*/ 148608 h 237024"/>
                    <a:gd name="connsiteX8" fmla="*/ 332765 w 463560"/>
                    <a:gd name="connsiteY8" fmla="*/ 132987 h 237024"/>
                    <a:gd name="connsiteX9" fmla="*/ 292284 w 463560"/>
                    <a:gd name="connsiteY9" fmla="*/ 107651 h 237024"/>
                    <a:gd name="connsiteX10" fmla="*/ 168173 w 463560"/>
                    <a:gd name="connsiteY10" fmla="*/ 82505 h 237024"/>
                    <a:gd name="connsiteX11" fmla="*/ 47301 w 463560"/>
                    <a:gd name="connsiteY11" fmla="*/ 11639 h 237024"/>
                    <a:gd name="connsiteX12" fmla="*/ 3486 w 463560"/>
                    <a:gd name="connsiteY12" fmla="*/ 37261 h 237024"/>
                    <a:gd name="connsiteX13" fmla="*/ 3486 w 463560"/>
                    <a:gd name="connsiteY13" fmla="*/ 37261 h 237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63560" h="237024">
                      <a:moveTo>
                        <a:pt x="3486" y="37261"/>
                      </a:moveTo>
                      <a:cubicBezTo>
                        <a:pt x="38157" y="101936"/>
                        <a:pt x="113405" y="136416"/>
                        <a:pt x="181889" y="153466"/>
                      </a:cubicBezTo>
                      <a:cubicBezTo>
                        <a:pt x="200368" y="158038"/>
                        <a:pt x="219037" y="160705"/>
                        <a:pt x="237801" y="163277"/>
                      </a:cubicBezTo>
                      <a:cubicBezTo>
                        <a:pt x="264566" y="166896"/>
                        <a:pt x="277711" y="174421"/>
                        <a:pt x="299428" y="188994"/>
                      </a:cubicBezTo>
                      <a:cubicBezTo>
                        <a:pt x="312572" y="197853"/>
                        <a:pt x="324383" y="203949"/>
                        <a:pt x="340004" y="207473"/>
                      </a:cubicBezTo>
                      <a:cubicBezTo>
                        <a:pt x="356768" y="211283"/>
                        <a:pt x="391249" y="206235"/>
                        <a:pt x="401822" y="222141"/>
                      </a:cubicBezTo>
                      <a:cubicBezTo>
                        <a:pt x="424872" y="257003"/>
                        <a:pt x="481355" y="224237"/>
                        <a:pt x="458019" y="189280"/>
                      </a:cubicBezTo>
                      <a:cubicBezTo>
                        <a:pt x="441827" y="164991"/>
                        <a:pt x="420776" y="153276"/>
                        <a:pt x="392011" y="148608"/>
                      </a:cubicBezTo>
                      <a:cubicBezTo>
                        <a:pt x="370103" y="145084"/>
                        <a:pt x="351815" y="146513"/>
                        <a:pt x="332765" y="132987"/>
                      </a:cubicBezTo>
                      <a:cubicBezTo>
                        <a:pt x="318954" y="123177"/>
                        <a:pt x="308858" y="113461"/>
                        <a:pt x="292284" y="107651"/>
                      </a:cubicBezTo>
                      <a:cubicBezTo>
                        <a:pt x="252946" y="93744"/>
                        <a:pt x="208559" y="95078"/>
                        <a:pt x="168173" y="82505"/>
                      </a:cubicBezTo>
                      <a:cubicBezTo>
                        <a:pt x="125978" y="69360"/>
                        <a:pt x="73781" y="49167"/>
                        <a:pt x="47301" y="11639"/>
                      </a:cubicBezTo>
                      <a:cubicBezTo>
                        <a:pt x="28727" y="-14745"/>
                        <a:pt x="-12135" y="8019"/>
                        <a:pt x="3486" y="37261"/>
                      </a:cubicBezTo>
                      <a:lnTo>
                        <a:pt x="3486" y="37261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341" name="Freeform: Shape 575">
                <a:extLst>
                  <a:ext uri="{FF2B5EF4-FFF2-40B4-BE49-F238E27FC236}">
                    <a16:creationId xmlns:a16="http://schemas.microsoft.com/office/drawing/2014/main" id="{6BE321CF-FC5B-4D9E-91BF-9732E066AAEE}"/>
                  </a:ext>
                </a:extLst>
              </p:cNvPr>
              <p:cNvSpPr/>
              <p:nvPr/>
            </p:nvSpPr>
            <p:spPr>
              <a:xfrm>
                <a:off x="9256412" y="3142184"/>
                <a:ext cx="507440" cy="831134"/>
              </a:xfrm>
              <a:custGeom>
                <a:avLst/>
                <a:gdLst>
                  <a:gd name="connsiteX0" fmla="*/ 495975 w 507440"/>
                  <a:gd name="connsiteY0" fmla="*/ 2960 h 831134"/>
                  <a:gd name="connsiteX1" fmla="*/ 298617 w 507440"/>
                  <a:gd name="connsiteY1" fmla="*/ 338716 h 831134"/>
                  <a:gd name="connsiteX2" fmla="*/ 151932 w 507440"/>
                  <a:gd name="connsiteY2" fmla="*/ 473209 h 831134"/>
                  <a:gd name="connsiteX3" fmla="*/ 34489 w 507440"/>
                  <a:gd name="connsiteY3" fmla="*/ 623323 h 831134"/>
                  <a:gd name="connsiteX4" fmla="*/ 4675 w 507440"/>
                  <a:gd name="connsiteY4" fmla="*/ 723241 h 831134"/>
                  <a:gd name="connsiteX5" fmla="*/ 1342 w 507440"/>
                  <a:gd name="connsiteY5" fmla="*/ 775247 h 831134"/>
                  <a:gd name="connsiteX6" fmla="*/ 389 w 507440"/>
                  <a:gd name="connsiteY6" fmla="*/ 829921 h 831134"/>
                  <a:gd name="connsiteX7" fmla="*/ 2866 w 507440"/>
                  <a:gd name="connsiteY7" fmla="*/ 829921 h 831134"/>
                  <a:gd name="connsiteX8" fmla="*/ 4771 w 507440"/>
                  <a:gd name="connsiteY8" fmla="*/ 783058 h 831134"/>
                  <a:gd name="connsiteX9" fmla="*/ 16201 w 507440"/>
                  <a:gd name="connsiteY9" fmla="*/ 734480 h 831134"/>
                  <a:gd name="connsiteX10" fmla="*/ 50014 w 507440"/>
                  <a:gd name="connsiteY10" fmla="*/ 645802 h 831134"/>
                  <a:gd name="connsiteX11" fmla="*/ 166410 w 507440"/>
                  <a:gd name="connsiteY11" fmla="*/ 493498 h 831134"/>
                  <a:gd name="connsiteX12" fmla="*/ 311285 w 507440"/>
                  <a:gd name="connsiteY12" fmla="*/ 362529 h 831134"/>
                  <a:gd name="connsiteX13" fmla="*/ 419299 w 507440"/>
                  <a:gd name="connsiteY13" fmla="*/ 204985 h 831134"/>
                  <a:gd name="connsiteX14" fmla="*/ 507119 w 507440"/>
                  <a:gd name="connsiteY14" fmla="*/ 7627 h 831134"/>
                  <a:gd name="connsiteX15" fmla="*/ 495975 w 507440"/>
                  <a:gd name="connsiteY15" fmla="*/ 2960 h 831134"/>
                  <a:gd name="connsiteX16" fmla="*/ 495975 w 507440"/>
                  <a:gd name="connsiteY16" fmla="*/ 2960 h 83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7440" h="831134">
                    <a:moveTo>
                      <a:pt x="495975" y="2960"/>
                    </a:moveTo>
                    <a:cubicBezTo>
                      <a:pt x="441873" y="121451"/>
                      <a:pt x="385294" y="240133"/>
                      <a:pt x="298617" y="338716"/>
                    </a:cubicBezTo>
                    <a:cubicBezTo>
                      <a:pt x="254516" y="388913"/>
                      <a:pt x="201652" y="429109"/>
                      <a:pt x="151932" y="473209"/>
                    </a:cubicBezTo>
                    <a:cubicBezTo>
                      <a:pt x="103640" y="516072"/>
                      <a:pt x="62302" y="564649"/>
                      <a:pt x="34489" y="623323"/>
                    </a:cubicBezTo>
                    <a:cubicBezTo>
                      <a:pt x="19439" y="655137"/>
                      <a:pt x="10105" y="688570"/>
                      <a:pt x="4675" y="723241"/>
                    </a:cubicBezTo>
                    <a:cubicBezTo>
                      <a:pt x="1913" y="740671"/>
                      <a:pt x="2389" y="757721"/>
                      <a:pt x="1342" y="775247"/>
                    </a:cubicBezTo>
                    <a:cubicBezTo>
                      <a:pt x="199" y="793535"/>
                      <a:pt x="-468" y="811633"/>
                      <a:pt x="389" y="829921"/>
                    </a:cubicBezTo>
                    <a:cubicBezTo>
                      <a:pt x="484" y="831540"/>
                      <a:pt x="2866" y="831540"/>
                      <a:pt x="2866" y="829921"/>
                    </a:cubicBezTo>
                    <a:cubicBezTo>
                      <a:pt x="2675" y="814300"/>
                      <a:pt x="3247" y="798583"/>
                      <a:pt x="4771" y="783058"/>
                    </a:cubicBezTo>
                    <a:cubicBezTo>
                      <a:pt x="6390" y="766389"/>
                      <a:pt x="11819" y="750577"/>
                      <a:pt x="16201" y="734480"/>
                    </a:cubicBezTo>
                    <a:cubicBezTo>
                      <a:pt x="24583" y="703810"/>
                      <a:pt x="36679" y="674663"/>
                      <a:pt x="50014" y="645802"/>
                    </a:cubicBezTo>
                    <a:cubicBezTo>
                      <a:pt x="77446" y="586462"/>
                      <a:pt x="117928" y="536836"/>
                      <a:pt x="166410" y="493498"/>
                    </a:cubicBezTo>
                    <a:cubicBezTo>
                      <a:pt x="215083" y="450064"/>
                      <a:pt x="267661" y="411297"/>
                      <a:pt x="311285" y="362529"/>
                    </a:cubicBezTo>
                    <a:cubicBezTo>
                      <a:pt x="353957" y="314904"/>
                      <a:pt x="388724" y="260897"/>
                      <a:pt x="419299" y="204985"/>
                    </a:cubicBezTo>
                    <a:cubicBezTo>
                      <a:pt x="453970" y="141644"/>
                      <a:pt x="481783" y="75064"/>
                      <a:pt x="507119" y="7627"/>
                    </a:cubicBezTo>
                    <a:cubicBezTo>
                      <a:pt x="509405" y="1246"/>
                      <a:pt x="498832" y="-3231"/>
                      <a:pt x="495975" y="2960"/>
                    </a:cubicBezTo>
                    <a:lnTo>
                      <a:pt x="495975" y="2960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2" name="Freeform: Shape 576">
                <a:extLst>
                  <a:ext uri="{FF2B5EF4-FFF2-40B4-BE49-F238E27FC236}">
                    <a16:creationId xmlns:a16="http://schemas.microsoft.com/office/drawing/2014/main" id="{EBE1E80F-C292-4498-BEA7-BEBFD975A274}"/>
                  </a:ext>
                </a:extLst>
              </p:cNvPr>
              <p:cNvSpPr/>
              <p:nvPr/>
            </p:nvSpPr>
            <p:spPr>
              <a:xfrm>
                <a:off x="9421830" y="2823942"/>
                <a:ext cx="324309" cy="357902"/>
              </a:xfrm>
              <a:custGeom>
                <a:avLst/>
                <a:gdLst>
                  <a:gd name="connsiteX0" fmla="*/ 611 w 324309"/>
                  <a:gd name="connsiteY0" fmla="*/ 7258 h 357902"/>
                  <a:gd name="connsiteX1" fmla="*/ 140533 w 324309"/>
                  <a:gd name="connsiteY1" fmla="*/ 222618 h 357902"/>
                  <a:gd name="connsiteX2" fmla="*/ 219210 w 324309"/>
                  <a:gd name="connsiteY2" fmla="*/ 310438 h 357902"/>
                  <a:gd name="connsiteX3" fmla="*/ 314460 w 324309"/>
                  <a:gd name="connsiteY3" fmla="*/ 357873 h 357902"/>
                  <a:gd name="connsiteX4" fmla="*/ 317127 w 324309"/>
                  <a:gd name="connsiteY4" fmla="*/ 337966 h 357902"/>
                  <a:gd name="connsiteX5" fmla="*/ 227020 w 324309"/>
                  <a:gd name="connsiteY5" fmla="*/ 286626 h 357902"/>
                  <a:gd name="connsiteX6" fmla="*/ 152440 w 324309"/>
                  <a:gd name="connsiteY6" fmla="*/ 201472 h 357902"/>
                  <a:gd name="connsiteX7" fmla="*/ 8993 w 324309"/>
                  <a:gd name="connsiteY7" fmla="*/ 2305 h 357902"/>
                  <a:gd name="connsiteX8" fmla="*/ 611 w 324309"/>
                  <a:gd name="connsiteY8" fmla="*/ 7258 h 357902"/>
                  <a:gd name="connsiteX9" fmla="*/ 611 w 324309"/>
                  <a:gd name="connsiteY9" fmla="*/ 7258 h 35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4309" h="357902">
                    <a:moveTo>
                      <a:pt x="611" y="7258"/>
                    </a:moveTo>
                    <a:cubicBezTo>
                      <a:pt x="40045" y="83743"/>
                      <a:pt x="87193" y="155086"/>
                      <a:pt x="140533" y="222618"/>
                    </a:cubicBezTo>
                    <a:cubicBezTo>
                      <a:pt x="164822" y="253288"/>
                      <a:pt x="189873" y="284435"/>
                      <a:pt x="219210" y="310438"/>
                    </a:cubicBezTo>
                    <a:cubicBezTo>
                      <a:pt x="245785" y="333965"/>
                      <a:pt x="278074" y="355301"/>
                      <a:pt x="314460" y="357873"/>
                    </a:cubicBezTo>
                    <a:cubicBezTo>
                      <a:pt x="326080" y="358730"/>
                      <a:pt x="327985" y="341014"/>
                      <a:pt x="317127" y="337966"/>
                    </a:cubicBezTo>
                    <a:cubicBezTo>
                      <a:pt x="282170" y="328250"/>
                      <a:pt x="253405" y="311677"/>
                      <a:pt x="227020" y="286626"/>
                    </a:cubicBezTo>
                    <a:cubicBezTo>
                      <a:pt x="199684" y="260718"/>
                      <a:pt x="176062" y="230809"/>
                      <a:pt x="152440" y="201472"/>
                    </a:cubicBezTo>
                    <a:cubicBezTo>
                      <a:pt x="101195" y="137750"/>
                      <a:pt x="53761" y="70694"/>
                      <a:pt x="8993" y="2305"/>
                    </a:cubicBezTo>
                    <a:cubicBezTo>
                      <a:pt x="5659" y="-2934"/>
                      <a:pt x="-2246" y="1638"/>
                      <a:pt x="611" y="7258"/>
                    </a:cubicBezTo>
                    <a:lnTo>
                      <a:pt x="611" y="725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3" name="Freeform: Shape 577">
                <a:extLst>
                  <a:ext uri="{FF2B5EF4-FFF2-40B4-BE49-F238E27FC236}">
                    <a16:creationId xmlns:a16="http://schemas.microsoft.com/office/drawing/2014/main" id="{8A772592-4C88-4695-82B6-CC5C5B96D285}"/>
                  </a:ext>
                </a:extLst>
              </p:cNvPr>
              <p:cNvSpPr/>
              <p:nvPr/>
            </p:nvSpPr>
            <p:spPr>
              <a:xfrm>
                <a:off x="9313993" y="2958419"/>
                <a:ext cx="298850" cy="155593"/>
              </a:xfrm>
              <a:custGeom>
                <a:avLst/>
                <a:gdLst>
                  <a:gd name="connsiteX0" fmla="*/ 1101 w 298850"/>
                  <a:gd name="connsiteY0" fmla="*/ 4321 h 155593"/>
                  <a:gd name="connsiteX1" fmla="*/ 108162 w 298850"/>
                  <a:gd name="connsiteY1" fmla="*/ 130241 h 155593"/>
                  <a:gd name="connsiteX2" fmla="*/ 195697 w 298850"/>
                  <a:gd name="connsiteY2" fmla="*/ 155387 h 155593"/>
                  <a:gd name="connsiteX3" fmla="*/ 251228 w 298850"/>
                  <a:gd name="connsiteY3" fmla="*/ 152339 h 155593"/>
                  <a:gd name="connsiteX4" fmla="*/ 297710 w 298850"/>
                  <a:gd name="connsiteY4" fmla="*/ 138719 h 155593"/>
                  <a:gd name="connsiteX5" fmla="*/ 296948 w 298850"/>
                  <a:gd name="connsiteY5" fmla="*/ 132432 h 155593"/>
                  <a:gd name="connsiteX6" fmla="*/ 251228 w 298850"/>
                  <a:gd name="connsiteY6" fmla="*/ 132718 h 155593"/>
                  <a:gd name="connsiteX7" fmla="*/ 197983 w 298850"/>
                  <a:gd name="connsiteY7" fmla="*/ 135480 h 155593"/>
                  <a:gd name="connsiteX8" fmla="*/ 109686 w 298850"/>
                  <a:gd name="connsiteY8" fmla="*/ 108334 h 155593"/>
                  <a:gd name="connsiteX9" fmla="*/ 3483 w 298850"/>
                  <a:gd name="connsiteY9" fmla="*/ 320 h 155593"/>
                  <a:gd name="connsiteX10" fmla="*/ 1101 w 298850"/>
                  <a:gd name="connsiteY10" fmla="*/ 4321 h 155593"/>
                  <a:gd name="connsiteX11" fmla="*/ 1101 w 298850"/>
                  <a:gd name="connsiteY11" fmla="*/ 4321 h 155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8850" h="155593">
                    <a:moveTo>
                      <a:pt x="1101" y="4321"/>
                    </a:moveTo>
                    <a:cubicBezTo>
                      <a:pt x="47298" y="36610"/>
                      <a:pt x="59680" y="99475"/>
                      <a:pt x="108162" y="130241"/>
                    </a:cubicBezTo>
                    <a:cubicBezTo>
                      <a:pt x="134070" y="146624"/>
                      <a:pt x="165312" y="154054"/>
                      <a:pt x="195697" y="155387"/>
                    </a:cubicBezTo>
                    <a:cubicBezTo>
                      <a:pt x="214271" y="156149"/>
                      <a:pt x="232845" y="154721"/>
                      <a:pt x="251228" y="152339"/>
                    </a:cubicBezTo>
                    <a:cubicBezTo>
                      <a:pt x="267420" y="150244"/>
                      <a:pt x="285327" y="150244"/>
                      <a:pt x="297710" y="138719"/>
                    </a:cubicBezTo>
                    <a:cubicBezTo>
                      <a:pt x="299424" y="137099"/>
                      <a:pt x="299234" y="133480"/>
                      <a:pt x="296948" y="132432"/>
                    </a:cubicBezTo>
                    <a:cubicBezTo>
                      <a:pt x="282089" y="125860"/>
                      <a:pt x="266944" y="130813"/>
                      <a:pt x="251228" y="132718"/>
                    </a:cubicBezTo>
                    <a:cubicBezTo>
                      <a:pt x="233607" y="134813"/>
                      <a:pt x="215795" y="136147"/>
                      <a:pt x="197983" y="135480"/>
                    </a:cubicBezTo>
                    <a:cubicBezTo>
                      <a:pt x="166836" y="134337"/>
                      <a:pt x="135118" y="127098"/>
                      <a:pt x="109686" y="108334"/>
                    </a:cubicBezTo>
                    <a:cubicBezTo>
                      <a:pt x="68157" y="77663"/>
                      <a:pt x="51584" y="23466"/>
                      <a:pt x="3483" y="320"/>
                    </a:cubicBezTo>
                    <a:cubicBezTo>
                      <a:pt x="720" y="-1108"/>
                      <a:pt x="-1375" y="2606"/>
                      <a:pt x="1101" y="4321"/>
                    </a:cubicBezTo>
                    <a:lnTo>
                      <a:pt x="1101" y="4321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4" name="Freeform: Shape 578">
                <a:extLst>
                  <a:ext uri="{FF2B5EF4-FFF2-40B4-BE49-F238E27FC236}">
                    <a16:creationId xmlns:a16="http://schemas.microsoft.com/office/drawing/2014/main" id="{B042B0A0-30CA-4BD2-B9BA-BEA579D37D15}"/>
                  </a:ext>
                </a:extLst>
              </p:cNvPr>
              <p:cNvSpPr/>
              <p:nvPr/>
            </p:nvSpPr>
            <p:spPr>
              <a:xfrm>
                <a:off x="9393295" y="3098812"/>
                <a:ext cx="109906" cy="528442"/>
              </a:xfrm>
              <a:custGeom>
                <a:avLst/>
                <a:gdLst>
                  <a:gd name="connsiteX0" fmla="*/ 95345 w 109906"/>
                  <a:gd name="connsiteY0" fmla="*/ 4041 h 528442"/>
                  <a:gd name="connsiteX1" fmla="*/ 20765 w 109906"/>
                  <a:gd name="connsiteY1" fmla="*/ 115864 h 528442"/>
                  <a:gd name="connsiteX2" fmla="*/ 1143 w 109906"/>
                  <a:gd name="connsiteY2" fmla="*/ 167204 h 528442"/>
                  <a:gd name="connsiteX3" fmla="*/ 0 w 109906"/>
                  <a:gd name="connsiteY3" fmla="*/ 236927 h 528442"/>
                  <a:gd name="connsiteX4" fmla="*/ 21050 w 109906"/>
                  <a:gd name="connsiteY4" fmla="*/ 522106 h 528442"/>
                  <a:gd name="connsiteX5" fmla="*/ 38481 w 109906"/>
                  <a:gd name="connsiteY5" fmla="*/ 519724 h 528442"/>
                  <a:gd name="connsiteX6" fmla="*/ 19717 w 109906"/>
                  <a:gd name="connsiteY6" fmla="*/ 243880 h 528442"/>
                  <a:gd name="connsiteX7" fmla="*/ 20098 w 109906"/>
                  <a:gd name="connsiteY7" fmla="*/ 176443 h 528442"/>
                  <a:gd name="connsiteX8" fmla="*/ 24955 w 109906"/>
                  <a:gd name="connsiteY8" fmla="*/ 141963 h 528442"/>
                  <a:gd name="connsiteX9" fmla="*/ 41624 w 109906"/>
                  <a:gd name="connsiteY9" fmla="*/ 119389 h 528442"/>
                  <a:gd name="connsiteX10" fmla="*/ 108966 w 109906"/>
                  <a:gd name="connsiteY10" fmla="*/ 11947 h 528442"/>
                  <a:gd name="connsiteX11" fmla="*/ 95345 w 109906"/>
                  <a:gd name="connsiteY11" fmla="*/ 4041 h 528442"/>
                  <a:gd name="connsiteX12" fmla="*/ 95345 w 109906"/>
                  <a:gd name="connsiteY12" fmla="*/ 4041 h 52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9906" h="528442">
                    <a:moveTo>
                      <a:pt x="95345" y="4041"/>
                    </a:moveTo>
                    <a:cubicBezTo>
                      <a:pt x="74390" y="43855"/>
                      <a:pt x="49149" y="80908"/>
                      <a:pt x="20765" y="115864"/>
                    </a:cubicBezTo>
                    <a:cubicBezTo>
                      <a:pt x="7715" y="131962"/>
                      <a:pt x="2000" y="146344"/>
                      <a:pt x="1143" y="167204"/>
                    </a:cubicBezTo>
                    <a:cubicBezTo>
                      <a:pt x="191" y="190445"/>
                      <a:pt x="0" y="213686"/>
                      <a:pt x="0" y="236927"/>
                    </a:cubicBezTo>
                    <a:cubicBezTo>
                      <a:pt x="0" y="332082"/>
                      <a:pt x="5810" y="428189"/>
                      <a:pt x="21050" y="522106"/>
                    </a:cubicBezTo>
                    <a:cubicBezTo>
                      <a:pt x="22669" y="531916"/>
                      <a:pt x="39624" y="529726"/>
                      <a:pt x="38481" y="519724"/>
                    </a:cubicBezTo>
                    <a:cubicBezTo>
                      <a:pt x="28480" y="427903"/>
                      <a:pt x="20669" y="336273"/>
                      <a:pt x="19717" y="243880"/>
                    </a:cubicBezTo>
                    <a:cubicBezTo>
                      <a:pt x="19431" y="221401"/>
                      <a:pt x="19621" y="198922"/>
                      <a:pt x="20098" y="176443"/>
                    </a:cubicBezTo>
                    <a:cubicBezTo>
                      <a:pt x="20383" y="164918"/>
                      <a:pt x="19526" y="152536"/>
                      <a:pt x="24955" y="141963"/>
                    </a:cubicBezTo>
                    <a:cubicBezTo>
                      <a:pt x="29242" y="133676"/>
                      <a:pt x="35909" y="126723"/>
                      <a:pt x="41624" y="119389"/>
                    </a:cubicBezTo>
                    <a:cubicBezTo>
                      <a:pt x="67913" y="85956"/>
                      <a:pt x="90297" y="50142"/>
                      <a:pt x="108966" y="11947"/>
                    </a:cubicBezTo>
                    <a:cubicBezTo>
                      <a:pt x="113538" y="2898"/>
                      <a:pt x="100203" y="-5103"/>
                      <a:pt x="95345" y="4041"/>
                    </a:cubicBezTo>
                    <a:lnTo>
                      <a:pt x="95345" y="4041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5" name="Freeform: Shape 579">
                <a:extLst>
                  <a:ext uri="{FF2B5EF4-FFF2-40B4-BE49-F238E27FC236}">
                    <a16:creationId xmlns:a16="http://schemas.microsoft.com/office/drawing/2014/main" id="{5813DC10-6A31-4361-A76B-5795F4884D7F}"/>
                  </a:ext>
                </a:extLst>
              </p:cNvPr>
              <p:cNvSpPr/>
              <p:nvPr/>
            </p:nvSpPr>
            <p:spPr>
              <a:xfrm>
                <a:off x="9640619" y="3134963"/>
                <a:ext cx="36020" cy="104349"/>
              </a:xfrm>
              <a:custGeom>
                <a:avLst/>
                <a:gdLst>
                  <a:gd name="connsiteX0" fmla="*/ 22519 w 36020"/>
                  <a:gd name="connsiteY0" fmla="*/ 6180 h 104349"/>
                  <a:gd name="connsiteX1" fmla="*/ 17661 w 36020"/>
                  <a:gd name="connsiteY1" fmla="*/ 51519 h 104349"/>
                  <a:gd name="connsiteX2" fmla="*/ 10517 w 36020"/>
                  <a:gd name="connsiteY2" fmla="*/ 72760 h 104349"/>
                  <a:gd name="connsiteX3" fmla="*/ 421 w 36020"/>
                  <a:gd name="connsiteY3" fmla="*/ 94191 h 104349"/>
                  <a:gd name="connsiteX4" fmla="*/ 5088 w 36020"/>
                  <a:gd name="connsiteY4" fmla="*/ 103716 h 104349"/>
                  <a:gd name="connsiteX5" fmla="*/ 15089 w 36020"/>
                  <a:gd name="connsiteY5" fmla="*/ 100382 h 104349"/>
                  <a:gd name="connsiteX6" fmla="*/ 25853 w 36020"/>
                  <a:gd name="connsiteY6" fmla="*/ 78094 h 104349"/>
                  <a:gd name="connsiteX7" fmla="*/ 32520 w 36020"/>
                  <a:gd name="connsiteY7" fmla="*/ 54757 h 104349"/>
                  <a:gd name="connsiteX8" fmla="*/ 35378 w 36020"/>
                  <a:gd name="connsiteY8" fmla="*/ 6180 h 104349"/>
                  <a:gd name="connsiteX9" fmla="*/ 22519 w 36020"/>
                  <a:gd name="connsiteY9" fmla="*/ 6180 h 104349"/>
                  <a:gd name="connsiteX10" fmla="*/ 22519 w 36020"/>
                  <a:gd name="connsiteY10" fmla="*/ 6180 h 10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20" h="104349">
                    <a:moveTo>
                      <a:pt x="22519" y="6180"/>
                    </a:moveTo>
                    <a:cubicBezTo>
                      <a:pt x="23090" y="21515"/>
                      <a:pt x="21566" y="36660"/>
                      <a:pt x="17661" y="51519"/>
                    </a:cubicBezTo>
                    <a:cubicBezTo>
                      <a:pt x="15756" y="58758"/>
                      <a:pt x="13375" y="65902"/>
                      <a:pt x="10517" y="72760"/>
                    </a:cubicBezTo>
                    <a:cubicBezTo>
                      <a:pt x="7469" y="79999"/>
                      <a:pt x="3374" y="86857"/>
                      <a:pt x="421" y="94191"/>
                    </a:cubicBezTo>
                    <a:cubicBezTo>
                      <a:pt x="-1103" y="97810"/>
                      <a:pt x="1754" y="102382"/>
                      <a:pt x="5088" y="103716"/>
                    </a:cubicBezTo>
                    <a:cubicBezTo>
                      <a:pt x="9089" y="105335"/>
                      <a:pt x="12708" y="103716"/>
                      <a:pt x="15089" y="100382"/>
                    </a:cubicBezTo>
                    <a:cubicBezTo>
                      <a:pt x="19947" y="93905"/>
                      <a:pt x="23090" y="85714"/>
                      <a:pt x="25853" y="78094"/>
                    </a:cubicBezTo>
                    <a:cubicBezTo>
                      <a:pt x="28615" y="70474"/>
                      <a:pt x="30901" y="62758"/>
                      <a:pt x="32520" y="54757"/>
                    </a:cubicBezTo>
                    <a:cubicBezTo>
                      <a:pt x="35854" y="38755"/>
                      <a:pt x="36806" y="22372"/>
                      <a:pt x="35378" y="6180"/>
                    </a:cubicBezTo>
                    <a:cubicBezTo>
                      <a:pt x="34616" y="-1916"/>
                      <a:pt x="22138" y="-2202"/>
                      <a:pt x="22519" y="6180"/>
                    </a:cubicBezTo>
                    <a:lnTo>
                      <a:pt x="22519" y="6180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6" name="Freeform: Shape 580">
                <a:extLst>
                  <a:ext uri="{FF2B5EF4-FFF2-40B4-BE49-F238E27FC236}">
                    <a16:creationId xmlns:a16="http://schemas.microsoft.com/office/drawing/2014/main" id="{02D3774F-D9BC-4243-B22E-960E00EE211F}"/>
                  </a:ext>
                </a:extLst>
              </p:cNvPr>
              <p:cNvSpPr/>
              <p:nvPr/>
            </p:nvSpPr>
            <p:spPr>
              <a:xfrm>
                <a:off x="9452897" y="3224773"/>
                <a:ext cx="260467" cy="49909"/>
              </a:xfrm>
              <a:custGeom>
                <a:avLst/>
                <a:gdLst>
                  <a:gd name="connsiteX0" fmla="*/ 5263 w 260467"/>
                  <a:gd name="connsiteY0" fmla="*/ 45529 h 49909"/>
                  <a:gd name="connsiteX1" fmla="*/ 135184 w 260467"/>
                  <a:gd name="connsiteY1" fmla="*/ 32861 h 49909"/>
                  <a:gd name="connsiteX2" fmla="*/ 197858 w 260467"/>
                  <a:gd name="connsiteY2" fmla="*/ 19812 h 49909"/>
                  <a:gd name="connsiteX3" fmla="*/ 224147 w 260467"/>
                  <a:gd name="connsiteY3" fmla="*/ 25431 h 49909"/>
                  <a:gd name="connsiteX4" fmla="*/ 242435 w 260467"/>
                  <a:gd name="connsiteY4" fmla="*/ 45529 h 49909"/>
                  <a:gd name="connsiteX5" fmla="*/ 260437 w 260467"/>
                  <a:gd name="connsiteY5" fmla="*/ 40671 h 49909"/>
                  <a:gd name="connsiteX6" fmla="*/ 225862 w 260467"/>
                  <a:gd name="connsiteY6" fmla="*/ 3905 h 49909"/>
                  <a:gd name="connsiteX7" fmla="*/ 160711 w 260467"/>
                  <a:gd name="connsiteY7" fmla="*/ 6858 h 49909"/>
                  <a:gd name="connsiteX8" fmla="*/ 5167 w 260467"/>
                  <a:gd name="connsiteY8" fmla="*/ 34766 h 49909"/>
                  <a:gd name="connsiteX9" fmla="*/ 5263 w 260467"/>
                  <a:gd name="connsiteY9" fmla="*/ 45529 h 49909"/>
                  <a:gd name="connsiteX10" fmla="*/ 5263 w 260467"/>
                  <a:gd name="connsiteY10" fmla="*/ 45529 h 4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0467" h="49909">
                    <a:moveTo>
                      <a:pt x="5263" y="45529"/>
                    </a:moveTo>
                    <a:cubicBezTo>
                      <a:pt x="49363" y="45624"/>
                      <a:pt x="92131" y="42862"/>
                      <a:pt x="135184" y="32861"/>
                    </a:cubicBezTo>
                    <a:cubicBezTo>
                      <a:pt x="155758" y="28098"/>
                      <a:pt x="176617" y="20193"/>
                      <a:pt x="197858" y="19812"/>
                    </a:cubicBezTo>
                    <a:cubicBezTo>
                      <a:pt x="207002" y="19621"/>
                      <a:pt x="216051" y="21145"/>
                      <a:pt x="224147" y="25431"/>
                    </a:cubicBezTo>
                    <a:cubicBezTo>
                      <a:pt x="233291" y="30289"/>
                      <a:pt x="236815" y="37338"/>
                      <a:pt x="242435" y="45529"/>
                    </a:cubicBezTo>
                    <a:cubicBezTo>
                      <a:pt x="247388" y="52768"/>
                      <a:pt x="261199" y="50958"/>
                      <a:pt x="260437" y="40671"/>
                    </a:cubicBezTo>
                    <a:cubicBezTo>
                      <a:pt x="259104" y="22383"/>
                      <a:pt x="241959" y="9525"/>
                      <a:pt x="225862" y="3905"/>
                    </a:cubicBezTo>
                    <a:cubicBezTo>
                      <a:pt x="204621" y="-3620"/>
                      <a:pt x="181761" y="1047"/>
                      <a:pt x="160711" y="6858"/>
                    </a:cubicBezTo>
                    <a:cubicBezTo>
                      <a:pt x="110133" y="20859"/>
                      <a:pt x="57650" y="32099"/>
                      <a:pt x="5167" y="34766"/>
                    </a:cubicBezTo>
                    <a:cubicBezTo>
                      <a:pt x="-1691" y="35052"/>
                      <a:pt x="-1786" y="45529"/>
                      <a:pt x="5263" y="45529"/>
                    </a:cubicBezTo>
                    <a:lnTo>
                      <a:pt x="5263" y="45529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7" name="Freeform: Shape 581">
                <a:extLst>
                  <a:ext uri="{FF2B5EF4-FFF2-40B4-BE49-F238E27FC236}">
                    <a16:creationId xmlns:a16="http://schemas.microsoft.com/office/drawing/2014/main" id="{505B8961-6FF0-4E30-9060-1322A375016D}"/>
                  </a:ext>
                </a:extLst>
              </p:cNvPr>
              <p:cNvSpPr/>
              <p:nvPr/>
            </p:nvSpPr>
            <p:spPr>
              <a:xfrm>
                <a:off x="9230295" y="3258625"/>
                <a:ext cx="175194" cy="46173"/>
              </a:xfrm>
              <a:custGeom>
                <a:avLst/>
                <a:gdLst>
                  <a:gd name="connsiteX0" fmla="*/ 166238 w 175194"/>
                  <a:gd name="connsiteY0" fmla="*/ 1009 h 46173"/>
                  <a:gd name="connsiteX1" fmla="*/ 86609 w 175194"/>
                  <a:gd name="connsiteY1" fmla="*/ 28251 h 46173"/>
                  <a:gd name="connsiteX2" fmla="*/ 4122 w 175194"/>
                  <a:gd name="connsiteY2" fmla="*/ 23679 h 46173"/>
                  <a:gd name="connsiteX3" fmla="*/ 1931 w 175194"/>
                  <a:gd name="connsiteY3" fmla="*/ 31584 h 46173"/>
                  <a:gd name="connsiteX4" fmla="*/ 42794 w 175194"/>
                  <a:gd name="connsiteY4" fmla="*/ 45205 h 46173"/>
                  <a:gd name="connsiteX5" fmla="*/ 88895 w 175194"/>
                  <a:gd name="connsiteY5" fmla="*/ 44253 h 46173"/>
                  <a:gd name="connsiteX6" fmla="*/ 172334 w 175194"/>
                  <a:gd name="connsiteY6" fmla="*/ 11677 h 46173"/>
                  <a:gd name="connsiteX7" fmla="*/ 166238 w 175194"/>
                  <a:gd name="connsiteY7" fmla="*/ 1009 h 46173"/>
                  <a:gd name="connsiteX8" fmla="*/ 166238 w 175194"/>
                  <a:gd name="connsiteY8" fmla="*/ 1009 h 46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194" h="46173">
                    <a:moveTo>
                      <a:pt x="166238" y="1009"/>
                    </a:moveTo>
                    <a:cubicBezTo>
                      <a:pt x="142044" y="16249"/>
                      <a:pt x="114993" y="25393"/>
                      <a:pt x="86609" y="28251"/>
                    </a:cubicBezTo>
                    <a:cubicBezTo>
                      <a:pt x="59081" y="31013"/>
                      <a:pt x="31459" y="26727"/>
                      <a:pt x="4122" y="23679"/>
                    </a:cubicBezTo>
                    <a:cubicBezTo>
                      <a:pt x="-259" y="23202"/>
                      <a:pt x="-1402" y="29584"/>
                      <a:pt x="1931" y="31584"/>
                    </a:cubicBezTo>
                    <a:cubicBezTo>
                      <a:pt x="14885" y="39204"/>
                      <a:pt x="27839" y="43586"/>
                      <a:pt x="42794" y="45205"/>
                    </a:cubicBezTo>
                    <a:cubicBezTo>
                      <a:pt x="58034" y="46824"/>
                      <a:pt x="73655" y="46348"/>
                      <a:pt x="88895" y="44253"/>
                    </a:cubicBezTo>
                    <a:cubicBezTo>
                      <a:pt x="118708" y="40062"/>
                      <a:pt x="147569" y="28632"/>
                      <a:pt x="172334" y="11677"/>
                    </a:cubicBezTo>
                    <a:cubicBezTo>
                      <a:pt x="178906" y="7200"/>
                      <a:pt x="173000" y="-3277"/>
                      <a:pt x="166238" y="1009"/>
                    </a:cubicBezTo>
                    <a:lnTo>
                      <a:pt x="166238" y="1009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8" name="Freeform: Shape 582">
                <a:extLst>
                  <a:ext uri="{FF2B5EF4-FFF2-40B4-BE49-F238E27FC236}">
                    <a16:creationId xmlns:a16="http://schemas.microsoft.com/office/drawing/2014/main" id="{1819CACA-370A-4F09-A910-F7C42800035A}"/>
                  </a:ext>
                </a:extLst>
              </p:cNvPr>
              <p:cNvSpPr/>
              <p:nvPr/>
            </p:nvSpPr>
            <p:spPr>
              <a:xfrm>
                <a:off x="9518026" y="3646042"/>
                <a:ext cx="153736" cy="119652"/>
              </a:xfrm>
              <a:custGeom>
                <a:avLst/>
                <a:gdLst>
                  <a:gd name="connsiteX0" fmla="*/ 1189 w 153736"/>
                  <a:gd name="connsiteY0" fmla="*/ 4403 h 119652"/>
                  <a:gd name="connsiteX1" fmla="*/ 83104 w 153736"/>
                  <a:gd name="connsiteY1" fmla="*/ 55267 h 119652"/>
                  <a:gd name="connsiteX2" fmla="*/ 117490 w 153736"/>
                  <a:gd name="connsiteY2" fmla="*/ 87747 h 119652"/>
                  <a:gd name="connsiteX3" fmla="*/ 133111 w 153736"/>
                  <a:gd name="connsiteY3" fmla="*/ 105559 h 119652"/>
                  <a:gd name="connsiteX4" fmla="*/ 149589 w 153736"/>
                  <a:gd name="connsiteY4" fmla="*/ 119561 h 119652"/>
                  <a:gd name="connsiteX5" fmla="*/ 153685 w 153736"/>
                  <a:gd name="connsiteY5" fmla="*/ 116417 h 119652"/>
                  <a:gd name="connsiteX6" fmla="*/ 143969 w 153736"/>
                  <a:gd name="connsiteY6" fmla="*/ 96320 h 119652"/>
                  <a:gd name="connsiteX7" fmla="*/ 128253 w 153736"/>
                  <a:gd name="connsiteY7" fmla="*/ 78603 h 119652"/>
                  <a:gd name="connsiteX8" fmla="*/ 90534 w 153736"/>
                  <a:gd name="connsiteY8" fmla="*/ 45456 h 119652"/>
                  <a:gd name="connsiteX9" fmla="*/ 2809 w 153736"/>
                  <a:gd name="connsiteY9" fmla="*/ 117 h 119652"/>
                  <a:gd name="connsiteX10" fmla="*/ 1189 w 153736"/>
                  <a:gd name="connsiteY10" fmla="*/ 4403 h 119652"/>
                  <a:gd name="connsiteX11" fmla="*/ 1189 w 153736"/>
                  <a:gd name="connsiteY11" fmla="*/ 4403 h 11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736" h="119652">
                    <a:moveTo>
                      <a:pt x="1189" y="4403"/>
                    </a:moveTo>
                    <a:cubicBezTo>
                      <a:pt x="30622" y="17453"/>
                      <a:pt x="58149" y="34883"/>
                      <a:pt x="83104" y="55267"/>
                    </a:cubicBezTo>
                    <a:cubicBezTo>
                      <a:pt x="95392" y="65268"/>
                      <a:pt x="106726" y="76222"/>
                      <a:pt x="117490" y="87747"/>
                    </a:cubicBezTo>
                    <a:cubicBezTo>
                      <a:pt x="122919" y="93557"/>
                      <a:pt x="128062" y="99463"/>
                      <a:pt x="133111" y="105559"/>
                    </a:cubicBezTo>
                    <a:cubicBezTo>
                      <a:pt x="137397" y="110798"/>
                      <a:pt x="142636" y="117941"/>
                      <a:pt x="149589" y="119561"/>
                    </a:cubicBezTo>
                    <a:cubicBezTo>
                      <a:pt x="151780" y="120037"/>
                      <a:pt x="153494" y="118608"/>
                      <a:pt x="153685" y="116417"/>
                    </a:cubicBezTo>
                    <a:cubicBezTo>
                      <a:pt x="154351" y="108988"/>
                      <a:pt x="148446" y="101749"/>
                      <a:pt x="143969" y="96320"/>
                    </a:cubicBezTo>
                    <a:cubicBezTo>
                      <a:pt x="139016" y="90224"/>
                      <a:pt x="133777" y="84318"/>
                      <a:pt x="128253" y="78603"/>
                    </a:cubicBezTo>
                    <a:cubicBezTo>
                      <a:pt x="116728" y="66506"/>
                      <a:pt x="103869" y="55553"/>
                      <a:pt x="90534" y="45456"/>
                    </a:cubicBezTo>
                    <a:cubicBezTo>
                      <a:pt x="64054" y="25454"/>
                      <a:pt x="34241" y="10595"/>
                      <a:pt x="2809" y="117"/>
                    </a:cubicBezTo>
                    <a:cubicBezTo>
                      <a:pt x="523" y="-740"/>
                      <a:pt x="-1287" y="3356"/>
                      <a:pt x="1189" y="4403"/>
                    </a:cubicBezTo>
                    <a:lnTo>
                      <a:pt x="1189" y="4403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9" name="Freeform: Shape 583">
                <a:extLst>
                  <a:ext uri="{FF2B5EF4-FFF2-40B4-BE49-F238E27FC236}">
                    <a16:creationId xmlns:a16="http://schemas.microsoft.com/office/drawing/2014/main" id="{3CC23F8D-58EB-4AD4-87B6-732835311743}"/>
                  </a:ext>
                </a:extLst>
              </p:cNvPr>
              <p:cNvSpPr/>
              <p:nvPr/>
            </p:nvSpPr>
            <p:spPr>
              <a:xfrm>
                <a:off x="9583451" y="3609757"/>
                <a:ext cx="128402" cy="89051"/>
              </a:xfrm>
              <a:custGeom>
                <a:avLst/>
                <a:gdLst>
                  <a:gd name="connsiteX0" fmla="*/ 3582 w 128402"/>
                  <a:gd name="connsiteY0" fmla="*/ 9827 h 89051"/>
                  <a:gd name="connsiteX1" fmla="*/ 65494 w 128402"/>
                  <a:gd name="connsiteY1" fmla="*/ 41355 h 89051"/>
                  <a:gd name="connsiteX2" fmla="*/ 91116 w 128402"/>
                  <a:gd name="connsiteY2" fmla="*/ 64787 h 89051"/>
                  <a:gd name="connsiteX3" fmla="*/ 103308 w 128402"/>
                  <a:gd name="connsiteY3" fmla="*/ 77264 h 89051"/>
                  <a:gd name="connsiteX4" fmla="*/ 117882 w 128402"/>
                  <a:gd name="connsiteY4" fmla="*/ 88885 h 89051"/>
                  <a:gd name="connsiteX5" fmla="*/ 128169 w 128402"/>
                  <a:gd name="connsiteY5" fmla="*/ 78598 h 89051"/>
                  <a:gd name="connsiteX6" fmla="*/ 116072 w 128402"/>
                  <a:gd name="connsiteY6" fmla="*/ 64405 h 89051"/>
                  <a:gd name="connsiteX7" fmla="*/ 101975 w 128402"/>
                  <a:gd name="connsiteY7" fmla="*/ 52499 h 89051"/>
                  <a:gd name="connsiteX8" fmla="*/ 71876 w 128402"/>
                  <a:gd name="connsiteY8" fmla="*/ 30020 h 89051"/>
                  <a:gd name="connsiteX9" fmla="*/ 6344 w 128402"/>
                  <a:gd name="connsiteY9" fmla="*/ 112 h 89051"/>
                  <a:gd name="connsiteX10" fmla="*/ 3582 w 128402"/>
                  <a:gd name="connsiteY10" fmla="*/ 9827 h 89051"/>
                  <a:gd name="connsiteX11" fmla="*/ 3582 w 128402"/>
                  <a:gd name="connsiteY11" fmla="*/ 9827 h 89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402" h="89051">
                    <a:moveTo>
                      <a:pt x="3582" y="9827"/>
                    </a:moveTo>
                    <a:cubicBezTo>
                      <a:pt x="26346" y="15352"/>
                      <a:pt x="47492" y="26496"/>
                      <a:pt x="65494" y="41355"/>
                    </a:cubicBezTo>
                    <a:cubicBezTo>
                      <a:pt x="74448" y="48689"/>
                      <a:pt x="82925" y="56595"/>
                      <a:pt x="91116" y="64787"/>
                    </a:cubicBezTo>
                    <a:cubicBezTo>
                      <a:pt x="95212" y="68882"/>
                      <a:pt x="99308" y="73073"/>
                      <a:pt x="103308" y="77264"/>
                    </a:cubicBezTo>
                    <a:cubicBezTo>
                      <a:pt x="107499" y="81550"/>
                      <a:pt x="111690" y="87742"/>
                      <a:pt x="117882" y="88885"/>
                    </a:cubicBezTo>
                    <a:cubicBezTo>
                      <a:pt x="124263" y="90028"/>
                      <a:pt x="129597" y="85170"/>
                      <a:pt x="128169" y="78598"/>
                    </a:cubicBezTo>
                    <a:cubicBezTo>
                      <a:pt x="126835" y="72311"/>
                      <a:pt x="120739" y="68406"/>
                      <a:pt x="116072" y="64405"/>
                    </a:cubicBezTo>
                    <a:cubicBezTo>
                      <a:pt x="111405" y="60405"/>
                      <a:pt x="106737" y="56405"/>
                      <a:pt x="101975" y="52499"/>
                    </a:cubicBezTo>
                    <a:cubicBezTo>
                      <a:pt x="92259" y="44593"/>
                      <a:pt x="82258" y="36878"/>
                      <a:pt x="71876" y="30020"/>
                    </a:cubicBezTo>
                    <a:cubicBezTo>
                      <a:pt x="51683" y="16590"/>
                      <a:pt x="30252" y="5160"/>
                      <a:pt x="6344" y="112"/>
                    </a:cubicBezTo>
                    <a:cubicBezTo>
                      <a:pt x="-38" y="-1126"/>
                      <a:pt x="-2705" y="8303"/>
                      <a:pt x="3582" y="9827"/>
                    </a:cubicBezTo>
                    <a:lnTo>
                      <a:pt x="3582" y="9827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0" name="Freeform: Shape 584">
                <a:extLst>
                  <a:ext uri="{FF2B5EF4-FFF2-40B4-BE49-F238E27FC236}">
                    <a16:creationId xmlns:a16="http://schemas.microsoft.com/office/drawing/2014/main" id="{65CF27DA-F54F-4E0E-999F-622434C934FB}"/>
                  </a:ext>
                </a:extLst>
              </p:cNvPr>
              <p:cNvSpPr/>
              <p:nvPr/>
            </p:nvSpPr>
            <p:spPr>
              <a:xfrm>
                <a:off x="9668062" y="2998807"/>
                <a:ext cx="66659" cy="151035"/>
              </a:xfrm>
              <a:custGeom>
                <a:avLst/>
                <a:gdLst>
                  <a:gd name="connsiteX0" fmla="*/ 66418 w 66659"/>
                  <a:gd name="connsiteY0" fmla="*/ 144527 h 151035"/>
                  <a:gd name="connsiteX1" fmla="*/ 41748 w 66659"/>
                  <a:gd name="connsiteY1" fmla="*/ 69565 h 151035"/>
                  <a:gd name="connsiteX2" fmla="*/ 27175 w 66659"/>
                  <a:gd name="connsiteY2" fmla="*/ 34323 h 151035"/>
                  <a:gd name="connsiteX3" fmla="*/ 7649 w 66659"/>
                  <a:gd name="connsiteY3" fmla="*/ 1176 h 151035"/>
                  <a:gd name="connsiteX4" fmla="*/ 28 w 66659"/>
                  <a:gd name="connsiteY4" fmla="*/ 4319 h 151035"/>
                  <a:gd name="connsiteX5" fmla="*/ 12601 w 66659"/>
                  <a:gd name="connsiteY5" fmla="*/ 39752 h 151035"/>
                  <a:gd name="connsiteX6" fmla="*/ 28032 w 66659"/>
                  <a:gd name="connsiteY6" fmla="*/ 74709 h 151035"/>
                  <a:gd name="connsiteX7" fmla="*/ 56226 w 66659"/>
                  <a:gd name="connsiteY7" fmla="*/ 147289 h 151035"/>
                  <a:gd name="connsiteX8" fmla="*/ 66418 w 66659"/>
                  <a:gd name="connsiteY8" fmla="*/ 144527 h 151035"/>
                  <a:gd name="connsiteX9" fmla="*/ 66418 w 66659"/>
                  <a:gd name="connsiteY9" fmla="*/ 144527 h 151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59" h="151035">
                    <a:moveTo>
                      <a:pt x="66418" y="144527"/>
                    </a:moveTo>
                    <a:cubicBezTo>
                      <a:pt x="59179" y="119286"/>
                      <a:pt x="51273" y="94044"/>
                      <a:pt x="41748" y="69565"/>
                    </a:cubicBezTo>
                    <a:cubicBezTo>
                      <a:pt x="37081" y="57754"/>
                      <a:pt x="32223" y="45943"/>
                      <a:pt x="27175" y="34323"/>
                    </a:cubicBezTo>
                    <a:cubicBezTo>
                      <a:pt x="22126" y="22607"/>
                      <a:pt x="16888" y="10320"/>
                      <a:pt x="7649" y="1176"/>
                    </a:cubicBezTo>
                    <a:cubicBezTo>
                      <a:pt x="5172" y="-1301"/>
                      <a:pt x="-448" y="318"/>
                      <a:pt x="28" y="4319"/>
                    </a:cubicBezTo>
                    <a:cubicBezTo>
                      <a:pt x="1648" y="16892"/>
                      <a:pt x="7268" y="28417"/>
                      <a:pt x="12601" y="39752"/>
                    </a:cubicBezTo>
                    <a:cubicBezTo>
                      <a:pt x="17935" y="51277"/>
                      <a:pt x="23079" y="62993"/>
                      <a:pt x="28032" y="74709"/>
                    </a:cubicBezTo>
                    <a:cubicBezTo>
                      <a:pt x="38033" y="98712"/>
                      <a:pt x="47749" y="122715"/>
                      <a:pt x="56226" y="147289"/>
                    </a:cubicBezTo>
                    <a:cubicBezTo>
                      <a:pt x="58417" y="153766"/>
                      <a:pt x="68323" y="151194"/>
                      <a:pt x="66418" y="144527"/>
                    </a:cubicBezTo>
                    <a:lnTo>
                      <a:pt x="66418" y="144527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1" name="Freeform: Shape 585">
                <a:extLst>
                  <a:ext uri="{FF2B5EF4-FFF2-40B4-BE49-F238E27FC236}">
                    <a16:creationId xmlns:a16="http://schemas.microsoft.com/office/drawing/2014/main" id="{976EF01C-4528-4E98-BAB1-512EBF1A8339}"/>
                  </a:ext>
                </a:extLst>
              </p:cNvPr>
              <p:cNvSpPr/>
              <p:nvPr/>
            </p:nvSpPr>
            <p:spPr>
              <a:xfrm>
                <a:off x="9782520" y="3028275"/>
                <a:ext cx="60700" cy="89455"/>
              </a:xfrm>
              <a:custGeom>
                <a:avLst/>
                <a:gdLst>
                  <a:gd name="connsiteX0" fmla="*/ 8919 w 60700"/>
                  <a:gd name="connsiteY0" fmla="*/ 87532 h 89455"/>
                  <a:gd name="connsiteX1" fmla="*/ 37685 w 60700"/>
                  <a:gd name="connsiteY1" fmla="*/ 47241 h 89455"/>
                  <a:gd name="connsiteX2" fmla="*/ 50639 w 60700"/>
                  <a:gd name="connsiteY2" fmla="*/ 26667 h 89455"/>
                  <a:gd name="connsiteX3" fmla="*/ 60640 w 60700"/>
                  <a:gd name="connsiteY3" fmla="*/ 4188 h 89455"/>
                  <a:gd name="connsiteX4" fmla="*/ 55116 w 60700"/>
                  <a:gd name="connsiteY4" fmla="*/ 950 h 89455"/>
                  <a:gd name="connsiteX5" fmla="*/ 41495 w 60700"/>
                  <a:gd name="connsiteY5" fmla="*/ 20381 h 89455"/>
                  <a:gd name="connsiteX6" fmla="*/ 28636 w 60700"/>
                  <a:gd name="connsiteY6" fmla="*/ 41907 h 89455"/>
                  <a:gd name="connsiteX7" fmla="*/ 919 w 60700"/>
                  <a:gd name="connsiteY7" fmla="*/ 82770 h 89455"/>
                  <a:gd name="connsiteX8" fmla="*/ 8919 w 60700"/>
                  <a:gd name="connsiteY8" fmla="*/ 87532 h 89455"/>
                  <a:gd name="connsiteX9" fmla="*/ 8919 w 60700"/>
                  <a:gd name="connsiteY9" fmla="*/ 87532 h 89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700" h="89455">
                    <a:moveTo>
                      <a:pt x="8919" y="87532"/>
                    </a:moveTo>
                    <a:cubicBezTo>
                      <a:pt x="19016" y="74483"/>
                      <a:pt x="28636" y="61053"/>
                      <a:pt x="37685" y="47241"/>
                    </a:cubicBezTo>
                    <a:cubicBezTo>
                      <a:pt x="42162" y="40478"/>
                      <a:pt x="46448" y="33620"/>
                      <a:pt x="50639" y="26667"/>
                    </a:cubicBezTo>
                    <a:cubicBezTo>
                      <a:pt x="54640" y="20000"/>
                      <a:pt x="59116" y="11999"/>
                      <a:pt x="60640" y="4188"/>
                    </a:cubicBezTo>
                    <a:cubicBezTo>
                      <a:pt x="61212" y="1045"/>
                      <a:pt x="57592" y="-1432"/>
                      <a:pt x="55116" y="950"/>
                    </a:cubicBezTo>
                    <a:cubicBezTo>
                      <a:pt x="49687" y="6284"/>
                      <a:pt x="45305" y="13809"/>
                      <a:pt x="41495" y="20381"/>
                    </a:cubicBezTo>
                    <a:cubicBezTo>
                      <a:pt x="37399" y="27620"/>
                      <a:pt x="33113" y="34859"/>
                      <a:pt x="28636" y="41907"/>
                    </a:cubicBezTo>
                    <a:cubicBezTo>
                      <a:pt x="19969" y="55909"/>
                      <a:pt x="10634" y="69530"/>
                      <a:pt x="919" y="82770"/>
                    </a:cubicBezTo>
                    <a:cubicBezTo>
                      <a:pt x="-2701" y="87722"/>
                      <a:pt x="5300" y="92104"/>
                      <a:pt x="8919" y="87532"/>
                    </a:cubicBezTo>
                    <a:lnTo>
                      <a:pt x="8919" y="87532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2" name="Freeform: Shape 586">
                <a:extLst>
                  <a:ext uri="{FF2B5EF4-FFF2-40B4-BE49-F238E27FC236}">
                    <a16:creationId xmlns:a16="http://schemas.microsoft.com/office/drawing/2014/main" id="{A061E98F-C81A-427A-B022-69C7D41BADBC}"/>
                  </a:ext>
                </a:extLst>
              </p:cNvPr>
              <p:cNvSpPr/>
              <p:nvPr/>
            </p:nvSpPr>
            <p:spPr>
              <a:xfrm>
                <a:off x="9249562" y="3588447"/>
                <a:ext cx="169158" cy="51789"/>
              </a:xfrm>
              <a:custGeom>
                <a:avLst/>
                <a:gdLst>
                  <a:gd name="connsiteX0" fmla="*/ 160592 w 169158"/>
                  <a:gd name="connsiteY0" fmla="*/ 752 h 51789"/>
                  <a:gd name="connsiteX1" fmla="*/ 84392 w 169158"/>
                  <a:gd name="connsiteY1" fmla="*/ 30566 h 51789"/>
                  <a:gd name="connsiteX2" fmla="*/ 44768 w 169158"/>
                  <a:gd name="connsiteY2" fmla="*/ 36471 h 51789"/>
                  <a:gd name="connsiteX3" fmla="*/ 4287 w 169158"/>
                  <a:gd name="connsiteY3" fmla="*/ 38948 h 51789"/>
                  <a:gd name="connsiteX4" fmla="*/ 4287 w 169158"/>
                  <a:gd name="connsiteY4" fmla="*/ 50473 h 51789"/>
                  <a:gd name="connsiteX5" fmla="*/ 46578 w 169158"/>
                  <a:gd name="connsiteY5" fmla="*/ 49330 h 51789"/>
                  <a:gd name="connsiteX6" fmla="*/ 87440 w 169158"/>
                  <a:gd name="connsiteY6" fmla="*/ 41138 h 51789"/>
                  <a:gd name="connsiteX7" fmla="*/ 166497 w 169158"/>
                  <a:gd name="connsiteY7" fmla="*/ 10468 h 51789"/>
                  <a:gd name="connsiteX8" fmla="*/ 160592 w 169158"/>
                  <a:gd name="connsiteY8" fmla="*/ 752 h 51789"/>
                  <a:gd name="connsiteX9" fmla="*/ 160592 w 169158"/>
                  <a:gd name="connsiteY9" fmla="*/ 752 h 51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9158" h="51789">
                    <a:moveTo>
                      <a:pt x="160592" y="752"/>
                    </a:moveTo>
                    <a:cubicBezTo>
                      <a:pt x="136779" y="13897"/>
                      <a:pt x="111062" y="24755"/>
                      <a:pt x="84392" y="30566"/>
                    </a:cubicBezTo>
                    <a:cubicBezTo>
                      <a:pt x="71343" y="33423"/>
                      <a:pt x="58103" y="35423"/>
                      <a:pt x="44768" y="36471"/>
                    </a:cubicBezTo>
                    <a:cubicBezTo>
                      <a:pt x="31242" y="37614"/>
                      <a:pt x="17622" y="36852"/>
                      <a:pt x="4287" y="38948"/>
                    </a:cubicBezTo>
                    <a:cubicBezTo>
                      <a:pt x="-1524" y="39900"/>
                      <a:pt x="-1333" y="49425"/>
                      <a:pt x="4287" y="50473"/>
                    </a:cubicBezTo>
                    <a:cubicBezTo>
                      <a:pt x="18193" y="53140"/>
                      <a:pt x="32576" y="51235"/>
                      <a:pt x="46578" y="49330"/>
                    </a:cubicBezTo>
                    <a:cubicBezTo>
                      <a:pt x="60389" y="47425"/>
                      <a:pt x="74010" y="44758"/>
                      <a:pt x="87440" y="41138"/>
                    </a:cubicBezTo>
                    <a:cubicBezTo>
                      <a:pt x="114967" y="33804"/>
                      <a:pt x="141351" y="24089"/>
                      <a:pt x="166497" y="10468"/>
                    </a:cubicBezTo>
                    <a:cubicBezTo>
                      <a:pt x="172689" y="7039"/>
                      <a:pt x="166974" y="-2772"/>
                      <a:pt x="160592" y="752"/>
                    </a:cubicBezTo>
                    <a:lnTo>
                      <a:pt x="160592" y="752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3" name="Freeform: Shape 587">
                <a:extLst>
                  <a:ext uri="{FF2B5EF4-FFF2-40B4-BE49-F238E27FC236}">
                    <a16:creationId xmlns:a16="http://schemas.microsoft.com/office/drawing/2014/main" id="{282836AE-31F3-4790-9F93-009EC66946AD}"/>
                  </a:ext>
                </a:extLst>
              </p:cNvPr>
              <p:cNvSpPr/>
              <p:nvPr/>
            </p:nvSpPr>
            <p:spPr>
              <a:xfrm>
                <a:off x="9259114" y="3812419"/>
                <a:ext cx="265957" cy="213435"/>
              </a:xfrm>
              <a:custGeom>
                <a:avLst/>
                <a:gdLst>
                  <a:gd name="connsiteX0" fmla="*/ 156754 w 265957"/>
                  <a:gd name="connsiteY0" fmla="*/ 212930 h 213435"/>
                  <a:gd name="connsiteX1" fmla="*/ 222001 w 265957"/>
                  <a:gd name="connsiteY1" fmla="*/ 175211 h 213435"/>
                  <a:gd name="connsiteX2" fmla="*/ 247813 w 265957"/>
                  <a:gd name="connsiteY2" fmla="*/ 154446 h 213435"/>
                  <a:gd name="connsiteX3" fmla="*/ 265911 w 265957"/>
                  <a:gd name="connsiteY3" fmla="*/ 129967 h 213435"/>
                  <a:gd name="connsiteX4" fmla="*/ 245813 w 265957"/>
                  <a:gd name="connsiteY4" fmla="*/ 71293 h 213435"/>
                  <a:gd name="connsiteX5" fmla="*/ 206284 w 265957"/>
                  <a:gd name="connsiteY5" fmla="*/ 27002 h 213435"/>
                  <a:gd name="connsiteX6" fmla="*/ 148944 w 265957"/>
                  <a:gd name="connsiteY6" fmla="*/ 46 h 213435"/>
                  <a:gd name="connsiteX7" fmla="*/ 130561 w 265957"/>
                  <a:gd name="connsiteY7" fmla="*/ 5475 h 213435"/>
                  <a:gd name="connsiteX8" fmla="*/ 33787 w 265957"/>
                  <a:gd name="connsiteY8" fmla="*/ 83009 h 213435"/>
                  <a:gd name="connsiteX9" fmla="*/ 1306 w 265957"/>
                  <a:gd name="connsiteY9" fmla="*/ 142159 h 213435"/>
                  <a:gd name="connsiteX10" fmla="*/ 5497 w 265957"/>
                  <a:gd name="connsiteY10" fmla="*/ 181688 h 213435"/>
                  <a:gd name="connsiteX11" fmla="*/ 8641 w 265957"/>
                  <a:gd name="connsiteY11" fmla="*/ 179878 h 213435"/>
                  <a:gd name="connsiteX12" fmla="*/ 12070 w 265957"/>
                  <a:gd name="connsiteY12" fmla="*/ 145207 h 213435"/>
                  <a:gd name="connsiteX13" fmla="*/ 36358 w 265957"/>
                  <a:gd name="connsiteY13" fmla="*/ 100249 h 213435"/>
                  <a:gd name="connsiteX14" fmla="*/ 123512 w 265957"/>
                  <a:gd name="connsiteY14" fmla="*/ 24620 h 213435"/>
                  <a:gd name="connsiteX15" fmla="*/ 146467 w 265957"/>
                  <a:gd name="connsiteY15" fmla="*/ 15857 h 213435"/>
                  <a:gd name="connsiteX16" fmla="*/ 149706 w 265957"/>
                  <a:gd name="connsiteY16" fmla="*/ 16905 h 213435"/>
                  <a:gd name="connsiteX17" fmla="*/ 175709 w 265957"/>
                  <a:gd name="connsiteY17" fmla="*/ 28716 h 213435"/>
                  <a:gd name="connsiteX18" fmla="*/ 241717 w 265957"/>
                  <a:gd name="connsiteY18" fmla="*/ 106535 h 213435"/>
                  <a:gd name="connsiteX19" fmla="*/ 241432 w 265957"/>
                  <a:gd name="connsiteY19" fmla="*/ 136634 h 213435"/>
                  <a:gd name="connsiteX20" fmla="*/ 215047 w 265957"/>
                  <a:gd name="connsiteY20" fmla="*/ 159780 h 213435"/>
                  <a:gd name="connsiteX21" fmla="*/ 152754 w 265957"/>
                  <a:gd name="connsiteY21" fmla="*/ 198928 h 213435"/>
                  <a:gd name="connsiteX22" fmla="*/ 156754 w 265957"/>
                  <a:gd name="connsiteY22" fmla="*/ 212930 h 213435"/>
                  <a:gd name="connsiteX23" fmla="*/ 156754 w 265957"/>
                  <a:gd name="connsiteY23" fmla="*/ 212930 h 21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65957" h="213435">
                    <a:moveTo>
                      <a:pt x="156754" y="212930"/>
                    </a:moveTo>
                    <a:cubicBezTo>
                      <a:pt x="180662" y="203976"/>
                      <a:pt x="201903" y="190641"/>
                      <a:pt x="222001" y="175211"/>
                    </a:cubicBezTo>
                    <a:cubicBezTo>
                      <a:pt x="230764" y="168448"/>
                      <a:pt x="239336" y="161495"/>
                      <a:pt x="247813" y="154446"/>
                    </a:cubicBezTo>
                    <a:cubicBezTo>
                      <a:pt x="255814" y="147779"/>
                      <a:pt x="265339" y="141302"/>
                      <a:pt x="265911" y="129967"/>
                    </a:cubicBezTo>
                    <a:cubicBezTo>
                      <a:pt x="266768" y="110536"/>
                      <a:pt x="255529" y="87485"/>
                      <a:pt x="245813" y="71293"/>
                    </a:cubicBezTo>
                    <a:cubicBezTo>
                      <a:pt x="235526" y="54148"/>
                      <a:pt x="222191" y="39098"/>
                      <a:pt x="206284" y="27002"/>
                    </a:cubicBezTo>
                    <a:cubicBezTo>
                      <a:pt x="190759" y="15095"/>
                      <a:pt x="169042" y="1570"/>
                      <a:pt x="148944" y="46"/>
                    </a:cubicBezTo>
                    <a:cubicBezTo>
                      <a:pt x="142562" y="-430"/>
                      <a:pt x="136276" y="2903"/>
                      <a:pt x="130561" y="5475"/>
                    </a:cubicBezTo>
                    <a:cubicBezTo>
                      <a:pt x="92651" y="22049"/>
                      <a:pt x="59314" y="50814"/>
                      <a:pt x="33787" y="83009"/>
                    </a:cubicBezTo>
                    <a:cubicBezTo>
                      <a:pt x="20452" y="99773"/>
                      <a:pt x="5878" y="120728"/>
                      <a:pt x="1306" y="142159"/>
                    </a:cubicBezTo>
                    <a:cubicBezTo>
                      <a:pt x="-1170" y="153875"/>
                      <a:pt x="-313" y="170924"/>
                      <a:pt x="5497" y="181688"/>
                    </a:cubicBezTo>
                    <a:cubicBezTo>
                      <a:pt x="6640" y="183783"/>
                      <a:pt x="9498" y="181973"/>
                      <a:pt x="8641" y="179878"/>
                    </a:cubicBezTo>
                    <a:cubicBezTo>
                      <a:pt x="2926" y="167400"/>
                      <a:pt x="7498" y="157018"/>
                      <a:pt x="12070" y="145207"/>
                    </a:cubicBezTo>
                    <a:cubicBezTo>
                      <a:pt x="18451" y="128919"/>
                      <a:pt x="25881" y="114441"/>
                      <a:pt x="36358" y="100249"/>
                    </a:cubicBezTo>
                    <a:cubicBezTo>
                      <a:pt x="58933" y="69578"/>
                      <a:pt x="89317" y="41765"/>
                      <a:pt x="123512" y="24620"/>
                    </a:cubicBezTo>
                    <a:cubicBezTo>
                      <a:pt x="129894" y="21382"/>
                      <a:pt x="139133" y="16143"/>
                      <a:pt x="146467" y="15857"/>
                    </a:cubicBezTo>
                    <a:cubicBezTo>
                      <a:pt x="150468" y="15667"/>
                      <a:pt x="146372" y="15667"/>
                      <a:pt x="149706" y="16905"/>
                    </a:cubicBezTo>
                    <a:cubicBezTo>
                      <a:pt x="158659" y="20239"/>
                      <a:pt x="167422" y="23954"/>
                      <a:pt x="175709" y="28716"/>
                    </a:cubicBezTo>
                    <a:cubicBezTo>
                      <a:pt x="205618" y="45671"/>
                      <a:pt x="230383" y="73960"/>
                      <a:pt x="241717" y="106535"/>
                    </a:cubicBezTo>
                    <a:cubicBezTo>
                      <a:pt x="245242" y="116727"/>
                      <a:pt x="250385" y="128348"/>
                      <a:pt x="241432" y="136634"/>
                    </a:cubicBezTo>
                    <a:cubicBezTo>
                      <a:pt x="232859" y="144540"/>
                      <a:pt x="224096" y="152255"/>
                      <a:pt x="215047" y="159780"/>
                    </a:cubicBezTo>
                    <a:cubicBezTo>
                      <a:pt x="196093" y="175496"/>
                      <a:pt x="175614" y="189689"/>
                      <a:pt x="152754" y="198928"/>
                    </a:cubicBezTo>
                    <a:cubicBezTo>
                      <a:pt x="144181" y="202166"/>
                      <a:pt x="147706" y="216263"/>
                      <a:pt x="156754" y="212930"/>
                    </a:cubicBezTo>
                    <a:lnTo>
                      <a:pt x="156754" y="212930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4" name="Freeform: Shape 588">
                <a:extLst>
                  <a:ext uri="{FF2B5EF4-FFF2-40B4-BE49-F238E27FC236}">
                    <a16:creationId xmlns:a16="http://schemas.microsoft.com/office/drawing/2014/main" id="{C778DA4C-3676-4E00-BDC6-2915944692B1}"/>
                  </a:ext>
                </a:extLst>
              </p:cNvPr>
              <p:cNvSpPr/>
              <p:nvPr/>
            </p:nvSpPr>
            <p:spPr>
              <a:xfrm>
                <a:off x="9392222" y="2414753"/>
                <a:ext cx="238435" cy="31180"/>
              </a:xfrm>
              <a:custGeom>
                <a:avLst/>
                <a:gdLst>
                  <a:gd name="connsiteX0" fmla="*/ 234435 w 238435"/>
                  <a:gd name="connsiteY0" fmla="*/ 22874 h 31180"/>
                  <a:gd name="connsiteX1" fmla="*/ 106895 w 238435"/>
                  <a:gd name="connsiteY1" fmla="*/ 6014 h 31180"/>
                  <a:gd name="connsiteX2" fmla="*/ 46506 w 238435"/>
                  <a:gd name="connsiteY2" fmla="*/ 109 h 31180"/>
                  <a:gd name="connsiteX3" fmla="*/ 1263 w 238435"/>
                  <a:gd name="connsiteY3" fmla="*/ 12587 h 31180"/>
                  <a:gd name="connsiteX4" fmla="*/ 5358 w 238435"/>
                  <a:gd name="connsiteY4" fmla="*/ 19730 h 31180"/>
                  <a:gd name="connsiteX5" fmla="*/ 115848 w 238435"/>
                  <a:gd name="connsiteY5" fmla="*/ 22969 h 31180"/>
                  <a:gd name="connsiteX6" fmla="*/ 234435 w 238435"/>
                  <a:gd name="connsiteY6" fmla="*/ 31160 h 31180"/>
                  <a:gd name="connsiteX7" fmla="*/ 234435 w 238435"/>
                  <a:gd name="connsiteY7" fmla="*/ 22874 h 31180"/>
                  <a:gd name="connsiteX8" fmla="*/ 234435 w 238435"/>
                  <a:gd name="connsiteY8" fmla="*/ 22874 h 3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435" h="31180">
                    <a:moveTo>
                      <a:pt x="234435" y="22874"/>
                    </a:moveTo>
                    <a:cubicBezTo>
                      <a:pt x="191858" y="17921"/>
                      <a:pt x="149567" y="10682"/>
                      <a:pt x="106895" y="6014"/>
                    </a:cubicBezTo>
                    <a:cubicBezTo>
                      <a:pt x="86797" y="3824"/>
                      <a:pt x="66604" y="871"/>
                      <a:pt x="46506" y="109"/>
                    </a:cubicBezTo>
                    <a:cubicBezTo>
                      <a:pt x="30314" y="-463"/>
                      <a:pt x="13359" y="871"/>
                      <a:pt x="1263" y="12587"/>
                    </a:cubicBezTo>
                    <a:cubicBezTo>
                      <a:pt x="-1881" y="15635"/>
                      <a:pt x="1358" y="20683"/>
                      <a:pt x="5358" y="19730"/>
                    </a:cubicBezTo>
                    <a:cubicBezTo>
                      <a:pt x="41172" y="10777"/>
                      <a:pt x="79653" y="19635"/>
                      <a:pt x="115848" y="22969"/>
                    </a:cubicBezTo>
                    <a:cubicBezTo>
                      <a:pt x="155282" y="26588"/>
                      <a:pt x="195001" y="27731"/>
                      <a:pt x="234435" y="31160"/>
                    </a:cubicBezTo>
                    <a:cubicBezTo>
                      <a:pt x="239864" y="31637"/>
                      <a:pt x="239673" y="23445"/>
                      <a:pt x="234435" y="22874"/>
                    </a:cubicBezTo>
                    <a:lnTo>
                      <a:pt x="234435" y="22874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5" name="Freeform: Shape 589">
                <a:extLst>
                  <a:ext uri="{FF2B5EF4-FFF2-40B4-BE49-F238E27FC236}">
                    <a16:creationId xmlns:a16="http://schemas.microsoft.com/office/drawing/2014/main" id="{FB82C050-E19D-48C8-A065-B554FC2671EA}"/>
                  </a:ext>
                </a:extLst>
              </p:cNvPr>
              <p:cNvSpPr/>
              <p:nvPr/>
            </p:nvSpPr>
            <p:spPr>
              <a:xfrm>
                <a:off x="10124002" y="3326136"/>
                <a:ext cx="61508" cy="170818"/>
              </a:xfrm>
              <a:custGeom>
                <a:avLst/>
                <a:gdLst>
                  <a:gd name="connsiteX0" fmla="*/ 8908 w 61508"/>
                  <a:gd name="connsiteY0" fmla="*/ 168384 h 170818"/>
                  <a:gd name="connsiteX1" fmla="*/ 61486 w 61508"/>
                  <a:gd name="connsiteY1" fmla="*/ 3888 h 170818"/>
                  <a:gd name="connsiteX2" fmla="*/ 53676 w 61508"/>
                  <a:gd name="connsiteY2" fmla="*/ 2840 h 170818"/>
                  <a:gd name="connsiteX3" fmla="*/ 526 w 61508"/>
                  <a:gd name="connsiteY3" fmla="*/ 163527 h 170818"/>
                  <a:gd name="connsiteX4" fmla="*/ 8908 w 61508"/>
                  <a:gd name="connsiteY4" fmla="*/ 168384 h 170818"/>
                  <a:gd name="connsiteX5" fmla="*/ 8908 w 61508"/>
                  <a:gd name="connsiteY5" fmla="*/ 168384 h 17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508" h="170818">
                    <a:moveTo>
                      <a:pt x="8908" y="168384"/>
                    </a:moveTo>
                    <a:cubicBezTo>
                      <a:pt x="35673" y="117426"/>
                      <a:pt x="55771" y="61419"/>
                      <a:pt x="61486" y="3888"/>
                    </a:cubicBezTo>
                    <a:cubicBezTo>
                      <a:pt x="61963" y="-589"/>
                      <a:pt x="54628" y="-1542"/>
                      <a:pt x="53676" y="2840"/>
                    </a:cubicBezTo>
                    <a:cubicBezTo>
                      <a:pt x="41865" y="58561"/>
                      <a:pt x="26244" y="112568"/>
                      <a:pt x="526" y="163527"/>
                    </a:cubicBezTo>
                    <a:cubicBezTo>
                      <a:pt x="-2141" y="169051"/>
                      <a:pt x="6051" y="173909"/>
                      <a:pt x="8908" y="168384"/>
                    </a:cubicBezTo>
                    <a:lnTo>
                      <a:pt x="8908" y="168384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320" name="Graphic 222">
              <a:extLst>
                <a:ext uri="{FF2B5EF4-FFF2-40B4-BE49-F238E27FC236}">
                  <a16:creationId xmlns:a16="http://schemas.microsoft.com/office/drawing/2014/main" id="{A65B9BD1-454F-4FB5-AD50-17C352DAAE1E}"/>
                </a:ext>
              </a:extLst>
            </p:cNvPr>
            <p:cNvGrpSpPr/>
            <p:nvPr/>
          </p:nvGrpSpPr>
          <p:grpSpPr>
            <a:xfrm>
              <a:off x="8891046" y="2090822"/>
              <a:ext cx="2964365" cy="2447924"/>
              <a:chOff x="8891046" y="2090822"/>
              <a:chExt cx="2964365" cy="2447924"/>
            </a:xfrm>
          </p:grpSpPr>
          <p:sp>
            <p:nvSpPr>
              <p:cNvPr id="321" name="Freeform: Shape 555">
                <a:extLst>
                  <a:ext uri="{FF2B5EF4-FFF2-40B4-BE49-F238E27FC236}">
                    <a16:creationId xmlns:a16="http://schemas.microsoft.com/office/drawing/2014/main" id="{32004154-51C5-4EE8-99C7-5A0BACEAD282}"/>
                  </a:ext>
                </a:extLst>
              </p:cNvPr>
              <p:cNvSpPr/>
              <p:nvPr/>
            </p:nvSpPr>
            <p:spPr>
              <a:xfrm>
                <a:off x="8891046" y="3913844"/>
                <a:ext cx="605241" cy="624902"/>
              </a:xfrm>
              <a:custGeom>
                <a:avLst/>
                <a:gdLst>
                  <a:gd name="connsiteX0" fmla="*/ 589022 w 605241"/>
                  <a:gd name="connsiteY0" fmla="*/ 308387 h 624902"/>
                  <a:gd name="connsiteX1" fmla="*/ 416333 w 605241"/>
                  <a:gd name="connsiteY1" fmla="*/ 624903 h 624902"/>
                  <a:gd name="connsiteX2" fmla="*/ 324417 w 605241"/>
                  <a:gd name="connsiteY2" fmla="*/ 580707 h 624902"/>
                  <a:gd name="connsiteX3" fmla="*/ 133917 w 605241"/>
                  <a:gd name="connsiteY3" fmla="*/ 480599 h 624902"/>
                  <a:gd name="connsiteX4" fmla="*/ 19617 w 605241"/>
                  <a:gd name="connsiteY4" fmla="*/ 344677 h 624902"/>
                  <a:gd name="connsiteX5" fmla="*/ 17998 w 605241"/>
                  <a:gd name="connsiteY5" fmla="*/ 170655 h 624902"/>
                  <a:gd name="connsiteX6" fmla="*/ 162302 w 605241"/>
                  <a:gd name="connsiteY6" fmla="*/ 83026 h 624902"/>
                  <a:gd name="connsiteX7" fmla="*/ 289270 w 605241"/>
                  <a:gd name="connsiteY7" fmla="*/ 155987 h 624902"/>
                  <a:gd name="connsiteX8" fmla="*/ 314606 w 605241"/>
                  <a:gd name="connsiteY8" fmla="*/ 66452 h 624902"/>
                  <a:gd name="connsiteX9" fmla="*/ 355183 w 605241"/>
                  <a:gd name="connsiteY9" fmla="*/ 25018 h 624902"/>
                  <a:gd name="connsiteX10" fmla="*/ 501296 w 605241"/>
                  <a:gd name="connsiteY10" fmla="*/ 13398 h 624902"/>
                  <a:gd name="connsiteX11" fmla="*/ 598832 w 605241"/>
                  <a:gd name="connsiteY11" fmla="*/ 142652 h 624902"/>
                  <a:gd name="connsiteX12" fmla="*/ 589022 w 605241"/>
                  <a:gd name="connsiteY12" fmla="*/ 308387 h 62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241" h="624902">
                    <a:moveTo>
                      <a:pt x="589022" y="308387"/>
                    </a:moveTo>
                    <a:cubicBezTo>
                      <a:pt x="558637" y="416210"/>
                      <a:pt x="476341" y="530224"/>
                      <a:pt x="416333" y="624903"/>
                    </a:cubicBezTo>
                    <a:cubicBezTo>
                      <a:pt x="397569" y="615378"/>
                      <a:pt x="363279" y="599185"/>
                      <a:pt x="324417" y="580707"/>
                    </a:cubicBezTo>
                    <a:cubicBezTo>
                      <a:pt x="252503" y="546417"/>
                      <a:pt x="164969" y="503935"/>
                      <a:pt x="133917" y="480599"/>
                    </a:cubicBezTo>
                    <a:cubicBezTo>
                      <a:pt x="85911" y="444785"/>
                      <a:pt x="43525" y="399637"/>
                      <a:pt x="19617" y="344677"/>
                    </a:cubicBezTo>
                    <a:cubicBezTo>
                      <a:pt x="-4291" y="289813"/>
                      <a:pt x="-8101" y="224472"/>
                      <a:pt x="17998" y="170655"/>
                    </a:cubicBezTo>
                    <a:cubicBezTo>
                      <a:pt x="44096" y="116839"/>
                      <a:pt x="102675" y="77787"/>
                      <a:pt x="162302" y="83026"/>
                    </a:cubicBezTo>
                    <a:cubicBezTo>
                      <a:pt x="212022" y="87407"/>
                      <a:pt x="254885" y="119792"/>
                      <a:pt x="289270" y="155987"/>
                    </a:cubicBezTo>
                    <a:cubicBezTo>
                      <a:pt x="287841" y="124364"/>
                      <a:pt x="297176" y="92741"/>
                      <a:pt x="314606" y="66452"/>
                    </a:cubicBezTo>
                    <a:cubicBezTo>
                      <a:pt x="325274" y="50164"/>
                      <a:pt x="338990" y="35972"/>
                      <a:pt x="355183" y="25018"/>
                    </a:cubicBezTo>
                    <a:cubicBezTo>
                      <a:pt x="397474" y="-3462"/>
                      <a:pt x="454910" y="-8033"/>
                      <a:pt x="501296" y="13398"/>
                    </a:cubicBezTo>
                    <a:cubicBezTo>
                      <a:pt x="552065" y="36829"/>
                      <a:pt x="586450" y="88169"/>
                      <a:pt x="598832" y="142652"/>
                    </a:cubicBezTo>
                    <a:cubicBezTo>
                      <a:pt x="611405" y="197135"/>
                      <a:pt x="604071" y="254571"/>
                      <a:pt x="589022" y="308387"/>
                    </a:cubicBezTo>
                    <a:close/>
                  </a:path>
                </a:pathLst>
              </a:custGeom>
              <a:solidFill>
                <a:srgbClr val="C94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2" name="Freeform: Shape 556">
                <a:extLst>
                  <a:ext uri="{FF2B5EF4-FFF2-40B4-BE49-F238E27FC236}">
                    <a16:creationId xmlns:a16="http://schemas.microsoft.com/office/drawing/2014/main" id="{E2DB5168-DB59-4C0B-BEB6-9A28C15502D0}"/>
                  </a:ext>
                </a:extLst>
              </p:cNvPr>
              <p:cNvSpPr/>
              <p:nvPr/>
            </p:nvSpPr>
            <p:spPr>
              <a:xfrm>
                <a:off x="9064167" y="2090822"/>
                <a:ext cx="2791244" cy="1916494"/>
              </a:xfrm>
              <a:custGeom>
                <a:avLst/>
                <a:gdLst>
                  <a:gd name="connsiteX0" fmla="*/ 2791245 w 2791244"/>
                  <a:gd name="connsiteY0" fmla="*/ 0 h 1916494"/>
                  <a:gd name="connsiteX1" fmla="*/ 668694 w 2791244"/>
                  <a:gd name="connsiteY1" fmla="*/ 258604 h 1916494"/>
                  <a:gd name="connsiteX2" fmla="*/ 509817 w 2791244"/>
                  <a:gd name="connsiteY2" fmla="*/ 241744 h 1916494"/>
                  <a:gd name="connsiteX3" fmla="*/ 369990 w 2791244"/>
                  <a:gd name="connsiteY3" fmla="*/ 309086 h 1916494"/>
                  <a:gd name="connsiteX4" fmla="*/ 276359 w 2791244"/>
                  <a:gd name="connsiteY4" fmla="*/ 345091 h 1916494"/>
                  <a:gd name="connsiteX5" fmla="*/ 226639 w 2791244"/>
                  <a:gd name="connsiteY5" fmla="*/ 424339 h 1916494"/>
                  <a:gd name="connsiteX6" fmla="*/ 515 w 2791244"/>
                  <a:gd name="connsiteY6" fmla="*/ 1153382 h 1916494"/>
                  <a:gd name="connsiteX7" fmla="*/ 160154 w 2791244"/>
                  <a:gd name="connsiteY7" fmla="*/ 1844516 h 1916494"/>
                  <a:gd name="connsiteX8" fmla="*/ 334938 w 2791244"/>
                  <a:gd name="connsiteY8" fmla="*/ 1911477 h 1916494"/>
                  <a:gd name="connsiteX9" fmla="*/ 510960 w 2791244"/>
                  <a:gd name="connsiteY9" fmla="*/ 1812131 h 1916494"/>
                  <a:gd name="connsiteX10" fmla="*/ 919582 w 2791244"/>
                  <a:gd name="connsiteY10" fmla="*/ 1426940 h 1916494"/>
                  <a:gd name="connsiteX11" fmla="*/ 930631 w 2791244"/>
                  <a:gd name="connsiteY11" fmla="*/ 1411319 h 1916494"/>
                  <a:gd name="connsiteX12" fmla="*/ 1644625 w 2791244"/>
                  <a:gd name="connsiteY12" fmla="*/ 996125 h 1916494"/>
                  <a:gd name="connsiteX13" fmla="*/ 2791150 w 2791244"/>
                  <a:gd name="connsiteY13" fmla="*/ 847725 h 1916494"/>
                  <a:gd name="connsiteX14" fmla="*/ 2791150 w 2791244"/>
                  <a:gd name="connsiteY14" fmla="*/ 0 h 1916494"/>
                  <a:gd name="connsiteX15" fmla="*/ 344272 w 2791244"/>
                  <a:gd name="connsiteY15" fmla="*/ 1495997 h 1916494"/>
                  <a:gd name="connsiteX16" fmla="*/ 331128 w 2791244"/>
                  <a:gd name="connsiteY16" fmla="*/ 1294829 h 1916494"/>
                  <a:gd name="connsiteX17" fmla="*/ 483718 w 2791244"/>
                  <a:gd name="connsiteY17" fmla="*/ 1375220 h 1916494"/>
                  <a:gd name="connsiteX18" fmla="*/ 344272 w 2791244"/>
                  <a:gd name="connsiteY18" fmla="*/ 1495997 h 191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791244" h="1916494">
                    <a:moveTo>
                      <a:pt x="2791245" y="0"/>
                    </a:moveTo>
                    <a:cubicBezTo>
                      <a:pt x="2248987" y="279559"/>
                      <a:pt x="1269055" y="367379"/>
                      <a:pt x="668694" y="258604"/>
                    </a:cubicBezTo>
                    <a:cubicBezTo>
                      <a:pt x="616116" y="249079"/>
                      <a:pt x="563157" y="238030"/>
                      <a:pt x="509817" y="241744"/>
                    </a:cubicBezTo>
                    <a:cubicBezTo>
                      <a:pt x="456572" y="245459"/>
                      <a:pt x="401803" y="266319"/>
                      <a:pt x="369990" y="309086"/>
                    </a:cubicBezTo>
                    <a:cubicBezTo>
                      <a:pt x="339891" y="300133"/>
                      <a:pt x="298933" y="323279"/>
                      <a:pt x="276359" y="345091"/>
                    </a:cubicBezTo>
                    <a:cubicBezTo>
                      <a:pt x="253785" y="366903"/>
                      <a:pt x="239783" y="395859"/>
                      <a:pt x="226639" y="424339"/>
                    </a:cubicBezTo>
                    <a:cubicBezTo>
                      <a:pt x="105481" y="741521"/>
                      <a:pt x="32805" y="959549"/>
                      <a:pt x="515" y="1153382"/>
                    </a:cubicBezTo>
                    <a:cubicBezTo>
                      <a:pt x="-7581" y="1306830"/>
                      <a:pt x="81287" y="1508665"/>
                      <a:pt x="160154" y="1844516"/>
                    </a:cubicBezTo>
                    <a:cubicBezTo>
                      <a:pt x="175680" y="1910715"/>
                      <a:pt x="268453" y="1925955"/>
                      <a:pt x="334938" y="1911477"/>
                    </a:cubicBezTo>
                    <a:cubicBezTo>
                      <a:pt x="401422" y="1896999"/>
                      <a:pt x="457906" y="1854708"/>
                      <a:pt x="510960" y="1812131"/>
                    </a:cubicBezTo>
                    <a:cubicBezTo>
                      <a:pt x="656978" y="1694688"/>
                      <a:pt x="793757" y="1565815"/>
                      <a:pt x="919582" y="1426940"/>
                    </a:cubicBezTo>
                    <a:cubicBezTo>
                      <a:pt x="923297" y="1421702"/>
                      <a:pt x="926917" y="1416558"/>
                      <a:pt x="930631" y="1411319"/>
                    </a:cubicBezTo>
                    <a:cubicBezTo>
                      <a:pt x="1207047" y="1370933"/>
                      <a:pt x="1465460" y="1210532"/>
                      <a:pt x="1644625" y="996125"/>
                    </a:cubicBezTo>
                    <a:cubicBezTo>
                      <a:pt x="1963713" y="925544"/>
                      <a:pt x="2464633" y="860679"/>
                      <a:pt x="2791150" y="847725"/>
                    </a:cubicBezTo>
                    <a:lnTo>
                      <a:pt x="2791150" y="0"/>
                    </a:lnTo>
                    <a:close/>
                    <a:moveTo>
                      <a:pt x="344272" y="1495997"/>
                    </a:moveTo>
                    <a:cubicBezTo>
                      <a:pt x="339891" y="1428941"/>
                      <a:pt x="335509" y="1361885"/>
                      <a:pt x="331128" y="1294829"/>
                    </a:cubicBezTo>
                    <a:cubicBezTo>
                      <a:pt x="387992" y="1308354"/>
                      <a:pt x="437332" y="1339691"/>
                      <a:pt x="483718" y="1375220"/>
                    </a:cubicBezTo>
                    <a:cubicBezTo>
                      <a:pt x="434665" y="1414177"/>
                      <a:pt x="393231" y="1457039"/>
                      <a:pt x="344272" y="1495997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3" name="Freeform: Shape 557">
                <a:extLst>
                  <a:ext uri="{FF2B5EF4-FFF2-40B4-BE49-F238E27FC236}">
                    <a16:creationId xmlns:a16="http://schemas.microsoft.com/office/drawing/2014/main" id="{99F2013A-73A0-4F8F-B1AB-5E870C9E917A}"/>
                  </a:ext>
                </a:extLst>
              </p:cNvPr>
              <p:cNvSpPr/>
              <p:nvPr/>
            </p:nvSpPr>
            <p:spPr>
              <a:xfrm>
                <a:off x="9237362" y="3123134"/>
                <a:ext cx="507440" cy="831134"/>
              </a:xfrm>
              <a:custGeom>
                <a:avLst/>
                <a:gdLst>
                  <a:gd name="connsiteX0" fmla="*/ 495975 w 507440"/>
                  <a:gd name="connsiteY0" fmla="*/ 2960 h 831134"/>
                  <a:gd name="connsiteX1" fmla="*/ 298617 w 507440"/>
                  <a:gd name="connsiteY1" fmla="*/ 338716 h 831134"/>
                  <a:gd name="connsiteX2" fmla="*/ 151932 w 507440"/>
                  <a:gd name="connsiteY2" fmla="*/ 473209 h 831134"/>
                  <a:gd name="connsiteX3" fmla="*/ 34489 w 507440"/>
                  <a:gd name="connsiteY3" fmla="*/ 623323 h 831134"/>
                  <a:gd name="connsiteX4" fmla="*/ 4675 w 507440"/>
                  <a:gd name="connsiteY4" fmla="*/ 723241 h 831134"/>
                  <a:gd name="connsiteX5" fmla="*/ 1342 w 507440"/>
                  <a:gd name="connsiteY5" fmla="*/ 775247 h 831134"/>
                  <a:gd name="connsiteX6" fmla="*/ 389 w 507440"/>
                  <a:gd name="connsiteY6" fmla="*/ 829921 h 831134"/>
                  <a:gd name="connsiteX7" fmla="*/ 2866 w 507440"/>
                  <a:gd name="connsiteY7" fmla="*/ 829921 h 831134"/>
                  <a:gd name="connsiteX8" fmla="*/ 4771 w 507440"/>
                  <a:gd name="connsiteY8" fmla="*/ 783058 h 831134"/>
                  <a:gd name="connsiteX9" fmla="*/ 16201 w 507440"/>
                  <a:gd name="connsiteY9" fmla="*/ 734480 h 831134"/>
                  <a:gd name="connsiteX10" fmla="*/ 50014 w 507440"/>
                  <a:gd name="connsiteY10" fmla="*/ 645802 h 831134"/>
                  <a:gd name="connsiteX11" fmla="*/ 166410 w 507440"/>
                  <a:gd name="connsiteY11" fmla="*/ 493498 h 831134"/>
                  <a:gd name="connsiteX12" fmla="*/ 311285 w 507440"/>
                  <a:gd name="connsiteY12" fmla="*/ 362529 h 831134"/>
                  <a:gd name="connsiteX13" fmla="*/ 419299 w 507440"/>
                  <a:gd name="connsiteY13" fmla="*/ 204985 h 831134"/>
                  <a:gd name="connsiteX14" fmla="*/ 507119 w 507440"/>
                  <a:gd name="connsiteY14" fmla="*/ 7627 h 831134"/>
                  <a:gd name="connsiteX15" fmla="*/ 495975 w 507440"/>
                  <a:gd name="connsiteY15" fmla="*/ 2960 h 831134"/>
                  <a:gd name="connsiteX16" fmla="*/ 495975 w 507440"/>
                  <a:gd name="connsiteY16" fmla="*/ 2960 h 83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7440" h="831134">
                    <a:moveTo>
                      <a:pt x="495975" y="2960"/>
                    </a:moveTo>
                    <a:cubicBezTo>
                      <a:pt x="441873" y="121451"/>
                      <a:pt x="385294" y="240133"/>
                      <a:pt x="298617" y="338716"/>
                    </a:cubicBezTo>
                    <a:cubicBezTo>
                      <a:pt x="254516" y="388913"/>
                      <a:pt x="201652" y="429109"/>
                      <a:pt x="151932" y="473209"/>
                    </a:cubicBezTo>
                    <a:cubicBezTo>
                      <a:pt x="103640" y="516072"/>
                      <a:pt x="62302" y="564649"/>
                      <a:pt x="34489" y="623323"/>
                    </a:cubicBezTo>
                    <a:cubicBezTo>
                      <a:pt x="19439" y="655137"/>
                      <a:pt x="10105" y="688570"/>
                      <a:pt x="4675" y="723241"/>
                    </a:cubicBezTo>
                    <a:cubicBezTo>
                      <a:pt x="1913" y="740671"/>
                      <a:pt x="2389" y="757721"/>
                      <a:pt x="1342" y="775247"/>
                    </a:cubicBezTo>
                    <a:cubicBezTo>
                      <a:pt x="199" y="793535"/>
                      <a:pt x="-468" y="811633"/>
                      <a:pt x="389" y="829921"/>
                    </a:cubicBezTo>
                    <a:cubicBezTo>
                      <a:pt x="484" y="831540"/>
                      <a:pt x="2866" y="831540"/>
                      <a:pt x="2866" y="829921"/>
                    </a:cubicBezTo>
                    <a:cubicBezTo>
                      <a:pt x="2675" y="814300"/>
                      <a:pt x="3247" y="798583"/>
                      <a:pt x="4771" y="783058"/>
                    </a:cubicBezTo>
                    <a:cubicBezTo>
                      <a:pt x="6390" y="766389"/>
                      <a:pt x="11819" y="750577"/>
                      <a:pt x="16201" y="734480"/>
                    </a:cubicBezTo>
                    <a:cubicBezTo>
                      <a:pt x="24583" y="703810"/>
                      <a:pt x="36679" y="674663"/>
                      <a:pt x="50014" y="645802"/>
                    </a:cubicBezTo>
                    <a:cubicBezTo>
                      <a:pt x="77446" y="586462"/>
                      <a:pt x="117928" y="536836"/>
                      <a:pt x="166410" y="493498"/>
                    </a:cubicBezTo>
                    <a:cubicBezTo>
                      <a:pt x="215083" y="450064"/>
                      <a:pt x="267661" y="411297"/>
                      <a:pt x="311285" y="362529"/>
                    </a:cubicBezTo>
                    <a:cubicBezTo>
                      <a:pt x="353957" y="314904"/>
                      <a:pt x="388724" y="260897"/>
                      <a:pt x="419299" y="204985"/>
                    </a:cubicBezTo>
                    <a:cubicBezTo>
                      <a:pt x="453970" y="141644"/>
                      <a:pt x="481783" y="75064"/>
                      <a:pt x="507119" y="7627"/>
                    </a:cubicBezTo>
                    <a:cubicBezTo>
                      <a:pt x="509405" y="1246"/>
                      <a:pt x="498832" y="-3231"/>
                      <a:pt x="495975" y="2960"/>
                    </a:cubicBezTo>
                    <a:lnTo>
                      <a:pt x="495975" y="2960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4" name="Freeform: Shape 558">
                <a:extLst>
                  <a:ext uri="{FF2B5EF4-FFF2-40B4-BE49-F238E27FC236}">
                    <a16:creationId xmlns:a16="http://schemas.microsoft.com/office/drawing/2014/main" id="{A1F30857-DE7D-4517-99F4-4C699FCC8F61}"/>
                  </a:ext>
                </a:extLst>
              </p:cNvPr>
              <p:cNvSpPr/>
              <p:nvPr/>
            </p:nvSpPr>
            <p:spPr>
              <a:xfrm>
                <a:off x="9402780" y="2804892"/>
                <a:ext cx="324309" cy="357902"/>
              </a:xfrm>
              <a:custGeom>
                <a:avLst/>
                <a:gdLst>
                  <a:gd name="connsiteX0" fmla="*/ 611 w 324309"/>
                  <a:gd name="connsiteY0" fmla="*/ 7258 h 357902"/>
                  <a:gd name="connsiteX1" fmla="*/ 140533 w 324309"/>
                  <a:gd name="connsiteY1" fmla="*/ 222618 h 357902"/>
                  <a:gd name="connsiteX2" fmla="*/ 219210 w 324309"/>
                  <a:gd name="connsiteY2" fmla="*/ 310438 h 357902"/>
                  <a:gd name="connsiteX3" fmla="*/ 314460 w 324309"/>
                  <a:gd name="connsiteY3" fmla="*/ 357873 h 357902"/>
                  <a:gd name="connsiteX4" fmla="*/ 317127 w 324309"/>
                  <a:gd name="connsiteY4" fmla="*/ 337966 h 357902"/>
                  <a:gd name="connsiteX5" fmla="*/ 227020 w 324309"/>
                  <a:gd name="connsiteY5" fmla="*/ 286626 h 357902"/>
                  <a:gd name="connsiteX6" fmla="*/ 152440 w 324309"/>
                  <a:gd name="connsiteY6" fmla="*/ 201472 h 357902"/>
                  <a:gd name="connsiteX7" fmla="*/ 8993 w 324309"/>
                  <a:gd name="connsiteY7" fmla="*/ 2305 h 357902"/>
                  <a:gd name="connsiteX8" fmla="*/ 611 w 324309"/>
                  <a:gd name="connsiteY8" fmla="*/ 7258 h 357902"/>
                  <a:gd name="connsiteX9" fmla="*/ 611 w 324309"/>
                  <a:gd name="connsiteY9" fmla="*/ 7258 h 35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4309" h="357902">
                    <a:moveTo>
                      <a:pt x="611" y="7258"/>
                    </a:moveTo>
                    <a:cubicBezTo>
                      <a:pt x="40045" y="83743"/>
                      <a:pt x="87193" y="155086"/>
                      <a:pt x="140533" y="222618"/>
                    </a:cubicBezTo>
                    <a:cubicBezTo>
                      <a:pt x="164822" y="253288"/>
                      <a:pt x="189873" y="284435"/>
                      <a:pt x="219210" y="310438"/>
                    </a:cubicBezTo>
                    <a:cubicBezTo>
                      <a:pt x="245785" y="333965"/>
                      <a:pt x="278074" y="355301"/>
                      <a:pt x="314460" y="357873"/>
                    </a:cubicBezTo>
                    <a:cubicBezTo>
                      <a:pt x="326080" y="358730"/>
                      <a:pt x="327985" y="341014"/>
                      <a:pt x="317127" y="337966"/>
                    </a:cubicBezTo>
                    <a:cubicBezTo>
                      <a:pt x="282170" y="328250"/>
                      <a:pt x="253405" y="311677"/>
                      <a:pt x="227020" y="286626"/>
                    </a:cubicBezTo>
                    <a:cubicBezTo>
                      <a:pt x="199684" y="260718"/>
                      <a:pt x="176062" y="230809"/>
                      <a:pt x="152440" y="201472"/>
                    </a:cubicBezTo>
                    <a:cubicBezTo>
                      <a:pt x="101195" y="137750"/>
                      <a:pt x="53761" y="70694"/>
                      <a:pt x="8993" y="2305"/>
                    </a:cubicBezTo>
                    <a:cubicBezTo>
                      <a:pt x="5659" y="-2934"/>
                      <a:pt x="-2246" y="1638"/>
                      <a:pt x="611" y="7258"/>
                    </a:cubicBezTo>
                    <a:lnTo>
                      <a:pt x="611" y="7258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5" name="Freeform: Shape 559">
                <a:extLst>
                  <a:ext uri="{FF2B5EF4-FFF2-40B4-BE49-F238E27FC236}">
                    <a16:creationId xmlns:a16="http://schemas.microsoft.com/office/drawing/2014/main" id="{9B988716-1428-4B09-96E8-F42347DBBB24}"/>
                  </a:ext>
                </a:extLst>
              </p:cNvPr>
              <p:cNvSpPr/>
              <p:nvPr/>
            </p:nvSpPr>
            <p:spPr>
              <a:xfrm>
                <a:off x="9294943" y="2939369"/>
                <a:ext cx="298850" cy="155593"/>
              </a:xfrm>
              <a:custGeom>
                <a:avLst/>
                <a:gdLst>
                  <a:gd name="connsiteX0" fmla="*/ 1101 w 298850"/>
                  <a:gd name="connsiteY0" fmla="*/ 4321 h 155593"/>
                  <a:gd name="connsiteX1" fmla="*/ 108162 w 298850"/>
                  <a:gd name="connsiteY1" fmla="*/ 130241 h 155593"/>
                  <a:gd name="connsiteX2" fmla="*/ 195697 w 298850"/>
                  <a:gd name="connsiteY2" fmla="*/ 155387 h 155593"/>
                  <a:gd name="connsiteX3" fmla="*/ 251228 w 298850"/>
                  <a:gd name="connsiteY3" fmla="*/ 152339 h 155593"/>
                  <a:gd name="connsiteX4" fmla="*/ 297710 w 298850"/>
                  <a:gd name="connsiteY4" fmla="*/ 138719 h 155593"/>
                  <a:gd name="connsiteX5" fmla="*/ 296948 w 298850"/>
                  <a:gd name="connsiteY5" fmla="*/ 132432 h 155593"/>
                  <a:gd name="connsiteX6" fmla="*/ 251228 w 298850"/>
                  <a:gd name="connsiteY6" fmla="*/ 132718 h 155593"/>
                  <a:gd name="connsiteX7" fmla="*/ 197983 w 298850"/>
                  <a:gd name="connsiteY7" fmla="*/ 135480 h 155593"/>
                  <a:gd name="connsiteX8" fmla="*/ 109686 w 298850"/>
                  <a:gd name="connsiteY8" fmla="*/ 108334 h 155593"/>
                  <a:gd name="connsiteX9" fmla="*/ 3483 w 298850"/>
                  <a:gd name="connsiteY9" fmla="*/ 320 h 155593"/>
                  <a:gd name="connsiteX10" fmla="*/ 1101 w 298850"/>
                  <a:gd name="connsiteY10" fmla="*/ 4321 h 155593"/>
                  <a:gd name="connsiteX11" fmla="*/ 1101 w 298850"/>
                  <a:gd name="connsiteY11" fmla="*/ 4321 h 155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8850" h="155593">
                    <a:moveTo>
                      <a:pt x="1101" y="4321"/>
                    </a:moveTo>
                    <a:cubicBezTo>
                      <a:pt x="47298" y="36610"/>
                      <a:pt x="59680" y="99475"/>
                      <a:pt x="108162" y="130241"/>
                    </a:cubicBezTo>
                    <a:cubicBezTo>
                      <a:pt x="134070" y="146624"/>
                      <a:pt x="165312" y="154054"/>
                      <a:pt x="195697" y="155387"/>
                    </a:cubicBezTo>
                    <a:cubicBezTo>
                      <a:pt x="214271" y="156149"/>
                      <a:pt x="232845" y="154721"/>
                      <a:pt x="251228" y="152339"/>
                    </a:cubicBezTo>
                    <a:cubicBezTo>
                      <a:pt x="267420" y="150244"/>
                      <a:pt x="285327" y="150244"/>
                      <a:pt x="297710" y="138719"/>
                    </a:cubicBezTo>
                    <a:cubicBezTo>
                      <a:pt x="299424" y="137099"/>
                      <a:pt x="299234" y="133480"/>
                      <a:pt x="296948" y="132432"/>
                    </a:cubicBezTo>
                    <a:cubicBezTo>
                      <a:pt x="282089" y="125860"/>
                      <a:pt x="266944" y="130813"/>
                      <a:pt x="251228" y="132718"/>
                    </a:cubicBezTo>
                    <a:cubicBezTo>
                      <a:pt x="233607" y="134813"/>
                      <a:pt x="215795" y="136147"/>
                      <a:pt x="197983" y="135480"/>
                    </a:cubicBezTo>
                    <a:cubicBezTo>
                      <a:pt x="166836" y="134337"/>
                      <a:pt x="135118" y="127098"/>
                      <a:pt x="109686" y="108334"/>
                    </a:cubicBezTo>
                    <a:cubicBezTo>
                      <a:pt x="68157" y="77663"/>
                      <a:pt x="51584" y="23466"/>
                      <a:pt x="3483" y="320"/>
                    </a:cubicBezTo>
                    <a:cubicBezTo>
                      <a:pt x="720" y="-1108"/>
                      <a:pt x="-1375" y="2606"/>
                      <a:pt x="1101" y="4321"/>
                    </a:cubicBezTo>
                    <a:lnTo>
                      <a:pt x="1101" y="4321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6" name="Freeform: Shape 560">
                <a:extLst>
                  <a:ext uri="{FF2B5EF4-FFF2-40B4-BE49-F238E27FC236}">
                    <a16:creationId xmlns:a16="http://schemas.microsoft.com/office/drawing/2014/main" id="{E1E31B4A-F292-469D-BE13-7F5486BDC1FB}"/>
                  </a:ext>
                </a:extLst>
              </p:cNvPr>
              <p:cNvSpPr/>
              <p:nvPr/>
            </p:nvSpPr>
            <p:spPr>
              <a:xfrm>
                <a:off x="9374245" y="3079762"/>
                <a:ext cx="109905" cy="528442"/>
              </a:xfrm>
              <a:custGeom>
                <a:avLst/>
                <a:gdLst>
                  <a:gd name="connsiteX0" fmla="*/ 95345 w 109905"/>
                  <a:gd name="connsiteY0" fmla="*/ 4041 h 528442"/>
                  <a:gd name="connsiteX1" fmla="*/ 20765 w 109905"/>
                  <a:gd name="connsiteY1" fmla="*/ 115864 h 528442"/>
                  <a:gd name="connsiteX2" fmla="*/ 1143 w 109905"/>
                  <a:gd name="connsiteY2" fmla="*/ 167204 h 528442"/>
                  <a:gd name="connsiteX3" fmla="*/ 0 w 109905"/>
                  <a:gd name="connsiteY3" fmla="*/ 236927 h 528442"/>
                  <a:gd name="connsiteX4" fmla="*/ 21050 w 109905"/>
                  <a:gd name="connsiteY4" fmla="*/ 522106 h 528442"/>
                  <a:gd name="connsiteX5" fmla="*/ 38481 w 109905"/>
                  <a:gd name="connsiteY5" fmla="*/ 519724 h 528442"/>
                  <a:gd name="connsiteX6" fmla="*/ 19717 w 109905"/>
                  <a:gd name="connsiteY6" fmla="*/ 243880 h 528442"/>
                  <a:gd name="connsiteX7" fmla="*/ 20098 w 109905"/>
                  <a:gd name="connsiteY7" fmla="*/ 176443 h 528442"/>
                  <a:gd name="connsiteX8" fmla="*/ 24955 w 109905"/>
                  <a:gd name="connsiteY8" fmla="*/ 141963 h 528442"/>
                  <a:gd name="connsiteX9" fmla="*/ 41624 w 109905"/>
                  <a:gd name="connsiteY9" fmla="*/ 119389 h 528442"/>
                  <a:gd name="connsiteX10" fmla="*/ 108966 w 109905"/>
                  <a:gd name="connsiteY10" fmla="*/ 11947 h 528442"/>
                  <a:gd name="connsiteX11" fmla="*/ 95345 w 109905"/>
                  <a:gd name="connsiteY11" fmla="*/ 4041 h 528442"/>
                  <a:gd name="connsiteX12" fmla="*/ 95345 w 109905"/>
                  <a:gd name="connsiteY12" fmla="*/ 4041 h 52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9905" h="528442">
                    <a:moveTo>
                      <a:pt x="95345" y="4041"/>
                    </a:moveTo>
                    <a:cubicBezTo>
                      <a:pt x="74390" y="43855"/>
                      <a:pt x="49149" y="80908"/>
                      <a:pt x="20765" y="115864"/>
                    </a:cubicBezTo>
                    <a:cubicBezTo>
                      <a:pt x="7715" y="131962"/>
                      <a:pt x="2000" y="146344"/>
                      <a:pt x="1143" y="167204"/>
                    </a:cubicBezTo>
                    <a:cubicBezTo>
                      <a:pt x="191" y="190445"/>
                      <a:pt x="0" y="213686"/>
                      <a:pt x="0" y="236927"/>
                    </a:cubicBezTo>
                    <a:cubicBezTo>
                      <a:pt x="0" y="332082"/>
                      <a:pt x="5810" y="428189"/>
                      <a:pt x="21050" y="522106"/>
                    </a:cubicBezTo>
                    <a:cubicBezTo>
                      <a:pt x="22669" y="531916"/>
                      <a:pt x="39624" y="529726"/>
                      <a:pt x="38481" y="519724"/>
                    </a:cubicBezTo>
                    <a:cubicBezTo>
                      <a:pt x="28480" y="427903"/>
                      <a:pt x="20669" y="336273"/>
                      <a:pt x="19717" y="243880"/>
                    </a:cubicBezTo>
                    <a:cubicBezTo>
                      <a:pt x="19431" y="221401"/>
                      <a:pt x="19621" y="198922"/>
                      <a:pt x="20098" y="176443"/>
                    </a:cubicBezTo>
                    <a:cubicBezTo>
                      <a:pt x="20383" y="164918"/>
                      <a:pt x="19526" y="152536"/>
                      <a:pt x="24955" y="141963"/>
                    </a:cubicBezTo>
                    <a:cubicBezTo>
                      <a:pt x="29242" y="133676"/>
                      <a:pt x="35909" y="126723"/>
                      <a:pt x="41624" y="119389"/>
                    </a:cubicBezTo>
                    <a:cubicBezTo>
                      <a:pt x="67913" y="85956"/>
                      <a:pt x="90297" y="50142"/>
                      <a:pt x="108966" y="11947"/>
                    </a:cubicBezTo>
                    <a:cubicBezTo>
                      <a:pt x="113538" y="2898"/>
                      <a:pt x="100203" y="-5103"/>
                      <a:pt x="95345" y="4041"/>
                    </a:cubicBezTo>
                    <a:lnTo>
                      <a:pt x="95345" y="4041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7" name="Freeform: Shape 561">
                <a:extLst>
                  <a:ext uri="{FF2B5EF4-FFF2-40B4-BE49-F238E27FC236}">
                    <a16:creationId xmlns:a16="http://schemas.microsoft.com/office/drawing/2014/main" id="{354B4799-4295-4172-AE2D-E2D1222B40EC}"/>
                  </a:ext>
                </a:extLst>
              </p:cNvPr>
              <p:cNvSpPr/>
              <p:nvPr/>
            </p:nvSpPr>
            <p:spPr>
              <a:xfrm>
                <a:off x="9621569" y="3115913"/>
                <a:ext cx="36020" cy="104349"/>
              </a:xfrm>
              <a:custGeom>
                <a:avLst/>
                <a:gdLst>
                  <a:gd name="connsiteX0" fmla="*/ 22519 w 36020"/>
                  <a:gd name="connsiteY0" fmla="*/ 6180 h 104349"/>
                  <a:gd name="connsiteX1" fmla="*/ 17661 w 36020"/>
                  <a:gd name="connsiteY1" fmla="*/ 51519 h 104349"/>
                  <a:gd name="connsiteX2" fmla="*/ 10517 w 36020"/>
                  <a:gd name="connsiteY2" fmla="*/ 72760 h 104349"/>
                  <a:gd name="connsiteX3" fmla="*/ 421 w 36020"/>
                  <a:gd name="connsiteY3" fmla="*/ 94191 h 104349"/>
                  <a:gd name="connsiteX4" fmla="*/ 5088 w 36020"/>
                  <a:gd name="connsiteY4" fmla="*/ 103716 h 104349"/>
                  <a:gd name="connsiteX5" fmla="*/ 15089 w 36020"/>
                  <a:gd name="connsiteY5" fmla="*/ 100382 h 104349"/>
                  <a:gd name="connsiteX6" fmla="*/ 25853 w 36020"/>
                  <a:gd name="connsiteY6" fmla="*/ 78094 h 104349"/>
                  <a:gd name="connsiteX7" fmla="*/ 32520 w 36020"/>
                  <a:gd name="connsiteY7" fmla="*/ 54757 h 104349"/>
                  <a:gd name="connsiteX8" fmla="*/ 35378 w 36020"/>
                  <a:gd name="connsiteY8" fmla="*/ 6180 h 104349"/>
                  <a:gd name="connsiteX9" fmla="*/ 22519 w 36020"/>
                  <a:gd name="connsiteY9" fmla="*/ 6180 h 104349"/>
                  <a:gd name="connsiteX10" fmla="*/ 22519 w 36020"/>
                  <a:gd name="connsiteY10" fmla="*/ 6180 h 10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20" h="104349">
                    <a:moveTo>
                      <a:pt x="22519" y="6180"/>
                    </a:moveTo>
                    <a:cubicBezTo>
                      <a:pt x="23090" y="21515"/>
                      <a:pt x="21566" y="36660"/>
                      <a:pt x="17661" y="51519"/>
                    </a:cubicBezTo>
                    <a:cubicBezTo>
                      <a:pt x="15756" y="58758"/>
                      <a:pt x="13375" y="65902"/>
                      <a:pt x="10517" y="72760"/>
                    </a:cubicBezTo>
                    <a:cubicBezTo>
                      <a:pt x="7469" y="79999"/>
                      <a:pt x="3374" y="86857"/>
                      <a:pt x="421" y="94191"/>
                    </a:cubicBezTo>
                    <a:cubicBezTo>
                      <a:pt x="-1103" y="97810"/>
                      <a:pt x="1754" y="102382"/>
                      <a:pt x="5088" y="103716"/>
                    </a:cubicBezTo>
                    <a:cubicBezTo>
                      <a:pt x="9089" y="105335"/>
                      <a:pt x="12708" y="103716"/>
                      <a:pt x="15089" y="100382"/>
                    </a:cubicBezTo>
                    <a:cubicBezTo>
                      <a:pt x="19947" y="93905"/>
                      <a:pt x="23090" y="85714"/>
                      <a:pt x="25853" y="78094"/>
                    </a:cubicBezTo>
                    <a:cubicBezTo>
                      <a:pt x="28615" y="70474"/>
                      <a:pt x="30901" y="62758"/>
                      <a:pt x="32520" y="54757"/>
                    </a:cubicBezTo>
                    <a:cubicBezTo>
                      <a:pt x="35854" y="38755"/>
                      <a:pt x="36806" y="22372"/>
                      <a:pt x="35378" y="6180"/>
                    </a:cubicBezTo>
                    <a:cubicBezTo>
                      <a:pt x="34616" y="-1916"/>
                      <a:pt x="22138" y="-2202"/>
                      <a:pt x="22519" y="6180"/>
                    </a:cubicBezTo>
                    <a:lnTo>
                      <a:pt x="22519" y="6180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8" name="Freeform: Shape 562">
                <a:extLst>
                  <a:ext uri="{FF2B5EF4-FFF2-40B4-BE49-F238E27FC236}">
                    <a16:creationId xmlns:a16="http://schemas.microsoft.com/office/drawing/2014/main" id="{2577AC19-8E9A-4BAC-99A3-B5C6FD4BE3FD}"/>
                  </a:ext>
                </a:extLst>
              </p:cNvPr>
              <p:cNvSpPr/>
              <p:nvPr/>
            </p:nvSpPr>
            <p:spPr>
              <a:xfrm>
                <a:off x="9433847" y="3205723"/>
                <a:ext cx="260467" cy="49909"/>
              </a:xfrm>
              <a:custGeom>
                <a:avLst/>
                <a:gdLst>
                  <a:gd name="connsiteX0" fmla="*/ 5263 w 260467"/>
                  <a:gd name="connsiteY0" fmla="*/ 45529 h 49909"/>
                  <a:gd name="connsiteX1" fmla="*/ 135184 w 260467"/>
                  <a:gd name="connsiteY1" fmla="*/ 32861 h 49909"/>
                  <a:gd name="connsiteX2" fmla="*/ 197858 w 260467"/>
                  <a:gd name="connsiteY2" fmla="*/ 19812 h 49909"/>
                  <a:gd name="connsiteX3" fmla="*/ 224147 w 260467"/>
                  <a:gd name="connsiteY3" fmla="*/ 25431 h 49909"/>
                  <a:gd name="connsiteX4" fmla="*/ 242435 w 260467"/>
                  <a:gd name="connsiteY4" fmla="*/ 45529 h 49909"/>
                  <a:gd name="connsiteX5" fmla="*/ 260437 w 260467"/>
                  <a:gd name="connsiteY5" fmla="*/ 40671 h 49909"/>
                  <a:gd name="connsiteX6" fmla="*/ 225862 w 260467"/>
                  <a:gd name="connsiteY6" fmla="*/ 3905 h 49909"/>
                  <a:gd name="connsiteX7" fmla="*/ 160711 w 260467"/>
                  <a:gd name="connsiteY7" fmla="*/ 6858 h 49909"/>
                  <a:gd name="connsiteX8" fmla="*/ 5167 w 260467"/>
                  <a:gd name="connsiteY8" fmla="*/ 34766 h 49909"/>
                  <a:gd name="connsiteX9" fmla="*/ 5263 w 260467"/>
                  <a:gd name="connsiteY9" fmla="*/ 45529 h 49909"/>
                  <a:gd name="connsiteX10" fmla="*/ 5263 w 260467"/>
                  <a:gd name="connsiteY10" fmla="*/ 45529 h 4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0467" h="49909">
                    <a:moveTo>
                      <a:pt x="5263" y="45529"/>
                    </a:moveTo>
                    <a:cubicBezTo>
                      <a:pt x="49363" y="45624"/>
                      <a:pt x="92131" y="42862"/>
                      <a:pt x="135184" y="32861"/>
                    </a:cubicBezTo>
                    <a:cubicBezTo>
                      <a:pt x="155758" y="28098"/>
                      <a:pt x="176617" y="20193"/>
                      <a:pt x="197858" y="19812"/>
                    </a:cubicBezTo>
                    <a:cubicBezTo>
                      <a:pt x="207002" y="19621"/>
                      <a:pt x="216051" y="21145"/>
                      <a:pt x="224147" y="25431"/>
                    </a:cubicBezTo>
                    <a:cubicBezTo>
                      <a:pt x="233291" y="30289"/>
                      <a:pt x="236815" y="37338"/>
                      <a:pt x="242435" y="45529"/>
                    </a:cubicBezTo>
                    <a:cubicBezTo>
                      <a:pt x="247388" y="52768"/>
                      <a:pt x="261199" y="50958"/>
                      <a:pt x="260437" y="40671"/>
                    </a:cubicBezTo>
                    <a:cubicBezTo>
                      <a:pt x="259104" y="22383"/>
                      <a:pt x="241959" y="9525"/>
                      <a:pt x="225862" y="3905"/>
                    </a:cubicBezTo>
                    <a:cubicBezTo>
                      <a:pt x="204621" y="-3620"/>
                      <a:pt x="181761" y="1047"/>
                      <a:pt x="160711" y="6858"/>
                    </a:cubicBezTo>
                    <a:cubicBezTo>
                      <a:pt x="110133" y="20859"/>
                      <a:pt x="57650" y="32099"/>
                      <a:pt x="5167" y="34766"/>
                    </a:cubicBezTo>
                    <a:cubicBezTo>
                      <a:pt x="-1691" y="35052"/>
                      <a:pt x="-1786" y="45529"/>
                      <a:pt x="5263" y="45529"/>
                    </a:cubicBezTo>
                    <a:lnTo>
                      <a:pt x="5263" y="45529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9" name="Freeform: Shape 563">
                <a:extLst>
                  <a:ext uri="{FF2B5EF4-FFF2-40B4-BE49-F238E27FC236}">
                    <a16:creationId xmlns:a16="http://schemas.microsoft.com/office/drawing/2014/main" id="{D32748E7-2C51-417E-9EB1-10B9DCFF3D97}"/>
                  </a:ext>
                </a:extLst>
              </p:cNvPr>
              <p:cNvSpPr/>
              <p:nvPr/>
            </p:nvSpPr>
            <p:spPr>
              <a:xfrm>
                <a:off x="9211245" y="3239575"/>
                <a:ext cx="175194" cy="46173"/>
              </a:xfrm>
              <a:custGeom>
                <a:avLst/>
                <a:gdLst>
                  <a:gd name="connsiteX0" fmla="*/ 166238 w 175194"/>
                  <a:gd name="connsiteY0" fmla="*/ 1009 h 46173"/>
                  <a:gd name="connsiteX1" fmla="*/ 86609 w 175194"/>
                  <a:gd name="connsiteY1" fmla="*/ 28251 h 46173"/>
                  <a:gd name="connsiteX2" fmla="*/ 4122 w 175194"/>
                  <a:gd name="connsiteY2" fmla="*/ 23679 h 46173"/>
                  <a:gd name="connsiteX3" fmla="*/ 1931 w 175194"/>
                  <a:gd name="connsiteY3" fmla="*/ 31584 h 46173"/>
                  <a:gd name="connsiteX4" fmla="*/ 42794 w 175194"/>
                  <a:gd name="connsiteY4" fmla="*/ 45205 h 46173"/>
                  <a:gd name="connsiteX5" fmla="*/ 88895 w 175194"/>
                  <a:gd name="connsiteY5" fmla="*/ 44253 h 46173"/>
                  <a:gd name="connsiteX6" fmla="*/ 172334 w 175194"/>
                  <a:gd name="connsiteY6" fmla="*/ 11677 h 46173"/>
                  <a:gd name="connsiteX7" fmla="*/ 166238 w 175194"/>
                  <a:gd name="connsiteY7" fmla="*/ 1009 h 46173"/>
                  <a:gd name="connsiteX8" fmla="*/ 166238 w 175194"/>
                  <a:gd name="connsiteY8" fmla="*/ 1009 h 46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194" h="46173">
                    <a:moveTo>
                      <a:pt x="166238" y="1009"/>
                    </a:moveTo>
                    <a:cubicBezTo>
                      <a:pt x="142044" y="16249"/>
                      <a:pt x="114993" y="25393"/>
                      <a:pt x="86609" y="28251"/>
                    </a:cubicBezTo>
                    <a:cubicBezTo>
                      <a:pt x="59081" y="31013"/>
                      <a:pt x="31459" y="26727"/>
                      <a:pt x="4122" y="23679"/>
                    </a:cubicBezTo>
                    <a:cubicBezTo>
                      <a:pt x="-259" y="23202"/>
                      <a:pt x="-1402" y="29584"/>
                      <a:pt x="1931" y="31584"/>
                    </a:cubicBezTo>
                    <a:cubicBezTo>
                      <a:pt x="14885" y="39204"/>
                      <a:pt x="27839" y="43586"/>
                      <a:pt x="42794" y="45205"/>
                    </a:cubicBezTo>
                    <a:cubicBezTo>
                      <a:pt x="58034" y="46824"/>
                      <a:pt x="73655" y="46348"/>
                      <a:pt x="88895" y="44253"/>
                    </a:cubicBezTo>
                    <a:cubicBezTo>
                      <a:pt x="118708" y="40062"/>
                      <a:pt x="147569" y="28632"/>
                      <a:pt x="172334" y="11677"/>
                    </a:cubicBezTo>
                    <a:cubicBezTo>
                      <a:pt x="178906" y="7200"/>
                      <a:pt x="173000" y="-3277"/>
                      <a:pt x="166238" y="1009"/>
                    </a:cubicBezTo>
                    <a:lnTo>
                      <a:pt x="166238" y="1009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0" name="Freeform: Shape 564">
                <a:extLst>
                  <a:ext uri="{FF2B5EF4-FFF2-40B4-BE49-F238E27FC236}">
                    <a16:creationId xmlns:a16="http://schemas.microsoft.com/office/drawing/2014/main" id="{08AE3E7F-7025-4459-9F84-C605263107DE}"/>
                  </a:ext>
                </a:extLst>
              </p:cNvPr>
              <p:cNvSpPr/>
              <p:nvPr/>
            </p:nvSpPr>
            <p:spPr>
              <a:xfrm>
                <a:off x="9498976" y="3626992"/>
                <a:ext cx="153736" cy="119652"/>
              </a:xfrm>
              <a:custGeom>
                <a:avLst/>
                <a:gdLst>
                  <a:gd name="connsiteX0" fmla="*/ 1189 w 153736"/>
                  <a:gd name="connsiteY0" fmla="*/ 4403 h 119652"/>
                  <a:gd name="connsiteX1" fmla="*/ 83104 w 153736"/>
                  <a:gd name="connsiteY1" fmla="*/ 55267 h 119652"/>
                  <a:gd name="connsiteX2" fmla="*/ 117490 w 153736"/>
                  <a:gd name="connsiteY2" fmla="*/ 87747 h 119652"/>
                  <a:gd name="connsiteX3" fmla="*/ 133111 w 153736"/>
                  <a:gd name="connsiteY3" fmla="*/ 105559 h 119652"/>
                  <a:gd name="connsiteX4" fmla="*/ 149589 w 153736"/>
                  <a:gd name="connsiteY4" fmla="*/ 119561 h 119652"/>
                  <a:gd name="connsiteX5" fmla="*/ 153685 w 153736"/>
                  <a:gd name="connsiteY5" fmla="*/ 116417 h 119652"/>
                  <a:gd name="connsiteX6" fmla="*/ 143969 w 153736"/>
                  <a:gd name="connsiteY6" fmla="*/ 96320 h 119652"/>
                  <a:gd name="connsiteX7" fmla="*/ 128253 w 153736"/>
                  <a:gd name="connsiteY7" fmla="*/ 78603 h 119652"/>
                  <a:gd name="connsiteX8" fmla="*/ 90534 w 153736"/>
                  <a:gd name="connsiteY8" fmla="*/ 45456 h 119652"/>
                  <a:gd name="connsiteX9" fmla="*/ 2809 w 153736"/>
                  <a:gd name="connsiteY9" fmla="*/ 117 h 119652"/>
                  <a:gd name="connsiteX10" fmla="*/ 1189 w 153736"/>
                  <a:gd name="connsiteY10" fmla="*/ 4403 h 119652"/>
                  <a:gd name="connsiteX11" fmla="*/ 1189 w 153736"/>
                  <a:gd name="connsiteY11" fmla="*/ 4403 h 11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736" h="119652">
                    <a:moveTo>
                      <a:pt x="1189" y="4403"/>
                    </a:moveTo>
                    <a:cubicBezTo>
                      <a:pt x="30622" y="17453"/>
                      <a:pt x="58149" y="34883"/>
                      <a:pt x="83104" y="55267"/>
                    </a:cubicBezTo>
                    <a:cubicBezTo>
                      <a:pt x="95392" y="65268"/>
                      <a:pt x="106726" y="76222"/>
                      <a:pt x="117490" y="87747"/>
                    </a:cubicBezTo>
                    <a:cubicBezTo>
                      <a:pt x="122919" y="93557"/>
                      <a:pt x="128062" y="99463"/>
                      <a:pt x="133111" y="105559"/>
                    </a:cubicBezTo>
                    <a:cubicBezTo>
                      <a:pt x="137397" y="110798"/>
                      <a:pt x="142636" y="117941"/>
                      <a:pt x="149589" y="119561"/>
                    </a:cubicBezTo>
                    <a:cubicBezTo>
                      <a:pt x="151780" y="120037"/>
                      <a:pt x="153494" y="118608"/>
                      <a:pt x="153685" y="116417"/>
                    </a:cubicBezTo>
                    <a:cubicBezTo>
                      <a:pt x="154351" y="108988"/>
                      <a:pt x="148446" y="101749"/>
                      <a:pt x="143969" y="96320"/>
                    </a:cubicBezTo>
                    <a:cubicBezTo>
                      <a:pt x="139016" y="90224"/>
                      <a:pt x="133777" y="84318"/>
                      <a:pt x="128253" y="78603"/>
                    </a:cubicBezTo>
                    <a:cubicBezTo>
                      <a:pt x="116728" y="66506"/>
                      <a:pt x="103869" y="55553"/>
                      <a:pt x="90534" y="45456"/>
                    </a:cubicBezTo>
                    <a:cubicBezTo>
                      <a:pt x="64054" y="25454"/>
                      <a:pt x="34241" y="10595"/>
                      <a:pt x="2809" y="117"/>
                    </a:cubicBezTo>
                    <a:cubicBezTo>
                      <a:pt x="523" y="-740"/>
                      <a:pt x="-1287" y="3356"/>
                      <a:pt x="1189" y="4403"/>
                    </a:cubicBezTo>
                    <a:lnTo>
                      <a:pt x="1189" y="4403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1" name="Freeform: Shape 565">
                <a:extLst>
                  <a:ext uri="{FF2B5EF4-FFF2-40B4-BE49-F238E27FC236}">
                    <a16:creationId xmlns:a16="http://schemas.microsoft.com/office/drawing/2014/main" id="{B7032A56-8EB8-4A51-AC1F-22712B7E9DC0}"/>
                  </a:ext>
                </a:extLst>
              </p:cNvPr>
              <p:cNvSpPr/>
              <p:nvPr/>
            </p:nvSpPr>
            <p:spPr>
              <a:xfrm>
                <a:off x="9564401" y="3590707"/>
                <a:ext cx="128402" cy="89051"/>
              </a:xfrm>
              <a:custGeom>
                <a:avLst/>
                <a:gdLst>
                  <a:gd name="connsiteX0" fmla="*/ 3582 w 128402"/>
                  <a:gd name="connsiteY0" fmla="*/ 9827 h 89051"/>
                  <a:gd name="connsiteX1" fmla="*/ 65494 w 128402"/>
                  <a:gd name="connsiteY1" fmla="*/ 41355 h 89051"/>
                  <a:gd name="connsiteX2" fmla="*/ 91116 w 128402"/>
                  <a:gd name="connsiteY2" fmla="*/ 64787 h 89051"/>
                  <a:gd name="connsiteX3" fmla="*/ 103308 w 128402"/>
                  <a:gd name="connsiteY3" fmla="*/ 77264 h 89051"/>
                  <a:gd name="connsiteX4" fmla="*/ 117882 w 128402"/>
                  <a:gd name="connsiteY4" fmla="*/ 88885 h 89051"/>
                  <a:gd name="connsiteX5" fmla="*/ 128169 w 128402"/>
                  <a:gd name="connsiteY5" fmla="*/ 78598 h 89051"/>
                  <a:gd name="connsiteX6" fmla="*/ 116072 w 128402"/>
                  <a:gd name="connsiteY6" fmla="*/ 64405 h 89051"/>
                  <a:gd name="connsiteX7" fmla="*/ 101975 w 128402"/>
                  <a:gd name="connsiteY7" fmla="*/ 52499 h 89051"/>
                  <a:gd name="connsiteX8" fmla="*/ 71876 w 128402"/>
                  <a:gd name="connsiteY8" fmla="*/ 30020 h 89051"/>
                  <a:gd name="connsiteX9" fmla="*/ 6344 w 128402"/>
                  <a:gd name="connsiteY9" fmla="*/ 112 h 89051"/>
                  <a:gd name="connsiteX10" fmla="*/ 3582 w 128402"/>
                  <a:gd name="connsiteY10" fmla="*/ 9827 h 89051"/>
                  <a:gd name="connsiteX11" fmla="*/ 3582 w 128402"/>
                  <a:gd name="connsiteY11" fmla="*/ 9827 h 89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402" h="89051">
                    <a:moveTo>
                      <a:pt x="3582" y="9827"/>
                    </a:moveTo>
                    <a:cubicBezTo>
                      <a:pt x="26346" y="15352"/>
                      <a:pt x="47492" y="26496"/>
                      <a:pt x="65494" y="41355"/>
                    </a:cubicBezTo>
                    <a:cubicBezTo>
                      <a:pt x="74448" y="48689"/>
                      <a:pt x="82925" y="56595"/>
                      <a:pt x="91116" y="64787"/>
                    </a:cubicBezTo>
                    <a:cubicBezTo>
                      <a:pt x="95212" y="68882"/>
                      <a:pt x="99308" y="73073"/>
                      <a:pt x="103308" y="77264"/>
                    </a:cubicBezTo>
                    <a:cubicBezTo>
                      <a:pt x="107499" y="81550"/>
                      <a:pt x="111690" y="87742"/>
                      <a:pt x="117882" y="88885"/>
                    </a:cubicBezTo>
                    <a:cubicBezTo>
                      <a:pt x="124263" y="90028"/>
                      <a:pt x="129597" y="85170"/>
                      <a:pt x="128169" y="78598"/>
                    </a:cubicBezTo>
                    <a:cubicBezTo>
                      <a:pt x="126835" y="72311"/>
                      <a:pt x="120739" y="68406"/>
                      <a:pt x="116072" y="64405"/>
                    </a:cubicBezTo>
                    <a:cubicBezTo>
                      <a:pt x="111405" y="60405"/>
                      <a:pt x="106737" y="56405"/>
                      <a:pt x="101975" y="52499"/>
                    </a:cubicBezTo>
                    <a:cubicBezTo>
                      <a:pt x="92259" y="44593"/>
                      <a:pt x="82258" y="36878"/>
                      <a:pt x="71876" y="30020"/>
                    </a:cubicBezTo>
                    <a:cubicBezTo>
                      <a:pt x="51683" y="16590"/>
                      <a:pt x="30252" y="5160"/>
                      <a:pt x="6344" y="112"/>
                    </a:cubicBezTo>
                    <a:cubicBezTo>
                      <a:pt x="-38" y="-1126"/>
                      <a:pt x="-2705" y="8303"/>
                      <a:pt x="3582" y="9827"/>
                    </a:cubicBezTo>
                    <a:lnTo>
                      <a:pt x="3582" y="9827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2" name="Freeform: Shape 566">
                <a:extLst>
                  <a:ext uri="{FF2B5EF4-FFF2-40B4-BE49-F238E27FC236}">
                    <a16:creationId xmlns:a16="http://schemas.microsoft.com/office/drawing/2014/main" id="{6C2A2715-1847-47D9-861B-E05EE7681904}"/>
                  </a:ext>
                </a:extLst>
              </p:cNvPr>
              <p:cNvSpPr/>
              <p:nvPr/>
            </p:nvSpPr>
            <p:spPr>
              <a:xfrm>
                <a:off x="9649012" y="2979757"/>
                <a:ext cx="66659" cy="151035"/>
              </a:xfrm>
              <a:custGeom>
                <a:avLst/>
                <a:gdLst>
                  <a:gd name="connsiteX0" fmla="*/ 66418 w 66659"/>
                  <a:gd name="connsiteY0" fmla="*/ 144527 h 151035"/>
                  <a:gd name="connsiteX1" fmla="*/ 41748 w 66659"/>
                  <a:gd name="connsiteY1" fmla="*/ 69565 h 151035"/>
                  <a:gd name="connsiteX2" fmla="*/ 27175 w 66659"/>
                  <a:gd name="connsiteY2" fmla="*/ 34323 h 151035"/>
                  <a:gd name="connsiteX3" fmla="*/ 7649 w 66659"/>
                  <a:gd name="connsiteY3" fmla="*/ 1176 h 151035"/>
                  <a:gd name="connsiteX4" fmla="*/ 28 w 66659"/>
                  <a:gd name="connsiteY4" fmla="*/ 4319 h 151035"/>
                  <a:gd name="connsiteX5" fmla="*/ 12601 w 66659"/>
                  <a:gd name="connsiteY5" fmla="*/ 39752 h 151035"/>
                  <a:gd name="connsiteX6" fmla="*/ 28032 w 66659"/>
                  <a:gd name="connsiteY6" fmla="*/ 74709 h 151035"/>
                  <a:gd name="connsiteX7" fmla="*/ 56226 w 66659"/>
                  <a:gd name="connsiteY7" fmla="*/ 147289 h 151035"/>
                  <a:gd name="connsiteX8" fmla="*/ 66418 w 66659"/>
                  <a:gd name="connsiteY8" fmla="*/ 144527 h 151035"/>
                  <a:gd name="connsiteX9" fmla="*/ 66418 w 66659"/>
                  <a:gd name="connsiteY9" fmla="*/ 144527 h 151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59" h="151035">
                    <a:moveTo>
                      <a:pt x="66418" y="144527"/>
                    </a:moveTo>
                    <a:cubicBezTo>
                      <a:pt x="59179" y="119286"/>
                      <a:pt x="51273" y="94044"/>
                      <a:pt x="41748" y="69565"/>
                    </a:cubicBezTo>
                    <a:cubicBezTo>
                      <a:pt x="37081" y="57754"/>
                      <a:pt x="32223" y="45943"/>
                      <a:pt x="27175" y="34323"/>
                    </a:cubicBezTo>
                    <a:cubicBezTo>
                      <a:pt x="22126" y="22607"/>
                      <a:pt x="16888" y="10320"/>
                      <a:pt x="7649" y="1176"/>
                    </a:cubicBezTo>
                    <a:cubicBezTo>
                      <a:pt x="5172" y="-1301"/>
                      <a:pt x="-448" y="318"/>
                      <a:pt x="28" y="4319"/>
                    </a:cubicBezTo>
                    <a:cubicBezTo>
                      <a:pt x="1648" y="16892"/>
                      <a:pt x="7268" y="28417"/>
                      <a:pt x="12601" y="39752"/>
                    </a:cubicBezTo>
                    <a:cubicBezTo>
                      <a:pt x="17935" y="51277"/>
                      <a:pt x="23079" y="62993"/>
                      <a:pt x="28032" y="74709"/>
                    </a:cubicBezTo>
                    <a:cubicBezTo>
                      <a:pt x="38033" y="98712"/>
                      <a:pt x="47749" y="122715"/>
                      <a:pt x="56226" y="147289"/>
                    </a:cubicBezTo>
                    <a:cubicBezTo>
                      <a:pt x="58417" y="153766"/>
                      <a:pt x="68323" y="151194"/>
                      <a:pt x="66418" y="144527"/>
                    </a:cubicBezTo>
                    <a:lnTo>
                      <a:pt x="66418" y="144527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3" name="Freeform: Shape 567">
                <a:extLst>
                  <a:ext uri="{FF2B5EF4-FFF2-40B4-BE49-F238E27FC236}">
                    <a16:creationId xmlns:a16="http://schemas.microsoft.com/office/drawing/2014/main" id="{B5A00445-B3F4-4D24-949F-7953B1E92DF8}"/>
                  </a:ext>
                </a:extLst>
              </p:cNvPr>
              <p:cNvSpPr/>
              <p:nvPr/>
            </p:nvSpPr>
            <p:spPr>
              <a:xfrm>
                <a:off x="9763470" y="3009225"/>
                <a:ext cx="60700" cy="89455"/>
              </a:xfrm>
              <a:custGeom>
                <a:avLst/>
                <a:gdLst>
                  <a:gd name="connsiteX0" fmla="*/ 8919 w 60700"/>
                  <a:gd name="connsiteY0" fmla="*/ 87532 h 89455"/>
                  <a:gd name="connsiteX1" fmla="*/ 37685 w 60700"/>
                  <a:gd name="connsiteY1" fmla="*/ 47241 h 89455"/>
                  <a:gd name="connsiteX2" fmla="*/ 50639 w 60700"/>
                  <a:gd name="connsiteY2" fmla="*/ 26667 h 89455"/>
                  <a:gd name="connsiteX3" fmla="*/ 60640 w 60700"/>
                  <a:gd name="connsiteY3" fmla="*/ 4188 h 89455"/>
                  <a:gd name="connsiteX4" fmla="*/ 55116 w 60700"/>
                  <a:gd name="connsiteY4" fmla="*/ 950 h 89455"/>
                  <a:gd name="connsiteX5" fmla="*/ 41495 w 60700"/>
                  <a:gd name="connsiteY5" fmla="*/ 20381 h 89455"/>
                  <a:gd name="connsiteX6" fmla="*/ 28636 w 60700"/>
                  <a:gd name="connsiteY6" fmla="*/ 41907 h 89455"/>
                  <a:gd name="connsiteX7" fmla="*/ 919 w 60700"/>
                  <a:gd name="connsiteY7" fmla="*/ 82770 h 89455"/>
                  <a:gd name="connsiteX8" fmla="*/ 8919 w 60700"/>
                  <a:gd name="connsiteY8" fmla="*/ 87532 h 89455"/>
                  <a:gd name="connsiteX9" fmla="*/ 8919 w 60700"/>
                  <a:gd name="connsiteY9" fmla="*/ 87532 h 89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700" h="89455">
                    <a:moveTo>
                      <a:pt x="8919" y="87532"/>
                    </a:moveTo>
                    <a:cubicBezTo>
                      <a:pt x="19016" y="74483"/>
                      <a:pt x="28636" y="61053"/>
                      <a:pt x="37685" y="47241"/>
                    </a:cubicBezTo>
                    <a:cubicBezTo>
                      <a:pt x="42162" y="40478"/>
                      <a:pt x="46448" y="33620"/>
                      <a:pt x="50639" y="26667"/>
                    </a:cubicBezTo>
                    <a:cubicBezTo>
                      <a:pt x="54640" y="20000"/>
                      <a:pt x="59116" y="11999"/>
                      <a:pt x="60640" y="4188"/>
                    </a:cubicBezTo>
                    <a:cubicBezTo>
                      <a:pt x="61212" y="1045"/>
                      <a:pt x="57592" y="-1432"/>
                      <a:pt x="55116" y="950"/>
                    </a:cubicBezTo>
                    <a:cubicBezTo>
                      <a:pt x="49687" y="6284"/>
                      <a:pt x="45305" y="13809"/>
                      <a:pt x="41495" y="20381"/>
                    </a:cubicBezTo>
                    <a:cubicBezTo>
                      <a:pt x="37399" y="27620"/>
                      <a:pt x="33113" y="34859"/>
                      <a:pt x="28636" y="41907"/>
                    </a:cubicBezTo>
                    <a:cubicBezTo>
                      <a:pt x="19969" y="55909"/>
                      <a:pt x="10634" y="69530"/>
                      <a:pt x="919" y="82770"/>
                    </a:cubicBezTo>
                    <a:cubicBezTo>
                      <a:pt x="-2701" y="87722"/>
                      <a:pt x="5300" y="92104"/>
                      <a:pt x="8919" y="87532"/>
                    </a:cubicBezTo>
                    <a:lnTo>
                      <a:pt x="8919" y="87532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4" name="Freeform: Shape 568">
                <a:extLst>
                  <a:ext uri="{FF2B5EF4-FFF2-40B4-BE49-F238E27FC236}">
                    <a16:creationId xmlns:a16="http://schemas.microsoft.com/office/drawing/2014/main" id="{E12EF19C-96B3-4C31-9BD2-CA26E80CEEF8}"/>
                  </a:ext>
                </a:extLst>
              </p:cNvPr>
              <p:cNvSpPr/>
              <p:nvPr/>
            </p:nvSpPr>
            <p:spPr>
              <a:xfrm>
                <a:off x="9230512" y="3569397"/>
                <a:ext cx="169158" cy="51789"/>
              </a:xfrm>
              <a:custGeom>
                <a:avLst/>
                <a:gdLst>
                  <a:gd name="connsiteX0" fmla="*/ 160592 w 169158"/>
                  <a:gd name="connsiteY0" fmla="*/ 752 h 51789"/>
                  <a:gd name="connsiteX1" fmla="*/ 84392 w 169158"/>
                  <a:gd name="connsiteY1" fmla="*/ 30566 h 51789"/>
                  <a:gd name="connsiteX2" fmla="*/ 44768 w 169158"/>
                  <a:gd name="connsiteY2" fmla="*/ 36471 h 51789"/>
                  <a:gd name="connsiteX3" fmla="*/ 4287 w 169158"/>
                  <a:gd name="connsiteY3" fmla="*/ 38948 h 51789"/>
                  <a:gd name="connsiteX4" fmla="*/ 4287 w 169158"/>
                  <a:gd name="connsiteY4" fmla="*/ 50473 h 51789"/>
                  <a:gd name="connsiteX5" fmla="*/ 46578 w 169158"/>
                  <a:gd name="connsiteY5" fmla="*/ 49330 h 51789"/>
                  <a:gd name="connsiteX6" fmla="*/ 87440 w 169158"/>
                  <a:gd name="connsiteY6" fmla="*/ 41138 h 51789"/>
                  <a:gd name="connsiteX7" fmla="*/ 166497 w 169158"/>
                  <a:gd name="connsiteY7" fmla="*/ 10468 h 51789"/>
                  <a:gd name="connsiteX8" fmla="*/ 160592 w 169158"/>
                  <a:gd name="connsiteY8" fmla="*/ 752 h 51789"/>
                  <a:gd name="connsiteX9" fmla="*/ 160592 w 169158"/>
                  <a:gd name="connsiteY9" fmla="*/ 752 h 51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9158" h="51789">
                    <a:moveTo>
                      <a:pt x="160592" y="752"/>
                    </a:moveTo>
                    <a:cubicBezTo>
                      <a:pt x="136779" y="13897"/>
                      <a:pt x="111062" y="24755"/>
                      <a:pt x="84392" y="30566"/>
                    </a:cubicBezTo>
                    <a:cubicBezTo>
                      <a:pt x="71343" y="33423"/>
                      <a:pt x="58103" y="35423"/>
                      <a:pt x="44768" y="36471"/>
                    </a:cubicBezTo>
                    <a:cubicBezTo>
                      <a:pt x="31242" y="37614"/>
                      <a:pt x="17622" y="36852"/>
                      <a:pt x="4287" y="38948"/>
                    </a:cubicBezTo>
                    <a:cubicBezTo>
                      <a:pt x="-1524" y="39900"/>
                      <a:pt x="-1333" y="49425"/>
                      <a:pt x="4287" y="50473"/>
                    </a:cubicBezTo>
                    <a:cubicBezTo>
                      <a:pt x="18193" y="53140"/>
                      <a:pt x="32576" y="51235"/>
                      <a:pt x="46578" y="49330"/>
                    </a:cubicBezTo>
                    <a:cubicBezTo>
                      <a:pt x="60389" y="47425"/>
                      <a:pt x="74010" y="44758"/>
                      <a:pt x="87440" y="41138"/>
                    </a:cubicBezTo>
                    <a:cubicBezTo>
                      <a:pt x="114967" y="33804"/>
                      <a:pt x="141351" y="24089"/>
                      <a:pt x="166497" y="10468"/>
                    </a:cubicBezTo>
                    <a:cubicBezTo>
                      <a:pt x="172689" y="7039"/>
                      <a:pt x="166974" y="-2772"/>
                      <a:pt x="160592" y="752"/>
                    </a:cubicBezTo>
                    <a:lnTo>
                      <a:pt x="160592" y="752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5" name="Freeform: Shape 569">
                <a:extLst>
                  <a:ext uri="{FF2B5EF4-FFF2-40B4-BE49-F238E27FC236}">
                    <a16:creationId xmlns:a16="http://schemas.microsoft.com/office/drawing/2014/main" id="{34BE5BE3-D270-4A1C-94C6-76FAB6FDC31F}"/>
                  </a:ext>
                </a:extLst>
              </p:cNvPr>
              <p:cNvSpPr/>
              <p:nvPr/>
            </p:nvSpPr>
            <p:spPr>
              <a:xfrm>
                <a:off x="9240064" y="3793369"/>
                <a:ext cx="265957" cy="213435"/>
              </a:xfrm>
              <a:custGeom>
                <a:avLst/>
                <a:gdLst>
                  <a:gd name="connsiteX0" fmla="*/ 156754 w 265957"/>
                  <a:gd name="connsiteY0" fmla="*/ 212930 h 213435"/>
                  <a:gd name="connsiteX1" fmla="*/ 222001 w 265957"/>
                  <a:gd name="connsiteY1" fmla="*/ 175211 h 213435"/>
                  <a:gd name="connsiteX2" fmla="*/ 247813 w 265957"/>
                  <a:gd name="connsiteY2" fmla="*/ 154446 h 213435"/>
                  <a:gd name="connsiteX3" fmla="*/ 265911 w 265957"/>
                  <a:gd name="connsiteY3" fmla="*/ 129967 h 213435"/>
                  <a:gd name="connsiteX4" fmla="*/ 245813 w 265957"/>
                  <a:gd name="connsiteY4" fmla="*/ 71293 h 213435"/>
                  <a:gd name="connsiteX5" fmla="*/ 206284 w 265957"/>
                  <a:gd name="connsiteY5" fmla="*/ 27002 h 213435"/>
                  <a:gd name="connsiteX6" fmla="*/ 148944 w 265957"/>
                  <a:gd name="connsiteY6" fmla="*/ 46 h 213435"/>
                  <a:gd name="connsiteX7" fmla="*/ 130561 w 265957"/>
                  <a:gd name="connsiteY7" fmla="*/ 5475 h 213435"/>
                  <a:gd name="connsiteX8" fmla="*/ 33787 w 265957"/>
                  <a:gd name="connsiteY8" fmla="*/ 83009 h 213435"/>
                  <a:gd name="connsiteX9" fmla="*/ 1306 w 265957"/>
                  <a:gd name="connsiteY9" fmla="*/ 142159 h 213435"/>
                  <a:gd name="connsiteX10" fmla="*/ 5497 w 265957"/>
                  <a:gd name="connsiteY10" fmla="*/ 181688 h 213435"/>
                  <a:gd name="connsiteX11" fmla="*/ 8641 w 265957"/>
                  <a:gd name="connsiteY11" fmla="*/ 179878 h 213435"/>
                  <a:gd name="connsiteX12" fmla="*/ 12070 w 265957"/>
                  <a:gd name="connsiteY12" fmla="*/ 145207 h 213435"/>
                  <a:gd name="connsiteX13" fmla="*/ 36358 w 265957"/>
                  <a:gd name="connsiteY13" fmla="*/ 100249 h 213435"/>
                  <a:gd name="connsiteX14" fmla="*/ 123512 w 265957"/>
                  <a:gd name="connsiteY14" fmla="*/ 24620 h 213435"/>
                  <a:gd name="connsiteX15" fmla="*/ 146467 w 265957"/>
                  <a:gd name="connsiteY15" fmla="*/ 15857 h 213435"/>
                  <a:gd name="connsiteX16" fmla="*/ 149706 w 265957"/>
                  <a:gd name="connsiteY16" fmla="*/ 16905 h 213435"/>
                  <a:gd name="connsiteX17" fmla="*/ 175709 w 265957"/>
                  <a:gd name="connsiteY17" fmla="*/ 28716 h 213435"/>
                  <a:gd name="connsiteX18" fmla="*/ 241717 w 265957"/>
                  <a:gd name="connsiteY18" fmla="*/ 106535 h 213435"/>
                  <a:gd name="connsiteX19" fmla="*/ 241432 w 265957"/>
                  <a:gd name="connsiteY19" fmla="*/ 136634 h 213435"/>
                  <a:gd name="connsiteX20" fmla="*/ 215047 w 265957"/>
                  <a:gd name="connsiteY20" fmla="*/ 159780 h 213435"/>
                  <a:gd name="connsiteX21" fmla="*/ 152754 w 265957"/>
                  <a:gd name="connsiteY21" fmla="*/ 198928 h 213435"/>
                  <a:gd name="connsiteX22" fmla="*/ 156754 w 265957"/>
                  <a:gd name="connsiteY22" fmla="*/ 212930 h 213435"/>
                  <a:gd name="connsiteX23" fmla="*/ 156754 w 265957"/>
                  <a:gd name="connsiteY23" fmla="*/ 212930 h 21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65957" h="213435">
                    <a:moveTo>
                      <a:pt x="156754" y="212930"/>
                    </a:moveTo>
                    <a:cubicBezTo>
                      <a:pt x="180662" y="203976"/>
                      <a:pt x="201903" y="190641"/>
                      <a:pt x="222001" y="175211"/>
                    </a:cubicBezTo>
                    <a:cubicBezTo>
                      <a:pt x="230764" y="168448"/>
                      <a:pt x="239336" y="161495"/>
                      <a:pt x="247813" y="154446"/>
                    </a:cubicBezTo>
                    <a:cubicBezTo>
                      <a:pt x="255814" y="147779"/>
                      <a:pt x="265339" y="141302"/>
                      <a:pt x="265911" y="129967"/>
                    </a:cubicBezTo>
                    <a:cubicBezTo>
                      <a:pt x="266768" y="110536"/>
                      <a:pt x="255529" y="87485"/>
                      <a:pt x="245813" y="71293"/>
                    </a:cubicBezTo>
                    <a:cubicBezTo>
                      <a:pt x="235526" y="54148"/>
                      <a:pt x="222191" y="39098"/>
                      <a:pt x="206284" y="27002"/>
                    </a:cubicBezTo>
                    <a:cubicBezTo>
                      <a:pt x="190759" y="15095"/>
                      <a:pt x="169042" y="1570"/>
                      <a:pt x="148944" y="46"/>
                    </a:cubicBezTo>
                    <a:cubicBezTo>
                      <a:pt x="142562" y="-430"/>
                      <a:pt x="136276" y="2903"/>
                      <a:pt x="130561" y="5475"/>
                    </a:cubicBezTo>
                    <a:cubicBezTo>
                      <a:pt x="92651" y="22049"/>
                      <a:pt x="59314" y="50814"/>
                      <a:pt x="33787" y="83009"/>
                    </a:cubicBezTo>
                    <a:cubicBezTo>
                      <a:pt x="20452" y="99773"/>
                      <a:pt x="5878" y="120728"/>
                      <a:pt x="1306" y="142159"/>
                    </a:cubicBezTo>
                    <a:cubicBezTo>
                      <a:pt x="-1170" y="153875"/>
                      <a:pt x="-313" y="170924"/>
                      <a:pt x="5497" y="181688"/>
                    </a:cubicBezTo>
                    <a:cubicBezTo>
                      <a:pt x="6640" y="183783"/>
                      <a:pt x="9498" y="181973"/>
                      <a:pt x="8641" y="179878"/>
                    </a:cubicBezTo>
                    <a:cubicBezTo>
                      <a:pt x="2926" y="167400"/>
                      <a:pt x="7498" y="157018"/>
                      <a:pt x="12070" y="145207"/>
                    </a:cubicBezTo>
                    <a:cubicBezTo>
                      <a:pt x="18451" y="128919"/>
                      <a:pt x="25881" y="114441"/>
                      <a:pt x="36358" y="100249"/>
                    </a:cubicBezTo>
                    <a:cubicBezTo>
                      <a:pt x="58933" y="69578"/>
                      <a:pt x="89317" y="41765"/>
                      <a:pt x="123512" y="24620"/>
                    </a:cubicBezTo>
                    <a:cubicBezTo>
                      <a:pt x="129894" y="21382"/>
                      <a:pt x="139133" y="16143"/>
                      <a:pt x="146467" y="15857"/>
                    </a:cubicBezTo>
                    <a:cubicBezTo>
                      <a:pt x="150468" y="15667"/>
                      <a:pt x="146372" y="15667"/>
                      <a:pt x="149706" y="16905"/>
                    </a:cubicBezTo>
                    <a:cubicBezTo>
                      <a:pt x="158659" y="20239"/>
                      <a:pt x="167422" y="23954"/>
                      <a:pt x="175709" y="28716"/>
                    </a:cubicBezTo>
                    <a:cubicBezTo>
                      <a:pt x="205618" y="45671"/>
                      <a:pt x="230383" y="73960"/>
                      <a:pt x="241717" y="106535"/>
                    </a:cubicBezTo>
                    <a:cubicBezTo>
                      <a:pt x="245242" y="116727"/>
                      <a:pt x="250385" y="128348"/>
                      <a:pt x="241432" y="136634"/>
                    </a:cubicBezTo>
                    <a:cubicBezTo>
                      <a:pt x="232859" y="144540"/>
                      <a:pt x="224096" y="152255"/>
                      <a:pt x="215047" y="159780"/>
                    </a:cubicBezTo>
                    <a:cubicBezTo>
                      <a:pt x="196093" y="175496"/>
                      <a:pt x="175614" y="189689"/>
                      <a:pt x="152754" y="198928"/>
                    </a:cubicBezTo>
                    <a:cubicBezTo>
                      <a:pt x="144181" y="202166"/>
                      <a:pt x="147706" y="216263"/>
                      <a:pt x="156754" y="212930"/>
                    </a:cubicBezTo>
                    <a:lnTo>
                      <a:pt x="156754" y="212930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6" name="Freeform: Shape 570">
                <a:extLst>
                  <a:ext uri="{FF2B5EF4-FFF2-40B4-BE49-F238E27FC236}">
                    <a16:creationId xmlns:a16="http://schemas.microsoft.com/office/drawing/2014/main" id="{1ABFB20F-7B89-4045-B3C1-02A2DF36A634}"/>
                  </a:ext>
                </a:extLst>
              </p:cNvPr>
              <p:cNvSpPr/>
              <p:nvPr/>
            </p:nvSpPr>
            <p:spPr>
              <a:xfrm>
                <a:off x="9373172" y="2395703"/>
                <a:ext cx="238435" cy="31180"/>
              </a:xfrm>
              <a:custGeom>
                <a:avLst/>
                <a:gdLst>
                  <a:gd name="connsiteX0" fmla="*/ 234435 w 238435"/>
                  <a:gd name="connsiteY0" fmla="*/ 22874 h 31180"/>
                  <a:gd name="connsiteX1" fmla="*/ 106895 w 238435"/>
                  <a:gd name="connsiteY1" fmla="*/ 6014 h 31180"/>
                  <a:gd name="connsiteX2" fmla="*/ 46506 w 238435"/>
                  <a:gd name="connsiteY2" fmla="*/ 109 h 31180"/>
                  <a:gd name="connsiteX3" fmla="*/ 1263 w 238435"/>
                  <a:gd name="connsiteY3" fmla="*/ 12587 h 31180"/>
                  <a:gd name="connsiteX4" fmla="*/ 5358 w 238435"/>
                  <a:gd name="connsiteY4" fmla="*/ 19730 h 31180"/>
                  <a:gd name="connsiteX5" fmla="*/ 115848 w 238435"/>
                  <a:gd name="connsiteY5" fmla="*/ 22969 h 31180"/>
                  <a:gd name="connsiteX6" fmla="*/ 234435 w 238435"/>
                  <a:gd name="connsiteY6" fmla="*/ 31160 h 31180"/>
                  <a:gd name="connsiteX7" fmla="*/ 234435 w 238435"/>
                  <a:gd name="connsiteY7" fmla="*/ 22874 h 31180"/>
                  <a:gd name="connsiteX8" fmla="*/ 234435 w 238435"/>
                  <a:gd name="connsiteY8" fmla="*/ 22874 h 3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435" h="31180">
                    <a:moveTo>
                      <a:pt x="234435" y="22874"/>
                    </a:moveTo>
                    <a:cubicBezTo>
                      <a:pt x="191858" y="17921"/>
                      <a:pt x="149567" y="10682"/>
                      <a:pt x="106895" y="6014"/>
                    </a:cubicBezTo>
                    <a:cubicBezTo>
                      <a:pt x="86797" y="3824"/>
                      <a:pt x="66604" y="871"/>
                      <a:pt x="46506" y="109"/>
                    </a:cubicBezTo>
                    <a:cubicBezTo>
                      <a:pt x="30314" y="-463"/>
                      <a:pt x="13359" y="871"/>
                      <a:pt x="1263" y="12587"/>
                    </a:cubicBezTo>
                    <a:cubicBezTo>
                      <a:pt x="-1881" y="15635"/>
                      <a:pt x="1358" y="20683"/>
                      <a:pt x="5358" y="19730"/>
                    </a:cubicBezTo>
                    <a:cubicBezTo>
                      <a:pt x="41172" y="10777"/>
                      <a:pt x="79653" y="19635"/>
                      <a:pt x="115848" y="22969"/>
                    </a:cubicBezTo>
                    <a:cubicBezTo>
                      <a:pt x="155282" y="26588"/>
                      <a:pt x="195001" y="27731"/>
                      <a:pt x="234435" y="31160"/>
                    </a:cubicBezTo>
                    <a:cubicBezTo>
                      <a:pt x="239864" y="31637"/>
                      <a:pt x="239673" y="23445"/>
                      <a:pt x="234435" y="22874"/>
                    </a:cubicBezTo>
                    <a:lnTo>
                      <a:pt x="234435" y="22874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7" name="Freeform: Shape 571">
                <a:extLst>
                  <a:ext uri="{FF2B5EF4-FFF2-40B4-BE49-F238E27FC236}">
                    <a16:creationId xmlns:a16="http://schemas.microsoft.com/office/drawing/2014/main" id="{D5EDECF0-B4EE-452D-BDCC-6C4C32802703}"/>
                  </a:ext>
                </a:extLst>
              </p:cNvPr>
              <p:cNvSpPr/>
              <p:nvPr/>
            </p:nvSpPr>
            <p:spPr>
              <a:xfrm>
                <a:off x="10104952" y="3307086"/>
                <a:ext cx="61508" cy="170818"/>
              </a:xfrm>
              <a:custGeom>
                <a:avLst/>
                <a:gdLst>
                  <a:gd name="connsiteX0" fmla="*/ 8908 w 61508"/>
                  <a:gd name="connsiteY0" fmla="*/ 168384 h 170818"/>
                  <a:gd name="connsiteX1" fmla="*/ 61486 w 61508"/>
                  <a:gd name="connsiteY1" fmla="*/ 3888 h 170818"/>
                  <a:gd name="connsiteX2" fmla="*/ 53676 w 61508"/>
                  <a:gd name="connsiteY2" fmla="*/ 2840 h 170818"/>
                  <a:gd name="connsiteX3" fmla="*/ 526 w 61508"/>
                  <a:gd name="connsiteY3" fmla="*/ 163527 h 170818"/>
                  <a:gd name="connsiteX4" fmla="*/ 8908 w 61508"/>
                  <a:gd name="connsiteY4" fmla="*/ 168384 h 170818"/>
                  <a:gd name="connsiteX5" fmla="*/ 8908 w 61508"/>
                  <a:gd name="connsiteY5" fmla="*/ 168384 h 17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508" h="170818">
                    <a:moveTo>
                      <a:pt x="8908" y="168384"/>
                    </a:moveTo>
                    <a:cubicBezTo>
                      <a:pt x="35674" y="117426"/>
                      <a:pt x="55771" y="61419"/>
                      <a:pt x="61486" y="3888"/>
                    </a:cubicBezTo>
                    <a:cubicBezTo>
                      <a:pt x="61963" y="-589"/>
                      <a:pt x="54628" y="-1542"/>
                      <a:pt x="53676" y="2840"/>
                    </a:cubicBezTo>
                    <a:cubicBezTo>
                      <a:pt x="41865" y="58561"/>
                      <a:pt x="26244" y="112568"/>
                      <a:pt x="526" y="163527"/>
                    </a:cubicBezTo>
                    <a:cubicBezTo>
                      <a:pt x="-2141" y="169051"/>
                      <a:pt x="6051" y="173909"/>
                      <a:pt x="8908" y="168384"/>
                    </a:cubicBezTo>
                    <a:lnTo>
                      <a:pt x="8908" y="168384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360" name="Graphic 15">
            <a:extLst>
              <a:ext uri="{FF2B5EF4-FFF2-40B4-BE49-F238E27FC236}">
                <a16:creationId xmlns:a16="http://schemas.microsoft.com/office/drawing/2014/main" id="{2D8ED275-12DF-4CBD-8B61-0D37BBBB4973}"/>
              </a:ext>
            </a:extLst>
          </p:cNvPr>
          <p:cNvGrpSpPr/>
          <p:nvPr/>
        </p:nvGrpSpPr>
        <p:grpSpPr>
          <a:xfrm rot="14450969">
            <a:off x="9424614" y="4503986"/>
            <a:ext cx="3245092" cy="2408164"/>
            <a:chOff x="2452687" y="704817"/>
            <a:chExt cx="7284752" cy="5449856"/>
          </a:xfrm>
        </p:grpSpPr>
        <p:grpSp>
          <p:nvGrpSpPr>
            <p:cNvPr id="361" name="Graphic 15">
              <a:extLst>
                <a:ext uri="{FF2B5EF4-FFF2-40B4-BE49-F238E27FC236}">
                  <a16:creationId xmlns:a16="http://schemas.microsoft.com/office/drawing/2014/main" id="{CE019787-F6AA-4D4F-9550-EF6FE62F2A90}"/>
                </a:ext>
              </a:extLst>
            </p:cNvPr>
            <p:cNvGrpSpPr/>
            <p:nvPr/>
          </p:nvGrpSpPr>
          <p:grpSpPr>
            <a:xfrm>
              <a:off x="3071025" y="704817"/>
              <a:ext cx="6666414" cy="4407726"/>
              <a:chOff x="3071025" y="704817"/>
              <a:chExt cx="6666414" cy="4407726"/>
            </a:xfrm>
          </p:grpSpPr>
          <p:sp>
            <p:nvSpPr>
              <p:cNvPr id="365" name="Freeform: Shape 18">
                <a:extLst>
                  <a:ext uri="{FF2B5EF4-FFF2-40B4-BE49-F238E27FC236}">
                    <a16:creationId xmlns:a16="http://schemas.microsoft.com/office/drawing/2014/main" id="{AF445A81-87CD-4095-BF52-5DA8262D3ED8}"/>
                  </a:ext>
                </a:extLst>
              </p:cNvPr>
              <p:cNvSpPr/>
              <p:nvPr/>
            </p:nvSpPr>
            <p:spPr>
              <a:xfrm>
                <a:off x="5944762" y="3057434"/>
                <a:ext cx="811183" cy="1016040"/>
              </a:xfrm>
              <a:custGeom>
                <a:avLst/>
                <a:gdLst>
                  <a:gd name="connsiteX0" fmla="*/ 372312 w 811183"/>
                  <a:gd name="connsiteY0" fmla="*/ 30190 h 1016040"/>
                  <a:gd name="connsiteX1" fmla="*/ 780554 w 811183"/>
                  <a:gd name="connsiteY1" fmla="*/ 400712 h 1016040"/>
                  <a:gd name="connsiteX2" fmla="*/ 730262 w 811183"/>
                  <a:gd name="connsiteY2" fmla="*/ 792285 h 1016040"/>
                  <a:gd name="connsiteX3" fmla="*/ 475849 w 811183"/>
                  <a:gd name="connsiteY3" fmla="*/ 1003645 h 1016040"/>
                  <a:gd name="connsiteX4" fmla="*/ 523855 w 811183"/>
                  <a:gd name="connsiteY4" fmla="*/ 619787 h 1016040"/>
                  <a:gd name="connsiteX5" fmla="*/ 423271 w 811183"/>
                  <a:gd name="connsiteY5" fmla="*/ 341181 h 1016040"/>
                  <a:gd name="connsiteX6" fmla="*/ 41795 w 811183"/>
                  <a:gd name="connsiteY6" fmla="*/ 268410 h 1016040"/>
                  <a:gd name="connsiteX7" fmla="*/ 372312 w 811183"/>
                  <a:gd name="connsiteY7" fmla="*/ 30190 h 1016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11183" h="1016040">
                    <a:moveTo>
                      <a:pt x="372312" y="30190"/>
                    </a:moveTo>
                    <a:cubicBezTo>
                      <a:pt x="372312" y="30190"/>
                      <a:pt x="724547" y="288317"/>
                      <a:pt x="780554" y="400712"/>
                    </a:cubicBezTo>
                    <a:cubicBezTo>
                      <a:pt x="836561" y="513107"/>
                      <a:pt x="813415" y="635599"/>
                      <a:pt x="730262" y="792285"/>
                    </a:cubicBezTo>
                    <a:cubicBezTo>
                      <a:pt x="647108" y="948971"/>
                      <a:pt x="538238" y="1053079"/>
                      <a:pt x="475849" y="1003645"/>
                    </a:cubicBezTo>
                    <a:cubicBezTo>
                      <a:pt x="413460" y="954210"/>
                      <a:pt x="306494" y="866580"/>
                      <a:pt x="523855" y="619787"/>
                    </a:cubicBezTo>
                    <a:cubicBezTo>
                      <a:pt x="441464" y="544254"/>
                      <a:pt x="438511" y="406999"/>
                      <a:pt x="423271" y="341181"/>
                    </a:cubicBezTo>
                    <a:cubicBezTo>
                      <a:pt x="379742" y="332323"/>
                      <a:pt x="166096" y="342895"/>
                      <a:pt x="41795" y="268410"/>
                    </a:cubicBezTo>
                    <a:cubicBezTo>
                      <a:pt x="-82602" y="193924"/>
                      <a:pt x="83324" y="-92588"/>
                      <a:pt x="372312" y="30190"/>
                    </a:cubicBezTo>
                    <a:close/>
                  </a:path>
                </a:pathLst>
              </a:custGeom>
              <a:solidFill>
                <a:srgbClr val="D1956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6" name="Freeform: Shape 19">
                <a:extLst>
                  <a:ext uri="{FF2B5EF4-FFF2-40B4-BE49-F238E27FC236}">
                    <a16:creationId xmlns:a16="http://schemas.microsoft.com/office/drawing/2014/main" id="{4FBAE7FA-8EDC-4A58-8AED-E0C276511078}"/>
                  </a:ext>
                </a:extLst>
              </p:cNvPr>
              <p:cNvSpPr/>
              <p:nvPr/>
            </p:nvSpPr>
            <p:spPr>
              <a:xfrm>
                <a:off x="6489183" y="3830780"/>
                <a:ext cx="161000" cy="206866"/>
              </a:xfrm>
              <a:custGeom>
                <a:avLst/>
                <a:gdLst>
                  <a:gd name="connsiteX0" fmla="*/ 159552 w 161000"/>
                  <a:gd name="connsiteY0" fmla="*/ 31226 h 206866"/>
                  <a:gd name="connsiteX1" fmla="*/ 124976 w 161000"/>
                  <a:gd name="connsiteY1" fmla="*/ 3793 h 206866"/>
                  <a:gd name="connsiteX2" fmla="*/ 1532 w 161000"/>
                  <a:gd name="connsiteY2" fmla="*/ 127142 h 206866"/>
                  <a:gd name="connsiteX3" fmla="*/ 23154 w 161000"/>
                  <a:gd name="connsiteY3" fmla="*/ 206867 h 206866"/>
                  <a:gd name="connsiteX4" fmla="*/ 159552 w 161000"/>
                  <a:gd name="connsiteY4" fmla="*/ 31226 h 206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000" h="206866">
                    <a:moveTo>
                      <a:pt x="159552" y="31226"/>
                    </a:moveTo>
                    <a:cubicBezTo>
                      <a:pt x="167077" y="10271"/>
                      <a:pt x="143740" y="-8208"/>
                      <a:pt x="124976" y="3793"/>
                    </a:cubicBezTo>
                    <a:cubicBezTo>
                      <a:pt x="78589" y="33321"/>
                      <a:pt x="11819" y="72278"/>
                      <a:pt x="1532" y="127142"/>
                    </a:cubicBezTo>
                    <a:cubicBezTo>
                      <a:pt x="-7040" y="206295"/>
                      <a:pt x="23154" y="206867"/>
                      <a:pt x="23154" y="206867"/>
                    </a:cubicBezTo>
                    <a:cubicBezTo>
                      <a:pt x="23154" y="206867"/>
                      <a:pt x="127072" y="122284"/>
                      <a:pt x="159552" y="31226"/>
                    </a:cubicBezTo>
                    <a:close/>
                  </a:path>
                </a:pathLst>
              </a:custGeom>
              <a:solidFill>
                <a:srgbClr val="CC8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7" name="Freeform: Shape 20">
                <a:extLst>
                  <a:ext uri="{FF2B5EF4-FFF2-40B4-BE49-F238E27FC236}">
                    <a16:creationId xmlns:a16="http://schemas.microsoft.com/office/drawing/2014/main" id="{9B61AF1C-92B7-407F-BAC7-EBC17EA521E7}"/>
                  </a:ext>
                </a:extLst>
              </p:cNvPr>
              <p:cNvSpPr/>
              <p:nvPr/>
            </p:nvSpPr>
            <p:spPr>
              <a:xfrm>
                <a:off x="6089481" y="2722254"/>
                <a:ext cx="945168" cy="1183737"/>
              </a:xfrm>
              <a:custGeom>
                <a:avLst/>
                <a:gdLst>
                  <a:gd name="connsiteX0" fmla="*/ 433810 w 945168"/>
                  <a:gd name="connsiteY0" fmla="*/ 35138 h 1183737"/>
                  <a:gd name="connsiteX1" fmla="*/ 909488 w 945168"/>
                  <a:gd name="connsiteY1" fmla="*/ 466811 h 1183737"/>
                  <a:gd name="connsiteX2" fmla="*/ 850815 w 945168"/>
                  <a:gd name="connsiteY2" fmla="*/ 923059 h 1183737"/>
                  <a:gd name="connsiteX3" fmla="*/ 554396 w 945168"/>
                  <a:gd name="connsiteY3" fmla="*/ 1169280 h 1183737"/>
                  <a:gd name="connsiteX4" fmla="*/ 610308 w 945168"/>
                  <a:gd name="connsiteY4" fmla="*/ 722081 h 1183737"/>
                  <a:gd name="connsiteX5" fmla="*/ 493151 w 945168"/>
                  <a:gd name="connsiteY5" fmla="*/ 397469 h 1183737"/>
                  <a:gd name="connsiteX6" fmla="*/ 48619 w 945168"/>
                  <a:gd name="connsiteY6" fmla="*/ 312697 h 1183737"/>
                  <a:gd name="connsiteX7" fmla="*/ 433810 w 945168"/>
                  <a:gd name="connsiteY7" fmla="*/ 35138 h 1183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5168" h="1183737">
                    <a:moveTo>
                      <a:pt x="433810" y="35138"/>
                    </a:moveTo>
                    <a:cubicBezTo>
                      <a:pt x="433810" y="35138"/>
                      <a:pt x="844242" y="335842"/>
                      <a:pt x="909488" y="466811"/>
                    </a:cubicBezTo>
                    <a:cubicBezTo>
                      <a:pt x="974735" y="597780"/>
                      <a:pt x="947779" y="740559"/>
                      <a:pt x="850815" y="923059"/>
                    </a:cubicBezTo>
                    <a:cubicBezTo>
                      <a:pt x="753850" y="1105653"/>
                      <a:pt x="627167" y="1226906"/>
                      <a:pt x="554396" y="1169280"/>
                    </a:cubicBezTo>
                    <a:cubicBezTo>
                      <a:pt x="481625" y="1111654"/>
                      <a:pt x="357038" y="1009546"/>
                      <a:pt x="610308" y="722081"/>
                    </a:cubicBezTo>
                    <a:cubicBezTo>
                      <a:pt x="514392" y="634070"/>
                      <a:pt x="510867" y="474145"/>
                      <a:pt x="493151" y="397469"/>
                    </a:cubicBezTo>
                    <a:cubicBezTo>
                      <a:pt x="442478" y="387182"/>
                      <a:pt x="193590" y="399469"/>
                      <a:pt x="48619" y="312697"/>
                    </a:cubicBezTo>
                    <a:cubicBezTo>
                      <a:pt x="-96161" y="226019"/>
                      <a:pt x="97101" y="-107832"/>
                      <a:pt x="433810" y="35138"/>
                    </a:cubicBezTo>
                    <a:close/>
                  </a:path>
                </a:pathLst>
              </a:custGeom>
              <a:solidFill>
                <a:srgbClr val="DB9C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8" name="Freeform: Shape 21">
                <a:extLst>
                  <a:ext uri="{FF2B5EF4-FFF2-40B4-BE49-F238E27FC236}">
                    <a16:creationId xmlns:a16="http://schemas.microsoft.com/office/drawing/2014/main" id="{9518FE94-F08B-4272-9764-D9D9F65FB9A3}"/>
                  </a:ext>
                </a:extLst>
              </p:cNvPr>
              <p:cNvSpPr/>
              <p:nvPr/>
            </p:nvSpPr>
            <p:spPr>
              <a:xfrm>
                <a:off x="6723811" y="3623310"/>
                <a:ext cx="187592" cy="240981"/>
              </a:xfrm>
              <a:custGeom>
                <a:avLst/>
                <a:gdLst>
                  <a:gd name="connsiteX0" fmla="*/ 185909 w 187592"/>
                  <a:gd name="connsiteY0" fmla="*/ 36385 h 240981"/>
                  <a:gd name="connsiteX1" fmla="*/ 145619 w 187592"/>
                  <a:gd name="connsiteY1" fmla="*/ 4381 h 240981"/>
                  <a:gd name="connsiteX2" fmla="*/ 1791 w 187592"/>
                  <a:gd name="connsiteY2" fmla="*/ 148113 h 240981"/>
                  <a:gd name="connsiteX3" fmla="*/ 26937 w 187592"/>
                  <a:gd name="connsiteY3" fmla="*/ 240982 h 240981"/>
                  <a:gd name="connsiteX4" fmla="*/ 185909 w 187592"/>
                  <a:gd name="connsiteY4" fmla="*/ 36385 h 240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592" h="240981">
                    <a:moveTo>
                      <a:pt x="185909" y="36385"/>
                    </a:moveTo>
                    <a:cubicBezTo>
                      <a:pt x="194672" y="12001"/>
                      <a:pt x="167431" y="-9526"/>
                      <a:pt x="145619" y="4381"/>
                    </a:cubicBezTo>
                    <a:cubicBezTo>
                      <a:pt x="91516" y="38766"/>
                      <a:pt x="13792" y="84200"/>
                      <a:pt x="1791" y="148113"/>
                    </a:cubicBezTo>
                    <a:cubicBezTo>
                      <a:pt x="-8210" y="240315"/>
                      <a:pt x="26937" y="240982"/>
                      <a:pt x="26937" y="240982"/>
                    </a:cubicBezTo>
                    <a:cubicBezTo>
                      <a:pt x="26937" y="240982"/>
                      <a:pt x="148000" y="142493"/>
                      <a:pt x="185909" y="36385"/>
                    </a:cubicBezTo>
                    <a:close/>
                  </a:path>
                </a:pathLst>
              </a:custGeom>
              <a:solidFill>
                <a:srgbClr val="D394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9" name="Freeform: Shape 22">
                <a:extLst>
                  <a:ext uri="{FF2B5EF4-FFF2-40B4-BE49-F238E27FC236}">
                    <a16:creationId xmlns:a16="http://schemas.microsoft.com/office/drawing/2014/main" id="{12743203-B840-402C-BE29-D48BF70661F5}"/>
                  </a:ext>
                </a:extLst>
              </p:cNvPr>
              <p:cNvSpPr/>
              <p:nvPr/>
            </p:nvSpPr>
            <p:spPr>
              <a:xfrm>
                <a:off x="6300198" y="2337067"/>
                <a:ext cx="996150" cy="1224016"/>
              </a:xfrm>
              <a:custGeom>
                <a:avLst/>
                <a:gdLst>
                  <a:gd name="connsiteX0" fmla="*/ 540275 w 996150"/>
                  <a:gd name="connsiteY0" fmla="*/ 30181 h 1224016"/>
                  <a:gd name="connsiteX1" fmla="*/ 851457 w 996150"/>
                  <a:gd name="connsiteY1" fmla="*/ 201440 h 1224016"/>
                  <a:gd name="connsiteX2" fmla="*/ 959090 w 996150"/>
                  <a:gd name="connsiteY2" fmla="*/ 976680 h 1224016"/>
                  <a:gd name="connsiteX3" fmla="*/ 699534 w 996150"/>
                  <a:gd name="connsiteY3" fmla="*/ 1205089 h 1224016"/>
                  <a:gd name="connsiteX4" fmla="*/ 677150 w 996150"/>
                  <a:gd name="connsiteY4" fmla="*/ 779798 h 1224016"/>
                  <a:gd name="connsiteX5" fmla="*/ 420832 w 996150"/>
                  <a:gd name="connsiteY5" fmla="*/ 536434 h 1224016"/>
                  <a:gd name="connsiteX6" fmla="*/ 43070 w 996150"/>
                  <a:gd name="connsiteY6" fmla="*/ 449852 h 1224016"/>
                  <a:gd name="connsiteX7" fmla="*/ 540275 w 996150"/>
                  <a:gd name="connsiteY7" fmla="*/ 30181 h 1224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6150" h="1224016">
                    <a:moveTo>
                      <a:pt x="540275" y="30181"/>
                    </a:moveTo>
                    <a:cubicBezTo>
                      <a:pt x="540275" y="30181"/>
                      <a:pt x="781258" y="60470"/>
                      <a:pt x="851457" y="201440"/>
                    </a:cubicBezTo>
                    <a:cubicBezTo>
                      <a:pt x="921657" y="342315"/>
                      <a:pt x="1063389" y="780274"/>
                      <a:pt x="959090" y="976680"/>
                    </a:cubicBezTo>
                    <a:cubicBezTo>
                      <a:pt x="854791" y="1173085"/>
                      <a:pt x="777829" y="1267097"/>
                      <a:pt x="699534" y="1205089"/>
                    </a:cubicBezTo>
                    <a:cubicBezTo>
                      <a:pt x="621238" y="1143082"/>
                      <a:pt x="514653" y="1020019"/>
                      <a:pt x="677150" y="779798"/>
                    </a:cubicBezTo>
                    <a:cubicBezTo>
                      <a:pt x="573899" y="685120"/>
                      <a:pt x="439882" y="618921"/>
                      <a:pt x="420832" y="536434"/>
                    </a:cubicBezTo>
                    <a:cubicBezTo>
                      <a:pt x="366349" y="525385"/>
                      <a:pt x="198995" y="543197"/>
                      <a:pt x="43070" y="449852"/>
                    </a:cubicBezTo>
                    <a:cubicBezTo>
                      <a:pt x="-112854" y="356507"/>
                      <a:pt x="177944" y="-123743"/>
                      <a:pt x="540275" y="30181"/>
                    </a:cubicBezTo>
                    <a:close/>
                  </a:path>
                </a:pathLst>
              </a:custGeom>
              <a:solidFill>
                <a:srgbClr val="E5A37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0" name="Freeform: Shape 23">
                <a:extLst>
                  <a:ext uri="{FF2B5EF4-FFF2-40B4-BE49-F238E27FC236}">
                    <a16:creationId xmlns:a16="http://schemas.microsoft.com/office/drawing/2014/main" id="{FD32ED96-F3A6-4D0E-8A17-115A9ABF0D62}"/>
                  </a:ext>
                </a:extLst>
              </p:cNvPr>
              <p:cNvSpPr/>
              <p:nvPr/>
            </p:nvSpPr>
            <p:spPr>
              <a:xfrm>
                <a:off x="4651373" y="1852583"/>
                <a:ext cx="3102700" cy="1571716"/>
              </a:xfrm>
              <a:custGeom>
                <a:avLst/>
                <a:gdLst>
                  <a:gd name="connsiteX0" fmla="*/ 3097976 w 3102700"/>
                  <a:gd name="connsiteY0" fmla="*/ 664779 h 1571716"/>
                  <a:gd name="connsiteX1" fmla="*/ 3039778 w 3102700"/>
                  <a:gd name="connsiteY1" fmla="*/ 505425 h 1571716"/>
                  <a:gd name="connsiteX2" fmla="*/ 2904808 w 3102700"/>
                  <a:gd name="connsiteY2" fmla="*/ 370456 h 1571716"/>
                  <a:gd name="connsiteX3" fmla="*/ 2442179 w 3102700"/>
                  <a:gd name="connsiteY3" fmla="*/ 47654 h 1571716"/>
                  <a:gd name="connsiteX4" fmla="*/ 1949832 w 3102700"/>
                  <a:gd name="connsiteY4" fmla="*/ 26794 h 1571716"/>
                  <a:gd name="connsiteX5" fmla="*/ 1251078 w 3102700"/>
                  <a:gd name="connsiteY5" fmla="*/ 153762 h 1571716"/>
                  <a:gd name="connsiteX6" fmla="*/ 795688 w 3102700"/>
                  <a:gd name="connsiteY6" fmla="*/ 513141 h 1571716"/>
                  <a:gd name="connsiteX7" fmla="*/ 7494 w 3102700"/>
                  <a:gd name="connsiteY7" fmla="*/ 1553175 h 1571716"/>
                  <a:gd name="connsiteX8" fmla="*/ 1383380 w 3102700"/>
                  <a:gd name="connsiteY8" fmla="*/ 1131980 h 1571716"/>
                  <a:gd name="connsiteX9" fmla="*/ 1938497 w 3102700"/>
                  <a:gd name="connsiteY9" fmla="*/ 577434 h 1571716"/>
                  <a:gd name="connsiteX10" fmla="*/ 2309496 w 3102700"/>
                  <a:gd name="connsiteY10" fmla="*/ 474660 h 1571716"/>
                  <a:gd name="connsiteX11" fmla="*/ 2633156 w 3102700"/>
                  <a:gd name="connsiteY11" fmla="*/ 630012 h 1571716"/>
                  <a:gd name="connsiteX12" fmla="*/ 2841753 w 3102700"/>
                  <a:gd name="connsiteY12" fmla="*/ 877377 h 1571716"/>
                  <a:gd name="connsiteX13" fmla="*/ 3097976 w 3102700"/>
                  <a:gd name="connsiteY13" fmla="*/ 664779 h 1571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02700" h="1571716">
                    <a:moveTo>
                      <a:pt x="3097976" y="664779"/>
                    </a:moveTo>
                    <a:cubicBezTo>
                      <a:pt x="3090641" y="608010"/>
                      <a:pt x="3071401" y="553146"/>
                      <a:pt x="3039778" y="505425"/>
                    </a:cubicBezTo>
                    <a:cubicBezTo>
                      <a:pt x="3011965" y="463420"/>
                      <a:pt x="2969102" y="414081"/>
                      <a:pt x="2904808" y="370456"/>
                    </a:cubicBezTo>
                    <a:cubicBezTo>
                      <a:pt x="2755743" y="269491"/>
                      <a:pt x="2559337" y="89469"/>
                      <a:pt x="2442179" y="47654"/>
                    </a:cubicBezTo>
                    <a:cubicBezTo>
                      <a:pt x="2325022" y="5934"/>
                      <a:pt x="2277111" y="-24165"/>
                      <a:pt x="1949832" y="26794"/>
                    </a:cubicBezTo>
                    <a:cubicBezTo>
                      <a:pt x="1622458" y="77753"/>
                      <a:pt x="1361568" y="138808"/>
                      <a:pt x="1251078" y="153762"/>
                    </a:cubicBezTo>
                    <a:cubicBezTo>
                      <a:pt x="1140588" y="168717"/>
                      <a:pt x="1043528" y="179766"/>
                      <a:pt x="795688" y="513141"/>
                    </a:cubicBezTo>
                    <a:cubicBezTo>
                      <a:pt x="547847" y="846516"/>
                      <a:pt x="120175" y="1444686"/>
                      <a:pt x="7494" y="1553175"/>
                    </a:cubicBezTo>
                    <a:cubicBezTo>
                      <a:pt x="-105187" y="1661665"/>
                      <a:pt x="1085533" y="1264282"/>
                      <a:pt x="1383380" y="1131980"/>
                    </a:cubicBezTo>
                    <a:cubicBezTo>
                      <a:pt x="1681227" y="999773"/>
                      <a:pt x="1904588" y="797462"/>
                      <a:pt x="1938497" y="577434"/>
                    </a:cubicBezTo>
                    <a:cubicBezTo>
                      <a:pt x="2075657" y="603628"/>
                      <a:pt x="2244726" y="571719"/>
                      <a:pt x="2309496" y="474660"/>
                    </a:cubicBezTo>
                    <a:cubicBezTo>
                      <a:pt x="2378457" y="535334"/>
                      <a:pt x="2552003" y="653539"/>
                      <a:pt x="2633156" y="630012"/>
                    </a:cubicBezTo>
                    <a:cubicBezTo>
                      <a:pt x="2689258" y="713928"/>
                      <a:pt x="2780603" y="826037"/>
                      <a:pt x="2841753" y="877377"/>
                    </a:cubicBezTo>
                    <a:cubicBezTo>
                      <a:pt x="2987485" y="999963"/>
                      <a:pt x="3130742" y="918334"/>
                      <a:pt x="3097976" y="664779"/>
                    </a:cubicBezTo>
                    <a:close/>
                  </a:path>
                </a:pathLst>
              </a:custGeom>
              <a:solidFill>
                <a:srgbClr val="F2AF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1" name="Freeform: Shape 24">
                <a:extLst>
                  <a:ext uri="{FF2B5EF4-FFF2-40B4-BE49-F238E27FC236}">
                    <a16:creationId xmlns:a16="http://schemas.microsoft.com/office/drawing/2014/main" id="{AC516BF6-3A8E-4798-810E-E9AC21D6334B}"/>
                  </a:ext>
                </a:extLst>
              </p:cNvPr>
              <p:cNvSpPr/>
              <p:nvPr/>
            </p:nvSpPr>
            <p:spPr>
              <a:xfrm>
                <a:off x="7196422" y="704817"/>
                <a:ext cx="2541017" cy="2566532"/>
              </a:xfrm>
              <a:custGeom>
                <a:avLst/>
                <a:gdLst>
                  <a:gd name="connsiteX0" fmla="*/ 424720 w 2541017"/>
                  <a:gd name="connsiteY0" fmla="*/ 560484 h 2566532"/>
                  <a:gd name="connsiteX1" fmla="*/ 775430 w 2541017"/>
                  <a:gd name="connsiteY1" fmla="*/ 106903 h 2566532"/>
                  <a:gd name="connsiteX2" fmla="*/ 1834420 w 2541017"/>
                  <a:gd name="connsiteY2" fmla="*/ 381509 h 2566532"/>
                  <a:gd name="connsiteX3" fmla="*/ 1896808 w 2541017"/>
                  <a:gd name="connsiteY3" fmla="*/ 1031019 h 2566532"/>
                  <a:gd name="connsiteX4" fmla="*/ 2434114 w 2541017"/>
                  <a:gd name="connsiteY4" fmla="*/ 1401161 h 2566532"/>
                  <a:gd name="connsiteX5" fmla="*/ 2159508 w 2541017"/>
                  <a:gd name="connsiteY5" fmla="*/ 2460150 h 2566532"/>
                  <a:gd name="connsiteX6" fmla="*/ 1592675 w 2541017"/>
                  <a:gd name="connsiteY6" fmla="*/ 2546256 h 2566532"/>
                  <a:gd name="connsiteX7" fmla="*/ 1592675 w 2541017"/>
                  <a:gd name="connsiteY7" fmla="*/ 2546923 h 2566532"/>
                  <a:gd name="connsiteX8" fmla="*/ 0 w 2541017"/>
                  <a:gd name="connsiteY8" fmla="*/ 2146682 h 2566532"/>
                  <a:gd name="connsiteX9" fmla="*/ 424053 w 2541017"/>
                  <a:gd name="connsiteY9" fmla="*/ 560198 h 2566532"/>
                  <a:gd name="connsiteX10" fmla="*/ 424720 w 2541017"/>
                  <a:gd name="connsiteY10" fmla="*/ 560484 h 256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41017" h="2566532">
                    <a:moveTo>
                      <a:pt x="424720" y="560484"/>
                    </a:moveTo>
                    <a:cubicBezTo>
                      <a:pt x="477488" y="376556"/>
                      <a:pt x="597503" y="211583"/>
                      <a:pt x="775430" y="106903"/>
                    </a:cubicBezTo>
                    <a:cubicBezTo>
                      <a:pt x="1143667" y="-109695"/>
                      <a:pt x="1617821" y="13273"/>
                      <a:pt x="1834420" y="381509"/>
                    </a:cubicBezTo>
                    <a:cubicBezTo>
                      <a:pt x="1954816" y="586106"/>
                      <a:pt x="1969960" y="823374"/>
                      <a:pt x="1896808" y="1031019"/>
                    </a:cubicBezTo>
                    <a:cubicBezTo>
                      <a:pt x="2113884" y="1067976"/>
                      <a:pt x="2313813" y="1196564"/>
                      <a:pt x="2434114" y="1401161"/>
                    </a:cubicBezTo>
                    <a:cubicBezTo>
                      <a:pt x="2650712" y="1769397"/>
                      <a:pt x="2527744" y="2243552"/>
                      <a:pt x="2159508" y="2460150"/>
                    </a:cubicBezTo>
                    <a:cubicBezTo>
                      <a:pt x="1981581" y="2564830"/>
                      <a:pt x="1779080" y="2589499"/>
                      <a:pt x="1592675" y="2546256"/>
                    </a:cubicBezTo>
                    <a:lnTo>
                      <a:pt x="1592675" y="2546923"/>
                    </a:lnTo>
                    <a:cubicBezTo>
                      <a:pt x="1562386" y="2539303"/>
                      <a:pt x="0" y="2146682"/>
                      <a:pt x="0" y="2146682"/>
                    </a:cubicBezTo>
                    <a:cubicBezTo>
                      <a:pt x="0" y="2146682"/>
                      <a:pt x="415481" y="592297"/>
                      <a:pt x="424053" y="560198"/>
                    </a:cubicBezTo>
                    <a:lnTo>
                      <a:pt x="424720" y="560484"/>
                    </a:lnTo>
                    <a:close/>
                  </a:path>
                </a:pathLst>
              </a:custGeom>
              <a:solidFill>
                <a:srgbClr val="FF5A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2" name="Freeform: Shape 25">
                <a:extLst>
                  <a:ext uri="{FF2B5EF4-FFF2-40B4-BE49-F238E27FC236}">
                    <a16:creationId xmlns:a16="http://schemas.microsoft.com/office/drawing/2014/main" id="{19164AA9-01A1-4956-A9C6-68F2EEAA5B37}"/>
                  </a:ext>
                </a:extLst>
              </p:cNvPr>
              <p:cNvSpPr/>
              <p:nvPr/>
            </p:nvSpPr>
            <p:spPr>
              <a:xfrm>
                <a:off x="7196422" y="2411593"/>
                <a:ext cx="853887" cy="580018"/>
              </a:xfrm>
              <a:custGeom>
                <a:avLst/>
                <a:gdLst>
                  <a:gd name="connsiteX0" fmla="*/ 513207 w 853887"/>
                  <a:gd name="connsiteY0" fmla="*/ 19472 h 580018"/>
                  <a:gd name="connsiteX1" fmla="*/ 842677 w 853887"/>
                  <a:gd name="connsiteY1" fmla="*/ 116437 h 580018"/>
                  <a:gd name="connsiteX2" fmla="*/ 557594 w 853887"/>
                  <a:gd name="connsiteY2" fmla="*/ 580019 h 580018"/>
                  <a:gd name="connsiteX3" fmla="*/ 0 w 853887"/>
                  <a:gd name="connsiteY3" fmla="*/ 439906 h 580018"/>
                  <a:gd name="connsiteX4" fmla="*/ 513207 w 853887"/>
                  <a:gd name="connsiteY4" fmla="*/ 19472 h 58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3887" h="580018">
                    <a:moveTo>
                      <a:pt x="513207" y="19472"/>
                    </a:moveTo>
                    <a:cubicBezTo>
                      <a:pt x="513207" y="19472"/>
                      <a:pt x="770001" y="-64538"/>
                      <a:pt x="842677" y="116437"/>
                    </a:cubicBezTo>
                    <a:cubicBezTo>
                      <a:pt x="921639" y="313033"/>
                      <a:pt x="557594" y="580019"/>
                      <a:pt x="557594" y="580019"/>
                    </a:cubicBezTo>
                    <a:lnTo>
                      <a:pt x="0" y="439906"/>
                    </a:lnTo>
                    <a:cubicBezTo>
                      <a:pt x="95" y="439906"/>
                      <a:pt x="229838" y="89291"/>
                      <a:pt x="513207" y="19472"/>
                    </a:cubicBezTo>
                    <a:close/>
                  </a:path>
                </a:pathLst>
              </a:custGeom>
              <a:solidFill>
                <a:srgbClr val="E240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3" name="Freeform: Shape 26">
                <a:extLst>
                  <a:ext uri="{FF2B5EF4-FFF2-40B4-BE49-F238E27FC236}">
                    <a16:creationId xmlns:a16="http://schemas.microsoft.com/office/drawing/2014/main" id="{C4CBE3E5-59E6-4FCA-896A-757D1E0E3798}"/>
                  </a:ext>
                </a:extLst>
              </p:cNvPr>
              <p:cNvSpPr/>
              <p:nvPr/>
            </p:nvSpPr>
            <p:spPr>
              <a:xfrm>
                <a:off x="3071025" y="2377114"/>
                <a:ext cx="4968124" cy="2735428"/>
              </a:xfrm>
              <a:custGeom>
                <a:avLst/>
                <a:gdLst>
                  <a:gd name="connsiteX0" fmla="*/ 1054347 w 4968124"/>
                  <a:gd name="connsiteY0" fmla="*/ 2735429 h 2735428"/>
                  <a:gd name="connsiteX1" fmla="*/ 2041137 w 4968124"/>
                  <a:gd name="connsiteY1" fmla="*/ 2263465 h 2735428"/>
                  <a:gd name="connsiteX2" fmla="*/ 3139179 w 4968124"/>
                  <a:gd name="connsiteY2" fmla="*/ 1658723 h 2735428"/>
                  <a:gd name="connsiteX3" fmla="*/ 3880319 w 4968124"/>
                  <a:gd name="connsiteY3" fmla="*/ 883292 h 2735428"/>
                  <a:gd name="connsiteX4" fmla="*/ 4702898 w 4968124"/>
                  <a:gd name="connsiteY4" fmla="*/ 503721 h 2735428"/>
                  <a:gd name="connsiteX5" fmla="*/ 4947024 w 4968124"/>
                  <a:gd name="connsiteY5" fmla="*/ 115197 h 2735428"/>
                  <a:gd name="connsiteX6" fmla="*/ 4604601 w 4968124"/>
                  <a:gd name="connsiteY6" fmla="*/ 21471 h 2735428"/>
                  <a:gd name="connsiteX7" fmla="*/ 4061866 w 4968124"/>
                  <a:gd name="connsiteY7" fmla="*/ 222924 h 2735428"/>
                  <a:gd name="connsiteX8" fmla="*/ 2845809 w 4968124"/>
                  <a:gd name="connsiteY8" fmla="*/ 470670 h 2735428"/>
                  <a:gd name="connsiteX9" fmla="*/ 1661090 w 4968124"/>
                  <a:gd name="connsiteY9" fmla="*/ 898533 h 2735428"/>
                  <a:gd name="connsiteX10" fmla="*/ 45745 w 4968124"/>
                  <a:gd name="connsiteY10" fmla="*/ 1780357 h 2735428"/>
                  <a:gd name="connsiteX11" fmla="*/ 1054347 w 4968124"/>
                  <a:gd name="connsiteY11" fmla="*/ 2735429 h 273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68124" h="2735428">
                    <a:moveTo>
                      <a:pt x="1054347" y="2735429"/>
                    </a:moveTo>
                    <a:cubicBezTo>
                      <a:pt x="1054347" y="2735429"/>
                      <a:pt x="1867496" y="2331188"/>
                      <a:pt x="2041137" y="2263465"/>
                    </a:cubicBezTo>
                    <a:cubicBezTo>
                      <a:pt x="2214778" y="2195742"/>
                      <a:pt x="2826378" y="2130687"/>
                      <a:pt x="3139179" y="1658723"/>
                    </a:cubicBezTo>
                    <a:cubicBezTo>
                      <a:pt x="3451980" y="1186759"/>
                      <a:pt x="3701249" y="991878"/>
                      <a:pt x="3880319" y="883292"/>
                    </a:cubicBezTo>
                    <a:cubicBezTo>
                      <a:pt x="4059389" y="774708"/>
                      <a:pt x="4458296" y="679743"/>
                      <a:pt x="4702898" y="503721"/>
                    </a:cubicBezTo>
                    <a:cubicBezTo>
                      <a:pt x="4947501" y="327699"/>
                      <a:pt x="5005698" y="208161"/>
                      <a:pt x="4947024" y="115197"/>
                    </a:cubicBezTo>
                    <a:cubicBezTo>
                      <a:pt x="4888255" y="22232"/>
                      <a:pt x="4808721" y="-32822"/>
                      <a:pt x="4604601" y="21471"/>
                    </a:cubicBezTo>
                    <a:cubicBezTo>
                      <a:pt x="4400385" y="75858"/>
                      <a:pt x="4192739" y="143391"/>
                      <a:pt x="4061866" y="222924"/>
                    </a:cubicBezTo>
                    <a:cubicBezTo>
                      <a:pt x="3930992" y="302458"/>
                      <a:pt x="3283388" y="563634"/>
                      <a:pt x="2845809" y="470670"/>
                    </a:cubicBezTo>
                    <a:cubicBezTo>
                      <a:pt x="2408231" y="377706"/>
                      <a:pt x="2158866" y="580207"/>
                      <a:pt x="1661090" y="898533"/>
                    </a:cubicBezTo>
                    <a:cubicBezTo>
                      <a:pt x="1119974" y="1244671"/>
                      <a:pt x="350069" y="1578427"/>
                      <a:pt x="45745" y="1780357"/>
                    </a:cubicBezTo>
                    <a:cubicBezTo>
                      <a:pt x="-258484" y="1982287"/>
                      <a:pt x="1054347" y="2735429"/>
                      <a:pt x="1054347" y="2735429"/>
                    </a:cubicBezTo>
                    <a:close/>
                  </a:path>
                </a:pathLst>
              </a:custGeom>
              <a:solidFill>
                <a:srgbClr val="FFBE9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4" name="Freeform: Shape 27">
                <a:extLst>
                  <a:ext uri="{FF2B5EF4-FFF2-40B4-BE49-F238E27FC236}">
                    <a16:creationId xmlns:a16="http://schemas.microsoft.com/office/drawing/2014/main" id="{F216B471-C046-4BAD-85BA-C5365843F190}"/>
                  </a:ext>
                </a:extLst>
              </p:cNvPr>
              <p:cNvSpPr/>
              <p:nvPr/>
            </p:nvSpPr>
            <p:spPr>
              <a:xfrm>
                <a:off x="7564087" y="2431029"/>
                <a:ext cx="414984" cy="376368"/>
              </a:xfrm>
              <a:custGeom>
                <a:avLst/>
                <a:gdLst>
                  <a:gd name="connsiteX0" fmla="*/ 400431 w 414984"/>
                  <a:gd name="connsiteY0" fmla="*/ 202919 h 376368"/>
                  <a:gd name="connsiteX1" fmla="*/ 173926 w 414984"/>
                  <a:gd name="connsiteY1" fmla="*/ 376369 h 376368"/>
                  <a:gd name="connsiteX2" fmla="*/ 1619 w 414984"/>
                  <a:gd name="connsiteY2" fmla="*/ 82427 h 376368"/>
                  <a:gd name="connsiteX3" fmla="*/ 294417 w 414984"/>
                  <a:gd name="connsiteY3" fmla="*/ 3275 h 376368"/>
                  <a:gd name="connsiteX4" fmla="*/ 400431 w 414984"/>
                  <a:gd name="connsiteY4" fmla="*/ 202919 h 376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984" h="376368">
                    <a:moveTo>
                      <a:pt x="400431" y="202919"/>
                    </a:moveTo>
                    <a:cubicBezTo>
                      <a:pt x="361950" y="258926"/>
                      <a:pt x="268319" y="358938"/>
                      <a:pt x="173926" y="376369"/>
                    </a:cubicBezTo>
                    <a:cubicBezTo>
                      <a:pt x="110490" y="374845"/>
                      <a:pt x="-15717" y="139673"/>
                      <a:pt x="1619" y="82427"/>
                    </a:cubicBezTo>
                    <a:cubicBezTo>
                      <a:pt x="36766" y="34898"/>
                      <a:pt x="199358" y="-13108"/>
                      <a:pt x="294417" y="3275"/>
                    </a:cubicBezTo>
                    <a:cubicBezTo>
                      <a:pt x="376809" y="17467"/>
                      <a:pt x="446150" y="136339"/>
                      <a:pt x="400431" y="202919"/>
                    </a:cubicBezTo>
                    <a:close/>
                  </a:path>
                </a:pathLst>
              </a:custGeom>
              <a:solidFill>
                <a:srgbClr val="F2AF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5" name="Freeform: Shape 28">
                <a:extLst>
                  <a:ext uri="{FF2B5EF4-FFF2-40B4-BE49-F238E27FC236}">
                    <a16:creationId xmlns:a16="http://schemas.microsoft.com/office/drawing/2014/main" id="{D9A95B04-4B3F-4084-B9BE-DF5C94817A6D}"/>
                  </a:ext>
                </a:extLst>
              </p:cNvPr>
              <p:cNvSpPr/>
              <p:nvPr/>
            </p:nvSpPr>
            <p:spPr>
              <a:xfrm>
                <a:off x="7057191" y="3288125"/>
                <a:ext cx="176283" cy="253460"/>
              </a:xfrm>
              <a:custGeom>
                <a:avLst/>
                <a:gdLst>
                  <a:gd name="connsiteX0" fmla="*/ 176284 w 176283"/>
                  <a:gd name="connsiteY0" fmla="*/ 0 h 253460"/>
                  <a:gd name="connsiteX1" fmla="*/ 3214 w 176283"/>
                  <a:gd name="connsiteY1" fmla="*/ 143446 h 253460"/>
                  <a:gd name="connsiteX2" fmla="*/ 12168 w 176283"/>
                  <a:gd name="connsiteY2" fmla="*/ 253460 h 253460"/>
                  <a:gd name="connsiteX3" fmla="*/ 176284 w 176283"/>
                  <a:gd name="connsiteY3" fmla="*/ 0 h 253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83" h="253460">
                    <a:moveTo>
                      <a:pt x="176284" y="0"/>
                    </a:moveTo>
                    <a:cubicBezTo>
                      <a:pt x="176284" y="0"/>
                      <a:pt x="23122" y="37910"/>
                      <a:pt x="3214" y="143446"/>
                    </a:cubicBezTo>
                    <a:cubicBezTo>
                      <a:pt x="-7549" y="242697"/>
                      <a:pt x="12168" y="253460"/>
                      <a:pt x="12168" y="253460"/>
                    </a:cubicBezTo>
                    <a:cubicBezTo>
                      <a:pt x="12168" y="253460"/>
                      <a:pt x="168283" y="128207"/>
                      <a:pt x="176284" y="0"/>
                    </a:cubicBezTo>
                    <a:close/>
                  </a:path>
                </a:pathLst>
              </a:custGeom>
              <a:solidFill>
                <a:srgbClr val="DB9A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362" name="Freeform: Shape 29">
              <a:extLst>
                <a:ext uri="{FF2B5EF4-FFF2-40B4-BE49-F238E27FC236}">
                  <a16:creationId xmlns:a16="http://schemas.microsoft.com/office/drawing/2014/main" id="{9F83CCFD-5B79-46D9-BBC1-93C1B70C2B3A}"/>
                </a:ext>
              </a:extLst>
            </p:cNvPr>
            <p:cNvSpPr/>
            <p:nvPr/>
          </p:nvSpPr>
          <p:spPr>
            <a:xfrm>
              <a:off x="2452687" y="3805808"/>
              <a:ext cx="1849659" cy="2348864"/>
            </a:xfrm>
            <a:custGeom>
              <a:avLst/>
              <a:gdLst>
                <a:gd name="connsiteX0" fmla="*/ 0 w 1849659"/>
                <a:gd name="connsiteY0" fmla="*/ 624840 h 2348864"/>
                <a:gd name="connsiteX1" fmla="*/ 0 w 1849659"/>
                <a:gd name="connsiteY1" fmla="*/ 2348865 h 2348864"/>
                <a:gd name="connsiteX2" fmla="*/ 1667637 w 1849659"/>
                <a:gd name="connsiteY2" fmla="*/ 1414367 h 2348864"/>
                <a:gd name="connsiteX3" fmla="*/ 1849660 w 1849659"/>
                <a:gd name="connsiteY3" fmla="*/ 1311497 h 2348864"/>
                <a:gd name="connsiteX4" fmla="*/ 1836706 w 1849659"/>
                <a:gd name="connsiteY4" fmla="*/ 1289114 h 2348864"/>
                <a:gd name="connsiteX5" fmla="*/ 1089660 w 1849659"/>
                <a:gd name="connsiteY5" fmla="*/ 0 h 2348864"/>
                <a:gd name="connsiteX6" fmla="*/ 996696 w 1849659"/>
                <a:gd name="connsiteY6" fmla="*/ 56960 h 2348864"/>
                <a:gd name="connsiteX7" fmla="*/ 892683 w 1849659"/>
                <a:gd name="connsiteY7" fmla="*/ 120682 h 2348864"/>
                <a:gd name="connsiteX8" fmla="*/ 891445 w 1849659"/>
                <a:gd name="connsiteY8" fmla="*/ 121444 h 2348864"/>
                <a:gd name="connsiteX9" fmla="*/ 0 w 1849659"/>
                <a:gd name="connsiteY9" fmla="*/ 624840 h 234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9659" h="2348864">
                  <a:moveTo>
                    <a:pt x="0" y="624840"/>
                  </a:moveTo>
                  <a:lnTo>
                    <a:pt x="0" y="2348865"/>
                  </a:lnTo>
                  <a:cubicBezTo>
                    <a:pt x="157163" y="2259521"/>
                    <a:pt x="1566577" y="1471613"/>
                    <a:pt x="1667637" y="1414367"/>
                  </a:cubicBezTo>
                  <a:cubicBezTo>
                    <a:pt x="1781366" y="1349978"/>
                    <a:pt x="1849660" y="1311497"/>
                    <a:pt x="1849660" y="1311497"/>
                  </a:cubicBezTo>
                  <a:lnTo>
                    <a:pt x="1836706" y="1289114"/>
                  </a:lnTo>
                  <a:lnTo>
                    <a:pt x="1089660" y="0"/>
                  </a:lnTo>
                  <a:lnTo>
                    <a:pt x="996696" y="56960"/>
                  </a:lnTo>
                  <a:lnTo>
                    <a:pt x="892683" y="120682"/>
                  </a:lnTo>
                  <a:lnTo>
                    <a:pt x="891445" y="121444"/>
                  </a:lnTo>
                  <a:lnTo>
                    <a:pt x="0" y="624840"/>
                  </a:lnTo>
                  <a:close/>
                </a:path>
              </a:pathLst>
            </a:custGeom>
            <a:solidFill>
              <a:srgbClr val="BDD7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3" name="Freeform: Shape 30">
              <a:extLst>
                <a:ext uri="{FF2B5EF4-FFF2-40B4-BE49-F238E27FC236}">
                  <a16:creationId xmlns:a16="http://schemas.microsoft.com/office/drawing/2014/main" id="{6FB1D349-6DE1-4A55-A57D-B9110CE641B9}"/>
                </a:ext>
              </a:extLst>
            </p:cNvPr>
            <p:cNvSpPr/>
            <p:nvPr/>
          </p:nvSpPr>
          <p:spPr>
            <a:xfrm>
              <a:off x="2452687" y="3962781"/>
              <a:ext cx="1655445" cy="2191892"/>
            </a:xfrm>
            <a:custGeom>
              <a:avLst/>
              <a:gdLst>
                <a:gd name="connsiteX0" fmla="*/ 0 w 1655445"/>
                <a:gd name="connsiteY0" fmla="*/ 2191893 h 2191892"/>
                <a:gd name="connsiteX1" fmla="*/ 1655445 w 1655445"/>
                <a:gd name="connsiteY1" fmla="*/ 1242727 h 2191892"/>
                <a:gd name="connsiteX2" fmla="*/ 910019 w 1655445"/>
                <a:gd name="connsiteY2" fmla="*/ 0 h 2191892"/>
                <a:gd name="connsiteX3" fmla="*/ 1501712 w 1655445"/>
                <a:gd name="connsiteY3" fmla="*/ 1204436 h 2191892"/>
                <a:gd name="connsiteX4" fmla="*/ 0 w 1655445"/>
                <a:gd name="connsiteY4" fmla="*/ 2017300 h 219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445" h="2191892">
                  <a:moveTo>
                    <a:pt x="0" y="2191893"/>
                  </a:moveTo>
                  <a:lnTo>
                    <a:pt x="1655445" y="1242727"/>
                  </a:lnTo>
                  <a:lnTo>
                    <a:pt x="910019" y="0"/>
                  </a:lnTo>
                  <a:lnTo>
                    <a:pt x="1501712" y="1204436"/>
                  </a:lnTo>
                  <a:lnTo>
                    <a:pt x="0" y="2017300"/>
                  </a:lnTo>
                  <a:close/>
                </a:path>
              </a:pathLst>
            </a:custGeom>
            <a:solidFill>
              <a:srgbClr val="BDD7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4" name="Freeform: Shape 31">
              <a:extLst>
                <a:ext uri="{FF2B5EF4-FFF2-40B4-BE49-F238E27FC236}">
                  <a16:creationId xmlns:a16="http://schemas.microsoft.com/office/drawing/2014/main" id="{DCE408FF-99F3-48F0-9E87-55A7F53B3A1C}"/>
                </a:ext>
              </a:extLst>
            </p:cNvPr>
            <p:cNvSpPr/>
            <p:nvPr/>
          </p:nvSpPr>
          <p:spPr>
            <a:xfrm>
              <a:off x="3332144" y="3628534"/>
              <a:ext cx="1162717" cy="1661700"/>
            </a:xfrm>
            <a:custGeom>
              <a:avLst/>
              <a:gdLst>
                <a:gd name="connsiteX0" fmla="*/ 30561 w 1162717"/>
                <a:gd name="connsiteY0" fmla="*/ 334247 h 1661700"/>
                <a:gd name="connsiteX1" fmla="*/ 762366 w 1162717"/>
                <a:gd name="connsiteY1" fmla="*/ 1556876 h 1661700"/>
                <a:gd name="connsiteX2" fmla="*/ 1095837 w 1162717"/>
                <a:gd name="connsiteY2" fmla="*/ 1602310 h 1661700"/>
                <a:gd name="connsiteX3" fmla="*/ 1133270 w 1162717"/>
                <a:gd name="connsiteY3" fmla="*/ 1337515 h 1661700"/>
                <a:gd name="connsiteX4" fmla="*/ 413942 w 1162717"/>
                <a:gd name="connsiteY4" fmla="*/ 106790 h 1661700"/>
                <a:gd name="connsiteX5" fmla="*/ 111238 w 1162717"/>
                <a:gd name="connsiteY5" fmla="*/ 34400 h 1661700"/>
                <a:gd name="connsiteX6" fmla="*/ 98760 w 1162717"/>
                <a:gd name="connsiteY6" fmla="*/ 42401 h 1661700"/>
                <a:gd name="connsiteX7" fmla="*/ 30561 w 1162717"/>
                <a:gd name="connsiteY7" fmla="*/ 334247 h 166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2717" h="1661700">
                  <a:moveTo>
                    <a:pt x="30561" y="334247"/>
                  </a:moveTo>
                  <a:lnTo>
                    <a:pt x="762366" y="1556876"/>
                  </a:lnTo>
                  <a:cubicBezTo>
                    <a:pt x="833328" y="1675367"/>
                    <a:pt x="995824" y="1697465"/>
                    <a:pt x="1095837" y="1602310"/>
                  </a:cubicBezTo>
                  <a:cubicBezTo>
                    <a:pt x="1168227" y="1533444"/>
                    <a:pt x="1183657" y="1423811"/>
                    <a:pt x="1133270" y="1337515"/>
                  </a:cubicBezTo>
                  <a:lnTo>
                    <a:pt x="413942" y="106790"/>
                  </a:lnTo>
                  <a:cubicBezTo>
                    <a:pt x="352029" y="872"/>
                    <a:pt x="214393" y="-32085"/>
                    <a:pt x="111238" y="34400"/>
                  </a:cubicBezTo>
                  <a:lnTo>
                    <a:pt x="98760" y="42401"/>
                  </a:lnTo>
                  <a:cubicBezTo>
                    <a:pt x="1128" y="105361"/>
                    <a:pt x="-29066" y="234520"/>
                    <a:pt x="30561" y="334247"/>
                  </a:cubicBezTo>
                  <a:close/>
                </a:path>
              </a:pathLst>
            </a:custGeom>
            <a:solidFill>
              <a:srgbClr val="4545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376" name="TextBox 2">
            <a:extLst>
              <a:ext uri="{FF2B5EF4-FFF2-40B4-BE49-F238E27FC236}">
                <a16:creationId xmlns:a16="http://schemas.microsoft.com/office/drawing/2014/main" id="{9F9CC432-C8A7-4BD0-A2EC-4FA855E3A57F}"/>
              </a:ext>
            </a:extLst>
          </p:cNvPr>
          <p:cNvSpPr txBox="1"/>
          <p:nvPr/>
        </p:nvSpPr>
        <p:spPr>
          <a:xfrm>
            <a:off x="182985" y="120688"/>
            <a:ext cx="11881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Arial Rounded MT Bold" panose="020F0704030504030204" pitchFamily="34" charset="0"/>
              </a:rPr>
              <a:t>0</a:t>
            </a:r>
            <a:endParaRPr lang="th-TH" sz="8800" dirty="0">
              <a:latin typeface="Arial Rounded MT Bold" panose="020F0704030504030204" pitchFamily="34" charset="0"/>
            </a:endParaRPr>
          </a:p>
          <a:p>
            <a:r>
              <a:rPr lang="en-US" sz="8800" dirty="0">
                <a:latin typeface="Arial Rounded MT Bold" panose="020F0704030504030204" pitchFamily="34" charset="0"/>
              </a:rPr>
              <a:t>2</a:t>
            </a:r>
            <a:endParaRPr lang="th-TH" sz="9600" dirty="0">
              <a:latin typeface="Arial Rounded MT Bold" panose="020F0704030504030204" pitchFamily="34" charset="0"/>
            </a:endParaRPr>
          </a:p>
        </p:txBody>
      </p:sp>
      <p:grpSp>
        <p:nvGrpSpPr>
          <p:cNvPr id="391" name="Graphic 1">
            <a:extLst>
              <a:ext uri="{FF2B5EF4-FFF2-40B4-BE49-F238E27FC236}">
                <a16:creationId xmlns:a16="http://schemas.microsoft.com/office/drawing/2014/main" id="{F048C818-D70B-4EAA-84A8-44FDEE8BD659}"/>
              </a:ext>
            </a:extLst>
          </p:cNvPr>
          <p:cNvGrpSpPr/>
          <p:nvPr/>
        </p:nvGrpSpPr>
        <p:grpSpPr>
          <a:xfrm rot="14078372">
            <a:off x="10938229" y="-248061"/>
            <a:ext cx="1666762" cy="1594599"/>
            <a:chOff x="5676900" y="2895491"/>
            <a:chExt cx="839158" cy="1068361"/>
          </a:xfrm>
        </p:grpSpPr>
        <p:grpSp>
          <p:nvGrpSpPr>
            <p:cNvPr id="392" name="Graphic 1">
              <a:extLst>
                <a:ext uri="{FF2B5EF4-FFF2-40B4-BE49-F238E27FC236}">
                  <a16:creationId xmlns:a16="http://schemas.microsoft.com/office/drawing/2014/main" id="{D7A77382-EB61-4F56-A8EA-0122B3F2D5CC}"/>
                </a:ext>
              </a:extLst>
            </p:cNvPr>
            <p:cNvGrpSpPr/>
            <p:nvPr/>
          </p:nvGrpSpPr>
          <p:grpSpPr>
            <a:xfrm>
              <a:off x="5676900" y="3234861"/>
              <a:ext cx="839158" cy="728991"/>
              <a:chOff x="5676900" y="3234861"/>
              <a:chExt cx="839158" cy="728991"/>
            </a:xfrm>
          </p:grpSpPr>
          <p:sp>
            <p:nvSpPr>
              <p:cNvPr id="396" name="Freeform: Shape 8">
                <a:extLst>
                  <a:ext uri="{FF2B5EF4-FFF2-40B4-BE49-F238E27FC236}">
                    <a16:creationId xmlns:a16="http://schemas.microsoft.com/office/drawing/2014/main" id="{D7156541-27B6-4CE6-BAA5-17101E348F6E}"/>
                  </a:ext>
                </a:extLst>
              </p:cNvPr>
              <p:cNvSpPr/>
              <p:nvPr/>
            </p:nvSpPr>
            <p:spPr>
              <a:xfrm>
                <a:off x="6095549" y="3234861"/>
                <a:ext cx="420508" cy="495727"/>
              </a:xfrm>
              <a:custGeom>
                <a:avLst/>
                <a:gdLst>
                  <a:gd name="connsiteX0" fmla="*/ 413264 w 420508"/>
                  <a:gd name="connsiteY0" fmla="*/ 362445 h 495727"/>
                  <a:gd name="connsiteX1" fmla="*/ 304107 w 420508"/>
                  <a:gd name="connsiteY1" fmla="*/ 257575 h 495727"/>
                  <a:gd name="connsiteX2" fmla="*/ 303822 w 420508"/>
                  <a:gd name="connsiteY2" fmla="*/ 236144 h 495727"/>
                  <a:gd name="connsiteX3" fmla="*/ 406501 w 420508"/>
                  <a:gd name="connsiteY3" fmla="*/ 137084 h 495727"/>
                  <a:gd name="connsiteX4" fmla="*/ 400500 w 420508"/>
                  <a:gd name="connsiteY4" fmla="*/ 107366 h 495727"/>
                  <a:gd name="connsiteX5" fmla="*/ 145230 w 420508"/>
                  <a:gd name="connsiteY5" fmla="*/ 1733 h 495727"/>
                  <a:gd name="connsiteX6" fmla="*/ 127228 w 420508"/>
                  <a:gd name="connsiteY6" fmla="*/ 5448 h 495727"/>
                  <a:gd name="connsiteX7" fmla="*/ 27596 w 420508"/>
                  <a:gd name="connsiteY7" fmla="*/ 102508 h 495727"/>
                  <a:gd name="connsiteX8" fmla="*/ 641 w 420508"/>
                  <a:gd name="connsiteY8" fmla="*/ 123272 h 495727"/>
                  <a:gd name="connsiteX9" fmla="*/ 1022 w 420508"/>
                  <a:gd name="connsiteY9" fmla="*/ 128130 h 495727"/>
                  <a:gd name="connsiteX10" fmla="*/ 5213 w 420508"/>
                  <a:gd name="connsiteY10" fmla="*/ 131369 h 495727"/>
                  <a:gd name="connsiteX11" fmla="*/ 282390 w 420508"/>
                  <a:gd name="connsiteY11" fmla="*/ 247383 h 495727"/>
                  <a:gd name="connsiteX12" fmla="*/ 6642 w 420508"/>
                  <a:gd name="connsiteY12" fmla="*/ 360635 h 495727"/>
                  <a:gd name="connsiteX13" fmla="*/ 3213 w 420508"/>
                  <a:gd name="connsiteY13" fmla="*/ 364445 h 495727"/>
                  <a:gd name="connsiteX14" fmla="*/ 4927 w 420508"/>
                  <a:gd name="connsiteY14" fmla="*/ 371875 h 495727"/>
                  <a:gd name="connsiteX15" fmla="*/ 22929 w 420508"/>
                  <a:gd name="connsiteY15" fmla="*/ 391973 h 495727"/>
                  <a:gd name="connsiteX16" fmla="*/ 121037 w 420508"/>
                  <a:gd name="connsiteY16" fmla="*/ 487985 h 495727"/>
                  <a:gd name="connsiteX17" fmla="*/ 153136 w 420508"/>
                  <a:gd name="connsiteY17" fmla="*/ 492557 h 495727"/>
                  <a:gd name="connsiteX18" fmla="*/ 233527 w 420508"/>
                  <a:gd name="connsiteY18" fmla="*/ 459314 h 495727"/>
                  <a:gd name="connsiteX19" fmla="*/ 409644 w 420508"/>
                  <a:gd name="connsiteY19" fmla="*/ 381876 h 495727"/>
                  <a:gd name="connsiteX20" fmla="*/ 413264 w 420508"/>
                  <a:gd name="connsiteY20" fmla="*/ 362445 h 49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20508" h="495727">
                    <a:moveTo>
                      <a:pt x="413264" y="362445"/>
                    </a:moveTo>
                    <a:cubicBezTo>
                      <a:pt x="376593" y="327774"/>
                      <a:pt x="340779" y="292246"/>
                      <a:pt x="304107" y="257575"/>
                    </a:cubicBezTo>
                    <a:cubicBezTo>
                      <a:pt x="295535" y="249479"/>
                      <a:pt x="294487" y="244811"/>
                      <a:pt x="303822" y="236144"/>
                    </a:cubicBezTo>
                    <a:cubicBezTo>
                      <a:pt x="338493" y="203663"/>
                      <a:pt x="372402" y="170326"/>
                      <a:pt x="406501" y="137084"/>
                    </a:cubicBezTo>
                    <a:cubicBezTo>
                      <a:pt x="426123" y="117938"/>
                      <a:pt x="426027" y="117843"/>
                      <a:pt x="400500" y="107366"/>
                    </a:cubicBezTo>
                    <a:cubicBezTo>
                      <a:pt x="315347" y="72218"/>
                      <a:pt x="230193" y="37262"/>
                      <a:pt x="145230" y="1733"/>
                    </a:cubicBezTo>
                    <a:cubicBezTo>
                      <a:pt x="137420" y="-1505"/>
                      <a:pt x="132848" y="-172"/>
                      <a:pt x="127228" y="5448"/>
                    </a:cubicBezTo>
                    <a:cubicBezTo>
                      <a:pt x="94271" y="38119"/>
                      <a:pt x="61315" y="70694"/>
                      <a:pt x="27596" y="102508"/>
                    </a:cubicBezTo>
                    <a:cubicBezTo>
                      <a:pt x="19500" y="110223"/>
                      <a:pt x="12928" y="120796"/>
                      <a:pt x="641" y="123272"/>
                    </a:cubicBezTo>
                    <a:cubicBezTo>
                      <a:pt x="-312" y="124987"/>
                      <a:pt x="-216" y="126606"/>
                      <a:pt x="1022" y="128130"/>
                    </a:cubicBezTo>
                    <a:cubicBezTo>
                      <a:pt x="2260" y="129464"/>
                      <a:pt x="3594" y="130511"/>
                      <a:pt x="5213" y="131369"/>
                    </a:cubicBezTo>
                    <a:cubicBezTo>
                      <a:pt x="95795" y="171564"/>
                      <a:pt x="188474" y="206711"/>
                      <a:pt x="282390" y="247383"/>
                    </a:cubicBezTo>
                    <a:cubicBezTo>
                      <a:pt x="187426" y="285483"/>
                      <a:pt x="97319" y="323583"/>
                      <a:pt x="6642" y="360635"/>
                    </a:cubicBezTo>
                    <a:cubicBezTo>
                      <a:pt x="5118" y="361493"/>
                      <a:pt x="3974" y="362826"/>
                      <a:pt x="3213" y="364445"/>
                    </a:cubicBezTo>
                    <a:cubicBezTo>
                      <a:pt x="2927" y="367112"/>
                      <a:pt x="3689" y="369589"/>
                      <a:pt x="4927" y="371875"/>
                    </a:cubicBezTo>
                    <a:cubicBezTo>
                      <a:pt x="10356" y="379114"/>
                      <a:pt x="18643" y="383781"/>
                      <a:pt x="22929" y="391973"/>
                    </a:cubicBezTo>
                    <a:cubicBezTo>
                      <a:pt x="56743" y="422834"/>
                      <a:pt x="88366" y="455981"/>
                      <a:pt x="121037" y="487985"/>
                    </a:cubicBezTo>
                    <a:cubicBezTo>
                      <a:pt x="130657" y="497414"/>
                      <a:pt x="141325" y="497319"/>
                      <a:pt x="153136" y="492557"/>
                    </a:cubicBezTo>
                    <a:cubicBezTo>
                      <a:pt x="180092" y="481793"/>
                      <a:pt x="206762" y="470459"/>
                      <a:pt x="233527" y="459314"/>
                    </a:cubicBezTo>
                    <a:cubicBezTo>
                      <a:pt x="251148" y="451980"/>
                      <a:pt x="376211" y="395021"/>
                      <a:pt x="409644" y="381876"/>
                    </a:cubicBezTo>
                    <a:cubicBezTo>
                      <a:pt x="422979" y="376733"/>
                      <a:pt x="423741" y="372351"/>
                      <a:pt x="413264" y="362445"/>
                    </a:cubicBezTo>
                    <a:close/>
                  </a:path>
                </a:pathLst>
              </a:custGeom>
              <a:solidFill>
                <a:srgbClr val="F8C0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7" name="Freeform: Shape 9">
                <a:extLst>
                  <a:ext uri="{FF2B5EF4-FFF2-40B4-BE49-F238E27FC236}">
                    <a16:creationId xmlns:a16="http://schemas.microsoft.com/office/drawing/2014/main" id="{36B5EA49-0BFF-4051-8B72-6AD4679CE848}"/>
                  </a:ext>
                </a:extLst>
              </p:cNvPr>
              <p:cNvSpPr/>
              <p:nvPr/>
            </p:nvSpPr>
            <p:spPr>
              <a:xfrm>
                <a:off x="5808484" y="3597500"/>
                <a:ext cx="296850" cy="366352"/>
              </a:xfrm>
              <a:custGeom>
                <a:avLst/>
                <a:gdLst>
                  <a:gd name="connsiteX0" fmla="*/ 291231 w 296850"/>
                  <a:gd name="connsiteY0" fmla="*/ 854 h 366352"/>
                  <a:gd name="connsiteX1" fmla="*/ 294660 w 296850"/>
                  <a:gd name="connsiteY1" fmla="*/ 7807 h 366352"/>
                  <a:gd name="connsiteX2" fmla="*/ 296755 w 296850"/>
                  <a:gd name="connsiteY2" fmla="*/ 68481 h 366352"/>
                  <a:gd name="connsiteX3" fmla="*/ 296850 w 296850"/>
                  <a:gd name="connsiteY3" fmla="*/ 346802 h 366352"/>
                  <a:gd name="connsiteX4" fmla="*/ 295517 w 296850"/>
                  <a:gd name="connsiteY4" fmla="*/ 364137 h 366352"/>
                  <a:gd name="connsiteX5" fmla="*/ 282753 w 296850"/>
                  <a:gd name="connsiteY5" fmla="*/ 363566 h 366352"/>
                  <a:gd name="connsiteX6" fmla="*/ 5385 w 296850"/>
                  <a:gd name="connsiteY6" fmla="*/ 248504 h 366352"/>
                  <a:gd name="connsiteX7" fmla="*/ 337 w 296850"/>
                  <a:gd name="connsiteY7" fmla="*/ 229454 h 366352"/>
                  <a:gd name="connsiteX8" fmla="*/ 242 w 296850"/>
                  <a:gd name="connsiteY8" fmla="*/ 107724 h 366352"/>
                  <a:gd name="connsiteX9" fmla="*/ 10053 w 296850"/>
                  <a:gd name="connsiteY9" fmla="*/ 99152 h 366352"/>
                  <a:gd name="connsiteX10" fmla="*/ 25007 w 296850"/>
                  <a:gd name="connsiteY10" fmla="*/ 103438 h 366352"/>
                  <a:gd name="connsiteX11" fmla="*/ 145689 w 296850"/>
                  <a:gd name="connsiteY11" fmla="*/ 152873 h 366352"/>
                  <a:gd name="connsiteX12" fmla="*/ 180550 w 296850"/>
                  <a:gd name="connsiteY12" fmla="*/ 147253 h 366352"/>
                  <a:gd name="connsiteX13" fmla="*/ 270276 w 296850"/>
                  <a:gd name="connsiteY13" fmla="*/ 25428 h 366352"/>
                  <a:gd name="connsiteX14" fmla="*/ 274276 w 296850"/>
                  <a:gd name="connsiteY14" fmla="*/ 17713 h 366352"/>
                  <a:gd name="connsiteX15" fmla="*/ 286659 w 296850"/>
                  <a:gd name="connsiteY15" fmla="*/ 187 h 366352"/>
                  <a:gd name="connsiteX16" fmla="*/ 291231 w 296850"/>
                  <a:gd name="connsiteY16" fmla="*/ 854 h 36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6850" h="366352">
                    <a:moveTo>
                      <a:pt x="291231" y="854"/>
                    </a:moveTo>
                    <a:cubicBezTo>
                      <a:pt x="292374" y="3140"/>
                      <a:pt x="293517" y="5521"/>
                      <a:pt x="294660" y="7807"/>
                    </a:cubicBezTo>
                    <a:cubicBezTo>
                      <a:pt x="296755" y="28000"/>
                      <a:pt x="296755" y="48193"/>
                      <a:pt x="296755" y="68481"/>
                    </a:cubicBezTo>
                    <a:cubicBezTo>
                      <a:pt x="296755" y="161255"/>
                      <a:pt x="296660" y="254028"/>
                      <a:pt x="296850" y="346802"/>
                    </a:cubicBezTo>
                    <a:cubicBezTo>
                      <a:pt x="296850" y="352612"/>
                      <a:pt x="296565" y="358327"/>
                      <a:pt x="295517" y="364137"/>
                    </a:cubicBezTo>
                    <a:cubicBezTo>
                      <a:pt x="291040" y="368614"/>
                      <a:pt x="286659" y="365185"/>
                      <a:pt x="282753" y="363566"/>
                    </a:cubicBezTo>
                    <a:cubicBezTo>
                      <a:pt x="190266" y="325275"/>
                      <a:pt x="97873" y="286890"/>
                      <a:pt x="5385" y="248504"/>
                    </a:cubicBezTo>
                    <a:cubicBezTo>
                      <a:pt x="-1949" y="243646"/>
                      <a:pt x="337" y="236121"/>
                      <a:pt x="337" y="229454"/>
                    </a:cubicBezTo>
                    <a:cubicBezTo>
                      <a:pt x="147" y="188877"/>
                      <a:pt x="337" y="148301"/>
                      <a:pt x="242" y="107724"/>
                    </a:cubicBezTo>
                    <a:cubicBezTo>
                      <a:pt x="-330" y="100485"/>
                      <a:pt x="4052" y="98771"/>
                      <a:pt x="10053" y="99152"/>
                    </a:cubicBezTo>
                    <a:cubicBezTo>
                      <a:pt x="15291" y="99533"/>
                      <a:pt x="20244" y="101438"/>
                      <a:pt x="25007" y="103438"/>
                    </a:cubicBezTo>
                    <a:cubicBezTo>
                      <a:pt x="64917" y="120583"/>
                      <a:pt x="106160" y="134680"/>
                      <a:pt x="145689" y="152873"/>
                    </a:cubicBezTo>
                    <a:cubicBezTo>
                      <a:pt x="164643" y="161636"/>
                      <a:pt x="170549" y="160874"/>
                      <a:pt x="180550" y="147253"/>
                    </a:cubicBezTo>
                    <a:cubicBezTo>
                      <a:pt x="210363" y="106581"/>
                      <a:pt x="239605" y="65529"/>
                      <a:pt x="270276" y="25428"/>
                    </a:cubicBezTo>
                    <a:cubicBezTo>
                      <a:pt x="272085" y="23142"/>
                      <a:pt x="273228" y="20475"/>
                      <a:pt x="274276" y="17713"/>
                    </a:cubicBezTo>
                    <a:cubicBezTo>
                      <a:pt x="277038" y="10855"/>
                      <a:pt x="281420" y="5235"/>
                      <a:pt x="286659" y="187"/>
                    </a:cubicBezTo>
                    <a:cubicBezTo>
                      <a:pt x="288278" y="-194"/>
                      <a:pt x="289802" y="-3"/>
                      <a:pt x="291231" y="854"/>
                    </a:cubicBezTo>
                    <a:close/>
                  </a:path>
                </a:pathLst>
              </a:custGeom>
              <a:solidFill>
                <a:srgbClr val="FAAF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8" name="Freeform: Shape 10">
                <a:extLst>
                  <a:ext uri="{FF2B5EF4-FFF2-40B4-BE49-F238E27FC236}">
                    <a16:creationId xmlns:a16="http://schemas.microsoft.com/office/drawing/2014/main" id="{DEAB53CA-BE72-4B55-B120-22E750660741}"/>
                  </a:ext>
                </a:extLst>
              </p:cNvPr>
              <p:cNvSpPr/>
              <p:nvPr/>
            </p:nvSpPr>
            <p:spPr>
              <a:xfrm>
                <a:off x="5680470" y="3479128"/>
                <a:ext cx="415827" cy="249481"/>
              </a:xfrm>
              <a:custGeom>
                <a:avLst/>
                <a:gdLst>
                  <a:gd name="connsiteX0" fmla="*/ 403052 w 415827"/>
                  <a:gd name="connsiteY0" fmla="*/ 110939 h 249481"/>
                  <a:gd name="connsiteX1" fmla="*/ 137209 w 415827"/>
                  <a:gd name="connsiteY1" fmla="*/ 1497 h 249481"/>
                  <a:gd name="connsiteX2" fmla="*/ 126827 w 415827"/>
                  <a:gd name="connsiteY2" fmla="*/ 735 h 249481"/>
                  <a:gd name="connsiteX3" fmla="*/ 109586 w 415827"/>
                  <a:gd name="connsiteY3" fmla="*/ 19975 h 249481"/>
                  <a:gd name="connsiteX4" fmla="*/ 7193 w 415827"/>
                  <a:gd name="connsiteY4" fmla="*/ 118749 h 249481"/>
                  <a:gd name="connsiteX5" fmla="*/ 10241 w 415827"/>
                  <a:gd name="connsiteY5" fmla="*/ 136942 h 249481"/>
                  <a:gd name="connsiteX6" fmla="*/ 111491 w 415827"/>
                  <a:gd name="connsiteY6" fmla="*/ 177804 h 249481"/>
                  <a:gd name="connsiteX7" fmla="*/ 121588 w 415827"/>
                  <a:gd name="connsiteY7" fmla="*/ 183805 h 249481"/>
                  <a:gd name="connsiteX8" fmla="*/ 123302 w 415827"/>
                  <a:gd name="connsiteY8" fmla="*/ 184377 h 249481"/>
                  <a:gd name="connsiteX9" fmla="*/ 138542 w 415827"/>
                  <a:gd name="connsiteY9" fmla="*/ 191616 h 249481"/>
                  <a:gd name="connsiteX10" fmla="*/ 142067 w 415827"/>
                  <a:gd name="connsiteY10" fmla="*/ 194378 h 249481"/>
                  <a:gd name="connsiteX11" fmla="*/ 142924 w 415827"/>
                  <a:gd name="connsiteY11" fmla="*/ 195807 h 249481"/>
                  <a:gd name="connsiteX12" fmla="*/ 146448 w 415827"/>
                  <a:gd name="connsiteY12" fmla="*/ 197331 h 249481"/>
                  <a:gd name="connsiteX13" fmla="*/ 244270 w 415827"/>
                  <a:gd name="connsiteY13" fmla="*/ 238479 h 249481"/>
                  <a:gd name="connsiteX14" fmla="*/ 315612 w 415827"/>
                  <a:gd name="connsiteY14" fmla="*/ 228192 h 249481"/>
                  <a:gd name="connsiteX15" fmla="*/ 322280 w 415827"/>
                  <a:gd name="connsiteY15" fmla="*/ 222667 h 249481"/>
                  <a:gd name="connsiteX16" fmla="*/ 405433 w 415827"/>
                  <a:gd name="connsiteY16" fmla="*/ 136371 h 249481"/>
                  <a:gd name="connsiteX17" fmla="*/ 415815 w 415827"/>
                  <a:gd name="connsiteY17" fmla="*/ 119226 h 249481"/>
                  <a:gd name="connsiteX18" fmla="*/ 403052 w 415827"/>
                  <a:gd name="connsiteY18" fmla="*/ 110939 h 249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5827" h="249481">
                    <a:moveTo>
                      <a:pt x="403052" y="110939"/>
                    </a:moveTo>
                    <a:cubicBezTo>
                      <a:pt x="314183" y="75030"/>
                      <a:pt x="225696" y="38168"/>
                      <a:pt x="137209" y="1497"/>
                    </a:cubicBezTo>
                    <a:cubicBezTo>
                      <a:pt x="133780" y="354"/>
                      <a:pt x="130446" y="-789"/>
                      <a:pt x="126827" y="735"/>
                    </a:cubicBezTo>
                    <a:cubicBezTo>
                      <a:pt x="123017" y="8831"/>
                      <a:pt x="115778" y="13974"/>
                      <a:pt x="109586" y="19975"/>
                    </a:cubicBezTo>
                    <a:cubicBezTo>
                      <a:pt x="75582" y="53027"/>
                      <a:pt x="41578" y="86079"/>
                      <a:pt x="7193" y="118749"/>
                    </a:cubicBezTo>
                    <a:cubicBezTo>
                      <a:pt x="-1666" y="127227"/>
                      <a:pt x="-4142" y="131513"/>
                      <a:pt x="10241" y="136942"/>
                    </a:cubicBezTo>
                    <a:cubicBezTo>
                      <a:pt x="44245" y="149801"/>
                      <a:pt x="77487" y="164755"/>
                      <a:pt x="111491" y="177804"/>
                    </a:cubicBezTo>
                    <a:cubicBezTo>
                      <a:pt x="115873" y="179519"/>
                      <a:pt x="119207" y="181424"/>
                      <a:pt x="121588" y="183805"/>
                    </a:cubicBezTo>
                    <a:cubicBezTo>
                      <a:pt x="122159" y="183900"/>
                      <a:pt x="122731" y="184091"/>
                      <a:pt x="123302" y="184377"/>
                    </a:cubicBezTo>
                    <a:cubicBezTo>
                      <a:pt x="128351" y="186853"/>
                      <a:pt x="133589" y="188853"/>
                      <a:pt x="138542" y="191616"/>
                    </a:cubicBezTo>
                    <a:cubicBezTo>
                      <a:pt x="139971" y="192187"/>
                      <a:pt x="141114" y="193140"/>
                      <a:pt x="142067" y="194378"/>
                    </a:cubicBezTo>
                    <a:cubicBezTo>
                      <a:pt x="142352" y="194854"/>
                      <a:pt x="142638" y="195330"/>
                      <a:pt x="142924" y="195807"/>
                    </a:cubicBezTo>
                    <a:cubicBezTo>
                      <a:pt x="144162" y="196283"/>
                      <a:pt x="145305" y="196854"/>
                      <a:pt x="146448" y="197331"/>
                    </a:cubicBezTo>
                    <a:cubicBezTo>
                      <a:pt x="178643" y="212190"/>
                      <a:pt x="212647" y="222572"/>
                      <a:pt x="244270" y="238479"/>
                    </a:cubicBezTo>
                    <a:cubicBezTo>
                      <a:pt x="270654" y="251718"/>
                      <a:pt x="295514" y="257910"/>
                      <a:pt x="315612" y="228192"/>
                    </a:cubicBezTo>
                    <a:cubicBezTo>
                      <a:pt x="317136" y="225906"/>
                      <a:pt x="320184" y="224667"/>
                      <a:pt x="322280" y="222667"/>
                    </a:cubicBezTo>
                    <a:cubicBezTo>
                      <a:pt x="351426" y="195330"/>
                      <a:pt x="381049" y="168375"/>
                      <a:pt x="405433" y="136371"/>
                    </a:cubicBezTo>
                    <a:cubicBezTo>
                      <a:pt x="407909" y="130084"/>
                      <a:pt x="416196" y="127322"/>
                      <a:pt x="415815" y="119226"/>
                    </a:cubicBezTo>
                    <a:cubicBezTo>
                      <a:pt x="412958" y="114273"/>
                      <a:pt x="407814" y="112844"/>
                      <a:pt x="403052" y="110939"/>
                    </a:cubicBezTo>
                    <a:close/>
                  </a:path>
                </a:pathLst>
              </a:custGeom>
              <a:solidFill>
                <a:srgbClr val="F8C0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9" name="Freeform: Shape 11">
                <a:extLst>
                  <a:ext uri="{FF2B5EF4-FFF2-40B4-BE49-F238E27FC236}">
                    <a16:creationId xmlns:a16="http://schemas.microsoft.com/office/drawing/2014/main" id="{85DB1220-55BE-45DC-81C4-C4C793AE17E5}"/>
                  </a:ext>
                </a:extLst>
              </p:cNvPr>
              <p:cNvSpPr/>
              <p:nvPr/>
            </p:nvSpPr>
            <p:spPr>
              <a:xfrm>
                <a:off x="5676900" y="3236097"/>
                <a:ext cx="419278" cy="247099"/>
              </a:xfrm>
              <a:custGeom>
                <a:avLst/>
                <a:gdLst>
                  <a:gd name="connsiteX0" fmla="*/ 137160 w 419278"/>
                  <a:gd name="connsiteY0" fmla="*/ 247100 h 247099"/>
                  <a:gd name="connsiteX1" fmla="*/ 130397 w 419278"/>
                  <a:gd name="connsiteY1" fmla="*/ 243671 h 247099"/>
                  <a:gd name="connsiteX2" fmla="*/ 0 w 419278"/>
                  <a:gd name="connsiteY2" fmla="*/ 117274 h 247099"/>
                  <a:gd name="connsiteX3" fmla="*/ 87344 w 419278"/>
                  <a:gd name="connsiteY3" fmla="*/ 80603 h 247099"/>
                  <a:gd name="connsiteX4" fmla="*/ 275082 w 419278"/>
                  <a:gd name="connsiteY4" fmla="*/ 2688 h 247099"/>
                  <a:gd name="connsiteX5" fmla="*/ 302133 w 419278"/>
                  <a:gd name="connsiteY5" fmla="*/ 7927 h 247099"/>
                  <a:gd name="connsiteX6" fmla="*/ 419100 w 419278"/>
                  <a:gd name="connsiteY6" fmla="*/ 122132 h 247099"/>
                  <a:gd name="connsiteX7" fmla="*/ 419195 w 419278"/>
                  <a:gd name="connsiteY7" fmla="*/ 125465 h 247099"/>
                  <a:gd name="connsiteX8" fmla="*/ 409670 w 419278"/>
                  <a:gd name="connsiteY8" fmla="*/ 135848 h 247099"/>
                  <a:gd name="connsiteX9" fmla="*/ 246412 w 419278"/>
                  <a:gd name="connsiteY9" fmla="*/ 203380 h 247099"/>
                  <a:gd name="connsiteX10" fmla="*/ 158496 w 419278"/>
                  <a:gd name="connsiteY10" fmla="*/ 240242 h 247099"/>
                  <a:gd name="connsiteX11" fmla="*/ 137160 w 419278"/>
                  <a:gd name="connsiteY11" fmla="*/ 247100 h 247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278" h="247099">
                    <a:moveTo>
                      <a:pt x="137160" y="247100"/>
                    </a:moveTo>
                    <a:cubicBezTo>
                      <a:pt x="134874" y="245957"/>
                      <a:pt x="132683" y="244814"/>
                      <a:pt x="130397" y="243671"/>
                    </a:cubicBezTo>
                    <a:cubicBezTo>
                      <a:pt x="87630" y="202237"/>
                      <a:pt x="44768" y="160708"/>
                      <a:pt x="0" y="117274"/>
                    </a:cubicBezTo>
                    <a:cubicBezTo>
                      <a:pt x="30385" y="104510"/>
                      <a:pt x="58865" y="92414"/>
                      <a:pt x="87344" y="80603"/>
                    </a:cubicBezTo>
                    <a:cubicBezTo>
                      <a:pt x="149924" y="54695"/>
                      <a:pt x="212789" y="29168"/>
                      <a:pt x="275082" y="2688"/>
                    </a:cubicBezTo>
                    <a:cubicBezTo>
                      <a:pt x="286607" y="-2170"/>
                      <a:pt x="293656" y="-455"/>
                      <a:pt x="302133" y="7927"/>
                    </a:cubicBezTo>
                    <a:cubicBezTo>
                      <a:pt x="340805" y="46313"/>
                      <a:pt x="380048" y="84127"/>
                      <a:pt x="419100" y="122132"/>
                    </a:cubicBezTo>
                    <a:cubicBezTo>
                      <a:pt x="419100" y="123275"/>
                      <a:pt x="419100" y="124322"/>
                      <a:pt x="419195" y="125465"/>
                    </a:cubicBezTo>
                    <a:cubicBezTo>
                      <a:pt x="420053" y="132609"/>
                      <a:pt x="414147" y="133943"/>
                      <a:pt x="409670" y="135848"/>
                    </a:cubicBezTo>
                    <a:cubicBezTo>
                      <a:pt x="355378" y="158708"/>
                      <a:pt x="301276" y="182139"/>
                      <a:pt x="246412" y="203380"/>
                    </a:cubicBezTo>
                    <a:cubicBezTo>
                      <a:pt x="216789" y="214810"/>
                      <a:pt x="188119" y="228621"/>
                      <a:pt x="158496" y="240242"/>
                    </a:cubicBezTo>
                    <a:cubicBezTo>
                      <a:pt x="151543" y="242909"/>
                      <a:pt x="144494" y="245385"/>
                      <a:pt x="137160" y="247100"/>
                    </a:cubicBezTo>
                    <a:close/>
                  </a:path>
                </a:pathLst>
              </a:custGeom>
              <a:solidFill>
                <a:srgbClr val="F6A2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0" name="Freeform: Shape 12">
                <a:extLst>
                  <a:ext uri="{FF2B5EF4-FFF2-40B4-BE49-F238E27FC236}">
                    <a16:creationId xmlns:a16="http://schemas.microsoft.com/office/drawing/2014/main" id="{457B2580-3AC5-42F9-BF7D-FC328A48E026}"/>
                  </a:ext>
                </a:extLst>
              </p:cNvPr>
              <p:cNvSpPr/>
              <p:nvPr/>
            </p:nvSpPr>
            <p:spPr>
              <a:xfrm>
                <a:off x="6098246" y="3605402"/>
                <a:ext cx="291281" cy="356235"/>
              </a:xfrm>
              <a:custGeom>
                <a:avLst/>
                <a:gdLst>
                  <a:gd name="connsiteX0" fmla="*/ 5755 w 291281"/>
                  <a:gd name="connsiteY0" fmla="*/ 356235 h 356235"/>
                  <a:gd name="connsiteX1" fmla="*/ 1468 w 291281"/>
                  <a:gd name="connsiteY1" fmla="*/ 336899 h 356235"/>
                  <a:gd name="connsiteX2" fmla="*/ 1468 w 291281"/>
                  <a:gd name="connsiteY2" fmla="*/ 38386 h 356235"/>
                  <a:gd name="connsiteX3" fmla="*/ 4802 w 291281"/>
                  <a:gd name="connsiteY3" fmla="*/ 0 h 356235"/>
                  <a:gd name="connsiteX4" fmla="*/ 22138 w 291281"/>
                  <a:gd name="connsiteY4" fmla="*/ 17526 h 356235"/>
                  <a:gd name="connsiteX5" fmla="*/ 52713 w 291281"/>
                  <a:gd name="connsiteY5" fmla="*/ 60484 h 356235"/>
                  <a:gd name="connsiteX6" fmla="*/ 108720 w 291281"/>
                  <a:gd name="connsiteY6" fmla="*/ 137922 h 356235"/>
                  <a:gd name="connsiteX7" fmla="*/ 139390 w 291281"/>
                  <a:gd name="connsiteY7" fmla="*/ 147161 h 356235"/>
                  <a:gd name="connsiteX8" fmla="*/ 263216 w 291281"/>
                  <a:gd name="connsiteY8" fmla="*/ 96488 h 356235"/>
                  <a:gd name="connsiteX9" fmla="*/ 289790 w 291281"/>
                  <a:gd name="connsiteY9" fmla="*/ 93345 h 356235"/>
                  <a:gd name="connsiteX10" fmla="*/ 291219 w 291281"/>
                  <a:gd name="connsiteY10" fmla="*/ 188595 h 356235"/>
                  <a:gd name="connsiteX11" fmla="*/ 245118 w 291281"/>
                  <a:gd name="connsiteY11" fmla="*/ 258223 h 356235"/>
                  <a:gd name="connsiteX12" fmla="*/ 5755 w 291281"/>
                  <a:gd name="connsiteY12" fmla="*/ 356235 h 356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1281" h="356235">
                    <a:moveTo>
                      <a:pt x="5755" y="356235"/>
                    </a:moveTo>
                    <a:cubicBezTo>
                      <a:pt x="-1103" y="350996"/>
                      <a:pt x="1468" y="343472"/>
                      <a:pt x="1468" y="336899"/>
                    </a:cubicBezTo>
                    <a:cubicBezTo>
                      <a:pt x="1278" y="237363"/>
                      <a:pt x="1278" y="137922"/>
                      <a:pt x="1468" y="38386"/>
                    </a:cubicBezTo>
                    <a:cubicBezTo>
                      <a:pt x="1468" y="25527"/>
                      <a:pt x="-3485" y="12097"/>
                      <a:pt x="4802" y="0"/>
                    </a:cubicBezTo>
                    <a:cubicBezTo>
                      <a:pt x="10422" y="6001"/>
                      <a:pt x="18709" y="9430"/>
                      <a:pt x="22138" y="17526"/>
                    </a:cubicBezTo>
                    <a:cubicBezTo>
                      <a:pt x="28424" y="34671"/>
                      <a:pt x="42616" y="46101"/>
                      <a:pt x="52713" y="60484"/>
                    </a:cubicBezTo>
                    <a:cubicBezTo>
                      <a:pt x="70906" y="86582"/>
                      <a:pt x="90622" y="111728"/>
                      <a:pt x="108720" y="137922"/>
                    </a:cubicBezTo>
                    <a:cubicBezTo>
                      <a:pt x="117292" y="150400"/>
                      <a:pt x="125865" y="152972"/>
                      <a:pt x="139390" y="147161"/>
                    </a:cubicBezTo>
                    <a:cubicBezTo>
                      <a:pt x="180348" y="129635"/>
                      <a:pt x="222258" y="114205"/>
                      <a:pt x="263216" y="96488"/>
                    </a:cubicBezTo>
                    <a:cubicBezTo>
                      <a:pt x="271121" y="93059"/>
                      <a:pt x="279789" y="83725"/>
                      <a:pt x="289790" y="93345"/>
                    </a:cubicBezTo>
                    <a:cubicBezTo>
                      <a:pt x="290266" y="125063"/>
                      <a:pt x="290743" y="156877"/>
                      <a:pt x="291219" y="188595"/>
                    </a:cubicBezTo>
                    <a:cubicBezTo>
                      <a:pt x="291600" y="238792"/>
                      <a:pt x="291695" y="238982"/>
                      <a:pt x="245118" y="258223"/>
                    </a:cubicBezTo>
                    <a:cubicBezTo>
                      <a:pt x="165394" y="291084"/>
                      <a:pt x="85574" y="323660"/>
                      <a:pt x="5755" y="356235"/>
                    </a:cubicBezTo>
                    <a:close/>
                  </a:path>
                </a:pathLst>
              </a:custGeom>
              <a:solidFill>
                <a:srgbClr val="E895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1" name="Freeform: Shape 13">
                <a:extLst>
                  <a:ext uri="{FF2B5EF4-FFF2-40B4-BE49-F238E27FC236}">
                    <a16:creationId xmlns:a16="http://schemas.microsoft.com/office/drawing/2014/main" id="{6EDAC78F-3797-4A94-B871-74959FA2776A}"/>
                  </a:ext>
                </a:extLst>
              </p:cNvPr>
              <p:cNvSpPr/>
              <p:nvPr/>
            </p:nvSpPr>
            <p:spPr>
              <a:xfrm>
                <a:off x="5814059" y="3361467"/>
                <a:ext cx="291250" cy="236982"/>
              </a:xfrm>
              <a:custGeom>
                <a:avLst/>
                <a:gdLst>
                  <a:gd name="connsiteX0" fmla="*/ 0 w 291250"/>
                  <a:gd name="connsiteY0" fmla="*/ 121729 h 236982"/>
                  <a:gd name="connsiteX1" fmla="*/ 65246 w 291250"/>
                  <a:gd name="connsiteY1" fmla="*/ 91440 h 236982"/>
                  <a:gd name="connsiteX2" fmla="*/ 252222 w 291250"/>
                  <a:gd name="connsiteY2" fmla="*/ 13049 h 236982"/>
                  <a:gd name="connsiteX3" fmla="*/ 282035 w 291250"/>
                  <a:gd name="connsiteY3" fmla="*/ 0 h 236982"/>
                  <a:gd name="connsiteX4" fmla="*/ 285179 w 291250"/>
                  <a:gd name="connsiteY4" fmla="*/ 286 h 236982"/>
                  <a:gd name="connsiteX5" fmla="*/ 291084 w 291250"/>
                  <a:gd name="connsiteY5" fmla="*/ 19717 h 236982"/>
                  <a:gd name="connsiteX6" fmla="*/ 290989 w 291250"/>
                  <a:gd name="connsiteY6" fmla="*/ 218980 h 236982"/>
                  <a:gd name="connsiteX7" fmla="*/ 285464 w 291250"/>
                  <a:gd name="connsiteY7" fmla="*/ 236791 h 236982"/>
                  <a:gd name="connsiteX8" fmla="*/ 285464 w 291250"/>
                  <a:gd name="connsiteY8" fmla="*/ 236791 h 236982"/>
                  <a:gd name="connsiteX9" fmla="*/ 281845 w 291250"/>
                  <a:gd name="connsiteY9" fmla="*/ 236982 h 236982"/>
                  <a:gd name="connsiteX10" fmla="*/ 111538 w 291250"/>
                  <a:gd name="connsiteY10" fmla="*/ 168878 h 236982"/>
                  <a:gd name="connsiteX11" fmla="*/ 0 w 291250"/>
                  <a:gd name="connsiteY11" fmla="*/ 121729 h 236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1250" h="236982">
                    <a:moveTo>
                      <a:pt x="0" y="121729"/>
                    </a:moveTo>
                    <a:cubicBezTo>
                      <a:pt x="19526" y="106871"/>
                      <a:pt x="43244" y="101060"/>
                      <a:pt x="65246" y="91440"/>
                    </a:cubicBezTo>
                    <a:cubicBezTo>
                      <a:pt x="127254" y="64484"/>
                      <a:pt x="191072" y="42005"/>
                      <a:pt x="252222" y="13049"/>
                    </a:cubicBezTo>
                    <a:cubicBezTo>
                      <a:pt x="262033" y="8382"/>
                      <a:pt x="273939" y="8477"/>
                      <a:pt x="282035" y="0"/>
                    </a:cubicBezTo>
                    <a:cubicBezTo>
                      <a:pt x="283083" y="95"/>
                      <a:pt x="284131" y="191"/>
                      <a:pt x="285179" y="286"/>
                    </a:cubicBezTo>
                    <a:cubicBezTo>
                      <a:pt x="289846" y="5905"/>
                      <a:pt x="291084" y="12668"/>
                      <a:pt x="291084" y="19717"/>
                    </a:cubicBezTo>
                    <a:cubicBezTo>
                      <a:pt x="291275" y="86106"/>
                      <a:pt x="291370" y="152591"/>
                      <a:pt x="290989" y="218980"/>
                    </a:cubicBezTo>
                    <a:cubicBezTo>
                      <a:pt x="290989" y="225362"/>
                      <a:pt x="290132" y="231743"/>
                      <a:pt x="285464" y="236791"/>
                    </a:cubicBezTo>
                    <a:cubicBezTo>
                      <a:pt x="285464" y="236791"/>
                      <a:pt x="285464" y="236791"/>
                      <a:pt x="285464" y="236791"/>
                    </a:cubicBezTo>
                    <a:cubicBezTo>
                      <a:pt x="284226" y="236887"/>
                      <a:pt x="283083" y="236887"/>
                      <a:pt x="281845" y="236982"/>
                    </a:cubicBezTo>
                    <a:cubicBezTo>
                      <a:pt x="223838" y="217456"/>
                      <a:pt x="168497" y="191262"/>
                      <a:pt x="111538" y="168878"/>
                    </a:cubicBezTo>
                    <a:cubicBezTo>
                      <a:pt x="74105" y="154210"/>
                      <a:pt x="37243" y="137541"/>
                      <a:pt x="0" y="121729"/>
                    </a:cubicBezTo>
                    <a:close/>
                  </a:path>
                </a:pathLst>
              </a:custGeom>
              <a:solidFill>
                <a:srgbClr val="E895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2" name="Freeform: Shape 14">
                <a:extLst>
                  <a:ext uri="{FF2B5EF4-FFF2-40B4-BE49-F238E27FC236}">
                    <a16:creationId xmlns:a16="http://schemas.microsoft.com/office/drawing/2014/main" id="{C67490B8-6C1A-438F-AA29-23542A5AF768}"/>
                  </a:ext>
                </a:extLst>
              </p:cNvPr>
              <p:cNvSpPr/>
              <p:nvPr/>
            </p:nvSpPr>
            <p:spPr>
              <a:xfrm>
                <a:off x="6099333" y="3361848"/>
                <a:ext cx="285750" cy="236566"/>
              </a:xfrm>
              <a:custGeom>
                <a:avLst/>
                <a:gdLst>
                  <a:gd name="connsiteX0" fmla="*/ 381 w 285750"/>
                  <a:gd name="connsiteY0" fmla="*/ 236506 h 236566"/>
                  <a:gd name="connsiteX1" fmla="*/ 0 w 285750"/>
                  <a:gd name="connsiteY1" fmla="*/ 0 h 236566"/>
                  <a:gd name="connsiteX2" fmla="*/ 191834 w 285750"/>
                  <a:gd name="connsiteY2" fmla="*/ 80486 h 236566"/>
                  <a:gd name="connsiteX3" fmla="*/ 260985 w 285750"/>
                  <a:gd name="connsiteY3" fmla="*/ 107918 h 236566"/>
                  <a:gd name="connsiteX4" fmla="*/ 285750 w 285750"/>
                  <a:gd name="connsiteY4" fmla="*/ 119634 h 236566"/>
                  <a:gd name="connsiteX5" fmla="*/ 234029 w 285750"/>
                  <a:gd name="connsiteY5" fmla="*/ 142685 h 236566"/>
                  <a:gd name="connsiteX6" fmla="*/ 108014 w 285750"/>
                  <a:gd name="connsiteY6" fmla="*/ 195739 h 236566"/>
                  <a:gd name="connsiteX7" fmla="*/ 10763 w 285750"/>
                  <a:gd name="connsiteY7" fmla="*/ 235839 h 236566"/>
                  <a:gd name="connsiteX8" fmla="*/ 381 w 285750"/>
                  <a:gd name="connsiteY8" fmla="*/ 236506 h 23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750" h="236566">
                    <a:moveTo>
                      <a:pt x="381" y="236506"/>
                    </a:moveTo>
                    <a:cubicBezTo>
                      <a:pt x="286" y="157639"/>
                      <a:pt x="95" y="78772"/>
                      <a:pt x="0" y="0"/>
                    </a:cubicBezTo>
                    <a:cubicBezTo>
                      <a:pt x="63627" y="27527"/>
                      <a:pt x="128683" y="51721"/>
                      <a:pt x="191834" y="80486"/>
                    </a:cubicBezTo>
                    <a:cubicBezTo>
                      <a:pt x="214408" y="90773"/>
                      <a:pt x="238030" y="98584"/>
                      <a:pt x="260985" y="107918"/>
                    </a:cubicBezTo>
                    <a:cubicBezTo>
                      <a:pt x="268891" y="111157"/>
                      <a:pt x="276511" y="115252"/>
                      <a:pt x="285750" y="119634"/>
                    </a:cubicBezTo>
                    <a:cubicBezTo>
                      <a:pt x="269653" y="132874"/>
                      <a:pt x="250793" y="135350"/>
                      <a:pt x="234029" y="142685"/>
                    </a:cubicBezTo>
                    <a:cubicBezTo>
                      <a:pt x="192215" y="160782"/>
                      <a:pt x="150590" y="179451"/>
                      <a:pt x="108014" y="195739"/>
                    </a:cubicBezTo>
                    <a:cubicBezTo>
                      <a:pt x="75248" y="208312"/>
                      <a:pt x="43244" y="222790"/>
                      <a:pt x="10763" y="235839"/>
                    </a:cubicBezTo>
                    <a:cubicBezTo>
                      <a:pt x="7620" y="237077"/>
                      <a:pt x="3810" y="236315"/>
                      <a:pt x="381" y="236506"/>
                    </a:cubicBezTo>
                    <a:close/>
                  </a:path>
                </a:pathLst>
              </a:custGeom>
              <a:solidFill>
                <a:srgbClr val="FAAF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3" name="Freeform: Shape 15">
                <a:extLst>
                  <a:ext uri="{FF2B5EF4-FFF2-40B4-BE49-F238E27FC236}">
                    <a16:creationId xmlns:a16="http://schemas.microsoft.com/office/drawing/2014/main" id="{03FD8C3A-15F1-4446-BDC6-04F2B1F330ED}"/>
                  </a:ext>
                </a:extLst>
              </p:cNvPr>
              <p:cNvSpPr/>
              <p:nvPr/>
            </p:nvSpPr>
            <p:spPr>
              <a:xfrm>
                <a:off x="6118586" y="3623024"/>
                <a:ext cx="269449" cy="138307"/>
              </a:xfrm>
              <a:custGeom>
                <a:avLst/>
                <a:gdLst>
                  <a:gd name="connsiteX0" fmla="*/ 269450 w 269449"/>
                  <a:gd name="connsiteY0" fmla="*/ 75819 h 138307"/>
                  <a:gd name="connsiteX1" fmla="*/ 216586 w 269449"/>
                  <a:gd name="connsiteY1" fmla="*/ 94869 h 138307"/>
                  <a:gd name="connsiteX2" fmla="*/ 115621 w 269449"/>
                  <a:gd name="connsiteY2" fmla="*/ 135731 h 138307"/>
                  <a:gd name="connsiteX3" fmla="*/ 87046 w 269449"/>
                  <a:gd name="connsiteY3" fmla="*/ 126111 h 138307"/>
                  <a:gd name="connsiteX4" fmla="*/ 9036 w 269449"/>
                  <a:gd name="connsiteY4" fmla="*/ 18383 h 138307"/>
                  <a:gd name="connsiteX5" fmla="*/ 1797 w 269449"/>
                  <a:gd name="connsiteY5" fmla="*/ 0 h 138307"/>
                  <a:gd name="connsiteX6" fmla="*/ 102381 w 269449"/>
                  <a:gd name="connsiteY6" fmla="*/ 98393 h 138307"/>
                  <a:gd name="connsiteX7" fmla="*/ 125908 w 269449"/>
                  <a:gd name="connsiteY7" fmla="*/ 101536 h 138307"/>
                  <a:gd name="connsiteX8" fmla="*/ 250876 w 269449"/>
                  <a:gd name="connsiteY8" fmla="*/ 49625 h 138307"/>
                  <a:gd name="connsiteX9" fmla="*/ 269355 w 269449"/>
                  <a:gd name="connsiteY9" fmla="*/ 44863 h 138307"/>
                  <a:gd name="connsiteX10" fmla="*/ 269450 w 269449"/>
                  <a:gd name="connsiteY10" fmla="*/ 75819 h 13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9449" h="138307">
                    <a:moveTo>
                      <a:pt x="269450" y="75819"/>
                    </a:moveTo>
                    <a:cubicBezTo>
                      <a:pt x="249638" y="75914"/>
                      <a:pt x="234112" y="88392"/>
                      <a:pt x="216586" y="94869"/>
                    </a:cubicBezTo>
                    <a:cubicBezTo>
                      <a:pt x="182582" y="107537"/>
                      <a:pt x="149054" y="121634"/>
                      <a:pt x="115621" y="135731"/>
                    </a:cubicBezTo>
                    <a:cubicBezTo>
                      <a:pt x="102572" y="141256"/>
                      <a:pt x="95238" y="137827"/>
                      <a:pt x="87046" y="126111"/>
                    </a:cubicBezTo>
                    <a:cubicBezTo>
                      <a:pt x="61805" y="89725"/>
                      <a:pt x="34659" y="54578"/>
                      <a:pt x="9036" y="18383"/>
                    </a:cubicBezTo>
                    <a:cubicBezTo>
                      <a:pt x="5512" y="13335"/>
                      <a:pt x="-3918" y="9144"/>
                      <a:pt x="1797" y="0"/>
                    </a:cubicBezTo>
                    <a:cubicBezTo>
                      <a:pt x="35325" y="32766"/>
                      <a:pt x="69044" y="65342"/>
                      <a:pt x="102381" y="98393"/>
                    </a:cubicBezTo>
                    <a:cubicBezTo>
                      <a:pt x="109906" y="105918"/>
                      <a:pt x="117050" y="105251"/>
                      <a:pt x="125908" y="101536"/>
                    </a:cubicBezTo>
                    <a:cubicBezTo>
                      <a:pt x="167437" y="84011"/>
                      <a:pt x="209157" y="66865"/>
                      <a:pt x="250876" y="49625"/>
                    </a:cubicBezTo>
                    <a:cubicBezTo>
                      <a:pt x="256591" y="47244"/>
                      <a:pt x="261925" y="43148"/>
                      <a:pt x="269355" y="44863"/>
                    </a:cubicBezTo>
                    <a:cubicBezTo>
                      <a:pt x="269450" y="55054"/>
                      <a:pt x="269450" y="65437"/>
                      <a:pt x="269450" y="75819"/>
                    </a:cubicBezTo>
                    <a:close/>
                  </a:path>
                </a:pathLst>
              </a:custGeom>
              <a:solidFill>
                <a:srgbClr val="DA77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4" name="Freeform: Shape 16">
                <a:extLst>
                  <a:ext uri="{FF2B5EF4-FFF2-40B4-BE49-F238E27FC236}">
                    <a16:creationId xmlns:a16="http://schemas.microsoft.com/office/drawing/2014/main" id="{3E762FE5-38CC-497C-A034-80E55CDB4E1E}"/>
                  </a:ext>
                </a:extLst>
              </p:cNvPr>
              <p:cNvSpPr/>
              <p:nvPr/>
            </p:nvSpPr>
            <p:spPr>
              <a:xfrm>
                <a:off x="5810916" y="3615689"/>
                <a:ext cx="274701" cy="145800"/>
              </a:xfrm>
              <a:custGeom>
                <a:avLst/>
                <a:gdLst>
                  <a:gd name="connsiteX0" fmla="*/ 0 w 274701"/>
                  <a:gd name="connsiteY0" fmla="*/ 83248 h 145800"/>
                  <a:gd name="connsiteX1" fmla="*/ 0 w 274701"/>
                  <a:gd name="connsiteY1" fmla="*/ 50006 h 145800"/>
                  <a:gd name="connsiteX2" fmla="*/ 101537 w 274701"/>
                  <a:gd name="connsiteY2" fmla="*/ 91250 h 145800"/>
                  <a:gd name="connsiteX3" fmla="*/ 134969 w 274701"/>
                  <a:gd name="connsiteY3" fmla="*/ 105347 h 145800"/>
                  <a:gd name="connsiteX4" fmla="*/ 173546 w 274701"/>
                  <a:gd name="connsiteY4" fmla="*/ 97060 h 145800"/>
                  <a:gd name="connsiteX5" fmla="*/ 274701 w 274701"/>
                  <a:gd name="connsiteY5" fmla="*/ 0 h 145800"/>
                  <a:gd name="connsiteX6" fmla="*/ 235172 w 274701"/>
                  <a:gd name="connsiteY6" fmla="*/ 58483 h 145800"/>
                  <a:gd name="connsiteX7" fmla="*/ 185452 w 274701"/>
                  <a:gd name="connsiteY7" fmla="*/ 126968 h 145800"/>
                  <a:gd name="connsiteX8" fmla="*/ 141351 w 274701"/>
                  <a:gd name="connsiteY8" fmla="*/ 139160 h 145800"/>
                  <a:gd name="connsiteX9" fmla="*/ 14954 w 274701"/>
                  <a:gd name="connsiteY9" fmla="*/ 87154 h 145800"/>
                  <a:gd name="connsiteX10" fmla="*/ 0 w 274701"/>
                  <a:gd name="connsiteY10" fmla="*/ 83248 h 14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4701" h="145800">
                    <a:moveTo>
                      <a:pt x="0" y="83248"/>
                    </a:moveTo>
                    <a:cubicBezTo>
                      <a:pt x="0" y="72962"/>
                      <a:pt x="0" y="62579"/>
                      <a:pt x="0" y="50006"/>
                    </a:cubicBezTo>
                    <a:cubicBezTo>
                      <a:pt x="34671" y="64103"/>
                      <a:pt x="68104" y="77629"/>
                      <a:pt x="101537" y="91250"/>
                    </a:cubicBezTo>
                    <a:cubicBezTo>
                      <a:pt x="112776" y="95822"/>
                      <a:pt x="124778" y="99155"/>
                      <a:pt x="134969" y="105347"/>
                    </a:cubicBezTo>
                    <a:cubicBezTo>
                      <a:pt x="151448" y="115443"/>
                      <a:pt x="161544" y="109061"/>
                      <a:pt x="173546" y="97060"/>
                    </a:cubicBezTo>
                    <a:cubicBezTo>
                      <a:pt x="206502" y="64008"/>
                      <a:pt x="240887" y="32290"/>
                      <a:pt x="274701" y="0"/>
                    </a:cubicBezTo>
                    <a:cubicBezTo>
                      <a:pt x="266224" y="22670"/>
                      <a:pt x="248507" y="39148"/>
                      <a:pt x="235172" y="58483"/>
                    </a:cubicBezTo>
                    <a:cubicBezTo>
                      <a:pt x="219266" y="81725"/>
                      <a:pt x="201740" y="103918"/>
                      <a:pt x="185452" y="126968"/>
                    </a:cubicBezTo>
                    <a:cubicBezTo>
                      <a:pt x="169831" y="149066"/>
                      <a:pt x="166116" y="149733"/>
                      <a:pt x="141351" y="139160"/>
                    </a:cubicBezTo>
                    <a:cubicBezTo>
                      <a:pt x="99441" y="121253"/>
                      <a:pt x="57150" y="104299"/>
                      <a:pt x="14954" y="87154"/>
                    </a:cubicBezTo>
                    <a:cubicBezTo>
                      <a:pt x="10287" y="85344"/>
                      <a:pt x="5048" y="84582"/>
                      <a:pt x="0" y="83248"/>
                    </a:cubicBezTo>
                    <a:close/>
                  </a:path>
                </a:pathLst>
              </a:custGeom>
              <a:solidFill>
                <a:srgbClr val="ED8A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393" name="Freeform: Shape 5">
              <a:extLst>
                <a:ext uri="{FF2B5EF4-FFF2-40B4-BE49-F238E27FC236}">
                  <a16:creationId xmlns:a16="http://schemas.microsoft.com/office/drawing/2014/main" id="{42D9A695-9FD6-44A4-81A3-CE4235B18121}"/>
                </a:ext>
              </a:extLst>
            </p:cNvPr>
            <p:cNvSpPr/>
            <p:nvPr/>
          </p:nvSpPr>
          <p:spPr>
            <a:xfrm>
              <a:off x="5853532" y="2895491"/>
              <a:ext cx="226084" cy="220308"/>
            </a:xfrm>
            <a:custGeom>
              <a:avLst/>
              <a:gdLst>
                <a:gd name="connsiteX0" fmla="*/ 226084 w 226084"/>
                <a:gd name="connsiteY0" fmla="*/ 78023 h 220308"/>
                <a:gd name="connsiteX1" fmla="*/ 180555 w 226084"/>
                <a:gd name="connsiteY1" fmla="*/ 204420 h 220308"/>
                <a:gd name="connsiteX2" fmla="*/ 141788 w 226084"/>
                <a:gd name="connsiteY2" fmla="*/ 218803 h 220308"/>
                <a:gd name="connsiteX3" fmla="*/ 13867 w 226084"/>
                <a:gd name="connsiteY3" fmla="*/ 134316 h 220308"/>
                <a:gd name="connsiteX4" fmla="*/ 532 w 226084"/>
                <a:gd name="connsiteY4" fmla="*/ 87453 h 220308"/>
                <a:gd name="connsiteX5" fmla="*/ 75018 w 226084"/>
                <a:gd name="connsiteY5" fmla="*/ 46972 h 220308"/>
                <a:gd name="connsiteX6" fmla="*/ 88067 w 226084"/>
                <a:gd name="connsiteY6" fmla="*/ 52401 h 220308"/>
                <a:gd name="connsiteX7" fmla="*/ 106736 w 226084"/>
                <a:gd name="connsiteY7" fmla="*/ 45734 h 220308"/>
                <a:gd name="connsiteX8" fmla="*/ 168458 w 226084"/>
                <a:gd name="connsiteY8" fmla="*/ 299 h 220308"/>
                <a:gd name="connsiteX9" fmla="*/ 223513 w 226084"/>
                <a:gd name="connsiteY9" fmla="*/ 58307 h 220308"/>
                <a:gd name="connsiteX10" fmla="*/ 226084 w 226084"/>
                <a:gd name="connsiteY10" fmla="*/ 78023 h 22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084" h="220308">
                  <a:moveTo>
                    <a:pt x="226084" y="78023"/>
                  </a:moveTo>
                  <a:cubicBezTo>
                    <a:pt x="224370" y="128601"/>
                    <a:pt x="207796" y="168511"/>
                    <a:pt x="180555" y="204420"/>
                  </a:cubicBezTo>
                  <a:cubicBezTo>
                    <a:pt x="170554" y="217565"/>
                    <a:pt x="158362" y="223280"/>
                    <a:pt x="141788" y="218803"/>
                  </a:cubicBezTo>
                  <a:cubicBezTo>
                    <a:pt x="89782" y="204801"/>
                    <a:pt x="45681" y="178798"/>
                    <a:pt x="13867" y="134316"/>
                  </a:cubicBezTo>
                  <a:cubicBezTo>
                    <a:pt x="3961" y="120505"/>
                    <a:pt x="-1849" y="104884"/>
                    <a:pt x="532" y="87453"/>
                  </a:cubicBezTo>
                  <a:cubicBezTo>
                    <a:pt x="5295" y="52687"/>
                    <a:pt x="37585" y="35256"/>
                    <a:pt x="75018" y="46972"/>
                  </a:cubicBezTo>
                  <a:cubicBezTo>
                    <a:pt x="79495" y="48401"/>
                    <a:pt x="84257" y="49829"/>
                    <a:pt x="88067" y="52401"/>
                  </a:cubicBezTo>
                  <a:cubicBezTo>
                    <a:pt x="97687" y="58878"/>
                    <a:pt x="102355" y="57354"/>
                    <a:pt x="106736" y="45734"/>
                  </a:cubicBezTo>
                  <a:cubicBezTo>
                    <a:pt x="119690" y="11634"/>
                    <a:pt x="139693" y="-2272"/>
                    <a:pt x="168458" y="299"/>
                  </a:cubicBezTo>
                  <a:cubicBezTo>
                    <a:pt x="193890" y="2490"/>
                    <a:pt x="217703" y="27350"/>
                    <a:pt x="223513" y="58307"/>
                  </a:cubicBezTo>
                  <a:cubicBezTo>
                    <a:pt x="225132" y="66498"/>
                    <a:pt x="225704" y="74785"/>
                    <a:pt x="226084" y="78023"/>
                  </a:cubicBezTo>
                  <a:close/>
                </a:path>
              </a:pathLst>
            </a:custGeom>
            <a:solidFill>
              <a:srgbClr val="E76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4" name="Freeform: Shape 6">
              <a:extLst>
                <a:ext uri="{FF2B5EF4-FFF2-40B4-BE49-F238E27FC236}">
                  <a16:creationId xmlns:a16="http://schemas.microsoft.com/office/drawing/2014/main" id="{96D99A76-2E02-49A7-8E9F-F9C6A1E4B637}"/>
                </a:ext>
              </a:extLst>
            </p:cNvPr>
            <p:cNvSpPr/>
            <p:nvPr/>
          </p:nvSpPr>
          <p:spPr>
            <a:xfrm>
              <a:off x="6122744" y="3145469"/>
              <a:ext cx="197738" cy="193802"/>
            </a:xfrm>
            <a:custGeom>
              <a:avLst/>
              <a:gdLst>
                <a:gd name="connsiteX0" fmla="*/ 197665 w 197738"/>
                <a:gd name="connsiteY0" fmla="*/ 76743 h 193802"/>
                <a:gd name="connsiteX1" fmla="*/ 156040 w 197738"/>
                <a:gd name="connsiteY1" fmla="*/ 152276 h 193802"/>
                <a:gd name="connsiteX2" fmla="*/ 88699 w 197738"/>
                <a:gd name="connsiteY2" fmla="*/ 191043 h 193802"/>
                <a:gd name="connsiteX3" fmla="*/ 60028 w 197738"/>
                <a:gd name="connsiteY3" fmla="*/ 188185 h 193802"/>
                <a:gd name="connsiteX4" fmla="*/ 307 w 197738"/>
                <a:gd name="connsiteY4" fmla="*/ 47120 h 193802"/>
                <a:gd name="connsiteX5" fmla="*/ 35835 w 197738"/>
                <a:gd name="connsiteY5" fmla="*/ 1114 h 193802"/>
                <a:gd name="connsiteX6" fmla="*/ 90223 w 197738"/>
                <a:gd name="connsiteY6" fmla="*/ 26451 h 193802"/>
                <a:gd name="connsiteX7" fmla="*/ 118702 w 197738"/>
                <a:gd name="connsiteY7" fmla="*/ 32166 h 193802"/>
                <a:gd name="connsiteX8" fmla="*/ 173852 w 197738"/>
                <a:gd name="connsiteY8" fmla="*/ 28261 h 193802"/>
                <a:gd name="connsiteX9" fmla="*/ 197665 w 197738"/>
                <a:gd name="connsiteY9" fmla="*/ 76743 h 193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738" h="193802">
                  <a:moveTo>
                    <a:pt x="197665" y="76743"/>
                  </a:moveTo>
                  <a:cubicBezTo>
                    <a:pt x="197093" y="109223"/>
                    <a:pt x="178234" y="131893"/>
                    <a:pt x="156040" y="152276"/>
                  </a:cubicBezTo>
                  <a:cubicBezTo>
                    <a:pt x="136610" y="170088"/>
                    <a:pt x="113845" y="182851"/>
                    <a:pt x="88699" y="191043"/>
                  </a:cubicBezTo>
                  <a:cubicBezTo>
                    <a:pt x="78793" y="194281"/>
                    <a:pt x="67934" y="196091"/>
                    <a:pt x="60028" y="188185"/>
                  </a:cubicBezTo>
                  <a:cubicBezTo>
                    <a:pt x="21071" y="149323"/>
                    <a:pt x="-3027" y="103413"/>
                    <a:pt x="307" y="47120"/>
                  </a:cubicBezTo>
                  <a:cubicBezTo>
                    <a:pt x="1831" y="21879"/>
                    <a:pt x="16880" y="4829"/>
                    <a:pt x="35835" y="1114"/>
                  </a:cubicBezTo>
                  <a:cubicBezTo>
                    <a:pt x="59838" y="-3553"/>
                    <a:pt x="78507" y="6734"/>
                    <a:pt x="90223" y="26451"/>
                  </a:cubicBezTo>
                  <a:cubicBezTo>
                    <a:pt x="98986" y="41119"/>
                    <a:pt x="105082" y="43024"/>
                    <a:pt x="118702" y="32166"/>
                  </a:cubicBezTo>
                  <a:cubicBezTo>
                    <a:pt x="135276" y="18926"/>
                    <a:pt x="155088" y="17402"/>
                    <a:pt x="173852" y="28261"/>
                  </a:cubicBezTo>
                  <a:cubicBezTo>
                    <a:pt x="191950" y="38738"/>
                    <a:pt x="198522" y="56074"/>
                    <a:pt x="197665" y="76743"/>
                  </a:cubicBezTo>
                  <a:close/>
                </a:path>
              </a:pathLst>
            </a:custGeom>
            <a:solidFill>
              <a:srgbClr val="E76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5" name="Freeform: Shape 7">
              <a:extLst>
                <a:ext uri="{FF2B5EF4-FFF2-40B4-BE49-F238E27FC236}">
                  <a16:creationId xmlns:a16="http://schemas.microsoft.com/office/drawing/2014/main" id="{65908251-3BEF-4DE4-B66D-8EEFA4A0DB37}"/>
                </a:ext>
              </a:extLst>
            </p:cNvPr>
            <p:cNvSpPr/>
            <p:nvPr/>
          </p:nvSpPr>
          <p:spPr>
            <a:xfrm>
              <a:off x="5920575" y="3310777"/>
              <a:ext cx="168202" cy="162428"/>
            </a:xfrm>
            <a:custGeom>
              <a:avLst/>
              <a:gdLst>
                <a:gd name="connsiteX0" fmla="*/ 168185 w 168202"/>
                <a:gd name="connsiteY0" fmla="*/ 64978 h 162428"/>
                <a:gd name="connsiteX1" fmla="*/ 126561 w 168202"/>
                <a:gd name="connsiteY1" fmla="*/ 153561 h 162428"/>
                <a:gd name="connsiteX2" fmla="*/ 100844 w 168202"/>
                <a:gd name="connsiteY2" fmla="*/ 161276 h 162428"/>
                <a:gd name="connsiteX3" fmla="*/ 10451 w 168202"/>
                <a:gd name="connsiteY3" fmla="*/ 98792 h 162428"/>
                <a:gd name="connsiteX4" fmla="*/ 8927 w 168202"/>
                <a:gd name="connsiteY4" fmla="*/ 42594 h 162428"/>
                <a:gd name="connsiteX5" fmla="*/ 64839 w 168202"/>
                <a:gd name="connsiteY5" fmla="*/ 35451 h 162428"/>
                <a:gd name="connsiteX6" fmla="*/ 81317 w 168202"/>
                <a:gd name="connsiteY6" fmla="*/ 33355 h 162428"/>
                <a:gd name="connsiteX7" fmla="*/ 133705 w 168202"/>
                <a:gd name="connsiteY7" fmla="*/ 1732 h 162428"/>
                <a:gd name="connsiteX8" fmla="*/ 168185 w 168202"/>
                <a:gd name="connsiteY8" fmla="*/ 64978 h 16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202" h="162428">
                  <a:moveTo>
                    <a:pt x="168185" y="64978"/>
                  </a:moveTo>
                  <a:cubicBezTo>
                    <a:pt x="166852" y="95172"/>
                    <a:pt x="151326" y="126414"/>
                    <a:pt x="126561" y="153561"/>
                  </a:cubicBezTo>
                  <a:cubicBezTo>
                    <a:pt x="119608" y="161181"/>
                    <a:pt x="111035" y="164324"/>
                    <a:pt x="100844" y="161276"/>
                  </a:cubicBezTo>
                  <a:cubicBezTo>
                    <a:pt x="64077" y="150036"/>
                    <a:pt x="32454" y="131177"/>
                    <a:pt x="10451" y="98792"/>
                  </a:cubicBezTo>
                  <a:cubicBezTo>
                    <a:pt x="-3169" y="78789"/>
                    <a:pt x="-3265" y="56882"/>
                    <a:pt x="8927" y="42594"/>
                  </a:cubicBezTo>
                  <a:cubicBezTo>
                    <a:pt x="21024" y="28497"/>
                    <a:pt x="42836" y="25640"/>
                    <a:pt x="64839" y="35451"/>
                  </a:cubicBezTo>
                  <a:cubicBezTo>
                    <a:pt x="70840" y="38118"/>
                    <a:pt x="75507" y="44118"/>
                    <a:pt x="81317" y="33355"/>
                  </a:cubicBezTo>
                  <a:cubicBezTo>
                    <a:pt x="97129" y="4304"/>
                    <a:pt x="112369" y="-4078"/>
                    <a:pt x="133705" y="1732"/>
                  </a:cubicBezTo>
                  <a:cubicBezTo>
                    <a:pt x="155136" y="7447"/>
                    <a:pt x="168757" y="29545"/>
                    <a:pt x="168185" y="64978"/>
                  </a:cubicBezTo>
                  <a:close/>
                </a:path>
              </a:pathLst>
            </a:custGeom>
            <a:solidFill>
              <a:srgbClr val="E76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405" name="Rectangle: Rounded Corners 396">
            <a:extLst>
              <a:ext uri="{FF2B5EF4-FFF2-40B4-BE49-F238E27FC236}">
                <a16:creationId xmlns:a16="http://schemas.microsoft.com/office/drawing/2014/main" id="{C3AB3785-51DB-4046-8DD9-5AD92E5FEA25}"/>
              </a:ext>
            </a:extLst>
          </p:cNvPr>
          <p:cNvSpPr/>
          <p:nvPr/>
        </p:nvSpPr>
        <p:spPr>
          <a:xfrm rot="5400000">
            <a:off x="9918977" y="614308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406" name="Rectangle: Rounded Corners 396">
            <a:extLst>
              <a:ext uri="{FF2B5EF4-FFF2-40B4-BE49-F238E27FC236}">
                <a16:creationId xmlns:a16="http://schemas.microsoft.com/office/drawing/2014/main" id="{4E18B2E6-3357-4195-8573-182F24291FB0}"/>
              </a:ext>
            </a:extLst>
          </p:cNvPr>
          <p:cNvSpPr/>
          <p:nvPr/>
        </p:nvSpPr>
        <p:spPr>
          <a:xfrm rot="5400000">
            <a:off x="1853013" y="610025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407" name="Rectangle: Rounded Corners 396">
            <a:extLst>
              <a:ext uri="{FF2B5EF4-FFF2-40B4-BE49-F238E27FC236}">
                <a16:creationId xmlns:a16="http://schemas.microsoft.com/office/drawing/2014/main" id="{098A1174-549E-48BC-959C-C7643B497D50}"/>
              </a:ext>
            </a:extLst>
          </p:cNvPr>
          <p:cNvSpPr/>
          <p:nvPr/>
        </p:nvSpPr>
        <p:spPr>
          <a:xfrm rot="5400000">
            <a:off x="7949756" y="623829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408" name="Rectangle: Rounded Corners 396">
            <a:extLst>
              <a:ext uri="{FF2B5EF4-FFF2-40B4-BE49-F238E27FC236}">
                <a16:creationId xmlns:a16="http://schemas.microsoft.com/office/drawing/2014/main" id="{B5FAC2E0-68B2-484C-9452-FDBAB7E9576B}"/>
              </a:ext>
            </a:extLst>
          </p:cNvPr>
          <p:cNvSpPr/>
          <p:nvPr/>
        </p:nvSpPr>
        <p:spPr>
          <a:xfrm rot="5400000">
            <a:off x="5927421" y="613219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409" name="Rectangle: Rounded Corners 396">
            <a:extLst>
              <a:ext uri="{FF2B5EF4-FFF2-40B4-BE49-F238E27FC236}">
                <a16:creationId xmlns:a16="http://schemas.microsoft.com/office/drawing/2014/main" id="{83B91974-F5C9-4F26-8983-6A9941C7EC7A}"/>
              </a:ext>
            </a:extLst>
          </p:cNvPr>
          <p:cNvSpPr/>
          <p:nvPr/>
        </p:nvSpPr>
        <p:spPr>
          <a:xfrm rot="5400000">
            <a:off x="3903916" y="621918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8BB9A078-0AE6-41B5-9827-525E7778474E}"/>
              </a:ext>
            </a:extLst>
          </p:cNvPr>
          <p:cNvSpPr txBox="1"/>
          <p:nvPr/>
        </p:nvSpPr>
        <p:spPr>
          <a:xfrm>
            <a:off x="3102307" y="934310"/>
            <a:ext cx="347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,</a:t>
            </a:r>
          </a:p>
        </p:txBody>
      </p:sp>
      <p:sp>
        <p:nvSpPr>
          <p:cNvPr id="410" name="กล่องข้อความ 409">
            <a:extLst>
              <a:ext uri="{FF2B5EF4-FFF2-40B4-BE49-F238E27FC236}">
                <a16:creationId xmlns:a16="http://schemas.microsoft.com/office/drawing/2014/main" id="{77A2BB96-E9FE-433B-B858-FA6682BD50C2}"/>
              </a:ext>
            </a:extLst>
          </p:cNvPr>
          <p:cNvSpPr txBox="1"/>
          <p:nvPr/>
        </p:nvSpPr>
        <p:spPr>
          <a:xfrm>
            <a:off x="9146997" y="950983"/>
            <a:ext cx="347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,</a:t>
            </a:r>
          </a:p>
        </p:txBody>
      </p:sp>
      <p:sp>
        <p:nvSpPr>
          <p:cNvPr id="411" name="กล่องข้อความ 410">
            <a:extLst>
              <a:ext uri="{FF2B5EF4-FFF2-40B4-BE49-F238E27FC236}">
                <a16:creationId xmlns:a16="http://schemas.microsoft.com/office/drawing/2014/main" id="{5111CC8A-02A5-46CE-8A68-872385DA1A1B}"/>
              </a:ext>
            </a:extLst>
          </p:cNvPr>
          <p:cNvSpPr txBox="1"/>
          <p:nvPr/>
        </p:nvSpPr>
        <p:spPr>
          <a:xfrm>
            <a:off x="7136443" y="950983"/>
            <a:ext cx="347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,</a:t>
            </a:r>
          </a:p>
        </p:txBody>
      </p:sp>
      <p:sp>
        <p:nvSpPr>
          <p:cNvPr id="412" name="กล่องข้อความ 411">
            <a:extLst>
              <a:ext uri="{FF2B5EF4-FFF2-40B4-BE49-F238E27FC236}">
                <a16:creationId xmlns:a16="http://schemas.microsoft.com/office/drawing/2014/main" id="{FE42C51B-B7FA-4D98-BC67-7C56E173986A}"/>
              </a:ext>
            </a:extLst>
          </p:cNvPr>
          <p:cNvSpPr txBox="1"/>
          <p:nvPr/>
        </p:nvSpPr>
        <p:spPr>
          <a:xfrm>
            <a:off x="5114417" y="941412"/>
            <a:ext cx="347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,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B4B78131-5768-4944-A00C-0B2E874C7E7C}"/>
              </a:ext>
            </a:extLst>
          </p:cNvPr>
          <p:cNvSpPr txBox="1"/>
          <p:nvPr/>
        </p:nvSpPr>
        <p:spPr>
          <a:xfrm>
            <a:off x="1537243" y="1013375"/>
            <a:ext cx="1465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latin typeface="Arial Rounded MT Bold" panose="020F0704030504030204" pitchFamily="34" charset="0"/>
            </a:endParaRPr>
          </a:p>
        </p:txBody>
      </p:sp>
      <p:cxnSp>
        <p:nvCxnSpPr>
          <p:cNvPr id="413" name="Straight Connector 84">
            <a:extLst>
              <a:ext uri="{FF2B5EF4-FFF2-40B4-BE49-F238E27FC236}">
                <a16:creationId xmlns:a16="http://schemas.microsoft.com/office/drawing/2014/main" id="{4B42E5C8-B914-4C2D-9EA2-36DF08EF585B}"/>
              </a:ext>
            </a:extLst>
          </p:cNvPr>
          <p:cNvCxnSpPr>
            <a:cxnSpLocks/>
          </p:cNvCxnSpPr>
          <p:nvPr/>
        </p:nvCxnSpPr>
        <p:spPr>
          <a:xfrm>
            <a:off x="1127426" y="136663"/>
            <a:ext cx="0" cy="250014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4" name="กล่องข้อความ 413">
            <a:extLst>
              <a:ext uri="{FF2B5EF4-FFF2-40B4-BE49-F238E27FC236}">
                <a16:creationId xmlns:a16="http://schemas.microsoft.com/office/drawing/2014/main" id="{F05E4211-55C5-4AB4-82CC-7C5D737E8255}"/>
              </a:ext>
            </a:extLst>
          </p:cNvPr>
          <p:cNvSpPr txBox="1"/>
          <p:nvPr/>
        </p:nvSpPr>
        <p:spPr>
          <a:xfrm>
            <a:off x="9584072" y="1013374"/>
            <a:ext cx="1465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37</a:t>
            </a:r>
          </a:p>
        </p:txBody>
      </p:sp>
      <p:sp>
        <p:nvSpPr>
          <p:cNvPr id="415" name="กล่องข้อความ 414">
            <a:extLst>
              <a:ext uri="{FF2B5EF4-FFF2-40B4-BE49-F238E27FC236}">
                <a16:creationId xmlns:a16="http://schemas.microsoft.com/office/drawing/2014/main" id="{9C193053-0985-41A7-A688-AB4D36B81825}"/>
              </a:ext>
            </a:extLst>
          </p:cNvPr>
          <p:cNvSpPr txBox="1"/>
          <p:nvPr/>
        </p:nvSpPr>
        <p:spPr>
          <a:xfrm>
            <a:off x="7644330" y="1027375"/>
            <a:ext cx="1465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33</a:t>
            </a:r>
          </a:p>
        </p:txBody>
      </p:sp>
      <p:sp>
        <p:nvSpPr>
          <p:cNvPr id="416" name="กล่องข้อความ 415">
            <a:extLst>
              <a:ext uri="{FF2B5EF4-FFF2-40B4-BE49-F238E27FC236}">
                <a16:creationId xmlns:a16="http://schemas.microsoft.com/office/drawing/2014/main" id="{F3D86B79-D7F5-490B-80D9-BA8775A9C5A1}"/>
              </a:ext>
            </a:extLst>
          </p:cNvPr>
          <p:cNvSpPr txBox="1"/>
          <p:nvPr/>
        </p:nvSpPr>
        <p:spPr>
          <a:xfrm>
            <a:off x="3589536" y="1003100"/>
            <a:ext cx="1465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25</a:t>
            </a:r>
          </a:p>
        </p:txBody>
      </p:sp>
      <p:sp>
        <p:nvSpPr>
          <p:cNvPr id="425" name="Freeform: Shape 241">
            <a:extLst>
              <a:ext uri="{FF2B5EF4-FFF2-40B4-BE49-F238E27FC236}">
                <a16:creationId xmlns:a16="http://schemas.microsoft.com/office/drawing/2014/main" id="{D3840693-9E4D-482E-8264-946E19F3B258}"/>
              </a:ext>
            </a:extLst>
          </p:cNvPr>
          <p:cNvSpPr/>
          <p:nvPr/>
        </p:nvSpPr>
        <p:spPr>
          <a:xfrm>
            <a:off x="5819671" y="5317654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9" name="51">
            <a:extLst>
              <a:ext uri="{FF2B5EF4-FFF2-40B4-BE49-F238E27FC236}">
                <a16:creationId xmlns:a16="http://schemas.microsoft.com/office/drawing/2014/main" id="{BDDB35A3-5164-4DB1-8C7B-52BD18EB468A}"/>
              </a:ext>
            </a:extLst>
          </p:cNvPr>
          <p:cNvGrpSpPr/>
          <p:nvPr/>
        </p:nvGrpSpPr>
        <p:grpSpPr>
          <a:xfrm>
            <a:off x="6407465" y="5253364"/>
            <a:ext cx="1828610" cy="1015663"/>
            <a:chOff x="6407465" y="5253364"/>
            <a:chExt cx="1828610" cy="1015663"/>
          </a:xfrm>
        </p:grpSpPr>
        <p:sp>
          <p:nvSpPr>
            <p:cNvPr id="419" name="5">
              <a:extLst>
                <a:ext uri="{FF2B5EF4-FFF2-40B4-BE49-F238E27FC236}">
                  <a16:creationId xmlns:a16="http://schemas.microsoft.com/office/drawing/2014/main" id="{22EF801D-472A-4D5D-A451-3AB29B88410F}"/>
                </a:ext>
              </a:extLst>
            </p:cNvPr>
            <p:cNvSpPr/>
            <p:nvPr/>
          </p:nvSpPr>
          <p:spPr>
            <a:xfrm rot="5400000">
              <a:off x="6884770" y="4858338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26" name="กล่องข้อความ 425">
              <a:extLst>
                <a:ext uri="{FF2B5EF4-FFF2-40B4-BE49-F238E27FC236}">
                  <a16:creationId xmlns:a16="http://schemas.microsoft.com/office/drawing/2014/main" id="{8662D7E5-1DDF-4AB6-83A3-FF70AC5DC1F8}"/>
                </a:ext>
              </a:extLst>
            </p:cNvPr>
            <p:cNvSpPr txBox="1"/>
            <p:nvPr/>
          </p:nvSpPr>
          <p:spPr>
            <a:xfrm>
              <a:off x="6425732" y="5253364"/>
              <a:ext cx="14650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+mj-lt"/>
                </a:rPr>
                <a:t> </a:t>
              </a:r>
              <a:r>
                <a:rPr lang="en-US" sz="6000" dirty="0">
                  <a:latin typeface="Arial Rounded MT Bold" panose="020F0704030504030204" pitchFamily="34" charset="0"/>
                </a:rPr>
                <a:t>15</a:t>
              </a:r>
            </a:p>
          </p:txBody>
        </p:sp>
      </p:grpSp>
      <p:grpSp>
        <p:nvGrpSpPr>
          <p:cNvPr id="7" name="31">
            <a:extLst>
              <a:ext uri="{FF2B5EF4-FFF2-40B4-BE49-F238E27FC236}">
                <a16:creationId xmlns:a16="http://schemas.microsoft.com/office/drawing/2014/main" id="{470AB628-7D53-4A1E-B2FE-BD62F1F96388}"/>
              </a:ext>
            </a:extLst>
          </p:cNvPr>
          <p:cNvGrpSpPr/>
          <p:nvPr/>
        </p:nvGrpSpPr>
        <p:grpSpPr>
          <a:xfrm>
            <a:off x="7575433" y="3883829"/>
            <a:ext cx="1828610" cy="1015663"/>
            <a:chOff x="7575433" y="3883829"/>
            <a:chExt cx="1828610" cy="1015663"/>
          </a:xfrm>
        </p:grpSpPr>
        <p:sp>
          <p:nvSpPr>
            <p:cNvPr id="421" name="3">
              <a:extLst>
                <a:ext uri="{FF2B5EF4-FFF2-40B4-BE49-F238E27FC236}">
                  <a16:creationId xmlns:a16="http://schemas.microsoft.com/office/drawing/2014/main" id="{184EC126-7602-4A3C-8B3B-C08EBD146323}"/>
                </a:ext>
              </a:extLst>
            </p:cNvPr>
            <p:cNvSpPr/>
            <p:nvPr/>
          </p:nvSpPr>
          <p:spPr>
            <a:xfrm rot="5400000">
              <a:off x="8052738" y="3499178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27" name="กล่องข้อความ 426">
              <a:extLst>
                <a:ext uri="{FF2B5EF4-FFF2-40B4-BE49-F238E27FC236}">
                  <a16:creationId xmlns:a16="http://schemas.microsoft.com/office/drawing/2014/main" id="{89DB4672-FD73-4A40-9B9B-4C9F75BC76BB}"/>
                </a:ext>
              </a:extLst>
            </p:cNvPr>
            <p:cNvSpPr txBox="1"/>
            <p:nvPr/>
          </p:nvSpPr>
          <p:spPr>
            <a:xfrm>
              <a:off x="7716490" y="3883829"/>
              <a:ext cx="14650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Arial Rounded MT Bold" panose="020F0704030504030204" pitchFamily="34" charset="0"/>
                </a:rPr>
                <a:t>27</a:t>
              </a:r>
            </a:p>
          </p:txBody>
        </p:sp>
      </p:grpSp>
      <p:grpSp>
        <p:nvGrpSpPr>
          <p:cNvPr id="8" name="41">
            <a:extLst>
              <a:ext uri="{FF2B5EF4-FFF2-40B4-BE49-F238E27FC236}">
                <a16:creationId xmlns:a16="http://schemas.microsoft.com/office/drawing/2014/main" id="{53C4D7B3-DEF1-4AF2-9374-51ECD36AFF62}"/>
              </a:ext>
            </a:extLst>
          </p:cNvPr>
          <p:cNvGrpSpPr/>
          <p:nvPr/>
        </p:nvGrpSpPr>
        <p:grpSpPr>
          <a:xfrm>
            <a:off x="3634801" y="5226019"/>
            <a:ext cx="1828610" cy="1015663"/>
            <a:chOff x="3589536" y="5253364"/>
            <a:chExt cx="1828610" cy="1015663"/>
          </a:xfrm>
        </p:grpSpPr>
        <p:sp>
          <p:nvSpPr>
            <p:cNvPr id="420" name="Rectangle: Rounded Corners 396">
              <a:extLst>
                <a:ext uri="{FF2B5EF4-FFF2-40B4-BE49-F238E27FC236}">
                  <a16:creationId xmlns:a16="http://schemas.microsoft.com/office/drawing/2014/main" id="{5747F2F1-C0C5-4C1B-B029-08669C1AD2F2}"/>
                </a:ext>
              </a:extLst>
            </p:cNvPr>
            <p:cNvSpPr/>
            <p:nvPr/>
          </p:nvSpPr>
          <p:spPr>
            <a:xfrm rot="5400000">
              <a:off x="4066841" y="4876206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28" name="กล่องข้อความ 427">
              <a:extLst>
                <a:ext uri="{FF2B5EF4-FFF2-40B4-BE49-F238E27FC236}">
                  <a16:creationId xmlns:a16="http://schemas.microsoft.com/office/drawing/2014/main" id="{9EEECFE4-BD4A-44F7-B96F-D746DC4979DB}"/>
                </a:ext>
              </a:extLst>
            </p:cNvPr>
            <p:cNvSpPr txBox="1"/>
            <p:nvPr/>
          </p:nvSpPr>
          <p:spPr>
            <a:xfrm>
              <a:off x="3760683" y="5253364"/>
              <a:ext cx="14650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Arial Rounded MT Bold" panose="020F0704030504030204" pitchFamily="34" charset="0"/>
                </a:rPr>
                <a:t>19</a:t>
              </a:r>
            </a:p>
          </p:txBody>
        </p:sp>
      </p:grpSp>
      <p:grpSp>
        <p:nvGrpSpPr>
          <p:cNvPr id="5" name="1">
            <a:extLst>
              <a:ext uri="{FF2B5EF4-FFF2-40B4-BE49-F238E27FC236}">
                <a16:creationId xmlns:a16="http://schemas.microsoft.com/office/drawing/2014/main" id="{E0215E84-8513-47E1-95F6-03A2796DDFDB}"/>
              </a:ext>
            </a:extLst>
          </p:cNvPr>
          <p:cNvGrpSpPr/>
          <p:nvPr/>
        </p:nvGrpSpPr>
        <p:grpSpPr>
          <a:xfrm>
            <a:off x="2511039" y="3948809"/>
            <a:ext cx="1828610" cy="1015663"/>
            <a:chOff x="2511039" y="3948809"/>
            <a:chExt cx="1828610" cy="1015663"/>
          </a:xfrm>
        </p:grpSpPr>
        <p:sp>
          <p:nvSpPr>
            <p:cNvPr id="423" name="1">
              <a:extLst>
                <a:ext uri="{FF2B5EF4-FFF2-40B4-BE49-F238E27FC236}">
                  <a16:creationId xmlns:a16="http://schemas.microsoft.com/office/drawing/2014/main" id="{27B42C3E-6245-4857-B152-E52D8BF991E2}"/>
                </a:ext>
              </a:extLst>
            </p:cNvPr>
            <p:cNvSpPr/>
            <p:nvPr/>
          </p:nvSpPr>
          <p:spPr>
            <a:xfrm rot="5400000">
              <a:off x="2988344" y="3562824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29" name="กล่องข้อความ 428">
              <a:extLst>
                <a:ext uri="{FF2B5EF4-FFF2-40B4-BE49-F238E27FC236}">
                  <a16:creationId xmlns:a16="http://schemas.microsoft.com/office/drawing/2014/main" id="{F1E15912-9949-4979-93D6-B7D47E510942}"/>
                </a:ext>
              </a:extLst>
            </p:cNvPr>
            <p:cNvSpPr txBox="1"/>
            <p:nvPr/>
          </p:nvSpPr>
          <p:spPr>
            <a:xfrm>
              <a:off x="2629961" y="3948809"/>
              <a:ext cx="14650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Arial Rounded MT Bold" panose="020F0704030504030204" pitchFamily="34" charset="0"/>
                </a:rPr>
                <a:t>20</a:t>
              </a:r>
            </a:p>
          </p:txBody>
        </p:sp>
      </p:grpSp>
      <p:grpSp>
        <p:nvGrpSpPr>
          <p:cNvPr id="6" name="t2">
            <a:extLst>
              <a:ext uri="{FF2B5EF4-FFF2-40B4-BE49-F238E27FC236}">
                <a16:creationId xmlns:a16="http://schemas.microsoft.com/office/drawing/2014/main" id="{A551D48A-ED35-4DBE-A746-296CDC580703}"/>
              </a:ext>
            </a:extLst>
          </p:cNvPr>
          <p:cNvGrpSpPr/>
          <p:nvPr/>
        </p:nvGrpSpPr>
        <p:grpSpPr>
          <a:xfrm>
            <a:off x="4951026" y="3926548"/>
            <a:ext cx="1828610" cy="1015663"/>
            <a:chOff x="4951026" y="3926548"/>
            <a:chExt cx="1828610" cy="1015663"/>
          </a:xfrm>
        </p:grpSpPr>
        <p:sp>
          <p:nvSpPr>
            <p:cNvPr id="422" name="Rectangle: Rounded Corners 396">
              <a:extLst>
                <a:ext uri="{FF2B5EF4-FFF2-40B4-BE49-F238E27FC236}">
                  <a16:creationId xmlns:a16="http://schemas.microsoft.com/office/drawing/2014/main" id="{0D327C84-02F8-4E2C-A3CD-E147EB632BAF}"/>
                </a:ext>
              </a:extLst>
            </p:cNvPr>
            <p:cNvSpPr/>
            <p:nvPr/>
          </p:nvSpPr>
          <p:spPr>
            <a:xfrm rot="5400000">
              <a:off x="5428331" y="3548187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30" name="2">
              <a:extLst>
                <a:ext uri="{FF2B5EF4-FFF2-40B4-BE49-F238E27FC236}">
                  <a16:creationId xmlns:a16="http://schemas.microsoft.com/office/drawing/2014/main" id="{D88B6D7B-88C0-4926-909A-91D8B2C8F281}"/>
                </a:ext>
              </a:extLst>
            </p:cNvPr>
            <p:cNvSpPr txBox="1"/>
            <p:nvPr/>
          </p:nvSpPr>
          <p:spPr>
            <a:xfrm>
              <a:off x="5117758" y="3926548"/>
              <a:ext cx="14650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Arial Rounded MT Bold" panose="020F0704030504030204" pitchFamily="34" charset="0"/>
                </a:rPr>
                <a:t>21</a:t>
              </a:r>
            </a:p>
          </p:txBody>
        </p:sp>
      </p:grpSp>
      <p:sp>
        <p:nvSpPr>
          <p:cNvPr id="4" name="f1">
            <a:extLst>
              <a:ext uri="{FF2B5EF4-FFF2-40B4-BE49-F238E27FC236}">
                <a16:creationId xmlns:a16="http://schemas.microsoft.com/office/drawing/2014/main" id="{DA15085A-0F18-401F-9424-1E510C6065E8}"/>
              </a:ext>
            </a:extLst>
          </p:cNvPr>
          <p:cNvSpPr/>
          <p:nvPr/>
        </p:nvSpPr>
        <p:spPr>
          <a:xfrm>
            <a:off x="2385165" y="3207392"/>
            <a:ext cx="2007215" cy="252661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f3">
            <a:extLst>
              <a:ext uri="{FF2B5EF4-FFF2-40B4-BE49-F238E27FC236}">
                <a16:creationId xmlns:a16="http://schemas.microsoft.com/office/drawing/2014/main" id="{98B8BA0D-64A7-440E-AF5F-9B5E1079177A}"/>
              </a:ext>
            </a:extLst>
          </p:cNvPr>
          <p:cNvSpPr/>
          <p:nvPr/>
        </p:nvSpPr>
        <p:spPr>
          <a:xfrm>
            <a:off x="7428642" y="3161992"/>
            <a:ext cx="2007215" cy="252661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f4">
            <a:extLst>
              <a:ext uri="{FF2B5EF4-FFF2-40B4-BE49-F238E27FC236}">
                <a16:creationId xmlns:a16="http://schemas.microsoft.com/office/drawing/2014/main" id="{AA1F1766-3C3B-4C91-B588-AB63F271FB43}"/>
              </a:ext>
            </a:extLst>
          </p:cNvPr>
          <p:cNvSpPr/>
          <p:nvPr/>
        </p:nvSpPr>
        <p:spPr>
          <a:xfrm>
            <a:off x="3554051" y="4528765"/>
            <a:ext cx="2007215" cy="252661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f5">
            <a:extLst>
              <a:ext uri="{FF2B5EF4-FFF2-40B4-BE49-F238E27FC236}">
                <a16:creationId xmlns:a16="http://schemas.microsoft.com/office/drawing/2014/main" id="{26CEBA40-403A-4DB4-AC74-04F887623544}"/>
              </a:ext>
            </a:extLst>
          </p:cNvPr>
          <p:cNvSpPr/>
          <p:nvPr/>
        </p:nvSpPr>
        <p:spPr>
          <a:xfrm>
            <a:off x="6286980" y="4509336"/>
            <a:ext cx="2007215" cy="252661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กล่องข้อความ 212">
            <a:extLst>
              <a:ext uri="{FF2B5EF4-FFF2-40B4-BE49-F238E27FC236}">
                <a16:creationId xmlns:a16="http://schemas.microsoft.com/office/drawing/2014/main" id="{6C5C5076-7F53-4DEF-8B40-8D768FD711FB}"/>
              </a:ext>
            </a:extLst>
          </p:cNvPr>
          <p:cNvSpPr txBox="1"/>
          <p:nvPr/>
        </p:nvSpPr>
        <p:spPr>
          <a:xfrm>
            <a:off x="5590919" y="998795"/>
            <a:ext cx="1465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29</a:t>
            </a:r>
          </a:p>
        </p:txBody>
      </p:sp>
      <p:grpSp>
        <p:nvGrpSpPr>
          <p:cNvPr id="216" name="กลุ่ม 215">
            <a:extLst>
              <a:ext uri="{FF2B5EF4-FFF2-40B4-BE49-F238E27FC236}">
                <a16:creationId xmlns:a16="http://schemas.microsoft.com/office/drawing/2014/main" id="{AB603189-F4F9-4FA3-86C2-CA77FB0E1169}"/>
              </a:ext>
            </a:extLst>
          </p:cNvPr>
          <p:cNvGrpSpPr/>
          <p:nvPr/>
        </p:nvGrpSpPr>
        <p:grpSpPr>
          <a:xfrm>
            <a:off x="9829596" y="5837168"/>
            <a:ext cx="2469755" cy="873999"/>
            <a:chOff x="9829596" y="5837168"/>
            <a:chExt cx="2469755" cy="873999"/>
          </a:xfrm>
        </p:grpSpPr>
        <p:sp>
          <p:nvSpPr>
            <p:cNvPr id="217" name="Rectangle: Rounded Corners 396">
              <a:extLst>
                <a:ext uri="{FF2B5EF4-FFF2-40B4-BE49-F238E27FC236}">
                  <a16:creationId xmlns:a16="http://schemas.microsoft.com/office/drawing/2014/main" id="{591A23E3-E3C2-4FD0-B380-4085CF8354A0}"/>
                </a:ext>
              </a:extLst>
            </p:cNvPr>
            <p:cNvSpPr/>
            <p:nvPr/>
          </p:nvSpPr>
          <p:spPr>
            <a:xfrm rot="5400000">
              <a:off x="10627474" y="5039290"/>
              <a:ext cx="873999" cy="2469755"/>
            </a:xfrm>
            <a:prstGeom prst="roundRect">
              <a:avLst>
                <a:gd name="adj" fmla="val 50000"/>
              </a:avLst>
            </a:prstGeom>
            <a:solidFill>
              <a:srgbClr val="EE9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218" name="กล่องข้อความ 217">
              <a:extLst>
                <a:ext uri="{FF2B5EF4-FFF2-40B4-BE49-F238E27FC236}">
                  <a16:creationId xmlns:a16="http://schemas.microsoft.com/office/drawing/2014/main" id="{82F388C3-D9AA-49B8-88CF-5E91A1DEF353}"/>
                </a:ext>
              </a:extLst>
            </p:cNvPr>
            <p:cNvSpPr txBox="1"/>
            <p:nvPr/>
          </p:nvSpPr>
          <p:spPr>
            <a:xfrm>
              <a:off x="10034028" y="5869563"/>
              <a:ext cx="19941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  <a:hlinkClick r:id="" action="ppaction://hlinkshowjump?jump=nextslid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ข้อถัดไป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22" name="กลุ่ม 221">
            <a:extLst>
              <a:ext uri="{FF2B5EF4-FFF2-40B4-BE49-F238E27FC236}">
                <a16:creationId xmlns:a16="http://schemas.microsoft.com/office/drawing/2014/main" id="{6F577229-070C-4CE2-8779-43410F9BE867}"/>
              </a:ext>
            </a:extLst>
          </p:cNvPr>
          <p:cNvGrpSpPr/>
          <p:nvPr/>
        </p:nvGrpSpPr>
        <p:grpSpPr>
          <a:xfrm>
            <a:off x="-175524" y="5830983"/>
            <a:ext cx="2469755" cy="873999"/>
            <a:chOff x="9829596" y="5837168"/>
            <a:chExt cx="2469755" cy="873999"/>
          </a:xfrm>
        </p:grpSpPr>
        <p:sp>
          <p:nvSpPr>
            <p:cNvPr id="223" name="Rectangle: Rounded Corners 396">
              <a:extLst>
                <a:ext uri="{FF2B5EF4-FFF2-40B4-BE49-F238E27FC236}">
                  <a16:creationId xmlns:a16="http://schemas.microsoft.com/office/drawing/2014/main" id="{57143C46-C1ED-4DD1-9261-B3BB075F7426}"/>
                </a:ext>
              </a:extLst>
            </p:cNvPr>
            <p:cNvSpPr/>
            <p:nvPr/>
          </p:nvSpPr>
          <p:spPr>
            <a:xfrm rot="5400000">
              <a:off x="10627474" y="5039290"/>
              <a:ext cx="873999" cy="2469755"/>
            </a:xfrm>
            <a:prstGeom prst="roundRect">
              <a:avLst>
                <a:gd name="adj" fmla="val 50000"/>
              </a:avLst>
            </a:prstGeom>
            <a:solidFill>
              <a:srgbClr val="EE9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225" name="กล่องข้อความ 224">
              <a:extLst>
                <a:ext uri="{FF2B5EF4-FFF2-40B4-BE49-F238E27FC236}">
                  <a16:creationId xmlns:a16="http://schemas.microsoft.com/office/drawing/2014/main" id="{79911198-FE32-421E-8F34-81FBA28A5818}"/>
                </a:ext>
              </a:extLst>
            </p:cNvPr>
            <p:cNvSpPr txBox="1"/>
            <p:nvPr/>
          </p:nvSpPr>
          <p:spPr>
            <a:xfrm>
              <a:off x="10034028" y="5869563"/>
              <a:ext cx="19941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  <a:hlinkClick r:id="" action="ppaction://hlinkshowjump?jump=previousslid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ย้อนกลับ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299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2.22222E-6 L -0.00013 0.00046 C 0.00065 -0.00787 0.00143 -0.01528 0.00221 -0.02315 C 0.0026 -0.02685 0.0026 -0.03079 0.00299 -0.03449 C 0.00339 -0.0375 0.00417 -0.04028 0.00456 -0.04306 C 0.00508 -0.04653 0.0056 -0.04977 0.00612 -0.05324 C 0.00638 -0.06158 0.00638 -0.06968 0.0069 -0.07778 C 0.00716 -0.08172 0.00859 -0.08519 0.00859 -0.08912 C 0.00807 -0.12801 0.00924 -0.13634 0.00378 -0.1625 C 0.00312 -0.16597 0.00221 -0.16922 0.00143 -0.17246 C 0.00104 -0.17408 0.00104 -0.17547 0.00065 -0.17685 C -0.00013 -0.1794 -0.00156 -0.18172 -0.0026 -0.18426 C -0.00286 -0.18611 -0.00286 -0.1882 -0.00339 -0.19005 C -0.00417 -0.19259 -0.00534 -0.19491 -0.00651 -0.19722 C -0.01133 -0.20648 -0.01094 -0.20556 -0.01523 -0.21158 C -0.01849 -0.2206 -0.01458 -0.21134 -0.0224 -0.22014 C -0.02409 -0.22199 -0.02526 -0.2257 -0.02708 -0.22732 C -0.02773 -0.22778 -0.03607 -0.23079 -0.03828 -0.23148 C -0.03984 -0.23287 -0.04128 -0.23496 -0.04297 -0.23588 C -0.04466 -0.23681 -0.04674 -0.23681 -0.04844 -0.23727 C -0.05508 -0.23889 -0.06172 -0.23982 -0.06823 -0.24167 C -0.07604 -0.24352 -0.07201 -0.24259 -0.08008 -0.24445 L -0.1832 -0.24167 C -0.18581 -0.24144 -0.18854 -0.24005 -0.19102 -0.24005 C -0.2112 -0.24005 -0.23125 -0.24121 -0.2513 -0.24167 C -0.25286 -0.24213 -0.25443 -0.24259 -0.25612 -0.24306 C -0.2582 -0.24352 -0.26042 -0.24352 -0.26237 -0.24445 C -0.2638 -0.24537 -0.2681 -0.24884 -0.2694 -0.25047 C -0.27031 -0.25116 -0.27096 -0.25255 -0.27188 -0.25324 C -0.27266 -0.25394 -0.27331 -0.25417 -0.27435 -0.25463 C -0.2819 -0.27176 -0.27826 -0.26667 -0.28385 -0.27338 C -0.2849 -0.27709 -0.28607 -0.28287 -0.28776 -0.28634 C -0.28854 -0.28773 -0.28932 -0.28912 -0.28997 -0.29051 C -0.29414 -0.30926 -0.28893 -0.28611 -0.29401 -0.30486 C -0.29466 -0.30741 -0.29505 -0.30996 -0.2957 -0.31227 C -0.29622 -0.31412 -0.29674 -0.31621 -0.29727 -0.31806 C -0.29766 -0.32176 -0.29805 -0.3257 -0.29883 -0.3294 L -0.30039 -0.33797 C -0.30013 -0.34931 -0.3043 -0.39121 -0.29727 -0.41134 C -0.29661 -0.41343 -0.2957 -0.41528 -0.29492 -0.41713 C -0.29466 -0.41898 -0.2944 -0.42107 -0.29401 -0.42292 C -0.29336 -0.42824 -0.29336 -0.42547 -0.29336 -0.42824 " pathEditMode="relative" rAng="0" ptsTypes="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-2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10" grpId="0" animBg="1"/>
      <p:bldP spid="210" grpId="1" animBg="1"/>
      <p:bldP spid="211" grpId="0" animBg="1"/>
      <p:bldP spid="211" grpId="1" animBg="1"/>
      <p:bldP spid="212" grpId="0" animBg="1"/>
      <p:bldP spid="2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สี่เหลี่ยมผืนผ้า 214">
            <a:extLst>
              <a:ext uri="{FF2B5EF4-FFF2-40B4-BE49-F238E27FC236}">
                <a16:creationId xmlns:a16="http://schemas.microsoft.com/office/drawing/2014/main" id="{C855FBB9-B7A7-492C-AFE7-048A494FC0D1}"/>
              </a:ext>
            </a:extLst>
          </p:cNvPr>
          <p:cNvSpPr/>
          <p:nvPr/>
        </p:nvSpPr>
        <p:spPr>
          <a:xfrm>
            <a:off x="14208" y="-43016"/>
            <a:ext cx="12214414" cy="6901016"/>
          </a:xfrm>
          <a:prstGeom prst="rect">
            <a:avLst/>
          </a:prstGeom>
          <a:solidFill>
            <a:srgbClr val="FDF2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2" name="Graphic 1">
            <a:extLst>
              <a:ext uri="{FF2B5EF4-FFF2-40B4-BE49-F238E27FC236}">
                <a16:creationId xmlns:a16="http://schemas.microsoft.com/office/drawing/2014/main" id="{0D9F1EEA-BB8E-4A59-9062-35DBD3487AF5}"/>
              </a:ext>
            </a:extLst>
          </p:cNvPr>
          <p:cNvGrpSpPr/>
          <p:nvPr/>
        </p:nvGrpSpPr>
        <p:grpSpPr>
          <a:xfrm>
            <a:off x="1676401" y="5090160"/>
            <a:ext cx="1809262" cy="3191373"/>
            <a:chOff x="6189058" y="3162106"/>
            <a:chExt cx="1730882" cy="3154111"/>
          </a:xfrm>
        </p:grpSpPr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F30AEAE9-BFCE-4B4F-AC23-486F1B537C3F}"/>
                </a:ext>
              </a:extLst>
            </p:cNvPr>
            <p:cNvSpPr/>
            <p:nvPr/>
          </p:nvSpPr>
          <p:spPr>
            <a:xfrm>
              <a:off x="7809071" y="5030533"/>
              <a:ext cx="110869" cy="227171"/>
            </a:xfrm>
            <a:custGeom>
              <a:avLst/>
              <a:gdLst>
                <a:gd name="connsiteX0" fmla="*/ 0 w 110870"/>
                <a:gd name="connsiteY0" fmla="*/ 163258 h 227171"/>
                <a:gd name="connsiteX1" fmla="*/ 110871 w 110870"/>
                <a:gd name="connsiteY1" fmla="*/ 227171 h 227171"/>
                <a:gd name="connsiteX2" fmla="*/ 102965 w 110870"/>
                <a:gd name="connsiteY2" fmla="*/ 173545 h 227171"/>
                <a:gd name="connsiteX3" fmla="*/ 106108 w 110870"/>
                <a:gd name="connsiteY3" fmla="*/ 0 h 227171"/>
                <a:gd name="connsiteX4" fmla="*/ 105251 w 110870"/>
                <a:gd name="connsiteY4" fmla="*/ 2572 h 227171"/>
                <a:gd name="connsiteX5" fmla="*/ 0 w 110870"/>
                <a:gd name="connsiteY5" fmla="*/ 163258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870" h="227171">
                  <a:moveTo>
                    <a:pt x="0" y="163258"/>
                  </a:moveTo>
                  <a:cubicBezTo>
                    <a:pt x="36957" y="184594"/>
                    <a:pt x="73914" y="205930"/>
                    <a:pt x="110871" y="227171"/>
                  </a:cubicBezTo>
                  <a:cubicBezTo>
                    <a:pt x="104584" y="204121"/>
                    <a:pt x="101632" y="185738"/>
                    <a:pt x="102965" y="173545"/>
                  </a:cubicBezTo>
                  <a:cubicBezTo>
                    <a:pt x="106489" y="140208"/>
                    <a:pt x="107347" y="78105"/>
                    <a:pt x="106108" y="0"/>
                  </a:cubicBezTo>
                  <a:cubicBezTo>
                    <a:pt x="105823" y="857"/>
                    <a:pt x="105537" y="1714"/>
                    <a:pt x="105251" y="2572"/>
                  </a:cubicBezTo>
                  <a:cubicBezTo>
                    <a:pt x="83153" y="63532"/>
                    <a:pt x="49530" y="121634"/>
                    <a:pt x="0" y="163258"/>
                  </a:cubicBezTo>
                  <a:close/>
                </a:path>
              </a:pathLst>
            </a:custGeom>
            <a:solidFill>
              <a:srgbClr val="E59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96" name="Graphic 1">
              <a:extLst>
                <a:ext uri="{FF2B5EF4-FFF2-40B4-BE49-F238E27FC236}">
                  <a16:creationId xmlns:a16="http://schemas.microsoft.com/office/drawing/2014/main" id="{0D9F1EEA-BB8E-4A59-9062-35DBD3487AF5}"/>
                </a:ext>
              </a:extLst>
            </p:cNvPr>
            <p:cNvGrpSpPr/>
            <p:nvPr/>
          </p:nvGrpSpPr>
          <p:grpSpPr>
            <a:xfrm>
              <a:off x="6740616" y="3670041"/>
              <a:ext cx="862038" cy="405515"/>
              <a:chOff x="6740616" y="3670041"/>
              <a:chExt cx="862038" cy="405515"/>
            </a:xfrm>
            <a:solidFill>
              <a:srgbClr val="D17A66"/>
            </a:solidFill>
          </p:grpSpPr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D1C02763-6774-4361-B2BB-DFD46740F965}"/>
                  </a:ext>
                </a:extLst>
              </p:cNvPr>
              <p:cNvSpPr/>
              <p:nvPr/>
            </p:nvSpPr>
            <p:spPr>
              <a:xfrm>
                <a:off x="6740616" y="3670041"/>
                <a:ext cx="131791" cy="319349"/>
              </a:xfrm>
              <a:custGeom>
                <a:avLst/>
                <a:gdLst>
                  <a:gd name="connsiteX0" fmla="*/ 988 w 131791"/>
                  <a:gd name="connsiteY0" fmla="*/ 321 h 319349"/>
                  <a:gd name="connsiteX1" fmla="*/ 69854 w 131791"/>
                  <a:gd name="connsiteY1" fmla="*/ 158055 h 319349"/>
                  <a:gd name="connsiteX2" fmla="*/ 103572 w 131791"/>
                  <a:gd name="connsiteY2" fmla="*/ 237208 h 319349"/>
                  <a:gd name="connsiteX3" fmla="*/ 131767 w 131791"/>
                  <a:gd name="connsiteY3" fmla="*/ 318647 h 319349"/>
                  <a:gd name="connsiteX4" fmla="*/ 131385 w 131791"/>
                  <a:gd name="connsiteY4" fmla="*/ 319314 h 319349"/>
                  <a:gd name="connsiteX5" fmla="*/ 130719 w 131791"/>
                  <a:gd name="connsiteY5" fmla="*/ 319028 h 319349"/>
                  <a:gd name="connsiteX6" fmla="*/ 93571 w 131791"/>
                  <a:gd name="connsiteY6" fmla="*/ 241304 h 319349"/>
                  <a:gd name="connsiteX7" fmla="*/ 61853 w 131791"/>
                  <a:gd name="connsiteY7" fmla="*/ 161294 h 319349"/>
                  <a:gd name="connsiteX8" fmla="*/ 36 w 131791"/>
                  <a:gd name="connsiteY8" fmla="*/ 703 h 319349"/>
                  <a:gd name="connsiteX9" fmla="*/ 321 w 131791"/>
                  <a:gd name="connsiteY9" fmla="*/ 36 h 319349"/>
                  <a:gd name="connsiteX10" fmla="*/ 988 w 131791"/>
                  <a:gd name="connsiteY10" fmla="*/ 321 h 3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91" h="319349">
                    <a:moveTo>
                      <a:pt x="988" y="321"/>
                    </a:moveTo>
                    <a:cubicBezTo>
                      <a:pt x="24229" y="52804"/>
                      <a:pt x="47185" y="105382"/>
                      <a:pt x="69854" y="158055"/>
                    </a:cubicBezTo>
                    <a:cubicBezTo>
                      <a:pt x="81284" y="184345"/>
                      <a:pt x="93285" y="210443"/>
                      <a:pt x="103572" y="237208"/>
                    </a:cubicBezTo>
                    <a:cubicBezTo>
                      <a:pt x="113574" y="264069"/>
                      <a:pt x="123766" y="290929"/>
                      <a:pt x="131767" y="318647"/>
                    </a:cubicBezTo>
                    <a:cubicBezTo>
                      <a:pt x="131862" y="318933"/>
                      <a:pt x="131671" y="319219"/>
                      <a:pt x="131385" y="319314"/>
                    </a:cubicBezTo>
                    <a:cubicBezTo>
                      <a:pt x="131100" y="319409"/>
                      <a:pt x="130909" y="319314"/>
                      <a:pt x="130719" y="319028"/>
                    </a:cubicBezTo>
                    <a:cubicBezTo>
                      <a:pt x="117003" y="293692"/>
                      <a:pt x="105382" y="267403"/>
                      <a:pt x="93571" y="241304"/>
                    </a:cubicBezTo>
                    <a:cubicBezTo>
                      <a:pt x="82046" y="215015"/>
                      <a:pt x="72235" y="188059"/>
                      <a:pt x="61853" y="161294"/>
                    </a:cubicBezTo>
                    <a:cubicBezTo>
                      <a:pt x="40993" y="107859"/>
                      <a:pt x="20324" y="54328"/>
                      <a:pt x="36" y="703"/>
                    </a:cubicBezTo>
                    <a:cubicBezTo>
                      <a:pt x="-59" y="417"/>
                      <a:pt x="36" y="131"/>
                      <a:pt x="321" y="36"/>
                    </a:cubicBezTo>
                    <a:cubicBezTo>
                      <a:pt x="607" y="-60"/>
                      <a:pt x="893" y="36"/>
                      <a:pt x="988" y="32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8EFA4239-86AB-469F-A6C8-1857B45756EE}"/>
                  </a:ext>
                </a:extLst>
              </p:cNvPr>
              <p:cNvSpPr/>
              <p:nvPr/>
            </p:nvSpPr>
            <p:spPr>
              <a:xfrm>
                <a:off x="7072519" y="3696461"/>
                <a:ext cx="126035" cy="211301"/>
              </a:xfrm>
              <a:custGeom>
                <a:avLst/>
                <a:gdLst>
                  <a:gd name="connsiteX0" fmla="*/ 1031 w 126035"/>
                  <a:gd name="connsiteY0" fmla="*/ 381 h 211301"/>
                  <a:gd name="connsiteX1" fmla="*/ 66754 w 126035"/>
                  <a:gd name="connsiteY1" fmla="*/ 103537 h 211301"/>
                  <a:gd name="connsiteX2" fmla="*/ 98948 w 126035"/>
                  <a:gd name="connsiteY2" fmla="*/ 155543 h 211301"/>
                  <a:gd name="connsiteX3" fmla="*/ 125999 w 126035"/>
                  <a:gd name="connsiteY3" fmla="*/ 210598 h 211301"/>
                  <a:gd name="connsiteX4" fmla="*/ 125714 w 126035"/>
                  <a:gd name="connsiteY4" fmla="*/ 211265 h 211301"/>
                  <a:gd name="connsiteX5" fmla="*/ 125047 w 126035"/>
                  <a:gd name="connsiteY5" fmla="*/ 211074 h 211301"/>
                  <a:gd name="connsiteX6" fmla="*/ 89614 w 126035"/>
                  <a:gd name="connsiteY6" fmla="*/ 160973 h 211301"/>
                  <a:gd name="connsiteX7" fmla="*/ 59324 w 126035"/>
                  <a:gd name="connsiteY7" fmla="*/ 107823 h 211301"/>
                  <a:gd name="connsiteX8" fmla="*/ 79 w 126035"/>
                  <a:gd name="connsiteY8" fmla="*/ 762 h 211301"/>
                  <a:gd name="connsiteX9" fmla="*/ 269 w 126035"/>
                  <a:gd name="connsiteY9" fmla="*/ 0 h 211301"/>
                  <a:gd name="connsiteX10" fmla="*/ 1031 w 126035"/>
                  <a:gd name="connsiteY10" fmla="*/ 381 h 2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035" h="211301">
                    <a:moveTo>
                      <a:pt x="1031" y="381"/>
                    </a:moveTo>
                    <a:cubicBezTo>
                      <a:pt x="23225" y="34671"/>
                      <a:pt x="45132" y="69056"/>
                      <a:pt x="66754" y="103537"/>
                    </a:cubicBezTo>
                    <a:cubicBezTo>
                      <a:pt x="77708" y="120777"/>
                      <a:pt x="89138" y="137636"/>
                      <a:pt x="98948" y="155543"/>
                    </a:cubicBezTo>
                    <a:cubicBezTo>
                      <a:pt x="108759" y="173450"/>
                      <a:pt x="118094" y="191548"/>
                      <a:pt x="125999" y="210598"/>
                    </a:cubicBezTo>
                    <a:cubicBezTo>
                      <a:pt x="126095" y="210884"/>
                      <a:pt x="125999" y="211169"/>
                      <a:pt x="125714" y="211265"/>
                    </a:cubicBezTo>
                    <a:cubicBezTo>
                      <a:pt x="125523" y="211360"/>
                      <a:pt x="125238" y="211265"/>
                      <a:pt x="125047" y="211074"/>
                    </a:cubicBezTo>
                    <a:cubicBezTo>
                      <a:pt x="112093" y="195072"/>
                      <a:pt x="100663" y="178118"/>
                      <a:pt x="89614" y="160973"/>
                    </a:cubicBezTo>
                    <a:cubicBezTo>
                      <a:pt x="78565" y="143828"/>
                      <a:pt x="69230" y="125635"/>
                      <a:pt x="59324" y="107823"/>
                    </a:cubicBezTo>
                    <a:cubicBezTo>
                      <a:pt x="39322" y="72295"/>
                      <a:pt x="19605" y="36576"/>
                      <a:pt x="79" y="762"/>
                    </a:cubicBezTo>
                    <a:cubicBezTo>
                      <a:pt x="-112" y="476"/>
                      <a:pt x="79" y="191"/>
                      <a:pt x="269" y="0"/>
                    </a:cubicBezTo>
                    <a:cubicBezTo>
                      <a:pt x="555" y="95"/>
                      <a:pt x="841" y="95"/>
                      <a:pt x="1031" y="38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CC92E80C-DFF3-43A3-9A47-92BA4AB7FBA6}"/>
                  </a:ext>
                </a:extLst>
              </p:cNvPr>
              <p:cNvSpPr/>
              <p:nvPr/>
            </p:nvSpPr>
            <p:spPr>
              <a:xfrm>
                <a:off x="7410350" y="3753563"/>
                <a:ext cx="86145" cy="126293"/>
              </a:xfrm>
              <a:custGeom>
                <a:avLst/>
                <a:gdLst>
                  <a:gd name="connsiteX0" fmla="*/ 956 w 86145"/>
                  <a:gd name="connsiteY0" fmla="*/ 143 h 126293"/>
                  <a:gd name="connsiteX1" fmla="*/ 46676 w 86145"/>
                  <a:gd name="connsiteY1" fmla="*/ 60627 h 126293"/>
                  <a:gd name="connsiteX2" fmla="*/ 68870 w 86145"/>
                  <a:gd name="connsiteY2" fmla="*/ 91392 h 126293"/>
                  <a:gd name="connsiteX3" fmla="*/ 86110 w 86145"/>
                  <a:gd name="connsiteY3" fmla="*/ 125492 h 126293"/>
                  <a:gd name="connsiteX4" fmla="*/ 85824 w 86145"/>
                  <a:gd name="connsiteY4" fmla="*/ 126254 h 126293"/>
                  <a:gd name="connsiteX5" fmla="*/ 85253 w 86145"/>
                  <a:gd name="connsiteY5" fmla="*/ 126159 h 126293"/>
                  <a:gd name="connsiteX6" fmla="*/ 59916 w 86145"/>
                  <a:gd name="connsiteY6" fmla="*/ 97584 h 126293"/>
                  <a:gd name="connsiteX7" fmla="*/ 39533 w 86145"/>
                  <a:gd name="connsiteY7" fmla="*/ 65675 h 126293"/>
                  <a:gd name="connsiteX8" fmla="*/ 99 w 86145"/>
                  <a:gd name="connsiteY8" fmla="*/ 905 h 126293"/>
                  <a:gd name="connsiteX9" fmla="*/ 289 w 86145"/>
                  <a:gd name="connsiteY9" fmla="*/ 143 h 126293"/>
                  <a:gd name="connsiteX10" fmla="*/ 956 w 86145"/>
                  <a:gd name="connsiteY10" fmla="*/ 143 h 12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145" h="126293">
                    <a:moveTo>
                      <a:pt x="956" y="143"/>
                    </a:moveTo>
                    <a:cubicBezTo>
                      <a:pt x="16482" y="20145"/>
                      <a:pt x="31722" y="40338"/>
                      <a:pt x="46676" y="60627"/>
                    </a:cubicBezTo>
                    <a:cubicBezTo>
                      <a:pt x="54201" y="70818"/>
                      <a:pt x="62393" y="80438"/>
                      <a:pt x="68870" y="91392"/>
                    </a:cubicBezTo>
                    <a:cubicBezTo>
                      <a:pt x="75347" y="102251"/>
                      <a:pt x="81538" y="113300"/>
                      <a:pt x="86110" y="125492"/>
                    </a:cubicBezTo>
                    <a:cubicBezTo>
                      <a:pt x="86205" y="125778"/>
                      <a:pt x="86110" y="126063"/>
                      <a:pt x="85824" y="126254"/>
                    </a:cubicBezTo>
                    <a:cubicBezTo>
                      <a:pt x="85634" y="126349"/>
                      <a:pt x="85443" y="126254"/>
                      <a:pt x="85253" y="126159"/>
                    </a:cubicBezTo>
                    <a:cubicBezTo>
                      <a:pt x="75728" y="117396"/>
                      <a:pt x="67631" y="107585"/>
                      <a:pt x="59916" y="97584"/>
                    </a:cubicBezTo>
                    <a:cubicBezTo>
                      <a:pt x="52201" y="87582"/>
                      <a:pt x="46200" y="76343"/>
                      <a:pt x="39533" y="65675"/>
                    </a:cubicBezTo>
                    <a:cubicBezTo>
                      <a:pt x="26102" y="44244"/>
                      <a:pt x="12958" y="22622"/>
                      <a:pt x="99" y="905"/>
                    </a:cubicBezTo>
                    <a:cubicBezTo>
                      <a:pt x="-91" y="619"/>
                      <a:pt x="4" y="333"/>
                      <a:pt x="289" y="143"/>
                    </a:cubicBezTo>
                    <a:cubicBezTo>
                      <a:pt x="575" y="-48"/>
                      <a:pt x="861" y="-48"/>
                      <a:pt x="956" y="143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184EE0A6-CC43-408B-9CCE-EB99FB2AFE57}"/>
                  </a:ext>
                </a:extLst>
              </p:cNvPr>
              <p:cNvSpPr/>
              <p:nvPr/>
            </p:nvSpPr>
            <p:spPr>
              <a:xfrm>
                <a:off x="6901525" y="3991319"/>
                <a:ext cx="71686" cy="84236"/>
              </a:xfrm>
              <a:custGeom>
                <a:avLst/>
                <a:gdLst>
                  <a:gd name="connsiteX0" fmla="*/ 861 w 71686"/>
                  <a:gd name="connsiteY0" fmla="*/ 36 h 84236"/>
                  <a:gd name="connsiteX1" fmla="*/ 48296 w 71686"/>
                  <a:gd name="connsiteY1" fmla="*/ 31659 h 84236"/>
                  <a:gd name="connsiteX2" fmla="*/ 65536 w 71686"/>
                  <a:gd name="connsiteY2" fmla="*/ 55185 h 84236"/>
                  <a:gd name="connsiteX3" fmla="*/ 71632 w 71686"/>
                  <a:gd name="connsiteY3" fmla="*/ 83665 h 84236"/>
                  <a:gd name="connsiteX4" fmla="*/ 71060 w 71686"/>
                  <a:gd name="connsiteY4" fmla="*/ 84237 h 84236"/>
                  <a:gd name="connsiteX5" fmla="*/ 70584 w 71686"/>
                  <a:gd name="connsiteY5" fmla="*/ 83951 h 84236"/>
                  <a:gd name="connsiteX6" fmla="*/ 55916 w 71686"/>
                  <a:gd name="connsiteY6" fmla="*/ 60234 h 84236"/>
                  <a:gd name="connsiteX7" fmla="*/ 41628 w 71686"/>
                  <a:gd name="connsiteY7" fmla="*/ 37279 h 84236"/>
                  <a:gd name="connsiteX8" fmla="*/ 290 w 71686"/>
                  <a:gd name="connsiteY8" fmla="*/ 1083 h 84236"/>
                  <a:gd name="connsiteX9" fmla="*/ 99 w 71686"/>
                  <a:gd name="connsiteY9" fmla="*/ 321 h 84236"/>
                  <a:gd name="connsiteX10" fmla="*/ 861 w 71686"/>
                  <a:gd name="connsiteY10" fmla="*/ 36 h 84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86" h="84236">
                    <a:moveTo>
                      <a:pt x="861" y="36"/>
                    </a:moveTo>
                    <a:cubicBezTo>
                      <a:pt x="18673" y="6513"/>
                      <a:pt x="35056" y="17466"/>
                      <a:pt x="48296" y="31659"/>
                    </a:cubicBezTo>
                    <a:cubicBezTo>
                      <a:pt x="54868" y="38707"/>
                      <a:pt x="61631" y="46137"/>
                      <a:pt x="65536" y="55185"/>
                    </a:cubicBezTo>
                    <a:cubicBezTo>
                      <a:pt x="69441" y="64139"/>
                      <a:pt x="72108" y="73759"/>
                      <a:pt x="71632" y="83665"/>
                    </a:cubicBezTo>
                    <a:cubicBezTo>
                      <a:pt x="71632" y="83951"/>
                      <a:pt x="71346" y="84237"/>
                      <a:pt x="71060" y="84237"/>
                    </a:cubicBezTo>
                    <a:cubicBezTo>
                      <a:pt x="70870" y="84237"/>
                      <a:pt x="70679" y="84141"/>
                      <a:pt x="70584" y="83951"/>
                    </a:cubicBezTo>
                    <a:cubicBezTo>
                      <a:pt x="65250" y="75759"/>
                      <a:pt x="60869" y="67854"/>
                      <a:pt x="55916" y="60234"/>
                    </a:cubicBezTo>
                    <a:cubicBezTo>
                      <a:pt x="51058" y="52709"/>
                      <a:pt x="47153" y="44517"/>
                      <a:pt x="41628" y="37279"/>
                    </a:cubicBezTo>
                    <a:cubicBezTo>
                      <a:pt x="30674" y="22800"/>
                      <a:pt x="16673" y="10323"/>
                      <a:pt x="290" y="1083"/>
                    </a:cubicBezTo>
                    <a:cubicBezTo>
                      <a:pt x="4" y="893"/>
                      <a:pt x="-91" y="607"/>
                      <a:pt x="99" y="321"/>
                    </a:cubicBezTo>
                    <a:cubicBezTo>
                      <a:pt x="385" y="36"/>
                      <a:pt x="671" y="-60"/>
                      <a:pt x="861" y="36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EBCFCBC0-A1CD-42EC-9621-5DCA6CF42A3F}"/>
                  </a:ext>
                </a:extLst>
              </p:cNvPr>
              <p:cNvSpPr/>
              <p:nvPr/>
            </p:nvSpPr>
            <p:spPr>
              <a:xfrm>
                <a:off x="7204875" y="3912810"/>
                <a:ext cx="397778" cy="47995"/>
              </a:xfrm>
              <a:custGeom>
                <a:avLst/>
                <a:gdLst>
                  <a:gd name="connsiteX0" fmla="*/ 691 w 397778"/>
                  <a:gd name="connsiteY0" fmla="*/ 25205 h 47995"/>
                  <a:gd name="connsiteX1" fmla="*/ 101752 w 397778"/>
                  <a:gd name="connsiteY1" fmla="*/ 41493 h 47995"/>
                  <a:gd name="connsiteX2" fmla="*/ 152329 w 397778"/>
                  <a:gd name="connsiteY2" fmla="*/ 38826 h 47995"/>
                  <a:gd name="connsiteX3" fmla="*/ 200812 w 397778"/>
                  <a:gd name="connsiteY3" fmla="*/ 24443 h 47995"/>
                  <a:gd name="connsiteX4" fmla="*/ 249484 w 397778"/>
                  <a:gd name="connsiteY4" fmla="*/ 6441 h 47995"/>
                  <a:gd name="connsiteX5" fmla="*/ 301967 w 397778"/>
                  <a:gd name="connsiteY5" fmla="*/ 250 h 47995"/>
                  <a:gd name="connsiteX6" fmla="*/ 397598 w 397778"/>
                  <a:gd name="connsiteY6" fmla="*/ 38826 h 47995"/>
                  <a:gd name="connsiteX7" fmla="*/ 397598 w 397778"/>
                  <a:gd name="connsiteY7" fmla="*/ 39588 h 47995"/>
                  <a:gd name="connsiteX8" fmla="*/ 396931 w 397778"/>
                  <a:gd name="connsiteY8" fmla="*/ 39683 h 47995"/>
                  <a:gd name="connsiteX9" fmla="*/ 301491 w 397778"/>
                  <a:gd name="connsiteY9" fmla="*/ 11108 h 47995"/>
                  <a:gd name="connsiteX10" fmla="*/ 276726 w 397778"/>
                  <a:gd name="connsiteY10" fmla="*/ 12346 h 47995"/>
                  <a:gd name="connsiteX11" fmla="*/ 252247 w 397778"/>
                  <a:gd name="connsiteY11" fmla="*/ 16918 h 47995"/>
                  <a:gd name="connsiteX12" fmla="*/ 203764 w 397778"/>
                  <a:gd name="connsiteY12" fmla="*/ 32730 h 47995"/>
                  <a:gd name="connsiteX13" fmla="*/ 153377 w 397778"/>
                  <a:gd name="connsiteY13" fmla="*/ 45970 h 47995"/>
                  <a:gd name="connsiteX14" fmla="*/ 101371 w 397778"/>
                  <a:gd name="connsiteY14" fmla="*/ 47017 h 47995"/>
                  <a:gd name="connsiteX15" fmla="*/ 406 w 397778"/>
                  <a:gd name="connsiteY15" fmla="*/ 26348 h 47995"/>
                  <a:gd name="connsiteX16" fmla="*/ 25 w 397778"/>
                  <a:gd name="connsiteY16" fmla="*/ 25681 h 47995"/>
                  <a:gd name="connsiteX17" fmla="*/ 691 w 397778"/>
                  <a:gd name="connsiteY17" fmla="*/ 25205 h 4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7778" h="47995">
                    <a:moveTo>
                      <a:pt x="691" y="25205"/>
                    </a:moveTo>
                    <a:cubicBezTo>
                      <a:pt x="34124" y="32635"/>
                      <a:pt x="67747" y="39969"/>
                      <a:pt x="101752" y="41493"/>
                    </a:cubicBezTo>
                    <a:cubicBezTo>
                      <a:pt x="118706" y="42445"/>
                      <a:pt x="135756" y="41683"/>
                      <a:pt x="152329" y="38826"/>
                    </a:cubicBezTo>
                    <a:cubicBezTo>
                      <a:pt x="168998" y="36159"/>
                      <a:pt x="184905" y="30634"/>
                      <a:pt x="200812" y="24443"/>
                    </a:cubicBezTo>
                    <a:cubicBezTo>
                      <a:pt x="216719" y="18252"/>
                      <a:pt x="232530" y="11394"/>
                      <a:pt x="249484" y="6441"/>
                    </a:cubicBezTo>
                    <a:cubicBezTo>
                      <a:pt x="266344" y="1488"/>
                      <a:pt x="284346" y="-798"/>
                      <a:pt x="301967" y="250"/>
                    </a:cubicBezTo>
                    <a:cubicBezTo>
                      <a:pt x="337210" y="2440"/>
                      <a:pt x="371881" y="15490"/>
                      <a:pt x="397598" y="38826"/>
                    </a:cubicBezTo>
                    <a:cubicBezTo>
                      <a:pt x="397789" y="39016"/>
                      <a:pt x="397884" y="39397"/>
                      <a:pt x="397598" y="39588"/>
                    </a:cubicBezTo>
                    <a:cubicBezTo>
                      <a:pt x="397408" y="39778"/>
                      <a:pt x="397122" y="39778"/>
                      <a:pt x="396931" y="39683"/>
                    </a:cubicBezTo>
                    <a:cubicBezTo>
                      <a:pt x="367880" y="21681"/>
                      <a:pt x="334829" y="11394"/>
                      <a:pt x="301491" y="11108"/>
                    </a:cubicBezTo>
                    <a:cubicBezTo>
                      <a:pt x="293204" y="10822"/>
                      <a:pt x="284917" y="11203"/>
                      <a:pt x="276726" y="12346"/>
                    </a:cubicBezTo>
                    <a:cubicBezTo>
                      <a:pt x="268534" y="13204"/>
                      <a:pt x="260343" y="14728"/>
                      <a:pt x="252247" y="16918"/>
                    </a:cubicBezTo>
                    <a:cubicBezTo>
                      <a:pt x="236054" y="21014"/>
                      <a:pt x="220052" y="27110"/>
                      <a:pt x="203764" y="32730"/>
                    </a:cubicBezTo>
                    <a:cubicBezTo>
                      <a:pt x="187572" y="38445"/>
                      <a:pt x="170713" y="43779"/>
                      <a:pt x="153377" y="45970"/>
                    </a:cubicBezTo>
                    <a:cubicBezTo>
                      <a:pt x="136042" y="48351"/>
                      <a:pt x="118611" y="48541"/>
                      <a:pt x="101371" y="47017"/>
                    </a:cubicBezTo>
                    <a:cubicBezTo>
                      <a:pt x="66890" y="43969"/>
                      <a:pt x="33457" y="35206"/>
                      <a:pt x="406" y="26348"/>
                    </a:cubicBezTo>
                    <a:cubicBezTo>
                      <a:pt x="120" y="26253"/>
                      <a:pt x="-71" y="25967"/>
                      <a:pt x="25" y="25681"/>
                    </a:cubicBezTo>
                    <a:cubicBezTo>
                      <a:pt x="120" y="25300"/>
                      <a:pt x="406" y="25205"/>
                      <a:pt x="691" y="25205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02" name="Graphic 1">
              <a:extLst>
                <a:ext uri="{FF2B5EF4-FFF2-40B4-BE49-F238E27FC236}">
                  <a16:creationId xmlns:a16="http://schemas.microsoft.com/office/drawing/2014/main" id="{0D9F1EEA-BB8E-4A59-9062-35DBD3487AF5}"/>
                </a:ext>
              </a:extLst>
            </p:cNvPr>
            <p:cNvGrpSpPr/>
            <p:nvPr/>
          </p:nvGrpSpPr>
          <p:grpSpPr>
            <a:xfrm>
              <a:off x="6189058" y="3162106"/>
              <a:ext cx="1487044" cy="3154111"/>
              <a:chOff x="6189058" y="3162106"/>
              <a:chExt cx="1487044" cy="3154111"/>
            </a:xfrm>
          </p:grpSpPr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1EAF678B-D441-4F76-BF9C-D9D5C8B767C7}"/>
                  </a:ext>
                </a:extLst>
              </p:cNvPr>
              <p:cNvSpPr/>
              <p:nvPr/>
            </p:nvSpPr>
            <p:spPr>
              <a:xfrm>
                <a:off x="6189058" y="4214234"/>
                <a:ext cx="140239" cy="230415"/>
              </a:xfrm>
              <a:custGeom>
                <a:avLst/>
                <a:gdLst>
                  <a:gd name="connsiteX0" fmla="*/ 137256 w 140239"/>
                  <a:gd name="connsiteY0" fmla="*/ 182505 h 230415"/>
                  <a:gd name="connsiteX1" fmla="*/ 127636 w 140239"/>
                  <a:gd name="connsiteY1" fmla="*/ 107543 h 230415"/>
                  <a:gd name="connsiteX2" fmla="*/ 89822 w 140239"/>
                  <a:gd name="connsiteY2" fmla="*/ 36296 h 230415"/>
                  <a:gd name="connsiteX3" fmla="*/ 52579 w 140239"/>
                  <a:gd name="connsiteY3" fmla="*/ 2387 h 230415"/>
                  <a:gd name="connsiteX4" fmla="*/ 1 w 140239"/>
                  <a:gd name="connsiteY4" fmla="*/ 11531 h 230415"/>
                  <a:gd name="connsiteX5" fmla="*/ 73153 w 140239"/>
                  <a:gd name="connsiteY5" fmla="*/ 230416 h 230415"/>
                  <a:gd name="connsiteX6" fmla="*/ 87536 w 140239"/>
                  <a:gd name="connsiteY6" fmla="*/ 228987 h 230415"/>
                  <a:gd name="connsiteX7" fmla="*/ 137256 w 140239"/>
                  <a:gd name="connsiteY7" fmla="*/ 182505 h 23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239" h="230415">
                    <a:moveTo>
                      <a:pt x="137256" y="182505"/>
                    </a:moveTo>
                    <a:cubicBezTo>
                      <a:pt x="144591" y="157930"/>
                      <a:pt x="137256" y="131356"/>
                      <a:pt x="127636" y="107543"/>
                    </a:cubicBezTo>
                    <a:cubicBezTo>
                      <a:pt x="117539" y="82587"/>
                      <a:pt x="104871" y="58680"/>
                      <a:pt x="89822" y="36296"/>
                    </a:cubicBezTo>
                    <a:cubicBezTo>
                      <a:pt x="80297" y="22104"/>
                      <a:pt x="68867" y="7816"/>
                      <a:pt x="52579" y="2387"/>
                    </a:cubicBezTo>
                    <a:cubicBezTo>
                      <a:pt x="34958" y="-3518"/>
                      <a:pt x="16860" y="2292"/>
                      <a:pt x="1" y="11531"/>
                    </a:cubicBezTo>
                    <a:cubicBezTo>
                      <a:pt x="-189" y="52203"/>
                      <a:pt x="29719" y="133070"/>
                      <a:pt x="73153" y="230416"/>
                    </a:cubicBezTo>
                    <a:cubicBezTo>
                      <a:pt x="78011" y="230416"/>
                      <a:pt x="82869" y="230034"/>
                      <a:pt x="87536" y="228987"/>
                    </a:cubicBezTo>
                    <a:cubicBezTo>
                      <a:pt x="110872" y="223653"/>
                      <a:pt x="130494" y="205269"/>
                      <a:pt x="137256" y="182505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FE0D445B-DF32-4CF9-852C-85DA0A83A2C0}"/>
                  </a:ext>
                </a:extLst>
              </p:cNvPr>
              <p:cNvSpPr/>
              <p:nvPr/>
            </p:nvSpPr>
            <p:spPr>
              <a:xfrm>
                <a:off x="6431470" y="4792027"/>
                <a:ext cx="1244631" cy="1524190"/>
              </a:xfrm>
              <a:custGeom>
                <a:avLst/>
                <a:gdLst>
                  <a:gd name="connsiteX0" fmla="*/ 716661 w 1244631"/>
                  <a:gd name="connsiteY0" fmla="*/ 575405 h 1524190"/>
                  <a:gd name="connsiteX1" fmla="*/ 396526 w 1244631"/>
                  <a:gd name="connsiteY1" fmla="*/ 362903 h 1524190"/>
                  <a:gd name="connsiteX2" fmla="*/ 0 w 1244631"/>
                  <a:gd name="connsiteY2" fmla="*/ 0 h 1524190"/>
                  <a:gd name="connsiteX3" fmla="*/ 110109 w 1244631"/>
                  <a:gd name="connsiteY3" fmla="*/ 222218 h 1524190"/>
                  <a:gd name="connsiteX4" fmla="*/ 592169 w 1244631"/>
                  <a:gd name="connsiteY4" fmla="*/ 658749 h 1524190"/>
                  <a:gd name="connsiteX5" fmla="*/ 964216 w 1244631"/>
                  <a:gd name="connsiteY5" fmla="*/ 1524190 h 1524190"/>
                  <a:gd name="connsiteX6" fmla="*/ 1244632 w 1244631"/>
                  <a:gd name="connsiteY6" fmla="*/ 1524190 h 1524190"/>
                  <a:gd name="connsiteX7" fmla="*/ 895826 w 1244631"/>
                  <a:gd name="connsiteY7" fmla="*/ 866680 h 1524190"/>
                  <a:gd name="connsiteX8" fmla="*/ 716661 w 1244631"/>
                  <a:gd name="connsiteY8" fmla="*/ 575405 h 152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31" h="1524190">
                    <a:moveTo>
                      <a:pt x="716661" y="575405"/>
                    </a:moveTo>
                    <a:cubicBezTo>
                      <a:pt x="626840" y="483489"/>
                      <a:pt x="506158" y="429958"/>
                      <a:pt x="396526" y="362903"/>
                    </a:cubicBezTo>
                    <a:cubicBezTo>
                      <a:pt x="242697" y="268891"/>
                      <a:pt x="107823" y="144494"/>
                      <a:pt x="0" y="0"/>
                    </a:cubicBezTo>
                    <a:cubicBezTo>
                      <a:pt x="42577" y="84296"/>
                      <a:pt x="82201" y="162496"/>
                      <a:pt x="110109" y="222218"/>
                    </a:cubicBezTo>
                    <a:cubicBezTo>
                      <a:pt x="220218" y="457581"/>
                      <a:pt x="455581" y="571405"/>
                      <a:pt x="592169" y="658749"/>
                    </a:cubicBezTo>
                    <a:cubicBezTo>
                      <a:pt x="728853" y="746093"/>
                      <a:pt x="964216" y="1524190"/>
                      <a:pt x="964216" y="1524190"/>
                    </a:cubicBezTo>
                    <a:lnTo>
                      <a:pt x="1244632" y="1524190"/>
                    </a:lnTo>
                    <a:cubicBezTo>
                      <a:pt x="1119949" y="1309593"/>
                      <a:pt x="1003554" y="1090231"/>
                      <a:pt x="895826" y="866680"/>
                    </a:cubicBezTo>
                    <a:cubicBezTo>
                      <a:pt x="846106" y="763619"/>
                      <a:pt x="796766" y="657415"/>
                      <a:pt x="716661" y="575405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70A9F928-D154-4D8E-A393-855A83282932}"/>
                  </a:ext>
                </a:extLst>
              </p:cNvPr>
              <p:cNvSpPr/>
              <p:nvPr/>
            </p:nvSpPr>
            <p:spPr>
              <a:xfrm>
                <a:off x="6411893" y="3162106"/>
                <a:ext cx="116219" cy="142343"/>
              </a:xfrm>
              <a:custGeom>
                <a:avLst/>
                <a:gdLst>
                  <a:gd name="connsiteX0" fmla="*/ 115780 w 116219"/>
                  <a:gd name="connsiteY0" fmla="*/ 72488 h 142343"/>
                  <a:gd name="connsiteX1" fmla="*/ 94348 w 116219"/>
                  <a:gd name="connsiteY1" fmla="*/ 16576 h 142343"/>
                  <a:gd name="connsiteX2" fmla="*/ 58725 w 116219"/>
                  <a:gd name="connsiteY2" fmla="*/ 669 h 142343"/>
                  <a:gd name="connsiteX3" fmla="*/ 27102 w 116219"/>
                  <a:gd name="connsiteY3" fmla="*/ 7146 h 142343"/>
                  <a:gd name="connsiteX4" fmla="*/ 337 w 116219"/>
                  <a:gd name="connsiteY4" fmla="*/ 38674 h 142343"/>
                  <a:gd name="connsiteX5" fmla="*/ 1098 w 116219"/>
                  <a:gd name="connsiteY5" fmla="*/ 71154 h 142343"/>
                  <a:gd name="connsiteX6" fmla="*/ 24244 w 116219"/>
                  <a:gd name="connsiteY6" fmla="*/ 124304 h 142343"/>
                  <a:gd name="connsiteX7" fmla="*/ 78060 w 116219"/>
                  <a:gd name="connsiteY7" fmla="*/ 140496 h 142343"/>
                  <a:gd name="connsiteX8" fmla="*/ 115780 w 116219"/>
                  <a:gd name="connsiteY8" fmla="*/ 72488 h 14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19" h="142343">
                    <a:moveTo>
                      <a:pt x="115780" y="72488"/>
                    </a:moveTo>
                    <a:cubicBezTo>
                      <a:pt x="113493" y="52485"/>
                      <a:pt x="104826" y="34102"/>
                      <a:pt x="94348" y="16576"/>
                    </a:cubicBezTo>
                    <a:cubicBezTo>
                      <a:pt x="87014" y="4289"/>
                      <a:pt x="72726" y="-2188"/>
                      <a:pt x="58725" y="669"/>
                    </a:cubicBezTo>
                    <a:lnTo>
                      <a:pt x="27102" y="7146"/>
                    </a:lnTo>
                    <a:cubicBezTo>
                      <a:pt x="11957" y="10194"/>
                      <a:pt x="1098" y="23244"/>
                      <a:pt x="337" y="38674"/>
                    </a:cubicBezTo>
                    <a:cubicBezTo>
                      <a:pt x="-235" y="49533"/>
                      <a:pt x="-140" y="60391"/>
                      <a:pt x="1098" y="71154"/>
                    </a:cubicBezTo>
                    <a:cubicBezTo>
                      <a:pt x="3480" y="90681"/>
                      <a:pt x="10528" y="110207"/>
                      <a:pt x="24244" y="124304"/>
                    </a:cubicBezTo>
                    <a:cubicBezTo>
                      <a:pt x="37960" y="138401"/>
                      <a:pt x="59201" y="146116"/>
                      <a:pt x="78060" y="140496"/>
                    </a:cubicBezTo>
                    <a:cubicBezTo>
                      <a:pt x="105112" y="132591"/>
                      <a:pt x="118923" y="100491"/>
                      <a:pt x="115780" y="72488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231" name="Graphic 108">
            <a:extLst>
              <a:ext uri="{FF2B5EF4-FFF2-40B4-BE49-F238E27FC236}">
                <a16:creationId xmlns:a16="http://schemas.microsoft.com/office/drawing/2014/main" id="{E814A090-31C1-4530-8FBB-E590B09A18C3}"/>
              </a:ext>
            </a:extLst>
          </p:cNvPr>
          <p:cNvSpPr/>
          <p:nvPr/>
        </p:nvSpPr>
        <p:spPr>
          <a:xfrm rot="6703671">
            <a:off x="10383207" y="-900341"/>
            <a:ext cx="1424990" cy="3049978"/>
          </a:xfrm>
          <a:custGeom>
            <a:avLst/>
            <a:gdLst>
              <a:gd name="connsiteX0" fmla="*/ 177451 w 754210"/>
              <a:gd name="connsiteY0" fmla="*/ 17622 h 1619831"/>
              <a:gd name="connsiteX1" fmla="*/ 579215 w 754210"/>
              <a:gd name="connsiteY1" fmla="*/ 50864 h 1619831"/>
              <a:gd name="connsiteX2" fmla="*/ 742664 w 754210"/>
              <a:gd name="connsiteY2" fmla="*/ 391002 h 1619831"/>
              <a:gd name="connsiteX3" fmla="*/ 565595 w 754210"/>
              <a:gd name="connsiteY3" fmla="*/ 609315 h 1619831"/>
              <a:gd name="connsiteX4" fmla="*/ 472154 w 754210"/>
              <a:gd name="connsiteY4" fmla="*/ 861727 h 1619831"/>
              <a:gd name="connsiteX5" fmla="*/ 662273 w 754210"/>
              <a:gd name="connsiteY5" fmla="*/ 1060895 h 1619831"/>
              <a:gd name="connsiteX6" fmla="*/ 665607 w 754210"/>
              <a:gd name="connsiteY6" fmla="*/ 1403033 h 1619831"/>
              <a:gd name="connsiteX7" fmla="*/ 364427 w 754210"/>
              <a:gd name="connsiteY7" fmla="*/ 1595438 h 1619831"/>
              <a:gd name="connsiteX8" fmla="*/ 0 w 754210"/>
              <a:gd name="connsiteY8" fmla="*/ 1618298 h 161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4210" h="1619831">
                <a:moveTo>
                  <a:pt x="177451" y="17622"/>
                </a:moveTo>
                <a:cubicBezTo>
                  <a:pt x="311944" y="-8096"/>
                  <a:pt x="457676" y="-12287"/>
                  <a:pt x="579215" y="50864"/>
                </a:cubicBezTo>
                <a:cubicBezTo>
                  <a:pt x="700754" y="114110"/>
                  <a:pt x="786289" y="261081"/>
                  <a:pt x="742664" y="391002"/>
                </a:cubicBezTo>
                <a:cubicBezTo>
                  <a:pt x="712565" y="480727"/>
                  <a:pt x="631984" y="541782"/>
                  <a:pt x="565595" y="609315"/>
                </a:cubicBezTo>
                <a:cubicBezTo>
                  <a:pt x="499205" y="676752"/>
                  <a:pt x="441103" y="772287"/>
                  <a:pt x="472154" y="861727"/>
                </a:cubicBezTo>
                <a:cubicBezTo>
                  <a:pt x="502634" y="949452"/>
                  <a:pt x="603409" y="989076"/>
                  <a:pt x="662273" y="1060895"/>
                </a:cubicBezTo>
                <a:cubicBezTo>
                  <a:pt x="739616" y="1155383"/>
                  <a:pt x="732473" y="1300925"/>
                  <a:pt x="665607" y="1403033"/>
                </a:cubicBezTo>
                <a:cubicBezTo>
                  <a:pt x="598742" y="1505141"/>
                  <a:pt x="483203" y="1567434"/>
                  <a:pt x="364427" y="1595438"/>
                </a:cubicBezTo>
                <a:cubicBezTo>
                  <a:pt x="245650" y="1623441"/>
                  <a:pt x="122015" y="1620965"/>
                  <a:pt x="0" y="1618298"/>
                </a:cubicBezTo>
              </a:path>
            </a:pathLst>
          </a:custGeom>
          <a:noFill/>
          <a:ln w="9525" cap="flat">
            <a:solidFill>
              <a:schemeClr val="tx1">
                <a:lumMod val="95000"/>
                <a:lumOff val="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32" name="Graphic 837">
            <a:extLst>
              <a:ext uri="{FF2B5EF4-FFF2-40B4-BE49-F238E27FC236}">
                <a16:creationId xmlns:a16="http://schemas.microsoft.com/office/drawing/2014/main" id="{95F2562C-EE5E-4E98-818C-645CAC021BBF}"/>
              </a:ext>
            </a:extLst>
          </p:cNvPr>
          <p:cNvGrpSpPr/>
          <p:nvPr/>
        </p:nvGrpSpPr>
        <p:grpSpPr>
          <a:xfrm rot="10800000">
            <a:off x="-264272" y="-399670"/>
            <a:ext cx="3739575" cy="1807543"/>
            <a:chOff x="10278396" y="5723167"/>
            <a:chExt cx="1974056" cy="1129093"/>
          </a:xfrm>
          <a:solidFill>
            <a:srgbClr val="BDD7EE"/>
          </a:solidFill>
        </p:grpSpPr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B43F1CA4-B63A-4F3E-8E8E-43A9F8D3C2DA}"/>
                </a:ext>
              </a:extLst>
            </p:cNvPr>
            <p:cNvSpPr/>
            <p:nvPr/>
          </p:nvSpPr>
          <p:spPr>
            <a:xfrm>
              <a:off x="10278396" y="5830513"/>
              <a:ext cx="1915953" cy="1021746"/>
            </a:xfrm>
            <a:custGeom>
              <a:avLst/>
              <a:gdLst>
                <a:gd name="connsiteX0" fmla="*/ 1875854 w 1915953"/>
                <a:gd name="connsiteY0" fmla="*/ 0 h 1021746"/>
                <a:gd name="connsiteX1" fmla="*/ 1528286 w 1915953"/>
                <a:gd name="connsiteY1" fmla="*/ 281464 h 1021746"/>
                <a:gd name="connsiteX2" fmla="*/ 993648 w 1915953"/>
                <a:gd name="connsiteY2" fmla="*/ 271748 h 1021746"/>
                <a:gd name="connsiteX3" fmla="*/ 470630 w 1915953"/>
                <a:gd name="connsiteY3" fmla="*/ 327755 h 1021746"/>
                <a:gd name="connsiteX4" fmla="*/ 197358 w 1915953"/>
                <a:gd name="connsiteY4" fmla="*/ 633603 h 1021746"/>
                <a:gd name="connsiteX5" fmla="*/ 0 w 1915953"/>
                <a:gd name="connsiteY5" fmla="*/ 1021747 h 1021746"/>
                <a:gd name="connsiteX6" fmla="*/ 1915954 w 1915953"/>
                <a:gd name="connsiteY6" fmla="*/ 1021747 h 1021746"/>
                <a:gd name="connsiteX7" fmla="*/ 1875854 w 1915953"/>
                <a:gd name="connsiteY7" fmla="*/ 0 h 102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5953" h="1021746">
                  <a:moveTo>
                    <a:pt x="1875854" y="0"/>
                  </a:moveTo>
                  <a:cubicBezTo>
                    <a:pt x="1871091" y="140684"/>
                    <a:pt x="1702880" y="249936"/>
                    <a:pt x="1528286" y="281464"/>
                  </a:cubicBezTo>
                  <a:cubicBezTo>
                    <a:pt x="1353598" y="312992"/>
                    <a:pt x="1171766" y="286893"/>
                    <a:pt x="993648" y="271748"/>
                  </a:cubicBezTo>
                  <a:cubicBezTo>
                    <a:pt x="815435" y="256603"/>
                    <a:pt x="623983" y="254889"/>
                    <a:pt x="470630" y="327755"/>
                  </a:cubicBezTo>
                  <a:cubicBezTo>
                    <a:pt x="331851" y="393668"/>
                    <a:pt x="245364" y="511969"/>
                    <a:pt x="197358" y="633603"/>
                  </a:cubicBezTo>
                  <a:cubicBezTo>
                    <a:pt x="144209" y="768191"/>
                    <a:pt x="125063" y="920687"/>
                    <a:pt x="0" y="1021747"/>
                  </a:cubicBezTo>
                  <a:lnTo>
                    <a:pt x="1915954" y="1021747"/>
                  </a:lnTo>
                  <a:lnTo>
                    <a:pt x="187585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22F9BA4B-E012-4558-8C08-4EA1CD6288CB}"/>
                </a:ext>
              </a:extLst>
            </p:cNvPr>
            <p:cNvSpPr/>
            <p:nvPr/>
          </p:nvSpPr>
          <p:spPr>
            <a:xfrm>
              <a:off x="10392219" y="5723167"/>
              <a:ext cx="1860232" cy="1094517"/>
            </a:xfrm>
            <a:custGeom>
              <a:avLst/>
              <a:gdLst>
                <a:gd name="connsiteX0" fmla="*/ 17621 w 1860232"/>
                <a:gd name="connsiteY0" fmla="*/ 1094518 h 1094517"/>
                <a:gd name="connsiteX1" fmla="*/ 0 w 1860232"/>
                <a:gd name="connsiteY1" fmla="*/ 1076611 h 1094517"/>
                <a:gd name="connsiteX2" fmla="*/ 148304 w 1860232"/>
                <a:gd name="connsiteY2" fmla="*/ 788956 h 1094517"/>
                <a:gd name="connsiteX3" fmla="*/ 179927 w 1860232"/>
                <a:gd name="connsiteY3" fmla="*/ 685419 h 1094517"/>
                <a:gd name="connsiteX4" fmla="*/ 448151 w 1860232"/>
                <a:gd name="connsiteY4" fmla="*/ 362617 h 1094517"/>
                <a:gd name="connsiteX5" fmla="*/ 975836 w 1860232"/>
                <a:gd name="connsiteY5" fmla="*/ 288512 h 1094517"/>
                <a:gd name="connsiteX6" fmla="*/ 1060609 w 1860232"/>
                <a:gd name="connsiteY6" fmla="*/ 293561 h 1094517"/>
                <a:gd name="connsiteX7" fmla="*/ 1506950 w 1860232"/>
                <a:gd name="connsiteY7" fmla="*/ 281750 h 1094517"/>
                <a:gd name="connsiteX8" fmla="*/ 1834229 w 1860232"/>
                <a:gd name="connsiteY8" fmla="*/ 0 h 1094517"/>
                <a:gd name="connsiteX9" fmla="*/ 1860233 w 1860232"/>
                <a:gd name="connsiteY9" fmla="*/ 0 h 1094517"/>
                <a:gd name="connsiteX10" fmla="*/ 1512761 w 1860232"/>
                <a:gd name="connsiteY10" fmla="*/ 305657 h 1094517"/>
                <a:gd name="connsiteX11" fmla="*/ 1058894 w 1860232"/>
                <a:gd name="connsiteY11" fmla="*/ 318040 h 1094517"/>
                <a:gd name="connsiteX12" fmla="*/ 974408 w 1860232"/>
                <a:gd name="connsiteY12" fmla="*/ 312992 h 1094517"/>
                <a:gd name="connsiteX13" fmla="*/ 460724 w 1860232"/>
                <a:gd name="connsiteY13" fmla="*/ 384143 h 1094517"/>
                <a:gd name="connsiteX14" fmla="*/ 204502 w 1860232"/>
                <a:gd name="connsiteY14" fmla="*/ 693134 h 1094517"/>
                <a:gd name="connsiteX15" fmla="*/ 173355 w 1860232"/>
                <a:gd name="connsiteY15" fmla="*/ 795242 h 1094517"/>
                <a:gd name="connsiteX16" fmla="*/ 17621 w 1860232"/>
                <a:gd name="connsiteY16" fmla="*/ 1094518 h 109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0232" h="1094517">
                  <a:moveTo>
                    <a:pt x="17621" y="1094518"/>
                  </a:moveTo>
                  <a:lnTo>
                    <a:pt x="0" y="1076611"/>
                  </a:lnTo>
                  <a:cubicBezTo>
                    <a:pt x="88868" y="999363"/>
                    <a:pt x="119063" y="892397"/>
                    <a:pt x="148304" y="788956"/>
                  </a:cubicBezTo>
                  <a:cubicBezTo>
                    <a:pt x="157925" y="754761"/>
                    <a:pt x="167926" y="719328"/>
                    <a:pt x="179927" y="685419"/>
                  </a:cubicBezTo>
                  <a:cubicBezTo>
                    <a:pt x="216027" y="582740"/>
                    <a:pt x="292037" y="443484"/>
                    <a:pt x="448151" y="362617"/>
                  </a:cubicBezTo>
                  <a:cubicBezTo>
                    <a:pt x="606266" y="280797"/>
                    <a:pt x="803720" y="279178"/>
                    <a:pt x="975836" y="288512"/>
                  </a:cubicBezTo>
                  <a:cubicBezTo>
                    <a:pt x="1004030" y="290036"/>
                    <a:pt x="1032224" y="291846"/>
                    <a:pt x="1060609" y="293561"/>
                  </a:cubicBezTo>
                  <a:cubicBezTo>
                    <a:pt x="1209104" y="302990"/>
                    <a:pt x="1362647" y="312611"/>
                    <a:pt x="1506950" y="281750"/>
                  </a:cubicBezTo>
                  <a:cubicBezTo>
                    <a:pt x="1669828" y="246888"/>
                    <a:pt x="1834515" y="138875"/>
                    <a:pt x="1834229" y="0"/>
                  </a:cubicBezTo>
                  <a:lnTo>
                    <a:pt x="1860233" y="0"/>
                  </a:lnTo>
                  <a:cubicBezTo>
                    <a:pt x="1860518" y="151733"/>
                    <a:pt x="1685639" y="268605"/>
                    <a:pt x="1512761" y="305657"/>
                  </a:cubicBezTo>
                  <a:cubicBezTo>
                    <a:pt x="1364742" y="337375"/>
                    <a:pt x="1209294" y="327565"/>
                    <a:pt x="1058894" y="318040"/>
                  </a:cubicBezTo>
                  <a:cubicBezTo>
                    <a:pt x="1030700" y="316230"/>
                    <a:pt x="1002506" y="314516"/>
                    <a:pt x="974408" y="312992"/>
                  </a:cubicBezTo>
                  <a:cubicBezTo>
                    <a:pt x="805910" y="303848"/>
                    <a:pt x="613029" y="305276"/>
                    <a:pt x="460724" y="384143"/>
                  </a:cubicBezTo>
                  <a:cubicBezTo>
                    <a:pt x="311944" y="461010"/>
                    <a:pt x="239268" y="594646"/>
                    <a:pt x="204502" y="693134"/>
                  </a:cubicBezTo>
                  <a:cubicBezTo>
                    <a:pt x="192786" y="726377"/>
                    <a:pt x="182880" y="761333"/>
                    <a:pt x="173355" y="795242"/>
                  </a:cubicBezTo>
                  <a:cubicBezTo>
                    <a:pt x="143256" y="902018"/>
                    <a:pt x="112109" y="1012508"/>
                    <a:pt x="17621" y="10945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35" name="Graphic 559">
            <a:extLst>
              <a:ext uri="{FF2B5EF4-FFF2-40B4-BE49-F238E27FC236}">
                <a16:creationId xmlns:a16="http://schemas.microsoft.com/office/drawing/2014/main" id="{3D384EB6-1D6E-4ED4-9304-B821470F44DB}"/>
              </a:ext>
            </a:extLst>
          </p:cNvPr>
          <p:cNvGrpSpPr/>
          <p:nvPr/>
        </p:nvGrpSpPr>
        <p:grpSpPr>
          <a:xfrm rot="10800000">
            <a:off x="4895523" y="-541173"/>
            <a:ext cx="2801978" cy="1019161"/>
            <a:chOff x="5295567" y="3083292"/>
            <a:chExt cx="4196052" cy="2048959"/>
          </a:xfrm>
          <a:solidFill>
            <a:srgbClr val="EE99AD"/>
          </a:solidFill>
        </p:grpSpPr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5F7DCB07-342B-435D-9A3A-04A642C4DA42}"/>
                </a:ext>
              </a:extLst>
            </p:cNvPr>
            <p:cNvSpPr/>
            <p:nvPr/>
          </p:nvSpPr>
          <p:spPr>
            <a:xfrm>
              <a:off x="5424002" y="3353014"/>
              <a:ext cx="4067617" cy="1779237"/>
            </a:xfrm>
            <a:custGeom>
              <a:avLst/>
              <a:gdLst>
                <a:gd name="connsiteX0" fmla="*/ 0 w 4067617"/>
                <a:gd name="connsiteY0" fmla="*/ 1779237 h 1779237"/>
                <a:gd name="connsiteX1" fmla="*/ 160248 w 4067617"/>
                <a:gd name="connsiteY1" fmla="*/ 717092 h 1779237"/>
                <a:gd name="connsiteX2" fmla="*/ 757081 w 4067617"/>
                <a:gd name="connsiteY2" fmla="*/ 15327 h 1779237"/>
                <a:gd name="connsiteX3" fmla="*/ 2203108 w 4067617"/>
                <a:gd name="connsiteY3" fmla="*/ 569190 h 1779237"/>
                <a:gd name="connsiteX4" fmla="*/ 3157709 w 4067617"/>
                <a:gd name="connsiteY4" fmla="*/ 167265 h 1779237"/>
                <a:gd name="connsiteX5" fmla="*/ 3905768 w 4067617"/>
                <a:gd name="connsiteY5" fmla="*/ 560643 h 1779237"/>
                <a:gd name="connsiteX6" fmla="*/ 4006427 w 4067617"/>
                <a:gd name="connsiteY6" fmla="*/ 1622788 h 1779237"/>
                <a:gd name="connsiteX7" fmla="*/ 0 w 4067617"/>
                <a:gd name="connsiteY7" fmla="*/ 1779237 h 177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7617" h="1779237">
                  <a:moveTo>
                    <a:pt x="0" y="1779237"/>
                  </a:moveTo>
                  <a:cubicBezTo>
                    <a:pt x="23740" y="1419095"/>
                    <a:pt x="48905" y="1051357"/>
                    <a:pt x="160248" y="717092"/>
                  </a:cubicBezTo>
                  <a:cubicBezTo>
                    <a:pt x="271590" y="383065"/>
                    <a:pt x="486915" y="82749"/>
                    <a:pt x="757081" y="15327"/>
                  </a:cubicBezTo>
                  <a:cubicBezTo>
                    <a:pt x="1266075" y="-111922"/>
                    <a:pt x="1687941" y="595779"/>
                    <a:pt x="2203108" y="569190"/>
                  </a:cubicBezTo>
                  <a:cubicBezTo>
                    <a:pt x="2535711" y="552097"/>
                    <a:pt x="2827005" y="230414"/>
                    <a:pt x="3157709" y="167265"/>
                  </a:cubicBezTo>
                  <a:cubicBezTo>
                    <a:pt x="3440219" y="113137"/>
                    <a:pt x="3735312" y="268399"/>
                    <a:pt x="3905768" y="560643"/>
                  </a:cubicBezTo>
                  <a:cubicBezTo>
                    <a:pt x="4076224" y="852887"/>
                    <a:pt x="4115871" y="1271905"/>
                    <a:pt x="4006427" y="1622788"/>
                  </a:cubicBezTo>
                  <a:lnTo>
                    <a:pt x="0" y="1779237"/>
                  </a:ln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2C705FBC-B809-4C8A-8A68-CDEBF4AC6874}"/>
                </a:ext>
              </a:extLst>
            </p:cNvPr>
            <p:cNvSpPr/>
            <p:nvPr/>
          </p:nvSpPr>
          <p:spPr>
            <a:xfrm>
              <a:off x="5295567" y="3083292"/>
              <a:ext cx="4059229" cy="1892034"/>
            </a:xfrm>
            <a:custGeom>
              <a:avLst/>
              <a:gdLst>
                <a:gd name="connsiteX0" fmla="*/ 56740 w 4059229"/>
                <a:gd name="connsiteY0" fmla="*/ 1818677 h 1892034"/>
                <a:gd name="connsiteX1" fmla="*/ 0 w 4059229"/>
                <a:gd name="connsiteY1" fmla="*/ 1814641 h 1892034"/>
                <a:gd name="connsiteX2" fmla="*/ 162622 w 4059229"/>
                <a:gd name="connsiteY2" fmla="*/ 740389 h 1892034"/>
                <a:gd name="connsiteX3" fmla="*/ 781059 w 4059229"/>
                <a:gd name="connsiteY3" fmla="*/ 15832 h 1892034"/>
                <a:gd name="connsiteX4" fmla="*/ 1559743 w 4059229"/>
                <a:gd name="connsiteY4" fmla="*/ 285286 h 1892034"/>
                <a:gd name="connsiteX5" fmla="*/ 2231359 w 4059229"/>
                <a:gd name="connsiteY5" fmla="*/ 568983 h 1892034"/>
                <a:gd name="connsiteX6" fmla="*/ 2734892 w 4059229"/>
                <a:gd name="connsiteY6" fmla="*/ 367427 h 1892034"/>
                <a:gd name="connsiteX7" fmla="*/ 3182874 w 4059229"/>
                <a:gd name="connsiteY7" fmla="*/ 167296 h 1892034"/>
                <a:gd name="connsiteX8" fmla="*/ 3957047 w 4059229"/>
                <a:gd name="connsiteY8" fmla="*/ 574443 h 1892034"/>
                <a:gd name="connsiteX9" fmla="*/ 3934019 w 4059229"/>
                <a:gd name="connsiteY9" fmla="*/ 1892035 h 1892034"/>
                <a:gd name="connsiteX10" fmla="*/ 3881316 w 4059229"/>
                <a:gd name="connsiteY10" fmla="*/ 1865446 h 1892034"/>
                <a:gd name="connsiteX11" fmla="*/ 3911466 w 4059229"/>
                <a:gd name="connsiteY11" fmla="*/ 621687 h 1892034"/>
                <a:gd name="connsiteX12" fmla="*/ 3189283 w 4059229"/>
                <a:gd name="connsiteY12" fmla="*/ 241841 h 1892034"/>
                <a:gd name="connsiteX13" fmla="*/ 2756734 w 4059229"/>
                <a:gd name="connsiteY13" fmla="*/ 436037 h 1892034"/>
                <a:gd name="connsiteX14" fmla="*/ 2231834 w 4059229"/>
                <a:gd name="connsiteY14" fmla="*/ 644240 h 1892034"/>
                <a:gd name="connsiteX15" fmla="*/ 1532679 w 4059229"/>
                <a:gd name="connsiteY15" fmla="*/ 352708 h 1892034"/>
                <a:gd name="connsiteX16" fmla="*/ 789843 w 4059229"/>
                <a:gd name="connsiteY16" fmla="*/ 89665 h 1892034"/>
                <a:gd name="connsiteX17" fmla="*/ 214850 w 4059229"/>
                <a:gd name="connsiteY17" fmla="*/ 768640 h 1892034"/>
                <a:gd name="connsiteX18" fmla="*/ 56740 w 4059229"/>
                <a:gd name="connsiteY18" fmla="*/ 1818677 h 189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59229" h="1892034">
                  <a:moveTo>
                    <a:pt x="56740" y="1818677"/>
                  </a:moveTo>
                  <a:lnTo>
                    <a:pt x="0" y="1814641"/>
                  </a:lnTo>
                  <a:cubicBezTo>
                    <a:pt x="23740" y="1455212"/>
                    <a:pt x="48193" y="1083675"/>
                    <a:pt x="162622" y="740389"/>
                  </a:cubicBezTo>
                  <a:cubicBezTo>
                    <a:pt x="290345" y="356744"/>
                    <a:pt x="527274" y="79219"/>
                    <a:pt x="781059" y="15832"/>
                  </a:cubicBezTo>
                  <a:cubicBezTo>
                    <a:pt x="1059771" y="-53727"/>
                    <a:pt x="1313793" y="118628"/>
                    <a:pt x="1559743" y="285286"/>
                  </a:cubicBezTo>
                  <a:cubicBezTo>
                    <a:pt x="1774119" y="430577"/>
                    <a:pt x="1995142" y="580853"/>
                    <a:pt x="2231359" y="568983"/>
                  </a:cubicBezTo>
                  <a:cubicBezTo>
                    <a:pt x="2404901" y="559962"/>
                    <a:pt x="2565149" y="466425"/>
                    <a:pt x="2734892" y="367427"/>
                  </a:cubicBezTo>
                  <a:cubicBezTo>
                    <a:pt x="2878284" y="283861"/>
                    <a:pt x="3026424" y="197209"/>
                    <a:pt x="3182874" y="167296"/>
                  </a:cubicBezTo>
                  <a:cubicBezTo>
                    <a:pt x="3476304" y="111268"/>
                    <a:pt x="3779944" y="271041"/>
                    <a:pt x="3957047" y="574443"/>
                  </a:cubicBezTo>
                  <a:cubicBezTo>
                    <a:pt x="4141273" y="890191"/>
                    <a:pt x="4040613" y="1550173"/>
                    <a:pt x="3934019" y="1892035"/>
                  </a:cubicBezTo>
                  <a:lnTo>
                    <a:pt x="3881316" y="1865446"/>
                  </a:lnTo>
                  <a:cubicBezTo>
                    <a:pt x="3990759" y="1515037"/>
                    <a:pt x="4072425" y="897550"/>
                    <a:pt x="3911466" y="621687"/>
                  </a:cubicBezTo>
                  <a:cubicBezTo>
                    <a:pt x="3746470" y="338701"/>
                    <a:pt x="3462773" y="189612"/>
                    <a:pt x="3189283" y="241841"/>
                  </a:cubicBezTo>
                  <a:cubicBezTo>
                    <a:pt x="3040669" y="270329"/>
                    <a:pt x="2896327" y="354607"/>
                    <a:pt x="2756734" y="436037"/>
                  </a:cubicBezTo>
                  <a:cubicBezTo>
                    <a:pt x="2589601" y="533610"/>
                    <a:pt x="2416534" y="634507"/>
                    <a:pt x="2231834" y="644240"/>
                  </a:cubicBezTo>
                  <a:cubicBezTo>
                    <a:pt x="1981610" y="657060"/>
                    <a:pt x="1753227" y="502273"/>
                    <a:pt x="1532679" y="352708"/>
                  </a:cubicBezTo>
                  <a:cubicBezTo>
                    <a:pt x="1283880" y="184151"/>
                    <a:pt x="1049088" y="24853"/>
                    <a:pt x="789843" y="89665"/>
                  </a:cubicBezTo>
                  <a:cubicBezTo>
                    <a:pt x="509231" y="159699"/>
                    <a:pt x="308862" y="486367"/>
                    <a:pt x="214850" y="768640"/>
                  </a:cubicBezTo>
                  <a:cubicBezTo>
                    <a:pt x="104220" y="1100293"/>
                    <a:pt x="80243" y="1465420"/>
                    <a:pt x="56740" y="1818677"/>
                  </a:cubicBez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6B54CD01-CB4D-40B0-97D8-CDE2AA4A13B1}"/>
              </a:ext>
            </a:extLst>
          </p:cNvPr>
          <p:cNvGrpSpPr/>
          <p:nvPr/>
        </p:nvGrpSpPr>
        <p:grpSpPr>
          <a:xfrm rot="9148252">
            <a:off x="9916011" y="5073227"/>
            <a:ext cx="4204374" cy="2184241"/>
            <a:chOff x="-846614" y="-999589"/>
            <a:chExt cx="4356730" cy="3597988"/>
          </a:xfrm>
        </p:grpSpPr>
        <p:sp>
          <p:nvSpPr>
            <p:cNvPr id="239" name="Graphic 104">
              <a:extLst>
                <a:ext uri="{FF2B5EF4-FFF2-40B4-BE49-F238E27FC236}">
                  <a16:creationId xmlns:a16="http://schemas.microsoft.com/office/drawing/2014/main" id="{3A71D4D6-2D97-4B08-A7C9-92DE92B683E5}"/>
                </a:ext>
              </a:extLst>
            </p:cNvPr>
            <p:cNvSpPr/>
            <p:nvPr/>
          </p:nvSpPr>
          <p:spPr>
            <a:xfrm>
              <a:off x="-846614" y="-999589"/>
              <a:ext cx="4356730" cy="3353166"/>
            </a:xfrm>
            <a:custGeom>
              <a:avLst/>
              <a:gdLst>
                <a:gd name="connsiteX0" fmla="*/ 3789279 w 4001311"/>
                <a:gd name="connsiteY0" fmla="*/ 479141 h 3382294"/>
                <a:gd name="connsiteX1" fmla="*/ 3566226 w 4001311"/>
                <a:gd name="connsiteY1" fmla="*/ 435822 h 3382294"/>
                <a:gd name="connsiteX2" fmla="*/ 2154053 w 4001311"/>
                <a:gd name="connsiteY2" fmla="*/ 2631 h 3382294"/>
                <a:gd name="connsiteX3" fmla="*/ 1029104 w 4001311"/>
                <a:gd name="connsiteY3" fmla="*/ 209271 h 3382294"/>
                <a:gd name="connsiteX4" fmla="*/ 303577 w 4001311"/>
                <a:gd name="connsiteY4" fmla="*/ 689144 h 3382294"/>
                <a:gd name="connsiteX5" fmla="*/ 95861 w 4001311"/>
                <a:gd name="connsiteY5" fmla="*/ 1166595 h 3382294"/>
                <a:gd name="connsiteX6" fmla="*/ 114427 w 4001311"/>
                <a:gd name="connsiteY6" fmla="*/ 2734286 h 3382294"/>
                <a:gd name="connsiteX7" fmla="*/ 310977 w 4001311"/>
                <a:gd name="connsiteY7" fmla="*/ 3124830 h 3382294"/>
                <a:gd name="connsiteX8" fmla="*/ 680399 w 4001311"/>
                <a:gd name="connsiteY8" fmla="*/ 3324743 h 3382294"/>
                <a:gd name="connsiteX9" fmla="*/ 1648754 w 4001311"/>
                <a:gd name="connsiteY9" fmla="*/ 3271738 h 3382294"/>
                <a:gd name="connsiteX10" fmla="*/ 2325311 w 4001311"/>
                <a:gd name="connsiteY10" fmla="*/ 2586571 h 3382294"/>
                <a:gd name="connsiteX11" fmla="*/ 2494013 w 4001311"/>
                <a:gd name="connsiteY11" fmla="*/ 2135622 h 3382294"/>
                <a:gd name="connsiteX12" fmla="*/ 2929625 w 4001311"/>
                <a:gd name="connsiteY12" fmla="*/ 1832658 h 3382294"/>
                <a:gd name="connsiteX13" fmla="*/ 3582639 w 4001311"/>
                <a:gd name="connsiteY13" fmla="*/ 1796738 h 3382294"/>
                <a:gd name="connsiteX14" fmla="*/ 3999282 w 4001311"/>
                <a:gd name="connsiteY14" fmla="*/ 1205743 h 3382294"/>
                <a:gd name="connsiteX15" fmla="*/ 3789279 w 4001311"/>
                <a:gd name="connsiteY15" fmla="*/ 479141 h 338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01311" h="3382294">
                  <a:moveTo>
                    <a:pt x="3789279" y="479141"/>
                  </a:moveTo>
                  <a:lnTo>
                    <a:pt x="3566226" y="435822"/>
                  </a:lnTo>
                  <a:cubicBezTo>
                    <a:pt x="3114067" y="233487"/>
                    <a:pt x="2648858" y="27789"/>
                    <a:pt x="2154053" y="2631"/>
                  </a:cubicBezTo>
                  <a:cubicBezTo>
                    <a:pt x="1770639" y="-16876"/>
                    <a:pt x="1388571" y="74067"/>
                    <a:pt x="1029104" y="209271"/>
                  </a:cubicBezTo>
                  <a:cubicBezTo>
                    <a:pt x="753853" y="312860"/>
                    <a:pt x="477257" y="451696"/>
                    <a:pt x="303577" y="689144"/>
                  </a:cubicBezTo>
                  <a:cubicBezTo>
                    <a:pt x="200527" y="830132"/>
                    <a:pt x="139988" y="997624"/>
                    <a:pt x="95861" y="1166595"/>
                  </a:cubicBezTo>
                  <a:cubicBezTo>
                    <a:pt x="-37997" y="1678217"/>
                    <a:pt x="-31540" y="2225893"/>
                    <a:pt x="114427" y="2734286"/>
                  </a:cubicBezTo>
                  <a:cubicBezTo>
                    <a:pt x="155055" y="2875813"/>
                    <a:pt x="209002" y="3018685"/>
                    <a:pt x="310977" y="3124830"/>
                  </a:cubicBezTo>
                  <a:cubicBezTo>
                    <a:pt x="409184" y="3226939"/>
                    <a:pt x="543985" y="3286267"/>
                    <a:pt x="680399" y="3324743"/>
                  </a:cubicBezTo>
                  <a:cubicBezTo>
                    <a:pt x="997624" y="3414341"/>
                    <a:pt x="1345790" y="3401291"/>
                    <a:pt x="1648754" y="3271738"/>
                  </a:cubicBezTo>
                  <a:cubicBezTo>
                    <a:pt x="1951853" y="3142184"/>
                    <a:pt x="2205578" y="2893705"/>
                    <a:pt x="2325311" y="2586571"/>
                  </a:cubicBezTo>
                  <a:cubicBezTo>
                    <a:pt x="2383698" y="2436703"/>
                    <a:pt x="2411545" y="2273786"/>
                    <a:pt x="2494013" y="2135622"/>
                  </a:cubicBezTo>
                  <a:cubicBezTo>
                    <a:pt x="2587512" y="1979028"/>
                    <a:pt x="2750429" y="1865753"/>
                    <a:pt x="2929625" y="1832658"/>
                  </a:cubicBezTo>
                  <a:cubicBezTo>
                    <a:pt x="3144875" y="1792837"/>
                    <a:pt x="3374116" y="1863466"/>
                    <a:pt x="3582639" y="1796738"/>
                  </a:cubicBezTo>
                  <a:cubicBezTo>
                    <a:pt x="3826544" y="1718710"/>
                    <a:pt x="3981793" y="1461083"/>
                    <a:pt x="3999282" y="1205743"/>
                  </a:cubicBezTo>
                  <a:cubicBezTo>
                    <a:pt x="4016771" y="950403"/>
                    <a:pt x="3919101" y="699772"/>
                    <a:pt x="3789279" y="479141"/>
                  </a:cubicBezTo>
                  <a:close/>
                </a:path>
              </a:pathLst>
            </a:custGeom>
            <a:solidFill>
              <a:srgbClr val="BDD7EE"/>
            </a:solidFill>
            <a:ln w="13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0" name="Graphic 106">
              <a:extLst>
                <a:ext uri="{FF2B5EF4-FFF2-40B4-BE49-F238E27FC236}">
                  <a16:creationId xmlns:a16="http://schemas.microsoft.com/office/drawing/2014/main" id="{E496BA60-EC14-4652-BBB5-BFB07DC77EF4}"/>
                </a:ext>
              </a:extLst>
            </p:cNvPr>
            <p:cNvSpPr/>
            <p:nvPr/>
          </p:nvSpPr>
          <p:spPr>
            <a:xfrm>
              <a:off x="-51979" y="-377813"/>
              <a:ext cx="3388634" cy="2976212"/>
            </a:xfrm>
            <a:custGeom>
              <a:avLst/>
              <a:gdLst>
                <a:gd name="connsiteX0" fmla="*/ 3065582 w 3236455"/>
                <a:gd name="connsiteY0" fmla="*/ 0 h 2696027"/>
                <a:gd name="connsiteX1" fmla="*/ 3221525 w 3236455"/>
                <a:gd name="connsiteY1" fmla="*/ 565306 h 2696027"/>
                <a:gd name="connsiteX2" fmla="*/ 2834951 w 3236455"/>
                <a:gd name="connsiteY2" fmla="*/ 1006130 h 2696027"/>
                <a:gd name="connsiteX3" fmla="*/ 2357588 w 3236455"/>
                <a:gd name="connsiteY3" fmla="*/ 1068805 h 2696027"/>
                <a:gd name="connsiteX4" fmla="*/ 1911933 w 3236455"/>
                <a:gd name="connsiteY4" fmla="*/ 1227472 h 2696027"/>
                <a:gd name="connsiteX5" fmla="*/ 1714992 w 3236455"/>
                <a:gd name="connsiteY5" fmla="*/ 1670897 h 2696027"/>
                <a:gd name="connsiteX6" fmla="*/ 1059267 w 3236455"/>
                <a:gd name="connsiteY6" fmla="*/ 2571621 h 2696027"/>
                <a:gd name="connsiteX7" fmla="*/ 0 w 3236455"/>
                <a:gd name="connsiteY7" fmla="*/ 2473151 h 269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36455" h="2696027">
                  <a:moveTo>
                    <a:pt x="3065582" y="0"/>
                  </a:moveTo>
                  <a:cubicBezTo>
                    <a:pt x="3206413" y="147024"/>
                    <a:pt x="3267106" y="366755"/>
                    <a:pt x="3221525" y="565306"/>
                  </a:cubicBezTo>
                  <a:cubicBezTo>
                    <a:pt x="3176067" y="763856"/>
                    <a:pt x="3025823" y="935157"/>
                    <a:pt x="2834951" y="1006130"/>
                  </a:cubicBezTo>
                  <a:cubicBezTo>
                    <a:pt x="2683964" y="1062364"/>
                    <a:pt x="2518360" y="1057409"/>
                    <a:pt x="2357588" y="1068805"/>
                  </a:cubicBezTo>
                  <a:cubicBezTo>
                    <a:pt x="2196815" y="1080200"/>
                    <a:pt x="2026505" y="1114014"/>
                    <a:pt x="1911933" y="1227472"/>
                  </a:cubicBezTo>
                  <a:cubicBezTo>
                    <a:pt x="1795626" y="1342663"/>
                    <a:pt x="1761316" y="1513840"/>
                    <a:pt x="1714992" y="1670897"/>
                  </a:cubicBezTo>
                  <a:cubicBezTo>
                    <a:pt x="1607108" y="2036166"/>
                    <a:pt x="1391465" y="2385333"/>
                    <a:pt x="1059267" y="2571621"/>
                  </a:cubicBezTo>
                  <a:cubicBezTo>
                    <a:pt x="727069" y="2757910"/>
                    <a:pt x="269028" y="2742798"/>
                    <a:pt x="0" y="2473151"/>
                  </a:cubicBezTo>
                </a:path>
              </a:pathLst>
            </a:custGeom>
            <a:noFill/>
            <a:ln w="12361" cap="flat">
              <a:solidFill>
                <a:schemeClr val="tx1">
                  <a:lumMod val="95000"/>
                  <a:lumOff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11ACB030-AF18-4FD5-ACE5-0C2420084408}"/>
              </a:ext>
            </a:extLst>
          </p:cNvPr>
          <p:cNvSpPr/>
          <p:nvPr/>
        </p:nvSpPr>
        <p:spPr>
          <a:xfrm>
            <a:off x="3822089" y="1731495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4" name="Freeform: Shape 243">
            <a:extLst>
              <a:ext uri="{FF2B5EF4-FFF2-40B4-BE49-F238E27FC236}">
                <a16:creationId xmlns:a16="http://schemas.microsoft.com/office/drawing/2014/main" id="{3BB15C4E-04DD-44F8-A02A-6A0697CDA087}"/>
              </a:ext>
            </a:extLst>
          </p:cNvPr>
          <p:cNvSpPr/>
          <p:nvPr/>
        </p:nvSpPr>
        <p:spPr>
          <a:xfrm>
            <a:off x="8983226" y="5974928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6" name="Freeform: Shape 245">
            <a:extLst>
              <a:ext uri="{FF2B5EF4-FFF2-40B4-BE49-F238E27FC236}">
                <a16:creationId xmlns:a16="http://schemas.microsoft.com/office/drawing/2014/main" id="{8772619D-FC60-4FEC-B8EB-DF5D64C5945A}"/>
              </a:ext>
            </a:extLst>
          </p:cNvPr>
          <p:cNvSpPr/>
          <p:nvPr/>
        </p:nvSpPr>
        <p:spPr>
          <a:xfrm>
            <a:off x="9494694" y="3191814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8" name="Freeform: Shape 247">
            <a:extLst>
              <a:ext uri="{FF2B5EF4-FFF2-40B4-BE49-F238E27FC236}">
                <a16:creationId xmlns:a16="http://schemas.microsoft.com/office/drawing/2014/main" id="{7D25326C-9814-438A-8888-0CFAB79B4DAF}"/>
              </a:ext>
            </a:extLst>
          </p:cNvPr>
          <p:cNvSpPr/>
          <p:nvPr/>
        </p:nvSpPr>
        <p:spPr>
          <a:xfrm>
            <a:off x="5711264" y="2504054"/>
            <a:ext cx="255873" cy="233710"/>
          </a:xfrm>
          <a:custGeom>
            <a:avLst/>
            <a:gdLst>
              <a:gd name="connsiteX0" fmla="*/ 125478 w 173458"/>
              <a:gd name="connsiteY0" fmla="*/ 162529 h 162552"/>
              <a:gd name="connsiteX1" fmla="*/ 131384 w 173458"/>
              <a:gd name="connsiteY1" fmla="*/ 159957 h 162552"/>
              <a:gd name="connsiteX2" fmla="*/ 139290 w 173458"/>
              <a:gd name="connsiteY2" fmla="*/ 2318 h 162552"/>
              <a:gd name="connsiteX3" fmla="*/ 75853 w 173458"/>
              <a:gd name="connsiteY3" fmla="*/ 40228 h 162552"/>
              <a:gd name="connsiteX4" fmla="*/ 4892 w 173458"/>
              <a:gd name="connsiteY4" fmla="*/ 60611 h 162552"/>
              <a:gd name="connsiteX5" fmla="*/ 125478 w 173458"/>
              <a:gd name="connsiteY5" fmla="*/ 162529 h 16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458" h="162552">
                <a:moveTo>
                  <a:pt x="125478" y="162529"/>
                </a:moveTo>
                <a:cubicBezTo>
                  <a:pt x="127764" y="162719"/>
                  <a:pt x="130050" y="161767"/>
                  <a:pt x="131384" y="159957"/>
                </a:cubicBezTo>
                <a:cubicBezTo>
                  <a:pt x="186534" y="87853"/>
                  <a:pt x="185676" y="15939"/>
                  <a:pt x="139290" y="2318"/>
                </a:cubicBezTo>
                <a:cubicBezTo>
                  <a:pt x="92712" y="-11398"/>
                  <a:pt x="75853" y="40228"/>
                  <a:pt x="75853" y="40228"/>
                </a:cubicBezTo>
                <a:cubicBezTo>
                  <a:pt x="75853" y="40228"/>
                  <a:pt x="26704" y="17272"/>
                  <a:pt x="4892" y="60611"/>
                </a:cubicBezTo>
                <a:cubicBezTo>
                  <a:pt x="-16730" y="103759"/>
                  <a:pt x="35086" y="153575"/>
                  <a:pt x="125478" y="162529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24" name="Freeform: Shape 243">
            <a:extLst>
              <a:ext uri="{FF2B5EF4-FFF2-40B4-BE49-F238E27FC236}">
                <a16:creationId xmlns:a16="http://schemas.microsoft.com/office/drawing/2014/main" id="{47ED9EEF-CCF7-4762-ABBB-27CCEB70B07F}"/>
              </a:ext>
            </a:extLst>
          </p:cNvPr>
          <p:cNvSpPr/>
          <p:nvPr/>
        </p:nvSpPr>
        <p:spPr>
          <a:xfrm>
            <a:off x="406896" y="6136518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26" name="Freeform: Shape 243">
            <a:extLst>
              <a:ext uri="{FF2B5EF4-FFF2-40B4-BE49-F238E27FC236}">
                <a16:creationId xmlns:a16="http://schemas.microsoft.com/office/drawing/2014/main" id="{1743331E-F964-4962-8312-4CE9DE1E977A}"/>
              </a:ext>
            </a:extLst>
          </p:cNvPr>
          <p:cNvSpPr/>
          <p:nvPr/>
        </p:nvSpPr>
        <p:spPr>
          <a:xfrm>
            <a:off x="7340284" y="3319839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28" name="Freeform: Shape 243">
            <a:extLst>
              <a:ext uri="{FF2B5EF4-FFF2-40B4-BE49-F238E27FC236}">
                <a16:creationId xmlns:a16="http://schemas.microsoft.com/office/drawing/2014/main" id="{696A3A6D-DADB-49A1-9E77-840F51E1101D}"/>
              </a:ext>
            </a:extLst>
          </p:cNvPr>
          <p:cNvSpPr/>
          <p:nvPr/>
        </p:nvSpPr>
        <p:spPr>
          <a:xfrm>
            <a:off x="8186499" y="1298713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30" name="Freeform: Shape 243">
            <a:extLst>
              <a:ext uri="{FF2B5EF4-FFF2-40B4-BE49-F238E27FC236}">
                <a16:creationId xmlns:a16="http://schemas.microsoft.com/office/drawing/2014/main" id="{0ACC060D-2842-46D5-AAED-EFA925EA770B}"/>
              </a:ext>
            </a:extLst>
          </p:cNvPr>
          <p:cNvSpPr/>
          <p:nvPr/>
        </p:nvSpPr>
        <p:spPr>
          <a:xfrm>
            <a:off x="11125778" y="3429000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1" name="Freeform: Shape 243">
            <a:extLst>
              <a:ext uri="{FF2B5EF4-FFF2-40B4-BE49-F238E27FC236}">
                <a16:creationId xmlns:a16="http://schemas.microsoft.com/office/drawing/2014/main" id="{972F5663-07FB-411B-AC91-72CA68F2EA2B}"/>
              </a:ext>
            </a:extLst>
          </p:cNvPr>
          <p:cNvSpPr/>
          <p:nvPr/>
        </p:nvSpPr>
        <p:spPr>
          <a:xfrm>
            <a:off x="3960690" y="5844625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3" name="Freeform: Shape 243">
            <a:extLst>
              <a:ext uri="{FF2B5EF4-FFF2-40B4-BE49-F238E27FC236}">
                <a16:creationId xmlns:a16="http://schemas.microsoft.com/office/drawing/2014/main" id="{954D6DF2-30F0-4AF9-9FE0-F863E38C3C9E}"/>
              </a:ext>
            </a:extLst>
          </p:cNvPr>
          <p:cNvSpPr/>
          <p:nvPr/>
        </p:nvSpPr>
        <p:spPr>
          <a:xfrm>
            <a:off x="232141" y="4804983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5" name="Freeform: Shape 245">
            <a:extLst>
              <a:ext uri="{FF2B5EF4-FFF2-40B4-BE49-F238E27FC236}">
                <a16:creationId xmlns:a16="http://schemas.microsoft.com/office/drawing/2014/main" id="{925782EF-033A-4072-A7F1-F51DD23778FE}"/>
              </a:ext>
            </a:extLst>
          </p:cNvPr>
          <p:cNvSpPr/>
          <p:nvPr/>
        </p:nvSpPr>
        <p:spPr>
          <a:xfrm>
            <a:off x="9994483" y="4587944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9" name="Freeform: Shape 245">
            <a:extLst>
              <a:ext uri="{FF2B5EF4-FFF2-40B4-BE49-F238E27FC236}">
                <a16:creationId xmlns:a16="http://schemas.microsoft.com/office/drawing/2014/main" id="{52E07012-8914-464C-BBCA-4968BF2A68A7}"/>
              </a:ext>
            </a:extLst>
          </p:cNvPr>
          <p:cNvSpPr/>
          <p:nvPr/>
        </p:nvSpPr>
        <p:spPr>
          <a:xfrm>
            <a:off x="6046735" y="979624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0" name="Freeform: Shape 245">
            <a:extLst>
              <a:ext uri="{FF2B5EF4-FFF2-40B4-BE49-F238E27FC236}">
                <a16:creationId xmlns:a16="http://schemas.microsoft.com/office/drawing/2014/main" id="{141EEBD7-F836-401D-AB40-7FA182DCD251}"/>
              </a:ext>
            </a:extLst>
          </p:cNvPr>
          <p:cNvSpPr/>
          <p:nvPr/>
        </p:nvSpPr>
        <p:spPr>
          <a:xfrm>
            <a:off x="2663118" y="6274605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1" name="Freeform: Shape 245">
            <a:extLst>
              <a:ext uri="{FF2B5EF4-FFF2-40B4-BE49-F238E27FC236}">
                <a16:creationId xmlns:a16="http://schemas.microsoft.com/office/drawing/2014/main" id="{B87A55A4-C37B-4471-833C-0BF193A56876}"/>
              </a:ext>
            </a:extLst>
          </p:cNvPr>
          <p:cNvSpPr/>
          <p:nvPr/>
        </p:nvSpPr>
        <p:spPr>
          <a:xfrm>
            <a:off x="868283" y="3045372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2" name="Freeform: Shape 245">
            <a:extLst>
              <a:ext uri="{FF2B5EF4-FFF2-40B4-BE49-F238E27FC236}">
                <a16:creationId xmlns:a16="http://schemas.microsoft.com/office/drawing/2014/main" id="{49915435-D470-465D-81A4-C5670ECEB275}"/>
              </a:ext>
            </a:extLst>
          </p:cNvPr>
          <p:cNvSpPr/>
          <p:nvPr/>
        </p:nvSpPr>
        <p:spPr>
          <a:xfrm>
            <a:off x="1155283" y="1798173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4" name="Freeform: Shape 245">
            <a:extLst>
              <a:ext uri="{FF2B5EF4-FFF2-40B4-BE49-F238E27FC236}">
                <a16:creationId xmlns:a16="http://schemas.microsoft.com/office/drawing/2014/main" id="{5F008D47-C51E-436B-935C-211559849276}"/>
              </a:ext>
            </a:extLst>
          </p:cNvPr>
          <p:cNvSpPr/>
          <p:nvPr/>
        </p:nvSpPr>
        <p:spPr>
          <a:xfrm>
            <a:off x="10828181" y="1865077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55" name="Graphic 1">
            <a:extLst>
              <a:ext uri="{FF2B5EF4-FFF2-40B4-BE49-F238E27FC236}">
                <a16:creationId xmlns:a16="http://schemas.microsoft.com/office/drawing/2014/main" id="{BB772657-602A-4DF0-8655-7D63A171FFEA}"/>
              </a:ext>
            </a:extLst>
          </p:cNvPr>
          <p:cNvGrpSpPr/>
          <p:nvPr/>
        </p:nvGrpSpPr>
        <p:grpSpPr>
          <a:xfrm rot="16200000">
            <a:off x="11382807" y="1457905"/>
            <a:ext cx="1809262" cy="3191373"/>
            <a:chOff x="6189058" y="3162106"/>
            <a:chExt cx="1730882" cy="3154111"/>
          </a:xfrm>
        </p:grpSpPr>
        <p:sp>
          <p:nvSpPr>
            <p:cNvPr id="256" name="Freeform: Shape 194">
              <a:extLst>
                <a:ext uri="{FF2B5EF4-FFF2-40B4-BE49-F238E27FC236}">
                  <a16:creationId xmlns:a16="http://schemas.microsoft.com/office/drawing/2014/main" id="{A8849518-D14E-4D8F-9299-54091C8EEF5C}"/>
                </a:ext>
              </a:extLst>
            </p:cNvPr>
            <p:cNvSpPr/>
            <p:nvPr/>
          </p:nvSpPr>
          <p:spPr>
            <a:xfrm>
              <a:off x="7809071" y="5030533"/>
              <a:ext cx="110869" cy="227171"/>
            </a:xfrm>
            <a:custGeom>
              <a:avLst/>
              <a:gdLst>
                <a:gd name="connsiteX0" fmla="*/ 0 w 110870"/>
                <a:gd name="connsiteY0" fmla="*/ 163258 h 227171"/>
                <a:gd name="connsiteX1" fmla="*/ 110871 w 110870"/>
                <a:gd name="connsiteY1" fmla="*/ 227171 h 227171"/>
                <a:gd name="connsiteX2" fmla="*/ 102965 w 110870"/>
                <a:gd name="connsiteY2" fmla="*/ 173545 h 227171"/>
                <a:gd name="connsiteX3" fmla="*/ 106108 w 110870"/>
                <a:gd name="connsiteY3" fmla="*/ 0 h 227171"/>
                <a:gd name="connsiteX4" fmla="*/ 105251 w 110870"/>
                <a:gd name="connsiteY4" fmla="*/ 2572 h 227171"/>
                <a:gd name="connsiteX5" fmla="*/ 0 w 110870"/>
                <a:gd name="connsiteY5" fmla="*/ 163258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870" h="227171">
                  <a:moveTo>
                    <a:pt x="0" y="163258"/>
                  </a:moveTo>
                  <a:cubicBezTo>
                    <a:pt x="36957" y="184594"/>
                    <a:pt x="73914" y="205930"/>
                    <a:pt x="110871" y="227171"/>
                  </a:cubicBezTo>
                  <a:cubicBezTo>
                    <a:pt x="104584" y="204121"/>
                    <a:pt x="101632" y="185738"/>
                    <a:pt x="102965" y="173545"/>
                  </a:cubicBezTo>
                  <a:cubicBezTo>
                    <a:pt x="106489" y="140208"/>
                    <a:pt x="107347" y="78105"/>
                    <a:pt x="106108" y="0"/>
                  </a:cubicBezTo>
                  <a:cubicBezTo>
                    <a:pt x="105823" y="857"/>
                    <a:pt x="105537" y="1714"/>
                    <a:pt x="105251" y="2572"/>
                  </a:cubicBezTo>
                  <a:cubicBezTo>
                    <a:pt x="83153" y="63532"/>
                    <a:pt x="49530" y="121634"/>
                    <a:pt x="0" y="163258"/>
                  </a:cubicBezTo>
                  <a:close/>
                </a:path>
              </a:pathLst>
            </a:custGeom>
            <a:solidFill>
              <a:srgbClr val="E59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57" name="Graphic 1">
              <a:extLst>
                <a:ext uri="{FF2B5EF4-FFF2-40B4-BE49-F238E27FC236}">
                  <a16:creationId xmlns:a16="http://schemas.microsoft.com/office/drawing/2014/main" id="{26CD125A-0CA2-4487-BE1C-397EF712B1E2}"/>
                </a:ext>
              </a:extLst>
            </p:cNvPr>
            <p:cNvGrpSpPr/>
            <p:nvPr/>
          </p:nvGrpSpPr>
          <p:grpSpPr>
            <a:xfrm>
              <a:off x="6740616" y="3670041"/>
              <a:ext cx="862038" cy="405515"/>
              <a:chOff x="6740616" y="3670041"/>
              <a:chExt cx="862038" cy="405515"/>
            </a:xfrm>
            <a:solidFill>
              <a:srgbClr val="D17A66"/>
            </a:solidFill>
          </p:grpSpPr>
          <p:sp>
            <p:nvSpPr>
              <p:cNvPr id="262" name="Freeform: Shape 196">
                <a:extLst>
                  <a:ext uri="{FF2B5EF4-FFF2-40B4-BE49-F238E27FC236}">
                    <a16:creationId xmlns:a16="http://schemas.microsoft.com/office/drawing/2014/main" id="{E386408B-CDEE-4B20-8182-F70F9C818B15}"/>
                  </a:ext>
                </a:extLst>
              </p:cNvPr>
              <p:cNvSpPr/>
              <p:nvPr/>
            </p:nvSpPr>
            <p:spPr>
              <a:xfrm>
                <a:off x="6740616" y="3670041"/>
                <a:ext cx="131791" cy="319349"/>
              </a:xfrm>
              <a:custGeom>
                <a:avLst/>
                <a:gdLst>
                  <a:gd name="connsiteX0" fmla="*/ 988 w 131791"/>
                  <a:gd name="connsiteY0" fmla="*/ 321 h 319349"/>
                  <a:gd name="connsiteX1" fmla="*/ 69854 w 131791"/>
                  <a:gd name="connsiteY1" fmla="*/ 158055 h 319349"/>
                  <a:gd name="connsiteX2" fmla="*/ 103572 w 131791"/>
                  <a:gd name="connsiteY2" fmla="*/ 237208 h 319349"/>
                  <a:gd name="connsiteX3" fmla="*/ 131767 w 131791"/>
                  <a:gd name="connsiteY3" fmla="*/ 318647 h 319349"/>
                  <a:gd name="connsiteX4" fmla="*/ 131385 w 131791"/>
                  <a:gd name="connsiteY4" fmla="*/ 319314 h 319349"/>
                  <a:gd name="connsiteX5" fmla="*/ 130719 w 131791"/>
                  <a:gd name="connsiteY5" fmla="*/ 319028 h 319349"/>
                  <a:gd name="connsiteX6" fmla="*/ 93571 w 131791"/>
                  <a:gd name="connsiteY6" fmla="*/ 241304 h 319349"/>
                  <a:gd name="connsiteX7" fmla="*/ 61853 w 131791"/>
                  <a:gd name="connsiteY7" fmla="*/ 161294 h 319349"/>
                  <a:gd name="connsiteX8" fmla="*/ 36 w 131791"/>
                  <a:gd name="connsiteY8" fmla="*/ 703 h 319349"/>
                  <a:gd name="connsiteX9" fmla="*/ 321 w 131791"/>
                  <a:gd name="connsiteY9" fmla="*/ 36 h 319349"/>
                  <a:gd name="connsiteX10" fmla="*/ 988 w 131791"/>
                  <a:gd name="connsiteY10" fmla="*/ 321 h 3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91" h="319349">
                    <a:moveTo>
                      <a:pt x="988" y="321"/>
                    </a:moveTo>
                    <a:cubicBezTo>
                      <a:pt x="24229" y="52804"/>
                      <a:pt x="47185" y="105382"/>
                      <a:pt x="69854" y="158055"/>
                    </a:cubicBezTo>
                    <a:cubicBezTo>
                      <a:pt x="81284" y="184345"/>
                      <a:pt x="93285" y="210443"/>
                      <a:pt x="103572" y="237208"/>
                    </a:cubicBezTo>
                    <a:cubicBezTo>
                      <a:pt x="113574" y="264069"/>
                      <a:pt x="123766" y="290929"/>
                      <a:pt x="131767" y="318647"/>
                    </a:cubicBezTo>
                    <a:cubicBezTo>
                      <a:pt x="131862" y="318933"/>
                      <a:pt x="131671" y="319219"/>
                      <a:pt x="131385" y="319314"/>
                    </a:cubicBezTo>
                    <a:cubicBezTo>
                      <a:pt x="131100" y="319409"/>
                      <a:pt x="130909" y="319314"/>
                      <a:pt x="130719" y="319028"/>
                    </a:cubicBezTo>
                    <a:cubicBezTo>
                      <a:pt x="117003" y="293692"/>
                      <a:pt x="105382" y="267403"/>
                      <a:pt x="93571" y="241304"/>
                    </a:cubicBezTo>
                    <a:cubicBezTo>
                      <a:pt x="82046" y="215015"/>
                      <a:pt x="72235" y="188059"/>
                      <a:pt x="61853" y="161294"/>
                    </a:cubicBezTo>
                    <a:cubicBezTo>
                      <a:pt x="40993" y="107859"/>
                      <a:pt x="20324" y="54328"/>
                      <a:pt x="36" y="703"/>
                    </a:cubicBezTo>
                    <a:cubicBezTo>
                      <a:pt x="-59" y="417"/>
                      <a:pt x="36" y="131"/>
                      <a:pt x="321" y="36"/>
                    </a:cubicBezTo>
                    <a:cubicBezTo>
                      <a:pt x="607" y="-60"/>
                      <a:pt x="893" y="36"/>
                      <a:pt x="988" y="32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3" name="Freeform: Shape 197">
                <a:extLst>
                  <a:ext uri="{FF2B5EF4-FFF2-40B4-BE49-F238E27FC236}">
                    <a16:creationId xmlns:a16="http://schemas.microsoft.com/office/drawing/2014/main" id="{EB18CFC8-0E21-408E-981D-C806852B5E3B}"/>
                  </a:ext>
                </a:extLst>
              </p:cNvPr>
              <p:cNvSpPr/>
              <p:nvPr/>
            </p:nvSpPr>
            <p:spPr>
              <a:xfrm>
                <a:off x="7072519" y="3696461"/>
                <a:ext cx="126035" cy="211301"/>
              </a:xfrm>
              <a:custGeom>
                <a:avLst/>
                <a:gdLst>
                  <a:gd name="connsiteX0" fmla="*/ 1031 w 126035"/>
                  <a:gd name="connsiteY0" fmla="*/ 381 h 211301"/>
                  <a:gd name="connsiteX1" fmla="*/ 66754 w 126035"/>
                  <a:gd name="connsiteY1" fmla="*/ 103537 h 211301"/>
                  <a:gd name="connsiteX2" fmla="*/ 98948 w 126035"/>
                  <a:gd name="connsiteY2" fmla="*/ 155543 h 211301"/>
                  <a:gd name="connsiteX3" fmla="*/ 125999 w 126035"/>
                  <a:gd name="connsiteY3" fmla="*/ 210598 h 211301"/>
                  <a:gd name="connsiteX4" fmla="*/ 125714 w 126035"/>
                  <a:gd name="connsiteY4" fmla="*/ 211265 h 211301"/>
                  <a:gd name="connsiteX5" fmla="*/ 125047 w 126035"/>
                  <a:gd name="connsiteY5" fmla="*/ 211074 h 211301"/>
                  <a:gd name="connsiteX6" fmla="*/ 89614 w 126035"/>
                  <a:gd name="connsiteY6" fmla="*/ 160973 h 211301"/>
                  <a:gd name="connsiteX7" fmla="*/ 59324 w 126035"/>
                  <a:gd name="connsiteY7" fmla="*/ 107823 h 211301"/>
                  <a:gd name="connsiteX8" fmla="*/ 79 w 126035"/>
                  <a:gd name="connsiteY8" fmla="*/ 762 h 211301"/>
                  <a:gd name="connsiteX9" fmla="*/ 269 w 126035"/>
                  <a:gd name="connsiteY9" fmla="*/ 0 h 211301"/>
                  <a:gd name="connsiteX10" fmla="*/ 1031 w 126035"/>
                  <a:gd name="connsiteY10" fmla="*/ 381 h 2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035" h="211301">
                    <a:moveTo>
                      <a:pt x="1031" y="381"/>
                    </a:moveTo>
                    <a:cubicBezTo>
                      <a:pt x="23225" y="34671"/>
                      <a:pt x="45132" y="69056"/>
                      <a:pt x="66754" y="103537"/>
                    </a:cubicBezTo>
                    <a:cubicBezTo>
                      <a:pt x="77708" y="120777"/>
                      <a:pt x="89138" y="137636"/>
                      <a:pt x="98948" y="155543"/>
                    </a:cubicBezTo>
                    <a:cubicBezTo>
                      <a:pt x="108759" y="173450"/>
                      <a:pt x="118094" y="191548"/>
                      <a:pt x="125999" y="210598"/>
                    </a:cubicBezTo>
                    <a:cubicBezTo>
                      <a:pt x="126095" y="210884"/>
                      <a:pt x="125999" y="211169"/>
                      <a:pt x="125714" y="211265"/>
                    </a:cubicBezTo>
                    <a:cubicBezTo>
                      <a:pt x="125523" y="211360"/>
                      <a:pt x="125238" y="211265"/>
                      <a:pt x="125047" y="211074"/>
                    </a:cubicBezTo>
                    <a:cubicBezTo>
                      <a:pt x="112093" y="195072"/>
                      <a:pt x="100663" y="178118"/>
                      <a:pt x="89614" y="160973"/>
                    </a:cubicBezTo>
                    <a:cubicBezTo>
                      <a:pt x="78565" y="143828"/>
                      <a:pt x="69230" y="125635"/>
                      <a:pt x="59324" y="107823"/>
                    </a:cubicBezTo>
                    <a:cubicBezTo>
                      <a:pt x="39322" y="72295"/>
                      <a:pt x="19605" y="36576"/>
                      <a:pt x="79" y="762"/>
                    </a:cubicBezTo>
                    <a:cubicBezTo>
                      <a:pt x="-112" y="476"/>
                      <a:pt x="79" y="191"/>
                      <a:pt x="269" y="0"/>
                    </a:cubicBezTo>
                    <a:cubicBezTo>
                      <a:pt x="555" y="95"/>
                      <a:pt x="841" y="95"/>
                      <a:pt x="1031" y="38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4" name="Freeform: Shape 198">
                <a:extLst>
                  <a:ext uri="{FF2B5EF4-FFF2-40B4-BE49-F238E27FC236}">
                    <a16:creationId xmlns:a16="http://schemas.microsoft.com/office/drawing/2014/main" id="{45B03C84-51F3-497A-9635-A37A464658A2}"/>
                  </a:ext>
                </a:extLst>
              </p:cNvPr>
              <p:cNvSpPr/>
              <p:nvPr/>
            </p:nvSpPr>
            <p:spPr>
              <a:xfrm>
                <a:off x="7410350" y="3753563"/>
                <a:ext cx="86145" cy="126293"/>
              </a:xfrm>
              <a:custGeom>
                <a:avLst/>
                <a:gdLst>
                  <a:gd name="connsiteX0" fmla="*/ 956 w 86145"/>
                  <a:gd name="connsiteY0" fmla="*/ 143 h 126293"/>
                  <a:gd name="connsiteX1" fmla="*/ 46676 w 86145"/>
                  <a:gd name="connsiteY1" fmla="*/ 60627 h 126293"/>
                  <a:gd name="connsiteX2" fmla="*/ 68870 w 86145"/>
                  <a:gd name="connsiteY2" fmla="*/ 91392 h 126293"/>
                  <a:gd name="connsiteX3" fmla="*/ 86110 w 86145"/>
                  <a:gd name="connsiteY3" fmla="*/ 125492 h 126293"/>
                  <a:gd name="connsiteX4" fmla="*/ 85824 w 86145"/>
                  <a:gd name="connsiteY4" fmla="*/ 126254 h 126293"/>
                  <a:gd name="connsiteX5" fmla="*/ 85253 w 86145"/>
                  <a:gd name="connsiteY5" fmla="*/ 126159 h 126293"/>
                  <a:gd name="connsiteX6" fmla="*/ 59916 w 86145"/>
                  <a:gd name="connsiteY6" fmla="*/ 97584 h 126293"/>
                  <a:gd name="connsiteX7" fmla="*/ 39533 w 86145"/>
                  <a:gd name="connsiteY7" fmla="*/ 65675 h 126293"/>
                  <a:gd name="connsiteX8" fmla="*/ 99 w 86145"/>
                  <a:gd name="connsiteY8" fmla="*/ 905 h 126293"/>
                  <a:gd name="connsiteX9" fmla="*/ 289 w 86145"/>
                  <a:gd name="connsiteY9" fmla="*/ 143 h 126293"/>
                  <a:gd name="connsiteX10" fmla="*/ 956 w 86145"/>
                  <a:gd name="connsiteY10" fmla="*/ 143 h 12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145" h="126293">
                    <a:moveTo>
                      <a:pt x="956" y="143"/>
                    </a:moveTo>
                    <a:cubicBezTo>
                      <a:pt x="16482" y="20145"/>
                      <a:pt x="31722" y="40338"/>
                      <a:pt x="46676" y="60627"/>
                    </a:cubicBezTo>
                    <a:cubicBezTo>
                      <a:pt x="54201" y="70818"/>
                      <a:pt x="62393" y="80438"/>
                      <a:pt x="68870" y="91392"/>
                    </a:cubicBezTo>
                    <a:cubicBezTo>
                      <a:pt x="75347" y="102251"/>
                      <a:pt x="81538" y="113300"/>
                      <a:pt x="86110" y="125492"/>
                    </a:cubicBezTo>
                    <a:cubicBezTo>
                      <a:pt x="86205" y="125778"/>
                      <a:pt x="86110" y="126063"/>
                      <a:pt x="85824" y="126254"/>
                    </a:cubicBezTo>
                    <a:cubicBezTo>
                      <a:pt x="85634" y="126349"/>
                      <a:pt x="85443" y="126254"/>
                      <a:pt x="85253" y="126159"/>
                    </a:cubicBezTo>
                    <a:cubicBezTo>
                      <a:pt x="75728" y="117396"/>
                      <a:pt x="67631" y="107585"/>
                      <a:pt x="59916" y="97584"/>
                    </a:cubicBezTo>
                    <a:cubicBezTo>
                      <a:pt x="52201" y="87582"/>
                      <a:pt x="46200" y="76343"/>
                      <a:pt x="39533" y="65675"/>
                    </a:cubicBezTo>
                    <a:cubicBezTo>
                      <a:pt x="26102" y="44244"/>
                      <a:pt x="12958" y="22622"/>
                      <a:pt x="99" y="905"/>
                    </a:cubicBezTo>
                    <a:cubicBezTo>
                      <a:pt x="-91" y="619"/>
                      <a:pt x="4" y="333"/>
                      <a:pt x="289" y="143"/>
                    </a:cubicBezTo>
                    <a:cubicBezTo>
                      <a:pt x="575" y="-48"/>
                      <a:pt x="861" y="-48"/>
                      <a:pt x="956" y="143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5" name="Freeform: Shape 199">
                <a:extLst>
                  <a:ext uri="{FF2B5EF4-FFF2-40B4-BE49-F238E27FC236}">
                    <a16:creationId xmlns:a16="http://schemas.microsoft.com/office/drawing/2014/main" id="{1995C960-62AC-4782-8304-74CCFBF31843}"/>
                  </a:ext>
                </a:extLst>
              </p:cNvPr>
              <p:cNvSpPr/>
              <p:nvPr/>
            </p:nvSpPr>
            <p:spPr>
              <a:xfrm>
                <a:off x="6901525" y="3991319"/>
                <a:ext cx="71686" cy="84236"/>
              </a:xfrm>
              <a:custGeom>
                <a:avLst/>
                <a:gdLst>
                  <a:gd name="connsiteX0" fmla="*/ 861 w 71686"/>
                  <a:gd name="connsiteY0" fmla="*/ 36 h 84236"/>
                  <a:gd name="connsiteX1" fmla="*/ 48296 w 71686"/>
                  <a:gd name="connsiteY1" fmla="*/ 31659 h 84236"/>
                  <a:gd name="connsiteX2" fmla="*/ 65536 w 71686"/>
                  <a:gd name="connsiteY2" fmla="*/ 55185 h 84236"/>
                  <a:gd name="connsiteX3" fmla="*/ 71632 w 71686"/>
                  <a:gd name="connsiteY3" fmla="*/ 83665 h 84236"/>
                  <a:gd name="connsiteX4" fmla="*/ 71060 w 71686"/>
                  <a:gd name="connsiteY4" fmla="*/ 84237 h 84236"/>
                  <a:gd name="connsiteX5" fmla="*/ 70584 w 71686"/>
                  <a:gd name="connsiteY5" fmla="*/ 83951 h 84236"/>
                  <a:gd name="connsiteX6" fmla="*/ 55916 w 71686"/>
                  <a:gd name="connsiteY6" fmla="*/ 60234 h 84236"/>
                  <a:gd name="connsiteX7" fmla="*/ 41628 w 71686"/>
                  <a:gd name="connsiteY7" fmla="*/ 37279 h 84236"/>
                  <a:gd name="connsiteX8" fmla="*/ 290 w 71686"/>
                  <a:gd name="connsiteY8" fmla="*/ 1083 h 84236"/>
                  <a:gd name="connsiteX9" fmla="*/ 99 w 71686"/>
                  <a:gd name="connsiteY9" fmla="*/ 321 h 84236"/>
                  <a:gd name="connsiteX10" fmla="*/ 861 w 71686"/>
                  <a:gd name="connsiteY10" fmla="*/ 36 h 84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86" h="84236">
                    <a:moveTo>
                      <a:pt x="861" y="36"/>
                    </a:moveTo>
                    <a:cubicBezTo>
                      <a:pt x="18673" y="6513"/>
                      <a:pt x="35056" y="17466"/>
                      <a:pt x="48296" y="31659"/>
                    </a:cubicBezTo>
                    <a:cubicBezTo>
                      <a:pt x="54868" y="38707"/>
                      <a:pt x="61631" y="46137"/>
                      <a:pt x="65536" y="55185"/>
                    </a:cubicBezTo>
                    <a:cubicBezTo>
                      <a:pt x="69441" y="64139"/>
                      <a:pt x="72108" y="73759"/>
                      <a:pt x="71632" y="83665"/>
                    </a:cubicBezTo>
                    <a:cubicBezTo>
                      <a:pt x="71632" y="83951"/>
                      <a:pt x="71346" y="84237"/>
                      <a:pt x="71060" y="84237"/>
                    </a:cubicBezTo>
                    <a:cubicBezTo>
                      <a:pt x="70870" y="84237"/>
                      <a:pt x="70679" y="84141"/>
                      <a:pt x="70584" y="83951"/>
                    </a:cubicBezTo>
                    <a:cubicBezTo>
                      <a:pt x="65250" y="75759"/>
                      <a:pt x="60869" y="67854"/>
                      <a:pt x="55916" y="60234"/>
                    </a:cubicBezTo>
                    <a:cubicBezTo>
                      <a:pt x="51058" y="52709"/>
                      <a:pt x="47153" y="44517"/>
                      <a:pt x="41628" y="37279"/>
                    </a:cubicBezTo>
                    <a:cubicBezTo>
                      <a:pt x="30674" y="22800"/>
                      <a:pt x="16673" y="10323"/>
                      <a:pt x="290" y="1083"/>
                    </a:cubicBezTo>
                    <a:cubicBezTo>
                      <a:pt x="4" y="893"/>
                      <a:pt x="-91" y="607"/>
                      <a:pt x="99" y="321"/>
                    </a:cubicBezTo>
                    <a:cubicBezTo>
                      <a:pt x="385" y="36"/>
                      <a:pt x="671" y="-60"/>
                      <a:pt x="861" y="36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6" name="Freeform: Shape 200">
                <a:extLst>
                  <a:ext uri="{FF2B5EF4-FFF2-40B4-BE49-F238E27FC236}">
                    <a16:creationId xmlns:a16="http://schemas.microsoft.com/office/drawing/2014/main" id="{DCD43B23-96ED-4B00-9575-D0FD3C7DB7F4}"/>
                  </a:ext>
                </a:extLst>
              </p:cNvPr>
              <p:cNvSpPr/>
              <p:nvPr/>
            </p:nvSpPr>
            <p:spPr>
              <a:xfrm>
                <a:off x="7204875" y="3912810"/>
                <a:ext cx="397778" cy="47995"/>
              </a:xfrm>
              <a:custGeom>
                <a:avLst/>
                <a:gdLst>
                  <a:gd name="connsiteX0" fmla="*/ 691 w 397778"/>
                  <a:gd name="connsiteY0" fmla="*/ 25205 h 47995"/>
                  <a:gd name="connsiteX1" fmla="*/ 101752 w 397778"/>
                  <a:gd name="connsiteY1" fmla="*/ 41493 h 47995"/>
                  <a:gd name="connsiteX2" fmla="*/ 152329 w 397778"/>
                  <a:gd name="connsiteY2" fmla="*/ 38826 h 47995"/>
                  <a:gd name="connsiteX3" fmla="*/ 200812 w 397778"/>
                  <a:gd name="connsiteY3" fmla="*/ 24443 h 47995"/>
                  <a:gd name="connsiteX4" fmla="*/ 249484 w 397778"/>
                  <a:gd name="connsiteY4" fmla="*/ 6441 h 47995"/>
                  <a:gd name="connsiteX5" fmla="*/ 301967 w 397778"/>
                  <a:gd name="connsiteY5" fmla="*/ 250 h 47995"/>
                  <a:gd name="connsiteX6" fmla="*/ 397598 w 397778"/>
                  <a:gd name="connsiteY6" fmla="*/ 38826 h 47995"/>
                  <a:gd name="connsiteX7" fmla="*/ 397598 w 397778"/>
                  <a:gd name="connsiteY7" fmla="*/ 39588 h 47995"/>
                  <a:gd name="connsiteX8" fmla="*/ 396931 w 397778"/>
                  <a:gd name="connsiteY8" fmla="*/ 39683 h 47995"/>
                  <a:gd name="connsiteX9" fmla="*/ 301491 w 397778"/>
                  <a:gd name="connsiteY9" fmla="*/ 11108 h 47995"/>
                  <a:gd name="connsiteX10" fmla="*/ 276726 w 397778"/>
                  <a:gd name="connsiteY10" fmla="*/ 12346 h 47995"/>
                  <a:gd name="connsiteX11" fmla="*/ 252247 w 397778"/>
                  <a:gd name="connsiteY11" fmla="*/ 16918 h 47995"/>
                  <a:gd name="connsiteX12" fmla="*/ 203764 w 397778"/>
                  <a:gd name="connsiteY12" fmla="*/ 32730 h 47995"/>
                  <a:gd name="connsiteX13" fmla="*/ 153377 w 397778"/>
                  <a:gd name="connsiteY13" fmla="*/ 45970 h 47995"/>
                  <a:gd name="connsiteX14" fmla="*/ 101371 w 397778"/>
                  <a:gd name="connsiteY14" fmla="*/ 47017 h 47995"/>
                  <a:gd name="connsiteX15" fmla="*/ 406 w 397778"/>
                  <a:gd name="connsiteY15" fmla="*/ 26348 h 47995"/>
                  <a:gd name="connsiteX16" fmla="*/ 25 w 397778"/>
                  <a:gd name="connsiteY16" fmla="*/ 25681 h 47995"/>
                  <a:gd name="connsiteX17" fmla="*/ 691 w 397778"/>
                  <a:gd name="connsiteY17" fmla="*/ 25205 h 4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7778" h="47995">
                    <a:moveTo>
                      <a:pt x="691" y="25205"/>
                    </a:moveTo>
                    <a:cubicBezTo>
                      <a:pt x="34124" y="32635"/>
                      <a:pt x="67747" y="39969"/>
                      <a:pt x="101752" y="41493"/>
                    </a:cubicBezTo>
                    <a:cubicBezTo>
                      <a:pt x="118706" y="42445"/>
                      <a:pt x="135756" y="41683"/>
                      <a:pt x="152329" y="38826"/>
                    </a:cubicBezTo>
                    <a:cubicBezTo>
                      <a:pt x="168998" y="36159"/>
                      <a:pt x="184905" y="30634"/>
                      <a:pt x="200812" y="24443"/>
                    </a:cubicBezTo>
                    <a:cubicBezTo>
                      <a:pt x="216719" y="18252"/>
                      <a:pt x="232530" y="11394"/>
                      <a:pt x="249484" y="6441"/>
                    </a:cubicBezTo>
                    <a:cubicBezTo>
                      <a:pt x="266344" y="1488"/>
                      <a:pt x="284346" y="-798"/>
                      <a:pt x="301967" y="250"/>
                    </a:cubicBezTo>
                    <a:cubicBezTo>
                      <a:pt x="337210" y="2440"/>
                      <a:pt x="371881" y="15490"/>
                      <a:pt x="397598" y="38826"/>
                    </a:cubicBezTo>
                    <a:cubicBezTo>
                      <a:pt x="397789" y="39016"/>
                      <a:pt x="397884" y="39397"/>
                      <a:pt x="397598" y="39588"/>
                    </a:cubicBezTo>
                    <a:cubicBezTo>
                      <a:pt x="397408" y="39778"/>
                      <a:pt x="397122" y="39778"/>
                      <a:pt x="396931" y="39683"/>
                    </a:cubicBezTo>
                    <a:cubicBezTo>
                      <a:pt x="367880" y="21681"/>
                      <a:pt x="334829" y="11394"/>
                      <a:pt x="301491" y="11108"/>
                    </a:cubicBezTo>
                    <a:cubicBezTo>
                      <a:pt x="293204" y="10822"/>
                      <a:pt x="284917" y="11203"/>
                      <a:pt x="276726" y="12346"/>
                    </a:cubicBezTo>
                    <a:cubicBezTo>
                      <a:pt x="268534" y="13204"/>
                      <a:pt x="260343" y="14728"/>
                      <a:pt x="252247" y="16918"/>
                    </a:cubicBezTo>
                    <a:cubicBezTo>
                      <a:pt x="236054" y="21014"/>
                      <a:pt x="220052" y="27110"/>
                      <a:pt x="203764" y="32730"/>
                    </a:cubicBezTo>
                    <a:cubicBezTo>
                      <a:pt x="187572" y="38445"/>
                      <a:pt x="170713" y="43779"/>
                      <a:pt x="153377" y="45970"/>
                    </a:cubicBezTo>
                    <a:cubicBezTo>
                      <a:pt x="136042" y="48351"/>
                      <a:pt x="118611" y="48541"/>
                      <a:pt x="101371" y="47017"/>
                    </a:cubicBezTo>
                    <a:cubicBezTo>
                      <a:pt x="66890" y="43969"/>
                      <a:pt x="33457" y="35206"/>
                      <a:pt x="406" y="26348"/>
                    </a:cubicBezTo>
                    <a:cubicBezTo>
                      <a:pt x="120" y="26253"/>
                      <a:pt x="-71" y="25967"/>
                      <a:pt x="25" y="25681"/>
                    </a:cubicBezTo>
                    <a:cubicBezTo>
                      <a:pt x="120" y="25300"/>
                      <a:pt x="406" y="25205"/>
                      <a:pt x="691" y="25205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8" name="Graphic 1">
              <a:extLst>
                <a:ext uri="{FF2B5EF4-FFF2-40B4-BE49-F238E27FC236}">
                  <a16:creationId xmlns:a16="http://schemas.microsoft.com/office/drawing/2014/main" id="{90E538BB-0CDF-491A-BED2-102CE97D3FC8}"/>
                </a:ext>
              </a:extLst>
            </p:cNvPr>
            <p:cNvGrpSpPr/>
            <p:nvPr/>
          </p:nvGrpSpPr>
          <p:grpSpPr>
            <a:xfrm>
              <a:off x="6189058" y="3162106"/>
              <a:ext cx="1487044" cy="3154111"/>
              <a:chOff x="6189058" y="3162106"/>
              <a:chExt cx="1487044" cy="3154111"/>
            </a:xfrm>
          </p:grpSpPr>
          <p:sp>
            <p:nvSpPr>
              <p:cNvPr id="259" name="Freeform: Shape 202">
                <a:extLst>
                  <a:ext uri="{FF2B5EF4-FFF2-40B4-BE49-F238E27FC236}">
                    <a16:creationId xmlns:a16="http://schemas.microsoft.com/office/drawing/2014/main" id="{B7ADC56A-C50A-4034-BD67-7D57FCADD87D}"/>
                  </a:ext>
                </a:extLst>
              </p:cNvPr>
              <p:cNvSpPr/>
              <p:nvPr/>
            </p:nvSpPr>
            <p:spPr>
              <a:xfrm>
                <a:off x="6189058" y="4214234"/>
                <a:ext cx="140239" cy="230415"/>
              </a:xfrm>
              <a:custGeom>
                <a:avLst/>
                <a:gdLst>
                  <a:gd name="connsiteX0" fmla="*/ 137256 w 140239"/>
                  <a:gd name="connsiteY0" fmla="*/ 182505 h 230415"/>
                  <a:gd name="connsiteX1" fmla="*/ 127636 w 140239"/>
                  <a:gd name="connsiteY1" fmla="*/ 107543 h 230415"/>
                  <a:gd name="connsiteX2" fmla="*/ 89822 w 140239"/>
                  <a:gd name="connsiteY2" fmla="*/ 36296 h 230415"/>
                  <a:gd name="connsiteX3" fmla="*/ 52579 w 140239"/>
                  <a:gd name="connsiteY3" fmla="*/ 2387 h 230415"/>
                  <a:gd name="connsiteX4" fmla="*/ 1 w 140239"/>
                  <a:gd name="connsiteY4" fmla="*/ 11531 h 230415"/>
                  <a:gd name="connsiteX5" fmla="*/ 73153 w 140239"/>
                  <a:gd name="connsiteY5" fmla="*/ 230416 h 230415"/>
                  <a:gd name="connsiteX6" fmla="*/ 87536 w 140239"/>
                  <a:gd name="connsiteY6" fmla="*/ 228987 h 230415"/>
                  <a:gd name="connsiteX7" fmla="*/ 137256 w 140239"/>
                  <a:gd name="connsiteY7" fmla="*/ 182505 h 23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239" h="230415">
                    <a:moveTo>
                      <a:pt x="137256" y="182505"/>
                    </a:moveTo>
                    <a:cubicBezTo>
                      <a:pt x="144591" y="157930"/>
                      <a:pt x="137256" y="131356"/>
                      <a:pt x="127636" y="107543"/>
                    </a:cubicBezTo>
                    <a:cubicBezTo>
                      <a:pt x="117539" y="82587"/>
                      <a:pt x="104871" y="58680"/>
                      <a:pt x="89822" y="36296"/>
                    </a:cubicBezTo>
                    <a:cubicBezTo>
                      <a:pt x="80297" y="22104"/>
                      <a:pt x="68867" y="7816"/>
                      <a:pt x="52579" y="2387"/>
                    </a:cubicBezTo>
                    <a:cubicBezTo>
                      <a:pt x="34958" y="-3518"/>
                      <a:pt x="16860" y="2292"/>
                      <a:pt x="1" y="11531"/>
                    </a:cubicBezTo>
                    <a:cubicBezTo>
                      <a:pt x="-189" y="52203"/>
                      <a:pt x="29719" y="133070"/>
                      <a:pt x="73153" y="230416"/>
                    </a:cubicBezTo>
                    <a:cubicBezTo>
                      <a:pt x="78011" y="230416"/>
                      <a:pt x="82869" y="230034"/>
                      <a:pt x="87536" y="228987"/>
                    </a:cubicBezTo>
                    <a:cubicBezTo>
                      <a:pt x="110872" y="223653"/>
                      <a:pt x="130494" y="205269"/>
                      <a:pt x="137256" y="182505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0" name="Freeform: Shape 203">
                <a:extLst>
                  <a:ext uri="{FF2B5EF4-FFF2-40B4-BE49-F238E27FC236}">
                    <a16:creationId xmlns:a16="http://schemas.microsoft.com/office/drawing/2014/main" id="{BC6779D5-1EF5-483B-820F-8285F5B3E137}"/>
                  </a:ext>
                </a:extLst>
              </p:cNvPr>
              <p:cNvSpPr/>
              <p:nvPr/>
            </p:nvSpPr>
            <p:spPr>
              <a:xfrm>
                <a:off x="6431470" y="4792027"/>
                <a:ext cx="1244631" cy="1524190"/>
              </a:xfrm>
              <a:custGeom>
                <a:avLst/>
                <a:gdLst>
                  <a:gd name="connsiteX0" fmla="*/ 716661 w 1244631"/>
                  <a:gd name="connsiteY0" fmla="*/ 575405 h 1524190"/>
                  <a:gd name="connsiteX1" fmla="*/ 396526 w 1244631"/>
                  <a:gd name="connsiteY1" fmla="*/ 362903 h 1524190"/>
                  <a:gd name="connsiteX2" fmla="*/ 0 w 1244631"/>
                  <a:gd name="connsiteY2" fmla="*/ 0 h 1524190"/>
                  <a:gd name="connsiteX3" fmla="*/ 110109 w 1244631"/>
                  <a:gd name="connsiteY3" fmla="*/ 222218 h 1524190"/>
                  <a:gd name="connsiteX4" fmla="*/ 592169 w 1244631"/>
                  <a:gd name="connsiteY4" fmla="*/ 658749 h 1524190"/>
                  <a:gd name="connsiteX5" fmla="*/ 964216 w 1244631"/>
                  <a:gd name="connsiteY5" fmla="*/ 1524190 h 1524190"/>
                  <a:gd name="connsiteX6" fmla="*/ 1244632 w 1244631"/>
                  <a:gd name="connsiteY6" fmla="*/ 1524190 h 1524190"/>
                  <a:gd name="connsiteX7" fmla="*/ 895826 w 1244631"/>
                  <a:gd name="connsiteY7" fmla="*/ 866680 h 1524190"/>
                  <a:gd name="connsiteX8" fmla="*/ 716661 w 1244631"/>
                  <a:gd name="connsiteY8" fmla="*/ 575405 h 152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31" h="1524190">
                    <a:moveTo>
                      <a:pt x="716661" y="575405"/>
                    </a:moveTo>
                    <a:cubicBezTo>
                      <a:pt x="626840" y="483489"/>
                      <a:pt x="506158" y="429958"/>
                      <a:pt x="396526" y="362903"/>
                    </a:cubicBezTo>
                    <a:cubicBezTo>
                      <a:pt x="242697" y="268891"/>
                      <a:pt x="107823" y="144494"/>
                      <a:pt x="0" y="0"/>
                    </a:cubicBezTo>
                    <a:cubicBezTo>
                      <a:pt x="42577" y="84296"/>
                      <a:pt x="82201" y="162496"/>
                      <a:pt x="110109" y="222218"/>
                    </a:cubicBezTo>
                    <a:cubicBezTo>
                      <a:pt x="220218" y="457581"/>
                      <a:pt x="455581" y="571405"/>
                      <a:pt x="592169" y="658749"/>
                    </a:cubicBezTo>
                    <a:cubicBezTo>
                      <a:pt x="728853" y="746093"/>
                      <a:pt x="964216" y="1524190"/>
                      <a:pt x="964216" y="1524190"/>
                    </a:cubicBezTo>
                    <a:lnTo>
                      <a:pt x="1244632" y="1524190"/>
                    </a:lnTo>
                    <a:cubicBezTo>
                      <a:pt x="1119949" y="1309593"/>
                      <a:pt x="1003554" y="1090231"/>
                      <a:pt x="895826" y="866680"/>
                    </a:cubicBezTo>
                    <a:cubicBezTo>
                      <a:pt x="846106" y="763619"/>
                      <a:pt x="796766" y="657415"/>
                      <a:pt x="716661" y="575405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1" name="Freeform: Shape 204">
                <a:extLst>
                  <a:ext uri="{FF2B5EF4-FFF2-40B4-BE49-F238E27FC236}">
                    <a16:creationId xmlns:a16="http://schemas.microsoft.com/office/drawing/2014/main" id="{B22E54BD-2E10-4CE7-99A6-76329F8F4AC3}"/>
                  </a:ext>
                </a:extLst>
              </p:cNvPr>
              <p:cNvSpPr/>
              <p:nvPr/>
            </p:nvSpPr>
            <p:spPr>
              <a:xfrm>
                <a:off x="6411893" y="3162106"/>
                <a:ext cx="116219" cy="142343"/>
              </a:xfrm>
              <a:custGeom>
                <a:avLst/>
                <a:gdLst>
                  <a:gd name="connsiteX0" fmla="*/ 115780 w 116219"/>
                  <a:gd name="connsiteY0" fmla="*/ 72488 h 142343"/>
                  <a:gd name="connsiteX1" fmla="*/ 94348 w 116219"/>
                  <a:gd name="connsiteY1" fmla="*/ 16576 h 142343"/>
                  <a:gd name="connsiteX2" fmla="*/ 58725 w 116219"/>
                  <a:gd name="connsiteY2" fmla="*/ 669 h 142343"/>
                  <a:gd name="connsiteX3" fmla="*/ 27102 w 116219"/>
                  <a:gd name="connsiteY3" fmla="*/ 7146 h 142343"/>
                  <a:gd name="connsiteX4" fmla="*/ 337 w 116219"/>
                  <a:gd name="connsiteY4" fmla="*/ 38674 h 142343"/>
                  <a:gd name="connsiteX5" fmla="*/ 1098 w 116219"/>
                  <a:gd name="connsiteY5" fmla="*/ 71154 h 142343"/>
                  <a:gd name="connsiteX6" fmla="*/ 24244 w 116219"/>
                  <a:gd name="connsiteY6" fmla="*/ 124304 h 142343"/>
                  <a:gd name="connsiteX7" fmla="*/ 78060 w 116219"/>
                  <a:gd name="connsiteY7" fmla="*/ 140496 h 142343"/>
                  <a:gd name="connsiteX8" fmla="*/ 115780 w 116219"/>
                  <a:gd name="connsiteY8" fmla="*/ 72488 h 14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19" h="142343">
                    <a:moveTo>
                      <a:pt x="115780" y="72488"/>
                    </a:moveTo>
                    <a:cubicBezTo>
                      <a:pt x="113493" y="52485"/>
                      <a:pt x="104826" y="34102"/>
                      <a:pt x="94348" y="16576"/>
                    </a:cubicBezTo>
                    <a:cubicBezTo>
                      <a:pt x="87014" y="4289"/>
                      <a:pt x="72726" y="-2188"/>
                      <a:pt x="58725" y="669"/>
                    </a:cubicBezTo>
                    <a:lnTo>
                      <a:pt x="27102" y="7146"/>
                    </a:lnTo>
                    <a:cubicBezTo>
                      <a:pt x="11957" y="10194"/>
                      <a:pt x="1098" y="23244"/>
                      <a:pt x="337" y="38674"/>
                    </a:cubicBezTo>
                    <a:cubicBezTo>
                      <a:pt x="-235" y="49533"/>
                      <a:pt x="-140" y="60391"/>
                      <a:pt x="1098" y="71154"/>
                    </a:cubicBezTo>
                    <a:cubicBezTo>
                      <a:pt x="3480" y="90681"/>
                      <a:pt x="10528" y="110207"/>
                      <a:pt x="24244" y="124304"/>
                    </a:cubicBezTo>
                    <a:cubicBezTo>
                      <a:pt x="37960" y="138401"/>
                      <a:pt x="59201" y="146116"/>
                      <a:pt x="78060" y="140496"/>
                    </a:cubicBezTo>
                    <a:cubicBezTo>
                      <a:pt x="105112" y="132591"/>
                      <a:pt x="118923" y="100491"/>
                      <a:pt x="115780" y="72488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267" name="Graphic 1">
            <a:extLst>
              <a:ext uri="{FF2B5EF4-FFF2-40B4-BE49-F238E27FC236}">
                <a16:creationId xmlns:a16="http://schemas.microsoft.com/office/drawing/2014/main" id="{B746ACD9-0988-40D9-B13F-DF1225E2C060}"/>
              </a:ext>
            </a:extLst>
          </p:cNvPr>
          <p:cNvGrpSpPr/>
          <p:nvPr/>
        </p:nvGrpSpPr>
        <p:grpSpPr>
          <a:xfrm rot="5400000">
            <a:off x="-921955" y="452639"/>
            <a:ext cx="1809262" cy="3191373"/>
            <a:chOff x="6189058" y="3162106"/>
            <a:chExt cx="1730882" cy="3154111"/>
          </a:xfrm>
        </p:grpSpPr>
        <p:sp>
          <p:nvSpPr>
            <p:cNvPr id="268" name="Freeform: Shape 194">
              <a:extLst>
                <a:ext uri="{FF2B5EF4-FFF2-40B4-BE49-F238E27FC236}">
                  <a16:creationId xmlns:a16="http://schemas.microsoft.com/office/drawing/2014/main" id="{B4128EFB-911E-4BCA-806E-9DA71606C6F5}"/>
                </a:ext>
              </a:extLst>
            </p:cNvPr>
            <p:cNvSpPr/>
            <p:nvPr/>
          </p:nvSpPr>
          <p:spPr>
            <a:xfrm>
              <a:off x="7809071" y="5030533"/>
              <a:ext cx="110869" cy="227171"/>
            </a:xfrm>
            <a:custGeom>
              <a:avLst/>
              <a:gdLst>
                <a:gd name="connsiteX0" fmla="*/ 0 w 110870"/>
                <a:gd name="connsiteY0" fmla="*/ 163258 h 227171"/>
                <a:gd name="connsiteX1" fmla="*/ 110871 w 110870"/>
                <a:gd name="connsiteY1" fmla="*/ 227171 h 227171"/>
                <a:gd name="connsiteX2" fmla="*/ 102965 w 110870"/>
                <a:gd name="connsiteY2" fmla="*/ 173545 h 227171"/>
                <a:gd name="connsiteX3" fmla="*/ 106108 w 110870"/>
                <a:gd name="connsiteY3" fmla="*/ 0 h 227171"/>
                <a:gd name="connsiteX4" fmla="*/ 105251 w 110870"/>
                <a:gd name="connsiteY4" fmla="*/ 2572 h 227171"/>
                <a:gd name="connsiteX5" fmla="*/ 0 w 110870"/>
                <a:gd name="connsiteY5" fmla="*/ 163258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870" h="227171">
                  <a:moveTo>
                    <a:pt x="0" y="163258"/>
                  </a:moveTo>
                  <a:cubicBezTo>
                    <a:pt x="36957" y="184594"/>
                    <a:pt x="73914" y="205930"/>
                    <a:pt x="110871" y="227171"/>
                  </a:cubicBezTo>
                  <a:cubicBezTo>
                    <a:pt x="104584" y="204121"/>
                    <a:pt x="101632" y="185738"/>
                    <a:pt x="102965" y="173545"/>
                  </a:cubicBezTo>
                  <a:cubicBezTo>
                    <a:pt x="106489" y="140208"/>
                    <a:pt x="107347" y="78105"/>
                    <a:pt x="106108" y="0"/>
                  </a:cubicBezTo>
                  <a:cubicBezTo>
                    <a:pt x="105823" y="857"/>
                    <a:pt x="105537" y="1714"/>
                    <a:pt x="105251" y="2572"/>
                  </a:cubicBezTo>
                  <a:cubicBezTo>
                    <a:pt x="83153" y="63532"/>
                    <a:pt x="49530" y="121634"/>
                    <a:pt x="0" y="163258"/>
                  </a:cubicBezTo>
                  <a:close/>
                </a:path>
              </a:pathLst>
            </a:custGeom>
            <a:solidFill>
              <a:srgbClr val="E59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69" name="Graphic 1">
              <a:extLst>
                <a:ext uri="{FF2B5EF4-FFF2-40B4-BE49-F238E27FC236}">
                  <a16:creationId xmlns:a16="http://schemas.microsoft.com/office/drawing/2014/main" id="{0EB064B5-1C76-4386-AF84-88C8E3B897D3}"/>
                </a:ext>
              </a:extLst>
            </p:cNvPr>
            <p:cNvGrpSpPr/>
            <p:nvPr/>
          </p:nvGrpSpPr>
          <p:grpSpPr>
            <a:xfrm>
              <a:off x="6740616" y="3670041"/>
              <a:ext cx="862038" cy="405515"/>
              <a:chOff x="6740616" y="3670041"/>
              <a:chExt cx="862038" cy="405515"/>
            </a:xfrm>
            <a:solidFill>
              <a:srgbClr val="D17A66"/>
            </a:solidFill>
          </p:grpSpPr>
          <p:sp>
            <p:nvSpPr>
              <p:cNvPr id="274" name="Freeform: Shape 196">
                <a:extLst>
                  <a:ext uri="{FF2B5EF4-FFF2-40B4-BE49-F238E27FC236}">
                    <a16:creationId xmlns:a16="http://schemas.microsoft.com/office/drawing/2014/main" id="{E509DB80-C5C2-493D-A6E6-E0533271217D}"/>
                  </a:ext>
                </a:extLst>
              </p:cNvPr>
              <p:cNvSpPr/>
              <p:nvPr/>
            </p:nvSpPr>
            <p:spPr>
              <a:xfrm>
                <a:off x="6740616" y="3670041"/>
                <a:ext cx="131791" cy="319349"/>
              </a:xfrm>
              <a:custGeom>
                <a:avLst/>
                <a:gdLst>
                  <a:gd name="connsiteX0" fmla="*/ 988 w 131791"/>
                  <a:gd name="connsiteY0" fmla="*/ 321 h 319349"/>
                  <a:gd name="connsiteX1" fmla="*/ 69854 w 131791"/>
                  <a:gd name="connsiteY1" fmla="*/ 158055 h 319349"/>
                  <a:gd name="connsiteX2" fmla="*/ 103572 w 131791"/>
                  <a:gd name="connsiteY2" fmla="*/ 237208 h 319349"/>
                  <a:gd name="connsiteX3" fmla="*/ 131767 w 131791"/>
                  <a:gd name="connsiteY3" fmla="*/ 318647 h 319349"/>
                  <a:gd name="connsiteX4" fmla="*/ 131385 w 131791"/>
                  <a:gd name="connsiteY4" fmla="*/ 319314 h 319349"/>
                  <a:gd name="connsiteX5" fmla="*/ 130719 w 131791"/>
                  <a:gd name="connsiteY5" fmla="*/ 319028 h 319349"/>
                  <a:gd name="connsiteX6" fmla="*/ 93571 w 131791"/>
                  <a:gd name="connsiteY6" fmla="*/ 241304 h 319349"/>
                  <a:gd name="connsiteX7" fmla="*/ 61853 w 131791"/>
                  <a:gd name="connsiteY7" fmla="*/ 161294 h 319349"/>
                  <a:gd name="connsiteX8" fmla="*/ 36 w 131791"/>
                  <a:gd name="connsiteY8" fmla="*/ 703 h 319349"/>
                  <a:gd name="connsiteX9" fmla="*/ 321 w 131791"/>
                  <a:gd name="connsiteY9" fmla="*/ 36 h 319349"/>
                  <a:gd name="connsiteX10" fmla="*/ 988 w 131791"/>
                  <a:gd name="connsiteY10" fmla="*/ 321 h 3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91" h="319349">
                    <a:moveTo>
                      <a:pt x="988" y="321"/>
                    </a:moveTo>
                    <a:cubicBezTo>
                      <a:pt x="24229" y="52804"/>
                      <a:pt x="47185" y="105382"/>
                      <a:pt x="69854" y="158055"/>
                    </a:cubicBezTo>
                    <a:cubicBezTo>
                      <a:pt x="81284" y="184345"/>
                      <a:pt x="93285" y="210443"/>
                      <a:pt x="103572" y="237208"/>
                    </a:cubicBezTo>
                    <a:cubicBezTo>
                      <a:pt x="113574" y="264069"/>
                      <a:pt x="123766" y="290929"/>
                      <a:pt x="131767" y="318647"/>
                    </a:cubicBezTo>
                    <a:cubicBezTo>
                      <a:pt x="131862" y="318933"/>
                      <a:pt x="131671" y="319219"/>
                      <a:pt x="131385" y="319314"/>
                    </a:cubicBezTo>
                    <a:cubicBezTo>
                      <a:pt x="131100" y="319409"/>
                      <a:pt x="130909" y="319314"/>
                      <a:pt x="130719" y="319028"/>
                    </a:cubicBezTo>
                    <a:cubicBezTo>
                      <a:pt x="117003" y="293692"/>
                      <a:pt x="105382" y="267403"/>
                      <a:pt x="93571" y="241304"/>
                    </a:cubicBezTo>
                    <a:cubicBezTo>
                      <a:pt x="82046" y="215015"/>
                      <a:pt x="72235" y="188059"/>
                      <a:pt x="61853" y="161294"/>
                    </a:cubicBezTo>
                    <a:cubicBezTo>
                      <a:pt x="40993" y="107859"/>
                      <a:pt x="20324" y="54328"/>
                      <a:pt x="36" y="703"/>
                    </a:cubicBezTo>
                    <a:cubicBezTo>
                      <a:pt x="-59" y="417"/>
                      <a:pt x="36" y="131"/>
                      <a:pt x="321" y="36"/>
                    </a:cubicBezTo>
                    <a:cubicBezTo>
                      <a:pt x="607" y="-60"/>
                      <a:pt x="893" y="36"/>
                      <a:pt x="988" y="32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5" name="Freeform: Shape 197">
                <a:extLst>
                  <a:ext uri="{FF2B5EF4-FFF2-40B4-BE49-F238E27FC236}">
                    <a16:creationId xmlns:a16="http://schemas.microsoft.com/office/drawing/2014/main" id="{D5F5A531-B8A8-4908-AA57-4E8656B8C6A2}"/>
                  </a:ext>
                </a:extLst>
              </p:cNvPr>
              <p:cNvSpPr/>
              <p:nvPr/>
            </p:nvSpPr>
            <p:spPr>
              <a:xfrm>
                <a:off x="7072519" y="3696461"/>
                <a:ext cx="126035" cy="211301"/>
              </a:xfrm>
              <a:custGeom>
                <a:avLst/>
                <a:gdLst>
                  <a:gd name="connsiteX0" fmla="*/ 1031 w 126035"/>
                  <a:gd name="connsiteY0" fmla="*/ 381 h 211301"/>
                  <a:gd name="connsiteX1" fmla="*/ 66754 w 126035"/>
                  <a:gd name="connsiteY1" fmla="*/ 103537 h 211301"/>
                  <a:gd name="connsiteX2" fmla="*/ 98948 w 126035"/>
                  <a:gd name="connsiteY2" fmla="*/ 155543 h 211301"/>
                  <a:gd name="connsiteX3" fmla="*/ 125999 w 126035"/>
                  <a:gd name="connsiteY3" fmla="*/ 210598 h 211301"/>
                  <a:gd name="connsiteX4" fmla="*/ 125714 w 126035"/>
                  <a:gd name="connsiteY4" fmla="*/ 211265 h 211301"/>
                  <a:gd name="connsiteX5" fmla="*/ 125047 w 126035"/>
                  <a:gd name="connsiteY5" fmla="*/ 211074 h 211301"/>
                  <a:gd name="connsiteX6" fmla="*/ 89614 w 126035"/>
                  <a:gd name="connsiteY6" fmla="*/ 160973 h 211301"/>
                  <a:gd name="connsiteX7" fmla="*/ 59324 w 126035"/>
                  <a:gd name="connsiteY7" fmla="*/ 107823 h 211301"/>
                  <a:gd name="connsiteX8" fmla="*/ 79 w 126035"/>
                  <a:gd name="connsiteY8" fmla="*/ 762 h 211301"/>
                  <a:gd name="connsiteX9" fmla="*/ 269 w 126035"/>
                  <a:gd name="connsiteY9" fmla="*/ 0 h 211301"/>
                  <a:gd name="connsiteX10" fmla="*/ 1031 w 126035"/>
                  <a:gd name="connsiteY10" fmla="*/ 381 h 2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035" h="211301">
                    <a:moveTo>
                      <a:pt x="1031" y="381"/>
                    </a:moveTo>
                    <a:cubicBezTo>
                      <a:pt x="23225" y="34671"/>
                      <a:pt x="45132" y="69056"/>
                      <a:pt x="66754" y="103537"/>
                    </a:cubicBezTo>
                    <a:cubicBezTo>
                      <a:pt x="77708" y="120777"/>
                      <a:pt x="89138" y="137636"/>
                      <a:pt x="98948" y="155543"/>
                    </a:cubicBezTo>
                    <a:cubicBezTo>
                      <a:pt x="108759" y="173450"/>
                      <a:pt x="118094" y="191548"/>
                      <a:pt x="125999" y="210598"/>
                    </a:cubicBezTo>
                    <a:cubicBezTo>
                      <a:pt x="126095" y="210884"/>
                      <a:pt x="125999" y="211169"/>
                      <a:pt x="125714" y="211265"/>
                    </a:cubicBezTo>
                    <a:cubicBezTo>
                      <a:pt x="125523" y="211360"/>
                      <a:pt x="125238" y="211265"/>
                      <a:pt x="125047" y="211074"/>
                    </a:cubicBezTo>
                    <a:cubicBezTo>
                      <a:pt x="112093" y="195072"/>
                      <a:pt x="100663" y="178118"/>
                      <a:pt x="89614" y="160973"/>
                    </a:cubicBezTo>
                    <a:cubicBezTo>
                      <a:pt x="78565" y="143828"/>
                      <a:pt x="69230" y="125635"/>
                      <a:pt x="59324" y="107823"/>
                    </a:cubicBezTo>
                    <a:cubicBezTo>
                      <a:pt x="39322" y="72295"/>
                      <a:pt x="19605" y="36576"/>
                      <a:pt x="79" y="762"/>
                    </a:cubicBezTo>
                    <a:cubicBezTo>
                      <a:pt x="-112" y="476"/>
                      <a:pt x="79" y="191"/>
                      <a:pt x="269" y="0"/>
                    </a:cubicBezTo>
                    <a:cubicBezTo>
                      <a:pt x="555" y="95"/>
                      <a:pt x="841" y="95"/>
                      <a:pt x="1031" y="38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6" name="Freeform: Shape 198">
                <a:extLst>
                  <a:ext uri="{FF2B5EF4-FFF2-40B4-BE49-F238E27FC236}">
                    <a16:creationId xmlns:a16="http://schemas.microsoft.com/office/drawing/2014/main" id="{C45BACD1-E5DC-498A-A5B9-1271FB6135F3}"/>
                  </a:ext>
                </a:extLst>
              </p:cNvPr>
              <p:cNvSpPr/>
              <p:nvPr/>
            </p:nvSpPr>
            <p:spPr>
              <a:xfrm>
                <a:off x="7410350" y="3753563"/>
                <a:ext cx="86145" cy="126293"/>
              </a:xfrm>
              <a:custGeom>
                <a:avLst/>
                <a:gdLst>
                  <a:gd name="connsiteX0" fmla="*/ 956 w 86145"/>
                  <a:gd name="connsiteY0" fmla="*/ 143 h 126293"/>
                  <a:gd name="connsiteX1" fmla="*/ 46676 w 86145"/>
                  <a:gd name="connsiteY1" fmla="*/ 60627 h 126293"/>
                  <a:gd name="connsiteX2" fmla="*/ 68870 w 86145"/>
                  <a:gd name="connsiteY2" fmla="*/ 91392 h 126293"/>
                  <a:gd name="connsiteX3" fmla="*/ 86110 w 86145"/>
                  <a:gd name="connsiteY3" fmla="*/ 125492 h 126293"/>
                  <a:gd name="connsiteX4" fmla="*/ 85824 w 86145"/>
                  <a:gd name="connsiteY4" fmla="*/ 126254 h 126293"/>
                  <a:gd name="connsiteX5" fmla="*/ 85253 w 86145"/>
                  <a:gd name="connsiteY5" fmla="*/ 126159 h 126293"/>
                  <a:gd name="connsiteX6" fmla="*/ 59916 w 86145"/>
                  <a:gd name="connsiteY6" fmla="*/ 97584 h 126293"/>
                  <a:gd name="connsiteX7" fmla="*/ 39533 w 86145"/>
                  <a:gd name="connsiteY7" fmla="*/ 65675 h 126293"/>
                  <a:gd name="connsiteX8" fmla="*/ 99 w 86145"/>
                  <a:gd name="connsiteY8" fmla="*/ 905 h 126293"/>
                  <a:gd name="connsiteX9" fmla="*/ 289 w 86145"/>
                  <a:gd name="connsiteY9" fmla="*/ 143 h 126293"/>
                  <a:gd name="connsiteX10" fmla="*/ 956 w 86145"/>
                  <a:gd name="connsiteY10" fmla="*/ 143 h 12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145" h="126293">
                    <a:moveTo>
                      <a:pt x="956" y="143"/>
                    </a:moveTo>
                    <a:cubicBezTo>
                      <a:pt x="16482" y="20145"/>
                      <a:pt x="31722" y="40338"/>
                      <a:pt x="46676" y="60627"/>
                    </a:cubicBezTo>
                    <a:cubicBezTo>
                      <a:pt x="54201" y="70818"/>
                      <a:pt x="62393" y="80438"/>
                      <a:pt x="68870" y="91392"/>
                    </a:cubicBezTo>
                    <a:cubicBezTo>
                      <a:pt x="75347" y="102251"/>
                      <a:pt x="81538" y="113300"/>
                      <a:pt x="86110" y="125492"/>
                    </a:cubicBezTo>
                    <a:cubicBezTo>
                      <a:pt x="86205" y="125778"/>
                      <a:pt x="86110" y="126063"/>
                      <a:pt x="85824" y="126254"/>
                    </a:cubicBezTo>
                    <a:cubicBezTo>
                      <a:pt x="85634" y="126349"/>
                      <a:pt x="85443" y="126254"/>
                      <a:pt x="85253" y="126159"/>
                    </a:cubicBezTo>
                    <a:cubicBezTo>
                      <a:pt x="75728" y="117396"/>
                      <a:pt x="67631" y="107585"/>
                      <a:pt x="59916" y="97584"/>
                    </a:cubicBezTo>
                    <a:cubicBezTo>
                      <a:pt x="52201" y="87582"/>
                      <a:pt x="46200" y="76343"/>
                      <a:pt x="39533" y="65675"/>
                    </a:cubicBezTo>
                    <a:cubicBezTo>
                      <a:pt x="26102" y="44244"/>
                      <a:pt x="12958" y="22622"/>
                      <a:pt x="99" y="905"/>
                    </a:cubicBezTo>
                    <a:cubicBezTo>
                      <a:pt x="-91" y="619"/>
                      <a:pt x="4" y="333"/>
                      <a:pt x="289" y="143"/>
                    </a:cubicBezTo>
                    <a:cubicBezTo>
                      <a:pt x="575" y="-48"/>
                      <a:pt x="861" y="-48"/>
                      <a:pt x="956" y="143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7" name="Freeform: Shape 199">
                <a:extLst>
                  <a:ext uri="{FF2B5EF4-FFF2-40B4-BE49-F238E27FC236}">
                    <a16:creationId xmlns:a16="http://schemas.microsoft.com/office/drawing/2014/main" id="{004058E1-42D5-4591-8203-BF714EC72679}"/>
                  </a:ext>
                </a:extLst>
              </p:cNvPr>
              <p:cNvSpPr/>
              <p:nvPr/>
            </p:nvSpPr>
            <p:spPr>
              <a:xfrm>
                <a:off x="6901525" y="3991319"/>
                <a:ext cx="71686" cy="84236"/>
              </a:xfrm>
              <a:custGeom>
                <a:avLst/>
                <a:gdLst>
                  <a:gd name="connsiteX0" fmla="*/ 861 w 71686"/>
                  <a:gd name="connsiteY0" fmla="*/ 36 h 84236"/>
                  <a:gd name="connsiteX1" fmla="*/ 48296 w 71686"/>
                  <a:gd name="connsiteY1" fmla="*/ 31659 h 84236"/>
                  <a:gd name="connsiteX2" fmla="*/ 65536 w 71686"/>
                  <a:gd name="connsiteY2" fmla="*/ 55185 h 84236"/>
                  <a:gd name="connsiteX3" fmla="*/ 71632 w 71686"/>
                  <a:gd name="connsiteY3" fmla="*/ 83665 h 84236"/>
                  <a:gd name="connsiteX4" fmla="*/ 71060 w 71686"/>
                  <a:gd name="connsiteY4" fmla="*/ 84237 h 84236"/>
                  <a:gd name="connsiteX5" fmla="*/ 70584 w 71686"/>
                  <a:gd name="connsiteY5" fmla="*/ 83951 h 84236"/>
                  <a:gd name="connsiteX6" fmla="*/ 55916 w 71686"/>
                  <a:gd name="connsiteY6" fmla="*/ 60234 h 84236"/>
                  <a:gd name="connsiteX7" fmla="*/ 41628 w 71686"/>
                  <a:gd name="connsiteY7" fmla="*/ 37279 h 84236"/>
                  <a:gd name="connsiteX8" fmla="*/ 290 w 71686"/>
                  <a:gd name="connsiteY8" fmla="*/ 1083 h 84236"/>
                  <a:gd name="connsiteX9" fmla="*/ 99 w 71686"/>
                  <a:gd name="connsiteY9" fmla="*/ 321 h 84236"/>
                  <a:gd name="connsiteX10" fmla="*/ 861 w 71686"/>
                  <a:gd name="connsiteY10" fmla="*/ 36 h 84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86" h="84236">
                    <a:moveTo>
                      <a:pt x="861" y="36"/>
                    </a:moveTo>
                    <a:cubicBezTo>
                      <a:pt x="18673" y="6513"/>
                      <a:pt x="35056" y="17466"/>
                      <a:pt x="48296" y="31659"/>
                    </a:cubicBezTo>
                    <a:cubicBezTo>
                      <a:pt x="54868" y="38707"/>
                      <a:pt x="61631" y="46137"/>
                      <a:pt x="65536" y="55185"/>
                    </a:cubicBezTo>
                    <a:cubicBezTo>
                      <a:pt x="69441" y="64139"/>
                      <a:pt x="72108" y="73759"/>
                      <a:pt x="71632" y="83665"/>
                    </a:cubicBezTo>
                    <a:cubicBezTo>
                      <a:pt x="71632" y="83951"/>
                      <a:pt x="71346" y="84237"/>
                      <a:pt x="71060" y="84237"/>
                    </a:cubicBezTo>
                    <a:cubicBezTo>
                      <a:pt x="70870" y="84237"/>
                      <a:pt x="70679" y="84141"/>
                      <a:pt x="70584" y="83951"/>
                    </a:cubicBezTo>
                    <a:cubicBezTo>
                      <a:pt x="65250" y="75759"/>
                      <a:pt x="60869" y="67854"/>
                      <a:pt x="55916" y="60234"/>
                    </a:cubicBezTo>
                    <a:cubicBezTo>
                      <a:pt x="51058" y="52709"/>
                      <a:pt x="47153" y="44517"/>
                      <a:pt x="41628" y="37279"/>
                    </a:cubicBezTo>
                    <a:cubicBezTo>
                      <a:pt x="30674" y="22800"/>
                      <a:pt x="16673" y="10323"/>
                      <a:pt x="290" y="1083"/>
                    </a:cubicBezTo>
                    <a:cubicBezTo>
                      <a:pt x="4" y="893"/>
                      <a:pt x="-91" y="607"/>
                      <a:pt x="99" y="321"/>
                    </a:cubicBezTo>
                    <a:cubicBezTo>
                      <a:pt x="385" y="36"/>
                      <a:pt x="671" y="-60"/>
                      <a:pt x="861" y="36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8" name="Freeform: Shape 200">
                <a:extLst>
                  <a:ext uri="{FF2B5EF4-FFF2-40B4-BE49-F238E27FC236}">
                    <a16:creationId xmlns:a16="http://schemas.microsoft.com/office/drawing/2014/main" id="{23C5E8A7-B424-42A0-AF1F-4B0FB1006EFE}"/>
                  </a:ext>
                </a:extLst>
              </p:cNvPr>
              <p:cNvSpPr/>
              <p:nvPr/>
            </p:nvSpPr>
            <p:spPr>
              <a:xfrm>
                <a:off x="7204875" y="3912810"/>
                <a:ext cx="397778" cy="47995"/>
              </a:xfrm>
              <a:custGeom>
                <a:avLst/>
                <a:gdLst>
                  <a:gd name="connsiteX0" fmla="*/ 691 w 397778"/>
                  <a:gd name="connsiteY0" fmla="*/ 25205 h 47995"/>
                  <a:gd name="connsiteX1" fmla="*/ 101752 w 397778"/>
                  <a:gd name="connsiteY1" fmla="*/ 41493 h 47995"/>
                  <a:gd name="connsiteX2" fmla="*/ 152329 w 397778"/>
                  <a:gd name="connsiteY2" fmla="*/ 38826 h 47995"/>
                  <a:gd name="connsiteX3" fmla="*/ 200812 w 397778"/>
                  <a:gd name="connsiteY3" fmla="*/ 24443 h 47995"/>
                  <a:gd name="connsiteX4" fmla="*/ 249484 w 397778"/>
                  <a:gd name="connsiteY4" fmla="*/ 6441 h 47995"/>
                  <a:gd name="connsiteX5" fmla="*/ 301967 w 397778"/>
                  <a:gd name="connsiteY5" fmla="*/ 250 h 47995"/>
                  <a:gd name="connsiteX6" fmla="*/ 397598 w 397778"/>
                  <a:gd name="connsiteY6" fmla="*/ 38826 h 47995"/>
                  <a:gd name="connsiteX7" fmla="*/ 397598 w 397778"/>
                  <a:gd name="connsiteY7" fmla="*/ 39588 h 47995"/>
                  <a:gd name="connsiteX8" fmla="*/ 396931 w 397778"/>
                  <a:gd name="connsiteY8" fmla="*/ 39683 h 47995"/>
                  <a:gd name="connsiteX9" fmla="*/ 301491 w 397778"/>
                  <a:gd name="connsiteY9" fmla="*/ 11108 h 47995"/>
                  <a:gd name="connsiteX10" fmla="*/ 276726 w 397778"/>
                  <a:gd name="connsiteY10" fmla="*/ 12346 h 47995"/>
                  <a:gd name="connsiteX11" fmla="*/ 252247 w 397778"/>
                  <a:gd name="connsiteY11" fmla="*/ 16918 h 47995"/>
                  <a:gd name="connsiteX12" fmla="*/ 203764 w 397778"/>
                  <a:gd name="connsiteY12" fmla="*/ 32730 h 47995"/>
                  <a:gd name="connsiteX13" fmla="*/ 153377 w 397778"/>
                  <a:gd name="connsiteY13" fmla="*/ 45970 h 47995"/>
                  <a:gd name="connsiteX14" fmla="*/ 101371 w 397778"/>
                  <a:gd name="connsiteY14" fmla="*/ 47017 h 47995"/>
                  <a:gd name="connsiteX15" fmla="*/ 406 w 397778"/>
                  <a:gd name="connsiteY15" fmla="*/ 26348 h 47995"/>
                  <a:gd name="connsiteX16" fmla="*/ 25 w 397778"/>
                  <a:gd name="connsiteY16" fmla="*/ 25681 h 47995"/>
                  <a:gd name="connsiteX17" fmla="*/ 691 w 397778"/>
                  <a:gd name="connsiteY17" fmla="*/ 25205 h 4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7778" h="47995">
                    <a:moveTo>
                      <a:pt x="691" y="25205"/>
                    </a:moveTo>
                    <a:cubicBezTo>
                      <a:pt x="34124" y="32635"/>
                      <a:pt x="67747" y="39969"/>
                      <a:pt x="101752" y="41493"/>
                    </a:cubicBezTo>
                    <a:cubicBezTo>
                      <a:pt x="118706" y="42445"/>
                      <a:pt x="135756" y="41683"/>
                      <a:pt x="152329" y="38826"/>
                    </a:cubicBezTo>
                    <a:cubicBezTo>
                      <a:pt x="168998" y="36159"/>
                      <a:pt x="184905" y="30634"/>
                      <a:pt x="200812" y="24443"/>
                    </a:cubicBezTo>
                    <a:cubicBezTo>
                      <a:pt x="216719" y="18252"/>
                      <a:pt x="232530" y="11394"/>
                      <a:pt x="249484" y="6441"/>
                    </a:cubicBezTo>
                    <a:cubicBezTo>
                      <a:pt x="266344" y="1488"/>
                      <a:pt x="284346" y="-798"/>
                      <a:pt x="301967" y="250"/>
                    </a:cubicBezTo>
                    <a:cubicBezTo>
                      <a:pt x="337210" y="2440"/>
                      <a:pt x="371881" y="15490"/>
                      <a:pt x="397598" y="38826"/>
                    </a:cubicBezTo>
                    <a:cubicBezTo>
                      <a:pt x="397789" y="39016"/>
                      <a:pt x="397884" y="39397"/>
                      <a:pt x="397598" y="39588"/>
                    </a:cubicBezTo>
                    <a:cubicBezTo>
                      <a:pt x="397408" y="39778"/>
                      <a:pt x="397122" y="39778"/>
                      <a:pt x="396931" y="39683"/>
                    </a:cubicBezTo>
                    <a:cubicBezTo>
                      <a:pt x="367880" y="21681"/>
                      <a:pt x="334829" y="11394"/>
                      <a:pt x="301491" y="11108"/>
                    </a:cubicBezTo>
                    <a:cubicBezTo>
                      <a:pt x="293204" y="10822"/>
                      <a:pt x="284917" y="11203"/>
                      <a:pt x="276726" y="12346"/>
                    </a:cubicBezTo>
                    <a:cubicBezTo>
                      <a:pt x="268534" y="13204"/>
                      <a:pt x="260343" y="14728"/>
                      <a:pt x="252247" y="16918"/>
                    </a:cubicBezTo>
                    <a:cubicBezTo>
                      <a:pt x="236054" y="21014"/>
                      <a:pt x="220052" y="27110"/>
                      <a:pt x="203764" y="32730"/>
                    </a:cubicBezTo>
                    <a:cubicBezTo>
                      <a:pt x="187572" y="38445"/>
                      <a:pt x="170713" y="43779"/>
                      <a:pt x="153377" y="45970"/>
                    </a:cubicBezTo>
                    <a:cubicBezTo>
                      <a:pt x="136042" y="48351"/>
                      <a:pt x="118611" y="48541"/>
                      <a:pt x="101371" y="47017"/>
                    </a:cubicBezTo>
                    <a:cubicBezTo>
                      <a:pt x="66890" y="43969"/>
                      <a:pt x="33457" y="35206"/>
                      <a:pt x="406" y="26348"/>
                    </a:cubicBezTo>
                    <a:cubicBezTo>
                      <a:pt x="120" y="26253"/>
                      <a:pt x="-71" y="25967"/>
                      <a:pt x="25" y="25681"/>
                    </a:cubicBezTo>
                    <a:cubicBezTo>
                      <a:pt x="120" y="25300"/>
                      <a:pt x="406" y="25205"/>
                      <a:pt x="691" y="25205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70" name="Graphic 1">
              <a:extLst>
                <a:ext uri="{FF2B5EF4-FFF2-40B4-BE49-F238E27FC236}">
                  <a16:creationId xmlns:a16="http://schemas.microsoft.com/office/drawing/2014/main" id="{12E54B03-B103-484E-AC88-34EA7D394095}"/>
                </a:ext>
              </a:extLst>
            </p:cNvPr>
            <p:cNvGrpSpPr/>
            <p:nvPr/>
          </p:nvGrpSpPr>
          <p:grpSpPr>
            <a:xfrm>
              <a:off x="6189058" y="3162106"/>
              <a:ext cx="1487044" cy="3154111"/>
              <a:chOff x="6189058" y="3162106"/>
              <a:chExt cx="1487044" cy="3154111"/>
            </a:xfrm>
          </p:grpSpPr>
          <p:sp>
            <p:nvSpPr>
              <p:cNvPr id="271" name="Freeform: Shape 202">
                <a:extLst>
                  <a:ext uri="{FF2B5EF4-FFF2-40B4-BE49-F238E27FC236}">
                    <a16:creationId xmlns:a16="http://schemas.microsoft.com/office/drawing/2014/main" id="{830386F3-0FD2-4BAA-AEAA-F3BC290B0408}"/>
                  </a:ext>
                </a:extLst>
              </p:cNvPr>
              <p:cNvSpPr/>
              <p:nvPr/>
            </p:nvSpPr>
            <p:spPr>
              <a:xfrm>
                <a:off x="6189058" y="4214234"/>
                <a:ext cx="140239" cy="230415"/>
              </a:xfrm>
              <a:custGeom>
                <a:avLst/>
                <a:gdLst>
                  <a:gd name="connsiteX0" fmla="*/ 137256 w 140239"/>
                  <a:gd name="connsiteY0" fmla="*/ 182505 h 230415"/>
                  <a:gd name="connsiteX1" fmla="*/ 127636 w 140239"/>
                  <a:gd name="connsiteY1" fmla="*/ 107543 h 230415"/>
                  <a:gd name="connsiteX2" fmla="*/ 89822 w 140239"/>
                  <a:gd name="connsiteY2" fmla="*/ 36296 h 230415"/>
                  <a:gd name="connsiteX3" fmla="*/ 52579 w 140239"/>
                  <a:gd name="connsiteY3" fmla="*/ 2387 h 230415"/>
                  <a:gd name="connsiteX4" fmla="*/ 1 w 140239"/>
                  <a:gd name="connsiteY4" fmla="*/ 11531 h 230415"/>
                  <a:gd name="connsiteX5" fmla="*/ 73153 w 140239"/>
                  <a:gd name="connsiteY5" fmla="*/ 230416 h 230415"/>
                  <a:gd name="connsiteX6" fmla="*/ 87536 w 140239"/>
                  <a:gd name="connsiteY6" fmla="*/ 228987 h 230415"/>
                  <a:gd name="connsiteX7" fmla="*/ 137256 w 140239"/>
                  <a:gd name="connsiteY7" fmla="*/ 182505 h 23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239" h="230415">
                    <a:moveTo>
                      <a:pt x="137256" y="182505"/>
                    </a:moveTo>
                    <a:cubicBezTo>
                      <a:pt x="144591" y="157930"/>
                      <a:pt x="137256" y="131356"/>
                      <a:pt x="127636" y="107543"/>
                    </a:cubicBezTo>
                    <a:cubicBezTo>
                      <a:pt x="117539" y="82587"/>
                      <a:pt x="104871" y="58680"/>
                      <a:pt x="89822" y="36296"/>
                    </a:cubicBezTo>
                    <a:cubicBezTo>
                      <a:pt x="80297" y="22104"/>
                      <a:pt x="68867" y="7816"/>
                      <a:pt x="52579" y="2387"/>
                    </a:cubicBezTo>
                    <a:cubicBezTo>
                      <a:pt x="34958" y="-3518"/>
                      <a:pt x="16860" y="2292"/>
                      <a:pt x="1" y="11531"/>
                    </a:cubicBezTo>
                    <a:cubicBezTo>
                      <a:pt x="-189" y="52203"/>
                      <a:pt x="29719" y="133070"/>
                      <a:pt x="73153" y="230416"/>
                    </a:cubicBezTo>
                    <a:cubicBezTo>
                      <a:pt x="78011" y="230416"/>
                      <a:pt x="82869" y="230034"/>
                      <a:pt x="87536" y="228987"/>
                    </a:cubicBezTo>
                    <a:cubicBezTo>
                      <a:pt x="110872" y="223653"/>
                      <a:pt x="130494" y="205269"/>
                      <a:pt x="137256" y="182505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2" name="Freeform: Shape 203">
                <a:extLst>
                  <a:ext uri="{FF2B5EF4-FFF2-40B4-BE49-F238E27FC236}">
                    <a16:creationId xmlns:a16="http://schemas.microsoft.com/office/drawing/2014/main" id="{A779FF0F-EAD1-494D-9A1E-5E464CA612A0}"/>
                  </a:ext>
                </a:extLst>
              </p:cNvPr>
              <p:cNvSpPr/>
              <p:nvPr/>
            </p:nvSpPr>
            <p:spPr>
              <a:xfrm>
                <a:off x="6431470" y="4792027"/>
                <a:ext cx="1244631" cy="1524190"/>
              </a:xfrm>
              <a:custGeom>
                <a:avLst/>
                <a:gdLst>
                  <a:gd name="connsiteX0" fmla="*/ 716661 w 1244631"/>
                  <a:gd name="connsiteY0" fmla="*/ 575405 h 1524190"/>
                  <a:gd name="connsiteX1" fmla="*/ 396526 w 1244631"/>
                  <a:gd name="connsiteY1" fmla="*/ 362903 h 1524190"/>
                  <a:gd name="connsiteX2" fmla="*/ 0 w 1244631"/>
                  <a:gd name="connsiteY2" fmla="*/ 0 h 1524190"/>
                  <a:gd name="connsiteX3" fmla="*/ 110109 w 1244631"/>
                  <a:gd name="connsiteY3" fmla="*/ 222218 h 1524190"/>
                  <a:gd name="connsiteX4" fmla="*/ 592169 w 1244631"/>
                  <a:gd name="connsiteY4" fmla="*/ 658749 h 1524190"/>
                  <a:gd name="connsiteX5" fmla="*/ 964216 w 1244631"/>
                  <a:gd name="connsiteY5" fmla="*/ 1524190 h 1524190"/>
                  <a:gd name="connsiteX6" fmla="*/ 1244632 w 1244631"/>
                  <a:gd name="connsiteY6" fmla="*/ 1524190 h 1524190"/>
                  <a:gd name="connsiteX7" fmla="*/ 895826 w 1244631"/>
                  <a:gd name="connsiteY7" fmla="*/ 866680 h 1524190"/>
                  <a:gd name="connsiteX8" fmla="*/ 716661 w 1244631"/>
                  <a:gd name="connsiteY8" fmla="*/ 575405 h 152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31" h="1524190">
                    <a:moveTo>
                      <a:pt x="716661" y="575405"/>
                    </a:moveTo>
                    <a:cubicBezTo>
                      <a:pt x="626840" y="483489"/>
                      <a:pt x="506158" y="429958"/>
                      <a:pt x="396526" y="362903"/>
                    </a:cubicBezTo>
                    <a:cubicBezTo>
                      <a:pt x="242697" y="268891"/>
                      <a:pt x="107823" y="144494"/>
                      <a:pt x="0" y="0"/>
                    </a:cubicBezTo>
                    <a:cubicBezTo>
                      <a:pt x="42577" y="84296"/>
                      <a:pt x="82201" y="162496"/>
                      <a:pt x="110109" y="222218"/>
                    </a:cubicBezTo>
                    <a:cubicBezTo>
                      <a:pt x="220218" y="457581"/>
                      <a:pt x="455581" y="571405"/>
                      <a:pt x="592169" y="658749"/>
                    </a:cubicBezTo>
                    <a:cubicBezTo>
                      <a:pt x="728853" y="746093"/>
                      <a:pt x="964216" y="1524190"/>
                      <a:pt x="964216" y="1524190"/>
                    </a:cubicBezTo>
                    <a:lnTo>
                      <a:pt x="1244632" y="1524190"/>
                    </a:lnTo>
                    <a:cubicBezTo>
                      <a:pt x="1119949" y="1309593"/>
                      <a:pt x="1003554" y="1090231"/>
                      <a:pt x="895826" y="866680"/>
                    </a:cubicBezTo>
                    <a:cubicBezTo>
                      <a:pt x="846106" y="763619"/>
                      <a:pt x="796766" y="657415"/>
                      <a:pt x="716661" y="575405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3" name="Freeform: Shape 204">
                <a:extLst>
                  <a:ext uri="{FF2B5EF4-FFF2-40B4-BE49-F238E27FC236}">
                    <a16:creationId xmlns:a16="http://schemas.microsoft.com/office/drawing/2014/main" id="{56150E80-6DE6-410A-80A7-D058C48DCB5C}"/>
                  </a:ext>
                </a:extLst>
              </p:cNvPr>
              <p:cNvSpPr/>
              <p:nvPr/>
            </p:nvSpPr>
            <p:spPr>
              <a:xfrm>
                <a:off x="6411893" y="3162106"/>
                <a:ext cx="116219" cy="142343"/>
              </a:xfrm>
              <a:custGeom>
                <a:avLst/>
                <a:gdLst>
                  <a:gd name="connsiteX0" fmla="*/ 115780 w 116219"/>
                  <a:gd name="connsiteY0" fmla="*/ 72488 h 142343"/>
                  <a:gd name="connsiteX1" fmla="*/ 94348 w 116219"/>
                  <a:gd name="connsiteY1" fmla="*/ 16576 h 142343"/>
                  <a:gd name="connsiteX2" fmla="*/ 58725 w 116219"/>
                  <a:gd name="connsiteY2" fmla="*/ 669 h 142343"/>
                  <a:gd name="connsiteX3" fmla="*/ 27102 w 116219"/>
                  <a:gd name="connsiteY3" fmla="*/ 7146 h 142343"/>
                  <a:gd name="connsiteX4" fmla="*/ 337 w 116219"/>
                  <a:gd name="connsiteY4" fmla="*/ 38674 h 142343"/>
                  <a:gd name="connsiteX5" fmla="*/ 1098 w 116219"/>
                  <a:gd name="connsiteY5" fmla="*/ 71154 h 142343"/>
                  <a:gd name="connsiteX6" fmla="*/ 24244 w 116219"/>
                  <a:gd name="connsiteY6" fmla="*/ 124304 h 142343"/>
                  <a:gd name="connsiteX7" fmla="*/ 78060 w 116219"/>
                  <a:gd name="connsiteY7" fmla="*/ 140496 h 142343"/>
                  <a:gd name="connsiteX8" fmla="*/ 115780 w 116219"/>
                  <a:gd name="connsiteY8" fmla="*/ 72488 h 14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19" h="142343">
                    <a:moveTo>
                      <a:pt x="115780" y="72488"/>
                    </a:moveTo>
                    <a:cubicBezTo>
                      <a:pt x="113493" y="52485"/>
                      <a:pt x="104826" y="34102"/>
                      <a:pt x="94348" y="16576"/>
                    </a:cubicBezTo>
                    <a:cubicBezTo>
                      <a:pt x="87014" y="4289"/>
                      <a:pt x="72726" y="-2188"/>
                      <a:pt x="58725" y="669"/>
                    </a:cubicBezTo>
                    <a:lnTo>
                      <a:pt x="27102" y="7146"/>
                    </a:lnTo>
                    <a:cubicBezTo>
                      <a:pt x="11957" y="10194"/>
                      <a:pt x="1098" y="23244"/>
                      <a:pt x="337" y="38674"/>
                    </a:cubicBezTo>
                    <a:cubicBezTo>
                      <a:pt x="-235" y="49533"/>
                      <a:pt x="-140" y="60391"/>
                      <a:pt x="1098" y="71154"/>
                    </a:cubicBezTo>
                    <a:cubicBezTo>
                      <a:pt x="3480" y="90681"/>
                      <a:pt x="10528" y="110207"/>
                      <a:pt x="24244" y="124304"/>
                    </a:cubicBezTo>
                    <a:cubicBezTo>
                      <a:pt x="37960" y="138401"/>
                      <a:pt x="59201" y="146116"/>
                      <a:pt x="78060" y="140496"/>
                    </a:cubicBezTo>
                    <a:cubicBezTo>
                      <a:pt x="105112" y="132591"/>
                      <a:pt x="118923" y="100491"/>
                      <a:pt x="115780" y="72488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279" name="Graphic 1">
            <a:extLst>
              <a:ext uri="{FF2B5EF4-FFF2-40B4-BE49-F238E27FC236}">
                <a16:creationId xmlns:a16="http://schemas.microsoft.com/office/drawing/2014/main" id="{D71F0674-3D01-4922-BF57-45535E948527}"/>
              </a:ext>
            </a:extLst>
          </p:cNvPr>
          <p:cNvGrpSpPr/>
          <p:nvPr/>
        </p:nvGrpSpPr>
        <p:grpSpPr>
          <a:xfrm rot="10800000">
            <a:off x="7776382" y="-1674339"/>
            <a:ext cx="1809262" cy="3191373"/>
            <a:chOff x="6189058" y="3162106"/>
            <a:chExt cx="1730882" cy="3154111"/>
          </a:xfrm>
        </p:grpSpPr>
        <p:sp>
          <p:nvSpPr>
            <p:cNvPr id="280" name="Freeform: Shape 194">
              <a:extLst>
                <a:ext uri="{FF2B5EF4-FFF2-40B4-BE49-F238E27FC236}">
                  <a16:creationId xmlns:a16="http://schemas.microsoft.com/office/drawing/2014/main" id="{8FAF6DF3-5C42-45AE-A86C-4766BCDA3AD8}"/>
                </a:ext>
              </a:extLst>
            </p:cNvPr>
            <p:cNvSpPr/>
            <p:nvPr/>
          </p:nvSpPr>
          <p:spPr>
            <a:xfrm>
              <a:off x="7809071" y="5030533"/>
              <a:ext cx="110869" cy="227171"/>
            </a:xfrm>
            <a:custGeom>
              <a:avLst/>
              <a:gdLst>
                <a:gd name="connsiteX0" fmla="*/ 0 w 110870"/>
                <a:gd name="connsiteY0" fmla="*/ 163258 h 227171"/>
                <a:gd name="connsiteX1" fmla="*/ 110871 w 110870"/>
                <a:gd name="connsiteY1" fmla="*/ 227171 h 227171"/>
                <a:gd name="connsiteX2" fmla="*/ 102965 w 110870"/>
                <a:gd name="connsiteY2" fmla="*/ 173545 h 227171"/>
                <a:gd name="connsiteX3" fmla="*/ 106108 w 110870"/>
                <a:gd name="connsiteY3" fmla="*/ 0 h 227171"/>
                <a:gd name="connsiteX4" fmla="*/ 105251 w 110870"/>
                <a:gd name="connsiteY4" fmla="*/ 2572 h 227171"/>
                <a:gd name="connsiteX5" fmla="*/ 0 w 110870"/>
                <a:gd name="connsiteY5" fmla="*/ 163258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870" h="227171">
                  <a:moveTo>
                    <a:pt x="0" y="163258"/>
                  </a:moveTo>
                  <a:cubicBezTo>
                    <a:pt x="36957" y="184594"/>
                    <a:pt x="73914" y="205930"/>
                    <a:pt x="110871" y="227171"/>
                  </a:cubicBezTo>
                  <a:cubicBezTo>
                    <a:pt x="104584" y="204121"/>
                    <a:pt x="101632" y="185738"/>
                    <a:pt x="102965" y="173545"/>
                  </a:cubicBezTo>
                  <a:cubicBezTo>
                    <a:pt x="106489" y="140208"/>
                    <a:pt x="107347" y="78105"/>
                    <a:pt x="106108" y="0"/>
                  </a:cubicBezTo>
                  <a:cubicBezTo>
                    <a:pt x="105823" y="857"/>
                    <a:pt x="105537" y="1714"/>
                    <a:pt x="105251" y="2572"/>
                  </a:cubicBezTo>
                  <a:cubicBezTo>
                    <a:pt x="83153" y="63532"/>
                    <a:pt x="49530" y="121634"/>
                    <a:pt x="0" y="163258"/>
                  </a:cubicBezTo>
                  <a:close/>
                </a:path>
              </a:pathLst>
            </a:custGeom>
            <a:solidFill>
              <a:srgbClr val="E59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81" name="Graphic 1">
              <a:extLst>
                <a:ext uri="{FF2B5EF4-FFF2-40B4-BE49-F238E27FC236}">
                  <a16:creationId xmlns:a16="http://schemas.microsoft.com/office/drawing/2014/main" id="{64C4F8F2-C890-4159-861C-4D5BD617CA04}"/>
                </a:ext>
              </a:extLst>
            </p:cNvPr>
            <p:cNvGrpSpPr/>
            <p:nvPr/>
          </p:nvGrpSpPr>
          <p:grpSpPr>
            <a:xfrm>
              <a:off x="6740616" y="3670041"/>
              <a:ext cx="862038" cy="405515"/>
              <a:chOff x="6740616" y="3670041"/>
              <a:chExt cx="862038" cy="405515"/>
            </a:xfrm>
            <a:solidFill>
              <a:srgbClr val="D17A66"/>
            </a:solidFill>
          </p:grpSpPr>
          <p:sp>
            <p:nvSpPr>
              <p:cNvPr id="286" name="Freeform: Shape 196">
                <a:extLst>
                  <a:ext uri="{FF2B5EF4-FFF2-40B4-BE49-F238E27FC236}">
                    <a16:creationId xmlns:a16="http://schemas.microsoft.com/office/drawing/2014/main" id="{1A01019B-D860-4970-B4D0-57AC2DAB1BDE}"/>
                  </a:ext>
                </a:extLst>
              </p:cNvPr>
              <p:cNvSpPr/>
              <p:nvPr/>
            </p:nvSpPr>
            <p:spPr>
              <a:xfrm>
                <a:off x="6740616" y="3670041"/>
                <a:ext cx="131791" cy="319349"/>
              </a:xfrm>
              <a:custGeom>
                <a:avLst/>
                <a:gdLst>
                  <a:gd name="connsiteX0" fmla="*/ 988 w 131791"/>
                  <a:gd name="connsiteY0" fmla="*/ 321 h 319349"/>
                  <a:gd name="connsiteX1" fmla="*/ 69854 w 131791"/>
                  <a:gd name="connsiteY1" fmla="*/ 158055 h 319349"/>
                  <a:gd name="connsiteX2" fmla="*/ 103572 w 131791"/>
                  <a:gd name="connsiteY2" fmla="*/ 237208 h 319349"/>
                  <a:gd name="connsiteX3" fmla="*/ 131767 w 131791"/>
                  <a:gd name="connsiteY3" fmla="*/ 318647 h 319349"/>
                  <a:gd name="connsiteX4" fmla="*/ 131385 w 131791"/>
                  <a:gd name="connsiteY4" fmla="*/ 319314 h 319349"/>
                  <a:gd name="connsiteX5" fmla="*/ 130719 w 131791"/>
                  <a:gd name="connsiteY5" fmla="*/ 319028 h 319349"/>
                  <a:gd name="connsiteX6" fmla="*/ 93571 w 131791"/>
                  <a:gd name="connsiteY6" fmla="*/ 241304 h 319349"/>
                  <a:gd name="connsiteX7" fmla="*/ 61853 w 131791"/>
                  <a:gd name="connsiteY7" fmla="*/ 161294 h 319349"/>
                  <a:gd name="connsiteX8" fmla="*/ 36 w 131791"/>
                  <a:gd name="connsiteY8" fmla="*/ 703 h 319349"/>
                  <a:gd name="connsiteX9" fmla="*/ 321 w 131791"/>
                  <a:gd name="connsiteY9" fmla="*/ 36 h 319349"/>
                  <a:gd name="connsiteX10" fmla="*/ 988 w 131791"/>
                  <a:gd name="connsiteY10" fmla="*/ 321 h 3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91" h="319349">
                    <a:moveTo>
                      <a:pt x="988" y="321"/>
                    </a:moveTo>
                    <a:cubicBezTo>
                      <a:pt x="24229" y="52804"/>
                      <a:pt x="47185" y="105382"/>
                      <a:pt x="69854" y="158055"/>
                    </a:cubicBezTo>
                    <a:cubicBezTo>
                      <a:pt x="81284" y="184345"/>
                      <a:pt x="93285" y="210443"/>
                      <a:pt x="103572" y="237208"/>
                    </a:cubicBezTo>
                    <a:cubicBezTo>
                      <a:pt x="113574" y="264069"/>
                      <a:pt x="123766" y="290929"/>
                      <a:pt x="131767" y="318647"/>
                    </a:cubicBezTo>
                    <a:cubicBezTo>
                      <a:pt x="131862" y="318933"/>
                      <a:pt x="131671" y="319219"/>
                      <a:pt x="131385" y="319314"/>
                    </a:cubicBezTo>
                    <a:cubicBezTo>
                      <a:pt x="131100" y="319409"/>
                      <a:pt x="130909" y="319314"/>
                      <a:pt x="130719" y="319028"/>
                    </a:cubicBezTo>
                    <a:cubicBezTo>
                      <a:pt x="117003" y="293692"/>
                      <a:pt x="105382" y="267403"/>
                      <a:pt x="93571" y="241304"/>
                    </a:cubicBezTo>
                    <a:cubicBezTo>
                      <a:pt x="82046" y="215015"/>
                      <a:pt x="72235" y="188059"/>
                      <a:pt x="61853" y="161294"/>
                    </a:cubicBezTo>
                    <a:cubicBezTo>
                      <a:pt x="40993" y="107859"/>
                      <a:pt x="20324" y="54328"/>
                      <a:pt x="36" y="703"/>
                    </a:cubicBezTo>
                    <a:cubicBezTo>
                      <a:pt x="-59" y="417"/>
                      <a:pt x="36" y="131"/>
                      <a:pt x="321" y="36"/>
                    </a:cubicBezTo>
                    <a:cubicBezTo>
                      <a:pt x="607" y="-60"/>
                      <a:pt x="893" y="36"/>
                      <a:pt x="988" y="32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7" name="Freeform: Shape 197">
                <a:extLst>
                  <a:ext uri="{FF2B5EF4-FFF2-40B4-BE49-F238E27FC236}">
                    <a16:creationId xmlns:a16="http://schemas.microsoft.com/office/drawing/2014/main" id="{27952309-6417-4FE5-9566-41C645C45518}"/>
                  </a:ext>
                </a:extLst>
              </p:cNvPr>
              <p:cNvSpPr/>
              <p:nvPr/>
            </p:nvSpPr>
            <p:spPr>
              <a:xfrm>
                <a:off x="7072519" y="3696461"/>
                <a:ext cx="126035" cy="211301"/>
              </a:xfrm>
              <a:custGeom>
                <a:avLst/>
                <a:gdLst>
                  <a:gd name="connsiteX0" fmla="*/ 1031 w 126035"/>
                  <a:gd name="connsiteY0" fmla="*/ 381 h 211301"/>
                  <a:gd name="connsiteX1" fmla="*/ 66754 w 126035"/>
                  <a:gd name="connsiteY1" fmla="*/ 103537 h 211301"/>
                  <a:gd name="connsiteX2" fmla="*/ 98948 w 126035"/>
                  <a:gd name="connsiteY2" fmla="*/ 155543 h 211301"/>
                  <a:gd name="connsiteX3" fmla="*/ 125999 w 126035"/>
                  <a:gd name="connsiteY3" fmla="*/ 210598 h 211301"/>
                  <a:gd name="connsiteX4" fmla="*/ 125714 w 126035"/>
                  <a:gd name="connsiteY4" fmla="*/ 211265 h 211301"/>
                  <a:gd name="connsiteX5" fmla="*/ 125047 w 126035"/>
                  <a:gd name="connsiteY5" fmla="*/ 211074 h 211301"/>
                  <a:gd name="connsiteX6" fmla="*/ 89614 w 126035"/>
                  <a:gd name="connsiteY6" fmla="*/ 160973 h 211301"/>
                  <a:gd name="connsiteX7" fmla="*/ 59324 w 126035"/>
                  <a:gd name="connsiteY7" fmla="*/ 107823 h 211301"/>
                  <a:gd name="connsiteX8" fmla="*/ 79 w 126035"/>
                  <a:gd name="connsiteY8" fmla="*/ 762 h 211301"/>
                  <a:gd name="connsiteX9" fmla="*/ 269 w 126035"/>
                  <a:gd name="connsiteY9" fmla="*/ 0 h 211301"/>
                  <a:gd name="connsiteX10" fmla="*/ 1031 w 126035"/>
                  <a:gd name="connsiteY10" fmla="*/ 381 h 2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035" h="211301">
                    <a:moveTo>
                      <a:pt x="1031" y="381"/>
                    </a:moveTo>
                    <a:cubicBezTo>
                      <a:pt x="23225" y="34671"/>
                      <a:pt x="45132" y="69056"/>
                      <a:pt x="66754" y="103537"/>
                    </a:cubicBezTo>
                    <a:cubicBezTo>
                      <a:pt x="77708" y="120777"/>
                      <a:pt x="89138" y="137636"/>
                      <a:pt x="98948" y="155543"/>
                    </a:cubicBezTo>
                    <a:cubicBezTo>
                      <a:pt x="108759" y="173450"/>
                      <a:pt x="118094" y="191548"/>
                      <a:pt x="125999" y="210598"/>
                    </a:cubicBezTo>
                    <a:cubicBezTo>
                      <a:pt x="126095" y="210884"/>
                      <a:pt x="125999" y="211169"/>
                      <a:pt x="125714" y="211265"/>
                    </a:cubicBezTo>
                    <a:cubicBezTo>
                      <a:pt x="125523" y="211360"/>
                      <a:pt x="125238" y="211265"/>
                      <a:pt x="125047" y="211074"/>
                    </a:cubicBezTo>
                    <a:cubicBezTo>
                      <a:pt x="112093" y="195072"/>
                      <a:pt x="100663" y="178118"/>
                      <a:pt x="89614" y="160973"/>
                    </a:cubicBezTo>
                    <a:cubicBezTo>
                      <a:pt x="78565" y="143828"/>
                      <a:pt x="69230" y="125635"/>
                      <a:pt x="59324" y="107823"/>
                    </a:cubicBezTo>
                    <a:cubicBezTo>
                      <a:pt x="39322" y="72295"/>
                      <a:pt x="19605" y="36576"/>
                      <a:pt x="79" y="762"/>
                    </a:cubicBezTo>
                    <a:cubicBezTo>
                      <a:pt x="-112" y="476"/>
                      <a:pt x="79" y="191"/>
                      <a:pt x="269" y="0"/>
                    </a:cubicBezTo>
                    <a:cubicBezTo>
                      <a:pt x="555" y="95"/>
                      <a:pt x="841" y="95"/>
                      <a:pt x="1031" y="38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8" name="Freeform: Shape 198">
                <a:extLst>
                  <a:ext uri="{FF2B5EF4-FFF2-40B4-BE49-F238E27FC236}">
                    <a16:creationId xmlns:a16="http://schemas.microsoft.com/office/drawing/2014/main" id="{C3813EDE-3BD6-4261-9601-6BD50064132F}"/>
                  </a:ext>
                </a:extLst>
              </p:cNvPr>
              <p:cNvSpPr/>
              <p:nvPr/>
            </p:nvSpPr>
            <p:spPr>
              <a:xfrm>
                <a:off x="7410350" y="3753563"/>
                <a:ext cx="86145" cy="126293"/>
              </a:xfrm>
              <a:custGeom>
                <a:avLst/>
                <a:gdLst>
                  <a:gd name="connsiteX0" fmla="*/ 956 w 86145"/>
                  <a:gd name="connsiteY0" fmla="*/ 143 h 126293"/>
                  <a:gd name="connsiteX1" fmla="*/ 46676 w 86145"/>
                  <a:gd name="connsiteY1" fmla="*/ 60627 h 126293"/>
                  <a:gd name="connsiteX2" fmla="*/ 68870 w 86145"/>
                  <a:gd name="connsiteY2" fmla="*/ 91392 h 126293"/>
                  <a:gd name="connsiteX3" fmla="*/ 86110 w 86145"/>
                  <a:gd name="connsiteY3" fmla="*/ 125492 h 126293"/>
                  <a:gd name="connsiteX4" fmla="*/ 85824 w 86145"/>
                  <a:gd name="connsiteY4" fmla="*/ 126254 h 126293"/>
                  <a:gd name="connsiteX5" fmla="*/ 85253 w 86145"/>
                  <a:gd name="connsiteY5" fmla="*/ 126159 h 126293"/>
                  <a:gd name="connsiteX6" fmla="*/ 59916 w 86145"/>
                  <a:gd name="connsiteY6" fmla="*/ 97584 h 126293"/>
                  <a:gd name="connsiteX7" fmla="*/ 39533 w 86145"/>
                  <a:gd name="connsiteY7" fmla="*/ 65675 h 126293"/>
                  <a:gd name="connsiteX8" fmla="*/ 99 w 86145"/>
                  <a:gd name="connsiteY8" fmla="*/ 905 h 126293"/>
                  <a:gd name="connsiteX9" fmla="*/ 289 w 86145"/>
                  <a:gd name="connsiteY9" fmla="*/ 143 h 126293"/>
                  <a:gd name="connsiteX10" fmla="*/ 956 w 86145"/>
                  <a:gd name="connsiteY10" fmla="*/ 143 h 12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145" h="126293">
                    <a:moveTo>
                      <a:pt x="956" y="143"/>
                    </a:moveTo>
                    <a:cubicBezTo>
                      <a:pt x="16482" y="20145"/>
                      <a:pt x="31722" y="40338"/>
                      <a:pt x="46676" y="60627"/>
                    </a:cubicBezTo>
                    <a:cubicBezTo>
                      <a:pt x="54201" y="70818"/>
                      <a:pt x="62393" y="80438"/>
                      <a:pt x="68870" y="91392"/>
                    </a:cubicBezTo>
                    <a:cubicBezTo>
                      <a:pt x="75347" y="102251"/>
                      <a:pt x="81538" y="113300"/>
                      <a:pt x="86110" y="125492"/>
                    </a:cubicBezTo>
                    <a:cubicBezTo>
                      <a:pt x="86205" y="125778"/>
                      <a:pt x="86110" y="126063"/>
                      <a:pt x="85824" y="126254"/>
                    </a:cubicBezTo>
                    <a:cubicBezTo>
                      <a:pt x="85634" y="126349"/>
                      <a:pt x="85443" y="126254"/>
                      <a:pt x="85253" y="126159"/>
                    </a:cubicBezTo>
                    <a:cubicBezTo>
                      <a:pt x="75728" y="117396"/>
                      <a:pt x="67631" y="107585"/>
                      <a:pt x="59916" y="97584"/>
                    </a:cubicBezTo>
                    <a:cubicBezTo>
                      <a:pt x="52201" y="87582"/>
                      <a:pt x="46200" y="76343"/>
                      <a:pt x="39533" y="65675"/>
                    </a:cubicBezTo>
                    <a:cubicBezTo>
                      <a:pt x="26102" y="44244"/>
                      <a:pt x="12958" y="22622"/>
                      <a:pt x="99" y="905"/>
                    </a:cubicBezTo>
                    <a:cubicBezTo>
                      <a:pt x="-91" y="619"/>
                      <a:pt x="4" y="333"/>
                      <a:pt x="289" y="143"/>
                    </a:cubicBezTo>
                    <a:cubicBezTo>
                      <a:pt x="575" y="-48"/>
                      <a:pt x="861" y="-48"/>
                      <a:pt x="956" y="143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9" name="Freeform: Shape 199">
                <a:extLst>
                  <a:ext uri="{FF2B5EF4-FFF2-40B4-BE49-F238E27FC236}">
                    <a16:creationId xmlns:a16="http://schemas.microsoft.com/office/drawing/2014/main" id="{DF250363-865D-4E0E-A4B5-05FC12353BC2}"/>
                  </a:ext>
                </a:extLst>
              </p:cNvPr>
              <p:cNvSpPr/>
              <p:nvPr/>
            </p:nvSpPr>
            <p:spPr>
              <a:xfrm>
                <a:off x="6901525" y="3991319"/>
                <a:ext cx="71686" cy="84236"/>
              </a:xfrm>
              <a:custGeom>
                <a:avLst/>
                <a:gdLst>
                  <a:gd name="connsiteX0" fmla="*/ 861 w 71686"/>
                  <a:gd name="connsiteY0" fmla="*/ 36 h 84236"/>
                  <a:gd name="connsiteX1" fmla="*/ 48296 w 71686"/>
                  <a:gd name="connsiteY1" fmla="*/ 31659 h 84236"/>
                  <a:gd name="connsiteX2" fmla="*/ 65536 w 71686"/>
                  <a:gd name="connsiteY2" fmla="*/ 55185 h 84236"/>
                  <a:gd name="connsiteX3" fmla="*/ 71632 w 71686"/>
                  <a:gd name="connsiteY3" fmla="*/ 83665 h 84236"/>
                  <a:gd name="connsiteX4" fmla="*/ 71060 w 71686"/>
                  <a:gd name="connsiteY4" fmla="*/ 84237 h 84236"/>
                  <a:gd name="connsiteX5" fmla="*/ 70584 w 71686"/>
                  <a:gd name="connsiteY5" fmla="*/ 83951 h 84236"/>
                  <a:gd name="connsiteX6" fmla="*/ 55916 w 71686"/>
                  <a:gd name="connsiteY6" fmla="*/ 60234 h 84236"/>
                  <a:gd name="connsiteX7" fmla="*/ 41628 w 71686"/>
                  <a:gd name="connsiteY7" fmla="*/ 37279 h 84236"/>
                  <a:gd name="connsiteX8" fmla="*/ 290 w 71686"/>
                  <a:gd name="connsiteY8" fmla="*/ 1083 h 84236"/>
                  <a:gd name="connsiteX9" fmla="*/ 99 w 71686"/>
                  <a:gd name="connsiteY9" fmla="*/ 321 h 84236"/>
                  <a:gd name="connsiteX10" fmla="*/ 861 w 71686"/>
                  <a:gd name="connsiteY10" fmla="*/ 36 h 84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86" h="84236">
                    <a:moveTo>
                      <a:pt x="861" y="36"/>
                    </a:moveTo>
                    <a:cubicBezTo>
                      <a:pt x="18673" y="6513"/>
                      <a:pt x="35056" y="17466"/>
                      <a:pt x="48296" y="31659"/>
                    </a:cubicBezTo>
                    <a:cubicBezTo>
                      <a:pt x="54868" y="38707"/>
                      <a:pt x="61631" y="46137"/>
                      <a:pt x="65536" y="55185"/>
                    </a:cubicBezTo>
                    <a:cubicBezTo>
                      <a:pt x="69441" y="64139"/>
                      <a:pt x="72108" y="73759"/>
                      <a:pt x="71632" y="83665"/>
                    </a:cubicBezTo>
                    <a:cubicBezTo>
                      <a:pt x="71632" y="83951"/>
                      <a:pt x="71346" y="84237"/>
                      <a:pt x="71060" y="84237"/>
                    </a:cubicBezTo>
                    <a:cubicBezTo>
                      <a:pt x="70870" y="84237"/>
                      <a:pt x="70679" y="84141"/>
                      <a:pt x="70584" y="83951"/>
                    </a:cubicBezTo>
                    <a:cubicBezTo>
                      <a:pt x="65250" y="75759"/>
                      <a:pt x="60869" y="67854"/>
                      <a:pt x="55916" y="60234"/>
                    </a:cubicBezTo>
                    <a:cubicBezTo>
                      <a:pt x="51058" y="52709"/>
                      <a:pt x="47153" y="44517"/>
                      <a:pt x="41628" y="37279"/>
                    </a:cubicBezTo>
                    <a:cubicBezTo>
                      <a:pt x="30674" y="22800"/>
                      <a:pt x="16673" y="10323"/>
                      <a:pt x="290" y="1083"/>
                    </a:cubicBezTo>
                    <a:cubicBezTo>
                      <a:pt x="4" y="893"/>
                      <a:pt x="-91" y="607"/>
                      <a:pt x="99" y="321"/>
                    </a:cubicBezTo>
                    <a:cubicBezTo>
                      <a:pt x="385" y="36"/>
                      <a:pt x="671" y="-60"/>
                      <a:pt x="861" y="36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0" name="Freeform: Shape 200">
                <a:extLst>
                  <a:ext uri="{FF2B5EF4-FFF2-40B4-BE49-F238E27FC236}">
                    <a16:creationId xmlns:a16="http://schemas.microsoft.com/office/drawing/2014/main" id="{0DBF2986-5EE4-40A8-9D95-AD0E82D5840E}"/>
                  </a:ext>
                </a:extLst>
              </p:cNvPr>
              <p:cNvSpPr/>
              <p:nvPr/>
            </p:nvSpPr>
            <p:spPr>
              <a:xfrm>
                <a:off x="7204875" y="3912810"/>
                <a:ext cx="397778" cy="47995"/>
              </a:xfrm>
              <a:custGeom>
                <a:avLst/>
                <a:gdLst>
                  <a:gd name="connsiteX0" fmla="*/ 691 w 397778"/>
                  <a:gd name="connsiteY0" fmla="*/ 25205 h 47995"/>
                  <a:gd name="connsiteX1" fmla="*/ 101752 w 397778"/>
                  <a:gd name="connsiteY1" fmla="*/ 41493 h 47995"/>
                  <a:gd name="connsiteX2" fmla="*/ 152329 w 397778"/>
                  <a:gd name="connsiteY2" fmla="*/ 38826 h 47995"/>
                  <a:gd name="connsiteX3" fmla="*/ 200812 w 397778"/>
                  <a:gd name="connsiteY3" fmla="*/ 24443 h 47995"/>
                  <a:gd name="connsiteX4" fmla="*/ 249484 w 397778"/>
                  <a:gd name="connsiteY4" fmla="*/ 6441 h 47995"/>
                  <a:gd name="connsiteX5" fmla="*/ 301967 w 397778"/>
                  <a:gd name="connsiteY5" fmla="*/ 250 h 47995"/>
                  <a:gd name="connsiteX6" fmla="*/ 397598 w 397778"/>
                  <a:gd name="connsiteY6" fmla="*/ 38826 h 47995"/>
                  <a:gd name="connsiteX7" fmla="*/ 397598 w 397778"/>
                  <a:gd name="connsiteY7" fmla="*/ 39588 h 47995"/>
                  <a:gd name="connsiteX8" fmla="*/ 396931 w 397778"/>
                  <a:gd name="connsiteY8" fmla="*/ 39683 h 47995"/>
                  <a:gd name="connsiteX9" fmla="*/ 301491 w 397778"/>
                  <a:gd name="connsiteY9" fmla="*/ 11108 h 47995"/>
                  <a:gd name="connsiteX10" fmla="*/ 276726 w 397778"/>
                  <a:gd name="connsiteY10" fmla="*/ 12346 h 47995"/>
                  <a:gd name="connsiteX11" fmla="*/ 252247 w 397778"/>
                  <a:gd name="connsiteY11" fmla="*/ 16918 h 47995"/>
                  <a:gd name="connsiteX12" fmla="*/ 203764 w 397778"/>
                  <a:gd name="connsiteY12" fmla="*/ 32730 h 47995"/>
                  <a:gd name="connsiteX13" fmla="*/ 153377 w 397778"/>
                  <a:gd name="connsiteY13" fmla="*/ 45970 h 47995"/>
                  <a:gd name="connsiteX14" fmla="*/ 101371 w 397778"/>
                  <a:gd name="connsiteY14" fmla="*/ 47017 h 47995"/>
                  <a:gd name="connsiteX15" fmla="*/ 406 w 397778"/>
                  <a:gd name="connsiteY15" fmla="*/ 26348 h 47995"/>
                  <a:gd name="connsiteX16" fmla="*/ 25 w 397778"/>
                  <a:gd name="connsiteY16" fmla="*/ 25681 h 47995"/>
                  <a:gd name="connsiteX17" fmla="*/ 691 w 397778"/>
                  <a:gd name="connsiteY17" fmla="*/ 25205 h 4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7778" h="47995">
                    <a:moveTo>
                      <a:pt x="691" y="25205"/>
                    </a:moveTo>
                    <a:cubicBezTo>
                      <a:pt x="34124" y="32635"/>
                      <a:pt x="67747" y="39969"/>
                      <a:pt x="101752" y="41493"/>
                    </a:cubicBezTo>
                    <a:cubicBezTo>
                      <a:pt x="118706" y="42445"/>
                      <a:pt x="135756" y="41683"/>
                      <a:pt x="152329" y="38826"/>
                    </a:cubicBezTo>
                    <a:cubicBezTo>
                      <a:pt x="168998" y="36159"/>
                      <a:pt x="184905" y="30634"/>
                      <a:pt x="200812" y="24443"/>
                    </a:cubicBezTo>
                    <a:cubicBezTo>
                      <a:pt x="216719" y="18252"/>
                      <a:pt x="232530" y="11394"/>
                      <a:pt x="249484" y="6441"/>
                    </a:cubicBezTo>
                    <a:cubicBezTo>
                      <a:pt x="266344" y="1488"/>
                      <a:pt x="284346" y="-798"/>
                      <a:pt x="301967" y="250"/>
                    </a:cubicBezTo>
                    <a:cubicBezTo>
                      <a:pt x="337210" y="2440"/>
                      <a:pt x="371881" y="15490"/>
                      <a:pt x="397598" y="38826"/>
                    </a:cubicBezTo>
                    <a:cubicBezTo>
                      <a:pt x="397789" y="39016"/>
                      <a:pt x="397884" y="39397"/>
                      <a:pt x="397598" y="39588"/>
                    </a:cubicBezTo>
                    <a:cubicBezTo>
                      <a:pt x="397408" y="39778"/>
                      <a:pt x="397122" y="39778"/>
                      <a:pt x="396931" y="39683"/>
                    </a:cubicBezTo>
                    <a:cubicBezTo>
                      <a:pt x="367880" y="21681"/>
                      <a:pt x="334829" y="11394"/>
                      <a:pt x="301491" y="11108"/>
                    </a:cubicBezTo>
                    <a:cubicBezTo>
                      <a:pt x="293204" y="10822"/>
                      <a:pt x="284917" y="11203"/>
                      <a:pt x="276726" y="12346"/>
                    </a:cubicBezTo>
                    <a:cubicBezTo>
                      <a:pt x="268534" y="13204"/>
                      <a:pt x="260343" y="14728"/>
                      <a:pt x="252247" y="16918"/>
                    </a:cubicBezTo>
                    <a:cubicBezTo>
                      <a:pt x="236054" y="21014"/>
                      <a:pt x="220052" y="27110"/>
                      <a:pt x="203764" y="32730"/>
                    </a:cubicBezTo>
                    <a:cubicBezTo>
                      <a:pt x="187572" y="38445"/>
                      <a:pt x="170713" y="43779"/>
                      <a:pt x="153377" y="45970"/>
                    </a:cubicBezTo>
                    <a:cubicBezTo>
                      <a:pt x="136042" y="48351"/>
                      <a:pt x="118611" y="48541"/>
                      <a:pt x="101371" y="47017"/>
                    </a:cubicBezTo>
                    <a:cubicBezTo>
                      <a:pt x="66890" y="43969"/>
                      <a:pt x="33457" y="35206"/>
                      <a:pt x="406" y="26348"/>
                    </a:cubicBezTo>
                    <a:cubicBezTo>
                      <a:pt x="120" y="26253"/>
                      <a:pt x="-71" y="25967"/>
                      <a:pt x="25" y="25681"/>
                    </a:cubicBezTo>
                    <a:cubicBezTo>
                      <a:pt x="120" y="25300"/>
                      <a:pt x="406" y="25205"/>
                      <a:pt x="691" y="25205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82" name="Graphic 1">
              <a:extLst>
                <a:ext uri="{FF2B5EF4-FFF2-40B4-BE49-F238E27FC236}">
                  <a16:creationId xmlns:a16="http://schemas.microsoft.com/office/drawing/2014/main" id="{3FE6B1FF-47C3-4DD5-A6AB-2293516750EA}"/>
                </a:ext>
              </a:extLst>
            </p:cNvPr>
            <p:cNvGrpSpPr/>
            <p:nvPr/>
          </p:nvGrpSpPr>
          <p:grpSpPr>
            <a:xfrm>
              <a:off x="6189058" y="3162106"/>
              <a:ext cx="1487044" cy="3154111"/>
              <a:chOff x="6189058" y="3162106"/>
              <a:chExt cx="1487044" cy="3154111"/>
            </a:xfrm>
          </p:grpSpPr>
          <p:sp>
            <p:nvSpPr>
              <p:cNvPr id="283" name="Freeform: Shape 202">
                <a:extLst>
                  <a:ext uri="{FF2B5EF4-FFF2-40B4-BE49-F238E27FC236}">
                    <a16:creationId xmlns:a16="http://schemas.microsoft.com/office/drawing/2014/main" id="{ECF1DF42-F705-4925-9A75-DC1EEAD73137}"/>
                  </a:ext>
                </a:extLst>
              </p:cNvPr>
              <p:cNvSpPr/>
              <p:nvPr/>
            </p:nvSpPr>
            <p:spPr>
              <a:xfrm>
                <a:off x="6189058" y="4214234"/>
                <a:ext cx="140239" cy="230415"/>
              </a:xfrm>
              <a:custGeom>
                <a:avLst/>
                <a:gdLst>
                  <a:gd name="connsiteX0" fmla="*/ 137256 w 140239"/>
                  <a:gd name="connsiteY0" fmla="*/ 182505 h 230415"/>
                  <a:gd name="connsiteX1" fmla="*/ 127636 w 140239"/>
                  <a:gd name="connsiteY1" fmla="*/ 107543 h 230415"/>
                  <a:gd name="connsiteX2" fmla="*/ 89822 w 140239"/>
                  <a:gd name="connsiteY2" fmla="*/ 36296 h 230415"/>
                  <a:gd name="connsiteX3" fmla="*/ 52579 w 140239"/>
                  <a:gd name="connsiteY3" fmla="*/ 2387 h 230415"/>
                  <a:gd name="connsiteX4" fmla="*/ 1 w 140239"/>
                  <a:gd name="connsiteY4" fmla="*/ 11531 h 230415"/>
                  <a:gd name="connsiteX5" fmla="*/ 73153 w 140239"/>
                  <a:gd name="connsiteY5" fmla="*/ 230416 h 230415"/>
                  <a:gd name="connsiteX6" fmla="*/ 87536 w 140239"/>
                  <a:gd name="connsiteY6" fmla="*/ 228987 h 230415"/>
                  <a:gd name="connsiteX7" fmla="*/ 137256 w 140239"/>
                  <a:gd name="connsiteY7" fmla="*/ 182505 h 23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239" h="230415">
                    <a:moveTo>
                      <a:pt x="137256" y="182505"/>
                    </a:moveTo>
                    <a:cubicBezTo>
                      <a:pt x="144591" y="157930"/>
                      <a:pt x="137256" y="131356"/>
                      <a:pt x="127636" y="107543"/>
                    </a:cubicBezTo>
                    <a:cubicBezTo>
                      <a:pt x="117539" y="82587"/>
                      <a:pt x="104871" y="58680"/>
                      <a:pt x="89822" y="36296"/>
                    </a:cubicBezTo>
                    <a:cubicBezTo>
                      <a:pt x="80297" y="22104"/>
                      <a:pt x="68867" y="7816"/>
                      <a:pt x="52579" y="2387"/>
                    </a:cubicBezTo>
                    <a:cubicBezTo>
                      <a:pt x="34958" y="-3518"/>
                      <a:pt x="16860" y="2292"/>
                      <a:pt x="1" y="11531"/>
                    </a:cubicBezTo>
                    <a:cubicBezTo>
                      <a:pt x="-189" y="52203"/>
                      <a:pt x="29719" y="133070"/>
                      <a:pt x="73153" y="230416"/>
                    </a:cubicBezTo>
                    <a:cubicBezTo>
                      <a:pt x="78011" y="230416"/>
                      <a:pt x="82869" y="230034"/>
                      <a:pt x="87536" y="228987"/>
                    </a:cubicBezTo>
                    <a:cubicBezTo>
                      <a:pt x="110872" y="223653"/>
                      <a:pt x="130494" y="205269"/>
                      <a:pt x="137256" y="182505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4" name="Freeform: Shape 203">
                <a:extLst>
                  <a:ext uri="{FF2B5EF4-FFF2-40B4-BE49-F238E27FC236}">
                    <a16:creationId xmlns:a16="http://schemas.microsoft.com/office/drawing/2014/main" id="{1943CC77-A238-4D7C-9EEF-927E098233DB}"/>
                  </a:ext>
                </a:extLst>
              </p:cNvPr>
              <p:cNvSpPr/>
              <p:nvPr/>
            </p:nvSpPr>
            <p:spPr>
              <a:xfrm>
                <a:off x="6431470" y="4792027"/>
                <a:ext cx="1244631" cy="1524190"/>
              </a:xfrm>
              <a:custGeom>
                <a:avLst/>
                <a:gdLst>
                  <a:gd name="connsiteX0" fmla="*/ 716661 w 1244631"/>
                  <a:gd name="connsiteY0" fmla="*/ 575405 h 1524190"/>
                  <a:gd name="connsiteX1" fmla="*/ 396526 w 1244631"/>
                  <a:gd name="connsiteY1" fmla="*/ 362903 h 1524190"/>
                  <a:gd name="connsiteX2" fmla="*/ 0 w 1244631"/>
                  <a:gd name="connsiteY2" fmla="*/ 0 h 1524190"/>
                  <a:gd name="connsiteX3" fmla="*/ 110109 w 1244631"/>
                  <a:gd name="connsiteY3" fmla="*/ 222218 h 1524190"/>
                  <a:gd name="connsiteX4" fmla="*/ 592169 w 1244631"/>
                  <a:gd name="connsiteY4" fmla="*/ 658749 h 1524190"/>
                  <a:gd name="connsiteX5" fmla="*/ 964216 w 1244631"/>
                  <a:gd name="connsiteY5" fmla="*/ 1524190 h 1524190"/>
                  <a:gd name="connsiteX6" fmla="*/ 1244632 w 1244631"/>
                  <a:gd name="connsiteY6" fmla="*/ 1524190 h 1524190"/>
                  <a:gd name="connsiteX7" fmla="*/ 895826 w 1244631"/>
                  <a:gd name="connsiteY7" fmla="*/ 866680 h 1524190"/>
                  <a:gd name="connsiteX8" fmla="*/ 716661 w 1244631"/>
                  <a:gd name="connsiteY8" fmla="*/ 575405 h 152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31" h="1524190">
                    <a:moveTo>
                      <a:pt x="716661" y="575405"/>
                    </a:moveTo>
                    <a:cubicBezTo>
                      <a:pt x="626840" y="483489"/>
                      <a:pt x="506158" y="429958"/>
                      <a:pt x="396526" y="362903"/>
                    </a:cubicBezTo>
                    <a:cubicBezTo>
                      <a:pt x="242697" y="268891"/>
                      <a:pt x="107823" y="144494"/>
                      <a:pt x="0" y="0"/>
                    </a:cubicBezTo>
                    <a:cubicBezTo>
                      <a:pt x="42577" y="84296"/>
                      <a:pt x="82201" y="162496"/>
                      <a:pt x="110109" y="222218"/>
                    </a:cubicBezTo>
                    <a:cubicBezTo>
                      <a:pt x="220218" y="457581"/>
                      <a:pt x="455581" y="571405"/>
                      <a:pt x="592169" y="658749"/>
                    </a:cubicBezTo>
                    <a:cubicBezTo>
                      <a:pt x="728853" y="746093"/>
                      <a:pt x="964216" y="1524190"/>
                      <a:pt x="964216" y="1524190"/>
                    </a:cubicBezTo>
                    <a:lnTo>
                      <a:pt x="1244632" y="1524190"/>
                    </a:lnTo>
                    <a:cubicBezTo>
                      <a:pt x="1119949" y="1309593"/>
                      <a:pt x="1003554" y="1090231"/>
                      <a:pt x="895826" y="866680"/>
                    </a:cubicBezTo>
                    <a:cubicBezTo>
                      <a:pt x="846106" y="763619"/>
                      <a:pt x="796766" y="657415"/>
                      <a:pt x="716661" y="575405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5" name="Freeform: Shape 204">
                <a:extLst>
                  <a:ext uri="{FF2B5EF4-FFF2-40B4-BE49-F238E27FC236}">
                    <a16:creationId xmlns:a16="http://schemas.microsoft.com/office/drawing/2014/main" id="{4861D247-B23F-4FA7-9CD0-898990F3686E}"/>
                  </a:ext>
                </a:extLst>
              </p:cNvPr>
              <p:cNvSpPr/>
              <p:nvPr/>
            </p:nvSpPr>
            <p:spPr>
              <a:xfrm>
                <a:off x="6411893" y="3162106"/>
                <a:ext cx="116219" cy="142343"/>
              </a:xfrm>
              <a:custGeom>
                <a:avLst/>
                <a:gdLst>
                  <a:gd name="connsiteX0" fmla="*/ 115780 w 116219"/>
                  <a:gd name="connsiteY0" fmla="*/ 72488 h 142343"/>
                  <a:gd name="connsiteX1" fmla="*/ 94348 w 116219"/>
                  <a:gd name="connsiteY1" fmla="*/ 16576 h 142343"/>
                  <a:gd name="connsiteX2" fmla="*/ 58725 w 116219"/>
                  <a:gd name="connsiteY2" fmla="*/ 669 h 142343"/>
                  <a:gd name="connsiteX3" fmla="*/ 27102 w 116219"/>
                  <a:gd name="connsiteY3" fmla="*/ 7146 h 142343"/>
                  <a:gd name="connsiteX4" fmla="*/ 337 w 116219"/>
                  <a:gd name="connsiteY4" fmla="*/ 38674 h 142343"/>
                  <a:gd name="connsiteX5" fmla="*/ 1098 w 116219"/>
                  <a:gd name="connsiteY5" fmla="*/ 71154 h 142343"/>
                  <a:gd name="connsiteX6" fmla="*/ 24244 w 116219"/>
                  <a:gd name="connsiteY6" fmla="*/ 124304 h 142343"/>
                  <a:gd name="connsiteX7" fmla="*/ 78060 w 116219"/>
                  <a:gd name="connsiteY7" fmla="*/ 140496 h 142343"/>
                  <a:gd name="connsiteX8" fmla="*/ 115780 w 116219"/>
                  <a:gd name="connsiteY8" fmla="*/ 72488 h 14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19" h="142343">
                    <a:moveTo>
                      <a:pt x="115780" y="72488"/>
                    </a:moveTo>
                    <a:cubicBezTo>
                      <a:pt x="113493" y="52485"/>
                      <a:pt x="104826" y="34102"/>
                      <a:pt x="94348" y="16576"/>
                    </a:cubicBezTo>
                    <a:cubicBezTo>
                      <a:pt x="87014" y="4289"/>
                      <a:pt x="72726" y="-2188"/>
                      <a:pt x="58725" y="669"/>
                    </a:cubicBezTo>
                    <a:lnTo>
                      <a:pt x="27102" y="7146"/>
                    </a:lnTo>
                    <a:cubicBezTo>
                      <a:pt x="11957" y="10194"/>
                      <a:pt x="1098" y="23244"/>
                      <a:pt x="337" y="38674"/>
                    </a:cubicBezTo>
                    <a:cubicBezTo>
                      <a:pt x="-235" y="49533"/>
                      <a:pt x="-140" y="60391"/>
                      <a:pt x="1098" y="71154"/>
                    </a:cubicBezTo>
                    <a:cubicBezTo>
                      <a:pt x="3480" y="90681"/>
                      <a:pt x="10528" y="110207"/>
                      <a:pt x="24244" y="124304"/>
                    </a:cubicBezTo>
                    <a:cubicBezTo>
                      <a:pt x="37960" y="138401"/>
                      <a:pt x="59201" y="146116"/>
                      <a:pt x="78060" y="140496"/>
                    </a:cubicBezTo>
                    <a:cubicBezTo>
                      <a:pt x="105112" y="132591"/>
                      <a:pt x="118923" y="100491"/>
                      <a:pt x="115780" y="72488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291" name="Freeform: Shape 241">
            <a:extLst>
              <a:ext uri="{FF2B5EF4-FFF2-40B4-BE49-F238E27FC236}">
                <a16:creationId xmlns:a16="http://schemas.microsoft.com/office/drawing/2014/main" id="{6D55CA96-24EF-4765-BAAC-875F33D0990A}"/>
              </a:ext>
            </a:extLst>
          </p:cNvPr>
          <p:cNvSpPr/>
          <p:nvPr/>
        </p:nvSpPr>
        <p:spPr>
          <a:xfrm>
            <a:off x="2807511" y="3308501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92" name="Freeform: Shape 241">
            <a:extLst>
              <a:ext uri="{FF2B5EF4-FFF2-40B4-BE49-F238E27FC236}">
                <a16:creationId xmlns:a16="http://schemas.microsoft.com/office/drawing/2014/main" id="{436DADAA-FAC7-4512-8E44-274807862319}"/>
              </a:ext>
            </a:extLst>
          </p:cNvPr>
          <p:cNvSpPr/>
          <p:nvPr/>
        </p:nvSpPr>
        <p:spPr>
          <a:xfrm>
            <a:off x="7302180" y="6147605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93" name="Freeform: Shape 243">
            <a:extLst>
              <a:ext uri="{FF2B5EF4-FFF2-40B4-BE49-F238E27FC236}">
                <a16:creationId xmlns:a16="http://schemas.microsoft.com/office/drawing/2014/main" id="{D9E4076A-9AF4-4527-9E20-DC2F0C4F1065}"/>
              </a:ext>
            </a:extLst>
          </p:cNvPr>
          <p:cNvSpPr/>
          <p:nvPr/>
        </p:nvSpPr>
        <p:spPr>
          <a:xfrm>
            <a:off x="10891274" y="5688605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94" name="Freeform: Shape 243">
            <a:extLst>
              <a:ext uri="{FF2B5EF4-FFF2-40B4-BE49-F238E27FC236}">
                <a16:creationId xmlns:a16="http://schemas.microsoft.com/office/drawing/2014/main" id="{ACBA4D4B-D763-459D-9D53-5BD0C55C3508}"/>
              </a:ext>
            </a:extLst>
          </p:cNvPr>
          <p:cNvSpPr/>
          <p:nvPr/>
        </p:nvSpPr>
        <p:spPr>
          <a:xfrm>
            <a:off x="5635279" y="4376743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96" name="Graphic 511">
            <a:extLst>
              <a:ext uri="{FF2B5EF4-FFF2-40B4-BE49-F238E27FC236}">
                <a16:creationId xmlns:a16="http://schemas.microsoft.com/office/drawing/2014/main" id="{9CDE07A5-AED1-4193-98DE-3E9BAE57154F}"/>
              </a:ext>
            </a:extLst>
          </p:cNvPr>
          <p:cNvGrpSpPr/>
          <p:nvPr/>
        </p:nvGrpSpPr>
        <p:grpSpPr>
          <a:xfrm>
            <a:off x="643252" y="5162269"/>
            <a:ext cx="935111" cy="1532831"/>
            <a:chOff x="1663085" y="2847372"/>
            <a:chExt cx="935111" cy="1532831"/>
          </a:xfrm>
        </p:grpSpPr>
        <p:grpSp>
          <p:nvGrpSpPr>
            <p:cNvPr id="297" name="Graphic 511">
              <a:extLst>
                <a:ext uri="{FF2B5EF4-FFF2-40B4-BE49-F238E27FC236}">
                  <a16:creationId xmlns:a16="http://schemas.microsoft.com/office/drawing/2014/main" id="{C4AC6A13-A976-4990-81DE-C1E69038DDC9}"/>
                </a:ext>
              </a:extLst>
            </p:cNvPr>
            <p:cNvGrpSpPr/>
            <p:nvPr/>
          </p:nvGrpSpPr>
          <p:grpSpPr>
            <a:xfrm>
              <a:off x="1663085" y="2847372"/>
              <a:ext cx="935111" cy="1532831"/>
              <a:chOff x="1663085" y="2847372"/>
              <a:chExt cx="935111" cy="1532831"/>
            </a:xfrm>
          </p:grpSpPr>
          <p:sp>
            <p:nvSpPr>
              <p:cNvPr id="309" name="Freeform: Shape 514">
                <a:extLst>
                  <a:ext uri="{FF2B5EF4-FFF2-40B4-BE49-F238E27FC236}">
                    <a16:creationId xmlns:a16="http://schemas.microsoft.com/office/drawing/2014/main" id="{7324813A-3117-4F89-A870-73761EC14643}"/>
                  </a:ext>
                </a:extLst>
              </p:cNvPr>
              <p:cNvSpPr/>
              <p:nvPr/>
            </p:nvSpPr>
            <p:spPr>
              <a:xfrm>
                <a:off x="2101117" y="3121845"/>
                <a:ext cx="119" cy="59"/>
              </a:xfrm>
              <a:custGeom>
                <a:avLst/>
                <a:gdLst>
                  <a:gd name="connsiteX0" fmla="*/ 0 w 119"/>
                  <a:gd name="connsiteY0" fmla="*/ 0 h 59"/>
                  <a:gd name="connsiteX1" fmla="*/ 0 w 119"/>
                  <a:gd name="connsiteY1" fmla="*/ 0 h 59"/>
                  <a:gd name="connsiteX2" fmla="*/ 0 w 119"/>
                  <a:gd name="connsiteY2" fmla="*/ 0 h 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" h="59">
                    <a:moveTo>
                      <a:pt x="0" y="0"/>
                    </a:moveTo>
                    <a:cubicBezTo>
                      <a:pt x="0" y="135"/>
                      <a:pt x="27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0" name="Freeform: Shape 515">
                <a:extLst>
                  <a:ext uri="{FF2B5EF4-FFF2-40B4-BE49-F238E27FC236}">
                    <a16:creationId xmlns:a16="http://schemas.microsoft.com/office/drawing/2014/main" id="{ED13B015-56B8-4954-9D6E-2C24AE843059}"/>
                  </a:ext>
                </a:extLst>
              </p:cNvPr>
              <p:cNvSpPr/>
              <p:nvPr/>
            </p:nvSpPr>
            <p:spPr>
              <a:xfrm>
                <a:off x="1745558" y="2847372"/>
                <a:ext cx="779872" cy="331510"/>
              </a:xfrm>
              <a:custGeom>
                <a:avLst/>
                <a:gdLst>
                  <a:gd name="connsiteX0" fmla="*/ 777564 w 779872"/>
                  <a:gd name="connsiteY0" fmla="*/ 156268 h 331510"/>
                  <a:gd name="connsiteX1" fmla="*/ 777699 w 779872"/>
                  <a:gd name="connsiteY1" fmla="*/ 116103 h 331510"/>
                  <a:gd name="connsiteX2" fmla="*/ 730660 w 779872"/>
                  <a:gd name="connsiteY2" fmla="*/ 47768 h 331510"/>
                  <a:gd name="connsiteX3" fmla="*/ 676881 w 779872"/>
                  <a:gd name="connsiteY3" fmla="*/ 31864 h 331510"/>
                  <a:gd name="connsiteX4" fmla="*/ 621755 w 779872"/>
                  <a:gd name="connsiteY4" fmla="*/ 18116 h 331510"/>
                  <a:gd name="connsiteX5" fmla="*/ 541155 w 779872"/>
                  <a:gd name="connsiteY5" fmla="*/ 8007 h 331510"/>
                  <a:gd name="connsiteX6" fmla="*/ 435081 w 779872"/>
                  <a:gd name="connsiteY6" fmla="*/ 2077 h 331510"/>
                  <a:gd name="connsiteX7" fmla="*/ 319842 w 779872"/>
                  <a:gd name="connsiteY7" fmla="*/ 190 h 331510"/>
                  <a:gd name="connsiteX8" fmla="*/ 281294 w 779872"/>
                  <a:gd name="connsiteY8" fmla="*/ 2346 h 331510"/>
                  <a:gd name="connsiteX9" fmla="*/ 175894 w 779872"/>
                  <a:gd name="connsiteY9" fmla="*/ 16633 h 331510"/>
                  <a:gd name="connsiteX10" fmla="*/ 114298 w 779872"/>
                  <a:gd name="connsiteY10" fmla="*/ 28359 h 331510"/>
                  <a:gd name="connsiteX11" fmla="*/ 64833 w 779872"/>
                  <a:gd name="connsiteY11" fmla="*/ 41838 h 331510"/>
                  <a:gd name="connsiteX12" fmla="*/ 7550 w 779872"/>
                  <a:gd name="connsiteY12" fmla="*/ 113946 h 331510"/>
                  <a:gd name="connsiteX13" fmla="*/ 1350 w 779872"/>
                  <a:gd name="connsiteY13" fmla="*/ 191042 h 331510"/>
                  <a:gd name="connsiteX14" fmla="*/ 31272 w 779872"/>
                  <a:gd name="connsiteY14" fmla="*/ 256007 h 331510"/>
                  <a:gd name="connsiteX15" fmla="*/ 43537 w 779872"/>
                  <a:gd name="connsiteY15" fmla="*/ 274742 h 331510"/>
                  <a:gd name="connsiteX16" fmla="*/ 249620 w 779872"/>
                  <a:gd name="connsiteY16" fmla="*/ 323668 h 331510"/>
                  <a:gd name="connsiteX17" fmla="*/ 434407 w 779872"/>
                  <a:gd name="connsiteY17" fmla="*/ 331216 h 331510"/>
                  <a:gd name="connsiteX18" fmla="*/ 586038 w 779872"/>
                  <a:gd name="connsiteY18" fmla="*/ 316121 h 331510"/>
                  <a:gd name="connsiteX19" fmla="*/ 627281 w 779872"/>
                  <a:gd name="connsiteY19" fmla="*/ 308708 h 331510"/>
                  <a:gd name="connsiteX20" fmla="*/ 650194 w 779872"/>
                  <a:gd name="connsiteY20" fmla="*/ 297925 h 331510"/>
                  <a:gd name="connsiteX21" fmla="*/ 634290 w 779872"/>
                  <a:gd name="connsiteY21" fmla="*/ 281886 h 331510"/>
                  <a:gd name="connsiteX22" fmla="*/ 602077 w 779872"/>
                  <a:gd name="connsiteY22" fmla="*/ 285660 h 331510"/>
                  <a:gd name="connsiteX23" fmla="*/ 562451 w 779872"/>
                  <a:gd name="connsiteY23" fmla="*/ 294421 h 331510"/>
                  <a:gd name="connsiteX24" fmla="*/ 326716 w 779872"/>
                  <a:gd name="connsiteY24" fmla="*/ 304529 h 331510"/>
                  <a:gd name="connsiteX25" fmla="*/ 212150 w 779872"/>
                  <a:gd name="connsiteY25" fmla="*/ 292264 h 331510"/>
                  <a:gd name="connsiteX26" fmla="*/ 89363 w 779872"/>
                  <a:gd name="connsiteY26" fmla="*/ 261264 h 331510"/>
                  <a:gd name="connsiteX27" fmla="*/ 28711 w 779872"/>
                  <a:gd name="connsiteY27" fmla="*/ 219077 h 331510"/>
                  <a:gd name="connsiteX28" fmla="*/ 69415 w 779872"/>
                  <a:gd name="connsiteY28" fmla="*/ 238486 h 331510"/>
                  <a:gd name="connsiteX29" fmla="*/ 201907 w 779872"/>
                  <a:gd name="connsiteY29" fmla="*/ 270834 h 331510"/>
                  <a:gd name="connsiteX30" fmla="*/ 354616 w 779872"/>
                  <a:gd name="connsiteY30" fmla="*/ 274473 h 331510"/>
                  <a:gd name="connsiteX31" fmla="*/ 355424 w 779872"/>
                  <a:gd name="connsiteY31" fmla="*/ 274473 h 331510"/>
                  <a:gd name="connsiteX32" fmla="*/ 356233 w 779872"/>
                  <a:gd name="connsiteY32" fmla="*/ 274203 h 331510"/>
                  <a:gd name="connsiteX33" fmla="*/ 369576 w 779872"/>
                  <a:gd name="connsiteY33" fmla="*/ 262342 h 331510"/>
                  <a:gd name="connsiteX34" fmla="*/ 354481 w 779872"/>
                  <a:gd name="connsiteY34" fmla="*/ 255738 h 331510"/>
                  <a:gd name="connsiteX35" fmla="*/ 346394 w 779872"/>
                  <a:gd name="connsiteY35" fmla="*/ 255468 h 331510"/>
                  <a:gd name="connsiteX36" fmla="*/ 192742 w 779872"/>
                  <a:gd name="connsiteY36" fmla="*/ 243068 h 331510"/>
                  <a:gd name="connsiteX37" fmla="*/ 157698 w 779872"/>
                  <a:gd name="connsiteY37" fmla="*/ 235655 h 331510"/>
                  <a:gd name="connsiteX38" fmla="*/ 37067 w 779872"/>
                  <a:gd name="connsiteY38" fmla="*/ 192794 h 331510"/>
                  <a:gd name="connsiteX39" fmla="*/ 23859 w 779872"/>
                  <a:gd name="connsiteY39" fmla="*/ 177564 h 331510"/>
                  <a:gd name="connsiteX40" fmla="*/ 25746 w 779872"/>
                  <a:gd name="connsiteY40" fmla="*/ 135107 h 331510"/>
                  <a:gd name="connsiteX41" fmla="*/ 54724 w 779872"/>
                  <a:gd name="connsiteY41" fmla="*/ 150338 h 331510"/>
                  <a:gd name="connsiteX42" fmla="*/ 107289 w 779872"/>
                  <a:gd name="connsiteY42" fmla="*/ 166916 h 331510"/>
                  <a:gd name="connsiteX43" fmla="*/ 202176 w 779872"/>
                  <a:gd name="connsiteY43" fmla="*/ 186864 h 331510"/>
                  <a:gd name="connsiteX44" fmla="*/ 281024 w 779872"/>
                  <a:gd name="connsiteY44" fmla="*/ 195894 h 331510"/>
                  <a:gd name="connsiteX45" fmla="*/ 300433 w 779872"/>
                  <a:gd name="connsiteY45" fmla="*/ 197647 h 331510"/>
                  <a:gd name="connsiteX46" fmla="*/ 610299 w 779872"/>
                  <a:gd name="connsiteY46" fmla="*/ 182686 h 331510"/>
                  <a:gd name="connsiteX47" fmla="*/ 742116 w 779872"/>
                  <a:gd name="connsiteY47" fmla="*/ 144677 h 331510"/>
                  <a:gd name="connsiteX48" fmla="*/ 758425 w 779872"/>
                  <a:gd name="connsiteY48" fmla="*/ 149260 h 331510"/>
                  <a:gd name="connsiteX49" fmla="*/ 758155 w 779872"/>
                  <a:gd name="connsiteY49" fmla="*/ 157212 h 331510"/>
                  <a:gd name="connsiteX50" fmla="*/ 762333 w 779872"/>
                  <a:gd name="connsiteY50" fmla="*/ 172712 h 331510"/>
                  <a:gd name="connsiteX51" fmla="*/ 775812 w 779872"/>
                  <a:gd name="connsiteY51" fmla="*/ 172847 h 331510"/>
                  <a:gd name="connsiteX52" fmla="*/ 777564 w 779872"/>
                  <a:gd name="connsiteY52" fmla="*/ 156268 h 33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779872" h="331510">
                    <a:moveTo>
                      <a:pt x="777564" y="156268"/>
                    </a:moveTo>
                    <a:cubicBezTo>
                      <a:pt x="777294" y="142925"/>
                      <a:pt x="779046" y="129581"/>
                      <a:pt x="777699" y="116103"/>
                    </a:cubicBezTo>
                    <a:cubicBezTo>
                      <a:pt x="774599" y="84294"/>
                      <a:pt x="759368" y="62055"/>
                      <a:pt x="730660" y="47768"/>
                    </a:cubicBezTo>
                    <a:cubicBezTo>
                      <a:pt x="713407" y="39142"/>
                      <a:pt x="693999" y="38603"/>
                      <a:pt x="676881" y="31864"/>
                    </a:cubicBezTo>
                    <a:cubicBezTo>
                      <a:pt x="658820" y="24586"/>
                      <a:pt x="638872" y="18925"/>
                      <a:pt x="621755" y="18116"/>
                    </a:cubicBezTo>
                    <a:cubicBezTo>
                      <a:pt x="594529" y="16768"/>
                      <a:pt x="569190" y="6929"/>
                      <a:pt x="541155" y="8007"/>
                    </a:cubicBezTo>
                    <a:cubicBezTo>
                      <a:pt x="506246" y="9355"/>
                      <a:pt x="470529" y="3964"/>
                      <a:pt x="435081" y="2077"/>
                    </a:cubicBezTo>
                    <a:cubicBezTo>
                      <a:pt x="396533" y="55"/>
                      <a:pt x="358255" y="1133"/>
                      <a:pt x="319842" y="190"/>
                    </a:cubicBezTo>
                    <a:cubicBezTo>
                      <a:pt x="307037" y="-80"/>
                      <a:pt x="293694" y="-484"/>
                      <a:pt x="281294" y="2346"/>
                    </a:cubicBezTo>
                    <a:cubicBezTo>
                      <a:pt x="246520" y="10299"/>
                      <a:pt x="210668" y="10029"/>
                      <a:pt x="175894" y="16633"/>
                    </a:cubicBezTo>
                    <a:cubicBezTo>
                      <a:pt x="155407" y="20542"/>
                      <a:pt x="134920" y="24720"/>
                      <a:pt x="114298" y="28359"/>
                    </a:cubicBezTo>
                    <a:cubicBezTo>
                      <a:pt x="97854" y="31190"/>
                      <a:pt x="79794" y="34829"/>
                      <a:pt x="64833" y="41838"/>
                    </a:cubicBezTo>
                    <a:cubicBezTo>
                      <a:pt x="35046" y="55855"/>
                      <a:pt x="13480" y="78768"/>
                      <a:pt x="7550" y="113946"/>
                    </a:cubicBezTo>
                    <a:cubicBezTo>
                      <a:pt x="3237" y="139690"/>
                      <a:pt x="5933" y="165838"/>
                      <a:pt x="1350" y="191042"/>
                    </a:cubicBezTo>
                    <a:cubicBezTo>
                      <a:pt x="-4176" y="221503"/>
                      <a:pt x="7550" y="240507"/>
                      <a:pt x="31272" y="256007"/>
                    </a:cubicBezTo>
                    <a:cubicBezTo>
                      <a:pt x="37741" y="260186"/>
                      <a:pt x="44750" y="267060"/>
                      <a:pt x="43537" y="274742"/>
                    </a:cubicBezTo>
                    <a:cubicBezTo>
                      <a:pt x="48794" y="282694"/>
                      <a:pt x="194359" y="317468"/>
                      <a:pt x="249620" y="323668"/>
                    </a:cubicBezTo>
                    <a:cubicBezTo>
                      <a:pt x="310946" y="330542"/>
                      <a:pt x="372676" y="332294"/>
                      <a:pt x="434407" y="331216"/>
                    </a:cubicBezTo>
                    <a:cubicBezTo>
                      <a:pt x="485490" y="330273"/>
                      <a:pt x="535494" y="321647"/>
                      <a:pt x="586038" y="316121"/>
                    </a:cubicBezTo>
                    <a:cubicBezTo>
                      <a:pt x="599785" y="314638"/>
                      <a:pt x="612994" y="309381"/>
                      <a:pt x="627281" y="308708"/>
                    </a:cubicBezTo>
                    <a:cubicBezTo>
                      <a:pt x="635638" y="308303"/>
                      <a:pt x="644399" y="305203"/>
                      <a:pt x="650194" y="297925"/>
                    </a:cubicBezTo>
                    <a:cubicBezTo>
                      <a:pt x="656529" y="281077"/>
                      <a:pt x="643320" y="283638"/>
                      <a:pt x="634290" y="281886"/>
                    </a:cubicBezTo>
                    <a:cubicBezTo>
                      <a:pt x="623372" y="281077"/>
                      <a:pt x="612859" y="282829"/>
                      <a:pt x="602077" y="285660"/>
                    </a:cubicBezTo>
                    <a:cubicBezTo>
                      <a:pt x="589003" y="289029"/>
                      <a:pt x="575929" y="293073"/>
                      <a:pt x="562451" y="294421"/>
                    </a:cubicBezTo>
                    <a:cubicBezTo>
                      <a:pt x="484142" y="301968"/>
                      <a:pt x="405563" y="306955"/>
                      <a:pt x="326716" y="304529"/>
                    </a:cubicBezTo>
                    <a:cubicBezTo>
                      <a:pt x="288168" y="303316"/>
                      <a:pt x="250429" y="295499"/>
                      <a:pt x="212150" y="292264"/>
                    </a:cubicBezTo>
                    <a:cubicBezTo>
                      <a:pt x="170233" y="288760"/>
                      <a:pt x="129259" y="275821"/>
                      <a:pt x="89363" y="261264"/>
                    </a:cubicBezTo>
                    <a:cubicBezTo>
                      <a:pt x="65372" y="252503"/>
                      <a:pt x="44211" y="240103"/>
                      <a:pt x="28711" y="219077"/>
                    </a:cubicBezTo>
                    <a:cubicBezTo>
                      <a:pt x="43672" y="222986"/>
                      <a:pt x="54589" y="235251"/>
                      <a:pt x="69415" y="238486"/>
                    </a:cubicBezTo>
                    <a:cubicBezTo>
                      <a:pt x="113759" y="248190"/>
                      <a:pt x="156755" y="263555"/>
                      <a:pt x="201907" y="270834"/>
                    </a:cubicBezTo>
                    <a:cubicBezTo>
                      <a:pt x="252720" y="279055"/>
                      <a:pt x="303668" y="274742"/>
                      <a:pt x="354616" y="274473"/>
                    </a:cubicBezTo>
                    <a:cubicBezTo>
                      <a:pt x="355155" y="274473"/>
                      <a:pt x="355290" y="274473"/>
                      <a:pt x="355424" y="274473"/>
                    </a:cubicBezTo>
                    <a:cubicBezTo>
                      <a:pt x="355424" y="274473"/>
                      <a:pt x="355559" y="274338"/>
                      <a:pt x="356233" y="274203"/>
                    </a:cubicBezTo>
                    <a:cubicBezTo>
                      <a:pt x="362703" y="272316"/>
                      <a:pt x="370520" y="269755"/>
                      <a:pt x="369576" y="262342"/>
                    </a:cubicBezTo>
                    <a:cubicBezTo>
                      <a:pt x="368768" y="255603"/>
                      <a:pt x="360411" y="256412"/>
                      <a:pt x="354481" y="255738"/>
                    </a:cubicBezTo>
                    <a:cubicBezTo>
                      <a:pt x="351785" y="255468"/>
                      <a:pt x="349090" y="255468"/>
                      <a:pt x="346394" y="255468"/>
                    </a:cubicBezTo>
                    <a:cubicBezTo>
                      <a:pt x="294772" y="256007"/>
                      <a:pt x="243555" y="253581"/>
                      <a:pt x="192742" y="243068"/>
                    </a:cubicBezTo>
                    <a:cubicBezTo>
                      <a:pt x="181015" y="240642"/>
                      <a:pt x="169559" y="237677"/>
                      <a:pt x="157698" y="235655"/>
                    </a:cubicBezTo>
                    <a:cubicBezTo>
                      <a:pt x="115107" y="228242"/>
                      <a:pt x="76424" y="209238"/>
                      <a:pt x="37067" y="192794"/>
                    </a:cubicBezTo>
                    <a:cubicBezTo>
                      <a:pt x="30463" y="190099"/>
                      <a:pt x="22915" y="184573"/>
                      <a:pt x="23859" y="177564"/>
                    </a:cubicBezTo>
                    <a:cubicBezTo>
                      <a:pt x="25880" y="163951"/>
                      <a:pt x="24128" y="150068"/>
                      <a:pt x="25746" y="135107"/>
                    </a:cubicBezTo>
                    <a:cubicBezTo>
                      <a:pt x="36393" y="141173"/>
                      <a:pt x="45694" y="145620"/>
                      <a:pt x="54724" y="150338"/>
                    </a:cubicBezTo>
                    <a:cubicBezTo>
                      <a:pt x="71437" y="159099"/>
                      <a:pt x="90576" y="159368"/>
                      <a:pt x="107289" y="166916"/>
                    </a:cubicBezTo>
                    <a:cubicBezTo>
                      <a:pt x="137615" y="180529"/>
                      <a:pt x="170233" y="183629"/>
                      <a:pt x="202176" y="186864"/>
                    </a:cubicBezTo>
                    <a:cubicBezTo>
                      <a:pt x="228459" y="189560"/>
                      <a:pt x="255146" y="189020"/>
                      <a:pt x="281024" y="195894"/>
                    </a:cubicBezTo>
                    <a:cubicBezTo>
                      <a:pt x="287359" y="197512"/>
                      <a:pt x="293963" y="197647"/>
                      <a:pt x="300433" y="197647"/>
                    </a:cubicBezTo>
                    <a:cubicBezTo>
                      <a:pt x="403946" y="198186"/>
                      <a:pt x="507459" y="199668"/>
                      <a:pt x="610299" y="182686"/>
                    </a:cubicBezTo>
                    <a:cubicBezTo>
                      <a:pt x="656125" y="175138"/>
                      <a:pt x="700738" y="166377"/>
                      <a:pt x="742116" y="144677"/>
                    </a:cubicBezTo>
                    <a:cubicBezTo>
                      <a:pt x="748046" y="141577"/>
                      <a:pt x="755864" y="137668"/>
                      <a:pt x="758425" y="149260"/>
                    </a:cubicBezTo>
                    <a:cubicBezTo>
                      <a:pt x="759099" y="151955"/>
                      <a:pt x="759233" y="154651"/>
                      <a:pt x="758155" y="157212"/>
                    </a:cubicBezTo>
                    <a:cubicBezTo>
                      <a:pt x="755729" y="163412"/>
                      <a:pt x="756268" y="168803"/>
                      <a:pt x="762333" y="172712"/>
                    </a:cubicBezTo>
                    <a:cubicBezTo>
                      <a:pt x="766781" y="175542"/>
                      <a:pt x="771364" y="176486"/>
                      <a:pt x="775812" y="172847"/>
                    </a:cubicBezTo>
                    <a:cubicBezTo>
                      <a:pt x="781742" y="167590"/>
                      <a:pt x="780125" y="161929"/>
                      <a:pt x="777564" y="156268"/>
                    </a:cubicBez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1" name="Freeform: Shape 516">
                <a:extLst>
                  <a:ext uri="{FF2B5EF4-FFF2-40B4-BE49-F238E27FC236}">
                    <a16:creationId xmlns:a16="http://schemas.microsoft.com/office/drawing/2014/main" id="{3469A6D7-EEA0-4200-B607-6F5E12EF39AC}"/>
                  </a:ext>
                </a:extLst>
              </p:cNvPr>
              <p:cNvSpPr/>
              <p:nvPr/>
            </p:nvSpPr>
            <p:spPr>
              <a:xfrm>
                <a:off x="2466441" y="3107962"/>
                <a:ext cx="14224" cy="22778"/>
              </a:xfrm>
              <a:custGeom>
                <a:avLst/>
                <a:gdLst>
                  <a:gd name="connsiteX0" fmla="*/ 7755 w 14224"/>
                  <a:gd name="connsiteY0" fmla="*/ 22778 h 22778"/>
                  <a:gd name="connsiteX1" fmla="*/ 14224 w 14224"/>
                  <a:gd name="connsiteY1" fmla="*/ 0 h 22778"/>
                  <a:gd name="connsiteX2" fmla="*/ 7755 w 14224"/>
                  <a:gd name="connsiteY2" fmla="*/ 22778 h 2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24" h="22778">
                    <a:moveTo>
                      <a:pt x="7755" y="22778"/>
                    </a:moveTo>
                    <a:cubicBezTo>
                      <a:pt x="-3837" y="10378"/>
                      <a:pt x="-3028" y="7817"/>
                      <a:pt x="14224" y="0"/>
                    </a:cubicBezTo>
                    <a:cubicBezTo>
                      <a:pt x="8833" y="6739"/>
                      <a:pt x="2633" y="13209"/>
                      <a:pt x="7755" y="22778"/>
                    </a:cubicBezTo>
                    <a:close/>
                  </a:path>
                </a:pathLst>
              </a:custGeom>
              <a:solidFill>
                <a:srgbClr val="EAF7FD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2" name="Freeform: Shape 517">
                <a:extLst>
                  <a:ext uri="{FF2B5EF4-FFF2-40B4-BE49-F238E27FC236}">
                    <a16:creationId xmlns:a16="http://schemas.microsoft.com/office/drawing/2014/main" id="{E02121A8-4123-4801-ACAC-ECA6AC4CB1A1}"/>
                  </a:ext>
                </a:extLst>
              </p:cNvPr>
              <p:cNvSpPr/>
              <p:nvPr/>
            </p:nvSpPr>
            <p:spPr>
              <a:xfrm>
                <a:off x="1663085" y="2973257"/>
                <a:ext cx="935111" cy="1406946"/>
              </a:xfrm>
              <a:custGeom>
                <a:avLst/>
                <a:gdLst>
                  <a:gd name="connsiteX0" fmla="*/ 896563 w 935111"/>
                  <a:gd name="connsiteY0" fmla="*/ 271240 h 1406946"/>
                  <a:gd name="connsiteX1" fmla="*/ 828228 w 935111"/>
                  <a:gd name="connsiteY1" fmla="*/ 130527 h 1406946"/>
                  <a:gd name="connsiteX2" fmla="*/ 859902 w 935111"/>
                  <a:gd name="connsiteY2" fmla="*/ 30249 h 1406946"/>
                  <a:gd name="connsiteX3" fmla="*/ 846828 w 935111"/>
                  <a:gd name="connsiteY3" fmla="*/ 23779 h 1406946"/>
                  <a:gd name="connsiteX4" fmla="*/ 846828 w 935111"/>
                  <a:gd name="connsiteY4" fmla="*/ 23779 h 1406946"/>
                  <a:gd name="connsiteX5" fmla="*/ 829307 w 935111"/>
                  <a:gd name="connsiteY5" fmla="*/ 9762 h 1406946"/>
                  <a:gd name="connsiteX6" fmla="*/ 804507 w 935111"/>
                  <a:gd name="connsiteY6" fmla="*/ 24318 h 1406946"/>
                  <a:gd name="connsiteX7" fmla="*/ 717572 w 935111"/>
                  <a:gd name="connsiteY7" fmla="*/ 47366 h 1406946"/>
                  <a:gd name="connsiteX8" fmla="*/ 676059 w 935111"/>
                  <a:gd name="connsiteY8" fmla="*/ 53297 h 1406946"/>
                  <a:gd name="connsiteX9" fmla="*/ 570254 w 935111"/>
                  <a:gd name="connsiteY9" fmla="*/ 65562 h 1406946"/>
                  <a:gd name="connsiteX10" fmla="*/ 379806 w 935111"/>
                  <a:gd name="connsiteY10" fmla="*/ 66101 h 1406946"/>
                  <a:gd name="connsiteX11" fmla="*/ 363767 w 935111"/>
                  <a:gd name="connsiteY11" fmla="*/ 64214 h 1406946"/>
                  <a:gd name="connsiteX12" fmla="*/ 244215 w 935111"/>
                  <a:gd name="connsiteY12" fmla="*/ 50197 h 1406946"/>
                  <a:gd name="connsiteX13" fmla="*/ 217797 w 935111"/>
                  <a:gd name="connsiteY13" fmla="*/ 44536 h 1406946"/>
                  <a:gd name="connsiteX14" fmla="*/ 176823 w 935111"/>
                  <a:gd name="connsiteY14" fmla="*/ 30923 h 1406946"/>
                  <a:gd name="connsiteX15" fmla="*/ 114689 w 935111"/>
                  <a:gd name="connsiteY15" fmla="*/ 4505 h 1406946"/>
                  <a:gd name="connsiteX16" fmla="*/ 105119 w 935111"/>
                  <a:gd name="connsiteY16" fmla="*/ 327 h 1406946"/>
                  <a:gd name="connsiteX17" fmla="*/ 100941 w 935111"/>
                  <a:gd name="connsiteY17" fmla="*/ 11514 h 1406946"/>
                  <a:gd name="connsiteX18" fmla="*/ 103771 w 935111"/>
                  <a:gd name="connsiteY18" fmla="*/ 38740 h 1406946"/>
                  <a:gd name="connsiteX19" fmla="*/ 122236 w 935111"/>
                  <a:gd name="connsiteY19" fmla="*/ 74323 h 1406946"/>
                  <a:gd name="connsiteX20" fmla="*/ 165502 w 935111"/>
                  <a:gd name="connsiteY20" fmla="*/ 90901 h 1406946"/>
                  <a:gd name="connsiteX21" fmla="*/ 208767 w 935111"/>
                  <a:gd name="connsiteY21" fmla="*/ 107479 h 1406946"/>
                  <a:gd name="connsiteX22" fmla="*/ 331150 w 935111"/>
                  <a:gd name="connsiteY22" fmla="*/ 130392 h 1406946"/>
                  <a:gd name="connsiteX23" fmla="*/ 418489 w 935111"/>
                  <a:gd name="connsiteY23" fmla="*/ 134840 h 1406946"/>
                  <a:gd name="connsiteX24" fmla="*/ 451915 w 935111"/>
                  <a:gd name="connsiteY24" fmla="*/ 134840 h 1406946"/>
                  <a:gd name="connsiteX25" fmla="*/ 429811 w 935111"/>
                  <a:gd name="connsiteY25" fmla="*/ 144679 h 1406946"/>
                  <a:gd name="connsiteX26" fmla="*/ 315919 w 935111"/>
                  <a:gd name="connsiteY26" fmla="*/ 144140 h 1406946"/>
                  <a:gd name="connsiteX27" fmla="*/ 238958 w 935111"/>
                  <a:gd name="connsiteY27" fmla="*/ 129718 h 1406946"/>
                  <a:gd name="connsiteX28" fmla="*/ 169276 w 935111"/>
                  <a:gd name="connsiteY28" fmla="*/ 110444 h 1406946"/>
                  <a:gd name="connsiteX29" fmla="*/ 117249 w 935111"/>
                  <a:gd name="connsiteY29" fmla="*/ 87531 h 1406946"/>
                  <a:gd name="connsiteX30" fmla="*/ 102962 w 935111"/>
                  <a:gd name="connsiteY30" fmla="*/ 85105 h 1406946"/>
                  <a:gd name="connsiteX31" fmla="*/ 106062 w 935111"/>
                  <a:gd name="connsiteY31" fmla="*/ 99257 h 1406946"/>
                  <a:gd name="connsiteX32" fmla="*/ 115632 w 935111"/>
                  <a:gd name="connsiteY32" fmla="*/ 108018 h 1406946"/>
                  <a:gd name="connsiteX33" fmla="*/ 185854 w 935111"/>
                  <a:gd name="connsiteY33" fmla="*/ 145218 h 1406946"/>
                  <a:gd name="connsiteX34" fmla="*/ 334115 w 935111"/>
                  <a:gd name="connsiteY34" fmla="*/ 174197 h 1406946"/>
                  <a:gd name="connsiteX35" fmla="*/ 351771 w 935111"/>
                  <a:gd name="connsiteY35" fmla="*/ 175949 h 1406946"/>
                  <a:gd name="connsiteX36" fmla="*/ 410941 w 935111"/>
                  <a:gd name="connsiteY36" fmla="*/ 183901 h 1406946"/>
                  <a:gd name="connsiteX37" fmla="*/ 605433 w 935111"/>
                  <a:gd name="connsiteY37" fmla="*/ 176758 h 1406946"/>
                  <a:gd name="connsiteX38" fmla="*/ 660020 w 935111"/>
                  <a:gd name="connsiteY38" fmla="*/ 171501 h 1406946"/>
                  <a:gd name="connsiteX39" fmla="*/ 716359 w 935111"/>
                  <a:gd name="connsiteY39" fmla="*/ 160853 h 1406946"/>
                  <a:gd name="connsiteX40" fmla="*/ 723233 w 935111"/>
                  <a:gd name="connsiteY40" fmla="*/ 157888 h 1406946"/>
                  <a:gd name="connsiteX41" fmla="*/ 730107 w 935111"/>
                  <a:gd name="connsiteY41" fmla="*/ 170962 h 1406946"/>
                  <a:gd name="connsiteX42" fmla="*/ 269689 w 935111"/>
                  <a:gd name="connsiteY42" fmla="*/ 184036 h 1406946"/>
                  <a:gd name="connsiteX43" fmla="*/ 126010 w 935111"/>
                  <a:gd name="connsiteY43" fmla="*/ 148992 h 1406946"/>
                  <a:gd name="connsiteX44" fmla="*/ 125875 w 935111"/>
                  <a:gd name="connsiteY44" fmla="*/ 150071 h 1406946"/>
                  <a:gd name="connsiteX45" fmla="*/ 90562 w 935111"/>
                  <a:gd name="connsiteY45" fmla="*/ 207758 h 1406946"/>
                  <a:gd name="connsiteX46" fmla="*/ 48645 w 935111"/>
                  <a:gd name="connsiteY46" fmla="*/ 258571 h 1406946"/>
                  <a:gd name="connsiteX47" fmla="*/ 48645 w 935111"/>
                  <a:gd name="connsiteY47" fmla="*/ 258571 h 1406946"/>
                  <a:gd name="connsiteX48" fmla="*/ 48645 w 935111"/>
                  <a:gd name="connsiteY48" fmla="*/ 258571 h 1406946"/>
                  <a:gd name="connsiteX49" fmla="*/ 2954 w 935111"/>
                  <a:gd name="connsiteY49" fmla="*/ 931136 h 1406946"/>
                  <a:gd name="connsiteX50" fmla="*/ 300554 w 935111"/>
                  <a:gd name="connsiteY50" fmla="*/ 1397485 h 1406946"/>
                  <a:gd name="connsiteX51" fmla="*/ 608937 w 935111"/>
                  <a:gd name="connsiteY51" fmla="*/ 1402202 h 1406946"/>
                  <a:gd name="connsiteX52" fmla="*/ 608937 w 935111"/>
                  <a:gd name="connsiteY52" fmla="*/ 1402202 h 1406946"/>
                  <a:gd name="connsiteX53" fmla="*/ 892520 w 935111"/>
                  <a:gd name="connsiteY53" fmla="*/ 1255828 h 1406946"/>
                  <a:gd name="connsiteX54" fmla="*/ 935111 w 935111"/>
                  <a:gd name="connsiteY54" fmla="*/ 684080 h 1406946"/>
                  <a:gd name="connsiteX55" fmla="*/ 896563 w 935111"/>
                  <a:gd name="connsiteY55" fmla="*/ 271240 h 140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35111" h="1406946">
                    <a:moveTo>
                      <a:pt x="896563" y="271240"/>
                    </a:moveTo>
                    <a:cubicBezTo>
                      <a:pt x="882681" y="229323"/>
                      <a:pt x="762724" y="146836"/>
                      <a:pt x="828228" y="130527"/>
                    </a:cubicBezTo>
                    <a:cubicBezTo>
                      <a:pt x="858689" y="107884"/>
                      <a:pt x="879985" y="66640"/>
                      <a:pt x="859902" y="30249"/>
                    </a:cubicBezTo>
                    <a:cubicBezTo>
                      <a:pt x="862733" y="50736"/>
                      <a:pt x="835372" y="51814"/>
                      <a:pt x="846828" y="23779"/>
                    </a:cubicBezTo>
                    <a:cubicBezTo>
                      <a:pt x="846828" y="23779"/>
                      <a:pt x="846828" y="23779"/>
                      <a:pt x="846828" y="23779"/>
                    </a:cubicBezTo>
                    <a:cubicBezTo>
                      <a:pt x="848446" y="9627"/>
                      <a:pt x="844133" y="5988"/>
                      <a:pt x="829307" y="9762"/>
                    </a:cubicBezTo>
                    <a:cubicBezTo>
                      <a:pt x="818928" y="12457"/>
                      <a:pt x="814615" y="22431"/>
                      <a:pt x="804507" y="24318"/>
                    </a:cubicBezTo>
                    <a:cubicBezTo>
                      <a:pt x="774989" y="29710"/>
                      <a:pt x="748437" y="46018"/>
                      <a:pt x="717572" y="47366"/>
                    </a:cubicBezTo>
                    <a:cubicBezTo>
                      <a:pt x="703689" y="47905"/>
                      <a:pt x="689941" y="51544"/>
                      <a:pt x="676059" y="53297"/>
                    </a:cubicBezTo>
                    <a:cubicBezTo>
                      <a:pt x="640880" y="57744"/>
                      <a:pt x="605702" y="64484"/>
                      <a:pt x="570254" y="65562"/>
                    </a:cubicBezTo>
                    <a:cubicBezTo>
                      <a:pt x="506772" y="67584"/>
                      <a:pt x="443289" y="66236"/>
                      <a:pt x="379806" y="66101"/>
                    </a:cubicBezTo>
                    <a:cubicBezTo>
                      <a:pt x="374415" y="66101"/>
                      <a:pt x="368889" y="65697"/>
                      <a:pt x="363767" y="64214"/>
                    </a:cubicBezTo>
                    <a:cubicBezTo>
                      <a:pt x="324680" y="53027"/>
                      <a:pt x="283706" y="58688"/>
                      <a:pt x="244215" y="50197"/>
                    </a:cubicBezTo>
                    <a:cubicBezTo>
                      <a:pt x="235454" y="48310"/>
                      <a:pt x="226693" y="48849"/>
                      <a:pt x="217797" y="44536"/>
                    </a:cubicBezTo>
                    <a:cubicBezTo>
                      <a:pt x="204993" y="38201"/>
                      <a:pt x="190976" y="33214"/>
                      <a:pt x="176823" y="30923"/>
                    </a:cubicBezTo>
                    <a:cubicBezTo>
                      <a:pt x="153506" y="27284"/>
                      <a:pt x="132749" y="19601"/>
                      <a:pt x="114689" y="4505"/>
                    </a:cubicBezTo>
                    <a:cubicBezTo>
                      <a:pt x="112128" y="2079"/>
                      <a:pt x="108893" y="-1021"/>
                      <a:pt x="105119" y="327"/>
                    </a:cubicBezTo>
                    <a:cubicBezTo>
                      <a:pt x="99997" y="1944"/>
                      <a:pt x="100671" y="7201"/>
                      <a:pt x="100941" y="11514"/>
                    </a:cubicBezTo>
                    <a:cubicBezTo>
                      <a:pt x="101345" y="20679"/>
                      <a:pt x="105928" y="29305"/>
                      <a:pt x="103771" y="38740"/>
                    </a:cubicBezTo>
                    <a:cubicBezTo>
                      <a:pt x="98784" y="59901"/>
                      <a:pt x="101884" y="63540"/>
                      <a:pt x="122236" y="74323"/>
                    </a:cubicBezTo>
                    <a:cubicBezTo>
                      <a:pt x="136119" y="81736"/>
                      <a:pt x="152428" y="82140"/>
                      <a:pt x="165502" y="90901"/>
                    </a:cubicBezTo>
                    <a:cubicBezTo>
                      <a:pt x="178710" y="99931"/>
                      <a:pt x="194076" y="104379"/>
                      <a:pt x="208767" y="107479"/>
                    </a:cubicBezTo>
                    <a:cubicBezTo>
                      <a:pt x="249336" y="115971"/>
                      <a:pt x="289232" y="127562"/>
                      <a:pt x="331150" y="130392"/>
                    </a:cubicBezTo>
                    <a:cubicBezTo>
                      <a:pt x="360263" y="132279"/>
                      <a:pt x="389241" y="134840"/>
                      <a:pt x="418489" y="134840"/>
                    </a:cubicBezTo>
                    <a:cubicBezTo>
                      <a:pt x="428867" y="134840"/>
                      <a:pt x="439380" y="134840"/>
                      <a:pt x="451915" y="134840"/>
                    </a:cubicBezTo>
                    <a:cubicBezTo>
                      <a:pt x="444906" y="144544"/>
                      <a:pt x="437358" y="144679"/>
                      <a:pt x="429811" y="144679"/>
                    </a:cubicBezTo>
                    <a:cubicBezTo>
                      <a:pt x="391802" y="144679"/>
                      <a:pt x="353793" y="146162"/>
                      <a:pt x="315919" y="144140"/>
                    </a:cubicBezTo>
                    <a:cubicBezTo>
                      <a:pt x="289906" y="142658"/>
                      <a:pt x="264297" y="136188"/>
                      <a:pt x="238958" y="129718"/>
                    </a:cubicBezTo>
                    <a:cubicBezTo>
                      <a:pt x="215506" y="123788"/>
                      <a:pt x="192458" y="114623"/>
                      <a:pt x="169276" y="110444"/>
                    </a:cubicBezTo>
                    <a:cubicBezTo>
                      <a:pt x="148789" y="106805"/>
                      <a:pt x="133693" y="96966"/>
                      <a:pt x="117249" y="87531"/>
                    </a:cubicBezTo>
                    <a:cubicBezTo>
                      <a:pt x="112397" y="84701"/>
                      <a:pt x="107680" y="80253"/>
                      <a:pt x="102962" y="85105"/>
                    </a:cubicBezTo>
                    <a:cubicBezTo>
                      <a:pt x="98245" y="89958"/>
                      <a:pt x="101884" y="95214"/>
                      <a:pt x="106062" y="99257"/>
                    </a:cubicBezTo>
                    <a:cubicBezTo>
                      <a:pt x="109162" y="102358"/>
                      <a:pt x="112532" y="105053"/>
                      <a:pt x="115632" y="108018"/>
                    </a:cubicBezTo>
                    <a:cubicBezTo>
                      <a:pt x="135580" y="127023"/>
                      <a:pt x="159976" y="136997"/>
                      <a:pt x="185854" y="145218"/>
                    </a:cubicBezTo>
                    <a:cubicBezTo>
                      <a:pt x="234241" y="160449"/>
                      <a:pt x="282628" y="174736"/>
                      <a:pt x="334115" y="174197"/>
                    </a:cubicBezTo>
                    <a:cubicBezTo>
                      <a:pt x="340045" y="174062"/>
                      <a:pt x="346245" y="174331"/>
                      <a:pt x="351771" y="175949"/>
                    </a:cubicBezTo>
                    <a:cubicBezTo>
                      <a:pt x="371045" y="182014"/>
                      <a:pt x="390724" y="183766"/>
                      <a:pt x="410941" y="183901"/>
                    </a:cubicBezTo>
                    <a:cubicBezTo>
                      <a:pt x="475906" y="184305"/>
                      <a:pt x="541006" y="185249"/>
                      <a:pt x="605433" y="176758"/>
                    </a:cubicBezTo>
                    <a:cubicBezTo>
                      <a:pt x="623628" y="174331"/>
                      <a:pt x="642093" y="176218"/>
                      <a:pt x="660020" y="171501"/>
                    </a:cubicBezTo>
                    <a:cubicBezTo>
                      <a:pt x="678485" y="166784"/>
                      <a:pt x="696680" y="159236"/>
                      <a:pt x="716359" y="160853"/>
                    </a:cubicBezTo>
                    <a:cubicBezTo>
                      <a:pt x="718650" y="159910"/>
                      <a:pt x="720941" y="158966"/>
                      <a:pt x="723233" y="157888"/>
                    </a:cubicBezTo>
                    <a:cubicBezTo>
                      <a:pt x="722559" y="161931"/>
                      <a:pt x="724580" y="166245"/>
                      <a:pt x="730107" y="170962"/>
                    </a:cubicBezTo>
                    <a:cubicBezTo>
                      <a:pt x="614598" y="197110"/>
                      <a:pt x="453937" y="216249"/>
                      <a:pt x="269689" y="184036"/>
                    </a:cubicBezTo>
                    <a:cubicBezTo>
                      <a:pt x="217528" y="174871"/>
                      <a:pt x="169545" y="162740"/>
                      <a:pt x="126010" y="148992"/>
                    </a:cubicBezTo>
                    <a:cubicBezTo>
                      <a:pt x="126010" y="149397"/>
                      <a:pt x="126010" y="149801"/>
                      <a:pt x="125875" y="150071"/>
                    </a:cubicBezTo>
                    <a:cubicBezTo>
                      <a:pt x="120080" y="172714"/>
                      <a:pt x="107275" y="194414"/>
                      <a:pt x="90562" y="207758"/>
                    </a:cubicBezTo>
                    <a:cubicBezTo>
                      <a:pt x="72232" y="222449"/>
                      <a:pt x="58754" y="238353"/>
                      <a:pt x="48645" y="258571"/>
                    </a:cubicBezTo>
                    <a:cubicBezTo>
                      <a:pt x="48645" y="258571"/>
                      <a:pt x="48645" y="258571"/>
                      <a:pt x="48645" y="258571"/>
                    </a:cubicBezTo>
                    <a:cubicBezTo>
                      <a:pt x="48645" y="258571"/>
                      <a:pt x="48645" y="258571"/>
                      <a:pt x="48645" y="258571"/>
                    </a:cubicBezTo>
                    <a:cubicBezTo>
                      <a:pt x="-20364" y="371114"/>
                      <a:pt x="12388" y="902158"/>
                      <a:pt x="2954" y="931136"/>
                    </a:cubicBezTo>
                    <a:cubicBezTo>
                      <a:pt x="-12277" y="1206363"/>
                      <a:pt x="23441" y="1388454"/>
                      <a:pt x="300554" y="1397485"/>
                    </a:cubicBezTo>
                    <a:cubicBezTo>
                      <a:pt x="398002" y="1409615"/>
                      <a:pt x="509332" y="1408806"/>
                      <a:pt x="608937" y="1402202"/>
                    </a:cubicBezTo>
                    <a:lnTo>
                      <a:pt x="608937" y="1402202"/>
                    </a:lnTo>
                    <a:cubicBezTo>
                      <a:pt x="711102" y="1382793"/>
                      <a:pt x="850468" y="1370528"/>
                      <a:pt x="892520" y="1255828"/>
                    </a:cubicBezTo>
                    <a:cubicBezTo>
                      <a:pt x="939020" y="1071984"/>
                      <a:pt x="926216" y="875336"/>
                      <a:pt x="935111" y="684080"/>
                    </a:cubicBezTo>
                    <a:cubicBezTo>
                      <a:pt x="927024" y="548893"/>
                      <a:pt x="925542" y="407775"/>
                      <a:pt x="896563" y="271240"/>
                    </a:cubicBezTo>
                    <a:close/>
                  </a:path>
                </a:pathLst>
              </a:custGeom>
              <a:solidFill>
                <a:srgbClr val="BDD7EE">
                  <a:alpha val="86000"/>
                </a:srgbClr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3" name="Freeform: Shape 518">
                <a:extLst>
                  <a:ext uri="{FF2B5EF4-FFF2-40B4-BE49-F238E27FC236}">
                    <a16:creationId xmlns:a16="http://schemas.microsoft.com/office/drawing/2014/main" id="{D8044674-DA26-48D1-8CB5-B75A1CAAF5A4}"/>
                  </a:ext>
                </a:extLst>
              </p:cNvPr>
              <p:cNvSpPr/>
              <p:nvPr/>
            </p:nvSpPr>
            <p:spPr>
              <a:xfrm>
                <a:off x="1771962" y="2862679"/>
                <a:ext cx="732146" cy="162743"/>
              </a:xfrm>
              <a:custGeom>
                <a:avLst/>
                <a:gdLst>
                  <a:gd name="connsiteX0" fmla="*/ 403017 w 732146"/>
                  <a:gd name="connsiteY0" fmla="*/ 160640 h 162743"/>
                  <a:gd name="connsiteX1" fmla="*/ 326864 w 732146"/>
                  <a:gd name="connsiteY1" fmla="*/ 162527 h 162743"/>
                  <a:gd name="connsiteX2" fmla="*/ 249364 w 732146"/>
                  <a:gd name="connsiteY2" fmla="*/ 158214 h 162743"/>
                  <a:gd name="connsiteX3" fmla="*/ 65251 w 732146"/>
                  <a:gd name="connsiteY3" fmla="*/ 126810 h 162743"/>
                  <a:gd name="connsiteX4" fmla="*/ 7294 w 732146"/>
                  <a:gd name="connsiteY4" fmla="*/ 93788 h 162743"/>
                  <a:gd name="connsiteX5" fmla="*/ 11338 w 732146"/>
                  <a:gd name="connsiteY5" fmla="*/ 63866 h 162743"/>
                  <a:gd name="connsiteX6" fmla="*/ 76842 w 732146"/>
                  <a:gd name="connsiteY6" fmla="*/ 36101 h 162743"/>
                  <a:gd name="connsiteX7" fmla="*/ 107168 w 732146"/>
                  <a:gd name="connsiteY7" fmla="*/ 26127 h 162743"/>
                  <a:gd name="connsiteX8" fmla="*/ 168495 w 732146"/>
                  <a:gd name="connsiteY8" fmla="*/ 13323 h 162743"/>
                  <a:gd name="connsiteX9" fmla="*/ 177929 w 732146"/>
                  <a:gd name="connsiteY9" fmla="*/ 10897 h 162743"/>
                  <a:gd name="connsiteX10" fmla="*/ 353686 w 732146"/>
                  <a:gd name="connsiteY10" fmla="*/ 518 h 162743"/>
                  <a:gd name="connsiteX11" fmla="*/ 488334 w 732146"/>
                  <a:gd name="connsiteY11" fmla="*/ 5370 h 162743"/>
                  <a:gd name="connsiteX12" fmla="*/ 614086 w 732146"/>
                  <a:gd name="connsiteY12" fmla="*/ 21949 h 162743"/>
                  <a:gd name="connsiteX13" fmla="*/ 697517 w 732146"/>
                  <a:gd name="connsiteY13" fmla="*/ 48231 h 162743"/>
                  <a:gd name="connsiteX14" fmla="*/ 727034 w 732146"/>
                  <a:gd name="connsiteY14" fmla="*/ 70066 h 162743"/>
                  <a:gd name="connsiteX15" fmla="*/ 725956 w 732146"/>
                  <a:gd name="connsiteY15" fmla="*/ 92844 h 162743"/>
                  <a:gd name="connsiteX16" fmla="*/ 687678 w 732146"/>
                  <a:gd name="connsiteY16" fmla="*/ 117375 h 162743"/>
                  <a:gd name="connsiteX17" fmla="*/ 629317 w 732146"/>
                  <a:gd name="connsiteY17" fmla="*/ 136244 h 162743"/>
                  <a:gd name="connsiteX18" fmla="*/ 480786 w 732146"/>
                  <a:gd name="connsiteY18" fmla="*/ 157944 h 162743"/>
                  <a:gd name="connsiteX19" fmla="*/ 403017 w 732146"/>
                  <a:gd name="connsiteY19" fmla="*/ 160640 h 162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32146" h="162743">
                    <a:moveTo>
                      <a:pt x="403017" y="160640"/>
                    </a:moveTo>
                    <a:cubicBezTo>
                      <a:pt x="377543" y="161044"/>
                      <a:pt x="351934" y="163471"/>
                      <a:pt x="326864" y="162527"/>
                    </a:cubicBezTo>
                    <a:cubicBezTo>
                      <a:pt x="301256" y="161584"/>
                      <a:pt x="275108" y="159158"/>
                      <a:pt x="249364" y="158214"/>
                    </a:cubicBezTo>
                    <a:cubicBezTo>
                      <a:pt x="186286" y="156058"/>
                      <a:pt x="125094" y="144466"/>
                      <a:pt x="65251" y="126810"/>
                    </a:cubicBezTo>
                    <a:cubicBezTo>
                      <a:pt x="44494" y="120744"/>
                      <a:pt x="21851" y="113062"/>
                      <a:pt x="7294" y="93788"/>
                    </a:cubicBezTo>
                    <a:cubicBezTo>
                      <a:pt x="-3084" y="80040"/>
                      <a:pt x="-2949" y="71953"/>
                      <a:pt x="11338" y="63866"/>
                    </a:cubicBezTo>
                    <a:cubicBezTo>
                      <a:pt x="31960" y="52140"/>
                      <a:pt x="50694" y="36101"/>
                      <a:pt x="76842" y="36101"/>
                    </a:cubicBezTo>
                    <a:cubicBezTo>
                      <a:pt x="87086" y="36101"/>
                      <a:pt x="96925" y="29362"/>
                      <a:pt x="107168" y="26127"/>
                    </a:cubicBezTo>
                    <a:cubicBezTo>
                      <a:pt x="127386" y="19792"/>
                      <a:pt x="148816" y="21410"/>
                      <a:pt x="168495" y="13323"/>
                    </a:cubicBezTo>
                    <a:cubicBezTo>
                      <a:pt x="171460" y="12110"/>
                      <a:pt x="174695" y="10897"/>
                      <a:pt x="177929" y="10897"/>
                    </a:cubicBezTo>
                    <a:cubicBezTo>
                      <a:pt x="236695" y="10223"/>
                      <a:pt x="294516" y="-2717"/>
                      <a:pt x="353686" y="518"/>
                    </a:cubicBezTo>
                    <a:cubicBezTo>
                      <a:pt x="398569" y="2944"/>
                      <a:pt x="443721" y="2001"/>
                      <a:pt x="488334" y="5370"/>
                    </a:cubicBezTo>
                    <a:cubicBezTo>
                      <a:pt x="530386" y="8605"/>
                      <a:pt x="573247" y="11166"/>
                      <a:pt x="614086" y="21949"/>
                    </a:cubicBezTo>
                    <a:cubicBezTo>
                      <a:pt x="642121" y="29362"/>
                      <a:pt x="670830" y="36505"/>
                      <a:pt x="697517" y="48231"/>
                    </a:cubicBezTo>
                    <a:cubicBezTo>
                      <a:pt x="708434" y="53084"/>
                      <a:pt x="718004" y="61844"/>
                      <a:pt x="727034" y="70066"/>
                    </a:cubicBezTo>
                    <a:cubicBezTo>
                      <a:pt x="734717" y="77075"/>
                      <a:pt x="733234" y="85701"/>
                      <a:pt x="725956" y="92844"/>
                    </a:cubicBezTo>
                    <a:cubicBezTo>
                      <a:pt x="714904" y="103492"/>
                      <a:pt x="703447" y="111984"/>
                      <a:pt x="687678" y="117375"/>
                    </a:cubicBezTo>
                    <a:cubicBezTo>
                      <a:pt x="668404" y="124114"/>
                      <a:pt x="649130" y="131527"/>
                      <a:pt x="629317" y="136244"/>
                    </a:cubicBezTo>
                    <a:cubicBezTo>
                      <a:pt x="580525" y="147701"/>
                      <a:pt x="531330" y="156327"/>
                      <a:pt x="480786" y="157944"/>
                    </a:cubicBezTo>
                    <a:cubicBezTo>
                      <a:pt x="454908" y="158888"/>
                      <a:pt x="428895" y="160236"/>
                      <a:pt x="403017" y="160640"/>
                    </a:cubicBezTo>
                    <a:close/>
                  </a:path>
                </a:pathLst>
              </a:custGeom>
              <a:solidFill>
                <a:srgbClr val="E2DFF6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4" name="Freeform: Shape 519">
                <a:extLst>
                  <a:ext uri="{FF2B5EF4-FFF2-40B4-BE49-F238E27FC236}">
                    <a16:creationId xmlns:a16="http://schemas.microsoft.com/office/drawing/2014/main" id="{50C6C6A4-8009-482A-B282-FB55102B108D}"/>
                  </a:ext>
                </a:extLst>
              </p:cNvPr>
              <p:cNvSpPr/>
              <p:nvPr/>
            </p:nvSpPr>
            <p:spPr>
              <a:xfrm>
                <a:off x="2340053" y="3016714"/>
                <a:ext cx="157729" cy="49084"/>
              </a:xfrm>
              <a:custGeom>
                <a:avLst/>
                <a:gdLst>
                  <a:gd name="connsiteX0" fmla="*/ 153687 w 157729"/>
                  <a:gd name="connsiteY0" fmla="*/ 12939 h 49084"/>
                  <a:gd name="connsiteX1" fmla="*/ 91687 w 157729"/>
                  <a:gd name="connsiteY1" fmla="*/ 33696 h 49084"/>
                  <a:gd name="connsiteX2" fmla="*/ 11491 w 157729"/>
                  <a:gd name="connsiteY2" fmla="*/ 48926 h 49084"/>
                  <a:gd name="connsiteX3" fmla="*/ 169 w 157729"/>
                  <a:gd name="connsiteY3" fmla="*/ 45017 h 49084"/>
                  <a:gd name="connsiteX4" fmla="*/ 10009 w 157729"/>
                  <a:gd name="connsiteY4" fmla="*/ 36661 h 49084"/>
                  <a:gd name="connsiteX5" fmla="*/ 51252 w 157729"/>
                  <a:gd name="connsiteY5" fmla="*/ 28304 h 49084"/>
                  <a:gd name="connsiteX6" fmla="*/ 143983 w 157729"/>
                  <a:gd name="connsiteY6" fmla="*/ 0 h 49084"/>
                  <a:gd name="connsiteX7" fmla="*/ 153687 w 157729"/>
                  <a:gd name="connsiteY7" fmla="*/ 12939 h 4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729" h="49084">
                    <a:moveTo>
                      <a:pt x="153687" y="12939"/>
                    </a:moveTo>
                    <a:cubicBezTo>
                      <a:pt x="133065" y="20083"/>
                      <a:pt x="112848" y="29113"/>
                      <a:pt x="91687" y="33696"/>
                    </a:cubicBezTo>
                    <a:cubicBezTo>
                      <a:pt x="65135" y="39357"/>
                      <a:pt x="39391" y="50544"/>
                      <a:pt x="11491" y="48926"/>
                    </a:cubicBezTo>
                    <a:cubicBezTo>
                      <a:pt x="7313" y="48657"/>
                      <a:pt x="1248" y="50004"/>
                      <a:pt x="169" y="45017"/>
                    </a:cubicBezTo>
                    <a:cubicBezTo>
                      <a:pt x="-1178" y="38548"/>
                      <a:pt x="5830" y="37604"/>
                      <a:pt x="10009" y="36661"/>
                    </a:cubicBezTo>
                    <a:cubicBezTo>
                      <a:pt x="23622" y="33291"/>
                      <a:pt x="37504" y="30865"/>
                      <a:pt x="51252" y="28304"/>
                    </a:cubicBezTo>
                    <a:cubicBezTo>
                      <a:pt x="83196" y="22239"/>
                      <a:pt x="115139" y="16174"/>
                      <a:pt x="143983" y="0"/>
                    </a:cubicBezTo>
                    <a:cubicBezTo>
                      <a:pt x="152474" y="270"/>
                      <a:pt x="163930" y="-1483"/>
                      <a:pt x="153687" y="12939"/>
                    </a:cubicBez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5" name="Freeform: Shape 520">
                <a:extLst>
                  <a:ext uri="{FF2B5EF4-FFF2-40B4-BE49-F238E27FC236}">
                    <a16:creationId xmlns:a16="http://schemas.microsoft.com/office/drawing/2014/main" id="{2BA82EDA-682D-4ABF-94BE-63FE3BA49D53}"/>
                  </a:ext>
                </a:extLst>
              </p:cNvPr>
              <p:cNvSpPr/>
              <p:nvPr/>
            </p:nvSpPr>
            <p:spPr>
              <a:xfrm>
                <a:off x="1803008" y="2873439"/>
                <a:ext cx="660919" cy="138122"/>
              </a:xfrm>
              <a:custGeom>
                <a:avLst/>
                <a:gdLst>
                  <a:gd name="connsiteX0" fmla="*/ 337870 w 660919"/>
                  <a:gd name="connsiteY0" fmla="*/ 135862 h 138122"/>
                  <a:gd name="connsiteX1" fmla="*/ 158340 w 660919"/>
                  <a:gd name="connsiteY1" fmla="*/ 128854 h 138122"/>
                  <a:gd name="connsiteX2" fmla="*/ 49435 w 660919"/>
                  <a:gd name="connsiteY2" fmla="*/ 106884 h 138122"/>
                  <a:gd name="connsiteX3" fmla="*/ 8596 w 660919"/>
                  <a:gd name="connsiteY3" fmla="*/ 86262 h 138122"/>
                  <a:gd name="connsiteX4" fmla="*/ 5496 w 660919"/>
                  <a:gd name="connsiteY4" fmla="*/ 54858 h 138122"/>
                  <a:gd name="connsiteX5" fmla="*/ 34879 w 660919"/>
                  <a:gd name="connsiteY5" fmla="*/ 36797 h 138122"/>
                  <a:gd name="connsiteX6" fmla="*/ 135157 w 660919"/>
                  <a:gd name="connsiteY6" fmla="*/ 14693 h 138122"/>
                  <a:gd name="connsiteX7" fmla="*/ 210096 w 660919"/>
                  <a:gd name="connsiteY7" fmla="*/ 7145 h 138122"/>
                  <a:gd name="connsiteX8" fmla="*/ 291370 w 660919"/>
                  <a:gd name="connsiteY8" fmla="*/ 1080 h 138122"/>
                  <a:gd name="connsiteX9" fmla="*/ 475753 w 660919"/>
                  <a:gd name="connsiteY9" fmla="*/ 9032 h 138122"/>
                  <a:gd name="connsiteX10" fmla="*/ 596788 w 660919"/>
                  <a:gd name="connsiteY10" fmla="*/ 27093 h 138122"/>
                  <a:gd name="connsiteX11" fmla="*/ 644771 w 660919"/>
                  <a:gd name="connsiteY11" fmla="*/ 44884 h 138122"/>
                  <a:gd name="connsiteX12" fmla="*/ 660810 w 660919"/>
                  <a:gd name="connsiteY12" fmla="*/ 74267 h 138122"/>
                  <a:gd name="connsiteX13" fmla="*/ 640323 w 660919"/>
                  <a:gd name="connsiteY13" fmla="*/ 97180 h 138122"/>
                  <a:gd name="connsiteX14" fmla="*/ 536540 w 660919"/>
                  <a:gd name="connsiteY14" fmla="*/ 124271 h 138122"/>
                  <a:gd name="connsiteX15" fmla="*/ 337870 w 660919"/>
                  <a:gd name="connsiteY15" fmla="*/ 135862 h 138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0919" h="138122">
                    <a:moveTo>
                      <a:pt x="337870" y="135862"/>
                    </a:moveTo>
                    <a:cubicBezTo>
                      <a:pt x="280049" y="142332"/>
                      <a:pt x="219127" y="133302"/>
                      <a:pt x="158340" y="128854"/>
                    </a:cubicBezTo>
                    <a:cubicBezTo>
                      <a:pt x="121948" y="126158"/>
                      <a:pt x="84883" y="119149"/>
                      <a:pt x="49435" y="106884"/>
                    </a:cubicBezTo>
                    <a:cubicBezTo>
                      <a:pt x="34474" y="101762"/>
                      <a:pt x="20592" y="97045"/>
                      <a:pt x="8596" y="86262"/>
                    </a:cubicBezTo>
                    <a:cubicBezTo>
                      <a:pt x="-2860" y="76019"/>
                      <a:pt x="-1782" y="66180"/>
                      <a:pt x="5496" y="54858"/>
                    </a:cubicBezTo>
                    <a:cubicBezTo>
                      <a:pt x="12505" y="44075"/>
                      <a:pt x="24366" y="38549"/>
                      <a:pt x="34879" y="36797"/>
                    </a:cubicBezTo>
                    <a:cubicBezTo>
                      <a:pt x="68709" y="31271"/>
                      <a:pt x="101596" y="21297"/>
                      <a:pt x="135157" y="14693"/>
                    </a:cubicBezTo>
                    <a:cubicBezTo>
                      <a:pt x="160496" y="9706"/>
                      <a:pt x="186105" y="15501"/>
                      <a:pt x="210096" y="7145"/>
                    </a:cubicBezTo>
                    <a:cubicBezTo>
                      <a:pt x="236783" y="-2290"/>
                      <a:pt x="264414" y="2967"/>
                      <a:pt x="291370" y="1080"/>
                    </a:cubicBezTo>
                    <a:cubicBezTo>
                      <a:pt x="352831" y="-3233"/>
                      <a:pt x="414292" y="6606"/>
                      <a:pt x="475753" y="9032"/>
                    </a:cubicBezTo>
                    <a:cubicBezTo>
                      <a:pt x="516997" y="10649"/>
                      <a:pt x="556353" y="21701"/>
                      <a:pt x="596788" y="27093"/>
                    </a:cubicBezTo>
                    <a:cubicBezTo>
                      <a:pt x="613366" y="29249"/>
                      <a:pt x="629271" y="37875"/>
                      <a:pt x="644771" y="44884"/>
                    </a:cubicBezTo>
                    <a:cubicBezTo>
                      <a:pt x="656632" y="50275"/>
                      <a:pt x="661753" y="61732"/>
                      <a:pt x="660810" y="74267"/>
                    </a:cubicBezTo>
                    <a:cubicBezTo>
                      <a:pt x="659866" y="86128"/>
                      <a:pt x="650566" y="93675"/>
                      <a:pt x="640323" y="97180"/>
                    </a:cubicBezTo>
                    <a:cubicBezTo>
                      <a:pt x="606492" y="108906"/>
                      <a:pt x="572527" y="119284"/>
                      <a:pt x="536540" y="124271"/>
                    </a:cubicBezTo>
                    <a:cubicBezTo>
                      <a:pt x="471979" y="132897"/>
                      <a:pt x="407014" y="139771"/>
                      <a:pt x="337870" y="135862"/>
                    </a:cubicBez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6" name="Freeform: Shape 521">
                <a:extLst>
                  <a:ext uri="{FF2B5EF4-FFF2-40B4-BE49-F238E27FC236}">
                    <a16:creationId xmlns:a16="http://schemas.microsoft.com/office/drawing/2014/main" id="{6A69F268-55E6-4A2D-8F83-0F6C6DAE8E10}"/>
                  </a:ext>
                </a:extLst>
              </p:cNvPr>
              <p:cNvSpPr/>
              <p:nvPr/>
            </p:nvSpPr>
            <p:spPr>
              <a:xfrm>
                <a:off x="1815718" y="2889137"/>
                <a:ext cx="635028" cy="108043"/>
              </a:xfrm>
              <a:custGeom>
                <a:avLst/>
                <a:gdLst>
                  <a:gd name="connsiteX0" fmla="*/ 221108 w 635028"/>
                  <a:gd name="connsiteY0" fmla="*/ 613 h 108043"/>
                  <a:gd name="connsiteX1" fmla="*/ 323004 w 635028"/>
                  <a:gd name="connsiteY1" fmla="*/ 1017 h 108043"/>
                  <a:gd name="connsiteX2" fmla="*/ 449430 w 635028"/>
                  <a:gd name="connsiteY2" fmla="*/ 4926 h 108043"/>
                  <a:gd name="connsiteX3" fmla="*/ 572082 w 635028"/>
                  <a:gd name="connsiteY3" fmla="*/ 24469 h 108043"/>
                  <a:gd name="connsiteX4" fmla="*/ 627073 w 635028"/>
                  <a:gd name="connsiteY4" fmla="*/ 45765 h 108043"/>
                  <a:gd name="connsiteX5" fmla="*/ 635026 w 635028"/>
                  <a:gd name="connsiteY5" fmla="*/ 54526 h 108043"/>
                  <a:gd name="connsiteX6" fmla="*/ 627882 w 635028"/>
                  <a:gd name="connsiteY6" fmla="*/ 62343 h 108043"/>
                  <a:gd name="connsiteX7" fmla="*/ 508060 w 635028"/>
                  <a:gd name="connsiteY7" fmla="*/ 95634 h 108043"/>
                  <a:gd name="connsiteX8" fmla="*/ 322464 w 635028"/>
                  <a:gd name="connsiteY8" fmla="*/ 106956 h 108043"/>
                  <a:gd name="connsiteX9" fmla="*/ 163825 w 635028"/>
                  <a:gd name="connsiteY9" fmla="*/ 100621 h 108043"/>
                  <a:gd name="connsiteX10" fmla="*/ 37668 w 635028"/>
                  <a:gd name="connsiteY10" fmla="*/ 77843 h 108043"/>
                  <a:gd name="connsiteX11" fmla="*/ 4512 w 635028"/>
                  <a:gd name="connsiteY11" fmla="*/ 61534 h 108043"/>
                  <a:gd name="connsiteX12" fmla="*/ 5590 w 635028"/>
                  <a:gd name="connsiteY12" fmla="*/ 45630 h 108043"/>
                  <a:gd name="connsiteX13" fmla="*/ 34838 w 635028"/>
                  <a:gd name="connsiteY13" fmla="*/ 33230 h 108043"/>
                  <a:gd name="connsiteX14" fmla="*/ 126086 w 635028"/>
                  <a:gd name="connsiteY14" fmla="*/ 12069 h 108043"/>
                  <a:gd name="connsiteX15" fmla="*/ 221108 w 635028"/>
                  <a:gd name="connsiteY15" fmla="*/ 613 h 108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35028" h="108043">
                    <a:moveTo>
                      <a:pt x="221108" y="613"/>
                    </a:moveTo>
                    <a:cubicBezTo>
                      <a:pt x="255073" y="613"/>
                      <a:pt x="289173" y="-1005"/>
                      <a:pt x="323004" y="1017"/>
                    </a:cubicBezTo>
                    <a:cubicBezTo>
                      <a:pt x="365190" y="3578"/>
                      <a:pt x="407917" y="-196"/>
                      <a:pt x="449430" y="4926"/>
                    </a:cubicBezTo>
                    <a:cubicBezTo>
                      <a:pt x="490269" y="10047"/>
                      <a:pt x="531782" y="12743"/>
                      <a:pt x="572082" y="24469"/>
                    </a:cubicBezTo>
                    <a:cubicBezTo>
                      <a:pt x="591356" y="30130"/>
                      <a:pt x="609417" y="36869"/>
                      <a:pt x="627073" y="45765"/>
                    </a:cubicBezTo>
                    <a:cubicBezTo>
                      <a:pt x="631117" y="47786"/>
                      <a:pt x="635160" y="49269"/>
                      <a:pt x="635026" y="54526"/>
                    </a:cubicBezTo>
                    <a:cubicBezTo>
                      <a:pt x="634891" y="58973"/>
                      <a:pt x="631386" y="60321"/>
                      <a:pt x="627882" y="62343"/>
                    </a:cubicBezTo>
                    <a:cubicBezTo>
                      <a:pt x="590817" y="84178"/>
                      <a:pt x="549708" y="89569"/>
                      <a:pt x="508060" y="95634"/>
                    </a:cubicBezTo>
                    <a:cubicBezTo>
                      <a:pt x="446330" y="104665"/>
                      <a:pt x="384464" y="110595"/>
                      <a:pt x="322464" y="106956"/>
                    </a:cubicBezTo>
                    <a:cubicBezTo>
                      <a:pt x="269495" y="103991"/>
                      <a:pt x="215986" y="110191"/>
                      <a:pt x="163825" y="100621"/>
                    </a:cubicBezTo>
                    <a:cubicBezTo>
                      <a:pt x="121773" y="92939"/>
                      <a:pt x="78642" y="90782"/>
                      <a:pt x="37668" y="77843"/>
                    </a:cubicBezTo>
                    <a:cubicBezTo>
                      <a:pt x="26077" y="74204"/>
                      <a:pt x="15025" y="67869"/>
                      <a:pt x="4512" y="61534"/>
                    </a:cubicBezTo>
                    <a:cubicBezTo>
                      <a:pt x="-3575" y="56682"/>
                      <a:pt x="738" y="50617"/>
                      <a:pt x="5590" y="45630"/>
                    </a:cubicBezTo>
                    <a:cubicBezTo>
                      <a:pt x="13677" y="37543"/>
                      <a:pt x="25403" y="37813"/>
                      <a:pt x="34838" y="33230"/>
                    </a:cubicBezTo>
                    <a:cubicBezTo>
                      <a:pt x="63681" y="19482"/>
                      <a:pt x="95760" y="17326"/>
                      <a:pt x="126086" y="12069"/>
                    </a:cubicBezTo>
                    <a:cubicBezTo>
                      <a:pt x="156951" y="6947"/>
                      <a:pt x="221108" y="2095"/>
                      <a:pt x="221108" y="613"/>
                    </a:cubicBezTo>
                    <a:close/>
                  </a:path>
                </a:pathLst>
              </a:custGeom>
              <a:solidFill>
                <a:srgbClr val="E2DFF6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98" name="Graphic 511">
              <a:extLst>
                <a:ext uri="{FF2B5EF4-FFF2-40B4-BE49-F238E27FC236}">
                  <a16:creationId xmlns:a16="http://schemas.microsoft.com/office/drawing/2014/main" id="{A6CB77FF-34D1-453A-9B67-185C715DEC8D}"/>
                </a:ext>
              </a:extLst>
            </p:cNvPr>
            <p:cNvGrpSpPr/>
            <p:nvPr/>
          </p:nvGrpSpPr>
          <p:grpSpPr>
            <a:xfrm>
              <a:off x="1728223" y="3263369"/>
              <a:ext cx="797025" cy="1035159"/>
              <a:chOff x="1728223" y="3263369"/>
              <a:chExt cx="797025" cy="1035159"/>
            </a:xfrm>
            <a:solidFill>
              <a:srgbClr val="E7605F"/>
            </a:solidFill>
          </p:grpSpPr>
          <p:sp>
            <p:nvSpPr>
              <p:cNvPr id="299" name="Freeform: Shape 523">
                <a:extLst>
                  <a:ext uri="{FF2B5EF4-FFF2-40B4-BE49-F238E27FC236}">
                    <a16:creationId xmlns:a16="http://schemas.microsoft.com/office/drawing/2014/main" id="{525FD6F7-B3C3-41C6-AB4B-410C7334E582}"/>
                  </a:ext>
                </a:extLst>
              </p:cNvPr>
              <p:cNvSpPr/>
              <p:nvPr/>
            </p:nvSpPr>
            <p:spPr>
              <a:xfrm>
                <a:off x="2147259" y="3263369"/>
                <a:ext cx="314537" cy="306568"/>
              </a:xfrm>
              <a:custGeom>
                <a:avLst/>
                <a:gdLst>
                  <a:gd name="connsiteX0" fmla="*/ 314537 w 314537"/>
                  <a:gd name="connsiteY0" fmla="*/ 108632 h 306568"/>
                  <a:gd name="connsiteX1" fmla="*/ 251189 w 314537"/>
                  <a:gd name="connsiteY1" fmla="*/ 284524 h 306568"/>
                  <a:gd name="connsiteX2" fmla="*/ 197276 w 314537"/>
                  <a:gd name="connsiteY2" fmla="*/ 304472 h 306568"/>
                  <a:gd name="connsiteX3" fmla="*/ 19228 w 314537"/>
                  <a:gd name="connsiteY3" fmla="*/ 186806 h 306568"/>
                  <a:gd name="connsiteX4" fmla="*/ 763 w 314537"/>
                  <a:gd name="connsiteY4" fmla="*/ 121572 h 306568"/>
                  <a:gd name="connsiteX5" fmla="*/ 104411 w 314537"/>
                  <a:gd name="connsiteY5" fmla="*/ 65232 h 306568"/>
                  <a:gd name="connsiteX6" fmla="*/ 122606 w 314537"/>
                  <a:gd name="connsiteY6" fmla="*/ 72915 h 306568"/>
                  <a:gd name="connsiteX7" fmla="*/ 148620 w 314537"/>
                  <a:gd name="connsiteY7" fmla="*/ 63615 h 306568"/>
                  <a:gd name="connsiteX8" fmla="*/ 234611 w 314537"/>
                  <a:gd name="connsiteY8" fmla="*/ 402 h 306568"/>
                  <a:gd name="connsiteX9" fmla="*/ 311168 w 314537"/>
                  <a:gd name="connsiteY9" fmla="*/ 81137 h 306568"/>
                  <a:gd name="connsiteX10" fmla="*/ 314537 w 314537"/>
                  <a:gd name="connsiteY10" fmla="*/ 108632 h 30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4537" h="306568">
                    <a:moveTo>
                      <a:pt x="314537" y="108632"/>
                    </a:moveTo>
                    <a:cubicBezTo>
                      <a:pt x="312246" y="179124"/>
                      <a:pt x="289063" y="234520"/>
                      <a:pt x="251189" y="284524"/>
                    </a:cubicBezTo>
                    <a:cubicBezTo>
                      <a:pt x="237307" y="302854"/>
                      <a:pt x="220189" y="310672"/>
                      <a:pt x="197276" y="304472"/>
                    </a:cubicBezTo>
                    <a:cubicBezTo>
                      <a:pt x="124898" y="284928"/>
                      <a:pt x="63437" y="248672"/>
                      <a:pt x="19228" y="186806"/>
                    </a:cubicBezTo>
                    <a:cubicBezTo>
                      <a:pt x="5480" y="167533"/>
                      <a:pt x="-2607" y="145832"/>
                      <a:pt x="763" y="121572"/>
                    </a:cubicBezTo>
                    <a:cubicBezTo>
                      <a:pt x="7367" y="73185"/>
                      <a:pt x="52250" y="48924"/>
                      <a:pt x="104411" y="65232"/>
                    </a:cubicBezTo>
                    <a:cubicBezTo>
                      <a:pt x="110746" y="67254"/>
                      <a:pt x="117215" y="69276"/>
                      <a:pt x="122606" y="72915"/>
                    </a:cubicBezTo>
                    <a:cubicBezTo>
                      <a:pt x="135950" y="81811"/>
                      <a:pt x="142420" y="79924"/>
                      <a:pt x="148620" y="63615"/>
                    </a:cubicBezTo>
                    <a:cubicBezTo>
                      <a:pt x="166680" y="16172"/>
                      <a:pt x="194446" y="-3102"/>
                      <a:pt x="234611" y="402"/>
                    </a:cubicBezTo>
                    <a:cubicBezTo>
                      <a:pt x="269924" y="3502"/>
                      <a:pt x="303081" y="38141"/>
                      <a:pt x="311168" y="81137"/>
                    </a:cubicBezTo>
                    <a:cubicBezTo>
                      <a:pt x="313324" y="92593"/>
                      <a:pt x="313998" y="104185"/>
                      <a:pt x="314537" y="108632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0" name="Freeform: Shape 524">
                <a:extLst>
                  <a:ext uri="{FF2B5EF4-FFF2-40B4-BE49-F238E27FC236}">
                    <a16:creationId xmlns:a16="http://schemas.microsoft.com/office/drawing/2014/main" id="{970E5556-2930-417B-BFA7-AFF708651230}"/>
                  </a:ext>
                </a:extLst>
              </p:cNvPr>
              <p:cNvSpPr/>
              <p:nvPr/>
            </p:nvSpPr>
            <p:spPr>
              <a:xfrm>
                <a:off x="2249905" y="3588402"/>
                <a:ext cx="275344" cy="269790"/>
              </a:xfrm>
              <a:custGeom>
                <a:avLst/>
                <a:gdLst>
                  <a:gd name="connsiteX0" fmla="*/ 275239 w 275344"/>
                  <a:gd name="connsiteY0" fmla="*/ 106808 h 269790"/>
                  <a:gd name="connsiteX1" fmla="*/ 217282 w 275344"/>
                  <a:gd name="connsiteY1" fmla="*/ 211939 h 269790"/>
                  <a:gd name="connsiteX2" fmla="*/ 123473 w 275344"/>
                  <a:gd name="connsiteY2" fmla="*/ 265987 h 269790"/>
                  <a:gd name="connsiteX3" fmla="*/ 83578 w 275344"/>
                  <a:gd name="connsiteY3" fmla="*/ 261943 h 269790"/>
                  <a:gd name="connsiteX4" fmla="*/ 417 w 275344"/>
                  <a:gd name="connsiteY4" fmla="*/ 65565 h 269790"/>
                  <a:gd name="connsiteX5" fmla="*/ 49882 w 275344"/>
                  <a:gd name="connsiteY5" fmla="*/ 1543 h 269790"/>
                  <a:gd name="connsiteX6" fmla="*/ 125630 w 275344"/>
                  <a:gd name="connsiteY6" fmla="*/ 36721 h 269790"/>
                  <a:gd name="connsiteX7" fmla="*/ 165256 w 275344"/>
                  <a:gd name="connsiteY7" fmla="*/ 44673 h 269790"/>
                  <a:gd name="connsiteX8" fmla="*/ 242082 w 275344"/>
                  <a:gd name="connsiteY8" fmla="*/ 39282 h 269790"/>
                  <a:gd name="connsiteX9" fmla="*/ 275239 w 275344"/>
                  <a:gd name="connsiteY9" fmla="*/ 106808 h 269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344" h="269790">
                    <a:moveTo>
                      <a:pt x="275239" y="106808"/>
                    </a:moveTo>
                    <a:cubicBezTo>
                      <a:pt x="274430" y="151960"/>
                      <a:pt x="248148" y="183634"/>
                      <a:pt x="217282" y="211939"/>
                    </a:cubicBezTo>
                    <a:cubicBezTo>
                      <a:pt x="190191" y="236739"/>
                      <a:pt x="158517" y="254530"/>
                      <a:pt x="123473" y="265987"/>
                    </a:cubicBezTo>
                    <a:cubicBezTo>
                      <a:pt x="109726" y="270434"/>
                      <a:pt x="94630" y="272995"/>
                      <a:pt x="83578" y="261943"/>
                    </a:cubicBezTo>
                    <a:cubicBezTo>
                      <a:pt x="29395" y="207895"/>
                      <a:pt x="-4166" y="144008"/>
                      <a:pt x="417" y="65565"/>
                    </a:cubicBezTo>
                    <a:cubicBezTo>
                      <a:pt x="2439" y="30386"/>
                      <a:pt x="23465" y="6665"/>
                      <a:pt x="49882" y="1543"/>
                    </a:cubicBezTo>
                    <a:cubicBezTo>
                      <a:pt x="83173" y="-4927"/>
                      <a:pt x="109321" y="9360"/>
                      <a:pt x="125630" y="36721"/>
                    </a:cubicBezTo>
                    <a:cubicBezTo>
                      <a:pt x="137895" y="57208"/>
                      <a:pt x="146387" y="59769"/>
                      <a:pt x="165256" y="44673"/>
                    </a:cubicBezTo>
                    <a:cubicBezTo>
                      <a:pt x="188304" y="26208"/>
                      <a:pt x="215934" y="24186"/>
                      <a:pt x="242082" y="39282"/>
                    </a:cubicBezTo>
                    <a:cubicBezTo>
                      <a:pt x="267287" y="53973"/>
                      <a:pt x="276452" y="78099"/>
                      <a:pt x="275239" y="10680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1" name="Freeform: Shape 525">
                <a:extLst>
                  <a:ext uri="{FF2B5EF4-FFF2-40B4-BE49-F238E27FC236}">
                    <a16:creationId xmlns:a16="http://schemas.microsoft.com/office/drawing/2014/main" id="{C4E8420A-68B1-4DAE-89AD-21BBDA048FDE}"/>
                  </a:ext>
                </a:extLst>
              </p:cNvPr>
              <p:cNvSpPr/>
              <p:nvPr/>
            </p:nvSpPr>
            <p:spPr>
              <a:xfrm>
                <a:off x="1992722" y="3518532"/>
                <a:ext cx="234307" cy="226316"/>
              </a:xfrm>
              <a:custGeom>
                <a:avLst/>
                <a:gdLst>
                  <a:gd name="connsiteX0" fmla="*/ 234283 w 234307"/>
                  <a:gd name="connsiteY0" fmla="*/ 90687 h 226316"/>
                  <a:gd name="connsiteX1" fmla="*/ 176326 w 234307"/>
                  <a:gd name="connsiteY1" fmla="*/ 214014 h 226316"/>
                  <a:gd name="connsiteX2" fmla="*/ 140474 w 234307"/>
                  <a:gd name="connsiteY2" fmla="*/ 224661 h 226316"/>
                  <a:gd name="connsiteX3" fmla="*/ 14587 w 234307"/>
                  <a:gd name="connsiteY3" fmla="*/ 137727 h 226316"/>
                  <a:gd name="connsiteX4" fmla="*/ 12431 w 234307"/>
                  <a:gd name="connsiteY4" fmla="*/ 59418 h 226316"/>
                  <a:gd name="connsiteX5" fmla="*/ 90335 w 234307"/>
                  <a:gd name="connsiteY5" fmla="*/ 49444 h 226316"/>
                  <a:gd name="connsiteX6" fmla="*/ 113248 w 234307"/>
                  <a:gd name="connsiteY6" fmla="*/ 46479 h 226316"/>
                  <a:gd name="connsiteX7" fmla="*/ 186166 w 234307"/>
                  <a:gd name="connsiteY7" fmla="*/ 2405 h 226316"/>
                  <a:gd name="connsiteX8" fmla="*/ 234283 w 234307"/>
                  <a:gd name="connsiteY8" fmla="*/ 90687 h 22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307" h="226316">
                    <a:moveTo>
                      <a:pt x="234283" y="90687"/>
                    </a:moveTo>
                    <a:cubicBezTo>
                      <a:pt x="232396" y="132740"/>
                      <a:pt x="210831" y="176140"/>
                      <a:pt x="176326" y="214014"/>
                    </a:cubicBezTo>
                    <a:cubicBezTo>
                      <a:pt x="166622" y="224661"/>
                      <a:pt x="154626" y="228975"/>
                      <a:pt x="140474" y="224661"/>
                    </a:cubicBezTo>
                    <a:cubicBezTo>
                      <a:pt x="89257" y="209027"/>
                      <a:pt x="45318" y="182744"/>
                      <a:pt x="14587" y="137727"/>
                    </a:cubicBezTo>
                    <a:cubicBezTo>
                      <a:pt x="-4417" y="109827"/>
                      <a:pt x="-4552" y="79366"/>
                      <a:pt x="12431" y="59418"/>
                    </a:cubicBezTo>
                    <a:cubicBezTo>
                      <a:pt x="29278" y="39740"/>
                      <a:pt x="59604" y="35831"/>
                      <a:pt x="90335" y="49444"/>
                    </a:cubicBezTo>
                    <a:cubicBezTo>
                      <a:pt x="98692" y="53218"/>
                      <a:pt x="105161" y="61574"/>
                      <a:pt x="113248" y="46479"/>
                    </a:cubicBezTo>
                    <a:cubicBezTo>
                      <a:pt x="135218" y="6044"/>
                      <a:pt x="156379" y="-5682"/>
                      <a:pt x="186166" y="2405"/>
                    </a:cubicBezTo>
                    <a:cubicBezTo>
                      <a:pt x="216222" y="10627"/>
                      <a:pt x="235092" y="41357"/>
                      <a:pt x="234283" y="90687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2" name="Freeform: Shape 526">
                <a:extLst>
                  <a:ext uri="{FF2B5EF4-FFF2-40B4-BE49-F238E27FC236}">
                    <a16:creationId xmlns:a16="http://schemas.microsoft.com/office/drawing/2014/main" id="{C8BC658B-ACFA-4FE3-93FF-4885A1793F19}"/>
                  </a:ext>
                </a:extLst>
              </p:cNvPr>
              <p:cNvSpPr/>
              <p:nvPr/>
            </p:nvSpPr>
            <p:spPr>
              <a:xfrm>
                <a:off x="1989235" y="3736529"/>
                <a:ext cx="275344" cy="269790"/>
              </a:xfrm>
              <a:custGeom>
                <a:avLst/>
                <a:gdLst>
                  <a:gd name="connsiteX0" fmla="*/ 275239 w 275344"/>
                  <a:gd name="connsiteY0" fmla="*/ 106808 h 269790"/>
                  <a:gd name="connsiteX1" fmla="*/ 217282 w 275344"/>
                  <a:gd name="connsiteY1" fmla="*/ 211939 h 269790"/>
                  <a:gd name="connsiteX2" fmla="*/ 123473 w 275344"/>
                  <a:gd name="connsiteY2" fmla="*/ 265987 h 269790"/>
                  <a:gd name="connsiteX3" fmla="*/ 83578 w 275344"/>
                  <a:gd name="connsiteY3" fmla="*/ 261943 h 269790"/>
                  <a:gd name="connsiteX4" fmla="*/ 417 w 275344"/>
                  <a:gd name="connsiteY4" fmla="*/ 65565 h 269790"/>
                  <a:gd name="connsiteX5" fmla="*/ 49882 w 275344"/>
                  <a:gd name="connsiteY5" fmla="*/ 1543 h 269790"/>
                  <a:gd name="connsiteX6" fmla="*/ 125630 w 275344"/>
                  <a:gd name="connsiteY6" fmla="*/ 36721 h 269790"/>
                  <a:gd name="connsiteX7" fmla="*/ 165256 w 275344"/>
                  <a:gd name="connsiteY7" fmla="*/ 44673 h 269790"/>
                  <a:gd name="connsiteX8" fmla="*/ 242082 w 275344"/>
                  <a:gd name="connsiteY8" fmla="*/ 39282 h 269790"/>
                  <a:gd name="connsiteX9" fmla="*/ 275239 w 275344"/>
                  <a:gd name="connsiteY9" fmla="*/ 106808 h 269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344" h="269790">
                    <a:moveTo>
                      <a:pt x="275239" y="106808"/>
                    </a:moveTo>
                    <a:cubicBezTo>
                      <a:pt x="274430" y="151960"/>
                      <a:pt x="248148" y="183634"/>
                      <a:pt x="217282" y="211939"/>
                    </a:cubicBezTo>
                    <a:cubicBezTo>
                      <a:pt x="190191" y="236739"/>
                      <a:pt x="158517" y="254530"/>
                      <a:pt x="123473" y="265987"/>
                    </a:cubicBezTo>
                    <a:cubicBezTo>
                      <a:pt x="109726" y="270434"/>
                      <a:pt x="94630" y="272995"/>
                      <a:pt x="83578" y="261943"/>
                    </a:cubicBezTo>
                    <a:cubicBezTo>
                      <a:pt x="29395" y="207895"/>
                      <a:pt x="-4166" y="144008"/>
                      <a:pt x="417" y="65565"/>
                    </a:cubicBezTo>
                    <a:cubicBezTo>
                      <a:pt x="2439" y="30386"/>
                      <a:pt x="23465" y="6665"/>
                      <a:pt x="49882" y="1543"/>
                    </a:cubicBezTo>
                    <a:cubicBezTo>
                      <a:pt x="83173" y="-4927"/>
                      <a:pt x="109321" y="9360"/>
                      <a:pt x="125630" y="36721"/>
                    </a:cubicBezTo>
                    <a:cubicBezTo>
                      <a:pt x="137895" y="57208"/>
                      <a:pt x="146387" y="59769"/>
                      <a:pt x="165256" y="44673"/>
                    </a:cubicBezTo>
                    <a:cubicBezTo>
                      <a:pt x="188304" y="26208"/>
                      <a:pt x="215934" y="24186"/>
                      <a:pt x="242082" y="39282"/>
                    </a:cubicBezTo>
                    <a:cubicBezTo>
                      <a:pt x="267287" y="53973"/>
                      <a:pt x="276452" y="78099"/>
                      <a:pt x="275239" y="10680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3" name="Freeform: Shape 527">
                <a:extLst>
                  <a:ext uri="{FF2B5EF4-FFF2-40B4-BE49-F238E27FC236}">
                    <a16:creationId xmlns:a16="http://schemas.microsoft.com/office/drawing/2014/main" id="{47845EF4-0458-4CAD-B3E3-590D83C27240}"/>
                  </a:ext>
                </a:extLst>
              </p:cNvPr>
              <p:cNvSpPr/>
              <p:nvPr/>
            </p:nvSpPr>
            <p:spPr>
              <a:xfrm>
                <a:off x="2084643" y="3977871"/>
                <a:ext cx="234307" cy="226316"/>
              </a:xfrm>
              <a:custGeom>
                <a:avLst/>
                <a:gdLst>
                  <a:gd name="connsiteX0" fmla="*/ 234283 w 234307"/>
                  <a:gd name="connsiteY0" fmla="*/ 90687 h 226316"/>
                  <a:gd name="connsiteX1" fmla="*/ 176326 w 234307"/>
                  <a:gd name="connsiteY1" fmla="*/ 214014 h 226316"/>
                  <a:gd name="connsiteX2" fmla="*/ 140474 w 234307"/>
                  <a:gd name="connsiteY2" fmla="*/ 224662 h 226316"/>
                  <a:gd name="connsiteX3" fmla="*/ 14587 w 234307"/>
                  <a:gd name="connsiteY3" fmla="*/ 137727 h 226316"/>
                  <a:gd name="connsiteX4" fmla="*/ 12431 w 234307"/>
                  <a:gd name="connsiteY4" fmla="*/ 59418 h 226316"/>
                  <a:gd name="connsiteX5" fmla="*/ 90335 w 234307"/>
                  <a:gd name="connsiteY5" fmla="*/ 49444 h 226316"/>
                  <a:gd name="connsiteX6" fmla="*/ 113248 w 234307"/>
                  <a:gd name="connsiteY6" fmla="*/ 46479 h 226316"/>
                  <a:gd name="connsiteX7" fmla="*/ 186166 w 234307"/>
                  <a:gd name="connsiteY7" fmla="*/ 2405 h 226316"/>
                  <a:gd name="connsiteX8" fmla="*/ 234283 w 234307"/>
                  <a:gd name="connsiteY8" fmla="*/ 90687 h 22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307" h="226316">
                    <a:moveTo>
                      <a:pt x="234283" y="90687"/>
                    </a:moveTo>
                    <a:cubicBezTo>
                      <a:pt x="232396" y="132740"/>
                      <a:pt x="210831" y="176140"/>
                      <a:pt x="176326" y="214014"/>
                    </a:cubicBezTo>
                    <a:cubicBezTo>
                      <a:pt x="166622" y="224662"/>
                      <a:pt x="154626" y="228975"/>
                      <a:pt x="140474" y="224662"/>
                    </a:cubicBezTo>
                    <a:cubicBezTo>
                      <a:pt x="89257" y="209027"/>
                      <a:pt x="45318" y="182744"/>
                      <a:pt x="14587" y="137727"/>
                    </a:cubicBezTo>
                    <a:cubicBezTo>
                      <a:pt x="-4417" y="109827"/>
                      <a:pt x="-4552" y="79366"/>
                      <a:pt x="12431" y="59418"/>
                    </a:cubicBezTo>
                    <a:cubicBezTo>
                      <a:pt x="29278" y="39740"/>
                      <a:pt x="59605" y="35831"/>
                      <a:pt x="90335" y="49444"/>
                    </a:cubicBezTo>
                    <a:cubicBezTo>
                      <a:pt x="98691" y="53218"/>
                      <a:pt x="105161" y="61574"/>
                      <a:pt x="113248" y="46479"/>
                    </a:cubicBezTo>
                    <a:cubicBezTo>
                      <a:pt x="135218" y="6044"/>
                      <a:pt x="156379" y="-5682"/>
                      <a:pt x="186166" y="2405"/>
                    </a:cubicBezTo>
                    <a:cubicBezTo>
                      <a:pt x="216087" y="10761"/>
                      <a:pt x="235092" y="41492"/>
                      <a:pt x="234283" y="90687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4" name="Freeform: Shape 528">
                <a:extLst>
                  <a:ext uri="{FF2B5EF4-FFF2-40B4-BE49-F238E27FC236}">
                    <a16:creationId xmlns:a16="http://schemas.microsoft.com/office/drawing/2014/main" id="{E1E048AE-4D30-4413-BE74-22F2623DB5DA}"/>
                  </a:ext>
                </a:extLst>
              </p:cNvPr>
              <p:cNvSpPr/>
              <p:nvPr/>
            </p:nvSpPr>
            <p:spPr>
              <a:xfrm>
                <a:off x="2329895" y="3872161"/>
                <a:ext cx="164726" cy="177784"/>
              </a:xfrm>
              <a:custGeom>
                <a:avLst/>
                <a:gdLst>
                  <a:gd name="connsiteX0" fmla="*/ 68822 w 164726"/>
                  <a:gd name="connsiteY0" fmla="*/ 167150 h 177784"/>
                  <a:gd name="connsiteX1" fmla="*/ 2509 w 164726"/>
                  <a:gd name="connsiteY1" fmla="*/ 87763 h 177784"/>
                  <a:gd name="connsiteX2" fmla="*/ 6687 w 164726"/>
                  <a:gd name="connsiteY2" fmla="*/ 59728 h 177784"/>
                  <a:gd name="connsiteX3" fmla="*/ 106831 w 164726"/>
                  <a:gd name="connsiteY3" fmla="*/ 963 h 177784"/>
                  <a:gd name="connsiteX4" fmla="*/ 161418 w 164726"/>
                  <a:gd name="connsiteY4" fmla="*/ 24550 h 177784"/>
                  <a:gd name="connsiteX5" fmla="*/ 143357 w 164726"/>
                  <a:gd name="connsiteY5" fmla="*/ 81293 h 177784"/>
                  <a:gd name="connsiteX6" fmla="*/ 137966 w 164726"/>
                  <a:gd name="connsiteY6" fmla="*/ 98006 h 177784"/>
                  <a:gd name="connsiteX7" fmla="*/ 144840 w 164726"/>
                  <a:gd name="connsiteY7" fmla="*/ 162298 h 177784"/>
                  <a:gd name="connsiteX8" fmla="*/ 68822 w 164726"/>
                  <a:gd name="connsiteY8" fmla="*/ 167150 h 17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726" h="177784">
                    <a:moveTo>
                      <a:pt x="68822" y="167150"/>
                    </a:moveTo>
                    <a:cubicBezTo>
                      <a:pt x="40518" y="152459"/>
                      <a:pt x="17470" y="123615"/>
                      <a:pt x="2509" y="87763"/>
                    </a:cubicBezTo>
                    <a:cubicBezTo>
                      <a:pt x="-1669" y="77654"/>
                      <a:pt x="-860" y="68085"/>
                      <a:pt x="6687" y="59728"/>
                    </a:cubicBezTo>
                    <a:cubicBezTo>
                      <a:pt x="33779" y="29537"/>
                      <a:pt x="65992" y="7702"/>
                      <a:pt x="106831" y="963"/>
                    </a:cubicBezTo>
                    <a:cubicBezTo>
                      <a:pt x="132170" y="-3215"/>
                      <a:pt x="153196" y="6489"/>
                      <a:pt x="161418" y="24550"/>
                    </a:cubicBezTo>
                    <a:cubicBezTo>
                      <a:pt x="169505" y="42476"/>
                      <a:pt x="162496" y="64580"/>
                      <a:pt x="143357" y="81293"/>
                    </a:cubicBezTo>
                    <a:cubicBezTo>
                      <a:pt x="138101" y="85876"/>
                      <a:pt x="130283" y="87628"/>
                      <a:pt x="137966" y="98006"/>
                    </a:cubicBezTo>
                    <a:cubicBezTo>
                      <a:pt x="158722" y="126176"/>
                      <a:pt x="160070" y="144372"/>
                      <a:pt x="144840" y="162298"/>
                    </a:cubicBezTo>
                    <a:cubicBezTo>
                      <a:pt x="129744" y="180359"/>
                      <a:pt x="102518" y="183459"/>
                      <a:pt x="68822" y="167150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5" name="Freeform: Shape 529">
                <a:extLst>
                  <a:ext uri="{FF2B5EF4-FFF2-40B4-BE49-F238E27FC236}">
                    <a16:creationId xmlns:a16="http://schemas.microsoft.com/office/drawing/2014/main" id="{B08D5939-A84F-4A39-9EF6-8597302BF69D}"/>
                  </a:ext>
                </a:extLst>
              </p:cNvPr>
              <p:cNvSpPr/>
              <p:nvPr/>
            </p:nvSpPr>
            <p:spPr>
              <a:xfrm>
                <a:off x="1892193" y="3309509"/>
                <a:ext cx="224916" cy="226477"/>
              </a:xfrm>
              <a:custGeom>
                <a:avLst/>
                <a:gdLst>
                  <a:gd name="connsiteX0" fmla="*/ 190594 w 224916"/>
                  <a:gd name="connsiteY0" fmla="*/ 42275 h 226477"/>
                  <a:gd name="connsiteX1" fmla="*/ 224559 w 224916"/>
                  <a:gd name="connsiteY1" fmla="*/ 174227 h 226477"/>
                  <a:gd name="connsiteX2" fmla="*/ 203802 w 224916"/>
                  <a:gd name="connsiteY2" fmla="*/ 205362 h 226477"/>
                  <a:gd name="connsiteX3" fmla="*/ 51498 w 224916"/>
                  <a:gd name="connsiteY3" fmla="*/ 218571 h 226477"/>
                  <a:gd name="connsiteX4" fmla="*/ 11 w 224916"/>
                  <a:gd name="connsiteY4" fmla="*/ 159671 h 226477"/>
                  <a:gd name="connsiteX5" fmla="*/ 53654 w 224916"/>
                  <a:gd name="connsiteY5" fmla="*/ 102388 h 226477"/>
                  <a:gd name="connsiteX6" fmla="*/ 69559 w 224916"/>
                  <a:gd name="connsiteY6" fmla="*/ 85540 h 226477"/>
                  <a:gd name="connsiteX7" fmla="*/ 97728 w 224916"/>
                  <a:gd name="connsiteY7" fmla="*/ 5075 h 226477"/>
                  <a:gd name="connsiteX8" fmla="*/ 190594 w 224916"/>
                  <a:gd name="connsiteY8" fmla="*/ 42275 h 226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916" h="226477">
                    <a:moveTo>
                      <a:pt x="190594" y="42275"/>
                    </a:moveTo>
                    <a:cubicBezTo>
                      <a:pt x="215933" y="75836"/>
                      <a:pt x="227120" y="123010"/>
                      <a:pt x="224559" y="174227"/>
                    </a:cubicBezTo>
                    <a:cubicBezTo>
                      <a:pt x="223885" y="188649"/>
                      <a:pt x="217415" y="199567"/>
                      <a:pt x="203802" y="205362"/>
                    </a:cubicBezTo>
                    <a:cubicBezTo>
                      <a:pt x="154472" y="225984"/>
                      <a:pt x="103794" y="233667"/>
                      <a:pt x="51498" y="218571"/>
                    </a:cubicBezTo>
                    <a:cubicBezTo>
                      <a:pt x="19015" y="209136"/>
                      <a:pt x="-528" y="185819"/>
                      <a:pt x="11" y="159671"/>
                    </a:cubicBezTo>
                    <a:cubicBezTo>
                      <a:pt x="415" y="133793"/>
                      <a:pt x="21307" y="111419"/>
                      <a:pt x="53654" y="102388"/>
                    </a:cubicBezTo>
                    <a:cubicBezTo>
                      <a:pt x="62415" y="99962"/>
                      <a:pt x="72794" y="102253"/>
                      <a:pt x="69559" y="85540"/>
                    </a:cubicBezTo>
                    <a:cubicBezTo>
                      <a:pt x="60663" y="40253"/>
                      <a:pt x="69559" y="17879"/>
                      <a:pt x="97728" y="5075"/>
                    </a:cubicBezTo>
                    <a:cubicBezTo>
                      <a:pt x="125628" y="-7864"/>
                      <a:pt x="159728" y="3727"/>
                      <a:pt x="190594" y="42275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6" name="Freeform: Shape 530">
                <a:extLst>
                  <a:ext uri="{FF2B5EF4-FFF2-40B4-BE49-F238E27FC236}">
                    <a16:creationId xmlns:a16="http://schemas.microsoft.com/office/drawing/2014/main" id="{ECC780EF-D69D-4AF0-BE66-E1C24AE61D86}"/>
                  </a:ext>
                </a:extLst>
              </p:cNvPr>
              <p:cNvSpPr/>
              <p:nvPr/>
            </p:nvSpPr>
            <p:spPr>
              <a:xfrm>
                <a:off x="1794609" y="4028738"/>
                <a:ext cx="275344" cy="269790"/>
              </a:xfrm>
              <a:custGeom>
                <a:avLst/>
                <a:gdLst>
                  <a:gd name="connsiteX0" fmla="*/ 275239 w 275344"/>
                  <a:gd name="connsiteY0" fmla="*/ 106808 h 269790"/>
                  <a:gd name="connsiteX1" fmla="*/ 217282 w 275344"/>
                  <a:gd name="connsiteY1" fmla="*/ 211939 h 269790"/>
                  <a:gd name="connsiteX2" fmla="*/ 123473 w 275344"/>
                  <a:gd name="connsiteY2" fmla="*/ 265987 h 269790"/>
                  <a:gd name="connsiteX3" fmla="*/ 83578 w 275344"/>
                  <a:gd name="connsiteY3" fmla="*/ 261943 h 269790"/>
                  <a:gd name="connsiteX4" fmla="*/ 417 w 275344"/>
                  <a:gd name="connsiteY4" fmla="*/ 65565 h 269790"/>
                  <a:gd name="connsiteX5" fmla="*/ 49882 w 275344"/>
                  <a:gd name="connsiteY5" fmla="*/ 1543 h 269790"/>
                  <a:gd name="connsiteX6" fmla="*/ 125630 w 275344"/>
                  <a:gd name="connsiteY6" fmla="*/ 36721 h 269790"/>
                  <a:gd name="connsiteX7" fmla="*/ 165256 w 275344"/>
                  <a:gd name="connsiteY7" fmla="*/ 44673 h 269790"/>
                  <a:gd name="connsiteX8" fmla="*/ 242082 w 275344"/>
                  <a:gd name="connsiteY8" fmla="*/ 39282 h 269790"/>
                  <a:gd name="connsiteX9" fmla="*/ 275239 w 275344"/>
                  <a:gd name="connsiteY9" fmla="*/ 106808 h 269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344" h="269790">
                    <a:moveTo>
                      <a:pt x="275239" y="106808"/>
                    </a:moveTo>
                    <a:cubicBezTo>
                      <a:pt x="274430" y="151960"/>
                      <a:pt x="248148" y="183634"/>
                      <a:pt x="217282" y="211939"/>
                    </a:cubicBezTo>
                    <a:cubicBezTo>
                      <a:pt x="190191" y="236739"/>
                      <a:pt x="158517" y="254530"/>
                      <a:pt x="123473" y="265987"/>
                    </a:cubicBezTo>
                    <a:cubicBezTo>
                      <a:pt x="109726" y="270434"/>
                      <a:pt x="94630" y="272995"/>
                      <a:pt x="83578" y="261943"/>
                    </a:cubicBezTo>
                    <a:cubicBezTo>
                      <a:pt x="29395" y="207895"/>
                      <a:pt x="-4166" y="144008"/>
                      <a:pt x="417" y="65565"/>
                    </a:cubicBezTo>
                    <a:cubicBezTo>
                      <a:pt x="2439" y="30386"/>
                      <a:pt x="23465" y="6665"/>
                      <a:pt x="49882" y="1543"/>
                    </a:cubicBezTo>
                    <a:cubicBezTo>
                      <a:pt x="83173" y="-4927"/>
                      <a:pt x="109321" y="9360"/>
                      <a:pt x="125630" y="36721"/>
                    </a:cubicBezTo>
                    <a:cubicBezTo>
                      <a:pt x="137895" y="57208"/>
                      <a:pt x="146387" y="59769"/>
                      <a:pt x="165256" y="44673"/>
                    </a:cubicBezTo>
                    <a:cubicBezTo>
                      <a:pt x="188304" y="26208"/>
                      <a:pt x="215934" y="24186"/>
                      <a:pt x="242082" y="39282"/>
                    </a:cubicBezTo>
                    <a:cubicBezTo>
                      <a:pt x="267287" y="53973"/>
                      <a:pt x="276452" y="78099"/>
                      <a:pt x="275239" y="10680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7" name="Freeform: Shape 531">
                <a:extLst>
                  <a:ext uri="{FF2B5EF4-FFF2-40B4-BE49-F238E27FC236}">
                    <a16:creationId xmlns:a16="http://schemas.microsoft.com/office/drawing/2014/main" id="{0B6EE38B-5C82-42AB-B133-8E83AE41BF3F}"/>
                  </a:ext>
                </a:extLst>
              </p:cNvPr>
              <p:cNvSpPr/>
              <p:nvPr/>
            </p:nvSpPr>
            <p:spPr>
              <a:xfrm>
                <a:off x="1752484" y="3782054"/>
                <a:ext cx="229515" cy="225382"/>
              </a:xfrm>
              <a:custGeom>
                <a:avLst/>
                <a:gdLst>
                  <a:gd name="connsiteX0" fmla="*/ 224229 w 229515"/>
                  <a:gd name="connsiteY0" fmla="*/ 68831 h 225382"/>
                  <a:gd name="connsiteX1" fmla="*/ 207381 w 229515"/>
                  <a:gd name="connsiteY1" fmla="*/ 204018 h 225382"/>
                  <a:gd name="connsiteX2" fmla="*/ 176650 w 229515"/>
                  <a:gd name="connsiteY2" fmla="*/ 225314 h 225382"/>
                  <a:gd name="connsiteX3" fmla="*/ 30142 w 229515"/>
                  <a:gd name="connsiteY3" fmla="*/ 181644 h 225382"/>
                  <a:gd name="connsiteX4" fmla="*/ 3859 w 229515"/>
                  <a:gd name="connsiteY4" fmla="*/ 107918 h 225382"/>
                  <a:gd name="connsiteX5" fmla="*/ 74755 w 229515"/>
                  <a:gd name="connsiteY5" fmla="*/ 74357 h 225382"/>
                  <a:gd name="connsiteX6" fmla="*/ 95646 w 229515"/>
                  <a:gd name="connsiteY6" fmla="*/ 64518 h 225382"/>
                  <a:gd name="connsiteX7" fmla="*/ 151311 w 229515"/>
                  <a:gd name="connsiteY7" fmla="*/ 92 h 225382"/>
                  <a:gd name="connsiteX8" fmla="*/ 224229 w 229515"/>
                  <a:gd name="connsiteY8" fmla="*/ 68831 h 22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9515" h="225382">
                    <a:moveTo>
                      <a:pt x="224229" y="68831"/>
                    </a:moveTo>
                    <a:cubicBezTo>
                      <a:pt x="235416" y="109401"/>
                      <a:pt x="228407" y="157383"/>
                      <a:pt x="207381" y="204018"/>
                    </a:cubicBezTo>
                    <a:cubicBezTo>
                      <a:pt x="201450" y="217092"/>
                      <a:pt x="191477" y="225044"/>
                      <a:pt x="176650" y="225314"/>
                    </a:cubicBezTo>
                    <a:cubicBezTo>
                      <a:pt x="123142" y="226392"/>
                      <a:pt x="73137" y="214936"/>
                      <a:pt x="30142" y="181644"/>
                    </a:cubicBezTo>
                    <a:cubicBezTo>
                      <a:pt x="3455" y="161023"/>
                      <a:pt x="-6115" y="132044"/>
                      <a:pt x="3859" y="107918"/>
                    </a:cubicBezTo>
                    <a:cubicBezTo>
                      <a:pt x="13833" y="84061"/>
                      <a:pt x="41463" y="70853"/>
                      <a:pt x="74755" y="74357"/>
                    </a:cubicBezTo>
                    <a:cubicBezTo>
                      <a:pt x="83785" y="75301"/>
                      <a:pt x="92546" y="81231"/>
                      <a:pt x="95646" y="64518"/>
                    </a:cubicBezTo>
                    <a:cubicBezTo>
                      <a:pt x="104002" y="19231"/>
                      <a:pt x="120581" y="1575"/>
                      <a:pt x="151311" y="92"/>
                    </a:cubicBezTo>
                    <a:cubicBezTo>
                      <a:pt x="182176" y="-1660"/>
                      <a:pt x="209672" y="21657"/>
                      <a:pt x="224229" y="68831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8" name="Freeform: Shape 532">
                <a:extLst>
                  <a:ext uri="{FF2B5EF4-FFF2-40B4-BE49-F238E27FC236}">
                    <a16:creationId xmlns:a16="http://schemas.microsoft.com/office/drawing/2014/main" id="{28B7B1CD-7FA6-469A-A4F9-B98F9AD566AF}"/>
                  </a:ext>
                </a:extLst>
              </p:cNvPr>
              <p:cNvSpPr/>
              <p:nvPr/>
            </p:nvSpPr>
            <p:spPr>
              <a:xfrm>
                <a:off x="1728223" y="3524093"/>
                <a:ext cx="229515" cy="225369"/>
              </a:xfrm>
              <a:custGeom>
                <a:avLst/>
                <a:gdLst>
                  <a:gd name="connsiteX0" fmla="*/ 224229 w 229515"/>
                  <a:gd name="connsiteY0" fmla="*/ 68818 h 225369"/>
                  <a:gd name="connsiteX1" fmla="*/ 207381 w 229515"/>
                  <a:gd name="connsiteY1" fmla="*/ 204005 h 225369"/>
                  <a:gd name="connsiteX2" fmla="*/ 176650 w 229515"/>
                  <a:gd name="connsiteY2" fmla="*/ 225301 h 225369"/>
                  <a:gd name="connsiteX3" fmla="*/ 30142 w 229515"/>
                  <a:gd name="connsiteY3" fmla="*/ 181631 h 225369"/>
                  <a:gd name="connsiteX4" fmla="*/ 3859 w 229515"/>
                  <a:gd name="connsiteY4" fmla="*/ 107905 h 225369"/>
                  <a:gd name="connsiteX5" fmla="*/ 74755 w 229515"/>
                  <a:gd name="connsiteY5" fmla="*/ 74344 h 225369"/>
                  <a:gd name="connsiteX6" fmla="*/ 95646 w 229515"/>
                  <a:gd name="connsiteY6" fmla="*/ 64505 h 225369"/>
                  <a:gd name="connsiteX7" fmla="*/ 151311 w 229515"/>
                  <a:gd name="connsiteY7" fmla="*/ 79 h 225369"/>
                  <a:gd name="connsiteX8" fmla="*/ 224229 w 229515"/>
                  <a:gd name="connsiteY8" fmla="*/ 68818 h 225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9515" h="225369">
                    <a:moveTo>
                      <a:pt x="224229" y="68818"/>
                    </a:moveTo>
                    <a:cubicBezTo>
                      <a:pt x="235416" y="109388"/>
                      <a:pt x="228407" y="157370"/>
                      <a:pt x="207381" y="204005"/>
                    </a:cubicBezTo>
                    <a:cubicBezTo>
                      <a:pt x="201450" y="217079"/>
                      <a:pt x="191477" y="225031"/>
                      <a:pt x="176650" y="225301"/>
                    </a:cubicBezTo>
                    <a:cubicBezTo>
                      <a:pt x="123142" y="226379"/>
                      <a:pt x="73137" y="214922"/>
                      <a:pt x="30142" y="181631"/>
                    </a:cubicBezTo>
                    <a:cubicBezTo>
                      <a:pt x="3455" y="161009"/>
                      <a:pt x="-6115" y="132031"/>
                      <a:pt x="3859" y="107905"/>
                    </a:cubicBezTo>
                    <a:cubicBezTo>
                      <a:pt x="13833" y="84048"/>
                      <a:pt x="41463" y="70840"/>
                      <a:pt x="74755" y="74344"/>
                    </a:cubicBezTo>
                    <a:cubicBezTo>
                      <a:pt x="83785" y="75287"/>
                      <a:pt x="92546" y="81218"/>
                      <a:pt x="95646" y="64505"/>
                    </a:cubicBezTo>
                    <a:cubicBezTo>
                      <a:pt x="104002" y="19218"/>
                      <a:pt x="120581" y="1561"/>
                      <a:pt x="151311" y="79"/>
                    </a:cubicBezTo>
                    <a:cubicBezTo>
                      <a:pt x="182176" y="-1539"/>
                      <a:pt x="209672" y="21779"/>
                      <a:pt x="224229" y="6881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317" name="Graphic 157">
            <a:extLst>
              <a:ext uri="{FF2B5EF4-FFF2-40B4-BE49-F238E27FC236}">
                <a16:creationId xmlns:a16="http://schemas.microsoft.com/office/drawing/2014/main" id="{D029F7CD-D0B0-41EE-9673-E555EF6E55AE}"/>
              </a:ext>
            </a:extLst>
          </p:cNvPr>
          <p:cNvSpPr/>
          <p:nvPr/>
        </p:nvSpPr>
        <p:spPr>
          <a:xfrm rot="2870391">
            <a:off x="1608734" y="4389196"/>
            <a:ext cx="411595" cy="419616"/>
          </a:xfrm>
          <a:custGeom>
            <a:avLst/>
            <a:gdLst>
              <a:gd name="connsiteX0" fmla="*/ 378412 w 577121"/>
              <a:gd name="connsiteY0" fmla="*/ 530824 h 531324"/>
              <a:gd name="connsiteX1" fmla="*/ 398700 w 577121"/>
              <a:gd name="connsiteY1" fmla="*/ 524728 h 531324"/>
              <a:gd name="connsiteX2" fmla="*/ 484425 w 577121"/>
              <a:gd name="connsiteY2" fmla="*/ 14283 h 531324"/>
              <a:gd name="connsiteX3" fmla="*/ 263540 w 577121"/>
              <a:gd name="connsiteY3" fmla="*/ 113629 h 531324"/>
              <a:gd name="connsiteX4" fmla="*/ 24653 w 577121"/>
              <a:gd name="connsiteY4" fmla="*/ 153158 h 531324"/>
              <a:gd name="connsiteX5" fmla="*/ 378412 w 577121"/>
              <a:gd name="connsiteY5" fmla="*/ 530824 h 53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121" h="531324">
                <a:moveTo>
                  <a:pt x="378412" y="530824"/>
                </a:moveTo>
                <a:cubicBezTo>
                  <a:pt x="385746" y="532443"/>
                  <a:pt x="393556" y="530062"/>
                  <a:pt x="398700" y="524728"/>
                </a:cubicBezTo>
                <a:cubicBezTo>
                  <a:pt x="605869" y="310606"/>
                  <a:pt x="630158" y="76196"/>
                  <a:pt x="484425" y="14283"/>
                </a:cubicBezTo>
                <a:cubicBezTo>
                  <a:pt x="337835" y="-48010"/>
                  <a:pt x="263540" y="113629"/>
                  <a:pt x="263540" y="113629"/>
                </a:cubicBezTo>
                <a:cubicBezTo>
                  <a:pt x="263540" y="113629"/>
                  <a:pt x="112188" y="20094"/>
                  <a:pt x="24653" y="153158"/>
                </a:cubicBezTo>
                <a:cubicBezTo>
                  <a:pt x="-62501" y="285460"/>
                  <a:pt x="87518" y="467197"/>
                  <a:pt x="378412" y="530824"/>
                </a:cubicBezTo>
                <a:close/>
              </a:path>
            </a:pathLst>
          </a:custGeom>
          <a:solidFill>
            <a:srgbClr val="E53E3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318" name="Graphic 222">
            <a:extLst>
              <a:ext uri="{FF2B5EF4-FFF2-40B4-BE49-F238E27FC236}">
                <a16:creationId xmlns:a16="http://schemas.microsoft.com/office/drawing/2014/main" id="{3CF43D27-678E-41C4-922D-E50542DA3F7E}"/>
              </a:ext>
            </a:extLst>
          </p:cNvPr>
          <p:cNvGrpSpPr/>
          <p:nvPr/>
        </p:nvGrpSpPr>
        <p:grpSpPr>
          <a:xfrm flipH="1">
            <a:off x="-707058" y="3747776"/>
            <a:ext cx="2137971" cy="1446550"/>
            <a:chOff x="8891046" y="2090822"/>
            <a:chExt cx="2983415" cy="2466974"/>
          </a:xfrm>
        </p:grpSpPr>
        <p:grpSp>
          <p:nvGrpSpPr>
            <p:cNvPr id="319" name="Graphic 222">
              <a:extLst>
                <a:ext uri="{FF2B5EF4-FFF2-40B4-BE49-F238E27FC236}">
                  <a16:creationId xmlns:a16="http://schemas.microsoft.com/office/drawing/2014/main" id="{D64AA822-69A8-4215-B977-52910BD72B9D}"/>
                </a:ext>
              </a:extLst>
            </p:cNvPr>
            <p:cNvGrpSpPr/>
            <p:nvPr/>
          </p:nvGrpSpPr>
          <p:grpSpPr>
            <a:xfrm>
              <a:off x="8910096" y="2109872"/>
              <a:ext cx="2964365" cy="2447924"/>
              <a:chOff x="8910096" y="2109872"/>
              <a:chExt cx="2964365" cy="2447924"/>
            </a:xfrm>
          </p:grpSpPr>
          <p:sp>
            <p:nvSpPr>
              <p:cNvPr id="338" name="Freeform: Shape 572">
                <a:extLst>
                  <a:ext uri="{FF2B5EF4-FFF2-40B4-BE49-F238E27FC236}">
                    <a16:creationId xmlns:a16="http://schemas.microsoft.com/office/drawing/2014/main" id="{E5A7839A-04FE-4D55-953A-B565857365D3}"/>
                  </a:ext>
                </a:extLst>
              </p:cNvPr>
              <p:cNvSpPr/>
              <p:nvPr/>
            </p:nvSpPr>
            <p:spPr>
              <a:xfrm>
                <a:off x="8910096" y="3932894"/>
                <a:ext cx="605241" cy="624902"/>
              </a:xfrm>
              <a:custGeom>
                <a:avLst/>
                <a:gdLst>
                  <a:gd name="connsiteX0" fmla="*/ 589022 w 605241"/>
                  <a:gd name="connsiteY0" fmla="*/ 308387 h 624902"/>
                  <a:gd name="connsiteX1" fmla="*/ 416333 w 605241"/>
                  <a:gd name="connsiteY1" fmla="*/ 624903 h 624902"/>
                  <a:gd name="connsiteX2" fmla="*/ 324417 w 605241"/>
                  <a:gd name="connsiteY2" fmla="*/ 580707 h 624902"/>
                  <a:gd name="connsiteX3" fmla="*/ 133917 w 605241"/>
                  <a:gd name="connsiteY3" fmla="*/ 480599 h 624902"/>
                  <a:gd name="connsiteX4" fmla="*/ 19617 w 605241"/>
                  <a:gd name="connsiteY4" fmla="*/ 344677 h 624902"/>
                  <a:gd name="connsiteX5" fmla="*/ 17998 w 605241"/>
                  <a:gd name="connsiteY5" fmla="*/ 170655 h 624902"/>
                  <a:gd name="connsiteX6" fmla="*/ 162302 w 605241"/>
                  <a:gd name="connsiteY6" fmla="*/ 83026 h 624902"/>
                  <a:gd name="connsiteX7" fmla="*/ 289270 w 605241"/>
                  <a:gd name="connsiteY7" fmla="*/ 155987 h 624902"/>
                  <a:gd name="connsiteX8" fmla="*/ 314606 w 605241"/>
                  <a:gd name="connsiteY8" fmla="*/ 66452 h 624902"/>
                  <a:gd name="connsiteX9" fmla="*/ 355183 w 605241"/>
                  <a:gd name="connsiteY9" fmla="*/ 25018 h 624902"/>
                  <a:gd name="connsiteX10" fmla="*/ 501296 w 605241"/>
                  <a:gd name="connsiteY10" fmla="*/ 13398 h 624902"/>
                  <a:gd name="connsiteX11" fmla="*/ 598832 w 605241"/>
                  <a:gd name="connsiteY11" fmla="*/ 142652 h 624902"/>
                  <a:gd name="connsiteX12" fmla="*/ 589022 w 605241"/>
                  <a:gd name="connsiteY12" fmla="*/ 308387 h 62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241" h="624902">
                    <a:moveTo>
                      <a:pt x="589022" y="308387"/>
                    </a:moveTo>
                    <a:cubicBezTo>
                      <a:pt x="558637" y="416210"/>
                      <a:pt x="476341" y="530224"/>
                      <a:pt x="416333" y="624903"/>
                    </a:cubicBezTo>
                    <a:cubicBezTo>
                      <a:pt x="397569" y="615378"/>
                      <a:pt x="363279" y="599185"/>
                      <a:pt x="324417" y="580707"/>
                    </a:cubicBezTo>
                    <a:cubicBezTo>
                      <a:pt x="252503" y="546417"/>
                      <a:pt x="164969" y="503935"/>
                      <a:pt x="133917" y="480599"/>
                    </a:cubicBezTo>
                    <a:cubicBezTo>
                      <a:pt x="85911" y="444785"/>
                      <a:pt x="43525" y="399637"/>
                      <a:pt x="19617" y="344677"/>
                    </a:cubicBezTo>
                    <a:cubicBezTo>
                      <a:pt x="-4291" y="289813"/>
                      <a:pt x="-8101" y="224472"/>
                      <a:pt x="17998" y="170655"/>
                    </a:cubicBezTo>
                    <a:cubicBezTo>
                      <a:pt x="44096" y="116839"/>
                      <a:pt x="102675" y="77787"/>
                      <a:pt x="162302" y="83026"/>
                    </a:cubicBezTo>
                    <a:cubicBezTo>
                      <a:pt x="212022" y="87407"/>
                      <a:pt x="254885" y="119792"/>
                      <a:pt x="289270" y="155987"/>
                    </a:cubicBezTo>
                    <a:cubicBezTo>
                      <a:pt x="287841" y="124364"/>
                      <a:pt x="297176" y="92741"/>
                      <a:pt x="314606" y="66452"/>
                    </a:cubicBezTo>
                    <a:cubicBezTo>
                      <a:pt x="325274" y="50164"/>
                      <a:pt x="338990" y="35972"/>
                      <a:pt x="355183" y="25018"/>
                    </a:cubicBezTo>
                    <a:cubicBezTo>
                      <a:pt x="397474" y="-3462"/>
                      <a:pt x="454910" y="-8033"/>
                      <a:pt x="501296" y="13398"/>
                    </a:cubicBezTo>
                    <a:cubicBezTo>
                      <a:pt x="552065" y="36829"/>
                      <a:pt x="586450" y="88169"/>
                      <a:pt x="598832" y="142652"/>
                    </a:cubicBezTo>
                    <a:cubicBezTo>
                      <a:pt x="611405" y="197135"/>
                      <a:pt x="604071" y="254571"/>
                      <a:pt x="589022" y="308387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9" name="Freeform: Shape 573">
                <a:extLst>
                  <a:ext uri="{FF2B5EF4-FFF2-40B4-BE49-F238E27FC236}">
                    <a16:creationId xmlns:a16="http://schemas.microsoft.com/office/drawing/2014/main" id="{193BD7AC-6DBB-4FF1-9B42-C44E88CAE276}"/>
                  </a:ext>
                </a:extLst>
              </p:cNvPr>
              <p:cNvSpPr/>
              <p:nvPr/>
            </p:nvSpPr>
            <p:spPr>
              <a:xfrm>
                <a:off x="9224797" y="3932798"/>
                <a:ext cx="290565" cy="624998"/>
              </a:xfrm>
              <a:custGeom>
                <a:avLst/>
                <a:gdLst>
                  <a:gd name="connsiteX0" fmla="*/ 274320 w 290565"/>
                  <a:gd name="connsiteY0" fmla="*/ 308482 h 624998"/>
                  <a:gd name="connsiteX1" fmla="*/ 101632 w 290565"/>
                  <a:gd name="connsiteY1" fmla="*/ 624998 h 624998"/>
                  <a:gd name="connsiteX2" fmla="*/ 9716 w 290565"/>
                  <a:gd name="connsiteY2" fmla="*/ 580802 h 624998"/>
                  <a:gd name="connsiteX3" fmla="*/ 109442 w 290565"/>
                  <a:gd name="connsiteY3" fmla="*/ 417162 h 624998"/>
                  <a:gd name="connsiteX4" fmla="*/ 98965 w 290565"/>
                  <a:gd name="connsiteY4" fmla="*/ 161893 h 624998"/>
                  <a:gd name="connsiteX5" fmla="*/ 0 w 290565"/>
                  <a:gd name="connsiteY5" fmla="*/ 66452 h 624998"/>
                  <a:gd name="connsiteX6" fmla="*/ 40577 w 290565"/>
                  <a:gd name="connsiteY6" fmla="*/ 25018 h 624998"/>
                  <a:gd name="connsiteX7" fmla="*/ 186690 w 290565"/>
                  <a:gd name="connsiteY7" fmla="*/ 13398 h 624998"/>
                  <a:gd name="connsiteX8" fmla="*/ 284226 w 290565"/>
                  <a:gd name="connsiteY8" fmla="*/ 142652 h 624998"/>
                  <a:gd name="connsiteX9" fmla="*/ 274320 w 290565"/>
                  <a:gd name="connsiteY9" fmla="*/ 308482 h 62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0565" h="624998">
                    <a:moveTo>
                      <a:pt x="274320" y="308482"/>
                    </a:moveTo>
                    <a:cubicBezTo>
                      <a:pt x="243935" y="416305"/>
                      <a:pt x="161639" y="530320"/>
                      <a:pt x="101632" y="624998"/>
                    </a:cubicBezTo>
                    <a:cubicBezTo>
                      <a:pt x="82868" y="615473"/>
                      <a:pt x="48578" y="599280"/>
                      <a:pt x="9716" y="580802"/>
                    </a:cubicBezTo>
                    <a:cubicBezTo>
                      <a:pt x="51816" y="531844"/>
                      <a:pt x="87535" y="477646"/>
                      <a:pt x="109442" y="417162"/>
                    </a:cubicBezTo>
                    <a:cubicBezTo>
                      <a:pt x="139351" y="334676"/>
                      <a:pt x="140780" y="239045"/>
                      <a:pt x="98965" y="161893"/>
                    </a:cubicBezTo>
                    <a:cubicBezTo>
                      <a:pt x="76867" y="121126"/>
                      <a:pt x="41339" y="87121"/>
                      <a:pt x="0" y="66452"/>
                    </a:cubicBezTo>
                    <a:cubicBezTo>
                      <a:pt x="10668" y="50164"/>
                      <a:pt x="24384" y="35972"/>
                      <a:pt x="40577" y="25018"/>
                    </a:cubicBezTo>
                    <a:cubicBezTo>
                      <a:pt x="82868" y="-3461"/>
                      <a:pt x="140303" y="-8034"/>
                      <a:pt x="186690" y="13398"/>
                    </a:cubicBezTo>
                    <a:cubicBezTo>
                      <a:pt x="237458" y="36829"/>
                      <a:pt x="271844" y="88169"/>
                      <a:pt x="284226" y="142652"/>
                    </a:cubicBezTo>
                    <a:cubicBezTo>
                      <a:pt x="296704" y="197230"/>
                      <a:pt x="289370" y="254666"/>
                      <a:pt x="274320" y="308482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340" name="Graphic 222">
                <a:extLst>
                  <a:ext uri="{FF2B5EF4-FFF2-40B4-BE49-F238E27FC236}">
                    <a16:creationId xmlns:a16="http://schemas.microsoft.com/office/drawing/2014/main" id="{7EDF9748-47E5-45C1-9784-ACADD017E875}"/>
                  </a:ext>
                </a:extLst>
              </p:cNvPr>
              <p:cNvGrpSpPr/>
              <p:nvPr/>
            </p:nvGrpSpPr>
            <p:grpSpPr>
              <a:xfrm>
                <a:off x="9083217" y="2109872"/>
                <a:ext cx="2791244" cy="1916494"/>
                <a:chOff x="9083217" y="2109872"/>
                <a:chExt cx="2791244" cy="1916494"/>
              </a:xfrm>
            </p:grpSpPr>
            <p:sp>
              <p:nvSpPr>
                <p:cNvPr id="356" name="Freeform: Shape 590">
                  <a:extLst>
                    <a:ext uri="{FF2B5EF4-FFF2-40B4-BE49-F238E27FC236}">
                      <a16:creationId xmlns:a16="http://schemas.microsoft.com/office/drawing/2014/main" id="{91725062-B9BB-4CE3-830C-9F5A1C1CDA06}"/>
                    </a:ext>
                  </a:extLst>
                </p:cNvPr>
                <p:cNvSpPr/>
                <p:nvPr/>
              </p:nvSpPr>
              <p:spPr>
                <a:xfrm>
                  <a:off x="9083217" y="2109872"/>
                  <a:ext cx="2791244" cy="1916494"/>
                </a:xfrm>
                <a:custGeom>
                  <a:avLst/>
                  <a:gdLst>
                    <a:gd name="connsiteX0" fmla="*/ 2791245 w 2791244"/>
                    <a:gd name="connsiteY0" fmla="*/ 0 h 1916494"/>
                    <a:gd name="connsiteX1" fmla="*/ 668694 w 2791244"/>
                    <a:gd name="connsiteY1" fmla="*/ 258604 h 1916494"/>
                    <a:gd name="connsiteX2" fmla="*/ 509817 w 2791244"/>
                    <a:gd name="connsiteY2" fmla="*/ 241744 h 1916494"/>
                    <a:gd name="connsiteX3" fmla="*/ 369990 w 2791244"/>
                    <a:gd name="connsiteY3" fmla="*/ 309086 h 1916494"/>
                    <a:gd name="connsiteX4" fmla="*/ 276359 w 2791244"/>
                    <a:gd name="connsiteY4" fmla="*/ 345091 h 1916494"/>
                    <a:gd name="connsiteX5" fmla="*/ 226639 w 2791244"/>
                    <a:gd name="connsiteY5" fmla="*/ 424339 h 1916494"/>
                    <a:gd name="connsiteX6" fmla="*/ 515 w 2791244"/>
                    <a:gd name="connsiteY6" fmla="*/ 1153382 h 1916494"/>
                    <a:gd name="connsiteX7" fmla="*/ 160154 w 2791244"/>
                    <a:gd name="connsiteY7" fmla="*/ 1844516 h 1916494"/>
                    <a:gd name="connsiteX8" fmla="*/ 334938 w 2791244"/>
                    <a:gd name="connsiteY8" fmla="*/ 1911477 h 1916494"/>
                    <a:gd name="connsiteX9" fmla="*/ 510960 w 2791244"/>
                    <a:gd name="connsiteY9" fmla="*/ 1812131 h 1916494"/>
                    <a:gd name="connsiteX10" fmla="*/ 919582 w 2791244"/>
                    <a:gd name="connsiteY10" fmla="*/ 1426940 h 1916494"/>
                    <a:gd name="connsiteX11" fmla="*/ 930631 w 2791244"/>
                    <a:gd name="connsiteY11" fmla="*/ 1411319 h 1916494"/>
                    <a:gd name="connsiteX12" fmla="*/ 1644625 w 2791244"/>
                    <a:gd name="connsiteY12" fmla="*/ 996125 h 1916494"/>
                    <a:gd name="connsiteX13" fmla="*/ 2791150 w 2791244"/>
                    <a:gd name="connsiteY13" fmla="*/ 847725 h 1916494"/>
                    <a:gd name="connsiteX14" fmla="*/ 2791150 w 2791244"/>
                    <a:gd name="connsiteY14" fmla="*/ 0 h 1916494"/>
                    <a:gd name="connsiteX15" fmla="*/ 344272 w 2791244"/>
                    <a:gd name="connsiteY15" fmla="*/ 1495997 h 1916494"/>
                    <a:gd name="connsiteX16" fmla="*/ 331128 w 2791244"/>
                    <a:gd name="connsiteY16" fmla="*/ 1294829 h 1916494"/>
                    <a:gd name="connsiteX17" fmla="*/ 483718 w 2791244"/>
                    <a:gd name="connsiteY17" fmla="*/ 1375220 h 1916494"/>
                    <a:gd name="connsiteX18" fmla="*/ 344272 w 2791244"/>
                    <a:gd name="connsiteY18" fmla="*/ 1495997 h 1916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791244" h="1916494">
                      <a:moveTo>
                        <a:pt x="2791245" y="0"/>
                      </a:moveTo>
                      <a:cubicBezTo>
                        <a:pt x="2248987" y="279559"/>
                        <a:pt x="1269055" y="367379"/>
                        <a:pt x="668694" y="258604"/>
                      </a:cubicBezTo>
                      <a:cubicBezTo>
                        <a:pt x="616116" y="249079"/>
                        <a:pt x="563157" y="238030"/>
                        <a:pt x="509817" y="241744"/>
                      </a:cubicBezTo>
                      <a:cubicBezTo>
                        <a:pt x="456572" y="245459"/>
                        <a:pt x="401803" y="266319"/>
                        <a:pt x="369990" y="309086"/>
                      </a:cubicBezTo>
                      <a:cubicBezTo>
                        <a:pt x="339891" y="300133"/>
                        <a:pt x="298933" y="323279"/>
                        <a:pt x="276359" y="345091"/>
                      </a:cubicBezTo>
                      <a:cubicBezTo>
                        <a:pt x="253785" y="366903"/>
                        <a:pt x="239783" y="395859"/>
                        <a:pt x="226639" y="424339"/>
                      </a:cubicBezTo>
                      <a:cubicBezTo>
                        <a:pt x="105481" y="741521"/>
                        <a:pt x="32805" y="959549"/>
                        <a:pt x="515" y="1153382"/>
                      </a:cubicBezTo>
                      <a:cubicBezTo>
                        <a:pt x="-7581" y="1306830"/>
                        <a:pt x="81287" y="1508665"/>
                        <a:pt x="160154" y="1844516"/>
                      </a:cubicBezTo>
                      <a:cubicBezTo>
                        <a:pt x="175680" y="1910715"/>
                        <a:pt x="268453" y="1925955"/>
                        <a:pt x="334938" y="1911477"/>
                      </a:cubicBezTo>
                      <a:cubicBezTo>
                        <a:pt x="401422" y="1896999"/>
                        <a:pt x="457906" y="1854708"/>
                        <a:pt x="510960" y="1812131"/>
                      </a:cubicBezTo>
                      <a:cubicBezTo>
                        <a:pt x="656978" y="1694688"/>
                        <a:pt x="793757" y="1565815"/>
                        <a:pt x="919582" y="1426940"/>
                      </a:cubicBezTo>
                      <a:cubicBezTo>
                        <a:pt x="923297" y="1421702"/>
                        <a:pt x="926917" y="1416558"/>
                        <a:pt x="930631" y="1411319"/>
                      </a:cubicBezTo>
                      <a:cubicBezTo>
                        <a:pt x="1207047" y="1370933"/>
                        <a:pt x="1465460" y="1210532"/>
                        <a:pt x="1644625" y="996125"/>
                      </a:cubicBezTo>
                      <a:cubicBezTo>
                        <a:pt x="1963713" y="925544"/>
                        <a:pt x="2464633" y="860679"/>
                        <a:pt x="2791150" y="847725"/>
                      </a:cubicBezTo>
                      <a:lnTo>
                        <a:pt x="2791150" y="0"/>
                      </a:lnTo>
                      <a:close/>
                      <a:moveTo>
                        <a:pt x="344272" y="1495997"/>
                      </a:moveTo>
                      <a:cubicBezTo>
                        <a:pt x="339891" y="1428941"/>
                        <a:pt x="335509" y="1361885"/>
                        <a:pt x="331128" y="1294829"/>
                      </a:cubicBezTo>
                      <a:cubicBezTo>
                        <a:pt x="387992" y="1308354"/>
                        <a:pt x="437332" y="1339691"/>
                        <a:pt x="483718" y="1375220"/>
                      </a:cubicBezTo>
                      <a:cubicBezTo>
                        <a:pt x="434665" y="1414177"/>
                        <a:pt x="393231" y="1457039"/>
                        <a:pt x="344272" y="1495997"/>
                      </a:cubicBez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7" name="Freeform: Shape 591">
                  <a:extLst>
                    <a:ext uri="{FF2B5EF4-FFF2-40B4-BE49-F238E27FC236}">
                      <a16:creationId xmlns:a16="http://schemas.microsoft.com/office/drawing/2014/main" id="{3124C4A8-996B-4EF4-A1F4-3BA1885F7E2B}"/>
                    </a:ext>
                  </a:extLst>
                </p:cNvPr>
                <p:cNvSpPr/>
                <p:nvPr/>
              </p:nvSpPr>
              <p:spPr>
                <a:xfrm>
                  <a:off x="9226887" y="3247540"/>
                  <a:ext cx="162620" cy="70623"/>
                </a:xfrm>
                <a:custGeom>
                  <a:avLst/>
                  <a:gdLst>
                    <a:gd name="connsiteX0" fmla="*/ 10293 w 162620"/>
                    <a:gd name="connsiteY0" fmla="*/ 51337 h 70623"/>
                    <a:gd name="connsiteX1" fmla="*/ 152120 w 162620"/>
                    <a:gd name="connsiteY1" fmla="*/ 46289 h 70623"/>
                    <a:gd name="connsiteX2" fmla="*/ 127641 w 162620"/>
                    <a:gd name="connsiteY2" fmla="*/ 4379 h 70623"/>
                    <a:gd name="connsiteX3" fmla="*/ 31343 w 162620"/>
                    <a:gd name="connsiteY3" fmla="*/ 15428 h 70623"/>
                    <a:gd name="connsiteX4" fmla="*/ 10293 w 162620"/>
                    <a:gd name="connsiteY4" fmla="*/ 51337 h 70623"/>
                    <a:gd name="connsiteX5" fmla="*/ 10293 w 162620"/>
                    <a:gd name="connsiteY5" fmla="*/ 51337 h 70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2620" h="70623">
                      <a:moveTo>
                        <a:pt x="10293" y="51337"/>
                      </a:moveTo>
                      <a:cubicBezTo>
                        <a:pt x="54394" y="78293"/>
                        <a:pt x="110210" y="77340"/>
                        <a:pt x="152120" y="46289"/>
                      </a:cubicBezTo>
                      <a:cubicBezTo>
                        <a:pt x="176695" y="28096"/>
                        <a:pt x="153835" y="-13528"/>
                        <a:pt x="127641" y="4379"/>
                      </a:cubicBezTo>
                      <a:cubicBezTo>
                        <a:pt x="99447" y="23524"/>
                        <a:pt x="63157" y="29906"/>
                        <a:pt x="31343" y="15428"/>
                      </a:cubicBezTo>
                      <a:cubicBezTo>
                        <a:pt x="7340" y="4474"/>
                        <a:pt x="-13043" y="37050"/>
                        <a:pt x="10293" y="51337"/>
                      </a:cubicBezTo>
                      <a:lnTo>
                        <a:pt x="10293" y="51337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8" name="Freeform: Shape 592">
                  <a:extLst>
                    <a:ext uri="{FF2B5EF4-FFF2-40B4-BE49-F238E27FC236}">
                      <a16:creationId xmlns:a16="http://schemas.microsoft.com/office/drawing/2014/main" id="{6146BFA6-286D-4397-BFB5-E63DF1EE8B3A}"/>
                    </a:ext>
                  </a:extLst>
                </p:cNvPr>
                <p:cNvSpPr/>
                <p:nvPr/>
              </p:nvSpPr>
              <p:spPr>
                <a:xfrm>
                  <a:off x="9237555" y="3556030"/>
                  <a:ext cx="240295" cy="94718"/>
                </a:xfrm>
                <a:custGeom>
                  <a:avLst/>
                  <a:gdLst>
                    <a:gd name="connsiteX0" fmla="*/ 16961 w 240295"/>
                    <a:gd name="connsiteY0" fmla="*/ 88509 h 94718"/>
                    <a:gd name="connsiteX1" fmla="*/ 125736 w 240295"/>
                    <a:gd name="connsiteY1" fmla="*/ 80127 h 94718"/>
                    <a:gd name="connsiteX2" fmla="*/ 232321 w 240295"/>
                    <a:gd name="connsiteY2" fmla="*/ 34979 h 94718"/>
                    <a:gd name="connsiteX3" fmla="*/ 232321 w 240295"/>
                    <a:gd name="connsiteY3" fmla="*/ 6880 h 94718"/>
                    <a:gd name="connsiteX4" fmla="*/ 29915 w 240295"/>
                    <a:gd name="connsiteY4" fmla="*/ 41742 h 94718"/>
                    <a:gd name="connsiteX5" fmla="*/ 16961 w 240295"/>
                    <a:gd name="connsiteY5" fmla="*/ 88509 h 94718"/>
                    <a:gd name="connsiteX6" fmla="*/ 16961 w 240295"/>
                    <a:gd name="connsiteY6" fmla="*/ 88509 h 94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0295" h="94718">
                      <a:moveTo>
                        <a:pt x="16961" y="88509"/>
                      </a:moveTo>
                      <a:cubicBezTo>
                        <a:pt x="54108" y="100320"/>
                        <a:pt x="89922" y="94034"/>
                        <a:pt x="125736" y="80127"/>
                      </a:cubicBezTo>
                      <a:cubicBezTo>
                        <a:pt x="161264" y="66316"/>
                        <a:pt x="198603" y="52886"/>
                        <a:pt x="232321" y="34979"/>
                      </a:cubicBezTo>
                      <a:cubicBezTo>
                        <a:pt x="242227" y="29740"/>
                        <a:pt x="243656" y="11738"/>
                        <a:pt x="232321" y="6880"/>
                      </a:cubicBezTo>
                      <a:cubicBezTo>
                        <a:pt x="159836" y="-24172"/>
                        <a:pt x="102686" y="61077"/>
                        <a:pt x="29915" y="41742"/>
                      </a:cubicBezTo>
                      <a:cubicBezTo>
                        <a:pt x="-375" y="33740"/>
                        <a:pt x="-12662" y="79080"/>
                        <a:pt x="16961" y="88509"/>
                      </a:cubicBezTo>
                      <a:lnTo>
                        <a:pt x="16961" y="88509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9" name="Freeform: Shape 593">
                  <a:extLst>
                    <a:ext uri="{FF2B5EF4-FFF2-40B4-BE49-F238E27FC236}">
                      <a16:creationId xmlns:a16="http://schemas.microsoft.com/office/drawing/2014/main" id="{0EB3B0CF-C3B5-4BE7-8CCB-1C3EE3AB110E}"/>
                    </a:ext>
                  </a:extLst>
                </p:cNvPr>
                <p:cNvSpPr/>
                <p:nvPr/>
              </p:nvSpPr>
              <p:spPr>
                <a:xfrm>
                  <a:off x="9304274" y="2932908"/>
                  <a:ext cx="463560" cy="237024"/>
                </a:xfrm>
                <a:custGeom>
                  <a:avLst/>
                  <a:gdLst>
                    <a:gd name="connsiteX0" fmla="*/ 3486 w 463560"/>
                    <a:gd name="connsiteY0" fmla="*/ 37261 h 237024"/>
                    <a:gd name="connsiteX1" fmla="*/ 181889 w 463560"/>
                    <a:gd name="connsiteY1" fmla="*/ 153466 h 237024"/>
                    <a:gd name="connsiteX2" fmla="*/ 237801 w 463560"/>
                    <a:gd name="connsiteY2" fmla="*/ 163277 h 237024"/>
                    <a:gd name="connsiteX3" fmla="*/ 299428 w 463560"/>
                    <a:gd name="connsiteY3" fmla="*/ 188994 h 237024"/>
                    <a:gd name="connsiteX4" fmla="*/ 340004 w 463560"/>
                    <a:gd name="connsiteY4" fmla="*/ 207473 h 237024"/>
                    <a:gd name="connsiteX5" fmla="*/ 401822 w 463560"/>
                    <a:gd name="connsiteY5" fmla="*/ 222141 h 237024"/>
                    <a:gd name="connsiteX6" fmla="*/ 458019 w 463560"/>
                    <a:gd name="connsiteY6" fmla="*/ 189280 h 237024"/>
                    <a:gd name="connsiteX7" fmla="*/ 392011 w 463560"/>
                    <a:gd name="connsiteY7" fmla="*/ 148608 h 237024"/>
                    <a:gd name="connsiteX8" fmla="*/ 332765 w 463560"/>
                    <a:gd name="connsiteY8" fmla="*/ 132987 h 237024"/>
                    <a:gd name="connsiteX9" fmla="*/ 292284 w 463560"/>
                    <a:gd name="connsiteY9" fmla="*/ 107651 h 237024"/>
                    <a:gd name="connsiteX10" fmla="*/ 168173 w 463560"/>
                    <a:gd name="connsiteY10" fmla="*/ 82505 h 237024"/>
                    <a:gd name="connsiteX11" fmla="*/ 47301 w 463560"/>
                    <a:gd name="connsiteY11" fmla="*/ 11639 h 237024"/>
                    <a:gd name="connsiteX12" fmla="*/ 3486 w 463560"/>
                    <a:gd name="connsiteY12" fmla="*/ 37261 h 237024"/>
                    <a:gd name="connsiteX13" fmla="*/ 3486 w 463560"/>
                    <a:gd name="connsiteY13" fmla="*/ 37261 h 237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63560" h="237024">
                      <a:moveTo>
                        <a:pt x="3486" y="37261"/>
                      </a:moveTo>
                      <a:cubicBezTo>
                        <a:pt x="38157" y="101936"/>
                        <a:pt x="113405" y="136416"/>
                        <a:pt x="181889" y="153466"/>
                      </a:cubicBezTo>
                      <a:cubicBezTo>
                        <a:pt x="200368" y="158038"/>
                        <a:pt x="219037" y="160705"/>
                        <a:pt x="237801" y="163277"/>
                      </a:cubicBezTo>
                      <a:cubicBezTo>
                        <a:pt x="264566" y="166896"/>
                        <a:pt x="277711" y="174421"/>
                        <a:pt x="299428" y="188994"/>
                      </a:cubicBezTo>
                      <a:cubicBezTo>
                        <a:pt x="312572" y="197853"/>
                        <a:pt x="324383" y="203949"/>
                        <a:pt x="340004" y="207473"/>
                      </a:cubicBezTo>
                      <a:cubicBezTo>
                        <a:pt x="356768" y="211283"/>
                        <a:pt x="391249" y="206235"/>
                        <a:pt x="401822" y="222141"/>
                      </a:cubicBezTo>
                      <a:cubicBezTo>
                        <a:pt x="424872" y="257003"/>
                        <a:pt x="481355" y="224237"/>
                        <a:pt x="458019" y="189280"/>
                      </a:cubicBezTo>
                      <a:cubicBezTo>
                        <a:pt x="441827" y="164991"/>
                        <a:pt x="420776" y="153276"/>
                        <a:pt x="392011" y="148608"/>
                      </a:cubicBezTo>
                      <a:cubicBezTo>
                        <a:pt x="370103" y="145084"/>
                        <a:pt x="351815" y="146513"/>
                        <a:pt x="332765" y="132987"/>
                      </a:cubicBezTo>
                      <a:cubicBezTo>
                        <a:pt x="318954" y="123177"/>
                        <a:pt x="308858" y="113461"/>
                        <a:pt x="292284" y="107651"/>
                      </a:cubicBezTo>
                      <a:cubicBezTo>
                        <a:pt x="252946" y="93744"/>
                        <a:pt x="208559" y="95078"/>
                        <a:pt x="168173" y="82505"/>
                      </a:cubicBezTo>
                      <a:cubicBezTo>
                        <a:pt x="125978" y="69360"/>
                        <a:pt x="73781" y="49167"/>
                        <a:pt x="47301" y="11639"/>
                      </a:cubicBezTo>
                      <a:cubicBezTo>
                        <a:pt x="28727" y="-14745"/>
                        <a:pt x="-12135" y="8019"/>
                        <a:pt x="3486" y="37261"/>
                      </a:cubicBezTo>
                      <a:lnTo>
                        <a:pt x="3486" y="37261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341" name="Freeform: Shape 575">
                <a:extLst>
                  <a:ext uri="{FF2B5EF4-FFF2-40B4-BE49-F238E27FC236}">
                    <a16:creationId xmlns:a16="http://schemas.microsoft.com/office/drawing/2014/main" id="{6BE321CF-FC5B-4D9E-91BF-9732E066AAEE}"/>
                  </a:ext>
                </a:extLst>
              </p:cNvPr>
              <p:cNvSpPr/>
              <p:nvPr/>
            </p:nvSpPr>
            <p:spPr>
              <a:xfrm>
                <a:off x="9256412" y="3142184"/>
                <a:ext cx="507440" cy="831134"/>
              </a:xfrm>
              <a:custGeom>
                <a:avLst/>
                <a:gdLst>
                  <a:gd name="connsiteX0" fmla="*/ 495975 w 507440"/>
                  <a:gd name="connsiteY0" fmla="*/ 2960 h 831134"/>
                  <a:gd name="connsiteX1" fmla="*/ 298617 w 507440"/>
                  <a:gd name="connsiteY1" fmla="*/ 338716 h 831134"/>
                  <a:gd name="connsiteX2" fmla="*/ 151932 w 507440"/>
                  <a:gd name="connsiteY2" fmla="*/ 473209 h 831134"/>
                  <a:gd name="connsiteX3" fmla="*/ 34489 w 507440"/>
                  <a:gd name="connsiteY3" fmla="*/ 623323 h 831134"/>
                  <a:gd name="connsiteX4" fmla="*/ 4675 w 507440"/>
                  <a:gd name="connsiteY4" fmla="*/ 723241 h 831134"/>
                  <a:gd name="connsiteX5" fmla="*/ 1342 w 507440"/>
                  <a:gd name="connsiteY5" fmla="*/ 775247 h 831134"/>
                  <a:gd name="connsiteX6" fmla="*/ 389 w 507440"/>
                  <a:gd name="connsiteY6" fmla="*/ 829921 h 831134"/>
                  <a:gd name="connsiteX7" fmla="*/ 2866 w 507440"/>
                  <a:gd name="connsiteY7" fmla="*/ 829921 h 831134"/>
                  <a:gd name="connsiteX8" fmla="*/ 4771 w 507440"/>
                  <a:gd name="connsiteY8" fmla="*/ 783058 h 831134"/>
                  <a:gd name="connsiteX9" fmla="*/ 16201 w 507440"/>
                  <a:gd name="connsiteY9" fmla="*/ 734480 h 831134"/>
                  <a:gd name="connsiteX10" fmla="*/ 50014 w 507440"/>
                  <a:gd name="connsiteY10" fmla="*/ 645802 h 831134"/>
                  <a:gd name="connsiteX11" fmla="*/ 166410 w 507440"/>
                  <a:gd name="connsiteY11" fmla="*/ 493498 h 831134"/>
                  <a:gd name="connsiteX12" fmla="*/ 311285 w 507440"/>
                  <a:gd name="connsiteY12" fmla="*/ 362529 h 831134"/>
                  <a:gd name="connsiteX13" fmla="*/ 419299 w 507440"/>
                  <a:gd name="connsiteY13" fmla="*/ 204985 h 831134"/>
                  <a:gd name="connsiteX14" fmla="*/ 507119 w 507440"/>
                  <a:gd name="connsiteY14" fmla="*/ 7627 h 831134"/>
                  <a:gd name="connsiteX15" fmla="*/ 495975 w 507440"/>
                  <a:gd name="connsiteY15" fmla="*/ 2960 h 831134"/>
                  <a:gd name="connsiteX16" fmla="*/ 495975 w 507440"/>
                  <a:gd name="connsiteY16" fmla="*/ 2960 h 83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7440" h="831134">
                    <a:moveTo>
                      <a:pt x="495975" y="2960"/>
                    </a:moveTo>
                    <a:cubicBezTo>
                      <a:pt x="441873" y="121451"/>
                      <a:pt x="385294" y="240133"/>
                      <a:pt x="298617" y="338716"/>
                    </a:cubicBezTo>
                    <a:cubicBezTo>
                      <a:pt x="254516" y="388913"/>
                      <a:pt x="201652" y="429109"/>
                      <a:pt x="151932" y="473209"/>
                    </a:cubicBezTo>
                    <a:cubicBezTo>
                      <a:pt x="103640" y="516072"/>
                      <a:pt x="62302" y="564649"/>
                      <a:pt x="34489" y="623323"/>
                    </a:cubicBezTo>
                    <a:cubicBezTo>
                      <a:pt x="19439" y="655137"/>
                      <a:pt x="10105" y="688570"/>
                      <a:pt x="4675" y="723241"/>
                    </a:cubicBezTo>
                    <a:cubicBezTo>
                      <a:pt x="1913" y="740671"/>
                      <a:pt x="2389" y="757721"/>
                      <a:pt x="1342" y="775247"/>
                    </a:cubicBezTo>
                    <a:cubicBezTo>
                      <a:pt x="199" y="793535"/>
                      <a:pt x="-468" y="811633"/>
                      <a:pt x="389" y="829921"/>
                    </a:cubicBezTo>
                    <a:cubicBezTo>
                      <a:pt x="484" y="831540"/>
                      <a:pt x="2866" y="831540"/>
                      <a:pt x="2866" y="829921"/>
                    </a:cubicBezTo>
                    <a:cubicBezTo>
                      <a:pt x="2675" y="814300"/>
                      <a:pt x="3247" y="798583"/>
                      <a:pt x="4771" y="783058"/>
                    </a:cubicBezTo>
                    <a:cubicBezTo>
                      <a:pt x="6390" y="766389"/>
                      <a:pt x="11819" y="750577"/>
                      <a:pt x="16201" y="734480"/>
                    </a:cubicBezTo>
                    <a:cubicBezTo>
                      <a:pt x="24583" y="703810"/>
                      <a:pt x="36679" y="674663"/>
                      <a:pt x="50014" y="645802"/>
                    </a:cubicBezTo>
                    <a:cubicBezTo>
                      <a:pt x="77446" y="586462"/>
                      <a:pt x="117928" y="536836"/>
                      <a:pt x="166410" y="493498"/>
                    </a:cubicBezTo>
                    <a:cubicBezTo>
                      <a:pt x="215083" y="450064"/>
                      <a:pt x="267661" y="411297"/>
                      <a:pt x="311285" y="362529"/>
                    </a:cubicBezTo>
                    <a:cubicBezTo>
                      <a:pt x="353957" y="314904"/>
                      <a:pt x="388724" y="260897"/>
                      <a:pt x="419299" y="204985"/>
                    </a:cubicBezTo>
                    <a:cubicBezTo>
                      <a:pt x="453970" y="141644"/>
                      <a:pt x="481783" y="75064"/>
                      <a:pt x="507119" y="7627"/>
                    </a:cubicBezTo>
                    <a:cubicBezTo>
                      <a:pt x="509405" y="1246"/>
                      <a:pt x="498832" y="-3231"/>
                      <a:pt x="495975" y="2960"/>
                    </a:cubicBezTo>
                    <a:lnTo>
                      <a:pt x="495975" y="2960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2" name="Freeform: Shape 576">
                <a:extLst>
                  <a:ext uri="{FF2B5EF4-FFF2-40B4-BE49-F238E27FC236}">
                    <a16:creationId xmlns:a16="http://schemas.microsoft.com/office/drawing/2014/main" id="{EBE1E80F-C292-4498-BEA7-BEBFD975A274}"/>
                  </a:ext>
                </a:extLst>
              </p:cNvPr>
              <p:cNvSpPr/>
              <p:nvPr/>
            </p:nvSpPr>
            <p:spPr>
              <a:xfrm>
                <a:off x="9421830" y="2823942"/>
                <a:ext cx="324309" cy="357902"/>
              </a:xfrm>
              <a:custGeom>
                <a:avLst/>
                <a:gdLst>
                  <a:gd name="connsiteX0" fmla="*/ 611 w 324309"/>
                  <a:gd name="connsiteY0" fmla="*/ 7258 h 357902"/>
                  <a:gd name="connsiteX1" fmla="*/ 140533 w 324309"/>
                  <a:gd name="connsiteY1" fmla="*/ 222618 h 357902"/>
                  <a:gd name="connsiteX2" fmla="*/ 219210 w 324309"/>
                  <a:gd name="connsiteY2" fmla="*/ 310438 h 357902"/>
                  <a:gd name="connsiteX3" fmla="*/ 314460 w 324309"/>
                  <a:gd name="connsiteY3" fmla="*/ 357873 h 357902"/>
                  <a:gd name="connsiteX4" fmla="*/ 317127 w 324309"/>
                  <a:gd name="connsiteY4" fmla="*/ 337966 h 357902"/>
                  <a:gd name="connsiteX5" fmla="*/ 227020 w 324309"/>
                  <a:gd name="connsiteY5" fmla="*/ 286626 h 357902"/>
                  <a:gd name="connsiteX6" fmla="*/ 152440 w 324309"/>
                  <a:gd name="connsiteY6" fmla="*/ 201472 h 357902"/>
                  <a:gd name="connsiteX7" fmla="*/ 8993 w 324309"/>
                  <a:gd name="connsiteY7" fmla="*/ 2305 h 357902"/>
                  <a:gd name="connsiteX8" fmla="*/ 611 w 324309"/>
                  <a:gd name="connsiteY8" fmla="*/ 7258 h 357902"/>
                  <a:gd name="connsiteX9" fmla="*/ 611 w 324309"/>
                  <a:gd name="connsiteY9" fmla="*/ 7258 h 35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4309" h="357902">
                    <a:moveTo>
                      <a:pt x="611" y="7258"/>
                    </a:moveTo>
                    <a:cubicBezTo>
                      <a:pt x="40045" y="83743"/>
                      <a:pt x="87193" y="155086"/>
                      <a:pt x="140533" y="222618"/>
                    </a:cubicBezTo>
                    <a:cubicBezTo>
                      <a:pt x="164822" y="253288"/>
                      <a:pt x="189873" y="284435"/>
                      <a:pt x="219210" y="310438"/>
                    </a:cubicBezTo>
                    <a:cubicBezTo>
                      <a:pt x="245785" y="333965"/>
                      <a:pt x="278074" y="355301"/>
                      <a:pt x="314460" y="357873"/>
                    </a:cubicBezTo>
                    <a:cubicBezTo>
                      <a:pt x="326080" y="358730"/>
                      <a:pt x="327985" y="341014"/>
                      <a:pt x="317127" y="337966"/>
                    </a:cubicBezTo>
                    <a:cubicBezTo>
                      <a:pt x="282170" y="328250"/>
                      <a:pt x="253405" y="311677"/>
                      <a:pt x="227020" y="286626"/>
                    </a:cubicBezTo>
                    <a:cubicBezTo>
                      <a:pt x="199684" y="260718"/>
                      <a:pt x="176062" y="230809"/>
                      <a:pt x="152440" y="201472"/>
                    </a:cubicBezTo>
                    <a:cubicBezTo>
                      <a:pt x="101195" y="137750"/>
                      <a:pt x="53761" y="70694"/>
                      <a:pt x="8993" y="2305"/>
                    </a:cubicBezTo>
                    <a:cubicBezTo>
                      <a:pt x="5659" y="-2934"/>
                      <a:pt x="-2246" y="1638"/>
                      <a:pt x="611" y="7258"/>
                    </a:cubicBezTo>
                    <a:lnTo>
                      <a:pt x="611" y="725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3" name="Freeform: Shape 577">
                <a:extLst>
                  <a:ext uri="{FF2B5EF4-FFF2-40B4-BE49-F238E27FC236}">
                    <a16:creationId xmlns:a16="http://schemas.microsoft.com/office/drawing/2014/main" id="{8A772592-4C88-4695-82B6-CC5C5B96D285}"/>
                  </a:ext>
                </a:extLst>
              </p:cNvPr>
              <p:cNvSpPr/>
              <p:nvPr/>
            </p:nvSpPr>
            <p:spPr>
              <a:xfrm>
                <a:off x="9313993" y="2958419"/>
                <a:ext cx="298850" cy="155593"/>
              </a:xfrm>
              <a:custGeom>
                <a:avLst/>
                <a:gdLst>
                  <a:gd name="connsiteX0" fmla="*/ 1101 w 298850"/>
                  <a:gd name="connsiteY0" fmla="*/ 4321 h 155593"/>
                  <a:gd name="connsiteX1" fmla="*/ 108162 w 298850"/>
                  <a:gd name="connsiteY1" fmla="*/ 130241 h 155593"/>
                  <a:gd name="connsiteX2" fmla="*/ 195697 w 298850"/>
                  <a:gd name="connsiteY2" fmla="*/ 155387 h 155593"/>
                  <a:gd name="connsiteX3" fmla="*/ 251228 w 298850"/>
                  <a:gd name="connsiteY3" fmla="*/ 152339 h 155593"/>
                  <a:gd name="connsiteX4" fmla="*/ 297710 w 298850"/>
                  <a:gd name="connsiteY4" fmla="*/ 138719 h 155593"/>
                  <a:gd name="connsiteX5" fmla="*/ 296948 w 298850"/>
                  <a:gd name="connsiteY5" fmla="*/ 132432 h 155593"/>
                  <a:gd name="connsiteX6" fmla="*/ 251228 w 298850"/>
                  <a:gd name="connsiteY6" fmla="*/ 132718 h 155593"/>
                  <a:gd name="connsiteX7" fmla="*/ 197983 w 298850"/>
                  <a:gd name="connsiteY7" fmla="*/ 135480 h 155593"/>
                  <a:gd name="connsiteX8" fmla="*/ 109686 w 298850"/>
                  <a:gd name="connsiteY8" fmla="*/ 108334 h 155593"/>
                  <a:gd name="connsiteX9" fmla="*/ 3483 w 298850"/>
                  <a:gd name="connsiteY9" fmla="*/ 320 h 155593"/>
                  <a:gd name="connsiteX10" fmla="*/ 1101 w 298850"/>
                  <a:gd name="connsiteY10" fmla="*/ 4321 h 155593"/>
                  <a:gd name="connsiteX11" fmla="*/ 1101 w 298850"/>
                  <a:gd name="connsiteY11" fmla="*/ 4321 h 155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8850" h="155593">
                    <a:moveTo>
                      <a:pt x="1101" y="4321"/>
                    </a:moveTo>
                    <a:cubicBezTo>
                      <a:pt x="47298" y="36610"/>
                      <a:pt x="59680" y="99475"/>
                      <a:pt x="108162" y="130241"/>
                    </a:cubicBezTo>
                    <a:cubicBezTo>
                      <a:pt x="134070" y="146624"/>
                      <a:pt x="165312" y="154054"/>
                      <a:pt x="195697" y="155387"/>
                    </a:cubicBezTo>
                    <a:cubicBezTo>
                      <a:pt x="214271" y="156149"/>
                      <a:pt x="232845" y="154721"/>
                      <a:pt x="251228" y="152339"/>
                    </a:cubicBezTo>
                    <a:cubicBezTo>
                      <a:pt x="267420" y="150244"/>
                      <a:pt x="285327" y="150244"/>
                      <a:pt x="297710" y="138719"/>
                    </a:cubicBezTo>
                    <a:cubicBezTo>
                      <a:pt x="299424" y="137099"/>
                      <a:pt x="299234" y="133480"/>
                      <a:pt x="296948" y="132432"/>
                    </a:cubicBezTo>
                    <a:cubicBezTo>
                      <a:pt x="282089" y="125860"/>
                      <a:pt x="266944" y="130813"/>
                      <a:pt x="251228" y="132718"/>
                    </a:cubicBezTo>
                    <a:cubicBezTo>
                      <a:pt x="233607" y="134813"/>
                      <a:pt x="215795" y="136147"/>
                      <a:pt x="197983" y="135480"/>
                    </a:cubicBezTo>
                    <a:cubicBezTo>
                      <a:pt x="166836" y="134337"/>
                      <a:pt x="135118" y="127098"/>
                      <a:pt x="109686" y="108334"/>
                    </a:cubicBezTo>
                    <a:cubicBezTo>
                      <a:pt x="68157" y="77663"/>
                      <a:pt x="51584" y="23466"/>
                      <a:pt x="3483" y="320"/>
                    </a:cubicBezTo>
                    <a:cubicBezTo>
                      <a:pt x="720" y="-1108"/>
                      <a:pt x="-1375" y="2606"/>
                      <a:pt x="1101" y="4321"/>
                    </a:cubicBezTo>
                    <a:lnTo>
                      <a:pt x="1101" y="4321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4" name="Freeform: Shape 578">
                <a:extLst>
                  <a:ext uri="{FF2B5EF4-FFF2-40B4-BE49-F238E27FC236}">
                    <a16:creationId xmlns:a16="http://schemas.microsoft.com/office/drawing/2014/main" id="{B042B0A0-30CA-4BD2-B9BA-BEA579D37D15}"/>
                  </a:ext>
                </a:extLst>
              </p:cNvPr>
              <p:cNvSpPr/>
              <p:nvPr/>
            </p:nvSpPr>
            <p:spPr>
              <a:xfrm>
                <a:off x="9393295" y="3098812"/>
                <a:ext cx="109906" cy="528442"/>
              </a:xfrm>
              <a:custGeom>
                <a:avLst/>
                <a:gdLst>
                  <a:gd name="connsiteX0" fmla="*/ 95345 w 109906"/>
                  <a:gd name="connsiteY0" fmla="*/ 4041 h 528442"/>
                  <a:gd name="connsiteX1" fmla="*/ 20765 w 109906"/>
                  <a:gd name="connsiteY1" fmla="*/ 115864 h 528442"/>
                  <a:gd name="connsiteX2" fmla="*/ 1143 w 109906"/>
                  <a:gd name="connsiteY2" fmla="*/ 167204 h 528442"/>
                  <a:gd name="connsiteX3" fmla="*/ 0 w 109906"/>
                  <a:gd name="connsiteY3" fmla="*/ 236927 h 528442"/>
                  <a:gd name="connsiteX4" fmla="*/ 21050 w 109906"/>
                  <a:gd name="connsiteY4" fmla="*/ 522106 h 528442"/>
                  <a:gd name="connsiteX5" fmla="*/ 38481 w 109906"/>
                  <a:gd name="connsiteY5" fmla="*/ 519724 h 528442"/>
                  <a:gd name="connsiteX6" fmla="*/ 19717 w 109906"/>
                  <a:gd name="connsiteY6" fmla="*/ 243880 h 528442"/>
                  <a:gd name="connsiteX7" fmla="*/ 20098 w 109906"/>
                  <a:gd name="connsiteY7" fmla="*/ 176443 h 528442"/>
                  <a:gd name="connsiteX8" fmla="*/ 24955 w 109906"/>
                  <a:gd name="connsiteY8" fmla="*/ 141963 h 528442"/>
                  <a:gd name="connsiteX9" fmla="*/ 41624 w 109906"/>
                  <a:gd name="connsiteY9" fmla="*/ 119389 h 528442"/>
                  <a:gd name="connsiteX10" fmla="*/ 108966 w 109906"/>
                  <a:gd name="connsiteY10" fmla="*/ 11947 h 528442"/>
                  <a:gd name="connsiteX11" fmla="*/ 95345 w 109906"/>
                  <a:gd name="connsiteY11" fmla="*/ 4041 h 528442"/>
                  <a:gd name="connsiteX12" fmla="*/ 95345 w 109906"/>
                  <a:gd name="connsiteY12" fmla="*/ 4041 h 52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9906" h="528442">
                    <a:moveTo>
                      <a:pt x="95345" y="4041"/>
                    </a:moveTo>
                    <a:cubicBezTo>
                      <a:pt x="74390" y="43855"/>
                      <a:pt x="49149" y="80908"/>
                      <a:pt x="20765" y="115864"/>
                    </a:cubicBezTo>
                    <a:cubicBezTo>
                      <a:pt x="7715" y="131962"/>
                      <a:pt x="2000" y="146344"/>
                      <a:pt x="1143" y="167204"/>
                    </a:cubicBezTo>
                    <a:cubicBezTo>
                      <a:pt x="191" y="190445"/>
                      <a:pt x="0" y="213686"/>
                      <a:pt x="0" y="236927"/>
                    </a:cubicBezTo>
                    <a:cubicBezTo>
                      <a:pt x="0" y="332082"/>
                      <a:pt x="5810" y="428189"/>
                      <a:pt x="21050" y="522106"/>
                    </a:cubicBezTo>
                    <a:cubicBezTo>
                      <a:pt x="22669" y="531916"/>
                      <a:pt x="39624" y="529726"/>
                      <a:pt x="38481" y="519724"/>
                    </a:cubicBezTo>
                    <a:cubicBezTo>
                      <a:pt x="28480" y="427903"/>
                      <a:pt x="20669" y="336273"/>
                      <a:pt x="19717" y="243880"/>
                    </a:cubicBezTo>
                    <a:cubicBezTo>
                      <a:pt x="19431" y="221401"/>
                      <a:pt x="19621" y="198922"/>
                      <a:pt x="20098" y="176443"/>
                    </a:cubicBezTo>
                    <a:cubicBezTo>
                      <a:pt x="20383" y="164918"/>
                      <a:pt x="19526" y="152536"/>
                      <a:pt x="24955" y="141963"/>
                    </a:cubicBezTo>
                    <a:cubicBezTo>
                      <a:pt x="29242" y="133676"/>
                      <a:pt x="35909" y="126723"/>
                      <a:pt x="41624" y="119389"/>
                    </a:cubicBezTo>
                    <a:cubicBezTo>
                      <a:pt x="67913" y="85956"/>
                      <a:pt x="90297" y="50142"/>
                      <a:pt x="108966" y="11947"/>
                    </a:cubicBezTo>
                    <a:cubicBezTo>
                      <a:pt x="113538" y="2898"/>
                      <a:pt x="100203" y="-5103"/>
                      <a:pt x="95345" y="4041"/>
                    </a:cubicBezTo>
                    <a:lnTo>
                      <a:pt x="95345" y="4041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5" name="Freeform: Shape 579">
                <a:extLst>
                  <a:ext uri="{FF2B5EF4-FFF2-40B4-BE49-F238E27FC236}">
                    <a16:creationId xmlns:a16="http://schemas.microsoft.com/office/drawing/2014/main" id="{5813DC10-6A31-4361-A76B-5795F4884D7F}"/>
                  </a:ext>
                </a:extLst>
              </p:cNvPr>
              <p:cNvSpPr/>
              <p:nvPr/>
            </p:nvSpPr>
            <p:spPr>
              <a:xfrm>
                <a:off x="9640619" y="3134963"/>
                <a:ext cx="36020" cy="104349"/>
              </a:xfrm>
              <a:custGeom>
                <a:avLst/>
                <a:gdLst>
                  <a:gd name="connsiteX0" fmla="*/ 22519 w 36020"/>
                  <a:gd name="connsiteY0" fmla="*/ 6180 h 104349"/>
                  <a:gd name="connsiteX1" fmla="*/ 17661 w 36020"/>
                  <a:gd name="connsiteY1" fmla="*/ 51519 h 104349"/>
                  <a:gd name="connsiteX2" fmla="*/ 10517 w 36020"/>
                  <a:gd name="connsiteY2" fmla="*/ 72760 h 104349"/>
                  <a:gd name="connsiteX3" fmla="*/ 421 w 36020"/>
                  <a:gd name="connsiteY3" fmla="*/ 94191 h 104349"/>
                  <a:gd name="connsiteX4" fmla="*/ 5088 w 36020"/>
                  <a:gd name="connsiteY4" fmla="*/ 103716 h 104349"/>
                  <a:gd name="connsiteX5" fmla="*/ 15089 w 36020"/>
                  <a:gd name="connsiteY5" fmla="*/ 100382 h 104349"/>
                  <a:gd name="connsiteX6" fmla="*/ 25853 w 36020"/>
                  <a:gd name="connsiteY6" fmla="*/ 78094 h 104349"/>
                  <a:gd name="connsiteX7" fmla="*/ 32520 w 36020"/>
                  <a:gd name="connsiteY7" fmla="*/ 54757 h 104349"/>
                  <a:gd name="connsiteX8" fmla="*/ 35378 w 36020"/>
                  <a:gd name="connsiteY8" fmla="*/ 6180 h 104349"/>
                  <a:gd name="connsiteX9" fmla="*/ 22519 w 36020"/>
                  <a:gd name="connsiteY9" fmla="*/ 6180 h 104349"/>
                  <a:gd name="connsiteX10" fmla="*/ 22519 w 36020"/>
                  <a:gd name="connsiteY10" fmla="*/ 6180 h 10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20" h="104349">
                    <a:moveTo>
                      <a:pt x="22519" y="6180"/>
                    </a:moveTo>
                    <a:cubicBezTo>
                      <a:pt x="23090" y="21515"/>
                      <a:pt x="21566" y="36660"/>
                      <a:pt x="17661" y="51519"/>
                    </a:cubicBezTo>
                    <a:cubicBezTo>
                      <a:pt x="15756" y="58758"/>
                      <a:pt x="13375" y="65902"/>
                      <a:pt x="10517" y="72760"/>
                    </a:cubicBezTo>
                    <a:cubicBezTo>
                      <a:pt x="7469" y="79999"/>
                      <a:pt x="3374" y="86857"/>
                      <a:pt x="421" y="94191"/>
                    </a:cubicBezTo>
                    <a:cubicBezTo>
                      <a:pt x="-1103" y="97810"/>
                      <a:pt x="1754" y="102382"/>
                      <a:pt x="5088" y="103716"/>
                    </a:cubicBezTo>
                    <a:cubicBezTo>
                      <a:pt x="9089" y="105335"/>
                      <a:pt x="12708" y="103716"/>
                      <a:pt x="15089" y="100382"/>
                    </a:cubicBezTo>
                    <a:cubicBezTo>
                      <a:pt x="19947" y="93905"/>
                      <a:pt x="23090" y="85714"/>
                      <a:pt x="25853" y="78094"/>
                    </a:cubicBezTo>
                    <a:cubicBezTo>
                      <a:pt x="28615" y="70474"/>
                      <a:pt x="30901" y="62758"/>
                      <a:pt x="32520" y="54757"/>
                    </a:cubicBezTo>
                    <a:cubicBezTo>
                      <a:pt x="35854" y="38755"/>
                      <a:pt x="36806" y="22372"/>
                      <a:pt x="35378" y="6180"/>
                    </a:cubicBezTo>
                    <a:cubicBezTo>
                      <a:pt x="34616" y="-1916"/>
                      <a:pt x="22138" y="-2202"/>
                      <a:pt x="22519" y="6180"/>
                    </a:cubicBezTo>
                    <a:lnTo>
                      <a:pt x="22519" y="6180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6" name="Freeform: Shape 580">
                <a:extLst>
                  <a:ext uri="{FF2B5EF4-FFF2-40B4-BE49-F238E27FC236}">
                    <a16:creationId xmlns:a16="http://schemas.microsoft.com/office/drawing/2014/main" id="{02D3774F-D9BC-4243-B22E-960E00EE211F}"/>
                  </a:ext>
                </a:extLst>
              </p:cNvPr>
              <p:cNvSpPr/>
              <p:nvPr/>
            </p:nvSpPr>
            <p:spPr>
              <a:xfrm>
                <a:off x="9452897" y="3224773"/>
                <a:ext cx="260467" cy="49909"/>
              </a:xfrm>
              <a:custGeom>
                <a:avLst/>
                <a:gdLst>
                  <a:gd name="connsiteX0" fmla="*/ 5263 w 260467"/>
                  <a:gd name="connsiteY0" fmla="*/ 45529 h 49909"/>
                  <a:gd name="connsiteX1" fmla="*/ 135184 w 260467"/>
                  <a:gd name="connsiteY1" fmla="*/ 32861 h 49909"/>
                  <a:gd name="connsiteX2" fmla="*/ 197858 w 260467"/>
                  <a:gd name="connsiteY2" fmla="*/ 19812 h 49909"/>
                  <a:gd name="connsiteX3" fmla="*/ 224147 w 260467"/>
                  <a:gd name="connsiteY3" fmla="*/ 25431 h 49909"/>
                  <a:gd name="connsiteX4" fmla="*/ 242435 w 260467"/>
                  <a:gd name="connsiteY4" fmla="*/ 45529 h 49909"/>
                  <a:gd name="connsiteX5" fmla="*/ 260437 w 260467"/>
                  <a:gd name="connsiteY5" fmla="*/ 40671 h 49909"/>
                  <a:gd name="connsiteX6" fmla="*/ 225862 w 260467"/>
                  <a:gd name="connsiteY6" fmla="*/ 3905 h 49909"/>
                  <a:gd name="connsiteX7" fmla="*/ 160711 w 260467"/>
                  <a:gd name="connsiteY7" fmla="*/ 6858 h 49909"/>
                  <a:gd name="connsiteX8" fmla="*/ 5167 w 260467"/>
                  <a:gd name="connsiteY8" fmla="*/ 34766 h 49909"/>
                  <a:gd name="connsiteX9" fmla="*/ 5263 w 260467"/>
                  <a:gd name="connsiteY9" fmla="*/ 45529 h 49909"/>
                  <a:gd name="connsiteX10" fmla="*/ 5263 w 260467"/>
                  <a:gd name="connsiteY10" fmla="*/ 45529 h 4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0467" h="49909">
                    <a:moveTo>
                      <a:pt x="5263" y="45529"/>
                    </a:moveTo>
                    <a:cubicBezTo>
                      <a:pt x="49363" y="45624"/>
                      <a:pt x="92131" y="42862"/>
                      <a:pt x="135184" y="32861"/>
                    </a:cubicBezTo>
                    <a:cubicBezTo>
                      <a:pt x="155758" y="28098"/>
                      <a:pt x="176617" y="20193"/>
                      <a:pt x="197858" y="19812"/>
                    </a:cubicBezTo>
                    <a:cubicBezTo>
                      <a:pt x="207002" y="19621"/>
                      <a:pt x="216051" y="21145"/>
                      <a:pt x="224147" y="25431"/>
                    </a:cubicBezTo>
                    <a:cubicBezTo>
                      <a:pt x="233291" y="30289"/>
                      <a:pt x="236815" y="37338"/>
                      <a:pt x="242435" y="45529"/>
                    </a:cubicBezTo>
                    <a:cubicBezTo>
                      <a:pt x="247388" y="52768"/>
                      <a:pt x="261199" y="50958"/>
                      <a:pt x="260437" y="40671"/>
                    </a:cubicBezTo>
                    <a:cubicBezTo>
                      <a:pt x="259104" y="22383"/>
                      <a:pt x="241959" y="9525"/>
                      <a:pt x="225862" y="3905"/>
                    </a:cubicBezTo>
                    <a:cubicBezTo>
                      <a:pt x="204621" y="-3620"/>
                      <a:pt x="181761" y="1047"/>
                      <a:pt x="160711" y="6858"/>
                    </a:cubicBezTo>
                    <a:cubicBezTo>
                      <a:pt x="110133" y="20859"/>
                      <a:pt x="57650" y="32099"/>
                      <a:pt x="5167" y="34766"/>
                    </a:cubicBezTo>
                    <a:cubicBezTo>
                      <a:pt x="-1691" y="35052"/>
                      <a:pt x="-1786" y="45529"/>
                      <a:pt x="5263" y="45529"/>
                    </a:cubicBezTo>
                    <a:lnTo>
                      <a:pt x="5263" y="45529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7" name="Freeform: Shape 581">
                <a:extLst>
                  <a:ext uri="{FF2B5EF4-FFF2-40B4-BE49-F238E27FC236}">
                    <a16:creationId xmlns:a16="http://schemas.microsoft.com/office/drawing/2014/main" id="{505B8961-6FF0-4E30-9060-1322A375016D}"/>
                  </a:ext>
                </a:extLst>
              </p:cNvPr>
              <p:cNvSpPr/>
              <p:nvPr/>
            </p:nvSpPr>
            <p:spPr>
              <a:xfrm>
                <a:off x="9230295" y="3258625"/>
                <a:ext cx="175194" cy="46173"/>
              </a:xfrm>
              <a:custGeom>
                <a:avLst/>
                <a:gdLst>
                  <a:gd name="connsiteX0" fmla="*/ 166238 w 175194"/>
                  <a:gd name="connsiteY0" fmla="*/ 1009 h 46173"/>
                  <a:gd name="connsiteX1" fmla="*/ 86609 w 175194"/>
                  <a:gd name="connsiteY1" fmla="*/ 28251 h 46173"/>
                  <a:gd name="connsiteX2" fmla="*/ 4122 w 175194"/>
                  <a:gd name="connsiteY2" fmla="*/ 23679 h 46173"/>
                  <a:gd name="connsiteX3" fmla="*/ 1931 w 175194"/>
                  <a:gd name="connsiteY3" fmla="*/ 31584 h 46173"/>
                  <a:gd name="connsiteX4" fmla="*/ 42794 w 175194"/>
                  <a:gd name="connsiteY4" fmla="*/ 45205 h 46173"/>
                  <a:gd name="connsiteX5" fmla="*/ 88895 w 175194"/>
                  <a:gd name="connsiteY5" fmla="*/ 44253 h 46173"/>
                  <a:gd name="connsiteX6" fmla="*/ 172334 w 175194"/>
                  <a:gd name="connsiteY6" fmla="*/ 11677 h 46173"/>
                  <a:gd name="connsiteX7" fmla="*/ 166238 w 175194"/>
                  <a:gd name="connsiteY7" fmla="*/ 1009 h 46173"/>
                  <a:gd name="connsiteX8" fmla="*/ 166238 w 175194"/>
                  <a:gd name="connsiteY8" fmla="*/ 1009 h 46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194" h="46173">
                    <a:moveTo>
                      <a:pt x="166238" y="1009"/>
                    </a:moveTo>
                    <a:cubicBezTo>
                      <a:pt x="142044" y="16249"/>
                      <a:pt x="114993" y="25393"/>
                      <a:pt x="86609" y="28251"/>
                    </a:cubicBezTo>
                    <a:cubicBezTo>
                      <a:pt x="59081" y="31013"/>
                      <a:pt x="31459" y="26727"/>
                      <a:pt x="4122" y="23679"/>
                    </a:cubicBezTo>
                    <a:cubicBezTo>
                      <a:pt x="-259" y="23202"/>
                      <a:pt x="-1402" y="29584"/>
                      <a:pt x="1931" y="31584"/>
                    </a:cubicBezTo>
                    <a:cubicBezTo>
                      <a:pt x="14885" y="39204"/>
                      <a:pt x="27839" y="43586"/>
                      <a:pt x="42794" y="45205"/>
                    </a:cubicBezTo>
                    <a:cubicBezTo>
                      <a:pt x="58034" y="46824"/>
                      <a:pt x="73655" y="46348"/>
                      <a:pt x="88895" y="44253"/>
                    </a:cubicBezTo>
                    <a:cubicBezTo>
                      <a:pt x="118708" y="40062"/>
                      <a:pt x="147569" y="28632"/>
                      <a:pt x="172334" y="11677"/>
                    </a:cubicBezTo>
                    <a:cubicBezTo>
                      <a:pt x="178906" y="7200"/>
                      <a:pt x="173000" y="-3277"/>
                      <a:pt x="166238" y="1009"/>
                    </a:cubicBezTo>
                    <a:lnTo>
                      <a:pt x="166238" y="1009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8" name="Freeform: Shape 582">
                <a:extLst>
                  <a:ext uri="{FF2B5EF4-FFF2-40B4-BE49-F238E27FC236}">
                    <a16:creationId xmlns:a16="http://schemas.microsoft.com/office/drawing/2014/main" id="{1819CACA-370A-4F09-A910-F7C42800035A}"/>
                  </a:ext>
                </a:extLst>
              </p:cNvPr>
              <p:cNvSpPr/>
              <p:nvPr/>
            </p:nvSpPr>
            <p:spPr>
              <a:xfrm>
                <a:off x="9518026" y="3646042"/>
                <a:ext cx="153736" cy="119652"/>
              </a:xfrm>
              <a:custGeom>
                <a:avLst/>
                <a:gdLst>
                  <a:gd name="connsiteX0" fmla="*/ 1189 w 153736"/>
                  <a:gd name="connsiteY0" fmla="*/ 4403 h 119652"/>
                  <a:gd name="connsiteX1" fmla="*/ 83104 w 153736"/>
                  <a:gd name="connsiteY1" fmla="*/ 55267 h 119652"/>
                  <a:gd name="connsiteX2" fmla="*/ 117490 w 153736"/>
                  <a:gd name="connsiteY2" fmla="*/ 87747 h 119652"/>
                  <a:gd name="connsiteX3" fmla="*/ 133111 w 153736"/>
                  <a:gd name="connsiteY3" fmla="*/ 105559 h 119652"/>
                  <a:gd name="connsiteX4" fmla="*/ 149589 w 153736"/>
                  <a:gd name="connsiteY4" fmla="*/ 119561 h 119652"/>
                  <a:gd name="connsiteX5" fmla="*/ 153685 w 153736"/>
                  <a:gd name="connsiteY5" fmla="*/ 116417 h 119652"/>
                  <a:gd name="connsiteX6" fmla="*/ 143969 w 153736"/>
                  <a:gd name="connsiteY6" fmla="*/ 96320 h 119652"/>
                  <a:gd name="connsiteX7" fmla="*/ 128253 w 153736"/>
                  <a:gd name="connsiteY7" fmla="*/ 78603 h 119652"/>
                  <a:gd name="connsiteX8" fmla="*/ 90534 w 153736"/>
                  <a:gd name="connsiteY8" fmla="*/ 45456 h 119652"/>
                  <a:gd name="connsiteX9" fmla="*/ 2809 w 153736"/>
                  <a:gd name="connsiteY9" fmla="*/ 117 h 119652"/>
                  <a:gd name="connsiteX10" fmla="*/ 1189 w 153736"/>
                  <a:gd name="connsiteY10" fmla="*/ 4403 h 119652"/>
                  <a:gd name="connsiteX11" fmla="*/ 1189 w 153736"/>
                  <a:gd name="connsiteY11" fmla="*/ 4403 h 11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736" h="119652">
                    <a:moveTo>
                      <a:pt x="1189" y="4403"/>
                    </a:moveTo>
                    <a:cubicBezTo>
                      <a:pt x="30622" y="17453"/>
                      <a:pt x="58149" y="34883"/>
                      <a:pt x="83104" y="55267"/>
                    </a:cubicBezTo>
                    <a:cubicBezTo>
                      <a:pt x="95392" y="65268"/>
                      <a:pt x="106726" y="76222"/>
                      <a:pt x="117490" y="87747"/>
                    </a:cubicBezTo>
                    <a:cubicBezTo>
                      <a:pt x="122919" y="93557"/>
                      <a:pt x="128062" y="99463"/>
                      <a:pt x="133111" y="105559"/>
                    </a:cubicBezTo>
                    <a:cubicBezTo>
                      <a:pt x="137397" y="110798"/>
                      <a:pt x="142636" y="117941"/>
                      <a:pt x="149589" y="119561"/>
                    </a:cubicBezTo>
                    <a:cubicBezTo>
                      <a:pt x="151780" y="120037"/>
                      <a:pt x="153494" y="118608"/>
                      <a:pt x="153685" y="116417"/>
                    </a:cubicBezTo>
                    <a:cubicBezTo>
                      <a:pt x="154351" y="108988"/>
                      <a:pt x="148446" y="101749"/>
                      <a:pt x="143969" y="96320"/>
                    </a:cubicBezTo>
                    <a:cubicBezTo>
                      <a:pt x="139016" y="90224"/>
                      <a:pt x="133777" y="84318"/>
                      <a:pt x="128253" y="78603"/>
                    </a:cubicBezTo>
                    <a:cubicBezTo>
                      <a:pt x="116728" y="66506"/>
                      <a:pt x="103869" y="55553"/>
                      <a:pt x="90534" y="45456"/>
                    </a:cubicBezTo>
                    <a:cubicBezTo>
                      <a:pt x="64054" y="25454"/>
                      <a:pt x="34241" y="10595"/>
                      <a:pt x="2809" y="117"/>
                    </a:cubicBezTo>
                    <a:cubicBezTo>
                      <a:pt x="523" y="-740"/>
                      <a:pt x="-1287" y="3356"/>
                      <a:pt x="1189" y="4403"/>
                    </a:cubicBezTo>
                    <a:lnTo>
                      <a:pt x="1189" y="4403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9" name="Freeform: Shape 583">
                <a:extLst>
                  <a:ext uri="{FF2B5EF4-FFF2-40B4-BE49-F238E27FC236}">
                    <a16:creationId xmlns:a16="http://schemas.microsoft.com/office/drawing/2014/main" id="{3CC23F8D-58EB-4AD4-87B6-732835311743}"/>
                  </a:ext>
                </a:extLst>
              </p:cNvPr>
              <p:cNvSpPr/>
              <p:nvPr/>
            </p:nvSpPr>
            <p:spPr>
              <a:xfrm>
                <a:off x="9583451" y="3609757"/>
                <a:ext cx="128402" cy="89051"/>
              </a:xfrm>
              <a:custGeom>
                <a:avLst/>
                <a:gdLst>
                  <a:gd name="connsiteX0" fmla="*/ 3582 w 128402"/>
                  <a:gd name="connsiteY0" fmla="*/ 9827 h 89051"/>
                  <a:gd name="connsiteX1" fmla="*/ 65494 w 128402"/>
                  <a:gd name="connsiteY1" fmla="*/ 41355 h 89051"/>
                  <a:gd name="connsiteX2" fmla="*/ 91116 w 128402"/>
                  <a:gd name="connsiteY2" fmla="*/ 64787 h 89051"/>
                  <a:gd name="connsiteX3" fmla="*/ 103308 w 128402"/>
                  <a:gd name="connsiteY3" fmla="*/ 77264 h 89051"/>
                  <a:gd name="connsiteX4" fmla="*/ 117882 w 128402"/>
                  <a:gd name="connsiteY4" fmla="*/ 88885 h 89051"/>
                  <a:gd name="connsiteX5" fmla="*/ 128169 w 128402"/>
                  <a:gd name="connsiteY5" fmla="*/ 78598 h 89051"/>
                  <a:gd name="connsiteX6" fmla="*/ 116072 w 128402"/>
                  <a:gd name="connsiteY6" fmla="*/ 64405 h 89051"/>
                  <a:gd name="connsiteX7" fmla="*/ 101975 w 128402"/>
                  <a:gd name="connsiteY7" fmla="*/ 52499 h 89051"/>
                  <a:gd name="connsiteX8" fmla="*/ 71876 w 128402"/>
                  <a:gd name="connsiteY8" fmla="*/ 30020 h 89051"/>
                  <a:gd name="connsiteX9" fmla="*/ 6344 w 128402"/>
                  <a:gd name="connsiteY9" fmla="*/ 112 h 89051"/>
                  <a:gd name="connsiteX10" fmla="*/ 3582 w 128402"/>
                  <a:gd name="connsiteY10" fmla="*/ 9827 h 89051"/>
                  <a:gd name="connsiteX11" fmla="*/ 3582 w 128402"/>
                  <a:gd name="connsiteY11" fmla="*/ 9827 h 89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402" h="89051">
                    <a:moveTo>
                      <a:pt x="3582" y="9827"/>
                    </a:moveTo>
                    <a:cubicBezTo>
                      <a:pt x="26346" y="15352"/>
                      <a:pt x="47492" y="26496"/>
                      <a:pt x="65494" y="41355"/>
                    </a:cubicBezTo>
                    <a:cubicBezTo>
                      <a:pt x="74448" y="48689"/>
                      <a:pt x="82925" y="56595"/>
                      <a:pt x="91116" y="64787"/>
                    </a:cubicBezTo>
                    <a:cubicBezTo>
                      <a:pt x="95212" y="68882"/>
                      <a:pt x="99308" y="73073"/>
                      <a:pt x="103308" y="77264"/>
                    </a:cubicBezTo>
                    <a:cubicBezTo>
                      <a:pt x="107499" y="81550"/>
                      <a:pt x="111690" y="87742"/>
                      <a:pt x="117882" y="88885"/>
                    </a:cubicBezTo>
                    <a:cubicBezTo>
                      <a:pt x="124263" y="90028"/>
                      <a:pt x="129597" y="85170"/>
                      <a:pt x="128169" y="78598"/>
                    </a:cubicBezTo>
                    <a:cubicBezTo>
                      <a:pt x="126835" y="72311"/>
                      <a:pt x="120739" y="68406"/>
                      <a:pt x="116072" y="64405"/>
                    </a:cubicBezTo>
                    <a:cubicBezTo>
                      <a:pt x="111405" y="60405"/>
                      <a:pt x="106737" y="56405"/>
                      <a:pt x="101975" y="52499"/>
                    </a:cubicBezTo>
                    <a:cubicBezTo>
                      <a:pt x="92259" y="44593"/>
                      <a:pt x="82258" y="36878"/>
                      <a:pt x="71876" y="30020"/>
                    </a:cubicBezTo>
                    <a:cubicBezTo>
                      <a:pt x="51683" y="16590"/>
                      <a:pt x="30252" y="5160"/>
                      <a:pt x="6344" y="112"/>
                    </a:cubicBezTo>
                    <a:cubicBezTo>
                      <a:pt x="-38" y="-1126"/>
                      <a:pt x="-2705" y="8303"/>
                      <a:pt x="3582" y="9827"/>
                    </a:cubicBezTo>
                    <a:lnTo>
                      <a:pt x="3582" y="9827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0" name="Freeform: Shape 584">
                <a:extLst>
                  <a:ext uri="{FF2B5EF4-FFF2-40B4-BE49-F238E27FC236}">
                    <a16:creationId xmlns:a16="http://schemas.microsoft.com/office/drawing/2014/main" id="{65CF27DA-F54F-4E0E-999F-622434C934FB}"/>
                  </a:ext>
                </a:extLst>
              </p:cNvPr>
              <p:cNvSpPr/>
              <p:nvPr/>
            </p:nvSpPr>
            <p:spPr>
              <a:xfrm>
                <a:off x="9668062" y="2998807"/>
                <a:ext cx="66659" cy="151035"/>
              </a:xfrm>
              <a:custGeom>
                <a:avLst/>
                <a:gdLst>
                  <a:gd name="connsiteX0" fmla="*/ 66418 w 66659"/>
                  <a:gd name="connsiteY0" fmla="*/ 144527 h 151035"/>
                  <a:gd name="connsiteX1" fmla="*/ 41748 w 66659"/>
                  <a:gd name="connsiteY1" fmla="*/ 69565 h 151035"/>
                  <a:gd name="connsiteX2" fmla="*/ 27175 w 66659"/>
                  <a:gd name="connsiteY2" fmla="*/ 34323 h 151035"/>
                  <a:gd name="connsiteX3" fmla="*/ 7649 w 66659"/>
                  <a:gd name="connsiteY3" fmla="*/ 1176 h 151035"/>
                  <a:gd name="connsiteX4" fmla="*/ 28 w 66659"/>
                  <a:gd name="connsiteY4" fmla="*/ 4319 h 151035"/>
                  <a:gd name="connsiteX5" fmla="*/ 12601 w 66659"/>
                  <a:gd name="connsiteY5" fmla="*/ 39752 h 151035"/>
                  <a:gd name="connsiteX6" fmla="*/ 28032 w 66659"/>
                  <a:gd name="connsiteY6" fmla="*/ 74709 h 151035"/>
                  <a:gd name="connsiteX7" fmla="*/ 56226 w 66659"/>
                  <a:gd name="connsiteY7" fmla="*/ 147289 h 151035"/>
                  <a:gd name="connsiteX8" fmla="*/ 66418 w 66659"/>
                  <a:gd name="connsiteY8" fmla="*/ 144527 h 151035"/>
                  <a:gd name="connsiteX9" fmla="*/ 66418 w 66659"/>
                  <a:gd name="connsiteY9" fmla="*/ 144527 h 151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59" h="151035">
                    <a:moveTo>
                      <a:pt x="66418" y="144527"/>
                    </a:moveTo>
                    <a:cubicBezTo>
                      <a:pt x="59179" y="119286"/>
                      <a:pt x="51273" y="94044"/>
                      <a:pt x="41748" y="69565"/>
                    </a:cubicBezTo>
                    <a:cubicBezTo>
                      <a:pt x="37081" y="57754"/>
                      <a:pt x="32223" y="45943"/>
                      <a:pt x="27175" y="34323"/>
                    </a:cubicBezTo>
                    <a:cubicBezTo>
                      <a:pt x="22126" y="22607"/>
                      <a:pt x="16888" y="10320"/>
                      <a:pt x="7649" y="1176"/>
                    </a:cubicBezTo>
                    <a:cubicBezTo>
                      <a:pt x="5172" y="-1301"/>
                      <a:pt x="-448" y="318"/>
                      <a:pt x="28" y="4319"/>
                    </a:cubicBezTo>
                    <a:cubicBezTo>
                      <a:pt x="1648" y="16892"/>
                      <a:pt x="7268" y="28417"/>
                      <a:pt x="12601" y="39752"/>
                    </a:cubicBezTo>
                    <a:cubicBezTo>
                      <a:pt x="17935" y="51277"/>
                      <a:pt x="23079" y="62993"/>
                      <a:pt x="28032" y="74709"/>
                    </a:cubicBezTo>
                    <a:cubicBezTo>
                      <a:pt x="38033" y="98712"/>
                      <a:pt x="47749" y="122715"/>
                      <a:pt x="56226" y="147289"/>
                    </a:cubicBezTo>
                    <a:cubicBezTo>
                      <a:pt x="58417" y="153766"/>
                      <a:pt x="68323" y="151194"/>
                      <a:pt x="66418" y="144527"/>
                    </a:cubicBezTo>
                    <a:lnTo>
                      <a:pt x="66418" y="144527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1" name="Freeform: Shape 585">
                <a:extLst>
                  <a:ext uri="{FF2B5EF4-FFF2-40B4-BE49-F238E27FC236}">
                    <a16:creationId xmlns:a16="http://schemas.microsoft.com/office/drawing/2014/main" id="{976EF01C-4528-4E98-BAB1-512EBF1A8339}"/>
                  </a:ext>
                </a:extLst>
              </p:cNvPr>
              <p:cNvSpPr/>
              <p:nvPr/>
            </p:nvSpPr>
            <p:spPr>
              <a:xfrm>
                <a:off x="9782520" y="3028275"/>
                <a:ext cx="60700" cy="89455"/>
              </a:xfrm>
              <a:custGeom>
                <a:avLst/>
                <a:gdLst>
                  <a:gd name="connsiteX0" fmla="*/ 8919 w 60700"/>
                  <a:gd name="connsiteY0" fmla="*/ 87532 h 89455"/>
                  <a:gd name="connsiteX1" fmla="*/ 37685 w 60700"/>
                  <a:gd name="connsiteY1" fmla="*/ 47241 h 89455"/>
                  <a:gd name="connsiteX2" fmla="*/ 50639 w 60700"/>
                  <a:gd name="connsiteY2" fmla="*/ 26667 h 89455"/>
                  <a:gd name="connsiteX3" fmla="*/ 60640 w 60700"/>
                  <a:gd name="connsiteY3" fmla="*/ 4188 h 89455"/>
                  <a:gd name="connsiteX4" fmla="*/ 55116 w 60700"/>
                  <a:gd name="connsiteY4" fmla="*/ 950 h 89455"/>
                  <a:gd name="connsiteX5" fmla="*/ 41495 w 60700"/>
                  <a:gd name="connsiteY5" fmla="*/ 20381 h 89455"/>
                  <a:gd name="connsiteX6" fmla="*/ 28636 w 60700"/>
                  <a:gd name="connsiteY6" fmla="*/ 41907 h 89455"/>
                  <a:gd name="connsiteX7" fmla="*/ 919 w 60700"/>
                  <a:gd name="connsiteY7" fmla="*/ 82770 h 89455"/>
                  <a:gd name="connsiteX8" fmla="*/ 8919 w 60700"/>
                  <a:gd name="connsiteY8" fmla="*/ 87532 h 89455"/>
                  <a:gd name="connsiteX9" fmla="*/ 8919 w 60700"/>
                  <a:gd name="connsiteY9" fmla="*/ 87532 h 89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700" h="89455">
                    <a:moveTo>
                      <a:pt x="8919" y="87532"/>
                    </a:moveTo>
                    <a:cubicBezTo>
                      <a:pt x="19016" y="74483"/>
                      <a:pt x="28636" y="61053"/>
                      <a:pt x="37685" y="47241"/>
                    </a:cubicBezTo>
                    <a:cubicBezTo>
                      <a:pt x="42162" y="40478"/>
                      <a:pt x="46448" y="33620"/>
                      <a:pt x="50639" y="26667"/>
                    </a:cubicBezTo>
                    <a:cubicBezTo>
                      <a:pt x="54640" y="20000"/>
                      <a:pt x="59116" y="11999"/>
                      <a:pt x="60640" y="4188"/>
                    </a:cubicBezTo>
                    <a:cubicBezTo>
                      <a:pt x="61212" y="1045"/>
                      <a:pt x="57592" y="-1432"/>
                      <a:pt x="55116" y="950"/>
                    </a:cubicBezTo>
                    <a:cubicBezTo>
                      <a:pt x="49687" y="6284"/>
                      <a:pt x="45305" y="13809"/>
                      <a:pt x="41495" y="20381"/>
                    </a:cubicBezTo>
                    <a:cubicBezTo>
                      <a:pt x="37399" y="27620"/>
                      <a:pt x="33113" y="34859"/>
                      <a:pt x="28636" y="41907"/>
                    </a:cubicBezTo>
                    <a:cubicBezTo>
                      <a:pt x="19969" y="55909"/>
                      <a:pt x="10634" y="69530"/>
                      <a:pt x="919" y="82770"/>
                    </a:cubicBezTo>
                    <a:cubicBezTo>
                      <a:pt x="-2701" y="87722"/>
                      <a:pt x="5300" y="92104"/>
                      <a:pt x="8919" y="87532"/>
                    </a:cubicBezTo>
                    <a:lnTo>
                      <a:pt x="8919" y="87532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2" name="Freeform: Shape 586">
                <a:extLst>
                  <a:ext uri="{FF2B5EF4-FFF2-40B4-BE49-F238E27FC236}">
                    <a16:creationId xmlns:a16="http://schemas.microsoft.com/office/drawing/2014/main" id="{A061E98F-C81A-427A-B022-69C7D41BADBC}"/>
                  </a:ext>
                </a:extLst>
              </p:cNvPr>
              <p:cNvSpPr/>
              <p:nvPr/>
            </p:nvSpPr>
            <p:spPr>
              <a:xfrm>
                <a:off x="9249562" y="3588447"/>
                <a:ext cx="169158" cy="51789"/>
              </a:xfrm>
              <a:custGeom>
                <a:avLst/>
                <a:gdLst>
                  <a:gd name="connsiteX0" fmla="*/ 160592 w 169158"/>
                  <a:gd name="connsiteY0" fmla="*/ 752 h 51789"/>
                  <a:gd name="connsiteX1" fmla="*/ 84392 w 169158"/>
                  <a:gd name="connsiteY1" fmla="*/ 30566 h 51789"/>
                  <a:gd name="connsiteX2" fmla="*/ 44768 w 169158"/>
                  <a:gd name="connsiteY2" fmla="*/ 36471 h 51789"/>
                  <a:gd name="connsiteX3" fmla="*/ 4287 w 169158"/>
                  <a:gd name="connsiteY3" fmla="*/ 38948 h 51789"/>
                  <a:gd name="connsiteX4" fmla="*/ 4287 w 169158"/>
                  <a:gd name="connsiteY4" fmla="*/ 50473 h 51789"/>
                  <a:gd name="connsiteX5" fmla="*/ 46578 w 169158"/>
                  <a:gd name="connsiteY5" fmla="*/ 49330 h 51789"/>
                  <a:gd name="connsiteX6" fmla="*/ 87440 w 169158"/>
                  <a:gd name="connsiteY6" fmla="*/ 41138 h 51789"/>
                  <a:gd name="connsiteX7" fmla="*/ 166497 w 169158"/>
                  <a:gd name="connsiteY7" fmla="*/ 10468 h 51789"/>
                  <a:gd name="connsiteX8" fmla="*/ 160592 w 169158"/>
                  <a:gd name="connsiteY8" fmla="*/ 752 h 51789"/>
                  <a:gd name="connsiteX9" fmla="*/ 160592 w 169158"/>
                  <a:gd name="connsiteY9" fmla="*/ 752 h 51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9158" h="51789">
                    <a:moveTo>
                      <a:pt x="160592" y="752"/>
                    </a:moveTo>
                    <a:cubicBezTo>
                      <a:pt x="136779" y="13897"/>
                      <a:pt x="111062" y="24755"/>
                      <a:pt x="84392" y="30566"/>
                    </a:cubicBezTo>
                    <a:cubicBezTo>
                      <a:pt x="71343" y="33423"/>
                      <a:pt x="58103" y="35423"/>
                      <a:pt x="44768" y="36471"/>
                    </a:cubicBezTo>
                    <a:cubicBezTo>
                      <a:pt x="31242" y="37614"/>
                      <a:pt x="17622" y="36852"/>
                      <a:pt x="4287" y="38948"/>
                    </a:cubicBezTo>
                    <a:cubicBezTo>
                      <a:pt x="-1524" y="39900"/>
                      <a:pt x="-1333" y="49425"/>
                      <a:pt x="4287" y="50473"/>
                    </a:cubicBezTo>
                    <a:cubicBezTo>
                      <a:pt x="18193" y="53140"/>
                      <a:pt x="32576" y="51235"/>
                      <a:pt x="46578" y="49330"/>
                    </a:cubicBezTo>
                    <a:cubicBezTo>
                      <a:pt x="60389" y="47425"/>
                      <a:pt x="74010" y="44758"/>
                      <a:pt x="87440" y="41138"/>
                    </a:cubicBezTo>
                    <a:cubicBezTo>
                      <a:pt x="114967" y="33804"/>
                      <a:pt x="141351" y="24089"/>
                      <a:pt x="166497" y="10468"/>
                    </a:cubicBezTo>
                    <a:cubicBezTo>
                      <a:pt x="172689" y="7039"/>
                      <a:pt x="166974" y="-2772"/>
                      <a:pt x="160592" y="752"/>
                    </a:cubicBezTo>
                    <a:lnTo>
                      <a:pt x="160592" y="752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3" name="Freeform: Shape 587">
                <a:extLst>
                  <a:ext uri="{FF2B5EF4-FFF2-40B4-BE49-F238E27FC236}">
                    <a16:creationId xmlns:a16="http://schemas.microsoft.com/office/drawing/2014/main" id="{282836AE-31F3-4790-9F93-009EC66946AD}"/>
                  </a:ext>
                </a:extLst>
              </p:cNvPr>
              <p:cNvSpPr/>
              <p:nvPr/>
            </p:nvSpPr>
            <p:spPr>
              <a:xfrm>
                <a:off x="9259114" y="3812419"/>
                <a:ext cx="265957" cy="213435"/>
              </a:xfrm>
              <a:custGeom>
                <a:avLst/>
                <a:gdLst>
                  <a:gd name="connsiteX0" fmla="*/ 156754 w 265957"/>
                  <a:gd name="connsiteY0" fmla="*/ 212930 h 213435"/>
                  <a:gd name="connsiteX1" fmla="*/ 222001 w 265957"/>
                  <a:gd name="connsiteY1" fmla="*/ 175211 h 213435"/>
                  <a:gd name="connsiteX2" fmla="*/ 247813 w 265957"/>
                  <a:gd name="connsiteY2" fmla="*/ 154446 h 213435"/>
                  <a:gd name="connsiteX3" fmla="*/ 265911 w 265957"/>
                  <a:gd name="connsiteY3" fmla="*/ 129967 h 213435"/>
                  <a:gd name="connsiteX4" fmla="*/ 245813 w 265957"/>
                  <a:gd name="connsiteY4" fmla="*/ 71293 h 213435"/>
                  <a:gd name="connsiteX5" fmla="*/ 206284 w 265957"/>
                  <a:gd name="connsiteY5" fmla="*/ 27002 h 213435"/>
                  <a:gd name="connsiteX6" fmla="*/ 148944 w 265957"/>
                  <a:gd name="connsiteY6" fmla="*/ 46 h 213435"/>
                  <a:gd name="connsiteX7" fmla="*/ 130561 w 265957"/>
                  <a:gd name="connsiteY7" fmla="*/ 5475 h 213435"/>
                  <a:gd name="connsiteX8" fmla="*/ 33787 w 265957"/>
                  <a:gd name="connsiteY8" fmla="*/ 83009 h 213435"/>
                  <a:gd name="connsiteX9" fmla="*/ 1306 w 265957"/>
                  <a:gd name="connsiteY9" fmla="*/ 142159 h 213435"/>
                  <a:gd name="connsiteX10" fmla="*/ 5497 w 265957"/>
                  <a:gd name="connsiteY10" fmla="*/ 181688 h 213435"/>
                  <a:gd name="connsiteX11" fmla="*/ 8641 w 265957"/>
                  <a:gd name="connsiteY11" fmla="*/ 179878 h 213435"/>
                  <a:gd name="connsiteX12" fmla="*/ 12070 w 265957"/>
                  <a:gd name="connsiteY12" fmla="*/ 145207 h 213435"/>
                  <a:gd name="connsiteX13" fmla="*/ 36358 w 265957"/>
                  <a:gd name="connsiteY13" fmla="*/ 100249 h 213435"/>
                  <a:gd name="connsiteX14" fmla="*/ 123512 w 265957"/>
                  <a:gd name="connsiteY14" fmla="*/ 24620 h 213435"/>
                  <a:gd name="connsiteX15" fmla="*/ 146467 w 265957"/>
                  <a:gd name="connsiteY15" fmla="*/ 15857 h 213435"/>
                  <a:gd name="connsiteX16" fmla="*/ 149706 w 265957"/>
                  <a:gd name="connsiteY16" fmla="*/ 16905 h 213435"/>
                  <a:gd name="connsiteX17" fmla="*/ 175709 w 265957"/>
                  <a:gd name="connsiteY17" fmla="*/ 28716 h 213435"/>
                  <a:gd name="connsiteX18" fmla="*/ 241717 w 265957"/>
                  <a:gd name="connsiteY18" fmla="*/ 106535 h 213435"/>
                  <a:gd name="connsiteX19" fmla="*/ 241432 w 265957"/>
                  <a:gd name="connsiteY19" fmla="*/ 136634 h 213435"/>
                  <a:gd name="connsiteX20" fmla="*/ 215047 w 265957"/>
                  <a:gd name="connsiteY20" fmla="*/ 159780 h 213435"/>
                  <a:gd name="connsiteX21" fmla="*/ 152754 w 265957"/>
                  <a:gd name="connsiteY21" fmla="*/ 198928 h 213435"/>
                  <a:gd name="connsiteX22" fmla="*/ 156754 w 265957"/>
                  <a:gd name="connsiteY22" fmla="*/ 212930 h 213435"/>
                  <a:gd name="connsiteX23" fmla="*/ 156754 w 265957"/>
                  <a:gd name="connsiteY23" fmla="*/ 212930 h 21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65957" h="213435">
                    <a:moveTo>
                      <a:pt x="156754" y="212930"/>
                    </a:moveTo>
                    <a:cubicBezTo>
                      <a:pt x="180662" y="203976"/>
                      <a:pt x="201903" y="190641"/>
                      <a:pt x="222001" y="175211"/>
                    </a:cubicBezTo>
                    <a:cubicBezTo>
                      <a:pt x="230764" y="168448"/>
                      <a:pt x="239336" y="161495"/>
                      <a:pt x="247813" y="154446"/>
                    </a:cubicBezTo>
                    <a:cubicBezTo>
                      <a:pt x="255814" y="147779"/>
                      <a:pt x="265339" y="141302"/>
                      <a:pt x="265911" y="129967"/>
                    </a:cubicBezTo>
                    <a:cubicBezTo>
                      <a:pt x="266768" y="110536"/>
                      <a:pt x="255529" y="87485"/>
                      <a:pt x="245813" y="71293"/>
                    </a:cubicBezTo>
                    <a:cubicBezTo>
                      <a:pt x="235526" y="54148"/>
                      <a:pt x="222191" y="39098"/>
                      <a:pt x="206284" y="27002"/>
                    </a:cubicBezTo>
                    <a:cubicBezTo>
                      <a:pt x="190759" y="15095"/>
                      <a:pt x="169042" y="1570"/>
                      <a:pt x="148944" y="46"/>
                    </a:cubicBezTo>
                    <a:cubicBezTo>
                      <a:pt x="142562" y="-430"/>
                      <a:pt x="136276" y="2903"/>
                      <a:pt x="130561" y="5475"/>
                    </a:cubicBezTo>
                    <a:cubicBezTo>
                      <a:pt x="92651" y="22049"/>
                      <a:pt x="59314" y="50814"/>
                      <a:pt x="33787" y="83009"/>
                    </a:cubicBezTo>
                    <a:cubicBezTo>
                      <a:pt x="20452" y="99773"/>
                      <a:pt x="5878" y="120728"/>
                      <a:pt x="1306" y="142159"/>
                    </a:cubicBezTo>
                    <a:cubicBezTo>
                      <a:pt x="-1170" y="153875"/>
                      <a:pt x="-313" y="170924"/>
                      <a:pt x="5497" y="181688"/>
                    </a:cubicBezTo>
                    <a:cubicBezTo>
                      <a:pt x="6640" y="183783"/>
                      <a:pt x="9498" y="181973"/>
                      <a:pt x="8641" y="179878"/>
                    </a:cubicBezTo>
                    <a:cubicBezTo>
                      <a:pt x="2926" y="167400"/>
                      <a:pt x="7498" y="157018"/>
                      <a:pt x="12070" y="145207"/>
                    </a:cubicBezTo>
                    <a:cubicBezTo>
                      <a:pt x="18451" y="128919"/>
                      <a:pt x="25881" y="114441"/>
                      <a:pt x="36358" y="100249"/>
                    </a:cubicBezTo>
                    <a:cubicBezTo>
                      <a:pt x="58933" y="69578"/>
                      <a:pt x="89317" y="41765"/>
                      <a:pt x="123512" y="24620"/>
                    </a:cubicBezTo>
                    <a:cubicBezTo>
                      <a:pt x="129894" y="21382"/>
                      <a:pt x="139133" y="16143"/>
                      <a:pt x="146467" y="15857"/>
                    </a:cubicBezTo>
                    <a:cubicBezTo>
                      <a:pt x="150468" y="15667"/>
                      <a:pt x="146372" y="15667"/>
                      <a:pt x="149706" y="16905"/>
                    </a:cubicBezTo>
                    <a:cubicBezTo>
                      <a:pt x="158659" y="20239"/>
                      <a:pt x="167422" y="23954"/>
                      <a:pt x="175709" y="28716"/>
                    </a:cubicBezTo>
                    <a:cubicBezTo>
                      <a:pt x="205618" y="45671"/>
                      <a:pt x="230383" y="73960"/>
                      <a:pt x="241717" y="106535"/>
                    </a:cubicBezTo>
                    <a:cubicBezTo>
                      <a:pt x="245242" y="116727"/>
                      <a:pt x="250385" y="128348"/>
                      <a:pt x="241432" y="136634"/>
                    </a:cubicBezTo>
                    <a:cubicBezTo>
                      <a:pt x="232859" y="144540"/>
                      <a:pt x="224096" y="152255"/>
                      <a:pt x="215047" y="159780"/>
                    </a:cubicBezTo>
                    <a:cubicBezTo>
                      <a:pt x="196093" y="175496"/>
                      <a:pt x="175614" y="189689"/>
                      <a:pt x="152754" y="198928"/>
                    </a:cubicBezTo>
                    <a:cubicBezTo>
                      <a:pt x="144181" y="202166"/>
                      <a:pt x="147706" y="216263"/>
                      <a:pt x="156754" y="212930"/>
                    </a:cubicBezTo>
                    <a:lnTo>
                      <a:pt x="156754" y="212930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4" name="Freeform: Shape 588">
                <a:extLst>
                  <a:ext uri="{FF2B5EF4-FFF2-40B4-BE49-F238E27FC236}">
                    <a16:creationId xmlns:a16="http://schemas.microsoft.com/office/drawing/2014/main" id="{C778DA4C-3676-4E00-BDC6-2915944692B1}"/>
                  </a:ext>
                </a:extLst>
              </p:cNvPr>
              <p:cNvSpPr/>
              <p:nvPr/>
            </p:nvSpPr>
            <p:spPr>
              <a:xfrm>
                <a:off x="9392222" y="2414753"/>
                <a:ext cx="238435" cy="31180"/>
              </a:xfrm>
              <a:custGeom>
                <a:avLst/>
                <a:gdLst>
                  <a:gd name="connsiteX0" fmla="*/ 234435 w 238435"/>
                  <a:gd name="connsiteY0" fmla="*/ 22874 h 31180"/>
                  <a:gd name="connsiteX1" fmla="*/ 106895 w 238435"/>
                  <a:gd name="connsiteY1" fmla="*/ 6014 h 31180"/>
                  <a:gd name="connsiteX2" fmla="*/ 46506 w 238435"/>
                  <a:gd name="connsiteY2" fmla="*/ 109 h 31180"/>
                  <a:gd name="connsiteX3" fmla="*/ 1263 w 238435"/>
                  <a:gd name="connsiteY3" fmla="*/ 12587 h 31180"/>
                  <a:gd name="connsiteX4" fmla="*/ 5358 w 238435"/>
                  <a:gd name="connsiteY4" fmla="*/ 19730 h 31180"/>
                  <a:gd name="connsiteX5" fmla="*/ 115848 w 238435"/>
                  <a:gd name="connsiteY5" fmla="*/ 22969 h 31180"/>
                  <a:gd name="connsiteX6" fmla="*/ 234435 w 238435"/>
                  <a:gd name="connsiteY6" fmla="*/ 31160 h 31180"/>
                  <a:gd name="connsiteX7" fmla="*/ 234435 w 238435"/>
                  <a:gd name="connsiteY7" fmla="*/ 22874 h 31180"/>
                  <a:gd name="connsiteX8" fmla="*/ 234435 w 238435"/>
                  <a:gd name="connsiteY8" fmla="*/ 22874 h 3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435" h="31180">
                    <a:moveTo>
                      <a:pt x="234435" y="22874"/>
                    </a:moveTo>
                    <a:cubicBezTo>
                      <a:pt x="191858" y="17921"/>
                      <a:pt x="149567" y="10682"/>
                      <a:pt x="106895" y="6014"/>
                    </a:cubicBezTo>
                    <a:cubicBezTo>
                      <a:pt x="86797" y="3824"/>
                      <a:pt x="66604" y="871"/>
                      <a:pt x="46506" y="109"/>
                    </a:cubicBezTo>
                    <a:cubicBezTo>
                      <a:pt x="30314" y="-463"/>
                      <a:pt x="13359" y="871"/>
                      <a:pt x="1263" y="12587"/>
                    </a:cubicBezTo>
                    <a:cubicBezTo>
                      <a:pt x="-1881" y="15635"/>
                      <a:pt x="1358" y="20683"/>
                      <a:pt x="5358" y="19730"/>
                    </a:cubicBezTo>
                    <a:cubicBezTo>
                      <a:pt x="41172" y="10777"/>
                      <a:pt x="79653" y="19635"/>
                      <a:pt x="115848" y="22969"/>
                    </a:cubicBezTo>
                    <a:cubicBezTo>
                      <a:pt x="155282" y="26588"/>
                      <a:pt x="195001" y="27731"/>
                      <a:pt x="234435" y="31160"/>
                    </a:cubicBezTo>
                    <a:cubicBezTo>
                      <a:pt x="239864" y="31637"/>
                      <a:pt x="239673" y="23445"/>
                      <a:pt x="234435" y="22874"/>
                    </a:cubicBezTo>
                    <a:lnTo>
                      <a:pt x="234435" y="22874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5" name="Freeform: Shape 589">
                <a:extLst>
                  <a:ext uri="{FF2B5EF4-FFF2-40B4-BE49-F238E27FC236}">
                    <a16:creationId xmlns:a16="http://schemas.microsoft.com/office/drawing/2014/main" id="{FB82C050-E19D-48C8-A065-B554FC2671EA}"/>
                  </a:ext>
                </a:extLst>
              </p:cNvPr>
              <p:cNvSpPr/>
              <p:nvPr/>
            </p:nvSpPr>
            <p:spPr>
              <a:xfrm>
                <a:off x="10124002" y="3326136"/>
                <a:ext cx="61508" cy="170818"/>
              </a:xfrm>
              <a:custGeom>
                <a:avLst/>
                <a:gdLst>
                  <a:gd name="connsiteX0" fmla="*/ 8908 w 61508"/>
                  <a:gd name="connsiteY0" fmla="*/ 168384 h 170818"/>
                  <a:gd name="connsiteX1" fmla="*/ 61486 w 61508"/>
                  <a:gd name="connsiteY1" fmla="*/ 3888 h 170818"/>
                  <a:gd name="connsiteX2" fmla="*/ 53676 w 61508"/>
                  <a:gd name="connsiteY2" fmla="*/ 2840 h 170818"/>
                  <a:gd name="connsiteX3" fmla="*/ 526 w 61508"/>
                  <a:gd name="connsiteY3" fmla="*/ 163527 h 170818"/>
                  <a:gd name="connsiteX4" fmla="*/ 8908 w 61508"/>
                  <a:gd name="connsiteY4" fmla="*/ 168384 h 170818"/>
                  <a:gd name="connsiteX5" fmla="*/ 8908 w 61508"/>
                  <a:gd name="connsiteY5" fmla="*/ 168384 h 17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508" h="170818">
                    <a:moveTo>
                      <a:pt x="8908" y="168384"/>
                    </a:moveTo>
                    <a:cubicBezTo>
                      <a:pt x="35673" y="117426"/>
                      <a:pt x="55771" y="61419"/>
                      <a:pt x="61486" y="3888"/>
                    </a:cubicBezTo>
                    <a:cubicBezTo>
                      <a:pt x="61963" y="-589"/>
                      <a:pt x="54628" y="-1542"/>
                      <a:pt x="53676" y="2840"/>
                    </a:cubicBezTo>
                    <a:cubicBezTo>
                      <a:pt x="41865" y="58561"/>
                      <a:pt x="26244" y="112568"/>
                      <a:pt x="526" y="163527"/>
                    </a:cubicBezTo>
                    <a:cubicBezTo>
                      <a:pt x="-2141" y="169051"/>
                      <a:pt x="6051" y="173909"/>
                      <a:pt x="8908" y="168384"/>
                    </a:cubicBezTo>
                    <a:lnTo>
                      <a:pt x="8908" y="168384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320" name="Graphic 222">
              <a:extLst>
                <a:ext uri="{FF2B5EF4-FFF2-40B4-BE49-F238E27FC236}">
                  <a16:creationId xmlns:a16="http://schemas.microsoft.com/office/drawing/2014/main" id="{A65B9BD1-454F-4FB5-AD50-17C352DAAE1E}"/>
                </a:ext>
              </a:extLst>
            </p:cNvPr>
            <p:cNvGrpSpPr/>
            <p:nvPr/>
          </p:nvGrpSpPr>
          <p:grpSpPr>
            <a:xfrm>
              <a:off x="8891046" y="2090822"/>
              <a:ext cx="2964365" cy="2447924"/>
              <a:chOff x="8891046" y="2090822"/>
              <a:chExt cx="2964365" cy="2447924"/>
            </a:xfrm>
          </p:grpSpPr>
          <p:sp>
            <p:nvSpPr>
              <p:cNvPr id="321" name="Freeform: Shape 555">
                <a:extLst>
                  <a:ext uri="{FF2B5EF4-FFF2-40B4-BE49-F238E27FC236}">
                    <a16:creationId xmlns:a16="http://schemas.microsoft.com/office/drawing/2014/main" id="{32004154-51C5-4EE8-99C7-5A0BACEAD282}"/>
                  </a:ext>
                </a:extLst>
              </p:cNvPr>
              <p:cNvSpPr/>
              <p:nvPr/>
            </p:nvSpPr>
            <p:spPr>
              <a:xfrm>
                <a:off x="8891046" y="3913844"/>
                <a:ext cx="605241" cy="624902"/>
              </a:xfrm>
              <a:custGeom>
                <a:avLst/>
                <a:gdLst>
                  <a:gd name="connsiteX0" fmla="*/ 589022 w 605241"/>
                  <a:gd name="connsiteY0" fmla="*/ 308387 h 624902"/>
                  <a:gd name="connsiteX1" fmla="*/ 416333 w 605241"/>
                  <a:gd name="connsiteY1" fmla="*/ 624903 h 624902"/>
                  <a:gd name="connsiteX2" fmla="*/ 324417 w 605241"/>
                  <a:gd name="connsiteY2" fmla="*/ 580707 h 624902"/>
                  <a:gd name="connsiteX3" fmla="*/ 133917 w 605241"/>
                  <a:gd name="connsiteY3" fmla="*/ 480599 h 624902"/>
                  <a:gd name="connsiteX4" fmla="*/ 19617 w 605241"/>
                  <a:gd name="connsiteY4" fmla="*/ 344677 h 624902"/>
                  <a:gd name="connsiteX5" fmla="*/ 17998 w 605241"/>
                  <a:gd name="connsiteY5" fmla="*/ 170655 h 624902"/>
                  <a:gd name="connsiteX6" fmla="*/ 162302 w 605241"/>
                  <a:gd name="connsiteY6" fmla="*/ 83026 h 624902"/>
                  <a:gd name="connsiteX7" fmla="*/ 289270 w 605241"/>
                  <a:gd name="connsiteY7" fmla="*/ 155987 h 624902"/>
                  <a:gd name="connsiteX8" fmla="*/ 314606 w 605241"/>
                  <a:gd name="connsiteY8" fmla="*/ 66452 h 624902"/>
                  <a:gd name="connsiteX9" fmla="*/ 355183 w 605241"/>
                  <a:gd name="connsiteY9" fmla="*/ 25018 h 624902"/>
                  <a:gd name="connsiteX10" fmla="*/ 501296 w 605241"/>
                  <a:gd name="connsiteY10" fmla="*/ 13398 h 624902"/>
                  <a:gd name="connsiteX11" fmla="*/ 598832 w 605241"/>
                  <a:gd name="connsiteY11" fmla="*/ 142652 h 624902"/>
                  <a:gd name="connsiteX12" fmla="*/ 589022 w 605241"/>
                  <a:gd name="connsiteY12" fmla="*/ 308387 h 62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241" h="624902">
                    <a:moveTo>
                      <a:pt x="589022" y="308387"/>
                    </a:moveTo>
                    <a:cubicBezTo>
                      <a:pt x="558637" y="416210"/>
                      <a:pt x="476341" y="530224"/>
                      <a:pt x="416333" y="624903"/>
                    </a:cubicBezTo>
                    <a:cubicBezTo>
                      <a:pt x="397569" y="615378"/>
                      <a:pt x="363279" y="599185"/>
                      <a:pt x="324417" y="580707"/>
                    </a:cubicBezTo>
                    <a:cubicBezTo>
                      <a:pt x="252503" y="546417"/>
                      <a:pt x="164969" y="503935"/>
                      <a:pt x="133917" y="480599"/>
                    </a:cubicBezTo>
                    <a:cubicBezTo>
                      <a:pt x="85911" y="444785"/>
                      <a:pt x="43525" y="399637"/>
                      <a:pt x="19617" y="344677"/>
                    </a:cubicBezTo>
                    <a:cubicBezTo>
                      <a:pt x="-4291" y="289813"/>
                      <a:pt x="-8101" y="224472"/>
                      <a:pt x="17998" y="170655"/>
                    </a:cubicBezTo>
                    <a:cubicBezTo>
                      <a:pt x="44096" y="116839"/>
                      <a:pt x="102675" y="77787"/>
                      <a:pt x="162302" y="83026"/>
                    </a:cubicBezTo>
                    <a:cubicBezTo>
                      <a:pt x="212022" y="87407"/>
                      <a:pt x="254885" y="119792"/>
                      <a:pt x="289270" y="155987"/>
                    </a:cubicBezTo>
                    <a:cubicBezTo>
                      <a:pt x="287841" y="124364"/>
                      <a:pt x="297176" y="92741"/>
                      <a:pt x="314606" y="66452"/>
                    </a:cubicBezTo>
                    <a:cubicBezTo>
                      <a:pt x="325274" y="50164"/>
                      <a:pt x="338990" y="35972"/>
                      <a:pt x="355183" y="25018"/>
                    </a:cubicBezTo>
                    <a:cubicBezTo>
                      <a:pt x="397474" y="-3462"/>
                      <a:pt x="454910" y="-8033"/>
                      <a:pt x="501296" y="13398"/>
                    </a:cubicBezTo>
                    <a:cubicBezTo>
                      <a:pt x="552065" y="36829"/>
                      <a:pt x="586450" y="88169"/>
                      <a:pt x="598832" y="142652"/>
                    </a:cubicBezTo>
                    <a:cubicBezTo>
                      <a:pt x="611405" y="197135"/>
                      <a:pt x="604071" y="254571"/>
                      <a:pt x="589022" y="308387"/>
                    </a:cubicBezTo>
                    <a:close/>
                  </a:path>
                </a:pathLst>
              </a:custGeom>
              <a:solidFill>
                <a:srgbClr val="C94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2" name="Freeform: Shape 556">
                <a:extLst>
                  <a:ext uri="{FF2B5EF4-FFF2-40B4-BE49-F238E27FC236}">
                    <a16:creationId xmlns:a16="http://schemas.microsoft.com/office/drawing/2014/main" id="{E2DB5168-DB59-4C0B-BEB6-9A28C15502D0}"/>
                  </a:ext>
                </a:extLst>
              </p:cNvPr>
              <p:cNvSpPr/>
              <p:nvPr/>
            </p:nvSpPr>
            <p:spPr>
              <a:xfrm>
                <a:off x="9064167" y="2090822"/>
                <a:ext cx="2791244" cy="1916494"/>
              </a:xfrm>
              <a:custGeom>
                <a:avLst/>
                <a:gdLst>
                  <a:gd name="connsiteX0" fmla="*/ 2791245 w 2791244"/>
                  <a:gd name="connsiteY0" fmla="*/ 0 h 1916494"/>
                  <a:gd name="connsiteX1" fmla="*/ 668694 w 2791244"/>
                  <a:gd name="connsiteY1" fmla="*/ 258604 h 1916494"/>
                  <a:gd name="connsiteX2" fmla="*/ 509817 w 2791244"/>
                  <a:gd name="connsiteY2" fmla="*/ 241744 h 1916494"/>
                  <a:gd name="connsiteX3" fmla="*/ 369990 w 2791244"/>
                  <a:gd name="connsiteY3" fmla="*/ 309086 h 1916494"/>
                  <a:gd name="connsiteX4" fmla="*/ 276359 w 2791244"/>
                  <a:gd name="connsiteY4" fmla="*/ 345091 h 1916494"/>
                  <a:gd name="connsiteX5" fmla="*/ 226639 w 2791244"/>
                  <a:gd name="connsiteY5" fmla="*/ 424339 h 1916494"/>
                  <a:gd name="connsiteX6" fmla="*/ 515 w 2791244"/>
                  <a:gd name="connsiteY6" fmla="*/ 1153382 h 1916494"/>
                  <a:gd name="connsiteX7" fmla="*/ 160154 w 2791244"/>
                  <a:gd name="connsiteY7" fmla="*/ 1844516 h 1916494"/>
                  <a:gd name="connsiteX8" fmla="*/ 334938 w 2791244"/>
                  <a:gd name="connsiteY8" fmla="*/ 1911477 h 1916494"/>
                  <a:gd name="connsiteX9" fmla="*/ 510960 w 2791244"/>
                  <a:gd name="connsiteY9" fmla="*/ 1812131 h 1916494"/>
                  <a:gd name="connsiteX10" fmla="*/ 919582 w 2791244"/>
                  <a:gd name="connsiteY10" fmla="*/ 1426940 h 1916494"/>
                  <a:gd name="connsiteX11" fmla="*/ 930631 w 2791244"/>
                  <a:gd name="connsiteY11" fmla="*/ 1411319 h 1916494"/>
                  <a:gd name="connsiteX12" fmla="*/ 1644625 w 2791244"/>
                  <a:gd name="connsiteY12" fmla="*/ 996125 h 1916494"/>
                  <a:gd name="connsiteX13" fmla="*/ 2791150 w 2791244"/>
                  <a:gd name="connsiteY13" fmla="*/ 847725 h 1916494"/>
                  <a:gd name="connsiteX14" fmla="*/ 2791150 w 2791244"/>
                  <a:gd name="connsiteY14" fmla="*/ 0 h 1916494"/>
                  <a:gd name="connsiteX15" fmla="*/ 344272 w 2791244"/>
                  <a:gd name="connsiteY15" fmla="*/ 1495997 h 1916494"/>
                  <a:gd name="connsiteX16" fmla="*/ 331128 w 2791244"/>
                  <a:gd name="connsiteY16" fmla="*/ 1294829 h 1916494"/>
                  <a:gd name="connsiteX17" fmla="*/ 483718 w 2791244"/>
                  <a:gd name="connsiteY17" fmla="*/ 1375220 h 1916494"/>
                  <a:gd name="connsiteX18" fmla="*/ 344272 w 2791244"/>
                  <a:gd name="connsiteY18" fmla="*/ 1495997 h 191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791244" h="1916494">
                    <a:moveTo>
                      <a:pt x="2791245" y="0"/>
                    </a:moveTo>
                    <a:cubicBezTo>
                      <a:pt x="2248987" y="279559"/>
                      <a:pt x="1269055" y="367379"/>
                      <a:pt x="668694" y="258604"/>
                    </a:cubicBezTo>
                    <a:cubicBezTo>
                      <a:pt x="616116" y="249079"/>
                      <a:pt x="563157" y="238030"/>
                      <a:pt x="509817" y="241744"/>
                    </a:cubicBezTo>
                    <a:cubicBezTo>
                      <a:pt x="456572" y="245459"/>
                      <a:pt x="401803" y="266319"/>
                      <a:pt x="369990" y="309086"/>
                    </a:cubicBezTo>
                    <a:cubicBezTo>
                      <a:pt x="339891" y="300133"/>
                      <a:pt x="298933" y="323279"/>
                      <a:pt x="276359" y="345091"/>
                    </a:cubicBezTo>
                    <a:cubicBezTo>
                      <a:pt x="253785" y="366903"/>
                      <a:pt x="239783" y="395859"/>
                      <a:pt x="226639" y="424339"/>
                    </a:cubicBezTo>
                    <a:cubicBezTo>
                      <a:pt x="105481" y="741521"/>
                      <a:pt x="32805" y="959549"/>
                      <a:pt x="515" y="1153382"/>
                    </a:cubicBezTo>
                    <a:cubicBezTo>
                      <a:pt x="-7581" y="1306830"/>
                      <a:pt x="81287" y="1508665"/>
                      <a:pt x="160154" y="1844516"/>
                    </a:cubicBezTo>
                    <a:cubicBezTo>
                      <a:pt x="175680" y="1910715"/>
                      <a:pt x="268453" y="1925955"/>
                      <a:pt x="334938" y="1911477"/>
                    </a:cubicBezTo>
                    <a:cubicBezTo>
                      <a:pt x="401422" y="1896999"/>
                      <a:pt x="457906" y="1854708"/>
                      <a:pt x="510960" y="1812131"/>
                    </a:cubicBezTo>
                    <a:cubicBezTo>
                      <a:pt x="656978" y="1694688"/>
                      <a:pt x="793757" y="1565815"/>
                      <a:pt x="919582" y="1426940"/>
                    </a:cubicBezTo>
                    <a:cubicBezTo>
                      <a:pt x="923297" y="1421702"/>
                      <a:pt x="926917" y="1416558"/>
                      <a:pt x="930631" y="1411319"/>
                    </a:cubicBezTo>
                    <a:cubicBezTo>
                      <a:pt x="1207047" y="1370933"/>
                      <a:pt x="1465460" y="1210532"/>
                      <a:pt x="1644625" y="996125"/>
                    </a:cubicBezTo>
                    <a:cubicBezTo>
                      <a:pt x="1963713" y="925544"/>
                      <a:pt x="2464633" y="860679"/>
                      <a:pt x="2791150" y="847725"/>
                    </a:cubicBezTo>
                    <a:lnTo>
                      <a:pt x="2791150" y="0"/>
                    </a:lnTo>
                    <a:close/>
                    <a:moveTo>
                      <a:pt x="344272" y="1495997"/>
                    </a:moveTo>
                    <a:cubicBezTo>
                      <a:pt x="339891" y="1428941"/>
                      <a:pt x="335509" y="1361885"/>
                      <a:pt x="331128" y="1294829"/>
                    </a:cubicBezTo>
                    <a:cubicBezTo>
                      <a:pt x="387992" y="1308354"/>
                      <a:pt x="437332" y="1339691"/>
                      <a:pt x="483718" y="1375220"/>
                    </a:cubicBezTo>
                    <a:cubicBezTo>
                      <a:pt x="434665" y="1414177"/>
                      <a:pt x="393231" y="1457039"/>
                      <a:pt x="344272" y="1495997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3" name="Freeform: Shape 557">
                <a:extLst>
                  <a:ext uri="{FF2B5EF4-FFF2-40B4-BE49-F238E27FC236}">
                    <a16:creationId xmlns:a16="http://schemas.microsoft.com/office/drawing/2014/main" id="{99F2013A-73A0-4F8F-B1AB-5E870C9E917A}"/>
                  </a:ext>
                </a:extLst>
              </p:cNvPr>
              <p:cNvSpPr/>
              <p:nvPr/>
            </p:nvSpPr>
            <p:spPr>
              <a:xfrm>
                <a:off x="9237362" y="3123134"/>
                <a:ext cx="507440" cy="831134"/>
              </a:xfrm>
              <a:custGeom>
                <a:avLst/>
                <a:gdLst>
                  <a:gd name="connsiteX0" fmla="*/ 495975 w 507440"/>
                  <a:gd name="connsiteY0" fmla="*/ 2960 h 831134"/>
                  <a:gd name="connsiteX1" fmla="*/ 298617 w 507440"/>
                  <a:gd name="connsiteY1" fmla="*/ 338716 h 831134"/>
                  <a:gd name="connsiteX2" fmla="*/ 151932 w 507440"/>
                  <a:gd name="connsiteY2" fmla="*/ 473209 h 831134"/>
                  <a:gd name="connsiteX3" fmla="*/ 34489 w 507440"/>
                  <a:gd name="connsiteY3" fmla="*/ 623323 h 831134"/>
                  <a:gd name="connsiteX4" fmla="*/ 4675 w 507440"/>
                  <a:gd name="connsiteY4" fmla="*/ 723241 h 831134"/>
                  <a:gd name="connsiteX5" fmla="*/ 1342 w 507440"/>
                  <a:gd name="connsiteY5" fmla="*/ 775247 h 831134"/>
                  <a:gd name="connsiteX6" fmla="*/ 389 w 507440"/>
                  <a:gd name="connsiteY6" fmla="*/ 829921 h 831134"/>
                  <a:gd name="connsiteX7" fmla="*/ 2866 w 507440"/>
                  <a:gd name="connsiteY7" fmla="*/ 829921 h 831134"/>
                  <a:gd name="connsiteX8" fmla="*/ 4771 w 507440"/>
                  <a:gd name="connsiteY8" fmla="*/ 783058 h 831134"/>
                  <a:gd name="connsiteX9" fmla="*/ 16201 w 507440"/>
                  <a:gd name="connsiteY9" fmla="*/ 734480 h 831134"/>
                  <a:gd name="connsiteX10" fmla="*/ 50014 w 507440"/>
                  <a:gd name="connsiteY10" fmla="*/ 645802 h 831134"/>
                  <a:gd name="connsiteX11" fmla="*/ 166410 w 507440"/>
                  <a:gd name="connsiteY11" fmla="*/ 493498 h 831134"/>
                  <a:gd name="connsiteX12" fmla="*/ 311285 w 507440"/>
                  <a:gd name="connsiteY12" fmla="*/ 362529 h 831134"/>
                  <a:gd name="connsiteX13" fmla="*/ 419299 w 507440"/>
                  <a:gd name="connsiteY13" fmla="*/ 204985 h 831134"/>
                  <a:gd name="connsiteX14" fmla="*/ 507119 w 507440"/>
                  <a:gd name="connsiteY14" fmla="*/ 7627 h 831134"/>
                  <a:gd name="connsiteX15" fmla="*/ 495975 w 507440"/>
                  <a:gd name="connsiteY15" fmla="*/ 2960 h 831134"/>
                  <a:gd name="connsiteX16" fmla="*/ 495975 w 507440"/>
                  <a:gd name="connsiteY16" fmla="*/ 2960 h 83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7440" h="831134">
                    <a:moveTo>
                      <a:pt x="495975" y="2960"/>
                    </a:moveTo>
                    <a:cubicBezTo>
                      <a:pt x="441873" y="121451"/>
                      <a:pt x="385294" y="240133"/>
                      <a:pt x="298617" y="338716"/>
                    </a:cubicBezTo>
                    <a:cubicBezTo>
                      <a:pt x="254516" y="388913"/>
                      <a:pt x="201652" y="429109"/>
                      <a:pt x="151932" y="473209"/>
                    </a:cubicBezTo>
                    <a:cubicBezTo>
                      <a:pt x="103640" y="516072"/>
                      <a:pt x="62302" y="564649"/>
                      <a:pt x="34489" y="623323"/>
                    </a:cubicBezTo>
                    <a:cubicBezTo>
                      <a:pt x="19439" y="655137"/>
                      <a:pt x="10105" y="688570"/>
                      <a:pt x="4675" y="723241"/>
                    </a:cubicBezTo>
                    <a:cubicBezTo>
                      <a:pt x="1913" y="740671"/>
                      <a:pt x="2389" y="757721"/>
                      <a:pt x="1342" y="775247"/>
                    </a:cubicBezTo>
                    <a:cubicBezTo>
                      <a:pt x="199" y="793535"/>
                      <a:pt x="-468" y="811633"/>
                      <a:pt x="389" y="829921"/>
                    </a:cubicBezTo>
                    <a:cubicBezTo>
                      <a:pt x="484" y="831540"/>
                      <a:pt x="2866" y="831540"/>
                      <a:pt x="2866" y="829921"/>
                    </a:cubicBezTo>
                    <a:cubicBezTo>
                      <a:pt x="2675" y="814300"/>
                      <a:pt x="3247" y="798583"/>
                      <a:pt x="4771" y="783058"/>
                    </a:cubicBezTo>
                    <a:cubicBezTo>
                      <a:pt x="6390" y="766389"/>
                      <a:pt x="11819" y="750577"/>
                      <a:pt x="16201" y="734480"/>
                    </a:cubicBezTo>
                    <a:cubicBezTo>
                      <a:pt x="24583" y="703810"/>
                      <a:pt x="36679" y="674663"/>
                      <a:pt x="50014" y="645802"/>
                    </a:cubicBezTo>
                    <a:cubicBezTo>
                      <a:pt x="77446" y="586462"/>
                      <a:pt x="117928" y="536836"/>
                      <a:pt x="166410" y="493498"/>
                    </a:cubicBezTo>
                    <a:cubicBezTo>
                      <a:pt x="215083" y="450064"/>
                      <a:pt x="267661" y="411297"/>
                      <a:pt x="311285" y="362529"/>
                    </a:cubicBezTo>
                    <a:cubicBezTo>
                      <a:pt x="353957" y="314904"/>
                      <a:pt x="388724" y="260897"/>
                      <a:pt x="419299" y="204985"/>
                    </a:cubicBezTo>
                    <a:cubicBezTo>
                      <a:pt x="453970" y="141644"/>
                      <a:pt x="481783" y="75064"/>
                      <a:pt x="507119" y="7627"/>
                    </a:cubicBezTo>
                    <a:cubicBezTo>
                      <a:pt x="509405" y="1246"/>
                      <a:pt x="498832" y="-3231"/>
                      <a:pt x="495975" y="2960"/>
                    </a:cubicBezTo>
                    <a:lnTo>
                      <a:pt x="495975" y="2960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4" name="Freeform: Shape 558">
                <a:extLst>
                  <a:ext uri="{FF2B5EF4-FFF2-40B4-BE49-F238E27FC236}">
                    <a16:creationId xmlns:a16="http://schemas.microsoft.com/office/drawing/2014/main" id="{A1F30857-DE7D-4517-99F4-4C699FCC8F61}"/>
                  </a:ext>
                </a:extLst>
              </p:cNvPr>
              <p:cNvSpPr/>
              <p:nvPr/>
            </p:nvSpPr>
            <p:spPr>
              <a:xfrm>
                <a:off x="9402780" y="2804892"/>
                <a:ext cx="324309" cy="357902"/>
              </a:xfrm>
              <a:custGeom>
                <a:avLst/>
                <a:gdLst>
                  <a:gd name="connsiteX0" fmla="*/ 611 w 324309"/>
                  <a:gd name="connsiteY0" fmla="*/ 7258 h 357902"/>
                  <a:gd name="connsiteX1" fmla="*/ 140533 w 324309"/>
                  <a:gd name="connsiteY1" fmla="*/ 222618 h 357902"/>
                  <a:gd name="connsiteX2" fmla="*/ 219210 w 324309"/>
                  <a:gd name="connsiteY2" fmla="*/ 310438 h 357902"/>
                  <a:gd name="connsiteX3" fmla="*/ 314460 w 324309"/>
                  <a:gd name="connsiteY3" fmla="*/ 357873 h 357902"/>
                  <a:gd name="connsiteX4" fmla="*/ 317127 w 324309"/>
                  <a:gd name="connsiteY4" fmla="*/ 337966 h 357902"/>
                  <a:gd name="connsiteX5" fmla="*/ 227020 w 324309"/>
                  <a:gd name="connsiteY5" fmla="*/ 286626 h 357902"/>
                  <a:gd name="connsiteX6" fmla="*/ 152440 w 324309"/>
                  <a:gd name="connsiteY6" fmla="*/ 201472 h 357902"/>
                  <a:gd name="connsiteX7" fmla="*/ 8993 w 324309"/>
                  <a:gd name="connsiteY7" fmla="*/ 2305 h 357902"/>
                  <a:gd name="connsiteX8" fmla="*/ 611 w 324309"/>
                  <a:gd name="connsiteY8" fmla="*/ 7258 h 357902"/>
                  <a:gd name="connsiteX9" fmla="*/ 611 w 324309"/>
                  <a:gd name="connsiteY9" fmla="*/ 7258 h 35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4309" h="357902">
                    <a:moveTo>
                      <a:pt x="611" y="7258"/>
                    </a:moveTo>
                    <a:cubicBezTo>
                      <a:pt x="40045" y="83743"/>
                      <a:pt x="87193" y="155086"/>
                      <a:pt x="140533" y="222618"/>
                    </a:cubicBezTo>
                    <a:cubicBezTo>
                      <a:pt x="164822" y="253288"/>
                      <a:pt x="189873" y="284435"/>
                      <a:pt x="219210" y="310438"/>
                    </a:cubicBezTo>
                    <a:cubicBezTo>
                      <a:pt x="245785" y="333965"/>
                      <a:pt x="278074" y="355301"/>
                      <a:pt x="314460" y="357873"/>
                    </a:cubicBezTo>
                    <a:cubicBezTo>
                      <a:pt x="326080" y="358730"/>
                      <a:pt x="327985" y="341014"/>
                      <a:pt x="317127" y="337966"/>
                    </a:cubicBezTo>
                    <a:cubicBezTo>
                      <a:pt x="282170" y="328250"/>
                      <a:pt x="253405" y="311677"/>
                      <a:pt x="227020" y="286626"/>
                    </a:cubicBezTo>
                    <a:cubicBezTo>
                      <a:pt x="199684" y="260718"/>
                      <a:pt x="176062" y="230809"/>
                      <a:pt x="152440" y="201472"/>
                    </a:cubicBezTo>
                    <a:cubicBezTo>
                      <a:pt x="101195" y="137750"/>
                      <a:pt x="53761" y="70694"/>
                      <a:pt x="8993" y="2305"/>
                    </a:cubicBezTo>
                    <a:cubicBezTo>
                      <a:pt x="5659" y="-2934"/>
                      <a:pt x="-2246" y="1638"/>
                      <a:pt x="611" y="7258"/>
                    </a:cubicBezTo>
                    <a:lnTo>
                      <a:pt x="611" y="7258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5" name="Freeform: Shape 559">
                <a:extLst>
                  <a:ext uri="{FF2B5EF4-FFF2-40B4-BE49-F238E27FC236}">
                    <a16:creationId xmlns:a16="http://schemas.microsoft.com/office/drawing/2014/main" id="{9B988716-1428-4B09-96E8-F42347DBBB24}"/>
                  </a:ext>
                </a:extLst>
              </p:cNvPr>
              <p:cNvSpPr/>
              <p:nvPr/>
            </p:nvSpPr>
            <p:spPr>
              <a:xfrm>
                <a:off x="9294943" y="2939369"/>
                <a:ext cx="298850" cy="155593"/>
              </a:xfrm>
              <a:custGeom>
                <a:avLst/>
                <a:gdLst>
                  <a:gd name="connsiteX0" fmla="*/ 1101 w 298850"/>
                  <a:gd name="connsiteY0" fmla="*/ 4321 h 155593"/>
                  <a:gd name="connsiteX1" fmla="*/ 108162 w 298850"/>
                  <a:gd name="connsiteY1" fmla="*/ 130241 h 155593"/>
                  <a:gd name="connsiteX2" fmla="*/ 195697 w 298850"/>
                  <a:gd name="connsiteY2" fmla="*/ 155387 h 155593"/>
                  <a:gd name="connsiteX3" fmla="*/ 251228 w 298850"/>
                  <a:gd name="connsiteY3" fmla="*/ 152339 h 155593"/>
                  <a:gd name="connsiteX4" fmla="*/ 297710 w 298850"/>
                  <a:gd name="connsiteY4" fmla="*/ 138719 h 155593"/>
                  <a:gd name="connsiteX5" fmla="*/ 296948 w 298850"/>
                  <a:gd name="connsiteY5" fmla="*/ 132432 h 155593"/>
                  <a:gd name="connsiteX6" fmla="*/ 251228 w 298850"/>
                  <a:gd name="connsiteY6" fmla="*/ 132718 h 155593"/>
                  <a:gd name="connsiteX7" fmla="*/ 197983 w 298850"/>
                  <a:gd name="connsiteY7" fmla="*/ 135480 h 155593"/>
                  <a:gd name="connsiteX8" fmla="*/ 109686 w 298850"/>
                  <a:gd name="connsiteY8" fmla="*/ 108334 h 155593"/>
                  <a:gd name="connsiteX9" fmla="*/ 3483 w 298850"/>
                  <a:gd name="connsiteY9" fmla="*/ 320 h 155593"/>
                  <a:gd name="connsiteX10" fmla="*/ 1101 w 298850"/>
                  <a:gd name="connsiteY10" fmla="*/ 4321 h 155593"/>
                  <a:gd name="connsiteX11" fmla="*/ 1101 w 298850"/>
                  <a:gd name="connsiteY11" fmla="*/ 4321 h 155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8850" h="155593">
                    <a:moveTo>
                      <a:pt x="1101" y="4321"/>
                    </a:moveTo>
                    <a:cubicBezTo>
                      <a:pt x="47298" y="36610"/>
                      <a:pt x="59680" y="99475"/>
                      <a:pt x="108162" y="130241"/>
                    </a:cubicBezTo>
                    <a:cubicBezTo>
                      <a:pt x="134070" y="146624"/>
                      <a:pt x="165312" y="154054"/>
                      <a:pt x="195697" y="155387"/>
                    </a:cubicBezTo>
                    <a:cubicBezTo>
                      <a:pt x="214271" y="156149"/>
                      <a:pt x="232845" y="154721"/>
                      <a:pt x="251228" y="152339"/>
                    </a:cubicBezTo>
                    <a:cubicBezTo>
                      <a:pt x="267420" y="150244"/>
                      <a:pt x="285327" y="150244"/>
                      <a:pt x="297710" y="138719"/>
                    </a:cubicBezTo>
                    <a:cubicBezTo>
                      <a:pt x="299424" y="137099"/>
                      <a:pt x="299234" y="133480"/>
                      <a:pt x="296948" y="132432"/>
                    </a:cubicBezTo>
                    <a:cubicBezTo>
                      <a:pt x="282089" y="125860"/>
                      <a:pt x="266944" y="130813"/>
                      <a:pt x="251228" y="132718"/>
                    </a:cubicBezTo>
                    <a:cubicBezTo>
                      <a:pt x="233607" y="134813"/>
                      <a:pt x="215795" y="136147"/>
                      <a:pt x="197983" y="135480"/>
                    </a:cubicBezTo>
                    <a:cubicBezTo>
                      <a:pt x="166836" y="134337"/>
                      <a:pt x="135118" y="127098"/>
                      <a:pt x="109686" y="108334"/>
                    </a:cubicBezTo>
                    <a:cubicBezTo>
                      <a:pt x="68157" y="77663"/>
                      <a:pt x="51584" y="23466"/>
                      <a:pt x="3483" y="320"/>
                    </a:cubicBezTo>
                    <a:cubicBezTo>
                      <a:pt x="720" y="-1108"/>
                      <a:pt x="-1375" y="2606"/>
                      <a:pt x="1101" y="4321"/>
                    </a:cubicBezTo>
                    <a:lnTo>
                      <a:pt x="1101" y="4321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6" name="Freeform: Shape 560">
                <a:extLst>
                  <a:ext uri="{FF2B5EF4-FFF2-40B4-BE49-F238E27FC236}">
                    <a16:creationId xmlns:a16="http://schemas.microsoft.com/office/drawing/2014/main" id="{E1E31B4A-F292-469D-BE13-7F5486BDC1FB}"/>
                  </a:ext>
                </a:extLst>
              </p:cNvPr>
              <p:cNvSpPr/>
              <p:nvPr/>
            </p:nvSpPr>
            <p:spPr>
              <a:xfrm>
                <a:off x="9374245" y="3079762"/>
                <a:ext cx="109905" cy="528442"/>
              </a:xfrm>
              <a:custGeom>
                <a:avLst/>
                <a:gdLst>
                  <a:gd name="connsiteX0" fmla="*/ 95345 w 109905"/>
                  <a:gd name="connsiteY0" fmla="*/ 4041 h 528442"/>
                  <a:gd name="connsiteX1" fmla="*/ 20765 w 109905"/>
                  <a:gd name="connsiteY1" fmla="*/ 115864 h 528442"/>
                  <a:gd name="connsiteX2" fmla="*/ 1143 w 109905"/>
                  <a:gd name="connsiteY2" fmla="*/ 167204 h 528442"/>
                  <a:gd name="connsiteX3" fmla="*/ 0 w 109905"/>
                  <a:gd name="connsiteY3" fmla="*/ 236927 h 528442"/>
                  <a:gd name="connsiteX4" fmla="*/ 21050 w 109905"/>
                  <a:gd name="connsiteY4" fmla="*/ 522106 h 528442"/>
                  <a:gd name="connsiteX5" fmla="*/ 38481 w 109905"/>
                  <a:gd name="connsiteY5" fmla="*/ 519724 h 528442"/>
                  <a:gd name="connsiteX6" fmla="*/ 19717 w 109905"/>
                  <a:gd name="connsiteY6" fmla="*/ 243880 h 528442"/>
                  <a:gd name="connsiteX7" fmla="*/ 20098 w 109905"/>
                  <a:gd name="connsiteY7" fmla="*/ 176443 h 528442"/>
                  <a:gd name="connsiteX8" fmla="*/ 24955 w 109905"/>
                  <a:gd name="connsiteY8" fmla="*/ 141963 h 528442"/>
                  <a:gd name="connsiteX9" fmla="*/ 41624 w 109905"/>
                  <a:gd name="connsiteY9" fmla="*/ 119389 h 528442"/>
                  <a:gd name="connsiteX10" fmla="*/ 108966 w 109905"/>
                  <a:gd name="connsiteY10" fmla="*/ 11947 h 528442"/>
                  <a:gd name="connsiteX11" fmla="*/ 95345 w 109905"/>
                  <a:gd name="connsiteY11" fmla="*/ 4041 h 528442"/>
                  <a:gd name="connsiteX12" fmla="*/ 95345 w 109905"/>
                  <a:gd name="connsiteY12" fmla="*/ 4041 h 52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9905" h="528442">
                    <a:moveTo>
                      <a:pt x="95345" y="4041"/>
                    </a:moveTo>
                    <a:cubicBezTo>
                      <a:pt x="74390" y="43855"/>
                      <a:pt x="49149" y="80908"/>
                      <a:pt x="20765" y="115864"/>
                    </a:cubicBezTo>
                    <a:cubicBezTo>
                      <a:pt x="7715" y="131962"/>
                      <a:pt x="2000" y="146344"/>
                      <a:pt x="1143" y="167204"/>
                    </a:cubicBezTo>
                    <a:cubicBezTo>
                      <a:pt x="191" y="190445"/>
                      <a:pt x="0" y="213686"/>
                      <a:pt x="0" y="236927"/>
                    </a:cubicBezTo>
                    <a:cubicBezTo>
                      <a:pt x="0" y="332082"/>
                      <a:pt x="5810" y="428189"/>
                      <a:pt x="21050" y="522106"/>
                    </a:cubicBezTo>
                    <a:cubicBezTo>
                      <a:pt x="22669" y="531916"/>
                      <a:pt x="39624" y="529726"/>
                      <a:pt x="38481" y="519724"/>
                    </a:cubicBezTo>
                    <a:cubicBezTo>
                      <a:pt x="28480" y="427903"/>
                      <a:pt x="20669" y="336273"/>
                      <a:pt x="19717" y="243880"/>
                    </a:cubicBezTo>
                    <a:cubicBezTo>
                      <a:pt x="19431" y="221401"/>
                      <a:pt x="19621" y="198922"/>
                      <a:pt x="20098" y="176443"/>
                    </a:cubicBezTo>
                    <a:cubicBezTo>
                      <a:pt x="20383" y="164918"/>
                      <a:pt x="19526" y="152536"/>
                      <a:pt x="24955" y="141963"/>
                    </a:cubicBezTo>
                    <a:cubicBezTo>
                      <a:pt x="29242" y="133676"/>
                      <a:pt x="35909" y="126723"/>
                      <a:pt x="41624" y="119389"/>
                    </a:cubicBezTo>
                    <a:cubicBezTo>
                      <a:pt x="67913" y="85956"/>
                      <a:pt x="90297" y="50142"/>
                      <a:pt x="108966" y="11947"/>
                    </a:cubicBezTo>
                    <a:cubicBezTo>
                      <a:pt x="113538" y="2898"/>
                      <a:pt x="100203" y="-5103"/>
                      <a:pt x="95345" y="4041"/>
                    </a:cubicBezTo>
                    <a:lnTo>
                      <a:pt x="95345" y="4041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7" name="Freeform: Shape 561">
                <a:extLst>
                  <a:ext uri="{FF2B5EF4-FFF2-40B4-BE49-F238E27FC236}">
                    <a16:creationId xmlns:a16="http://schemas.microsoft.com/office/drawing/2014/main" id="{354B4799-4295-4172-AE2D-E2D1222B40EC}"/>
                  </a:ext>
                </a:extLst>
              </p:cNvPr>
              <p:cNvSpPr/>
              <p:nvPr/>
            </p:nvSpPr>
            <p:spPr>
              <a:xfrm>
                <a:off x="9621569" y="3115913"/>
                <a:ext cx="36020" cy="104349"/>
              </a:xfrm>
              <a:custGeom>
                <a:avLst/>
                <a:gdLst>
                  <a:gd name="connsiteX0" fmla="*/ 22519 w 36020"/>
                  <a:gd name="connsiteY0" fmla="*/ 6180 h 104349"/>
                  <a:gd name="connsiteX1" fmla="*/ 17661 w 36020"/>
                  <a:gd name="connsiteY1" fmla="*/ 51519 h 104349"/>
                  <a:gd name="connsiteX2" fmla="*/ 10517 w 36020"/>
                  <a:gd name="connsiteY2" fmla="*/ 72760 h 104349"/>
                  <a:gd name="connsiteX3" fmla="*/ 421 w 36020"/>
                  <a:gd name="connsiteY3" fmla="*/ 94191 h 104349"/>
                  <a:gd name="connsiteX4" fmla="*/ 5088 w 36020"/>
                  <a:gd name="connsiteY4" fmla="*/ 103716 h 104349"/>
                  <a:gd name="connsiteX5" fmla="*/ 15089 w 36020"/>
                  <a:gd name="connsiteY5" fmla="*/ 100382 h 104349"/>
                  <a:gd name="connsiteX6" fmla="*/ 25853 w 36020"/>
                  <a:gd name="connsiteY6" fmla="*/ 78094 h 104349"/>
                  <a:gd name="connsiteX7" fmla="*/ 32520 w 36020"/>
                  <a:gd name="connsiteY7" fmla="*/ 54757 h 104349"/>
                  <a:gd name="connsiteX8" fmla="*/ 35378 w 36020"/>
                  <a:gd name="connsiteY8" fmla="*/ 6180 h 104349"/>
                  <a:gd name="connsiteX9" fmla="*/ 22519 w 36020"/>
                  <a:gd name="connsiteY9" fmla="*/ 6180 h 104349"/>
                  <a:gd name="connsiteX10" fmla="*/ 22519 w 36020"/>
                  <a:gd name="connsiteY10" fmla="*/ 6180 h 10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20" h="104349">
                    <a:moveTo>
                      <a:pt x="22519" y="6180"/>
                    </a:moveTo>
                    <a:cubicBezTo>
                      <a:pt x="23090" y="21515"/>
                      <a:pt x="21566" y="36660"/>
                      <a:pt x="17661" y="51519"/>
                    </a:cubicBezTo>
                    <a:cubicBezTo>
                      <a:pt x="15756" y="58758"/>
                      <a:pt x="13375" y="65902"/>
                      <a:pt x="10517" y="72760"/>
                    </a:cubicBezTo>
                    <a:cubicBezTo>
                      <a:pt x="7469" y="79999"/>
                      <a:pt x="3374" y="86857"/>
                      <a:pt x="421" y="94191"/>
                    </a:cubicBezTo>
                    <a:cubicBezTo>
                      <a:pt x="-1103" y="97810"/>
                      <a:pt x="1754" y="102382"/>
                      <a:pt x="5088" y="103716"/>
                    </a:cubicBezTo>
                    <a:cubicBezTo>
                      <a:pt x="9089" y="105335"/>
                      <a:pt x="12708" y="103716"/>
                      <a:pt x="15089" y="100382"/>
                    </a:cubicBezTo>
                    <a:cubicBezTo>
                      <a:pt x="19947" y="93905"/>
                      <a:pt x="23090" y="85714"/>
                      <a:pt x="25853" y="78094"/>
                    </a:cubicBezTo>
                    <a:cubicBezTo>
                      <a:pt x="28615" y="70474"/>
                      <a:pt x="30901" y="62758"/>
                      <a:pt x="32520" y="54757"/>
                    </a:cubicBezTo>
                    <a:cubicBezTo>
                      <a:pt x="35854" y="38755"/>
                      <a:pt x="36806" y="22372"/>
                      <a:pt x="35378" y="6180"/>
                    </a:cubicBezTo>
                    <a:cubicBezTo>
                      <a:pt x="34616" y="-1916"/>
                      <a:pt x="22138" y="-2202"/>
                      <a:pt x="22519" y="6180"/>
                    </a:cubicBezTo>
                    <a:lnTo>
                      <a:pt x="22519" y="6180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8" name="Freeform: Shape 562">
                <a:extLst>
                  <a:ext uri="{FF2B5EF4-FFF2-40B4-BE49-F238E27FC236}">
                    <a16:creationId xmlns:a16="http://schemas.microsoft.com/office/drawing/2014/main" id="{2577AC19-8E9A-4BAC-99A3-B5C6FD4BE3FD}"/>
                  </a:ext>
                </a:extLst>
              </p:cNvPr>
              <p:cNvSpPr/>
              <p:nvPr/>
            </p:nvSpPr>
            <p:spPr>
              <a:xfrm>
                <a:off x="9433847" y="3205723"/>
                <a:ext cx="260467" cy="49909"/>
              </a:xfrm>
              <a:custGeom>
                <a:avLst/>
                <a:gdLst>
                  <a:gd name="connsiteX0" fmla="*/ 5263 w 260467"/>
                  <a:gd name="connsiteY0" fmla="*/ 45529 h 49909"/>
                  <a:gd name="connsiteX1" fmla="*/ 135184 w 260467"/>
                  <a:gd name="connsiteY1" fmla="*/ 32861 h 49909"/>
                  <a:gd name="connsiteX2" fmla="*/ 197858 w 260467"/>
                  <a:gd name="connsiteY2" fmla="*/ 19812 h 49909"/>
                  <a:gd name="connsiteX3" fmla="*/ 224147 w 260467"/>
                  <a:gd name="connsiteY3" fmla="*/ 25431 h 49909"/>
                  <a:gd name="connsiteX4" fmla="*/ 242435 w 260467"/>
                  <a:gd name="connsiteY4" fmla="*/ 45529 h 49909"/>
                  <a:gd name="connsiteX5" fmla="*/ 260437 w 260467"/>
                  <a:gd name="connsiteY5" fmla="*/ 40671 h 49909"/>
                  <a:gd name="connsiteX6" fmla="*/ 225862 w 260467"/>
                  <a:gd name="connsiteY6" fmla="*/ 3905 h 49909"/>
                  <a:gd name="connsiteX7" fmla="*/ 160711 w 260467"/>
                  <a:gd name="connsiteY7" fmla="*/ 6858 h 49909"/>
                  <a:gd name="connsiteX8" fmla="*/ 5167 w 260467"/>
                  <a:gd name="connsiteY8" fmla="*/ 34766 h 49909"/>
                  <a:gd name="connsiteX9" fmla="*/ 5263 w 260467"/>
                  <a:gd name="connsiteY9" fmla="*/ 45529 h 49909"/>
                  <a:gd name="connsiteX10" fmla="*/ 5263 w 260467"/>
                  <a:gd name="connsiteY10" fmla="*/ 45529 h 4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0467" h="49909">
                    <a:moveTo>
                      <a:pt x="5263" y="45529"/>
                    </a:moveTo>
                    <a:cubicBezTo>
                      <a:pt x="49363" y="45624"/>
                      <a:pt x="92131" y="42862"/>
                      <a:pt x="135184" y="32861"/>
                    </a:cubicBezTo>
                    <a:cubicBezTo>
                      <a:pt x="155758" y="28098"/>
                      <a:pt x="176617" y="20193"/>
                      <a:pt x="197858" y="19812"/>
                    </a:cubicBezTo>
                    <a:cubicBezTo>
                      <a:pt x="207002" y="19621"/>
                      <a:pt x="216051" y="21145"/>
                      <a:pt x="224147" y="25431"/>
                    </a:cubicBezTo>
                    <a:cubicBezTo>
                      <a:pt x="233291" y="30289"/>
                      <a:pt x="236815" y="37338"/>
                      <a:pt x="242435" y="45529"/>
                    </a:cubicBezTo>
                    <a:cubicBezTo>
                      <a:pt x="247388" y="52768"/>
                      <a:pt x="261199" y="50958"/>
                      <a:pt x="260437" y="40671"/>
                    </a:cubicBezTo>
                    <a:cubicBezTo>
                      <a:pt x="259104" y="22383"/>
                      <a:pt x="241959" y="9525"/>
                      <a:pt x="225862" y="3905"/>
                    </a:cubicBezTo>
                    <a:cubicBezTo>
                      <a:pt x="204621" y="-3620"/>
                      <a:pt x="181761" y="1047"/>
                      <a:pt x="160711" y="6858"/>
                    </a:cubicBezTo>
                    <a:cubicBezTo>
                      <a:pt x="110133" y="20859"/>
                      <a:pt x="57650" y="32099"/>
                      <a:pt x="5167" y="34766"/>
                    </a:cubicBezTo>
                    <a:cubicBezTo>
                      <a:pt x="-1691" y="35052"/>
                      <a:pt x="-1786" y="45529"/>
                      <a:pt x="5263" y="45529"/>
                    </a:cubicBezTo>
                    <a:lnTo>
                      <a:pt x="5263" y="45529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9" name="Freeform: Shape 563">
                <a:extLst>
                  <a:ext uri="{FF2B5EF4-FFF2-40B4-BE49-F238E27FC236}">
                    <a16:creationId xmlns:a16="http://schemas.microsoft.com/office/drawing/2014/main" id="{D32748E7-2C51-417E-9EB1-10B9DCFF3D97}"/>
                  </a:ext>
                </a:extLst>
              </p:cNvPr>
              <p:cNvSpPr/>
              <p:nvPr/>
            </p:nvSpPr>
            <p:spPr>
              <a:xfrm>
                <a:off x="9211245" y="3239575"/>
                <a:ext cx="175194" cy="46173"/>
              </a:xfrm>
              <a:custGeom>
                <a:avLst/>
                <a:gdLst>
                  <a:gd name="connsiteX0" fmla="*/ 166238 w 175194"/>
                  <a:gd name="connsiteY0" fmla="*/ 1009 h 46173"/>
                  <a:gd name="connsiteX1" fmla="*/ 86609 w 175194"/>
                  <a:gd name="connsiteY1" fmla="*/ 28251 h 46173"/>
                  <a:gd name="connsiteX2" fmla="*/ 4122 w 175194"/>
                  <a:gd name="connsiteY2" fmla="*/ 23679 h 46173"/>
                  <a:gd name="connsiteX3" fmla="*/ 1931 w 175194"/>
                  <a:gd name="connsiteY3" fmla="*/ 31584 h 46173"/>
                  <a:gd name="connsiteX4" fmla="*/ 42794 w 175194"/>
                  <a:gd name="connsiteY4" fmla="*/ 45205 h 46173"/>
                  <a:gd name="connsiteX5" fmla="*/ 88895 w 175194"/>
                  <a:gd name="connsiteY5" fmla="*/ 44253 h 46173"/>
                  <a:gd name="connsiteX6" fmla="*/ 172334 w 175194"/>
                  <a:gd name="connsiteY6" fmla="*/ 11677 h 46173"/>
                  <a:gd name="connsiteX7" fmla="*/ 166238 w 175194"/>
                  <a:gd name="connsiteY7" fmla="*/ 1009 h 46173"/>
                  <a:gd name="connsiteX8" fmla="*/ 166238 w 175194"/>
                  <a:gd name="connsiteY8" fmla="*/ 1009 h 46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194" h="46173">
                    <a:moveTo>
                      <a:pt x="166238" y="1009"/>
                    </a:moveTo>
                    <a:cubicBezTo>
                      <a:pt x="142044" y="16249"/>
                      <a:pt x="114993" y="25393"/>
                      <a:pt x="86609" y="28251"/>
                    </a:cubicBezTo>
                    <a:cubicBezTo>
                      <a:pt x="59081" y="31013"/>
                      <a:pt x="31459" y="26727"/>
                      <a:pt x="4122" y="23679"/>
                    </a:cubicBezTo>
                    <a:cubicBezTo>
                      <a:pt x="-259" y="23202"/>
                      <a:pt x="-1402" y="29584"/>
                      <a:pt x="1931" y="31584"/>
                    </a:cubicBezTo>
                    <a:cubicBezTo>
                      <a:pt x="14885" y="39204"/>
                      <a:pt x="27839" y="43586"/>
                      <a:pt x="42794" y="45205"/>
                    </a:cubicBezTo>
                    <a:cubicBezTo>
                      <a:pt x="58034" y="46824"/>
                      <a:pt x="73655" y="46348"/>
                      <a:pt x="88895" y="44253"/>
                    </a:cubicBezTo>
                    <a:cubicBezTo>
                      <a:pt x="118708" y="40062"/>
                      <a:pt x="147569" y="28632"/>
                      <a:pt x="172334" y="11677"/>
                    </a:cubicBezTo>
                    <a:cubicBezTo>
                      <a:pt x="178906" y="7200"/>
                      <a:pt x="173000" y="-3277"/>
                      <a:pt x="166238" y="1009"/>
                    </a:cubicBezTo>
                    <a:lnTo>
                      <a:pt x="166238" y="1009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0" name="Freeform: Shape 564">
                <a:extLst>
                  <a:ext uri="{FF2B5EF4-FFF2-40B4-BE49-F238E27FC236}">
                    <a16:creationId xmlns:a16="http://schemas.microsoft.com/office/drawing/2014/main" id="{08AE3E7F-7025-4459-9F84-C605263107DE}"/>
                  </a:ext>
                </a:extLst>
              </p:cNvPr>
              <p:cNvSpPr/>
              <p:nvPr/>
            </p:nvSpPr>
            <p:spPr>
              <a:xfrm>
                <a:off x="9498976" y="3626992"/>
                <a:ext cx="153736" cy="119652"/>
              </a:xfrm>
              <a:custGeom>
                <a:avLst/>
                <a:gdLst>
                  <a:gd name="connsiteX0" fmla="*/ 1189 w 153736"/>
                  <a:gd name="connsiteY0" fmla="*/ 4403 h 119652"/>
                  <a:gd name="connsiteX1" fmla="*/ 83104 w 153736"/>
                  <a:gd name="connsiteY1" fmla="*/ 55267 h 119652"/>
                  <a:gd name="connsiteX2" fmla="*/ 117490 w 153736"/>
                  <a:gd name="connsiteY2" fmla="*/ 87747 h 119652"/>
                  <a:gd name="connsiteX3" fmla="*/ 133111 w 153736"/>
                  <a:gd name="connsiteY3" fmla="*/ 105559 h 119652"/>
                  <a:gd name="connsiteX4" fmla="*/ 149589 w 153736"/>
                  <a:gd name="connsiteY4" fmla="*/ 119561 h 119652"/>
                  <a:gd name="connsiteX5" fmla="*/ 153685 w 153736"/>
                  <a:gd name="connsiteY5" fmla="*/ 116417 h 119652"/>
                  <a:gd name="connsiteX6" fmla="*/ 143969 w 153736"/>
                  <a:gd name="connsiteY6" fmla="*/ 96320 h 119652"/>
                  <a:gd name="connsiteX7" fmla="*/ 128253 w 153736"/>
                  <a:gd name="connsiteY7" fmla="*/ 78603 h 119652"/>
                  <a:gd name="connsiteX8" fmla="*/ 90534 w 153736"/>
                  <a:gd name="connsiteY8" fmla="*/ 45456 h 119652"/>
                  <a:gd name="connsiteX9" fmla="*/ 2809 w 153736"/>
                  <a:gd name="connsiteY9" fmla="*/ 117 h 119652"/>
                  <a:gd name="connsiteX10" fmla="*/ 1189 w 153736"/>
                  <a:gd name="connsiteY10" fmla="*/ 4403 h 119652"/>
                  <a:gd name="connsiteX11" fmla="*/ 1189 w 153736"/>
                  <a:gd name="connsiteY11" fmla="*/ 4403 h 11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736" h="119652">
                    <a:moveTo>
                      <a:pt x="1189" y="4403"/>
                    </a:moveTo>
                    <a:cubicBezTo>
                      <a:pt x="30622" y="17453"/>
                      <a:pt x="58149" y="34883"/>
                      <a:pt x="83104" y="55267"/>
                    </a:cubicBezTo>
                    <a:cubicBezTo>
                      <a:pt x="95392" y="65268"/>
                      <a:pt x="106726" y="76222"/>
                      <a:pt x="117490" y="87747"/>
                    </a:cubicBezTo>
                    <a:cubicBezTo>
                      <a:pt x="122919" y="93557"/>
                      <a:pt x="128062" y="99463"/>
                      <a:pt x="133111" y="105559"/>
                    </a:cubicBezTo>
                    <a:cubicBezTo>
                      <a:pt x="137397" y="110798"/>
                      <a:pt x="142636" y="117941"/>
                      <a:pt x="149589" y="119561"/>
                    </a:cubicBezTo>
                    <a:cubicBezTo>
                      <a:pt x="151780" y="120037"/>
                      <a:pt x="153494" y="118608"/>
                      <a:pt x="153685" y="116417"/>
                    </a:cubicBezTo>
                    <a:cubicBezTo>
                      <a:pt x="154351" y="108988"/>
                      <a:pt x="148446" y="101749"/>
                      <a:pt x="143969" y="96320"/>
                    </a:cubicBezTo>
                    <a:cubicBezTo>
                      <a:pt x="139016" y="90224"/>
                      <a:pt x="133777" y="84318"/>
                      <a:pt x="128253" y="78603"/>
                    </a:cubicBezTo>
                    <a:cubicBezTo>
                      <a:pt x="116728" y="66506"/>
                      <a:pt x="103869" y="55553"/>
                      <a:pt x="90534" y="45456"/>
                    </a:cubicBezTo>
                    <a:cubicBezTo>
                      <a:pt x="64054" y="25454"/>
                      <a:pt x="34241" y="10595"/>
                      <a:pt x="2809" y="117"/>
                    </a:cubicBezTo>
                    <a:cubicBezTo>
                      <a:pt x="523" y="-740"/>
                      <a:pt x="-1287" y="3356"/>
                      <a:pt x="1189" y="4403"/>
                    </a:cubicBezTo>
                    <a:lnTo>
                      <a:pt x="1189" y="4403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1" name="Freeform: Shape 565">
                <a:extLst>
                  <a:ext uri="{FF2B5EF4-FFF2-40B4-BE49-F238E27FC236}">
                    <a16:creationId xmlns:a16="http://schemas.microsoft.com/office/drawing/2014/main" id="{B7032A56-8EB8-4A51-AC1F-22712B7E9DC0}"/>
                  </a:ext>
                </a:extLst>
              </p:cNvPr>
              <p:cNvSpPr/>
              <p:nvPr/>
            </p:nvSpPr>
            <p:spPr>
              <a:xfrm>
                <a:off x="9564401" y="3590707"/>
                <a:ext cx="128402" cy="89051"/>
              </a:xfrm>
              <a:custGeom>
                <a:avLst/>
                <a:gdLst>
                  <a:gd name="connsiteX0" fmla="*/ 3582 w 128402"/>
                  <a:gd name="connsiteY0" fmla="*/ 9827 h 89051"/>
                  <a:gd name="connsiteX1" fmla="*/ 65494 w 128402"/>
                  <a:gd name="connsiteY1" fmla="*/ 41355 h 89051"/>
                  <a:gd name="connsiteX2" fmla="*/ 91116 w 128402"/>
                  <a:gd name="connsiteY2" fmla="*/ 64787 h 89051"/>
                  <a:gd name="connsiteX3" fmla="*/ 103308 w 128402"/>
                  <a:gd name="connsiteY3" fmla="*/ 77264 h 89051"/>
                  <a:gd name="connsiteX4" fmla="*/ 117882 w 128402"/>
                  <a:gd name="connsiteY4" fmla="*/ 88885 h 89051"/>
                  <a:gd name="connsiteX5" fmla="*/ 128169 w 128402"/>
                  <a:gd name="connsiteY5" fmla="*/ 78598 h 89051"/>
                  <a:gd name="connsiteX6" fmla="*/ 116072 w 128402"/>
                  <a:gd name="connsiteY6" fmla="*/ 64405 h 89051"/>
                  <a:gd name="connsiteX7" fmla="*/ 101975 w 128402"/>
                  <a:gd name="connsiteY7" fmla="*/ 52499 h 89051"/>
                  <a:gd name="connsiteX8" fmla="*/ 71876 w 128402"/>
                  <a:gd name="connsiteY8" fmla="*/ 30020 h 89051"/>
                  <a:gd name="connsiteX9" fmla="*/ 6344 w 128402"/>
                  <a:gd name="connsiteY9" fmla="*/ 112 h 89051"/>
                  <a:gd name="connsiteX10" fmla="*/ 3582 w 128402"/>
                  <a:gd name="connsiteY10" fmla="*/ 9827 h 89051"/>
                  <a:gd name="connsiteX11" fmla="*/ 3582 w 128402"/>
                  <a:gd name="connsiteY11" fmla="*/ 9827 h 89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402" h="89051">
                    <a:moveTo>
                      <a:pt x="3582" y="9827"/>
                    </a:moveTo>
                    <a:cubicBezTo>
                      <a:pt x="26346" y="15352"/>
                      <a:pt x="47492" y="26496"/>
                      <a:pt x="65494" y="41355"/>
                    </a:cubicBezTo>
                    <a:cubicBezTo>
                      <a:pt x="74448" y="48689"/>
                      <a:pt x="82925" y="56595"/>
                      <a:pt x="91116" y="64787"/>
                    </a:cubicBezTo>
                    <a:cubicBezTo>
                      <a:pt x="95212" y="68882"/>
                      <a:pt x="99308" y="73073"/>
                      <a:pt x="103308" y="77264"/>
                    </a:cubicBezTo>
                    <a:cubicBezTo>
                      <a:pt x="107499" y="81550"/>
                      <a:pt x="111690" y="87742"/>
                      <a:pt x="117882" y="88885"/>
                    </a:cubicBezTo>
                    <a:cubicBezTo>
                      <a:pt x="124263" y="90028"/>
                      <a:pt x="129597" y="85170"/>
                      <a:pt x="128169" y="78598"/>
                    </a:cubicBezTo>
                    <a:cubicBezTo>
                      <a:pt x="126835" y="72311"/>
                      <a:pt x="120739" y="68406"/>
                      <a:pt x="116072" y="64405"/>
                    </a:cubicBezTo>
                    <a:cubicBezTo>
                      <a:pt x="111405" y="60405"/>
                      <a:pt x="106737" y="56405"/>
                      <a:pt x="101975" y="52499"/>
                    </a:cubicBezTo>
                    <a:cubicBezTo>
                      <a:pt x="92259" y="44593"/>
                      <a:pt x="82258" y="36878"/>
                      <a:pt x="71876" y="30020"/>
                    </a:cubicBezTo>
                    <a:cubicBezTo>
                      <a:pt x="51683" y="16590"/>
                      <a:pt x="30252" y="5160"/>
                      <a:pt x="6344" y="112"/>
                    </a:cubicBezTo>
                    <a:cubicBezTo>
                      <a:pt x="-38" y="-1126"/>
                      <a:pt x="-2705" y="8303"/>
                      <a:pt x="3582" y="9827"/>
                    </a:cubicBezTo>
                    <a:lnTo>
                      <a:pt x="3582" y="9827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2" name="Freeform: Shape 566">
                <a:extLst>
                  <a:ext uri="{FF2B5EF4-FFF2-40B4-BE49-F238E27FC236}">
                    <a16:creationId xmlns:a16="http://schemas.microsoft.com/office/drawing/2014/main" id="{6C2A2715-1847-47D9-861B-E05EE7681904}"/>
                  </a:ext>
                </a:extLst>
              </p:cNvPr>
              <p:cNvSpPr/>
              <p:nvPr/>
            </p:nvSpPr>
            <p:spPr>
              <a:xfrm>
                <a:off x="9649012" y="2979757"/>
                <a:ext cx="66659" cy="151035"/>
              </a:xfrm>
              <a:custGeom>
                <a:avLst/>
                <a:gdLst>
                  <a:gd name="connsiteX0" fmla="*/ 66418 w 66659"/>
                  <a:gd name="connsiteY0" fmla="*/ 144527 h 151035"/>
                  <a:gd name="connsiteX1" fmla="*/ 41748 w 66659"/>
                  <a:gd name="connsiteY1" fmla="*/ 69565 h 151035"/>
                  <a:gd name="connsiteX2" fmla="*/ 27175 w 66659"/>
                  <a:gd name="connsiteY2" fmla="*/ 34323 h 151035"/>
                  <a:gd name="connsiteX3" fmla="*/ 7649 w 66659"/>
                  <a:gd name="connsiteY3" fmla="*/ 1176 h 151035"/>
                  <a:gd name="connsiteX4" fmla="*/ 28 w 66659"/>
                  <a:gd name="connsiteY4" fmla="*/ 4319 h 151035"/>
                  <a:gd name="connsiteX5" fmla="*/ 12601 w 66659"/>
                  <a:gd name="connsiteY5" fmla="*/ 39752 h 151035"/>
                  <a:gd name="connsiteX6" fmla="*/ 28032 w 66659"/>
                  <a:gd name="connsiteY6" fmla="*/ 74709 h 151035"/>
                  <a:gd name="connsiteX7" fmla="*/ 56226 w 66659"/>
                  <a:gd name="connsiteY7" fmla="*/ 147289 h 151035"/>
                  <a:gd name="connsiteX8" fmla="*/ 66418 w 66659"/>
                  <a:gd name="connsiteY8" fmla="*/ 144527 h 151035"/>
                  <a:gd name="connsiteX9" fmla="*/ 66418 w 66659"/>
                  <a:gd name="connsiteY9" fmla="*/ 144527 h 151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59" h="151035">
                    <a:moveTo>
                      <a:pt x="66418" y="144527"/>
                    </a:moveTo>
                    <a:cubicBezTo>
                      <a:pt x="59179" y="119286"/>
                      <a:pt x="51273" y="94044"/>
                      <a:pt x="41748" y="69565"/>
                    </a:cubicBezTo>
                    <a:cubicBezTo>
                      <a:pt x="37081" y="57754"/>
                      <a:pt x="32223" y="45943"/>
                      <a:pt x="27175" y="34323"/>
                    </a:cubicBezTo>
                    <a:cubicBezTo>
                      <a:pt x="22126" y="22607"/>
                      <a:pt x="16888" y="10320"/>
                      <a:pt x="7649" y="1176"/>
                    </a:cubicBezTo>
                    <a:cubicBezTo>
                      <a:pt x="5172" y="-1301"/>
                      <a:pt x="-448" y="318"/>
                      <a:pt x="28" y="4319"/>
                    </a:cubicBezTo>
                    <a:cubicBezTo>
                      <a:pt x="1648" y="16892"/>
                      <a:pt x="7268" y="28417"/>
                      <a:pt x="12601" y="39752"/>
                    </a:cubicBezTo>
                    <a:cubicBezTo>
                      <a:pt x="17935" y="51277"/>
                      <a:pt x="23079" y="62993"/>
                      <a:pt x="28032" y="74709"/>
                    </a:cubicBezTo>
                    <a:cubicBezTo>
                      <a:pt x="38033" y="98712"/>
                      <a:pt x="47749" y="122715"/>
                      <a:pt x="56226" y="147289"/>
                    </a:cubicBezTo>
                    <a:cubicBezTo>
                      <a:pt x="58417" y="153766"/>
                      <a:pt x="68323" y="151194"/>
                      <a:pt x="66418" y="144527"/>
                    </a:cubicBezTo>
                    <a:lnTo>
                      <a:pt x="66418" y="144527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3" name="Freeform: Shape 567">
                <a:extLst>
                  <a:ext uri="{FF2B5EF4-FFF2-40B4-BE49-F238E27FC236}">
                    <a16:creationId xmlns:a16="http://schemas.microsoft.com/office/drawing/2014/main" id="{B5A00445-B3F4-4D24-949F-7953B1E92DF8}"/>
                  </a:ext>
                </a:extLst>
              </p:cNvPr>
              <p:cNvSpPr/>
              <p:nvPr/>
            </p:nvSpPr>
            <p:spPr>
              <a:xfrm>
                <a:off x="9763470" y="3009225"/>
                <a:ext cx="60700" cy="89455"/>
              </a:xfrm>
              <a:custGeom>
                <a:avLst/>
                <a:gdLst>
                  <a:gd name="connsiteX0" fmla="*/ 8919 w 60700"/>
                  <a:gd name="connsiteY0" fmla="*/ 87532 h 89455"/>
                  <a:gd name="connsiteX1" fmla="*/ 37685 w 60700"/>
                  <a:gd name="connsiteY1" fmla="*/ 47241 h 89455"/>
                  <a:gd name="connsiteX2" fmla="*/ 50639 w 60700"/>
                  <a:gd name="connsiteY2" fmla="*/ 26667 h 89455"/>
                  <a:gd name="connsiteX3" fmla="*/ 60640 w 60700"/>
                  <a:gd name="connsiteY3" fmla="*/ 4188 h 89455"/>
                  <a:gd name="connsiteX4" fmla="*/ 55116 w 60700"/>
                  <a:gd name="connsiteY4" fmla="*/ 950 h 89455"/>
                  <a:gd name="connsiteX5" fmla="*/ 41495 w 60700"/>
                  <a:gd name="connsiteY5" fmla="*/ 20381 h 89455"/>
                  <a:gd name="connsiteX6" fmla="*/ 28636 w 60700"/>
                  <a:gd name="connsiteY6" fmla="*/ 41907 h 89455"/>
                  <a:gd name="connsiteX7" fmla="*/ 919 w 60700"/>
                  <a:gd name="connsiteY7" fmla="*/ 82770 h 89455"/>
                  <a:gd name="connsiteX8" fmla="*/ 8919 w 60700"/>
                  <a:gd name="connsiteY8" fmla="*/ 87532 h 89455"/>
                  <a:gd name="connsiteX9" fmla="*/ 8919 w 60700"/>
                  <a:gd name="connsiteY9" fmla="*/ 87532 h 89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700" h="89455">
                    <a:moveTo>
                      <a:pt x="8919" y="87532"/>
                    </a:moveTo>
                    <a:cubicBezTo>
                      <a:pt x="19016" y="74483"/>
                      <a:pt x="28636" y="61053"/>
                      <a:pt x="37685" y="47241"/>
                    </a:cubicBezTo>
                    <a:cubicBezTo>
                      <a:pt x="42162" y="40478"/>
                      <a:pt x="46448" y="33620"/>
                      <a:pt x="50639" y="26667"/>
                    </a:cubicBezTo>
                    <a:cubicBezTo>
                      <a:pt x="54640" y="20000"/>
                      <a:pt x="59116" y="11999"/>
                      <a:pt x="60640" y="4188"/>
                    </a:cubicBezTo>
                    <a:cubicBezTo>
                      <a:pt x="61212" y="1045"/>
                      <a:pt x="57592" y="-1432"/>
                      <a:pt x="55116" y="950"/>
                    </a:cubicBezTo>
                    <a:cubicBezTo>
                      <a:pt x="49687" y="6284"/>
                      <a:pt x="45305" y="13809"/>
                      <a:pt x="41495" y="20381"/>
                    </a:cubicBezTo>
                    <a:cubicBezTo>
                      <a:pt x="37399" y="27620"/>
                      <a:pt x="33113" y="34859"/>
                      <a:pt x="28636" y="41907"/>
                    </a:cubicBezTo>
                    <a:cubicBezTo>
                      <a:pt x="19969" y="55909"/>
                      <a:pt x="10634" y="69530"/>
                      <a:pt x="919" y="82770"/>
                    </a:cubicBezTo>
                    <a:cubicBezTo>
                      <a:pt x="-2701" y="87722"/>
                      <a:pt x="5300" y="92104"/>
                      <a:pt x="8919" y="87532"/>
                    </a:cubicBezTo>
                    <a:lnTo>
                      <a:pt x="8919" y="87532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4" name="Freeform: Shape 568">
                <a:extLst>
                  <a:ext uri="{FF2B5EF4-FFF2-40B4-BE49-F238E27FC236}">
                    <a16:creationId xmlns:a16="http://schemas.microsoft.com/office/drawing/2014/main" id="{E12EF19C-96B3-4C31-9BD2-CA26E80CEEF8}"/>
                  </a:ext>
                </a:extLst>
              </p:cNvPr>
              <p:cNvSpPr/>
              <p:nvPr/>
            </p:nvSpPr>
            <p:spPr>
              <a:xfrm>
                <a:off x="9230512" y="3569397"/>
                <a:ext cx="169158" cy="51789"/>
              </a:xfrm>
              <a:custGeom>
                <a:avLst/>
                <a:gdLst>
                  <a:gd name="connsiteX0" fmla="*/ 160592 w 169158"/>
                  <a:gd name="connsiteY0" fmla="*/ 752 h 51789"/>
                  <a:gd name="connsiteX1" fmla="*/ 84392 w 169158"/>
                  <a:gd name="connsiteY1" fmla="*/ 30566 h 51789"/>
                  <a:gd name="connsiteX2" fmla="*/ 44768 w 169158"/>
                  <a:gd name="connsiteY2" fmla="*/ 36471 h 51789"/>
                  <a:gd name="connsiteX3" fmla="*/ 4287 w 169158"/>
                  <a:gd name="connsiteY3" fmla="*/ 38948 h 51789"/>
                  <a:gd name="connsiteX4" fmla="*/ 4287 w 169158"/>
                  <a:gd name="connsiteY4" fmla="*/ 50473 h 51789"/>
                  <a:gd name="connsiteX5" fmla="*/ 46578 w 169158"/>
                  <a:gd name="connsiteY5" fmla="*/ 49330 h 51789"/>
                  <a:gd name="connsiteX6" fmla="*/ 87440 w 169158"/>
                  <a:gd name="connsiteY6" fmla="*/ 41138 h 51789"/>
                  <a:gd name="connsiteX7" fmla="*/ 166497 w 169158"/>
                  <a:gd name="connsiteY7" fmla="*/ 10468 h 51789"/>
                  <a:gd name="connsiteX8" fmla="*/ 160592 w 169158"/>
                  <a:gd name="connsiteY8" fmla="*/ 752 h 51789"/>
                  <a:gd name="connsiteX9" fmla="*/ 160592 w 169158"/>
                  <a:gd name="connsiteY9" fmla="*/ 752 h 51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9158" h="51789">
                    <a:moveTo>
                      <a:pt x="160592" y="752"/>
                    </a:moveTo>
                    <a:cubicBezTo>
                      <a:pt x="136779" y="13897"/>
                      <a:pt x="111062" y="24755"/>
                      <a:pt x="84392" y="30566"/>
                    </a:cubicBezTo>
                    <a:cubicBezTo>
                      <a:pt x="71343" y="33423"/>
                      <a:pt x="58103" y="35423"/>
                      <a:pt x="44768" y="36471"/>
                    </a:cubicBezTo>
                    <a:cubicBezTo>
                      <a:pt x="31242" y="37614"/>
                      <a:pt x="17622" y="36852"/>
                      <a:pt x="4287" y="38948"/>
                    </a:cubicBezTo>
                    <a:cubicBezTo>
                      <a:pt x="-1524" y="39900"/>
                      <a:pt x="-1333" y="49425"/>
                      <a:pt x="4287" y="50473"/>
                    </a:cubicBezTo>
                    <a:cubicBezTo>
                      <a:pt x="18193" y="53140"/>
                      <a:pt x="32576" y="51235"/>
                      <a:pt x="46578" y="49330"/>
                    </a:cubicBezTo>
                    <a:cubicBezTo>
                      <a:pt x="60389" y="47425"/>
                      <a:pt x="74010" y="44758"/>
                      <a:pt x="87440" y="41138"/>
                    </a:cubicBezTo>
                    <a:cubicBezTo>
                      <a:pt x="114967" y="33804"/>
                      <a:pt x="141351" y="24089"/>
                      <a:pt x="166497" y="10468"/>
                    </a:cubicBezTo>
                    <a:cubicBezTo>
                      <a:pt x="172689" y="7039"/>
                      <a:pt x="166974" y="-2772"/>
                      <a:pt x="160592" y="752"/>
                    </a:cubicBezTo>
                    <a:lnTo>
                      <a:pt x="160592" y="752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5" name="Freeform: Shape 569">
                <a:extLst>
                  <a:ext uri="{FF2B5EF4-FFF2-40B4-BE49-F238E27FC236}">
                    <a16:creationId xmlns:a16="http://schemas.microsoft.com/office/drawing/2014/main" id="{34BE5BE3-D270-4A1C-94C6-76FAB6FDC31F}"/>
                  </a:ext>
                </a:extLst>
              </p:cNvPr>
              <p:cNvSpPr/>
              <p:nvPr/>
            </p:nvSpPr>
            <p:spPr>
              <a:xfrm>
                <a:off x="9240064" y="3793369"/>
                <a:ext cx="265957" cy="213435"/>
              </a:xfrm>
              <a:custGeom>
                <a:avLst/>
                <a:gdLst>
                  <a:gd name="connsiteX0" fmla="*/ 156754 w 265957"/>
                  <a:gd name="connsiteY0" fmla="*/ 212930 h 213435"/>
                  <a:gd name="connsiteX1" fmla="*/ 222001 w 265957"/>
                  <a:gd name="connsiteY1" fmla="*/ 175211 h 213435"/>
                  <a:gd name="connsiteX2" fmla="*/ 247813 w 265957"/>
                  <a:gd name="connsiteY2" fmla="*/ 154446 h 213435"/>
                  <a:gd name="connsiteX3" fmla="*/ 265911 w 265957"/>
                  <a:gd name="connsiteY3" fmla="*/ 129967 h 213435"/>
                  <a:gd name="connsiteX4" fmla="*/ 245813 w 265957"/>
                  <a:gd name="connsiteY4" fmla="*/ 71293 h 213435"/>
                  <a:gd name="connsiteX5" fmla="*/ 206284 w 265957"/>
                  <a:gd name="connsiteY5" fmla="*/ 27002 h 213435"/>
                  <a:gd name="connsiteX6" fmla="*/ 148944 w 265957"/>
                  <a:gd name="connsiteY6" fmla="*/ 46 h 213435"/>
                  <a:gd name="connsiteX7" fmla="*/ 130561 w 265957"/>
                  <a:gd name="connsiteY7" fmla="*/ 5475 h 213435"/>
                  <a:gd name="connsiteX8" fmla="*/ 33787 w 265957"/>
                  <a:gd name="connsiteY8" fmla="*/ 83009 h 213435"/>
                  <a:gd name="connsiteX9" fmla="*/ 1306 w 265957"/>
                  <a:gd name="connsiteY9" fmla="*/ 142159 h 213435"/>
                  <a:gd name="connsiteX10" fmla="*/ 5497 w 265957"/>
                  <a:gd name="connsiteY10" fmla="*/ 181688 h 213435"/>
                  <a:gd name="connsiteX11" fmla="*/ 8641 w 265957"/>
                  <a:gd name="connsiteY11" fmla="*/ 179878 h 213435"/>
                  <a:gd name="connsiteX12" fmla="*/ 12070 w 265957"/>
                  <a:gd name="connsiteY12" fmla="*/ 145207 h 213435"/>
                  <a:gd name="connsiteX13" fmla="*/ 36358 w 265957"/>
                  <a:gd name="connsiteY13" fmla="*/ 100249 h 213435"/>
                  <a:gd name="connsiteX14" fmla="*/ 123512 w 265957"/>
                  <a:gd name="connsiteY14" fmla="*/ 24620 h 213435"/>
                  <a:gd name="connsiteX15" fmla="*/ 146467 w 265957"/>
                  <a:gd name="connsiteY15" fmla="*/ 15857 h 213435"/>
                  <a:gd name="connsiteX16" fmla="*/ 149706 w 265957"/>
                  <a:gd name="connsiteY16" fmla="*/ 16905 h 213435"/>
                  <a:gd name="connsiteX17" fmla="*/ 175709 w 265957"/>
                  <a:gd name="connsiteY17" fmla="*/ 28716 h 213435"/>
                  <a:gd name="connsiteX18" fmla="*/ 241717 w 265957"/>
                  <a:gd name="connsiteY18" fmla="*/ 106535 h 213435"/>
                  <a:gd name="connsiteX19" fmla="*/ 241432 w 265957"/>
                  <a:gd name="connsiteY19" fmla="*/ 136634 h 213435"/>
                  <a:gd name="connsiteX20" fmla="*/ 215047 w 265957"/>
                  <a:gd name="connsiteY20" fmla="*/ 159780 h 213435"/>
                  <a:gd name="connsiteX21" fmla="*/ 152754 w 265957"/>
                  <a:gd name="connsiteY21" fmla="*/ 198928 h 213435"/>
                  <a:gd name="connsiteX22" fmla="*/ 156754 w 265957"/>
                  <a:gd name="connsiteY22" fmla="*/ 212930 h 213435"/>
                  <a:gd name="connsiteX23" fmla="*/ 156754 w 265957"/>
                  <a:gd name="connsiteY23" fmla="*/ 212930 h 21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65957" h="213435">
                    <a:moveTo>
                      <a:pt x="156754" y="212930"/>
                    </a:moveTo>
                    <a:cubicBezTo>
                      <a:pt x="180662" y="203976"/>
                      <a:pt x="201903" y="190641"/>
                      <a:pt x="222001" y="175211"/>
                    </a:cubicBezTo>
                    <a:cubicBezTo>
                      <a:pt x="230764" y="168448"/>
                      <a:pt x="239336" y="161495"/>
                      <a:pt x="247813" y="154446"/>
                    </a:cubicBezTo>
                    <a:cubicBezTo>
                      <a:pt x="255814" y="147779"/>
                      <a:pt x="265339" y="141302"/>
                      <a:pt x="265911" y="129967"/>
                    </a:cubicBezTo>
                    <a:cubicBezTo>
                      <a:pt x="266768" y="110536"/>
                      <a:pt x="255529" y="87485"/>
                      <a:pt x="245813" y="71293"/>
                    </a:cubicBezTo>
                    <a:cubicBezTo>
                      <a:pt x="235526" y="54148"/>
                      <a:pt x="222191" y="39098"/>
                      <a:pt x="206284" y="27002"/>
                    </a:cubicBezTo>
                    <a:cubicBezTo>
                      <a:pt x="190759" y="15095"/>
                      <a:pt x="169042" y="1570"/>
                      <a:pt x="148944" y="46"/>
                    </a:cubicBezTo>
                    <a:cubicBezTo>
                      <a:pt x="142562" y="-430"/>
                      <a:pt x="136276" y="2903"/>
                      <a:pt x="130561" y="5475"/>
                    </a:cubicBezTo>
                    <a:cubicBezTo>
                      <a:pt x="92651" y="22049"/>
                      <a:pt x="59314" y="50814"/>
                      <a:pt x="33787" y="83009"/>
                    </a:cubicBezTo>
                    <a:cubicBezTo>
                      <a:pt x="20452" y="99773"/>
                      <a:pt x="5878" y="120728"/>
                      <a:pt x="1306" y="142159"/>
                    </a:cubicBezTo>
                    <a:cubicBezTo>
                      <a:pt x="-1170" y="153875"/>
                      <a:pt x="-313" y="170924"/>
                      <a:pt x="5497" y="181688"/>
                    </a:cubicBezTo>
                    <a:cubicBezTo>
                      <a:pt x="6640" y="183783"/>
                      <a:pt x="9498" y="181973"/>
                      <a:pt x="8641" y="179878"/>
                    </a:cubicBezTo>
                    <a:cubicBezTo>
                      <a:pt x="2926" y="167400"/>
                      <a:pt x="7498" y="157018"/>
                      <a:pt x="12070" y="145207"/>
                    </a:cubicBezTo>
                    <a:cubicBezTo>
                      <a:pt x="18451" y="128919"/>
                      <a:pt x="25881" y="114441"/>
                      <a:pt x="36358" y="100249"/>
                    </a:cubicBezTo>
                    <a:cubicBezTo>
                      <a:pt x="58933" y="69578"/>
                      <a:pt x="89317" y="41765"/>
                      <a:pt x="123512" y="24620"/>
                    </a:cubicBezTo>
                    <a:cubicBezTo>
                      <a:pt x="129894" y="21382"/>
                      <a:pt x="139133" y="16143"/>
                      <a:pt x="146467" y="15857"/>
                    </a:cubicBezTo>
                    <a:cubicBezTo>
                      <a:pt x="150468" y="15667"/>
                      <a:pt x="146372" y="15667"/>
                      <a:pt x="149706" y="16905"/>
                    </a:cubicBezTo>
                    <a:cubicBezTo>
                      <a:pt x="158659" y="20239"/>
                      <a:pt x="167422" y="23954"/>
                      <a:pt x="175709" y="28716"/>
                    </a:cubicBezTo>
                    <a:cubicBezTo>
                      <a:pt x="205618" y="45671"/>
                      <a:pt x="230383" y="73960"/>
                      <a:pt x="241717" y="106535"/>
                    </a:cubicBezTo>
                    <a:cubicBezTo>
                      <a:pt x="245242" y="116727"/>
                      <a:pt x="250385" y="128348"/>
                      <a:pt x="241432" y="136634"/>
                    </a:cubicBezTo>
                    <a:cubicBezTo>
                      <a:pt x="232859" y="144540"/>
                      <a:pt x="224096" y="152255"/>
                      <a:pt x="215047" y="159780"/>
                    </a:cubicBezTo>
                    <a:cubicBezTo>
                      <a:pt x="196093" y="175496"/>
                      <a:pt x="175614" y="189689"/>
                      <a:pt x="152754" y="198928"/>
                    </a:cubicBezTo>
                    <a:cubicBezTo>
                      <a:pt x="144181" y="202166"/>
                      <a:pt x="147706" y="216263"/>
                      <a:pt x="156754" y="212930"/>
                    </a:cubicBezTo>
                    <a:lnTo>
                      <a:pt x="156754" y="212930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6" name="Freeform: Shape 570">
                <a:extLst>
                  <a:ext uri="{FF2B5EF4-FFF2-40B4-BE49-F238E27FC236}">
                    <a16:creationId xmlns:a16="http://schemas.microsoft.com/office/drawing/2014/main" id="{1ABFB20F-7B89-4045-B3C1-02A2DF36A634}"/>
                  </a:ext>
                </a:extLst>
              </p:cNvPr>
              <p:cNvSpPr/>
              <p:nvPr/>
            </p:nvSpPr>
            <p:spPr>
              <a:xfrm>
                <a:off x="9373172" y="2395703"/>
                <a:ext cx="238435" cy="31180"/>
              </a:xfrm>
              <a:custGeom>
                <a:avLst/>
                <a:gdLst>
                  <a:gd name="connsiteX0" fmla="*/ 234435 w 238435"/>
                  <a:gd name="connsiteY0" fmla="*/ 22874 h 31180"/>
                  <a:gd name="connsiteX1" fmla="*/ 106895 w 238435"/>
                  <a:gd name="connsiteY1" fmla="*/ 6014 h 31180"/>
                  <a:gd name="connsiteX2" fmla="*/ 46506 w 238435"/>
                  <a:gd name="connsiteY2" fmla="*/ 109 h 31180"/>
                  <a:gd name="connsiteX3" fmla="*/ 1263 w 238435"/>
                  <a:gd name="connsiteY3" fmla="*/ 12587 h 31180"/>
                  <a:gd name="connsiteX4" fmla="*/ 5358 w 238435"/>
                  <a:gd name="connsiteY4" fmla="*/ 19730 h 31180"/>
                  <a:gd name="connsiteX5" fmla="*/ 115848 w 238435"/>
                  <a:gd name="connsiteY5" fmla="*/ 22969 h 31180"/>
                  <a:gd name="connsiteX6" fmla="*/ 234435 w 238435"/>
                  <a:gd name="connsiteY6" fmla="*/ 31160 h 31180"/>
                  <a:gd name="connsiteX7" fmla="*/ 234435 w 238435"/>
                  <a:gd name="connsiteY7" fmla="*/ 22874 h 31180"/>
                  <a:gd name="connsiteX8" fmla="*/ 234435 w 238435"/>
                  <a:gd name="connsiteY8" fmla="*/ 22874 h 3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435" h="31180">
                    <a:moveTo>
                      <a:pt x="234435" y="22874"/>
                    </a:moveTo>
                    <a:cubicBezTo>
                      <a:pt x="191858" y="17921"/>
                      <a:pt x="149567" y="10682"/>
                      <a:pt x="106895" y="6014"/>
                    </a:cubicBezTo>
                    <a:cubicBezTo>
                      <a:pt x="86797" y="3824"/>
                      <a:pt x="66604" y="871"/>
                      <a:pt x="46506" y="109"/>
                    </a:cubicBezTo>
                    <a:cubicBezTo>
                      <a:pt x="30314" y="-463"/>
                      <a:pt x="13359" y="871"/>
                      <a:pt x="1263" y="12587"/>
                    </a:cubicBezTo>
                    <a:cubicBezTo>
                      <a:pt x="-1881" y="15635"/>
                      <a:pt x="1358" y="20683"/>
                      <a:pt x="5358" y="19730"/>
                    </a:cubicBezTo>
                    <a:cubicBezTo>
                      <a:pt x="41172" y="10777"/>
                      <a:pt x="79653" y="19635"/>
                      <a:pt x="115848" y="22969"/>
                    </a:cubicBezTo>
                    <a:cubicBezTo>
                      <a:pt x="155282" y="26588"/>
                      <a:pt x="195001" y="27731"/>
                      <a:pt x="234435" y="31160"/>
                    </a:cubicBezTo>
                    <a:cubicBezTo>
                      <a:pt x="239864" y="31637"/>
                      <a:pt x="239673" y="23445"/>
                      <a:pt x="234435" y="22874"/>
                    </a:cubicBezTo>
                    <a:lnTo>
                      <a:pt x="234435" y="22874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7" name="Freeform: Shape 571">
                <a:extLst>
                  <a:ext uri="{FF2B5EF4-FFF2-40B4-BE49-F238E27FC236}">
                    <a16:creationId xmlns:a16="http://schemas.microsoft.com/office/drawing/2014/main" id="{D5EDECF0-B4EE-452D-BDCC-6C4C32802703}"/>
                  </a:ext>
                </a:extLst>
              </p:cNvPr>
              <p:cNvSpPr/>
              <p:nvPr/>
            </p:nvSpPr>
            <p:spPr>
              <a:xfrm>
                <a:off x="10104952" y="3307086"/>
                <a:ext cx="61508" cy="170818"/>
              </a:xfrm>
              <a:custGeom>
                <a:avLst/>
                <a:gdLst>
                  <a:gd name="connsiteX0" fmla="*/ 8908 w 61508"/>
                  <a:gd name="connsiteY0" fmla="*/ 168384 h 170818"/>
                  <a:gd name="connsiteX1" fmla="*/ 61486 w 61508"/>
                  <a:gd name="connsiteY1" fmla="*/ 3888 h 170818"/>
                  <a:gd name="connsiteX2" fmla="*/ 53676 w 61508"/>
                  <a:gd name="connsiteY2" fmla="*/ 2840 h 170818"/>
                  <a:gd name="connsiteX3" fmla="*/ 526 w 61508"/>
                  <a:gd name="connsiteY3" fmla="*/ 163527 h 170818"/>
                  <a:gd name="connsiteX4" fmla="*/ 8908 w 61508"/>
                  <a:gd name="connsiteY4" fmla="*/ 168384 h 170818"/>
                  <a:gd name="connsiteX5" fmla="*/ 8908 w 61508"/>
                  <a:gd name="connsiteY5" fmla="*/ 168384 h 17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508" h="170818">
                    <a:moveTo>
                      <a:pt x="8908" y="168384"/>
                    </a:moveTo>
                    <a:cubicBezTo>
                      <a:pt x="35674" y="117426"/>
                      <a:pt x="55771" y="61419"/>
                      <a:pt x="61486" y="3888"/>
                    </a:cubicBezTo>
                    <a:cubicBezTo>
                      <a:pt x="61963" y="-589"/>
                      <a:pt x="54628" y="-1542"/>
                      <a:pt x="53676" y="2840"/>
                    </a:cubicBezTo>
                    <a:cubicBezTo>
                      <a:pt x="41865" y="58561"/>
                      <a:pt x="26244" y="112568"/>
                      <a:pt x="526" y="163527"/>
                    </a:cubicBezTo>
                    <a:cubicBezTo>
                      <a:pt x="-2141" y="169051"/>
                      <a:pt x="6051" y="173909"/>
                      <a:pt x="8908" y="168384"/>
                    </a:cubicBezTo>
                    <a:lnTo>
                      <a:pt x="8908" y="168384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360" name="Graphic 15">
            <a:extLst>
              <a:ext uri="{FF2B5EF4-FFF2-40B4-BE49-F238E27FC236}">
                <a16:creationId xmlns:a16="http://schemas.microsoft.com/office/drawing/2014/main" id="{2D8ED275-12DF-4CBD-8B61-0D37BBBB4973}"/>
              </a:ext>
            </a:extLst>
          </p:cNvPr>
          <p:cNvGrpSpPr/>
          <p:nvPr/>
        </p:nvGrpSpPr>
        <p:grpSpPr>
          <a:xfrm rot="14450969">
            <a:off x="9424614" y="4503986"/>
            <a:ext cx="3245092" cy="2408164"/>
            <a:chOff x="2452687" y="704817"/>
            <a:chExt cx="7284752" cy="5449856"/>
          </a:xfrm>
        </p:grpSpPr>
        <p:grpSp>
          <p:nvGrpSpPr>
            <p:cNvPr id="361" name="Graphic 15">
              <a:extLst>
                <a:ext uri="{FF2B5EF4-FFF2-40B4-BE49-F238E27FC236}">
                  <a16:creationId xmlns:a16="http://schemas.microsoft.com/office/drawing/2014/main" id="{CE019787-F6AA-4D4F-9550-EF6FE62F2A90}"/>
                </a:ext>
              </a:extLst>
            </p:cNvPr>
            <p:cNvGrpSpPr/>
            <p:nvPr/>
          </p:nvGrpSpPr>
          <p:grpSpPr>
            <a:xfrm>
              <a:off x="3071025" y="704817"/>
              <a:ext cx="6666414" cy="4407726"/>
              <a:chOff x="3071025" y="704817"/>
              <a:chExt cx="6666414" cy="4407726"/>
            </a:xfrm>
          </p:grpSpPr>
          <p:sp>
            <p:nvSpPr>
              <p:cNvPr id="365" name="Freeform: Shape 18">
                <a:extLst>
                  <a:ext uri="{FF2B5EF4-FFF2-40B4-BE49-F238E27FC236}">
                    <a16:creationId xmlns:a16="http://schemas.microsoft.com/office/drawing/2014/main" id="{AF445A81-87CD-4095-BF52-5DA8262D3ED8}"/>
                  </a:ext>
                </a:extLst>
              </p:cNvPr>
              <p:cNvSpPr/>
              <p:nvPr/>
            </p:nvSpPr>
            <p:spPr>
              <a:xfrm>
                <a:off x="5944762" y="3057434"/>
                <a:ext cx="811183" cy="1016040"/>
              </a:xfrm>
              <a:custGeom>
                <a:avLst/>
                <a:gdLst>
                  <a:gd name="connsiteX0" fmla="*/ 372312 w 811183"/>
                  <a:gd name="connsiteY0" fmla="*/ 30190 h 1016040"/>
                  <a:gd name="connsiteX1" fmla="*/ 780554 w 811183"/>
                  <a:gd name="connsiteY1" fmla="*/ 400712 h 1016040"/>
                  <a:gd name="connsiteX2" fmla="*/ 730262 w 811183"/>
                  <a:gd name="connsiteY2" fmla="*/ 792285 h 1016040"/>
                  <a:gd name="connsiteX3" fmla="*/ 475849 w 811183"/>
                  <a:gd name="connsiteY3" fmla="*/ 1003645 h 1016040"/>
                  <a:gd name="connsiteX4" fmla="*/ 523855 w 811183"/>
                  <a:gd name="connsiteY4" fmla="*/ 619787 h 1016040"/>
                  <a:gd name="connsiteX5" fmla="*/ 423271 w 811183"/>
                  <a:gd name="connsiteY5" fmla="*/ 341181 h 1016040"/>
                  <a:gd name="connsiteX6" fmla="*/ 41795 w 811183"/>
                  <a:gd name="connsiteY6" fmla="*/ 268410 h 1016040"/>
                  <a:gd name="connsiteX7" fmla="*/ 372312 w 811183"/>
                  <a:gd name="connsiteY7" fmla="*/ 30190 h 1016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11183" h="1016040">
                    <a:moveTo>
                      <a:pt x="372312" y="30190"/>
                    </a:moveTo>
                    <a:cubicBezTo>
                      <a:pt x="372312" y="30190"/>
                      <a:pt x="724547" y="288317"/>
                      <a:pt x="780554" y="400712"/>
                    </a:cubicBezTo>
                    <a:cubicBezTo>
                      <a:pt x="836561" y="513107"/>
                      <a:pt x="813415" y="635599"/>
                      <a:pt x="730262" y="792285"/>
                    </a:cubicBezTo>
                    <a:cubicBezTo>
                      <a:pt x="647108" y="948971"/>
                      <a:pt x="538238" y="1053079"/>
                      <a:pt x="475849" y="1003645"/>
                    </a:cubicBezTo>
                    <a:cubicBezTo>
                      <a:pt x="413460" y="954210"/>
                      <a:pt x="306494" y="866580"/>
                      <a:pt x="523855" y="619787"/>
                    </a:cubicBezTo>
                    <a:cubicBezTo>
                      <a:pt x="441464" y="544254"/>
                      <a:pt x="438511" y="406999"/>
                      <a:pt x="423271" y="341181"/>
                    </a:cubicBezTo>
                    <a:cubicBezTo>
                      <a:pt x="379742" y="332323"/>
                      <a:pt x="166096" y="342895"/>
                      <a:pt x="41795" y="268410"/>
                    </a:cubicBezTo>
                    <a:cubicBezTo>
                      <a:pt x="-82602" y="193924"/>
                      <a:pt x="83324" y="-92588"/>
                      <a:pt x="372312" y="30190"/>
                    </a:cubicBezTo>
                    <a:close/>
                  </a:path>
                </a:pathLst>
              </a:custGeom>
              <a:solidFill>
                <a:srgbClr val="D1956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6" name="Freeform: Shape 19">
                <a:extLst>
                  <a:ext uri="{FF2B5EF4-FFF2-40B4-BE49-F238E27FC236}">
                    <a16:creationId xmlns:a16="http://schemas.microsoft.com/office/drawing/2014/main" id="{4FBAE7FA-8EDC-4A58-8AED-E0C276511078}"/>
                  </a:ext>
                </a:extLst>
              </p:cNvPr>
              <p:cNvSpPr/>
              <p:nvPr/>
            </p:nvSpPr>
            <p:spPr>
              <a:xfrm>
                <a:off x="6489183" y="3830780"/>
                <a:ext cx="161000" cy="206866"/>
              </a:xfrm>
              <a:custGeom>
                <a:avLst/>
                <a:gdLst>
                  <a:gd name="connsiteX0" fmla="*/ 159552 w 161000"/>
                  <a:gd name="connsiteY0" fmla="*/ 31226 h 206866"/>
                  <a:gd name="connsiteX1" fmla="*/ 124976 w 161000"/>
                  <a:gd name="connsiteY1" fmla="*/ 3793 h 206866"/>
                  <a:gd name="connsiteX2" fmla="*/ 1532 w 161000"/>
                  <a:gd name="connsiteY2" fmla="*/ 127142 h 206866"/>
                  <a:gd name="connsiteX3" fmla="*/ 23154 w 161000"/>
                  <a:gd name="connsiteY3" fmla="*/ 206867 h 206866"/>
                  <a:gd name="connsiteX4" fmla="*/ 159552 w 161000"/>
                  <a:gd name="connsiteY4" fmla="*/ 31226 h 206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000" h="206866">
                    <a:moveTo>
                      <a:pt x="159552" y="31226"/>
                    </a:moveTo>
                    <a:cubicBezTo>
                      <a:pt x="167077" y="10271"/>
                      <a:pt x="143740" y="-8208"/>
                      <a:pt x="124976" y="3793"/>
                    </a:cubicBezTo>
                    <a:cubicBezTo>
                      <a:pt x="78589" y="33321"/>
                      <a:pt x="11819" y="72278"/>
                      <a:pt x="1532" y="127142"/>
                    </a:cubicBezTo>
                    <a:cubicBezTo>
                      <a:pt x="-7040" y="206295"/>
                      <a:pt x="23154" y="206867"/>
                      <a:pt x="23154" y="206867"/>
                    </a:cubicBezTo>
                    <a:cubicBezTo>
                      <a:pt x="23154" y="206867"/>
                      <a:pt x="127072" y="122284"/>
                      <a:pt x="159552" y="31226"/>
                    </a:cubicBezTo>
                    <a:close/>
                  </a:path>
                </a:pathLst>
              </a:custGeom>
              <a:solidFill>
                <a:srgbClr val="CC8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7" name="Freeform: Shape 20">
                <a:extLst>
                  <a:ext uri="{FF2B5EF4-FFF2-40B4-BE49-F238E27FC236}">
                    <a16:creationId xmlns:a16="http://schemas.microsoft.com/office/drawing/2014/main" id="{9B61AF1C-92B7-407F-BAC7-EBC17EA521E7}"/>
                  </a:ext>
                </a:extLst>
              </p:cNvPr>
              <p:cNvSpPr/>
              <p:nvPr/>
            </p:nvSpPr>
            <p:spPr>
              <a:xfrm>
                <a:off x="6089481" y="2722254"/>
                <a:ext cx="945168" cy="1183737"/>
              </a:xfrm>
              <a:custGeom>
                <a:avLst/>
                <a:gdLst>
                  <a:gd name="connsiteX0" fmla="*/ 433810 w 945168"/>
                  <a:gd name="connsiteY0" fmla="*/ 35138 h 1183737"/>
                  <a:gd name="connsiteX1" fmla="*/ 909488 w 945168"/>
                  <a:gd name="connsiteY1" fmla="*/ 466811 h 1183737"/>
                  <a:gd name="connsiteX2" fmla="*/ 850815 w 945168"/>
                  <a:gd name="connsiteY2" fmla="*/ 923059 h 1183737"/>
                  <a:gd name="connsiteX3" fmla="*/ 554396 w 945168"/>
                  <a:gd name="connsiteY3" fmla="*/ 1169280 h 1183737"/>
                  <a:gd name="connsiteX4" fmla="*/ 610308 w 945168"/>
                  <a:gd name="connsiteY4" fmla="*/ 722081 h 1183737"/>
                  <a:gd name="connsiteX5" fmla="*/ 493151 w 945168"/>
                  <a:gd name="connsiteY5" fmla="*/ 397469 h 1183737"/>
                  <a:gd name="connsiteX6" fmla="*/ 48619 w 945168"/>
                  <a:gd name="connsiteY6" fmla="*/ 312697 h 1183737"/>
                  <a:gd name="connsiteX7" fmla="*/ 433810 w 945168"/>
                  <a:gd name="connsiteY7" fmla="*/ 35138 h 1183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5168" h="1183737">
                    <a:moveTo>
                      <a:pt x="433810" y="35138"/>
                    </a:moveTo>
                    <a:cubicBezTo>
                      <a:pt x="433810" y="35138"/>
                      <a:pt x="844242" y="335842"/>
                      <a:pt x="909488" y="466811"/>
                    </a:cubicBezTo>
                    <a:cubicBezTo>
                      <a:pt x="974735" y="597780"/>
                      <a:pt x="947779" y="740559"/>
                      <a:pt x="850815" y="923059"/>
                    </a:cubicBezTo>
                    <a:cubicBezTo>
                      <a:pt x="753850" y="1105653"/>
                      <a:pt x="627167" y="1226906"/>
                      <a:pt x="554396" y="1169280"/>
                    </a:cubicBezTo>
                    <a:cubicBezTo>
                      <a:pt x="481625" y="1111654"/>
                      <a:pt x="357038" y="1009546"/>
                      <a:pt x="610308" y="722081"/>
                    </a:cubicBezTo>
                    <a:cubicBezTo>
                      <a:pt x="514392" y="634070"/>
                      <a:pt x="510867" y="474145"/>
                      <a:pt x="493151" y="397469"/>
                    </a:cubicBezTo>
                    <a:cubicBezTo>
                      <a:pt x="442478" y="387182"/>
                      <a:pt x="193590" y="399469"/>
                      <a:pt x="48619" y="312697"/>
                    </a:cubicBezTo>
                    <a:cubicBezTo>
                      <a:pt x="-96161" y="226019"/>
                      <a:pt x="97101" y="-107832"/>
                      <a:pt x="433810" y="35138"/>
                    </a:cubicBezTo>
                    <a:close/>
                  </a:path>
                </a:pathLst>
              </a:custGeom>
              <a:solidFill>
                <a:srgbClr val="DB9C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8" name="Freeform: Shape 21">
                <a:extLst>
                  <a:ext uri="{FF2B5EF4-FFF2-40B4-BE49-F238E27FC236}">
                    <a16:creationId xmlns:a16="http://schemas.microsoft.com/office/drawing/2014/main" id="{9518FE94-F08B-4272-9764-D9D9F65FB9A3}"/>
                  </a:ext>
                </a:extLst>
              </p:cNvPr>
              <p:cNvSpPr/>
              <p:nvPr/>
            </p:nvSpPr>
            <p:spPr>
              <a:xfrm>
                <a:off x="6723811" y="3623310"/>
                <a:ext cx="187592" cy="240981"/>
              </a:xfrm>
              <a:custGeom>
                <a:avLst/>
                <a:gdLst>
                  <a:gd name="connsiteX0" fmla="*/ 185909 w 187592"/>
                  <a:gd name="connsiteY0" fmla="*/ 36385 h 240981"/>
                  <a:gd name="connsiteX1" fmla="*/ 145619 w 187592"/>
                  <a:gd name="connsiteY1" fmla="*/ 4381 h 240981"/>
                  <a:gd name="connsiteX2" fmla="*/ 1791 w 187592"/>
                  <a:gd name="connsiteY2" fmla="*/ 148113 h 240981"/>
                  <a:gd name="connsiteX3" fmla="*/ 26937 w 187592"/>
                  <a:gd name="connsiteY3" fmla="*/ 240982 h 240981"/>
                  <a:gd name="connsiteX4" fmla="*/ 185909 w 187592"/>
                  <a:gd name="connsiteY4" fmla="*/ 36385 h 240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592" h="240981">
                    <a:moveTo>
                      <a:pt x="185909" y="36385"/>
                    </a:moveTo>
                    <a:cubicBezTo>
                      <a:pt x="194672" y="12001"/>
                      <a:pt x="167431" y="-9526"/>
                      <a:pt x="145619" y="4381"/>
                    </a:cubicBezTo>
                    <a:cubicBezTo>
                      <a:pt x="91516" y="38766"/>
                      <a:pt x="13792" y="84200"/>
                      <a:pt x="1791" y="148113"/>
                    </a:cubicBezTo>
                    <a:cubicBezTo>
                      <a:pt x="-8210" y="240315"/>
                      <a:pt x="26937" y="240982"/>
                      <a:pt x="26937" y="240982"/>
                    </a:cubicBezTo>
                    <a:cubicBezTo>
                      <a:pt x="26937" y="240982"/>
                      <a:pt x="148000" y="142493"/>
                      <a:pt x="185909" y="36385"/>
                    </a:cubicBezTo>
                    <a:close/>
                  </a:path>
                </a:pathLst>
              </a:custGeom>
              <a:solidFill>
                <a:srgbClr val="D394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9" name="Freeform: Shape 22">
                <a:extLst>
                  <a:ext uri="{FF2B5EF4-FFF2-40B4-BE49-F238E27FC236}">
                    <a16:creationId xmlns:a16="http://schemas.microsoft.com/office/drawing/2014/main" id="{12743203-B840-402C-BE29-D48BF70661F5}"/>
                  </a:ext>
                </a:extLst>
              </p:cNvPr>
              <p:cNvSpPr/>
              <p:nvPr/>
            </p:nvSpPr>
            <p:spPr>
              <a:xfrm>
                <a:off x="6300198" y="2337067"/>
                <a:ext cx="996150" cy="1224016"/>
              </a:xfrm>
              <a:custGeom>
                <a:avLst/>
                <a:gdLst>
                  <a:gd name="connsiteX0" fmla="*/ 540275 w 996150"/>
                  <a:gd name="connsiteY0" fmla="*/ 30181 h 1224016"/>
                  <a:gd name="connsiteX1" fmla="*/ 851457 w 996150"/>
                  <a:gd name="connsiteY1" fmla="*/ 201440 h 1224016"/>
                  <a:gd name="connsiteX2" fmla="*/ 959090 w 996150"/>
                  <a:gd name="connsiteY2" fmla="*/ 976680 h 1224016"/>
                  <a:gd name="connsiteX3" fmla="*/ 699534 w 996150"/>
                  <a:gd name="connsiteY3" fmla="*/ 1205089 h 1224016"/>
                  <a:gd name="connsiteX4" fmla="*/ 677150 w 996150"/>
                  <a:gd name="connsiteY4" fmla="*/ 779798 h 1224016"/>
                  <a:gd name="connsiteX5" fmla="*/ 420832 w 996150"/>
                  <a:gd name="connsiteY5" fmla="*/ 536434 h 1224016"/>
                  <a:gd name="connsiteX6" fmla="*/ 43070 w 996150"/>
                  <a:gd name="connsiteY6" fmla="*/ 449852 h 1224016"/>
                  <a:gd name="connsiteX7" fmla="*/ 540275 w 996150"/>
                  <a:gd name="connsiteY7" fmla="*/ 30181 h 1224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6150" h="1224016">
                    <a:moveTo>
                      <a:pt x="540275" y="30181"/>
                    </a:moveTo>
                    <a:cubicBezTo>
                      <a:pt x="540275" y="30181"/>
                      <a:pt x="781258" y="60470"/>
                      <a:pt x="851457" y="201440"/>
                    </a:cubicBezTo>
                    <a:cubicBezTo>
                      <a:pt x="921657" y="342315"/>
                      <a:pt x="1063389" y="780274"/>
                      <a:pt x="959090" y="976680"/>
                    </a:cubicBezTo>
                    <a:cubicBezTo>
                      <a:pt x="854791" y="1173085"/>
                      <a:pt x="777829" y="1267097"/>
                      <a:pt x="699534" y="1205089"/>
                    </a:cubicBezTo>
                    <a:cubicBezTo>
                      <a:pt x="621238" y="1143082"/>
                      <a:pt x="514653" y="1020019"/>
                      <a:pt x="677150" y="779798"/>
                    </a:cubicBezTo>
                    <a:cubicBezTo>
                      <a:pt x="573899" y="685120"/>
                      <a:pt x="439882" y="618921"/>
                      <a:pt x="420832" y="536434"/>
                    </a:cubicBezTo>
                    <a:cubicBezTo>
                      <a:pt x="366349" y="525385"/>
                      <a:pt x="198995" y="543197"/>
                      <a:pt x="43070" y="449852"/>
                    </a:cubicBezTo>
                    <a:cubicBezTo>
                      <a:pt x="-112854" y="356507"/>
                      <a:pt x="177944" y="-123743"/>
                      <a:pt x="540275" y="30181"/>
                    </a:cubicBezTo>
                    <a:close/>
                  </a:path>
                </a:pathLst>
              </a:custGeom>
              <a:solidFill>
                <a:srgbClr val="E5A37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0" name="Freeform: Shape 23">
                <a:extLst>
                  <a:ext uri="{FF2B5EF4-FFF2-40B4-BE49-F238E27FC236}">
                    <a16:creationId xmlns:a16="http://schemas.microsoft.com/office/drawing/2014/main" id="{FD32ED96-F3A6-4D0E-8A17-115A9ABF0D62}"/>
                  </a:ext>
                </a:extLst>
              </p:cNvPr>
              <p:cNvSpPr/>
              <p:nvPr/>
            </p:nvSpPr>
            <p:spPr>
              <a:xfrm>
                <a:off x="4651373" y="1852583"/>
                <a:ext cx="3102700" cy="1571716"/>
              </a:xfrm>
              <a:custGeom>
                <a:avLst/>
                <a:gdLst>
                  <a:gd name="connsiteX0" fmla="*/ 3097976 w 3102700"/>
                  <a:gd name="connsiteY0" fmla="*/ 664779 h 1571716"/>
                  <a:gd name="connsiteX1" fmla="*/ 3039778 w 3102700"/>
                  <a:gd name="connsiteY1" fmla="*/ 505425 h 1571716"/>
                  <a:gd name="connsiteX2" fmla="*/ 2904808 w 3102700"/>
                  <a:gd name="connsiteY2" fmla="*/ 370456 h 1571716"/>
                  <a:gd name="connsiteX3" fmla="*/ 2442179 w 3102700"/>
                  <a:gd name="connsiteY3" fmla="*/ 47654 h 1571716"/>
                  <a:gd name="connsiteX4" fmla="*/ 1949832 w 3102700"/>
                  <a:gd name="connsiteY4" fmla="*/ 26794 h 1571716"/>
                  <a:gd name="connsiteX5" fmla="*/ 1251078 w 3102700"/>
                  <a:gd name="connsiteY5" fmla="*/ 153762 h 1571716"/>
                  <a:gd name="connsiteX6" fmla="*/ 795688 w 3102700"/>
                  <a:gd name="connsiteY6" fmla="*/ 513141 h 1571716"/>
                  <a:gd name="connsiteX7" fmla="*/ 7494 w 3102700"/>
                  <a:gd name="connsiteY7" fmla="*/ 1553175 h 1571716"/>
                  <a:gd name="connsiteX8" fmla="*/ 1383380 w 3102700"/>
                  <a:gd name="connsiteY8" fmla="*/ 1131980 h 1571716"/>
                  <a:gd name="connsiteX9" fmla="*/ 1938497 w 3102700"/>
                  <a:gd name="connsiteY9" fmla="*/ 577434 h 1571716"/>
                  <a:gd name="connsiteX10" fmla="*/ 2309496 w 3102700"/>
                  <a:gd name="connsiteY10" fmla="*/ 474660 h 1571716"/>
                  <a:gd name="connsiteX11" fmla="*/ 2633156 w 3102700"/>
                  <a:gd name="connsiteY11" fmla="*/ 630012 h 1571716"/>
                  <a:gd name="connsiteX12" fmla="*/ 2841753 w 3102700"/>
                  <a:gd name="connsiteY12" fmla="*/ 877377 h 1571716"/>
                  <a:gd name="connsiteX13" fmla="*/ 3097976 w 3102700"/>
                  <a:gd name="connsiteY13" fmla="*/ 664779 h 1571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02700" h="1571716">
                    <a:moveTo>
                      <a:pt x="3097976" y="664779"/>
                    </a:moveTo>
                    <a:cubicBezTo>
                      <a:pt x="3090641" y="608010"/>
                      <a:pt x="3071401" y="553146"/>
                      <a:pt x="3039778" y="505425"/>
                    </a:cubicBezTo>
                    <a:cubicBezTo>
                      <a:pt x="3011965" y="463420"/>
                      <a:pt x="2969102" y="414081"/>
                      <a:pt x="2904808" y="370456"/>
                    </a:cubicBezTo>
                    <a:cubicBezTo>
                      <a:pt x="2755743" y="269491"/>
                      <a:pt x="2559337" y="89469"/>
                      <a:pt x="2442179" y="47654"/>
                    </a:cubicBezTo>
                    <a:cubicBezTo>
                      <a:pt x="2325022" y="5934"/>
                      <a:pt x="2277111" y="-24165"/>
                      <a:pt x="1949832" y="26794"/>
                    </a:cubicBezTo>
                    <a:cubicBezTo>
                      <a:pt x="1622458" y="77753"/>
                      <a:pt x="1361568" y="138808"/>
                      <a:pt x="1251078" y="153762"/>
                    </a:cubicBezTo>
                    <a:cubicBezTo>
                      <a:pt x="1140588" y="168717"/>
                      <a:pt x="1043528" y="179766"/>
                      <a:pt x="795688" y="513141"/>
                    </a:cubicBezTo>
                    <a:cubicBezTo>
                      <a:pt x="547847" y="846516"/>
                      <a:pt x="120175" y="1444686"/>
                      <a:pt x="7494" y="1553175"/>
                    </a:cubicBezTo>
                    <a:cubicBezTo>
                      <a:pt x="-105187" y="1661665"/>
                      <a:pt x="1085533" y="1264282"/>
                      <a:pt x="1383380" y="1131980"/>
                    </a:cubicBezTo>
                    <a:cubicBezTo>
                      <a:pt x="1681227" y="999773"/>
                      <a:pt x="1904588" y="797462"/>
                      <a:pt x="1938497" y="577434"/>
                    </a:cubicBezTo>
                    <a:cubicBezTo>
                      <a:pt x="2075657" y="603628"/>
                      <a:pt x="2244726" y="571719"/>
                      <a:pt x="2309496" y="474660"/>
                    </a:cubicBezTo>
                    <a:cubicBezTo>
                      <a:pt x="2378457" y="535334"/>
                      <a:pt x="2552003" y="653539"/>
                      <a:pt x="2633156" y="630012"/>
                    </a:cubicBezTo>
                    <a:cubicBezTo>
                      <a:pt x="2689258" y="713928"/>
                      <a:pt x="2780603" y="826037"/>
                      <a:pt x="2841753" y="877377"/>
                    </a:cubicBezTo>
                    <a:cubicBezTo>
                      <a:pt x="2987485" y="999963"/>
                      <a:pt x="3130742" y="918334"/>
                      <a:pt x="3097976" y="664779"/>
                    </a:cubicBezTo>
                    <a:close/>
                  </a:path>
                </a:pathLst>
              </a:custGeom>
              <a:solidFill>
                <a:srgbClr val="F2AF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1" name="Freeform: Shape 24">
                <a:extLst>
                  <a:ext uri="{FF2B5EF4-FFF2-40B4-BE49-F238E27FC236}">
                    <a16:creationId xmlns:a16="http://schemas.microsoft.com/office/drawing/2014/main" id="{AC516BF6-3A8E-4798-810E-E9AC21D6334B}"/>
                  </a:ext>
                </a:extLst>
              </p:cNvPr>
              <p:cNvSpPr/>
              <p:nvPr/>
            </p:nvSpPr>
            <p:spPr>
              <a:xfrm>
                <a:off x="7196422" y="704817"/>
                <a:ext cx="2541017" cy="2566532"/>
              </a:xfrm>
              <a:custGeom>
                <a:avLst/>
                <a:gdLst>
                  <a:gd name="connsiteX0" fmla="*/ 424720 w 2541017"/>
                  <a:gd name="connsiteY0" fmla="*/ 560484 h 2566532"/>
                  <a:gd name="connsiteX1" fmla="*/ 775430 w 2541017"/>
                  <a:gd name="connsiteY1" fmla="*/ 106903 h 2566532"/>
                  <a:gd name="connsiteX2" fmla="*/ 1834420 w 2541017"/>
                  <a:gd name="connsiteY2" fmla="*/ 381509 h 2566532"/>
                  <a:gd name="connsiteX3" fmla="*/ 1896808 w 2541017"/>
                  <a:gd name="connsiteY3" fmla="*/ 1031019 h 2566532"/>
                  <a:gd name="connsiteX4" fmla="*/ 2434114 w 2541017"/>
                  <a:gd name="connsiteY4" fmla="*/ 1401161 h 2566532"/>
                  <a:gd name="connsiteX5" fmla="*/ 2159508 w 2541017"/>
                  <a:gd name="connsiteY5" fmla="*/ 2460150 h 2566532"/>
                  <a:gd name="connsiteX6" fmla="*/ 1592675 w 2541017"/>
                  <a:gd name="connsiteY6" fmla="*/ 2546256 h 2566532"/>
                  <a:gd name="connsiteX7" fmla="*/ 1592675 w 2541017"/>
                  <a:gd name="connsiteY7" fmla="*/ 2546923 h 2566532"/>
                  <a:gd name="connsiteX8" fmla="*/ 0 w 2541017"/>
                  <a:gd name="connsiteY8" fmla="*/ 2146682 h 2566532"/>
                  <a:gd name="connsiteX9" fmla="*/ 424053 w 2541017"/>
                  <a:gd name="connsiteY9" fmla="*/ 560198 h 2566532"/>
                  <a:gd name="connsiteX10" fmla="*/ 424720 w 2541017"/>
                  <a:gd name="connsiteY10" fmla="*/ 560484 h 256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41017" h="2566532">
                    <a:moveTo>
                      <a:pt x="424720" y="560484"/>
                    </a:moveTo>
                    <a:cubicBezTo>
                      <a:pt x="477488" y="376556"/>
                      <a:pt x="597503" y="211583"/>
                      <a:pt x="775430" y="106903"/>
                    </a:cubicBezTo>
                    <a:cubicBezTo>
                      <a:pt x="1143667" y="-109695"/>
                      <a:pt x="1617821" y="13273"/>
                      <a:pt x="1834420" y="381509"/>
                    </a:cubicBezTo>
                    <a:cubicBezTo>
                      <a:pt x="1954816" y="586106"/>
                      <a:pt x="1969960" y="823374"/>
                      <a:pt x="1896808" y="1031019"/>
                    </a:cubicBezTo>
                    <a:cubicBezTo>
                      <a:pt x="2113884" y="1067976"/>
                      <a:pt x="2313813" y="1196564"/>
                      <a:pt x="2434114" y="1401161"/>
                    </a:cubicBezTo>
                    <a:cubicBezTo>
                      <a:pt x="2650712" y="1769397"/>
                      <a:pt x="2527744" y="2243552"/>
                      <a:pt x="2159508" y="2460150"/>
                    </a:cubicBezTo>
                    <a:cubicBezTo>
                      <a:pt x="1981581" y="2564830"/>
                      <a:pt x="1779080" y="2589499"/>
                      <a:pt x="1592675" y="2546256"/>
                    </a:cubicBezTo>
                    <a:lnTo>
                      <a:pt x="1592675" y="2546923"/>
                    </a:lnTo>
                    <a:cubicBezTo>
                      <a:pt x="1562386" y="2539303"/>
                      <a:pt x="0" y="2146682"/>
                      <a:pt x="0" y="2146682"/>
                    </a:cubicBezTo>
                    <a:cubicBezTo>
                      <a:pt x="0" y="2146682"/>
                      <a:pt x="415481" y="592297"/>
                      <a:pt x="424053" y="560198"/>
                    </a:cubicBezTo>
                    <a:lnTo>
                      <a:pt x="424720" y="560484"/>
                    </a:lnTo>
                    <a:close/>
                  </a:path>
                </a:pathLst>
              </a:custGeom>
              <a:solidFill>
                <a:srgbClr val="FF5A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2" name="Freeform: Shape 25">
                <a:extLst>
                  <a:ext uri="{FF2B5EF4-FFF2-40B4-BE49-F238E27FC236}">
                    <a16:creationId xmlns:a16="http://schemas.microsoft.com/office/drawing/2014/main" id="{19164AA9-01A1-4956-A9C6-68F2EEAA5B37}"/>
                  </a:ext>
                </a:extLst>
              </p:cNvPr>
              <p:cNvSpPr/>
              <p:nvPr/>
            </p:nvSpPr>
            <p:spPr>
              <a:xfrm>
                <a:off x="7196422" y="2411593"/>
                <a:ext cx="853887" cy="580018"/>
              </a:xfrm>
              <a:custGeom>
                <a:avLst/>
                <a:gdLst>
                  <a:gd name="connsiteX0" fmla="*/ 513207 w 853887"/>
                  <a:gd name="connsiteY0" fmla="*/ 19472 h 580018"/>
                  <a:gd name="connsiteX1" fmla="*/ 842677 w 853887"/>
                  <a:gd name="connsiteY1" fmla="*/ 116437 h 580018"/>
                  <a:gd name="connsiteX2" fmla="*/ 557594 w 853887"/>
                  <a:gd name="connsiteY2" fmla="*/ 580019 h 580018"/>
                  <a:gd name="connsiteX3" fmla="*/ 0 w 853887"/>
                  <a:gd name="connsiteY3" fmla="*/ 439906 h 580018"/>
                  <a:gd name="connsiteX4" fmla="*/ 513207 w 853887"/>
                  <a:gd name="connsiteY4" fmla="*/ 19472 h 58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3887" h="580018">
                    <a:moveTo>
                      <a:pt x="513207" y="19472"/>
                    </a:moveTo>
                    <a:cubicBezTo>
                      <a:pt x="513207" y="19472"/>
                      <a:pt x="770001" y="-64538"/>
                      <a:pt x="842677" y="116437"/>
                    </a:cubicBezTo>
                    <a:cubicBezTo>
                      <a:pt x="921639" y="313033"/>
                      <a:pt x="557594" y="580019"/>
                      <a:pt x="557594" y="580019"/>
                    </a:cubicBezTo>
                    <a:lnTo>
                      <a:pt x="0" y="439906"/>
                    </a:lnTo>
                    <a:cubicBezTo>
                      <a:pt x="95" y="439906"/>
                      <a:pt x="229838" y="89291"/>
                      <a:pt x="513207" y="19472"/>
                    </a:cubicBezTo>
                    <a:close/>
                  </a:path>
                </a:pathLst>
              </a:custGeom>
              <a:solidFill>
                <a:srgbClr val="E240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3" name="Freeform: Shape 26">
                <a:extLst>
                  <a:ext uri="{FF2B5EF4-FFF2-40B4-BE49-F238E27FC236}">
                    <a16:creationId xmlns:a16="http://schemas.microsoft.com/office/drawing/2014/main" id="{C4CBE3E5-59E6-4FCA-896A-757D1E0E3798}"/>
                  </a:ext>
                </a:extLst>
              </p:cNvPr>
              <p:cNvSpPr/>
              <p:nvPr/>
            </p:nvSpPr>
            <p:spPr>
              <a:xfrm>
                <a:off x="3071025" y="2377114"/>
                <a:ext cx="4968124" cy="2735428"/>
              </a:xfrm>
              <a:custGeom>
                <a:avLst/>
                <a:gdLst>
                  <a:gd name="connsiteX0" fmla="*/ 1054347 w 4968124"/>
                  <a:gd name="connsiteY0" fmla="*/ 2735429 h 2735428"/>
                  <a:gd name="connsiteX1" fmla="*/ 2041137 w 4968124"/>
                  <a:gd name="connsiteY1" fmla="*/ 2263465 h 2735428"/>
                  <a:gd name="connsiteX2" fmla="*/ 3139179 w 4968124"/>
                  <a:gd name="connsiteY2" fmla="*/ 1658723 h 2735428"/>
                  <a:gd name="connsiteX3" fmla="*/ 3880319 w 4968124"/>
                  <a:gd name="connsiteY3" fmla="*/ 883292 h 2735428"/>
                  <a:gd name="connsiteX4" fmla="*/ 4702898 w 4968124"/>
                  <a:gd name="connsiteY4" fmla="*/ 503721 h 2735428"/>
                  <a:gd name="connsiteX5" fmla="*/ 4947024 w 4968124"/>
                  <a:gd name="connsiteY5" fmla="*/ 115197 h 2735428"/>
                  <a:gd name="connsiteX6" fmla="*/ 4604601 w 4968124"/>
                  <a:gd name="connsiteY6" fmla="*/ 21471 h 2735428"/>
                  <a:gd name="connsiteX7" fmla="*/ 4061866 w 4968124"/>
                  <a:gd name="connsiteY7" fmla="*/ 222924 h 2735428"/>
                  <a:gd name="connsiteX8" fmla="*/ 2845809 w 4968124"/>
                  <a:gd name="connsiteY8" fmla="*/ 470670 h 2735428"/>
                  <a:gd name="connsiteX9" fmla="*/ 1661090 w 4968124"/>
                  <a:gd name="connsiteY9" fmla="*/ 898533 h 2735428"/>
                  <a:gd name="connsiteX10" fmla="*/ 45745 w 4968124"/>
                  <a:gd name="connsiteY10" fmla="*/ 1780357 h 2735428"/>
                  <a:gd name="connsiteX11" fmla="*/ 1054347 w 4968124"/>
                  <a:gd name="connsiteY11" fmla="*/ 2735429 h 273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68124" h="2735428">
                    <a:moveTo>
                      <a:pt x="1054347" y="2735429"/>
                    </a:moveTo>
                    <a:cubicBezTo>
                      <a:pt x="1054347" y="2735429"/>
                      <a:pt x="1867496" y="2331188"/>
                      <a:pt x="2041137" y="2263465"/>
                    </a:cubicBezTo>
                    <a:cubicBezTo>
                      <a:pt x="2214778" y="2195742"/>
                      <a:pt x="2826378" y="2130687"/>
                      <a:pt x="3139179" y="1658723"/>
                    </a:cubicBezTo>
                    <a:cubicBezTo>
                      <a:pt x="3451980" y="1186759"/>
                      <a:pt x="3701249" y="991878"/>
                      <a:pt x="3880319" y="883292"/>
                    </a:cubicBezTo>
                    <a:cubicBezTo>
                      <a:pt x="4059389" y="774708"/>
                      <a:pt x="4458296" y="679743"/>
                      <a:pt x="4702898" y="503721"/>
                    </a:cubicBezTo>
                    <a:cubicBezTo>
                      <a:pt x="4947501" y="327699"/>
                      <a:pt x="5005698" y="208161"/>
                      <a:pt x="4947024" y="115197"/>
                    </a:cubicBezTo>
                    <a:cubicBezTo>
                      <a:pt x="4888255" y="22232"/>
                      <a:pt x="4808721" y="-32822"/>
                      <a:pt x="4604601" y="21471"/>
                    </a:cubicBezTo>
                    <a:cubicBezTo>
                      <a:pt x="4400385" y="75858"/>
                      <a:pt x="4192739" y="143391"/>
                      <a:pt x="4061866" y="222924"/>
                    </a:cubicBezTo>
                    <a:cubicBezTo>
                      <a:pt x="3930992" y="302458"/>
                      <a:pt x="3283388" y="563634"/>
                      <a:pt x="2845809" y="470670"/>
                    </a:cubicBezTo>
                    <a:cubicBezTo>
                      <a:pt x="2408231" y="377706"/>
                      <a:pt x="2158866" y="580207"/>
                      <a:pt x="1661090" y="898533"/>
                    </a:cubicBezTo>
                    <a:cubicBezTo>
                      <a:pt x="1119974" y="1244671"/>
                      <a:pt x="350069" y="1578427"/>
                      <a:pt x="45745" y="1780357"/>
                    </a:cubicBezTo>
                    <a:cubicBezTo>
                      <a:pt x="-258484" y="1982287"/>
                      <a:pt x="1054347" y="2735429"/>
                      <a:pt x="1054347" y="2735429"/>
                    </a:cubicBezTo>
                    <a:close/>
                  </a:path>
                </a:pathLst>
              </a:custGeom>
              <a:solidFill>
                <a:srgbClr val="FFBE9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4" name="Freeform: Shape 27">
                <a:extLst>
                  <a:ext uri="{FF2B5EF4-FFF2-40B4-BE49-F238E27FC236}">
                    <a16:creationId xmlns:a16="http://schemas.microsoft.com/office/drawing/2014/main" id="{F216B471-C046-4BAD-85BA-C5365843F190}"/>
                  </a:ext>
                </a:extLst>
              </p:cNvPr>
              <p:cNvSpPr/>
              <p:nvPr/>
            </p:nvSpPr>
            <p:spPr>
              <a:xfrm>
                <a:off x="7564087" y="2431029"/>
                <a:ext cx="414984" cy="376368"/>
              </a:xfrm>
              <a:custGeom>
                <a:avLst/>
                <a:gdLst>
                  <a:gd name="connsiteX0" fmla="*/ 400431 w 414984"/>
                  <a:gd name="connsiteY0" fmla="*/ 202919 h 376368"/>
                  <a:gd name="connsiteX1" fmla="*/ 173926 w 414984"/>
                  <a:gd name="connsiteY1" fmla="*/ 376369 h 376368"/>
                  <a:gd name="connsiteX2" fmla="*/ 1619 w 414984"/>
                  <a:gd name="connsiteY2" fmla="*/ 82427 h 376368"/>
                  <a:gd name="connsiteX3" fmla="*/ 294417 w 414984"/>
                  <a:gd name="connsiteY3" fmla="*/ 3275 h 376368"/>
                  <a:gd name="connsiteX4" fmla="*/ 400431 w 414984"/>
                  <a:gd name="connsiteY4" fmla="*/ 202919 h 376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984" h="376368">
                    <a:moveTo>
                      <a:pt x="400431" y="202919"/>
                    </a:moveTo>
                    <a:cubicBezTo>
                      <a:pt x="361950" y="258926"/>
                      <a:pt x="268319" y="358938"/>
                      <a:pt x="173926" y="376369"/>
                    </a:cubicBezTo>
                    <a:cubicBezTo>
                      <a:pt x="110490" y="374845"/>
                      <a:pt x="-15717" y="139673"/>
                      <a:pt x="1619" y="82427"/>
                    </a:cubicBezTo>
                    <a:cubicBezTo>
                      <a:pt x="36766" y="34898"/>
                      <a:pt x="199358" y="-13108"/>
                      <a:pt x="294417" y="3275"/>
                    </a:cubicBezTo>
                    <a:cubicBezTo>
                      <a:pt x="376809" y="17467"/>
                      <a:pt x="446150" y="136339"/>
                      <a:pt x="400431" y="202919"/>
                    </a:cubicBezTo>
                    <a:close/>
                  </a:path>
                </a:pathLst>
              </a:custGeom>
              <a:solidFill>
                <a:srgbClr val="F2AF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5" name="Freeform: Shape 28">
                <a:extLst>
                  <a:ext uri="{FF2B5EF4-FFF2-40B4-BE49-F238E27FC236}">
                    <a16:creationId xmlns:a16="http://schemas.microsoft.com/office/drawing/2014/main" id="{D9A95B04-4B3F-4084-B9BE-DF5C94817A6D}"/>
                  </a:ext>
                </a:extLst>
              </p:cNvPr>
              <p:cNvSpPr/>
              <p:nvPr/>
            </p:nvSpPr>
            <p:spPr>
              <a:xfrm>
                <a:off x="7057191" y="3288125"/>
                <a:ext cx="176283" cy="253460"/>
              </a:xfrm>
              <a:custGeom>
                <a:avLst/>
                <a:gdLst>
                  <a:gd name="connsiteX0" fmla="*/ 176284 w 176283"/>
                  <a:gd name="connsiteY0" fmla="*/ 0 h 253460"/>
                  <a:gd name="connsiteX1" fmla="*/ 3214 w 176283"/>
                  <a:gd name="connsiteY1" fmla="*/ 143446 h 253460"/>
                  <a:gd name="connsiteX2" fmla="*/ 12168 w 176283"/>
                  <a:gd name="connsiteY2" fmla="*/ 253460 h 253460"/>
                  <a:gd name="connsiteX3" fmla="*/ 176284 w 176283"/>
                  <a:gd name="connsiteY3" fmla="*/ 0 h 253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83" h="253460">
                    <a:moveTo>
                      <a:pt x="176284" y="0"/>
                    </a:moveTo>
                    <a:cubicBezTo>
                      <a:pt x="176284" y="0"/>
                      <a:pt x="23122" y="37910"/>
                      <a:pt x="3214" y="143446"/>
                    </a:cubicBezTo>
                    <a:cubicBezTo>
                      <a:pt x="-7549" y="242697"/>
                      <a:pt x="12168" y="253460"/>
                      <a:pt x="12168" y="253460"/>
                    </a:cubicBezTo>
                    <a:cubicBezTo>
                      <a:pt x="12168" y="253460"/>
                      <a:pt x="168283" y="128207"/>
                      <a:pt x="176284" y="0"/>
                    </a:cubicBezTo>
                    <a:close/>
                  </a:path>
                </a:pathLst>
              </a:custGeom>
              <a:solidFill>
                <a:srgbClr val="DB9A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362" name="Freeform: Shape 29">
              <a:extLst>
                <a:ext uri="{FF2B5EF4-FFF2-40B4-BE49-F238E27FC236}">
                  <a16:creationId xmlns:a16="http://schemas.microsoft.com/office/drawing/2014/main" id="{9F83CCFD-5B79-46D9-BBC1-93C1B70C2B3A}"/>
                </a:ext>
              </a:extLst>
            </p:cNvPr>
            <p:cNvSpPr/>
            <p:nvPr/>
          </p:nvSpPr>
          <p:spPr>
            <a:xfrm>
              <a:off x="2452687" y="3805808"/>
              <a:ext cx="1849659" cy="2348864"/>
            </a:xfrm>
            <a:custGeom>
              <a:avLst/>
              <a:gdLst>
                <a:gd name="connsiteX0" fmla="*/ 0 w 1849659"/>
                <a:gd name="connsiteY0" fmla="*/ 624840 h 2348864"/>
                <a:gd name="connsiteX1" fmla="*/ 0 w 1849659"/>
                <a:gd name="connsiteY1" fmla="*/ 2348865 h 2348864"/>
                <a:gd name="connsiteX2" fmla="*/ 1667637 w 1849659"/>
                <a:gd name="connsiteY2" fmla="*/ 1414367 h 2348864"/>
                <a:gd name="connsiteX3" fmla="*/ 1849660 w 1849659"/>
                <a:gd name="connsiteY3" fmla="*/ 1311497 h 2348864"/>
                <a:gd name="connsiteX4" fmla="*/ 1836706 w 1849659"/>
                <a:gd name="connsiteY4" fmla="*/ 1289114 h 2348864"/>
                <a:gd name="connsiteX5" fmla="*/ 1089660 w 1849659"/>
                <a:gd name="connsiteY5" fmla="*/ 0 h 2348864"/>
                <a:gd name="connsiteX6" fmla="*/ 996696 w 1849659"/>
                <a:gd name="connsiteY6" fmla="*/ 56960 h 2348864"/>
                <a:gd name="connsiteX7" fmla="*/ 892683 w 1849659"/>
                <a:gd name="connsiteY7" fmla="*/ 120682 h 2348864"/>
                <a:gd name="connsiteX8" fmla="*/ 891445 w 1849659"/>
                <a:gd name="connsiteY8" fmla="*/ 121444 h 2348864"/>
                <a:gd name="connsiteX9" fmla="*/ 0 w 1849659"/>
                <a:gd name="connsiteY9" fmla="*/ 624840 h 234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9659" h="2348864">
                  <a:moveTo>
                    <a:pt x="0" y="624840"/>
                  </a:moveTo>
                  <a:lnTo>
                    <a:pt x="0" y="2348865"/>
                  </a:lnTo>
                  <a:cubicBezTo>
                    <a:pt x="157163" y="2259521"/>
                    <a:pt x="1566577" y="1471613"/>
                    <a:pt x="1667637" y="1414367"/>
                  </a:cubicBezTo>
                  <a:cubicBezTo>
                    <a:pt x="1781366" y="1349978"/>
                    <a:pt x="1849660" y="1311497"/>
                    <a:pt x="1849660" y="1311497"/>
                  </a:cubicBezTo>
                  <a:lnTo>
                    <a:pt x="1836706" y="1289114"/>
                  </a:lnTo>
                  <a:lnTo>
                    <a:pt x="1089660" y="0"/>
                  </a:lnTo>
                  <a:lnTo>
                    <a:pt x="996696" y="56960"/>
                  </a:lnTo>
                  <a:lnTo>
                    <a:pt x="892683" y="120682"/>
                  </a:lnTo>
                  <a:lnTo>
                    <a:pt x="891445" y="121444"/>
                  </a:lnTo>
                  <a:lnTo>
                    <a:pt x="0" y="624840"/>
                  </a:lnTo>
                  <a:close/>
                </a:path>
              </a:pathLst>
            </a:custGeom>
            <a:solidFill>
              <a:srgbClr val="BDD7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3" name="Freeform: Shape 30">
              <a:extLst>
                <a:ext uri="{FF2B5EF4-FFF2-40B4-BE49-F238E27FC236}">
                  <a16:creationId xmlns:a16="http://schemas.microsoft.com/office/drawing/2014/main" id="{6FB1D349-6DE1-4A55-A57D-B9110CE641B9}"/>
                </a:ext>
              </a:extLst>
            </p:cNvPr>
            <p:cNvSpPr/>
            <p:nvPr/>
          </p:nvSpPr>
          <p:spPr>
            <a:xfrm>
              <a:off x="2452687" y="3962781"/>
              <a:ext cx="1655445" cy="2191892"/>
            </a:xfrm>
            <a:custGeom>
              <a:avLst/>
              <a:gdLst>
                <a:gd name="connsiteX0" fmla="*/ 0 w 1655445"/>
                <a:gd name="connsiteY0" fmla="*/ 2191893 h 2191892"/>
                <a:gd name="connsiteX1" fmla="*/ 1655445 w 1655445"/>
                <a:gd name="connsiteY1" fmla="*/ 1242727 h 2191892"/>
                <a:gd name="connsiteX2" fmla="*/ 910019 w 1655445"/>
                <a:gd name="connsiteY2" fmla="*/ 0 h 2191892"/>
                <a:gd name="connsiteX3" fmla="*/ 1501712 w 1655445"/>
                <a:gd name="connsiteY3" fmla="*/ 1204436 h 2191892"/>
                <a:gd name="connsiteX4" fmla="*/ 0 w 1655445"/>
                <a:gd name="connsiteY4" fmla="*/ 2017300 h 219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445" h="2191892">
                  <a:moveTo>
                    <a:pt x="0" y="2191893"/>
                  </a:moveTo>
                  <a:lnTo>
                    <a:pt x="1655445" y="1242727"/>
                  </a:lnTo>
                  <a:lnTo>
                    <a:pt x="910019" y="0"/>
                  </a:lnTo>
                  <a:lnTo>
                    <a:pt x="1501712" y="1204436"/>
                  </a:lnTo>
                  <a:lnTo>
                    <a:pt x="0" y="2017300"/>
                  </a:lnTo>
                  <a:close/>
                </a:path>
              </a:pathLst>
            </a:custGeom>
            <a:solidFill>
              <a:srgbClr val="BDD7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4" name="Freeform: Shape 31">
              <a:extLst>
                <a:ext uri="{FF2B5EF4-FFF2-40B4-BE49-F238E27FC236}">
                  <a16:creationId xmlns:a16="http://schemas.microsoft.com/office/drawing/2014/main" id="{DCE408FF-99F3-48F0-9E87-55A7F53B3A1C}"/>
                </a:ext>
              </a:extLst>
            </p:cNvPr>
            <p:cNvSpPr/>
            <p:nvPr/>
          </p:nvSpPr>
          <p:spPr>
            <a:xfrm>
              <a:off x="3332144" y="3628534"/>
              <a:ext cx="1162717" cy="1661700"/>
            </a:xfrm>
            <a:custGeom>
              <a:avLst/>
              <a:gdLst>
                <a:gd name="connsiteX0" fmla="*/ 30561 w 1162717"/>
                <a:gd name="connsiteY0" fmla="*/ 334247 h 1661700"/>
                <a:gd name="connsiteX1" fmla="*/ 762366 w 1162717"/>
                <a:gd name="connsiteY1" fmla="*/ 1556876 h 1661700"/>
                <a:gd name="connsiteX2" fmla="*/ 1095837 w 1162717"/>
                <a:gd name="connsiteY2" fmla="*/ 1602310 h 1661700"/>
                <a:gd name="connsiteX3" fmla="*/ 1133270 w 1162717"/>
                <a:gd name="connsiteY3" fmla="*/ 1337515 h 1661700"/>
                <a:gd name="connsiteX4" fmla="*/ 413942 w 1162717"/>
                <a:gd name="connsiteY4" fmla="*/ 106790 h 1661700"/>
                <a:gd name="connsiteX5" fmla="*/ 111238 w 1162717"/>
                <a:gd name="connsiteY5" fmla="*/ 34400 h 1661700"/>
                <a:gd name="connsiteX6" fmla="*/ 98760 w 1162717"/>
                <a:gd name="connsiteY6" fmla="*/ 42401 h 1661700"/>
                <a:gd name="connsiteX7" fmla="*/ 30561 w 1162717"/>
                <a:gd name="connsiteY7" fmla="*/ 334247 h 166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2717" h="1661700">
                  <a:moveTo>
                    <a:pt x="30561" y="334247"/>
                  </a:moveTo>
                  <a:lnTo>
                    <a:pt x="762366" y="1556876"/>
                  </a:lnTo>
                  <a:cubicBezTo>
                    <a:pt x="833328" y="1675367"/>
                    <a:pt x="995824" y="1697465"/>
                    <a:pt x="1095837" y="1602310"/>
                  </a:cubicBezTo>
                  <a:cubicBezTo>
                    <a:pt x="1168227" y="1533444"/>
                    <a:pt x="1183657" y="1423811"/>
                    <a:pt x="1133270" y="1337515"/>
                  </a:cubicBezTo>
                  <a:lnTo>
                    <a:pt x="413942" y="106790"/>
                  </a:lnTo>
                  <a:cubicBezTo>
                    <a:pt x="352029" y="872"/>
                    <a:pt x="214393" y="-32085"/>
                    <a:pt x="111238" y="34400"/>
                  </a:cubicBezTo>
                  <a:lnTo>
                    <a:pt x="98760" y="42401"/>
                  </a:lnTo>
                  <a:cubicBezTo>
                    <a:pt x="1128" y="105361"/>
                    <a:pt x="-29066" y="234520"/>
                    <a:pt x="30561" y="334247"/>
                  </a:cubicBezTo>
                  <a:close/>
                </a:path>
              </a:pathLst>
            </a:custGeom>
            <a:solidFill>
              <a:srgbClr val="4545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376" name="TextBox 2">
            <a:extLst>
              <a:ext uri="{FF2B5EF4-FFF2-40B4-BE49-F238E27FC236}">
                <a16:creationId xmlns:a16="http://schemas.microsoft.com/office/drawing/2014/main" id="{9F9CC432-C8A7-4BD0-A2EC-4FA855E3A57F}"/>
              </a:ext>
            </a:extLst>
          </p:cNvPr>
          <p:cNvSpPr txBox="1"/>
          <p:nvPr/>
        </p:nvSpPr>
        <p:spPr>
          <a:xfrm>
            <a:off x="182985" y="120688"/>
            <a:ext cx="11881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Arial Rounded MT Bold" panose="020F0704030504030204" pitchFamily="34" charset="0"/>
              </a:rPr>
              <a:t>0</a:t>
            </a:r>
            <a:endParaRPr lang="th-TH" sz="8800" dirty="0">
              <a:latin typeface="Arial Rounded MT Bold" panose="020F0704030504030204" pitchFamily="34" charset="0"/>
            </a:endParaRPr>
          </a:p>
          <a:p>
            <a:r>
              <a:rPr lang="en-US" sz="8800" dirty="0">
                <a:latin typeface="Arial Rounded MT Bold" panose="020F0704030504030204" pitchFamily="34" charset="0"/>
              </a:rPr>
              <a:t>3</a:t>
            </a:r>
            <a:endParaRPr lang="th-TH" sz="9600" dirty="0">
              <a:latin typeface="Arial Rounded MT Bold" panose="020F0704030504030204" pitchFamily="34" charset="0"/>
            </a:endParaRPr>
          </a:p>
        </p:txBody>
      </p:sp>
      <p:grpSp>
        <p:nvGrpSpPr>
          <p:cNvPr id="391" name="Graphic 1">
            <a:extLst>
              <a:ext uri="{FF2B5EF4-FFF2-40B4-BE49-F238E27FC236}">
                <a16:creationId xmlns:a16="http://schemas.microsoft.com/office/drawing/2014/main" id="{F048C818-D70B-4EAA-84A8-44FDEE8BD659}"/>
              </a:ext>
            </a:extLst>
          </p:cNvPr>
          <p:cNvGrpSpPr/>
          <p:nvPr/>
        </p:nvGrpSpPr>
        <p:grpSpPr>
          <a:xfrm rot="14078372">
            <a:off x="10938229" y="-248061"/>
            <a:ext cx="1666762" cy="1594599"/>
            <a:chOff x="5676900" y="2895491"/>
            <a:chExt cx="839158" cy="1068361"/>
          </a:xfrm>
        </p:grpSpPr>
        <p:grpSp>
          <p:nvGrpSpPr>
            <p:cNvPr id="392" name="Graphic 1">
              <a:extLst>
                <a:ext uri="{FF2B5EF4-FFF2-40B4-BE49-F238E27FC236}">
                  <a16:creationId xmlns:a16="http://schemas.microsoft.com/office/drawing/2014/main" id="{D7A77382-EB61-4F56-A8EA-0122B3F2D5CC}"/>
                </a:ext>
              </a:extLst>
            </p:cNvPr>
            <p:cNvGrpSpPr/>
            <p:nvPr/>
          </p:nvGrpSpPr>
          <p:grpSpPr>
            <a:xfrm>
              <a:off x="5676900" y="3234861"/>
              <a:ext cx="839158" cy="728991"/>
              <a:chOff x="5676900" y="3234861"/>
              <a:chExt cx="839158" cy="728991"/>
            </a:xfrm>
          </p:grpSpPr>
          <p:sp>
            <p:nvSpPr>
              <p:cNvPr id="396" name="Freeform: Shape 8">
                <a:extLst>
                  <a:ext uri="{FF2B5EF4-FFF2-40B4-BE49-F238E27FC236}">
                    <a16:creationId xmlns:a16="http://schemas.microsoft.com/office/drawing/2014/main" id="{D7156541-27B6-4CE6-BAA5-17101E348F6E}"/>
                  </a:ext>
                </a:extLst>
              </p:cNvPr>
              <p:cNvSpPr/>
              <p:nvPr/>
            </p:nvSpPr>
            <p:spPr>
              <a:xfrm>
                <a:off x="6095549" y="3234861"/>
                <a:ext cx="420508" cy="495727"/>
              </a:xfrm>
              <a:custGeom>
                <a:avLst/>
                <a:gdLst>
                  <a:gd name="connsiteX0" fmla="*/ 413264 w 420508"/>
                  <a:gd name="connsiteY0" fmla="*/ 362445 h 495727"/>
                  <a:gd name="connsiteX1" fmla="*/ 304107 w 420508"/>
                  <a:gd name="connsiteY1" fmla="*/ 257575 h 495727"/>
                  <a:gd name="connsiteX2" fmla="*/ 303822 w 420508"/>
                  <a:gd name="connsiteY2" fmla="*/ 236144 h 495727"/>
                  <a:gd name="connsiteX3" fmla="*/ 406501 w 420508"/>
                  <a:gd name="connsiteY3" fmla="*/ 137084 h 495727"/>
                  <a:gd name="connsiteX4" fmla="*/ 400500 w 420508"/>
                  <a:gd name="connsiteY4" fmla="*/ 107366 h 495727"/>
                  <a:gd name="connsiteX5" fmla="*/ 145230 w 420508"/>
                  <a:gd name="connsiteY5" fmla="*/ 1733 h 495727"/>
                  <a:gd name="connsiteX6" fmla="*/ 127228 w 420508"/>
                  <a:gd name="connsiteY6" fmla="*/ 5448 h 495727"/>
                  <a:gd name="connsiteX7" fmla="*/ 27596 w 420508"/>
                  <a:gd name="connsiteY7" fmla="*/ 102508 h 495727"/>
                  <a:gd name="connsiteX8" fmla="*/ 641 w 420508"/>
                  <a:gd name="connsiteY8" fmla="*/ 123272 h 495727"/>
                  <a:gd name="connsiteX9" fmla="*/ 1022 w 420508"/>
                  <a:gd name="connsiteY9" fmla="*/ 128130 h 495727"/>
                  <a:gd name="connsiteX10" fmla="*/ 5213 w 420508"/>
                  <a:gd name="connsiteY10" fmla="*/ 131369 h 495727"/>
                  <a:gd name="connsiteX11" fmla="*/ 282390 w 420508"/>
                  <a:gd name="connsiteY11" fmla="*/ 247383 h 495727"/>
                  <a:gd name="connsiteX12" fmla="*/ 6642 w 420508"/>
                  <a:gd name="connsiteY12" fmla="*/ 360635 h 495727"/>
                  <a:gd name="connsiteX13" fmla="*/ 3213 w 420508"/>
                  <a:gd name="connsiteY13" fmla="*/ 364445 h 495727"/>
                  <a:gd name="connsiteX14" fmla="*/ 4927 w 420508"/>
                  <a:gd name="connsiteY14" fmla="*/ 371875 h 495727"/>
                  <a:gd name="connsiteX15" fmla="*/ 22929 w 420508"/>
                  <a:gd name="connsiteY15" fmla="*/ 391973 h 495727"/>
                  <a:gd name="connsiteX16" fmla="*/ 121037 w 420508"/>
                  <a:gd name="connsiteY16" fmla="*/ 487985 h 495727"/>
                  <a:gd name="connsiteX17" fmla="*/ 153136 w 420508"/>
                  <a:gd name="connsiteY17" fmla="*/ 492557 h 495727"/>
                  <a:gd name="connsiteX18" fmla="*/ 233527 w 420508"/>
                  <a:gd name="connsiteY18" fmla="*/ 459314 h 495727"/>
                  <a:gd name="connsiteX19" fmla="*/ 409644 w 420508"/>
                  <a:gd name="connsiteY19" fmla="*/ 381876 h 495727"/>
                  <a:gd name="connsiteX20" fmla="*/ 413264 w 420508"/>
                  <a:gd name="connsiteY20" fmla="*/ 362445 h 49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20508" h="495727">
                    <a:moveTo>
                      <a:pt x="413264" y="362445"/>
                    </a:moveTo>
                    <a:cubicBezTo>
                      <a:pt x="376593" y="327774"/>
                      <a:pt x="340779" y="292246"/>
                      <a:pt x="304107" y="257575"/>
                    </a:cubicBezTo>
                    <a:cubicBezTo>
                      <a:pt x="295535" y="249479"/>
                      <a:pt x="294487" y="244811"/>
                      <a:pt x="303822" y="236144"/>
                    </a:cubicBezTo>
                    <a:cubicBezTo>
                      <a:pt x="338493" y="203663"/>
                      <a:pt x="372402" y="170326"/>
                      <a:pt x="406501" y="137084"/>
                    </a:cubicBezTo>
                    <a:cubicBezTo>
                      <a:pt x="426123" y="117938"/>
                      <a:pt x="426027" y="117843"/>
                      <a:pt x="400500" y="107366"/>
                    </a:cubicBezTo>
                    <a:cubicBezTo>
                      <a:pt x="315347" y="72218"/>
                      <a:pt x="230193" y="37262"/>
                      <a:pt x="145230" y="1733"/>
                    </a:cubicBezTo>
                    <a:cubicBezTo>
                      <a:pt x="137420" y="-1505"/>
                      <a:pt x="132848" y="-172"/>
                      <a:pt x="127228" y="5448"/>
                    </a:cubicBezTo>
                    <a:cubicBezTo>
                      <a:pt x="94271" y="38119"/>
                      <a:pt x="61315" y="70694"/>
                      <a:pt x="27596" y="102508"/>
                    </a:cubicBezTo>
                    <a:cubicBezTo>
                      <a:pt x="19500" y="110223"/>
                      <a:pt x="12928" y="120796"/>
                      <a:pt x="641" y="123272"/>
                    </a:cubicBezTo>
                    <a:cubicBezTo>
                      <a:pt x="-312" y="124987"/>
                      <a:pt x="-216" y="126606"/>
                      <a:pt x="1022" y="128130"/>
                    </a:cubicBezTo>
                    <a:cubicBezTo>
                      <a:pt x="2260" y="129464"/>
                      <a:pt x="3594" y="130511"/>
                      <a:pt x="5213" y="131369"/>
                    </a:cubicBezTo>
                    <a:cubicBezTo>
                      <a:pt x="95795" y="171564"/>
                      <a:pt x="188474" y="206711"/>
                      <a:pt x="282390" y="247383"/>
                    </a:cubicBezTo>
                    <a:cubicBezTo>
                      <a:pt x="187426" y="285483"/>
                      <a:pt x="97319" y="323583"/>
                      <a:pt x="6642" y="360635"/>
                    </a:cubicBezTo>
                    <a:cubicBezTo>
                      <a:pt x="5118" y="361493"/>
                      <a:pt x="3974" y="362826"/>
                      <a:pt x="3213" y="364445"/>
                    </a:cubicBezTo>
                    <a:cubicBezTo>
                      <a:pt x="2927" y="367112"/>
                      <a:pt x="3689" y="369589"/>
                      <a:pt x="4927" y="371875"/>
                    </a:cubicBezTo>
                    <a:cubicBezTo>
                      <a:pt x="10356" y="379114"/>
                      <a:pt x="18643" y="383781"/>
                      <a:pt x="22929" y="391973"/>
                    </a:cubicBezTo>
                    <a:cubicBezTo>
                      <a:pt x="56743" y="422834"/>
                      <a:pt x="88366" y="455981"/>
                      <a:pt x="121037" y="487985"/>
                    </a:cubicBezTo>
                    <a:cubicBezTo>
                      <a:pt x="130657" y="497414"/>
                      <a:pt x="141325" y="497319"/>
                      <a:pt x="153136" y="492557"/>
                    </a:cubicBezTo>
                    <a:cubicBezTo>
                      <a:pt x="180092" y="481793"/>
                      <a:pt x="206762" y="470459"/>
                      <a:pt x="233527" y="459314"/>
                    </a:cubicBezTo>
                    <a:cubicBezTo>
                      <a:pt x="251148" y="451980"/>
                      <a:pt x="376211" y="395021"/>
                      <a:pt x="409644" y="381876"/>
                    </a:cubicBezTo>
                    <a:cubicBezTo>
                      <a:pt x="422979" y="376733"/>
                      <a:pt x="423741" y="372351"/>
                      <a:pt x="413264" y="362445"/>
                    </a:cubicBezTo>
                    <a:close/>
                  </a:path>
                </a:pathLst>
              </a:custGeom>
              <a:solidFill>
                <a:srgbClr val="F8C0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7" name="Freeform: Shape 9">
                <a:extLst>
                  <a:ext uri="{FF2B5EF4-FFF2-40B4-BE49-F238E27FC236}">
                    <a16:creationId xmlns:a16="http://schemas.microsoft.com/office/drawing/2014/main" id="{36B5EA49-0BFF-4051-8B72-6AD4679CE848}"/>
                  </a:ext>
                </a:extLst>
              </p:cNvPr>
              <p:cNvSpPr/>
              <p:nvPr/>
            </p:nvSpPr>
            <p:spPr>
              <a:xfrm>
                <a:off x="5808484" y="3597500"/>
                <a:ext cx="296850" cy="366352"/>
              </a:xfrm>
              <a:custGeom>
                <a:avLst/>
                <a:gdLst>
                  <a:gd name="connsiteX0" fmla="*/ 291231 w 296850"/>
                  <a:gd name="connsiteY0" fmla="*/ 854 h 366352"/>
                  <a:gd name="connsiteX1" fmla="*/ 294660 w 296850"/>
                  <a:gd name="connsiteY1" fmla="*/ 7807 h 366352"/>
                  <a:gd name="connsiteX2" fmla="*/ 296755 w 296850"/>
                  <a:gd name="connsiteY2" fmla="*/ 68481 h 366352"/>
                  <a:gd name="connsiteX3" fmla="*/ 296850 w 296850"/>
                  <a:gd name="connsiteY3" fmla="*/ 346802 h 366352"/>
                  <a:gd name="connsiteX4" fmla="*/ 295517 w 296850"/>
                  <a:gd name="connsiteY4" fmla="*/ 364137 h 366352"/>
                  <a:gd name="connsiteX5" fmla="*/ 282753 w 296850"/>
                  <a:gd name="connsiteY5" fmla="*/ 363566 h 366352"/>
                  <a:gd name="connsiteX6" fmla="*/ 5385 w 296850"/>
                  <a:gd name="connsiteY6" fmla="*/ 248504 h 366352"/>
                  <a:gd name="connsiteX7" fmla="*/ 337 w 296850"/>
                  <a:gd name="connsiteY7" fmla="*/ 229454 h 366352"/>
                  <a:gd name="connsiteX8" fmla="*/ 242 w 296850"/>
                  <a:gd name="connsiteY8" fmla="*/ 107724 h 366352"/>
                  <a:gd name="connsiteX9" fmla="*/ 10053 w 296850"/>
                  <a:gd name="connsiteY9" fmla="*/ 99152 h 366352"/>
                  <a:gd name="connsiteX10" fmla="*/ 25007 w 296850"/>
                  <a:gd name="connsiteY10" fmla="*/ 103438 h 366352"/>
                  <a:gd name="connsiteX11" fmla="*/ 145689 w 296850"/>
                  <a:gd name="connsiteY11" fmla="*/ 152873 h 366352"/>
                  <a:gd name="connsiteX12" fmla="*/ 180550 w 296850"/>
                  <a:gd name="connsiteY12" fmla="*/ 147253 h 366352"/>
                  <a:gd name="connsiteX13" fmla="*/ 270276 w 296850"/>
                  <a:gd name="connsiteY13" fmla="*/ 25428 h 366352"/>
                  <a:gd name="connsiteX14" fmla="*/ 274276 w 296850"/>
                  <a:gd name="connsiteY14" fmla="*/ 17713 h 366352"/>
                  <a:gd name="connsiteX15" fmla="*/ 286659 w 296850"/>
                  <a:gd name="connsiteY15" fmla="*/ 187 h 366352"/>
                  <a:gd name="connsiteX16" fmla="*/ 291231 w 296850"/>
                  <a:gd name="connsiteY16" fmla="*/ 854 h 36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6850" h="366352">
                    <a:moveTo>
                      <a:pt x="291231" y="854"/>
                    </a:moveTo>
                    <a:cubicBezTo>
                      <a:pt x="292374" y="3140"/>
                      <a:pt x="293517" y="5521"/>
                      <a:pt x="294660" y="7807"/>
                    </a:cubicBezTo>
                    <a:cubicBezTo>
                      <a:pt x="296755" y="28000"/>
                      <a:pt x="296755" y="48193"/>
                      <a:pt x="296755" y="68481"/>
                    </a:cubicBezTo>
                    <a:cubicBezTo>
                      <a:pt x="296755" y="161255"/>
                      <a:pt x="296660" y="254028"/>
                      <a:pt x="296850" y="346802"/>
                    </a:cubicBezTo>
                    <a:cubicBezTo>
                      <a:pt x="296850" y="352612"/>
                      <a:pt x="296565" y="358327"/>
                      <a:pt x="295517" y="364137"/>
                    </a:cubicBezTo>
                    <a:cubicBezTo>
                      <a:pt x="291040" y="368614"/>
                      <a:pt x="286659" y="365185"/>
                      <a:pt x="282753" y="363566"/>
                    </a:cubicBezTo>
                    <a:cubicBezTo>
                      <a:pt x="190266" y="325275"/>
                      <a:pt x="97873" y="286890"/>
                      <a:pt x="5385" y="248504"/>
                    </a:cubicBezTo>
                    <a:cubicBezTo>
                      <a:pt x="-1949" y="243646"/>
                      <a:pt x="337" y="236121"/>
                      <a:pt x="337" y="229454"/>
                    </a:cubicBezTo>
                    <a:cubicBezTo>
                      <a:pt x="147" y="188877"/>
                      <a:pt x="337" y="148301"/>
                      <a:pt x="242" y="107724"/>
                    </a:cubicBezTo>
                    <a:cubicBezTo>
                      <a:pt x="-330" y="100485"/>
                      <a:pt x="4052" y="98771"/>
                      <a:pt x="10053" y="99152"/>
                    </a:cubicBezTo>
                    <a:cubicBezTo>
                      <a:pt x="15291" y="99533"/>
                      <a:pt x="20244" y="101438"/>
                      <a:pt x="25007" y="103438"/>
                    </a:cubicBezTo>
                    <a:cubicBezTo>
                      <a:pt x="64917" y="120583"/>
                      <a:pt x="106160" y="134680"/>
                      <a:pt x="145689" y="152873"/>
                    </a:cubicBezTo>
                    <a:cubicBezTo>
                      <a:pt x="164643" y="161636"/>
                      <a:pt x="170549" y="160874"/>
                      <a:pt x="180550" y="147253"/>
                    </a:cubicBezTo>
                    <a:cubicBezTo>
                      <a:pt x="210363" y="106581"/>
                      <a:pt x="239605" y="65529"/>
                      <a:pt x="270276" y="25428"/>
                    </a:cubicBezTo>
                    <a:cubicBezTo>
                      <a:pt x="272085" y="23142"/>
                      <a:pt x="273228" y="20475"/>
                      <a:pt x="274276" y="17713"/>
                    </a:cubicBezTo>
                    <a:cubicBezTo>
                      <a:pt x="277038" y="10855"/>
                      <a:pt x="281420" y="5235"/>
                      <a:pt x="286659" y="187"/>
                    </a:cubicBezTo>
                    <a:cubicBezTo>
                      <a:pt x="288278" y="-194"/>
                      <a:pt x="289802" y="-3"/>
                      <a:pt x="291231" y="854"/>
                    </a:cubicBezTo>
                    <a:close/>
                  </a:path>
                </a:pathLst>
              </a:custGeom>
              <a:solidFill>
                <a:srgbClr val="FAAF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8" name="Freeform: Shape 10">
                <a:extLst>
                  <a:ext uri="{FF2B5EF4-FFF2-40B4-BE49-F238E27FC236}">
                    <a16:creationId xmlns:a16="http://schemas.microsoft.com/office/drawing/2014/main" id="{DEAB53CA-BE72-4B55-B120-22E750660741}"/>
                  </a:ext>
                </a:extLst>
              </p:cNvPr>
              <p:cNvSpPr/>
              <p:nvPr/>
            </p:nvSpPr>
            <p:spPr>
              <a:xfrm>
                <a:off x="5680470" y="3479128"/>
                <a:ext cx="415827" cy="249481"/>
              </a:xfrm>
              <a:custGeom>
                <a:avLst/>
                <a:gdLst>
                  <a:gd name="connsiteX0" fmla="*/ 403052 w 415827"/>
                  <a:gd name="connsiteY0" fmla="*/ 110939 h 249481"/>
                  <a:gd name="connsiteX1" fmla="*/ 137209 w 415827"/>
                  <a:gd name="connsiteY1" fmla="*/ 1497 h 249481"/>
                  <a:gd name="connsiteX2" fmla="*/ 126827 w 415827"/>
                  <a:gd name="connsiteY2" fmla="*/ 735 h 249481"/>
                  <a:gd name="connsiteX3" fmla="*/ 109586 w 415827"/>
                  <a:gd name="connsiteY3" fmla="*/ 19975 h 249481"/>
                  <a:gd name="connsiteX4" fmla="*/ 7193 w 415827"/>
                  <a:gd name="connsiteY4" fmla="*/ 118749 h 249481"/>
                  <a:gd name="connsiteX5" fmla="*/ 10241 w 415827"/>
                  <a:gd name="connsiteY5" fmla="*/ 136942 h 249481"/>
                  <a:gd name="connsiteX6" fmla="*/ 111491 w 415827"/>
                  <a:gd name="connsiteY6" fmla="*/ 177804 h 249481"/>
                  <a:gd name="connsiteX7" fmla="*/ 121588 w 415827"/>
                  <a:gd name="connsiteY7" fmla="*/ 183805 h 249481"/>
                  <a:gd name="connsiteX8" fmla="*/ 123302 w 415827"/>
                  <a:gd name="connsiteY8" fmla="*/ 184377 h 249481"/>
                  <a:gd name="connsiteX9" fmla="*/ 138542 w 415827"/>
                  <a:gd name="connsiteY9" fmla="*/ 191616 h 249481"/>
                  <a:gd name="connsiteX10" fmla="*/ 142067 w 415827"/>
                  <a:gd name="connsiteY10" fmla="*/ 194378 h 249481"/>
                  <a:gd name="connsiteX11" fmla="*/ 142924 w 415827"/>
                  <a:gd name="connsiteY11" fmla="*/ 195807 h 249481"/>
                  <a:gd name="connsiteX12" fmla="*/ 146448 w 415827"/>
                  <a:gd name="connsiteY12" fmla="*/ 197331 h 249481"/>
                  <a:gd name="connsiteX13" fmla="*/ 244270 w 415827"/>
                  <a:gd name="connsiteY13" fmla="*/ 238479 h 249481"/>
                  <a:gd name="connsiteX14" fmla="*/ 315612 w 415827"/>
                  <a:gd name="connsiteY14" fmla="*/ 228192 h 249481"/>
                  <a:gd name="connsiteX15" fmla="*/ 322280 w 415827"/>
                  <a:gd name="connsiteY15" fmla="*/ 222667 h 249481"/>
                  <a:gd name="connsiteX16" fmla="*/ 405433 w 415827"/>
                  <a:gd name="connsiteY16" fmla="*/ 136371 h 249481"/>
                  <a:gd name="connsiteX17" fmla="*/ 415815 w 415827"/>
                  <a:gd name="connsiteY17" fmla="*/ 119226 h 249481"/>
                  <a:gd name="connsiteX18" fmla="*/ 403052 w 415827"/>
                  <a:gd name="connsiteY18" fmla="*/ 110939 h 249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5827" h="249481">
                    <a:moveTo>
                      <a:pt x="403052" y="110939"/>
                    </a:moveTo>
                    <a:cubicBezTo>
                      <a:pt x="314183" y="75030"/>
                      <a:pt x="225696" y="38168"/>
                      <a:pt x="137209" y="1497"/>
                    </a:cubicBezTo>
                    <a:cubicBezTo>
                      <a:pt x="133780" y="354"/>
                      <a:pt x="130446" y="-789"/>
                      <a:pt x="126827" y="735"/>
                    </a:cubicBezTo>
                    <a:cubicBezTo>
                      <a:pt x="123017" y="8831"/>
                      <a:pt x="115778" y="13974"/>
                      <a:pt x="109586" y="19975"/>
                    </a:cubicBezTo>
                    <a:cubicBezTo>
                      <a:pt x="75582" y="53027"/>
                      <a:pt x="41578" y="86079"/>
                      <a:pt x="7193" y="118749"/>
                    </a:cubicBezTo>
                    <a:cubicBezTo>
                      <a:pt x="-1666" y="127227"/>
                      <a:pt x="-4142" y="131513"/>
                      <a:pt x="10241" y="136942"/>
                    </a:cubicBezTo>
                    <a:cubicBezTo>
                      <a:pt x="44245" y="149801"/>
                      <a:pt x="77487" y="164755"/>
                      <a:pt x="111491" y="177804"/>
                    </a:cubicBezTo>
                    <a:cubicBezTo>
                      <a:pt x="115873" y="179519"/>
                      <a:pt x="119207" y="181424"/>
                      <a:pt x="121588" y="183805"/>
                    </a:cubicBezTo>
                    <a:cubicBezTo>
                      <a:pt x="122159" y="183900"/>
                      <a:pt x="122731" y="184091"/>
                      <a:pt x="123302" y="184377"/>
                    </a:cubicBezTo>
                    <a:cubicBezTo>
                      <a:pt x="128351" y="186853"/>
                      <a:pt x="133589" y="188853"/>
                      <a:pt x="138542" y="191616"/>
                    </a:cubicBezTo>
                    <a:cubicBezTo>
                      <a:pt x="139971" y="192187"/>
                      <a:pt x="141114" y="193140"/>
                      <a:pt x="142067" y="194378"/>
                    </a:cubicBezTo>
                    <a:cubicBezTo>
                      <a:pt x="142352" y="194854"/>
                      <a:pt x="142638" y="195330"/>
                      <a:pt x="142924" y="195807"/>
                    </a:cubicBezTo>
                    <a:cubicBezTo>
                      <a:pt x="144162" y="196283"/>
                      <a:pt x="145305" y="196854"/>
                      <a:pt x="146448" y="197331"/>
                    </a:cubicBezTo>
                    <a:cubicBezTo>
                      <a:pt x="178643" y="212190"/>
                      <a:pt x="212647" y="222572"/>
                      <a:pt x="244270" y="238479"/>
                    </a:cubicBezTo>
                    <a:cubicBezTo>
                      <a:pt x="270654" y="251718"/>
                      <a:pt x="295514" y="257910"/>
                      <a:pt x="315612" y="228192"/>
                    </a:cubicBezTo>
                    <a:cubicBezTo>
                      <a:pt x="317136" y="225906"/>
                      <a:pt x="320184" y="224667"/>
                      <a:pt x="322280" y="222667"/>
                    </a:cubicBezTo>
                    <a:cubicBezTo>
                      <a:pt x="351426" y="195330"/>
                      <a:pt x="381049" y="168375"/>
                      <a:pt x="405433" y="136371"/>
                    </a:cubicBezTo>
                    <a:cubicBezTo>
                      <a:pt x="407909" y="130084"/>
                      <a:pt x="416196" y="127322"/>
                      <a:pt x="415815" y="119226"/>
                    </a:cubicBezTo>
                    <a:cubicBezTo>
                      <a:pt x="412958" y="114273"/>
                      <a:pt x="407814" y="112844"/>
                      <a:pt x="403052" y="110939"/>
                    </a:cubicBezTo>
                    <a:close/>
                  </a:path>
                </a:pathLst>
              </a:custGeom>
              <a:solidFill>
                <a:srgbClr val="F8C0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9" name="Freeform: Shape 11">
                <a:extLst>
                  <a:ext uri="{FF2B5EF4-FFF2-40B4-BE49-F238E27FC236}">
                    <a16:creationId xmlns:a16="http://schemas.microsoft.com/office/drawing/2014/main" id="{85DB1220-55BE-45DC-81C4-C4C793AE17E5}"/>
                  </a:ext>
                </a:extLst>
              </p:cNvPr>
              <p:cNvSpPr/>
              <p:nvPr/>
            </p:nvSpPr>
            <p:spPr>
              <a:xfrm>
                <a:off x="5676900" y="3236097"/>
                <a:ext cx="419278" cy="247099"/>
              </a:xfrm>
              <a:custGeom>
                <a:avLst/>
                <a:gdLst>
                  <a:gd name="connsiteX0" fmla="*/ 137160 w 419278"/>
                  <a:gd name="connsiteY0" fmla="*/ 247100 h 247099"/>
                  <a:gd name="connsiteX1" fmla="*/ 130397 w 419278"/>
                  <a:gd name="connsiteY1" fmla="*/ 243671 h 247099"/>
                  <a:gd name="connsiteX2" fmla="*/ 0 w 419278"/>
                  <a:gd name="connsiteY2" fmla="*/ 117274 h 247099"/>
                  <a:gd name="connsiteX3" fmla="*/ 87344 w 419278"/>
                  <a:gd name="connsiteY3" fmla="*/ 80603 h 247099"/>
                  <a:gd name="connsiteX4" fmla="*/ 275082 w 419278"/>
                  <a:gd name="connsiteY4" fmla="*/ 2688 h 247099"/>
                  <a:gd name="connsiteX5" fmla="*/ 302133 w 419278"/>
                  <a:gd name="connsiteY5" fmla="*/ 7927 h 247099"/>
                  <a:gd name="connsiteX6" fmla="*/ 419100 w 419278"/>
                  <a:gd name="connsiteY6" fmla="*/ 122132 h 247099"/>
                  <a:gd name="connsiteX7" fmla="*/ 419195 w 419278"/>
                  <a:gd name="connsiteY7" fmla="*/ 125465 h 247099"/>
                  <a:gd name="connsiteX8" fmla="*/ 409670 w 419278"/>
                  <a:gd name="connsiteY8" fmla="*/ 135848 h 247099"/>
                  <a:gd name="connsiteX9" fmla="*/ 246412 w 419278"/>
                  <a:gd name="connsiteY9" fmla="*/ 203380 h 247099"/>
                  <a:gd name="connsiteX10" fmla="*/ 158496 w 419278"/>
                  <a:gd name="connsiteY10" fmla="*/ 240242 h 247099"/>
                  <a:gd name="connsiteX11" fmla="*/ 137160 w 419278"/>
                  <a:gd name="connsiteY11" fmla="*/ 247100 h 247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278" h="247099">
                    <a:moveTo>
                      <a:pt x="137160" y="247100"/>
                    </a:moveTo>
                    <a:cubicBezTo>
                      <a:pt x="134874" y="245957"/>
                      <a:pt x="132683" y="244814"/>
                      <a:pt x="130397" y="243671"/>
                    </a:cubicBezTo>
                    <a:cubicBezTo>
                      <a:pt x="87630" y="202237"/>
                      <a:pt x="44768" y="160708"/>
                      <a:pt x="0" y="117274"/>
                    </a:cubicBezTo>
                    <a:cubicBezTo>
                      <a:pt x="30385" y="104510"/>
                      <a:pt x="58865" y="92414"/>
                      <a:pt x="87344" y="80603"/>
                    </a:cubicBezTo>
                    <a:cubicBezTo>
                      <a:pt x="149924" y="54695"/>
                      <a:pt x="212789" y="29168"/>
                      <a:pt x="275082" y="2688"/>
                    </a:cubicBezTo>
                    <a:cubicBezTo>
                      <a:pt x="286607" y="-2170"/>
                      <a:pt x="293656" y="-455"/>
                      <a:pt x="302133" y="7927"/>
                    </a:cubicBezTo>
                    <a:cubicBezTo>
                      <a:pt x="340805" y="46313"/>
                      <a:pt x="380048" y="84127"/>
                      <a:pt x="419100" y="122132"/>
                    </a:cubicBezTo>
                    <a:cubicBezTo>
                      <a:pt x="419100" y="123275"/>
                      <a:pt x="419100" y="124322"/>
                      <a:pt x="419195" y="125465"/>
                    </a:cubicBezTo>
                    <a:cubicBezTo>
                      <a:pt x="420053" y="132609"/>
                      <a:pt x="414147" y="133943"/>
                      <a:pt x="409670" y="135848"/>
                    </a:cubicBezTo>
                    <a:cubicBezTo>
                      <a:pt x="355378" y="158708"/>
                      <a:pt x="301276" y="182139"/>
                      <a:pt x="246412" y="203380"/>
                    </a:cubicBezTo>
                    <a:cubicBezTo>
                      <a:pt x="216789" y="214810"/>
                      <a:pt x="188119" y="228621"/>
                      <a:pt x="158496" y="240242"/>
                    </a:cubicBezTo>
                    <a:cubicBezTo>
                      <a:pt x="151543" y="242909"/>
                      <a:pt x="144494" y="245385"/>
                      <a:pt x="137160" y="247100"/>
                    </a:cubicBezTo>
                    <a:close/>
                  </a:path>
                </a:pathLst>
              </a:custGeom>
              <a:solidFill>
                <a:srgbClr val="F6A2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0" name="Freeform: Shape 12">
                <a:extLst>
                  <a:ext uri="{FF2B5EF4-FFF2-40B4-BE49-F238E27FC236}">
                    <a16:creationId xmlns:a16="http://schemas.microsoft.com/office/drawing/2014/main" id="{457B2580-3AC5-42F9-BF7D-FC328A48E026}"/>
                  </a:ext>
                </a:extLst>
              </p:cNvPr>
              <p:cNvSpPr/>
              <p:nvPr/>
            </p:nvSpPr>
            <p:spPr>
              <a:xfrm>
                <a:off x="6098246" y="3605402"/>
                <a:ext cx="291281" cy="356235"/>
              </a:xfrm>
              <a:custGeom>
                <a:avLst/>
                <a:gdLst>
                  <a:gd name="connsiteX0" fmla="*/ 5755 w 291281"/>
                  <a:gd name="connsiteY0" fmla="*/ 356235 h 356235"/>
                  <a:gd name="connsiteX1" fmla="*/ 1468 w 291281"/>
                  <a:gd name="connsiteY1" fmla="*/ 336899 h 356235"/>
                  <a:gd name="connsiteX2" fmla="*/ 1468 w 291281"/>
                  <a:gd name="connsiteY2" fmla="*/ 38386 h 356235"/>
                  <a:gd name="connsiteX3" fmla="*/ 4802 w 291281"/>
                  <a:gd name="connsiteY3" fmla="*/ 0 h 356235"/>
                  <a:gd name="connsiteX4" fmla="*/ 22138 w 291281"/>
                  <a:gd name="connsiteY4" fmla="*/ 17526 h 356235"/>
                  <a:gd name="connsiteX5" fmla="*/ 52713 w 291281"/>
                  <a:gd name="connsiteY5" fmla="*/ 60484 h 356235"/>
                  <a:gd name="connsiteX6" fmla="*/ 108720 w 291281"/>
                  <a:gd name="connsiteY6" fmla="*/ 137922 h 356235"/>
                  <a:gd name="connsiteX7" fmla="*/ 139390 w 291281"/>
                  <a:gd name="connsiteY7" fmla="*/ 147161 h 356235"/>
                  <a:gd name="connsiteX8" fmla="*/ 263216 w 291281"/>
                  <a:gd name="connsiteY8" fmla="*/ 96488 h 356235"/>
                  <a:gd name="connsiteX9" fmla="*/ 289790 w 291281"/>
                  <a:gd name="connsiteY9" fmla="*/ 93345 h 356235"/>
                  <a:gd name="connsiteX10" fmla="*/ 291219 w 291281"/>
                  <a:gd name="connsiteY10" fmla="*/ 188595 h 356235"/>
                  <a:gd name="connsiteX11" fmla="*/ 245118 w 291281"/>
                  <a:gd name="connsiteY11" fmla="*/ 258223 h 356235"/>
                  <a:gd name="connsiteX12" fmla="*/ 5755 w 291281"/>
                  <a:gd name="connsiteY12" fmla="*/ 356235 h 356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1281" h="356235">
                    <a:moveTo>
                      <a:pt x="5755" y="356235"/>
                    </a:moveTo>
                    <a:cubicBezTo>
                      <a:pt x="-1103" y="350996"/>
                      <a:pt x="1468" y="343472"/>
                      <a:pt x="1468" y="336899"/>
                    </a:cubicBezTo>
                    <a:cubicBezTo>
                      <a:pt x="1278" y="237363"/>
                      <a:pt x="1278" y="137922"/>
                      <a:pt x="1468" y="38386"/>
                    </a:cubicBezTo>
                    <a:cubicBezTo>
                      <a:pt x="1468" y="25527"/>
                      <a:pt x="-3485" y="12097"/>
                      <a:pt x="4802" y="0"/>
                    </a:cubicBezTo>
                    <a:cubicBezTo>
                      <a:pt x="10422" y="6001"/>
                      <a:pt x="18709" y="9430"/>
                      <a:pt x="22138" y="17526"/>
                    </a:cubicBezTo>
                    <a:cubicBezTo>
                      <a:pt x="28424" y="34671"/>
                      <a:pt x="42616" y="46101"/>
                      <a:pt x="52713" y="60484"/>
                    </a:cubicBezTo>
                    <a:cubicBezTo>
                      <a:pt x="70906" y="86582"/>
                      <a:pt x="90622" y="111728"/>
                      <a:pt x="108720" y="137922"/>
                    </a:cubicBezTo>
                    <a:cubicBezTo>
                      <a:pt x="117292" y="150400"/>
                      <a:pt x="125865" y="152972"/>
                      <a:pt x="139390" y="147161"/>
                    </a:cubicBezTo>
                    <a:cubicBezTo>
                      <a:pt x="180348" y="129635"/>
                      <a:pt x="222258" y="114205"/>
                      <a:pt x="263216" y="96488"/>
                    </a:cubicBezTo>
                    <a:cubicBezTo>
                      <a:pt x="271121" y="93059"/>
                      <a:pt x="279789" y="83725"/>
                      <a:pt x="289790" y="93345"/>
                    </a:cubicBezTo>
                    <a:cubicBezTo>
                      <a:pt x="290266" y="125063"/>
                      <a:pt x="290743" y="156877"/>
                      <a:pt x="291219" y="188595"/>
                    </a:cubicBezTo>
                    <a:cubicBezTo>
                      <a:pt x="291600" y="238792"/>
                      <a:pt x="291695" y="238982"/>
                      <a:pt x="245118" y="258223"/>
                    </a:cubicBezTo>
                    <a:cubicBezTo>
                      <a:pt x="165394" y="291084"/>
                      <a:pt x="85574" y="323660"/>
                      <a:pt x="5755" y="356235"/>
                    </a:cubicBezTo>
                    <a:close/>
                  </a:path>
                </a:pathLst>
              </a:custGeom>
              <a:solidFill>
                <a:srgbClr val="E895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1" name="Freeform: Shape 13">
                <a:extLst>
                  <a:ext uri="{FF2B5EF4-FFF2-40B4-BE49-F238E27FC236}">
                    <a16:creationId xmlns:a16="http://schemas.microsoft.com/office/drawing/2014/main" id="{6EDAC78F-3797-4A94-B871-74959FA2776A}"/>
                  </a:ext>
                </a:extLst>
              </p:cNvPr>
              <p:cNvSpPr/>
              <p:nvPr/>
            </p:nvSpPr>
            <p:spPr>
              <a:xfrm>
                <a:off x="5814059" y="3361467"/>
                <a:ext cx="291250" cy="236982"/>
              </a:xfrm>
              <a:custGeom>
                <a:avLst/>
                <a:gdLst>
                  <a:gd name="connsiteX0" fmla="*/ 0 w 291250"/>
                  <a:gd name="connsiteY0" fmla="*/ 121729 h 236982"/>
                  <a:gd name="connsiteX1" fmla="*/ 65246 w 291250"/>
                  <a:gd name="connsiteY1" fmla="*/ 91440 h 236982"/>
                  <a:gd name="connsiteX2" fmla="*/ 252222 w 291250"/>
                  <a:gd name="connsiteY2" fmla="*/ 13049 h 236982"/>
                  <a:gd name="connsiteX3" fmla="*/ 282035 w 291250"/>
                  <a:gd name="connsiteY3" fmla="*/ 0 h 236982"/>
                  <a:gd name="connsiteX4" fmla="*/ 285179 w 291250"/>
                  <a:gd name="connsiteY4" fmla="*/ 286 h 236982"/>
                  <a:gd name="connsiteX5" fmla="*/ 291084 w 291250"/>
                  <a:gd name="connsiteY5" fmla="*/ 19717 h 236982"/>
                  <a:gd name="connsiteX6" fmla="*/ 290989 w 291250"/>
                  <a:gd name="connsiteY6" fmla="*/ 218980 h 236982"/>
                  <a:gd name="connsiteX7" fmla="*/ 285464 w 291250"/>
                  <a:gd name="connsiteY7" fmla="*/ 236791 h 236982"/>
                  <a:gd name="connsiteX8" fmla="*/ 285464 w 291250"/>
                  <a:gd name="connsiteY8" fmla="*/ 236791 h 236982"/>
                  <a:gd name="connsiteX9" fmla="*/ 281845 w 291250"/>
                  <a:gd name="connsiteY9" fmla="*/ 236982 h 236982"/>
                  <a:gd name="connsiteX10" fmla="*/ 111538 w 291250"/>
                  <a:gd name="connsiteY10" fmla="*/ 168878 h 236982"/>
                  <a:gd name="connsiteX11" fmla="*/ 0 w 291250"/>
                  <a:gd name="connsiteY11" fmla="*/ 121729 h 236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1250" h="236982">
                    <a:moveTo>
                      <a:pt x="0" y="121729"/>
                    </a:moveTo>
                    <a:cubicBezTo>
                      <a:pt x="19526" y="106871"/>
                      <a:pt x="43244" y="101060"/>
                      <a:pt x="65246" y="91440"/>
                    </a:cubicBezTo>
                    <a:cubicBezTo>
                      <a:pt x="127254" y="64484"/>
                      <a:pt x="191072" y="42005"/>
                      <a:pt x="252222" y="13049"/>
                    </a:cubicBezTo>
                    <a:cubicBezTo>
                      <a:pt x="262033" y="8382"/>
                      <a:pt x="273939" y="8477"/>
                      <a:pt x="282035" y="0"/>
                    </a:cubicBezTo>
                    <a:cubicBezTo>
                      <a:pt x="283083" y="95"/>
                      <a:pt x="284131" y="191"/>
                      <a:pt x="285179" y="286"/>
                    </a:cubicBezTo>
                    <a:cubicBezTo>
                      <a:pt x="289846" y="5905"/>
                      <a:pt x="291084" y="12668"/>
                      <a:pt x="291084" y="19717"/>
                    </a:cubicBezTo>
                    <a:cubicBezTo>
                      <a:pt x="291275" y="86106"/>
                      <a:pt x="291370" y="152591"/>
                      <a:pt x="290989" y="218980"/>
                    </a:cubicBezTo>
                    <a:cubicBezTo>
                      <a:pt x="290989" y="225362"/>
                      <a:pt x="290132" y="231743"/>
                      <a:pt x="285464" y="236791"/>
                    </a:cubicBezTo>
                    <a:cubicBezTo>
                      <a:pt x="285464" y="236791"/>
                      <a:pt x="285464" y="236791"/>
                      <a:pt x="285464" y="236791"/>
                    </a:cubicBezTo>
                    <a:cubicBezTo>
                      <a:pt x="284226" y="236887"/>
                      <a:pt x="283083" y="236887"/>
                      <a:pt x="281845" y="236982"/>
                    </a:cubicBezTo>
                    <a:cubicBezTo>
                      <a:pt x="223838" y="217456"/>
                      <a:pt x="168497" y="191262"/>
                      <a:pt x="111538" y="168878"/>
                    </a:cubicBezTo>
                    <a:cubicBezTo>
                      <a:pt x="74105" y="154210"/>
                      <a:pt x="37243" y="137541"/>
                      <a:pt x="0" y="121729"/>
                    </a:cubicBezTo>
                    <a:close/>
                  </a:path>
                </a:pathLst>
              </a:custGeom>
              <a:solidFill>
                <a:srgbClr val="E895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2" name="Freeform: Shape 14">
                <a:extLst>
                  <a:ext uri="{FF2B5EF4-FFF2-40B4-BE49-F238E27FC236}">
                    <a16:creationId xmlns:a16="http://schemas.microsoft.com/office/drawing/2014/main" id="{C67490B8-6C1A-438F-AA29-23542A5AF768}"/>
                  </a:ext>
                </a:extLst>
              </p:cNvPr>
              <p:cNvSpPr/>
              <p:nvPr/>
            </p:nvSpPr>
            <p:spPr>
              <a:xfrm>
                <a:off x="6099333" y="3361848"/>
                <a:ext cx="285750" cy="236566"/>
              </a:xfrm>
              <a:custGeom>
                <a:avLst/>
                <a:gdLst>
                  <a:gd name="connsiteX0" fmla="*/ 381 w 285750"/>
                  <a:gd name="connsiteY0" fmla="*/ 236506 h 236566"/>
                  <a:gd name="connsiteX1" fmla="*/ 0 w 285750"/>
                  <a:gd name="connsiteY1" fmla="*/ 0 h 236566"/>
                  <a:gd name="connsiteX2" fmla="*/ 191834 w 285750"/>
                  <a:gd name="connsiteY2" fmla="*/ 80486 h 236566"/>
                  <a:gd name="connsiteX3" fmla="*/ 260985 w 285750"/>
                  <a:gd name="connsiteY3" fmla="*/ 107918 h 236566"/>
                  <a:gd name="connsiteX4" fmla="*/ 285750 w 285750"/>
                  <a:gd name="connsiteY4" fmla="*/ 119634 h 236566"/>
                  <a:gd name="connsiteX5" fmla="*/ 234029 w 285750"/>
                  <a:gd name="connsiteY5" fmla="*/ 142685 h 236566"/>
                  <a:gd name="connsiteX6" fmla="*/ 108014 w 285750"/>
                  <a:gd name="connsiteY6" fmla="*/ 195739 h 236566"/>
                  <a:gd name="connsiteX7" fmla="*/ 10763 w 285750"/>
                  <a:gd name="connsiteY7" fmla="*/ 235839 h 236566"/>
                  <a:gd name="connsiteX8" fmla="*/ 381 w 285750"/>
                  <a:gd name="connsiteY8" fmla="*/ 236506 h 23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750" h="236566">
                    <a:moveTo>
                      <a:pt x="381" y="236506"/>
                    </a:moveTo>
                    <a:cubicBezTo>
                      <a:pt x="286" y="157639"/>
                      <a:pt x="95" y="78772"/>
                      <a:pt x="0" y="0"/>
                    </a:cubicBezTo>
                    <a:cubicBezTo>
                      <a:pt x="63627" y="27527"/>
                      <a:pt x="128683" y="51721"/>
                      <a:pt x="191834" y="80486"/>
                    </a:cubicBezTo>
                    <a:cubicBezTo>
                      <a:pt x="214408" y="90773"/>
                      <a:pt x="238030" y="98584"/>
                      <a:pt x="260985" y="107918"/>
                    </a:cubicBezTo>
                    <a:cubicBezTo>
                      <a:pt x="268891" y="111157"/>
                      <a:pt x="276511" y="115252"/>
                      <a:pt x="285750" y="119634"/>
                    </a:cubicBezTo>
                    <a:cubicBezTo>
                      <a:pt x="269653" y="132874"/>
                      <a:pt x="250793" y="135350"/>
                      <a:pt x="234029" y="142685"/>
                    </a:cubicBezTo>
                    <a:cubicBezTo>
                      <a:pt x="192215" y="160782"/>
                      <a:pt x="150590" y="179451"/>
                      <a:pt x="108014" y="195739"/>
                    </a:cubicBezTo>
                    <a:cubicBezTo>
                      <a:pt x="75248" y="208312"/>
                      <a:pt x="43244" y="222790"/>
                      <a:pt x="10763" y="235839"/>
                    </a:cubicBezTo>
                    <a:cubicBezTo>
                      <a:pt x="7620" y="237077"/>
                      <a:pt x="3810" y="236315"/>
                      <a:pt x="381" y="236506"/>
                    </a:cubicBezTo>
                    <a:close/>
                  </a:path>
                </a:pathLst>
              </a:custGeom>
              <a:solidFill>
                <a:srgbClr val="FAAF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3" name="Freeform: Shape 15">
                <a:extLst>
                  <a:ext uri="{FF2B5EF4-FFF2-40B4-BE49-F238E27FC236}">
                    <a16:creationId xmlns:a16="http://schemas.microsoft.com/office/drawing/2014/main" id="{03FD8C3A-15F1-4446-BDC6-04F2B1F330ED}"/>
                  </a:ext>
                </a:extLst>
              </p:cNvPr>
              <p:cNvSpPr/>
              <p:nvPr/>
            </p:nvSpPr>
            <p:spPr>
              <a:xfrm>
                <a:off x="6118586" y="3623024"/>
                <a:ext cx="269449" cy="138307"/>
              </a:xfrm>
              <a:custGeom>
                <a:avLst/>
                <a:gdLst>
                  <a:gd name="connsiteX0" fmla="*/ 269450 w 269449"/>
                  <a:gd name="connsiteY0" fmla="*/ 75819 h 138307"/>
                  <a:gd name="connsiteX1" fmla="*/ 216586 w 269449"/>
                  <a:gd name="connsiteY1" fmla="*/ 94869 h 138307"/>
                  <a:gd name="connsiteX2" fmla="*/ 115621 w 269449"/>
                  <a:gd name="connsiteY2" fmla="*/ 135731 h 138307"/>
                  <a:gd name="connsiteX3" fmla="*/ 87046 w 269449"/>
                  <a:gd name="connsiteY3" fmla="*/ 126111 h 138307"/>
                  <a:gd name="connsiteX4" fmla="*/ 9036 w 269449"/>
                  <a:gd name="connsiteY4" fmla="*/ 18383 h 138307"/>
                  <a:gd name="connsiteX5" fmla="*/ 1797 w 269449"/>
                  <a:gd name="connsiteY5" fmla="*/ 0 h 138307"/>
                  <a:gd name="connsiteX6" fmla="*/ 102381 w 269449"/>
                  <a:gd name="connsiteY6" fmla="*/ 98393 h 138307"/>
                  <a:gd name="connsiteX7" fmla="*/ 125908 w 269449"/>
                  <a:gd name="connsiteY7" fmla="*/ 101536 h 138307"/>
                  <a:gd name="connsiteX8" fmla="*/ 250876 w 269449"/>
                  <a:gd name="connsiteY8" fmla="*/ 49625 h 138307"/>
                  <a:gd name="connsiteX9" fmla="*/ 269355 w 269449"/>
                  <a:gd name="connsiteY9" fmla="*/ 44863 h 138307"/>
                  <a:gd name="connsiteX10" fmla="*/ 269450 w 269449"/>
                  <a:gd name="connsiteY10" fmla="*/ 75819 h 13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9449" h="138307">
                    <a:moveTo>
                      <a:pt x="269450" y="75819"/>
                    </a:moveTo>
                    <a:cubicBezTo>
                      <a:pt x="249638" y="75914"/>
                      <a:pt x="234112" y="88392"/>
                      <a:pt x="216586" y="94869"/>
                    </a:cubicBezTo>
                    <a:cubicBezTo>
                      <a:pt x="182582" y="107537"/>
                      <a:pt x="149054" y="121634"/>
                      <a:pt x="115621" y="135731"/>
                    </a:cubicBezTo>
                    <a:cubicBezTo>
                      <a:pt x="102572" y="141256"/>
                      <a:pt x="95238" y="137827"/>
                      <a:pt x="87046" y="126111"/>
                    </a:cubicBezTo>
                    <a:cubicBezTo>
                      <a:pt x="61805" y="89725"/>
                      <a:pt x="34659" y="54578"/>
                      <a:pt x="9036" y="18383"/>
                    </a:cubicBezTo>
                    <a:cubicBezTo>
                      <a:pt x="5512" y="13335"/>
                      <a:pt x="-3918" y="9144"/>
                      <a:pt x="1797" y="0"/>
                    </a:cubicBezTo>
                    <a:cubicBezTo>
                      <a:pt x="35325" y="32766"/>
                      <a:pt x="69044" y="65342"/>
                      <a:pt x="102381" y="98393"/>
                    </a:cubicBezTo>
                    <a:cubicBezTo>
                      <a:pt x="109906" y="105918"/>
                      <a:pt x="117050" y="105251"/>
                      <a:pt x="125908" y="101536"/>
                    </a:cubicBezTo>
                    <a:cubicBezTo>
                      <a:pt x="167437" y="84011"/>
                      <a:pt x="209157" y="66865"/>
                      <a:pt x="250876" y="49625"/>
                    </a:cubicBezTo>
                    <a:cubicBezTo>
                      <a:pt x="256591" y="47244"/>
                      <a:pt x="261925" y="43148"/>
                      <a:pt x="269355" y="44863"/>
                    </a:cubicBezTo>
                    <a:cubicBezTo>
                      <a:pt x="269450" y="55054"/>
                      <a:pt x="269450" y="65437"/>
                      <a:pt x="269450" y="75819"/>
                    </a:cubicBezTo>
                    <a:close/>
                  </a:path>
                </a:pathLst>
              </a:custGeom>
              <a:solidFill>
                <a:srgbClr val="DA77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4" name="Freeform: Shape 16">
                <a:extLst>
                  <a:ext uri="{FF2B5EF4-FFF2-40B4-BE49-F238E27FC236}">
                    <a16:creationId xmlns:a16="http://schemas.microsoft.com/office/drawing/2014/main" id="{3E762FE5-38CC-497C-A034-80E55CDB4E1E}"/>
                  </a:ext>
                </a:extLst>
              </p:cNvPr>
              <p:cNvSpPr/>
              <p:nvPr/>
            </p:nvSpPr>
            <p:spPr>
              <a:xfrm>
                <a:off x="5810916" y="3615689"/>
                <a:ext cx="274701" cy="145800"/>
              </a:xfrm>
              <a:custGeom>
                <a:avLst/>
                <a:gdLst>
                  <a:gd name="connsiteX0" fmla="*/ 0 w 274701"/>
                  <a:gd name="connsiteY0" fmla="*/ 83248 h 145800"/>
                  <a:gd name="connsiteX1" fmla="*/ 0 w 274701"/>
                  <a:gd name="connsiteY1" fmla="*/ 50006 h 145800"/>
                  <a:gd name="connsiteX2" fmla="*/ 101537 w 274701"/>
                  <a:gd name="connsiteY2" fmla="*/ 91250 h 145800"/>
                  <a:gd name="connsiteX3" fmla="*/ 134969 w 274701"/>
                  <a:gd name="connsiteY3" fmla="*/ 105347 h 145800"/>
                  <a:gd name="connsiteX4" fmla="*/ 173546 w 274701"/>
                  <a:gd name="connsiteY4" fmla="*/ 97060 h 145800"/>
                  <a:gd name="connsiteX5" fmla="*/ 274701 w 274701"/>
                  <a:gd name="connsiteY5" fmla="*/ 0 h 145800"/>
                  <a:gd name="connsiteX6" fmla="*/ 235172 w 274701"/>
                  <a:gd name="connsiteY6" fmla="*/ 58483 h 145800"/>
                  <a:gd name="connsiteX7" fmla="*/ 185452 w 274701"/>
                  <a:gd name="connsiteY7" fmla="*/ 126968 h 145800"/>
                  <a:gd name="connsiteX8" fmla="*/ 141351 w 274701"/>
                  <a:gd name="connsiteY8" fmla="*/ 139160 h 145800"/>
                  <a:gd name="connsiteX9" fmla="*/ 14954 w 274701"/>
                  <a:gd name="connsiteY9" fmla="*/ 87154 h 145800"/>
                  <a:gd name="connsiteX10" fmla="*/ 0 w 274701"/>
                  <a:gd name="connsiteY10" fmla="*/ 83248 h 14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4701" h="145800">
                    <a:moveTo>
                      <a:pt x="0" y="83248"/>
                    </a:moveTo>
                    <a:cubicBezTo>
                      <a:pt x="0" y="72962"/>
                      <a:pt x="0" y="62579"/>
                      <a:pt x="0" y="50006"/>
                    </a:cubicBezTo>
                    <a:cubicBezTo>
                      <a:pt x="34671" y="64103"/>
                      <a:pt x="68104" y="77629"/>
                      <a:pt x="101537" y="91250"/>
                    </a:cubicBezTo>
                    <a:cubicBezTo>
                      <a:pt x="112776" y="95822"/>
                      <a:pt x="124778" y="99155"/>
                      <a:pt x="134969" y="105347"/>
                    </a:cubicBezTo>
                    <a:cubicBezTo>
                      <a:pt x="151448" y="115443"/>
                      <a:pt x="161544" y="109061"/>
                      <a:pt x="173546" y="97060"/>
                    </a:cubicBezTo>
                    <a:cubicBezTo>
                      <a:pt x="206502" y="64008"/>
                      <a:pt x="240887" y="32290"/>
                      <a:pt x="274701" y="0"/>
                    </a:cubicBezTo>
                    <a:cubicBezTo>
                      <a:pt x="266224" y="22670"/>
                      <a:pt x="248507" y="39148"/>
                      <a:pt x="235172" y="58483"/>
                    </a:cubicBezTo>
                    <a:cubicBezTo>
                      <a:pt x="219266" y="81725"/>
                      <a:pt x="201740" y="103918"/>
                      <a:pt x="185452" y="126968"/>
                    </a:cubicBezTo>
                    <a:cubicBezTo>
                      <a:pt x="169831" y="149066"/>
                      <a:pt x="166116" y="149733"/>
                      <a:pt x="141351" y="139160"/>
                    </a:cubicBezTo>
                    <a:cubicBezTo>
                      <a:pt x="99441" y="121253"/>
                      <a:pt x="57150" y="104299"/>
                      <a:pt x="14954" y="87154"/>
                    </a:cubicBezTo>
                    <a:cubicBezTo>
                      <a:pt x="10287" y="85344"/>
                      <a:pt x="5048" y="84582"/>
                      <a:pt x="0" y="83248"/>
                    </a:cubicBezTo>
                    <a:close/>
                  </a:path>
                </a:pathLst>
              </a:custGeom>
              <a:solidFill>
                <a:srgbClr val="ED8A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393" name="Freeform: Shape 5">
              <a:extLst>
                <a:ext uri="{FF2B5EF4-FFF2-40B4-BE49-F238E27FC236}">
                  <a16:creationId xmlns:a16="http://schemas.microsoft.com/office/drawing/2014/main" id="{42D9A695-9FD6-44A4-81A3-CE4235B18121}"/>
                </a:ext>
              </a:extLst>
            </p:cNvPr>
            <p:cNvSpPr/>
            <p:nvPr/>
          </p:nvSpPr>
          <p:spPr>
            <a:xfrm>
              <a:off x="5853532" y="2895491"/>
              <a:ext cx="226084" cy="220308"/>
            </a:xfrm>
            <a:custGeom>
              <a:avLst/>
              <a:gdLst>
                <a:gd name="connsiteX0" fmla="*/ 226084 w 226084"/>
                <a:gd name="connsiteY0" fmla="*/ 78023 h 220308"/>
                <a:gd name="connsiteX1" fmla="*/ 180555 w 226084"/>
                <a:gd name="connsiteY1" fmla="*/ 204420 h 220308"/>
                <a:gd name="connsiteX2" fmla="*/ 141788 w 226084"/>
                <a:gd name="connsiteY2" fmla="*/ 218803 h 220308"/>
                <a:gd name="connsiteX3" fmla="*/ 13867 w 226084"/>
                <a:gd name="connsiteY3" fmla="*/ 134316 h 220308"/>
                <a:gd name="connsiteX4" fmla="*/ 532 w 226084"/>
                <a:gd name="connsiteY4" fmla="*/ 87453 h 220308"/>
                <a:gd name="connsiteX5" fmla="*/ 75018 w 226084"/>
                <a:gd name="connsiteY5" fmla="*/ 46972 h 220308"/>
                <a:gd name="connsiteX6" fmla="*/ 88067 w 226084"/>
                <a:gd name="connsiteY6" fmla="*/ 52401 h 220308"/>
                <a:gd name="connsiteX7" fmla="*/ 106736 w 226084"/>
                <a:gd name="connsiteY7" fmla="*/ 45734 h 220308"/>
                <a:gd name="connsiteX8" fmla="*/ 168458 w 226084"/>
                <a:gd name="connsiteY8" fmla="*/ 299 h 220308"/>
                <a:gd name="connsiteX9" fmla="*/ 223513 w 226084"/>
                <a:gd name="connsiteY9" fmla="*/ 58307 h 220308"/>
                <a:gd name="connsiteX10" fmla="*/ 226084 w 226084"/>
                <a:gd name="connsiteY10" fmla="*/ 78023 h 22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084" h="220308">
                  <a:moveTo>
                    <a:pt x="226084" y="78023"/>
                  </a:moveTo>
                  <a:cubicBezTo>
                    <a:pt x="224370" y="128601"/>
                    <a:pt x="207796" y="168511"/>
                    <a:pt x="180555" y="204420"/>
                  </a:cubicBezTo>
                  <a:cubicBezTo>
                    <a:pt x="170554" y="217565"/>
                    <a:pt x="158362" y="223280"/>
                    <a:pt x="141788" y="218803"/>
                  </a:cubicBezTo>
                  <a:cubicBezTo>
                    <a:pt x="89782" y="204801"/>
                    <a:pt x="45681" y="178798"/>
                    <a:pt x="13867" y="134316"/>
                  </a:cubicBezTo>
                  <a:cubicBezTo>
                    <a:pt x="3961" y="120505"/>
                    <a:pt x="-1849" y="104884"/>
                    <a:pt x="532" y="87453"/>
                  </a:cubicBezTo>
                  <a:cubicBezTo>
                    <a:pt x="5295" y="52687"/>
                    <a:pt x="37585" y="35256"/>
                    <a:pt x="75018" y="46972"/>
                  </a:cubicBezTo>
                  <a:cubicBezTo>
                    <a:pt x="79495" y="48401"/>
                    <a:pt x="84257" y="49829"/>
                    <a:pt x="88067" y="52401"/>
                  </a:cubicBezTo>
                  <a:cubicBezTo>
                    <a:pt x="97687" y="58878"/>
                    <a:pt x="102355" y="57354"/>
                    <a:pt x="106736" y="45734"/>
                  </a:cubicBezTo>
                  <a:cubicBezTo>
                    <a:pt x="119690" y="11634"/>
                    <a:pt x="139693" y="-2272"/>
                    <a:pt x="168458" y="299"/>
                  </a:cubicBezTo>
                  <a:cubicBezTo>
                    <a:pt x="193890" y="2490"/>
                    <a:pt x="217703" y="27350"/>
                    <a:pt x="223513" y="58307"/>
                  </a:cubicBezTo>
                  <a:cubicBezTo>
                    <a:pt x="225132" y="66498"/>
                    <a:pt x="225704" y="74785"/>
                    <a:pt x="226084" y="78023"/>
                  </a:cubicBezTo>
                  <a:close/>
                </a:path>
              </a:pathLst>
            </a:custGeom>
            <a:solidFill>
              <a:srgbClr val="E76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4" name="Freeform: Shape 6">
              <a:extLst>
                <a:ext uri="{FF2B5EF4-FFF2-40B4-BE49-F238E27FC236}">
                  <a16:creationId xmlns:a16="http://schemas.microsoft.com/office/drawing/2014/main" id="{96D99A76-2E02-49A7-8E9F-F9C6A1E4B637}"/>
                </a:ext>
              </a:extLst>
            </p:cNvPr>
            <p:cNvSpPr/>
            <p:nvPr/>
          </p:nvSpPr>
          <p:spPr>
            <a:xfrm>
              <a:off x="6122744" y="3145469"/>
              <a:ext cx="197738" cy="193802"/>
            </a:xfrm>
            <a:custGeom>
              <a:avLst/>
              <a:gdLst>
                <a:gd name="connsiteX0" fmla="*/ 197665 w 197738"/>
                <a:gd name="connsiteY0" fmla="*/ 76743 h 193802"/>
                <a:gd name="connsiteX1" fmla="*/ 156040 w 197738"/>
                <a:gd name="connsiteY1" fmla="*/ 152276 h 193802"/>
                <a:gd name="connsiteX2" fmla="*/ 88699 w 197738"/>
                <a:gd name="connsiteY2" fmla="*/ 191043 h 193802"/>
                <a:gd name="connsiteX3" fmla="*/ 60028 w 197738"/>
                <a:gd name="connsiteY3" fmla="*/ 188185 h 193802"/>
                <a:gd name="connsiteX4" fmla="*/ 307 w 197738"/>
                <a:gd name="connsiteY4" fmla="*/ 47120 h 193802"/>
                <a:gd name="connsiteX5" fmla="*/ 35835 w 197738"/>
                <a:gd name="connsiteY5" fmla="*/ 1114 h 193802"/>
                <a:gd name="connsiteX6" fmla="*/ 90223 w 197738"/>
                <a:gd name="connsiteY6" fmla="*/ 26451 h 193802"/>
                <a:gd name="connsiteX7" fmla="*/ 118702 w 197738"/>
                <a:gd name="connsiteY7" fmla="*/ 32166 h 193802"/>
                <a:gd name="connsiteX8" fmla="*/ 173852 w 197738"/>
                <a:gd name="connsiteY8" fmla="*/ 28261 h 193802"/>
                <a:gd name="connsiteX9" fmla="*/ 197665 w 197738"/>
                <a:gd name="connsiteY9" fmla="*/ 76743 h 193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738" h="193802">
                  <a:moveTo>
                    <a:pt x="197665" y="76743"/>
                  </a:moveTo>
                  <a:cubicBezTo>
                    <a:pt x="197093" y="109223"/>
                    <a:pt x="178234" y="131893"/>
                    <a:pt x="156040" y="152276"/>
                  </a:cubicBezTo>
                  <a:cubicBezTo>
                    <a:pt x="136610" y="170088"/>
                    <a:pt x="113845" y="182851"/>
                    <a:pt x="88699" y="191043"/>
                  </a:cubicBezTo>
                  <a:cubicBezTo>
                    <a:pt x="78793" y="194281"/>
                    <a:pt x="67934" y="196091"/>
                    <a:pt x="60028" y="188185"/>
                  </a:cubicBezTo>
                  <a:cubicBezTo>
                    <a:pt x="21071" y="149323"/>
                    <a:pt x="-3027" y="103413"/>
                    <a:pt x="307" y="47120"/>
                  </a:cubicBezTo>
                  <a:cubicBezTo>
                    <a:pt x="1831" y="21879"/>
                    <a:pt x="16880" y="4829"/>
                    <a:pt x="35835" y="1114"/>
                  </a:cubicBezTo>
                  <a:cubicBezTo>
                    <a:pt x="59838" y="-3553"/>
                    <a:pt x="78507" y="6734"/>
                    <a:pt x="90223" y="26451"/>
                  </a:cubicBezTo>
                  <a:cubicBezTo>
                    <a:pt x="98986" y="41119"/>
                    <a:pt x="105082" y="43024"/>
                    <a:pt x="118702" y="32166"/>
                  </a:cubicBezTo>
                  <a:cubicBezTo>
                    <a:pt x="135276" y="18926"/>
                    <a:pt x="155088" y="17402"/>
                    <a:pt x="173852" y="28261"/>
                  </a:cubicBezTo>
                  <a:cubicBezTo>
                    <a:pt x="191950" y="38738"/>
                    <a:pt x="198522" y="56074"/>
                    <a:pt x="197665" y="76743"/>
                  </a:cubicBezTo>
                  <a:close/>
                </a:path>
              </a:pathLst>
            </a:custGeom>
            <a:solidFill>
              <a:srgbClr val="E76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5" name="Freeform: Shape 7">
              <a:extLst>
                <a:ext uri="{FF2B5EF4-FFF2-40B4-BE49-F238E27FC236}">
                  <a16:creationId xmlns:a16="http://schemas.microsoft.com/office/drawing/2014/main" id="{65908251-3BEF-4DE4-B66D-8EEFA4A0DB37}"/>
                </a:ext>
              </a:extLst>
            </p:cNvPr>
            <p:cNvSpPr/>
            <p:nvPr/>
          </p:nvSpPr>
          <p:spPr>
            <a:xfrm>
              <a:off x="5920575" y="3310777"/>
              <a:ext cx="168202" cy="162428"/>
            </a:xfrm>
            <a:custGeom>
              <a:avLst/>
              <a:gdLst>
                <a:gd name="connsiteX0" fmla="*/ 168185 w 168202"/>
                <a:gd name="connsiteY0" fmla="*/ 64978 h 162428"/>
                <a:gd name="connsiteX1" fmla="*/ 126561 w 168202"/>
                <a:gd name="connsiteY1" fmla="*/ 153561 h 162428"/>
                <a:gd name="connsiteX2" fmla="*/ 100844 w 168202"/>
                <a:gd name="connsiteY2" fmla="*/ 161276 h 162428"/>
                <a:gd name="connsiteX3" fmla="*/ 10451 w 168202"/>
                <a:gd name="connsiteY3" fmla="*/ 98792 h 162428"/>
                <a:gd name="connsiteX4" fmla="*/ 8927 w 168202"/>
                <a:gd name="connsiteY4" fmla="*/ 42594 h 162428"/>
                <a:gd name="connsiteX5" fmla="*/ 64839 w 168202"/>
                <a:gd name="connsiteY5" fmla="*/ 35451 h 162428"/>
                <a:gd name="connsiteX6" fmla="*/ 81317 w 168202"/>
                <a:gd name="connsiteY6" fmla="*/ 33355 h 162428"/>
                <a:gd name="connsiteX7" fmla="*/ 133705 w 168202"/>
                <a:gd name="connsiteY7" fmla="*/ 1732 h 162428"/>
                <a:gd name="connsiteX8" fmla="*/ 168185 w 168202"/>
                <a:gd name="connsiteY8" fmla="*/ 64978 h 16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202" h="162428">
                  <a:moveTo>
                    <a:pt x="168185" y="64978"/>
                  </a:moveTo>
                  <a:cubicBezTo>
                    <a:pt x="166852" y="95172"/>
                    <a:pt x="151326" y="126414"/>
                    <a:pt x="126561" y="153561"/>
                  </a:cubicBezTo>
                  <a:cubicBezTo>
                    <a:pt x="119608" y="161181"/>
                    <a:pt x="111035" y="164324"/>
                    <a:pt x="100844" y="161276"/>
                  </a:cubicBezTo>
                  <a:cubicBezTo>
                    <a:pt x="64077" y="150036"/>
                    <a:pt x="32454" y="131177"/>
                    <a:pt x="10451" y="98792"/>
                  </a:cubicBezTo>
                  <a:cubicBezTo>
                    <a:pt x="-3169" y="78789"/>
                    <a:pt x="-3265" y="56882"/>
                    <a:pt x="8927" y="42594"/>
                  </a:cubicBezTo>
                  <a:cubicBezTo>
                    <a:pt x="21024" y="28497"/>
                    <a:pt x="42836" y="25640"/>
                    <a:pt x="64839" y="35451"/>
                  </a:cubicBezTo>
                  <a:cubicBezTo>
                    <a:pt x="70840" y="38118"/>
                    <a:pt x="75507" y="44118"/>
                    <a:pt x="81317" y="33355"/>
                  </a:cubicBezTo>
                  <a:cubicBezTo>
                    <a:pt x="97129" y="4304"/>
                    <a:pt x="112369" y="-4078"/>
                    <a:pt x="133705" y="1732"/>
                  </a:cubicBezTo>
                  <a:cubicBezTo>
                    <a:pt x="155136" y="7447"/>
                    <a:pt x="168757" y="29545"/>
                    <a:pt x="168185" y="64978"/>
                  </a:cubicBezTo>
                  <a:close/>
                </a:path>
              </a:pathLst>
            </a:custGeom>
            <a:solidFill>
              <a:srgbClr val="E76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405" name="Rectangle: Rounded Corners 396">
            <a:extLst>
              <a:ext uri="{FF2B5EF4-FFF2-40B4-BE49-F238E27FC236}">
                <a16:creationId xmlns:a16="http://schemas.microsoft.com/office/drawing/2014/main" id="{C3AB3785-51DB-4046-8DD9-5AD92E5FEA25}"/>
              </a:ext>
            </a:extLst>
          </p:cNvPr>
          <p:cNvSpPr/>
          <p:nvPr/>
        </p:nvSpPr>
        <p:spPr>
          <a:xfrm rot="5400000">
            <a:off x="9918977" y="614308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406" name="Rectangle: Rounded Corners 396">
            <a:extLst>
              <a:ext uri="{FF2B5EF4-FFF2-40B4-BE49-F238E27FC236}">
                <a16:creationId xmlns:a16="http://schemas.microsoft.com/office/drawing/2014/main" id="{4E18B2E6-3357-4195-8573-182F24291FB0}"/>
              </a:ext>
            </a:extLst>
          </p:cNvPr>
          <p:cNvSpPr/>
          <p:nvPr/>
        </p:nvSpPr>
        <p:spPr>
          <a:xfrm rot="5400000">
            <a:off x="1853013" y="610025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407" name="Rectangle: Rounded Corners 396">
            <a:extLst>
              <a:ext uri="{FF2B5EF4-FFF2-40B4-BE49-F238E27FC236}">
                <a16:creationId xmlns:a16="http://schemas.microsoft.com/office/drawing/2014/main" id="{098A1174-549E-48BC-959C-C7643B497D50}"/>
              </a:ext>
            </a:extLst>
          </p:cNvPr>
          <p:cNvSpPr/>
          <p:nvPr/>
        </p:nvSpPr>
        <p:spPr>
          <a:xfrm rot="5400000">
            <a:off x="7949756" y="623829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408" name="Rectangle: Rounded Corners 396">
            <a:extLst>
              <a:ext uri="{FF2B5EF4-FFF2-40B4-BE49-F238E27FC236}">
                <a16:creationId xmlns:a16="http://schemas.microsoft.com/office/drawing/2014/main" id="{B5FAC2E0-68B2-484C-9452-FDBAB7E9576B}"/>
              </a:ext>
            </a:extLst>
          </p:cNvPr>
          <p:cNvSpPr/>
          <p:nvPr/>
        </p:nvSpPr>
        <p:spPr>
          <a:xfrm rot="5400000">
            <a:off x="5927421" y="613219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409" name="Rectangle: Rounded Corners 396">
            <a:extLst>
              <a:ext uri="{FF2B5EF4-FFF2-40B4-BE49-F238E27FC236}">
                <a16:creationId xmlns:a16="http://schemas.microsoft.com/office/drawing/2014/main" id="{83B91974-F5C9-4F26-8983-6A9941C7EC7A}"/>
              </a:ext>
            </a:extLst>
          </p:cNvPr>
          <p:cNvSpPr/>
          <p:nvPr/>
        </p:nvSpPr>
        <p:spPr>
          <a:xfrm rot="5400000">
            <a:off x="3903916" y="621918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8BB9A078-0AE6-41B5-9827-525E7778474E}"/>
              </a:ext>
            </a:extLst>
          </p:cNvPr>
          <p:cNvSpPr txBox="1"/>
          <p:nvPr/>
        </p:nvSpPr>
        <p:spPr>
          <a:xfrm>
            <a:off x="3102307" y="934310"/>
            <a:ext cx="347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,</a:t>
            </a:r>
          </a:p>
        </p:txBody>
      </p:sp>
      <p:sp>
        <p:nvSpPr>
          <p:cNvPr id="410" name="กล่องข้อความ 409">
            <a:extLst>
              <a:ext uri="{FF2B5EF4-FFF2-40B4-BE49-F238E27FC236}">
                <a16:creationId xmlns:a16="http://schemas.microsoft.com/office/drawing/2014/main" id="{77A2BB96-E9FE-433B-B858-FA6682BD50C2}"/>
              </a:ext>
            </a:extLst>
          </p:cNvPr>
          <p:cNvSpPr txBox="1"/>
          <p:nvPr/>
        </p:nvSpPr>
        <p:spPr>
          <a:xfrm>
            <a:off x="9146997" y="950983"/>
            <a:ext cx="347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,</a:t>
            </a:r>
          </a:p>
        </p:txBody>
      </p:sp>
      <p:sp>
        <p:nvSpPr>
          <p:cNvPr id="411" name="กล่องข้อความ 410">
            <a:extLst>
              <a:ext uri="{FF2B5EF4-FFF2-40B4-BE49-F238E27FC236}">
                <a16:creationId xmlns:a16="http://schemas.microsoft.com/office/drawing/2014/main" id="{5111CC8A-02A5-46CE-8A68-872385DA1A1B}"/>
              </a:ext>
            </a:extLst>
          </p:cNvPr>
          <p:cNvSpPr txBox="1"/>
          <p:nvPr/>
        </p:nvSpPr>
        <p:spPr>
          <a:xfrm>
            <a:off x="7136443" y="950983"/>
            <a:ext cx="347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,</a:t>
            </a:r>
          </a:p>
        </p:txBody>
      </p:sp>
      <p:sp>
        <p:nvSpPr>
          <p:cNvPr id="412" name="กล่องข้อความ 411">
            <a:extLst>
              <a:ext uri="{FF2B5EF4-FFF2-40B4-BE49-F238E27FC236}">
                <a16:creationId xmlns:a16="http://schemas.microsoft.com/office/drawing/2014/main" id="{FE42C51B-B7FA-4D98-BC67-7C56E173986A}"/>
              </a:ext>
            </a:extLst>
          </p:cNvPr>
          <p:cNvSpPr txBox="1"/>
          <p:nvPr/>
        </p:nvSpPr>
        <p:spPr>
          <a:xfrm>
            <a:off x="5114417" y="941412"/>
            <a:ext cx="347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,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B4B78131-5768-4944-A00C-0B2E874C7E7C}"/>
              </a:ext>
            </a:extLst>
          </p:cNvPr>
          <p:cNvSpPr txBox="1"/>
          <p:nvPr/>
        </p:nvSpPr>
        <p:spPr>
          <a:xfrm>
            <a:off x="1537243" y="1013375"/>
            <a:ext cx="1465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latin typeface="Arial Rounded MT Bold" panose="020F0704030504030204" pitchFamily="34" charset="0"/>
            </a:endParaRPr>
          </a:p>
        </p:txBody>
      </p:sp>
      <p:cxnSp>
        <p:nvCxnSpPr>
          <p:cNvPr id="413" name="Straight Connector 84">
            <a:extLst>
              <a:ext uri="{FF2B5EF4-FFF2-40B4-BE49-F238E27FC236}">
                <a16:creationId xmlns:a16="http://schemas.microsoft.com/office/drawing/2014/main" id="{4B42E5C8-B914-4C2D-9EA2-36DF08EF585B}"/>
              </a:ext>
            </a:extLst>
          </p:cNvPr>
          <p:cNvCxnSpPr>
            <a:cxnSpLocks/>
          </p:cNvCxnSpPr>
          <p:nvPr/>
        </p:nvCxnSpPr>
        <p:spPr>
          <a:xfrm>
            <a:off x="1127426" y="136663"/>
            <a:ext cx="0" cy="250014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4" name="กล่องข้อความ 413">
            <a:extLst>
              <a:ext uri="{FF2B5EF4-FFF2-40B4-BE49-F238E27FC236}">
                <a16:creationId xmlns:a16="http://schemas.microsoft.com/office/drawing/2014/main" id="{F05E4211-55C5-4AB4-82CC-7C5D737E8255}"/>
              </a:ext>
            </a:extLst>
          </p:cNvPr>
          <p:cNvSpPr txBox="1"/>
          <p:nvPr/>
        </p:nvSpPr>
        <p:spPr>
          <a:xfrm>
            <a:off x="9584072" y="1013374"/>
            <a:ext cx="1465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6</a:t>
            </a:r>
          </a:p>
        </p:txBody>
      </p:sp>
      <p:sp>
        <p:nvSpPr>
          <p:cNvPr id="415" name="กล่องข้อความ 414">
            <a:extLst>
              <a:ext uri="{FF2B5EF4-FFF2-40B4-BE49-F238E27FC236}">
                <a16:creationId xmlns:a16="http://schemas.microsoft.com/office/drawing/2014/main" id="{9C193053-0985-41A7-A688-AB4D36B81825}"/>
              </a:ext>
            </a:extLst>
          </p:cNvPr>
          <p:cNvSpPr txBox="1"/>
          <p:nvPr/>
        </p:nvSpPr>
        <p:spPr>
          <a:xfrm>
            <a:off x="1529306" y="1006675"/>
            <a:ext cx="1465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-54</a:t>
            </a:r>
          </a:p>
        </p:txBody>
      </p:sp>
      <p:sp>
        <p:nvSpPr>
          <p:cNvPr id="416" name="กล่องข้อความ 415">
            <a:extLst>
              <a:ext uri="{FF2B5EF4-FFF2-40B4-BE49-F238E27FC236}">
                <a16:creationId xmlns:a16="http://schemas.microsoft.com/office/drawing/2014/main" id="{F3D86B79-D7F5-490B-80D9-BA8775A9C5A1}"/>
              </a:ext>
            </a:extLst>
          </p:cNvPr>
          <p:cNvSpPr txBox="1"/>
          <p:nvPr/>
        </p:nvSpPr>
        <p:spPr>
          <a:xfrm>
            <a:off x="3589536" y="1003100"/>
            <a:ext cx="1465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-39</a:t>
            </a:r>
          </a:p>
        </p:txBody>
      </p:sp>
      <p:sp>
        <p:nvSpPr>
          <p:cNvPr id="425" name="Freeform: Shape 241">
            <a:extLst>
              <a:ext uri="{FF2B5EF4-FFF2-40B4-BE49-F238E27FC236}">
                <a16:creationId xmlns:a16="http://schemas.microsoft.com/office/drawing/2014/main" id="{D3840693-9E4D-482E-8264-946E19F3B258}"/>
              </a:ext>
            </a:extLst>
          </p:cNvPr>
          <p:cNvSpPr/>
          <p:nvPr/>
        </p:nvSpPr>
        <p:spPr>
          <a:xfrm>
            <a:off x="5819671" y="5317654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9" name="51">
            <a:extLst>
              <a:ext uri="{FF2B5EF4-FFF2-40B4-BE49-F238E27FC236}">
                <a16:creationId xmlns:a16="http://schemas.microsoft.com/office/drawing/2014/main" id="{BDDB35A3-5164-4DB1-8C7B-52BD18EB468A}"/>
              </a:ext>
            </a:extLst>
          </p:cNvPr>
          <p:cNvGrpSpPr/>
          <p:nvPr/>
        </p:nvGrpSpPr>
        <p:grpSpPr>
          <a:xfrm>
            <a:off x="6407465" y="5253364"/>
            <a:ext cx="1828610" cy="1015663"/>
            <a:chOff x="6407465" y="5253364"/>
            <a:chExt cx="1828610" cy="1015663"/>
          </a:xfrm>
        </p:grpSpPr>
        <p:sp>
          <p:nvSpPr>
            <p:cNvPr id="419" name="5">
              <a:extLst>
                <a:ext uri="{FF2B5EF4-FFF2-40B4-BE49-F238E27FC236}">
                  <a16:creationId xmlns:a16="http://schemas.microsoft.com/office/drawing/2014/main" id="{22EF801D-472A-4D5D-A451-3AB29B88410F}"/>
                </a:ext>
              </a:extLst>
            </p:cNvPr>
            <p:cNvSpPr/>
            <p:nvPr/>
          </p:nvSpPr>
          <p:spPr>
            <a:xfrm rot="5400000">
              <a:off x="6884770" y="4858338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26" name="กล่องข้อความ 425">
              <a:extLst>
                <a:ext uri="{FF2B5EF4-FFF2-40B4-BE49-F238E27FC236}">
                  <a16:creationId xmlns:a16="http://schemas.microsoft.com/office/drawing/2014/main" id="{8662D7E5-1DDF-4AB6-83A3-FF70AC5DC1F8}"/>
                </a:ext>
              </a:extLst>
            </p:cNvPr>
            <p:cNvSpPr txBox="1"/>
            <p:nvPr/>
          </p:nvSpPr>
          <p:spPr>
            <a:xfrm>
              <a:off x="6425732" y="5253364"/>
              <a:ext cx="14650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Arial Rounded MT Bold" panose="020F0704030504030204" pitchFamily="34" charset="0"/>
                </a:rPr>
                <a:t>-9</a:t>
              </a:r>
            </a:p>
          </p:txBody>
        </p:sp>
      </p:grpSp>
      <p:grpSp>
        <p:nvGrpSpPr>
          <p:cNvPr id="7" name="31">
            <a:extLst>
              <a:ext uri="{FF2B5EF4-FFF2-40B4-BE49-F238E27FC236}">
                <a16:creationId xmlns:a16="http://schemas.microsoft.com/office/drawing/2014/main" id="{470AB628-7D53-4A1E-B2FE-BD62F1F96388}"/>
              </a:ext>
            </a:extLst>
          </p:cNvPr>
          <p:cNvGrpSpPr/>
          <p:nvPr/>
        </p:nvGrpSpPr>
        <p:grpSpPr>
          <a:xfrm>
            <a:off x="7575433" y="3883829"/>
            <a:ext cx="1828610" cy="1015663"/>
            <a:chOff x="7575433" y="3883829"/>
            <a:chExt cx="1828610" cy="1015663"/>
          </a:xfrm>
        </p:grpSpPr>
        <p:sp>
          <p:nvSpPr>
            <p:cNvPr id="421" name="3">
              <a:extLst>
                <a:ext uri="{FF2B5EF4-FFF2-40B4-BE49-F238E27FC236}">
                  <a16:creationId xmlns:a16="http://schemas.microsoft.com/office/drawing/2014/main" id="{184EC126-7602-4A3C-8B3B-C08EBD146323}"/>
                </a:ext>
              </a:extLst>
            </p:cNvPr>
            <p:cNvSpPr/>
            <p:nvPr/>
          </p:nvSpPr>
          <p:spPr>
            <a:xfrm rot="5400000">
              <a:off x="8052738" y="3499178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27" name="กล่องข้อความ 426">
              <a:extLst>
                <a:ext uri="{FF2B5EF4-FFF2-40B4-BE49-F238E27FC236}">
                  <a16:creationId xmlns:a16="http://schemas.microsoft.com/office/drawing/2014/main" id="{89DB4672-FD73-4A40-9B9B-4C9F75BC76BB}"/>
                </a:ext>
              </a:extLst>
            </p:cNvPr>
            <p:cNvSpPr txBox="1"/>
            <p:nvPr/>
          </p:nvSpPr>
          <p:spPr>
            <a:xfrm>
              <a:off x="7716490" y="3883829"/>
              <a:ext cx="14650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Arial Rounded MT Bold" panose="020F0704030504030204" pitchFamily="34" charset="0"/>
                </a:rPr>
                <a:t>-10</a:t>
              </a:r>
            </a:p>
          </p:txBody>
        </p:sp>
      </p:grpSp>
      <p:grpSp>
        <p:nvGrpSpPr>
          <p:cNvPr id="8" name="41">
            <a:extLst>
              <a:ext uri="{FF2B5EF4-FFF2-40B4-BE49-F238E27FC236}">
                <a16:creationId xmlns:a16="http://schemas.microsoft.com/office/drawing/2014/main" id="{53C4D7B3-DEF1-4AF2-9374-51ECD36AFF62}"/>
              </a:ext>
            </a:extLst>
          </p:cNvPr>
          <p:cNvGrpSpPr/>
          <p:nvPr/>
        </p:nvGrpSpPr>
        <p:grpSpPr>
          <a:xfrm>
            <a:off x="3634801" y="5226019"/>
            <a:ext cx="1828610" cy="1015663"/>
            <a:chOff x="3589536" y="5253364"/>
            <a:chExt cx="1828610" cy="1015663"/>
          </a:xfrm>
        </p:grpSpPr>
        <p:sp>
          <p:nvSpPr>
            <p:cNvPr id="420" name="Rectangle: Rounded Corners 396">
              <a:extLst>
                <a:ext uri="{FF2B5EF4-FFF2-40B4-BE49-F238E27FC236}">
                  <a16:creationId xmlns:a16="http://schemas.microsoft.com/office/drawing/2014/main" id="{5747F2F1-C0C5-4C1B-B029-08669C1AD2F2}"/>
                </a:ext>
              </a:extLst>
            </p:cNvPr>
            <p:cNvSpPr/>
            <p:nvPr/>
          </p:nvSpPr>
          <p:spPr>
            <a:xfrm rot="5400000">
              <a:off x="4066841" y="4876206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28" name="กล่องข้อความ 427">
              <a:extLst>
                <a:ext uri="{FF2B5EF4-FFF2-40B4-BE49-F238E27FC236}">
                  <a16:creationId xmlns:a16="http://schemas.microsoft.com/office/drawing/2014/main" id="{9EEECFE4-BD4A-44F7-B96F-D746DC4979DB}"/>
                </a:ext>
              </a:extLst>
            </p:cNvPr>
            <p:cNvSpPr txBox="1"/>
            <p:nvPr/>
          </p:nvSpPr>
          <p:spPr>
            <a:xfrm>
              <a:off x="3760683" y="5253364"/>
              <a:ext cx="14650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Arial Rounded MT Bold" panose="020F0704030504030204" pitchFamily="34" charset="0"/>
                </a:rPr>
                <a:t>0</a:t>
              </a:r>
            </a:p>
          </p:txBody>
        </p:sp>
      </p:grpSp>
      <p:grpSp>
        <p:nvGrpSpPr>
          <p:cNvPr id="5" name="1">
            <a:extLst>
              <a:ext uri="{FF2B5EF4-FFF2-40B4-BE49-F238E27FC236}">
                <a16:creationId xmlns:a16="http://schemas.microsoft.com/office/drawing/2014/main" id="{E0215E84-8513-47E1-95F6-03A2796DDFDB}"/>
              </a:ext>
            </a:extLst>
          </p:cNvPr>
          <p:cNvGrpSpPr/>
          <p:nvPr/>
        </p:nvGrpSpPr>
        <p:grpSpPr>
          <a:xfrm>
            <a:off x="2511039" y="3948809"/>
            <a:ext cx="1828610" cy="1015663"/>
            <a:chOff x="2511039" y="3948809"/>
            <a:chExt cx="1828610" cy="1015663"/>
          </a:xfrm>
        </p:grpSpPr>
        <p:sp>
          <p:nvSpPr>
            <p:cNvPr id="423" name="1">
              <a:extLst>
                <a:ext uri="{FF2B5EF4-FFF2-40B4-BE49-F238E27FC236}">
                  <a16:creationId xmlns:a16="http://schemas.microsoft.com/office/drawing/2014/main" id="{27B42C3E-6245-4857-B152-E52D8BF991E2}"/>
                </a:ext>
              </a:extLst>
            </p:cNvPr>
            <p:cNvSpPr/>
            <p:nvPr/>
          </p:nvSpPr>
          <p:spPr>
            <a:xfrm rot="5400000">
              <a:off x="2988344" y="3562824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29" name="กล่องข้อความ 428">
              <a:extLst>
                <a:ext uri="{FF2B5EF4-FFF2-40B4-BE49-F238E27FC236}">
                  <a16:creationId xmlns:a16="http://schemas.microsoft.com/office/drawing/2014/main" id="{F1E15912-9949-4979-93D6-B7D47E510942}"/>
                </a:ext>
              </a:extLst>
            </p:cNvPr>
            <p:cNvSpPr txBox="1"/>
            <p:nvPr/>
          </p:nvSpPr>
          <p:spPr>
            <a:xfrm>
              <a:off x="2629961" y="3948809"/>
              <a:ext cx="14650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Arial Rounded MT Bold" panose="020F0704030504030204" pitchFamily="34" charset="0"/>
                </a:rPr>
                <a:t>-12</a:t>
              </a:r>
            </a:p>
          </p:txBody>
        </p:sp>
      </p:grpSp>
      <p:grpSp>
        <p:nvGrpSpPr>
          <p:cNvPr id="6" name="21">
            <a:extLst>
              <a:ext uri="{FF2B5EF4-FFF2-40B4-BE49-F238E27FC236}">
                <a16:creationId xmlns:a16="http://schemas.microsoft.com/office/drawing/2014/main" id="{A551D48A-ED35-4DBE-A746-296CDC580703}"/>
              </a:ext>
            </a:extLst>
          </p:cNvPr>
          <p:cNvGrpSpPr/>
          <p:nvPr/>
        </p:nvGrpSpPr>
        <p:grpSpPr>
          <a:xfrm>
            <a:off x="4951026" y="3926548"/>
            <a:ext cx="1828610" cy="1015663"/>
            <a:chOff x="4951026" y="3926548"/>
            <a:chExt cx="1828610" cy="1015663"/>
          </a:xfrm>
        </p:grpSpPr>
        <p:sp>
          <p:nvSpPr>
            <p:cNvPr id="422" name="Rectangle: Rounded Corners 396">
              <a:extLst>
                <a:ext uri="{FF2B5EF4-FFF2-40B4-BE49-F238E27FC236}">
                  <a16:creationId xmlns:a16="http://schemas.microsoft.com/office/drawing/2014/main" id="{0D327C84-02F8-4E2C-A3CD-E147EB632BAF}"/>
                </a:ext>
              </a:extLst>
            </p:cNvPr>
            <p:cNvSpPr/>
            <p:nvPr/>
          </p:nvSpPr>
          <p:spPr>
            <a:xfrm rot="5400000">
              <a:off x="5428331" y="3548187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30" name="2">
              <a:extLst>
                <a:ext uri="{FF2B5EF4-FFF2-40B4-BE49-F238E27FC236}">
                  <a16:creationId xmlns:a16="http://schemas.microsoft.com/office/drawing/2014/main" id="{D88B6D7B-88C0-4926-909A-91D8B2C8F281}"/>
                </a:ext>
              </a:extLst>
            </p:cNvPr>
            <p:cNvSpPr txBox="1"/>
            <p:nvPr/>
          </p:nvSpPr>
          <p:spPr>
            <a:xfrm>
              <a:off x="5117758" y="3926548"/>
              <a:ext cx="14650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Arial Rounded MT Bold" panose="020F0704030504030204" pitchFamily="34" charset="0"/>
                </a:rPr>
                <a:t>9</a:t>
              </a:r>
            </a:p>
          </p:txBody>
        </p:sp>
      </p:grpSp>
      <p:sp>
        <p:nvSpPr>
          <p:cNvPr id="4" name="f1">
            <a:extLst>
              <a:ext uri="{FF2B5EF4-FFF2-40B4-BE49-F238E27FC236}">
                <a16:creationId xmlns:a16="http://schemas.microsoft.com/office/drawing/2014/main" id="{DA15085A-0F18-401F-9424-1E510C6065E8}"/>
              </a:ext>
            </a:extLst>
          </p:cNvPr>
          <p:cNvSpPr/>
          <p:nvPr/>
        </p:nvSpPr>
        <p:spPr>
          <a:xfrm>
            <a:off x="2385165" y="3207392"/>
            <a:ext cx="2007215" cy="252661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f3">
            <a:extLst>
              <a:ext uri="{FF2B5EF4-FFF2-40B4-BE49-F238E27FC236}">
                <a16:creationId xmlns:a16="http://schemas.microsoft.com/office/drawing/2014/main" id="{98B8BA0D-64A7-440E-AF5F-9B5E1079177A}"/>
              </a:ext>
            </a:extLst>
          </p:cNvPr>
          <p:cNvSpPr/>
          <p:nvPr/>
        </p:nvSpPr>
        <p:spPr>
          <a:xfrm>
            <a:off x="7428642" y="3161992"/>
            <a:ext cx="2007215" cy="252661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f4">
            <a:extLst>
              <a:ext uri="{FF2B5EF4-FFF2-40B4-BE49-F238E27FC236}">
                <a16:creationId xmlns:a16="http://schemas.microsoft.com/office/drawing/2014/main" id="{AA1F1766-3C3B-4C91-B588-AB63F271FB43}"/>
              </a:ext>
            </a:extLst>
          </p:cNvPr>
          <p:cNvSpPr/>
          <p:nvPr/>
        </p:nvSpPr>
        <p:spPr>
          <a:xfrm>
            <a:off x="3554051" y="4528765"/>
            <a:ext cx="2007215" cy="252661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f2">
            <a:extLst>
              <a:ext uri="{FF2B5EF4-FFF2-40B4-BE49-F238E27FC236}">
                <a16:creationId xmlns:a16="http://schemas.microsoft.com/office/drawing/2014/main" id="{26CEBA40-403A-4DB4-AC74-04F887623544}"/>
              </a:ext>
            </a:extLst>
          </p:cNvPr>
          <p:cNvSpPr/>
          <p:nvPr/>
        </p:nvSpPr>
        <p:spPr>
          <a:xfrm>
            <a:off x="4873082" y="3211219"/>
            <a:ext cx="2007215" cy="252661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กล่องข้อความ 212">
            <a:extLst>
              <a:ext uri="{FF2B5EF4-FFF2-40B4-BE49-F238E27FC236}">
                <a16:creationId xmlns:a16="http://schemas.microsoft.com/office/drawing/2014/main" id="{6C5C5076-7F53-4DEF-8B40-8D768FD711FB}"/>
              </a:ext>
            </a:extLst>
          </p:cNvPr>
          <p:cNvSpPr txBox="1"/>
          <p:nvPr/>
        </p:nvSpPr>
        <p:spPr>
          <a:xfrm>
            <a:off x="5590919" y="998795"/>
            <a:ext cx="1465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-24</a:t>
            </a:r>
          </a:p>
        </p:txBody>
      </p:sp>
      <p:grpSp>
        <p:nvGrpSpPr>
          <p:cNvPr id="214" name="กลุ่ม 213">
            <a:extLst>
              <a:ext uri="{FF2B5EF4-FFF2-40B4-BE49-F238E27FC236}">
                <a16:creationId xmlns:a16="http://schemas.microsoft.com/office/drawing/2014/main" id="{A5935DA5-F60F-4F48-8019-E1C517063AD6}"/>
              </a:ext>
            </a:extLst>
          </p:cNvPr>
          <p:cNvGrpSpPr/>
          <p:nvPr/>
        </p:nvGrpSpPr>
        <p:grpSpPr>
          <a:xfrm>
            <a:off x="9829596" y="5837168"/>
            <a:ext cx="2469755" cy="873999"/>
            <a:chOff x="9829596" y="5837168"/>
            <a:chExt cx="2469755" cy="873999"/>
          </a:xfrm>
        </p:grpSpPr>
        <p:sp>
          <p:nvSpPr>
            <p:cNvPr id="216" name="Rectangle: Rounded Corners 396">
              <a:extLst>
                <a:ext uri="{FF2B5EF4-FFF2-40B4-BE49-F238E27FC236}">
                  <a16:creationId xmlns:a16="http://schemas.microsoft.com/office/drawing/2014/main" id="{35B42592-C0B1-43BE-84E2-594A5F1ABF55}"/>
                </a:ext>
              </a:extLst>
            </p:cNvPr>
            <p:cNvSpPr/>
            <p:nvPr/>
          </p:nvSpPr>
          <p:spPr>
            <a:xfrm rot="5400000">
              <a:off x="10627474" y="5039290"/>
              <a:ext cx="873999" cy="2469755"/>
            </a:xfrm>
            <a:prstGeom prst="roundRect">
              <a:avLst>
                <a:gd name="adj" fmla="val 50000"/>
              </a:avLst>
            </a:prstGeom>
            <a:solidFill>
              <a:srgbClr val="EE9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217" name="กล่องข้อความ 216">
              <a:extLst>
                <a:ext uri="{FF2B5EF4-FFF2-40B4-BE49-F238E27FC236}">
                  <a16:creationId xmlns:a16="http://schemas.microsoft.com/office/drawing/2014/main" id="{A7834E8A-9CC0-4D13-B46C-CDA8C9B5F8B0}"/>
                </a:ext>
              </a:extLst>
            </p:cNvPr>
            <p:cNvSpPr txBox="1"/>
            <p:nvPr/>
          </p:nvSpPr>
          <p:spPr>
            <a:xfrm>
              <a:off x="10034028" y="5869563"/>
              <a:ext cx="19941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  <a:hlinkClick r:id="" action="ppaction://hlinkshowjump?jump=nextslid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ข้อถัดไป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18" name="กลุ่ม 217">
            <a:extLst>
              <a:ext uri="{FF2B5EF4-FFF2-40B4-BE49-F238E27FC236}">
                <a16:creationId xmlns:a16="http://schemas.microsoft.com/office/drawing/2014/main" id="{C50819F7-F731-40DB-812E-AB0F62B8C184}"/>
              </a:ext>
            </a:extLst>
          </p:cNvPr>
          <p:cNvGrpSpPr/>
          <p:nvPr/>
        </p:nvGrpSpPr>
        <p:grpSpPr>
          <a:xfrm>
            <a:off x="-175524" y="5830983"/>
            <a:ext cx="2469755" cy="873999"/>
            <a:chOff x="9829596" y="5837168"/>
            <a:chExt cx="2469755" cy="873999"/>
          </a:xfrm>
        </p:grpSpPr>
        <p:sp>
          <p:nvSpPr>
            <p:cNvPr id="219" name="Rectangle: Rounded Corners 396">
              <a:extLst>
                <a:ext uri="{FF2B5EF4-FFF2-40B4-BE49-F238E27FC236}">
                  <a16:creationId xmlns:a16="http://schemas.microsoft.com/office/drawing/2014/main" id="{E2F8E00D-391B-450C-B216-44096E52F749}"/>
                </a:ext>
              </a:extLst>
            </p:cNvPr>
            <p:cNvSpPr/>
            <p:nvPr/>
          </p:nvSpPr>
          <p:spPr>
            <a:xfrm rot="5400000">
              <a:off x="10627474" y="5039290"/>
              <a:ext cx="873999" cy="2469755"/>
            </a:xfrm>
            <a:prstGeom prst="roundRect">
              <a:avLst>
                <a:gd name="adj" fmla="val 50000"/>
              </a:avLst>
            </a:prstGeom>
            <a:solidFill>
              <a:srgbClr val="EE9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220" name="กล่องข้อความ 219">
              <a:extLst>
                <a:ext uri="{FF2B5EF4-FFF2-40B4-BE49-F238E27FC236}">
                  <a16:creationId xmlns:a16="http://schemas.microsoft.com/office/drawing/2014/main" id="{E580555D-8799-4FD3-AAE6-F2F9EC0BB77C}"/>
                </a:ext>
              </a:extLst>
            </p:cNvPr>
            <p:cNvSpPr txBox="1"/>
            <p:nvPr/>
          </p:nvSpPr>
          <p:spPr>
            <a:xfrm>
              <a:off x="10034028" y="5869563"/>
              <a:ext cx="19941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  <a:hlinkClick r:id="" action="ppaction://hlinkshowjump?jump=previousslid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ย้อนกลับ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761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3.7037E-6 L 0.00039 0.00092 C 0.00078 -0.00579 0.00078 -0.01158 0.00117 -0.01736 C 0.00117 -0.02037 0.00182 -0.02385 0.00195 -0.02709 C 0.00234 -0.03287 0.00234 -0.03866 0.00274 -0.04445 C 0.00234 -0.07593 0.00287 -0.10695 0.00195 -0.13843 C 0.00169 -0.14676 0.00039 -0.15486 -0.00026 -0.16297 C -0.00104 -0.16806 -0.00195 -0.17801 -0.00195 -0.17778 C -0.00247 -0.23403 -0.00325 -0.28959 -0.00325 -0.34537 C -0.00325 -0.36111 -0.00325 -0.37778 -0.00273 -0.39352 C -0.0026 -0.39561 -0.00117 -0.3963 -0.00026 -0.39792 C 0.00508 -0.40973 0.00026 -0.40162 0.00664 -0.41111 C 0.01094 -0.42454 0.00677 -0.4125 0.01107 -0.42223 C 0.01511 -0.43033 0.01198 -0.4257 0.01576 -0.43056 C 0.01771 -0.43565 0.0181 -0.43774 0.02057 -0.44074 C 0.02344 -0.44537 0.02409 -0.44537 0.02734 -0.44931 C 0.02917 -0.45116 0.03047 -0.45324 0.03203 -0.45486 C 0.03399 -0.45672 0.03555 -0.45764 0.0375 -0.45926 C 0.03893 -0.46065 0.0405 -0.46227 0.04219 -0.46389 C 0.04362 -0.46505 0.04531 -0.46551 0.04675 -0.46667 C 0.05169 -0.46991 0.0556 -0.47246 0.05977 -0.47778 C 0.06641 -0.48635 0.06133 -0.48056 0.06615 -0.48774 C 0.0694 -0.49329 0.0694 -0.49074 0.07214 -0.49954 C 0.07331 -0.50301 0.07396 -0.50718 0.07513 -0.51088 C 0.078 -0.51852 0.07604 -0.51181 0.07839 -0.52246 C 0.08086 -0.53172 0.07904 -0.52408 0.08138 -0.53195 C 0.08372 -0.53889 0.08294 -0.53889 0.08529 -0.54769 C 0.08607 -0.55024 0.08685 -0.55255 0.08763 -0.55486 C 0.08906 -0.56598 0.09011 -0.57153 0.09011 -0.58357 C 0.09011 -0.61297 0.09193 -0.60533 0.08763 -0.6169 " pathEditMode="relative" rAng="0" ptsTypes="AAAAAAAAAAAAAAAAAAAAAAAAAAAA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10" grpId="0" animBg="1"/>
      <p:bldP spid="210" grpId="1" animBg="1"/>
      <p:bldP spid="211" grpId="0" animBg="1"/>
      <p:bldP spid="211" grpId="1" animBg="1"/>
      <p:bldP spid="212" grpId="0" animBg="1"/>
      <p:bldP spid="2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สี่เหลี่ยมผืนผ้า 214">
            <a:extLst>
              <a:ext uri="{FF2B5EF4-FFF2-40B4-BE49-F238E27FC236}">
                <a16:creationId xmlns:a16="http://schemas.microsoft.com/office/drawing/2014/main" id="{C855FBB9-B7A7-492C-AFE7-048A494FC0D1}"/>
              </a:ext>
            </a:extLst>
          </p:cNvPr>
          <p:cNvSpPr/>
          <p:nvPr/>
        </p:nvSpPr>
        <p:spPr>
          <a:xfrm>
            <a:off x="-23629" y="2504"/>
            <a:ext cx="12214414" cy="6901016"/>
          </a:xfrm>
          <a:prstGeom prst="rect">
            <a:avLst/>
          </a:prstGeom>
          <a:solidFill>
            <a:srgbClr val="FDF2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2" name="Graphic 1">
            <a:extLst>
              <a:ext uri="{FF2B5EF4-FFF2-40B4-BE49-F238E27FC236}">
                <a16:creationId xmlns:a16="http://schemas.microsoft.com/office/drawing/2014/main" id="{0D9F1EEA-BB8E-4A59-9062-35DBD3487AF5}"/>
              </a:ext>
            </a:extLst>
          </p:cNvPr>
          <p:cNvGrpSpPr/>
          <p:nvPr/>
        </p:nvGrpSpPr>
        <p:grpSpPr>
          <a:xfrm>
            <a:off x="1676401" y="5090160"/>
            <a:ext cx="1809262" cy="3191373"/>
            <a:chOff x="6189058" y="3162106"/>
            <a:chExt cx="1730882" cy="3154111"/>
          </a:xfrm>
        </p:grpSpPr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F30AEAE9-BFCE-4B4F-AC23-486F1B537C3F}"/>
                </a:ext>
              </a:extLst>
            </p:cNvPr>
            <p:cNvSpPr/>
            <p:nvPr/>
          </p:nvSpPr>
          <p:spPr>
            <a:xfrm>
              <a:off x="7809071" y="5030533"/>
              <a:ext cx="110869" cy="227171"/>
            </a:xfrm>
            <a:custGeom>
              <a:avLst/>
              <a:gdLst>
                <a:gd name="connsiteX0" fmla="*/ 0 w 110870"/>
                <a:gd name="connsiteY0" fmla="*/ 163258 h 227171"/>
                <a:gd name="connsiteX1" fmla="*/ 110871 w 110870"/>
                <a:gd name="connsiteY1" fmla="*/ 227171 h 227171"/>
                <a:gd name="connsiteX2" fmla="*/ 102965 w 110870"/>
                <a:gd name="connsiteY2" fmla="*/ 173545 h 227171"/>
                <a:gd name="connsiteX3" fmla="*/ 106108 w 110870"/>
                <a:gd name="connsiteY3" fmla="*/ 0 h 227171"/>
                <a:gd name="connsiteX4" fmla="*/ 105251 w 110870"/>
                <a:gd name="connsiteY4" fmla="*/ 2572 h 227171"/>
                <a:gd name="connsiteX5" fmla="*/ 0 w 110870"/>
                <a:gd name="connsiteY5" fmla="*/ 163258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870" h="227171">
                  <a:moveTo>
                    <a:pt x="0" y="163258"/>
                  </a:moveTo>
                  <a:cubicBezTo>
                    <a:pt x="36957" y="184594"/>
                    <a:pt x="73914" y="205930"/>
                    <a:pt x="110871" y="227171"/>
                  </a:cubicBezTo>
                  <a:cubicBezTo>
                    <a:pt x="104584" y="204121"/>
                    <a:pt x="101632" y="185738"/>
                    <a:pt x="102965" y="173545"/>
                  </a:cubicBezTo>
                  <a:cubicBezTo>
                    <a:pt x="106489" y="140208"/>
                    <a:pt x="107347" y="78105"/>
                    <a:pt x="106108" y="0"/>
                  </a:cubicBezTo>
                  <a:cubicBezTo>
                    <a:pt x="105823" y="857"/>
                    <a:pt x="105537" y="1714"/>
                    <a:pt x="105251" y="2572"/>
                  </a:cubicBezTo>
                  <a:cubicBezTo>
                    <a:pt x="83153" y="63532"/>
                    <a:pt x="49530" y="121634"/>
                    <a:pt x="0" y="163258"/>
                  </a:cubicBezTo>
                  <a:close/>
                </a:path>
              </a:pathLst>
            </a:custGeom>
            <a:solidFill>
              <a:srgbClr val="E59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96" name="Graphic 1">
              <a:extLst>
                <a:ext uri="{FF2B5EF4-FFF2-40B4-BE49-F238E27FC236}">
                  <a16:creationId xmlns:a16="http://schemas.microsoft.com/office/drawing/2014/main" id="{0D9F1EEA-BB8E-4A59-9062-35DBD3487AF5}"/>
                </a:ext>
              </a:extLst>
            </p:cNvPr>
            <p:cNvGrpSpPr/>
            <p:nvPr/>
          </p:nvGrpSpPr>
          <p:grpSpPr>
            <a:xfrm>
              <a:off x="6740616" y="3670041"/>
              <a:ext cx="862038" cy="405515"/>
              <a:chOff x="6740616" y="3670041"/>
              <a:chExt cx="862038" cy="405515"/>
            </a:xfrm>
            <a:solidFill>
              <a:srgbClr val="D17A66"/>
            </a:solidFill>
          </p:grpSpPr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D1C02763-6774-4361-B2BB-DFD46740F965}"/>
                  </a:ext>
                </a:extLst>
              </p:cNvPr>
              <p:cNvSpPr/>
              <p:nvPr/>
            </p:nvSpPr>
            <p:spPr>
              <a:xfrm>
                <a:off x="6740616" y="3670041"/>
                <a:ext cx="131791" cy="319349"/>
              </a:xfrm>
              <a:custGeom>
                <a:avLst/>
                <a:gdLst>
                  <a:gd name="connsiteX0" fmla="*/ 988 w 131791"/>
                  <a:gd name="connsiteY0" fmla="*/ 321 h 319349"/>
                  <a:gd name="connsiteX1" fmla="*/ 69854 w 131791"/>
                  <a:gd name="connsiteY1" fmla="*/ 158055 h 319349"/>
                  <a:gd name="connsiteX2" fmla="*/ 103572 w 131791"/>
                  <a:gd name="connsiteY2" fmla="*/ 237208 h 319349"/>
                  <a:gd name="connsiteX3" fmla="*/ 131767 w 131791"/>
                  <a:gd name="connsiteY3" fmla="*/ 318647 h 319349"/>
                  <a:gd name="connsiteX4" fmla="*/ 131385 w 131791"/>
                  <a:gd name="connsiteY4" fmla="*/ 319314 h 319349"/>
                  <a:gd name="connsiteX5" fmla="*/ 130719 w 131791"/>
                  <a:gd name="connsiteY5" fmla="*/ 319028 h 319349"/>
                  <a:gd name="connsiteX6" fmla="*/ 93571 w 131791"/>
                  <a:gd name="connsiteY6" fmla="*/ 241304 h 319349"/>
                  <a:gd name="connsiteX7" fmla="*/ 61853 w 131791"/>
                  <a:gd name="connsiteY7" fmla="*/ 161294 h 319349"/>
                  <a:gd name="connsiteX8" fmla="*/ 36 w 131791"/>
                  <a:gd name="connsiteY8" fmla="*/ 703 h 319349"/>
                  <a:gd name="connsiteX9" fmla="*/ 321 w 131791"/>
                  <a:gd name="connsiteY9" fmla="*/ 36 h 319349"/>
                  <a:gd name="connsiteX10" fmla="*/ 988 w 131791"/>
                  <a:gd name="connsiteY10" fmla="*/ 321 h 3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91" h="319349">
                    <a:moveTo>
                      <a:pt x="988" y="321"/>
                    </a:moveTo>
                    <a:cubicBezTo>
                      <a:pt x="24229" y="52804"/>
                      <a:pt x="47185" y="105382"/>
                      <a:pt x="69854" y="158055"/>
                    </a:cubicBezTo>
                    <a:cubicBezTo>
                      <a:pt x="81284" y="184345"/>
                      <a:pt x="93285" y="210443"/>
                      <a:pt x="103572" y="237208"/>
                    </a:cubicBezTo>
                    <a:cubicBezTo>
                      <a:pt x="113574" y="264069"/>
                      <a:pt x="123766" y="290929"/>
                      <a:pt x="131767" y="318647"/>
                    </a:cubicBezTo>
                    <a:cubicBezTo>
                      <a:pt x="131862" y="318933"/>
                      <a:pt x="131671" y="319219"/>
                      <a:pt x="131385" y="319314"/>
                    </a:cubicBezTo>
                    <a:cubicBezTo>
                      <a:pt x="131100" y="319409"/>
                      <a:pt x="130909" y="319314"/>
                      <a:pt x="130719" y="319028"/>
                    </a:cubicBezTo>
                    <a:cubicBezTo>
                      <a:pt x="117003" y="293692"/>
                      <a:pt x="105382" y="267403"/>
                      <a:pt x="93571" y="241304"/>
                    </a:cubicBezTo>
                    <a:cubicBezTo>
                      <a:pt x="82046" y="215015"/>
                      <a:pt x="72235" y="188059"/>
                      <a:pt x="61853" y="161294"/>
                    </a:cubicBezTo>
                    <a:cubicBezTo>
                      <a:pt x="40993" y="107859"/>
                      <a:pt x="20324" y="54328"/>
                      <a:pt x="36" y="703"/>
                    </a:cubicBezTo>
                    <a:cubicBezTo>
                      <a:pt x="-59" y="417"/>
                      <a:pt x="36" y="131"/>
                      <a:pt x="321" y="36"/>
                    </a:cubicBezTo>
                    <a:cubicBezTo>
                      <a:pt x="607" y="-60"/>
                      <a:pt x="893" y="36"/>
                      <a:pt x="988" y="32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8EFA4239-86AB-469F-A6C8-1857B45756EE}"/>
                  </a:ext>
                </a:extLst>
              </p:cNvPr>
              <p:cNvSpPr/>
              <p:nvPr/>
            </p:nvSpPr>
            <p:spPr>
              <a:xfrm>
                <a:off x="7072519" y="3696461"/>
                <a:ext cx="126035" cy="211301"/>
              </a:xfrm>
              <a:custGeom>
                <a:avLst/>
                <a:gdLst>
                  <a:gd name="connsiteX0" fmla="*/ 1031 w 126035"/>
                  <a:gd name="connsiteY0" fmla="*/ 381 h 211301"/>
                  <a:gd name="connsiteX1" fmla="*/ 66754 w 126035"/>
                  <a:gd name="connsiteY1" fmla="*/ 103537 h 211301"/>
                  <a:gd name="connsiteX2" fmla="*/ 98948 w 126035"/>
                  <a:gd name="connsiteY2" fmla="*/ 155543 h 211301"/>
                  <a:gd name="connsiteX3" fmla="*/ 125999 w 126035"/>
                  <a:gd name="connsiteY3" fmla="*/ 210598 h 211301"/>
                  <a:gd name="connsiteX4" fmla="*/ 125714 w 126035"/>
                  <a:gd name="connsiteY4" fmla="*/ 211265 h 211301"/>
                  <a:gd name="connsiteX5" fmla="*/ 125047 w 126035"/>
                  <a:gd name="connsiteY5" fmla="*/ 211074 h 211301"/>
                  <a:gd name="connsiteX6" fmla="*/ 89614 w 126035"/>
                  <a:gd name="connsiteY6" fmla="*/ 160973 h 211301"/>
                  <a:gd name="connsiteX7" fmla="*/ 59324 w 126035"/>
                  <a:gd name="connsiteY7" fmla="*/ 107823 h 211301"/>
                  <a:gd name="connsiteX8" fmla="*/ 79 w 126035"/>
                  <a:gd name="connsiteY8" fmla="*/ 762 h 211301"/>
                  <a:gd name="connsiteX9" fmla="*/ 269 w 126035"/>
                  <a:gd name="connsiteY9" fmla="*/ 0 h 211301"/>
                  <a:gd name="connsiteX10" fmla="*/ 1031 w 126035"/>
                  <a:gd name="connsiteY10" fmla="*/ 381 h 2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035" h="211301">
                    <a:moveTo>
                      <a:pt x="1031" y="381"/>
                    </a:moveTo>
                    <a:cubicBezTo>
                      <a:pt x="23225" y="34671"/>
                      <a:pt x="45132" y="69056"/>
                      <a:pt x="66754" y="103537"/>
                    </a:cubicBezTo>
                    <a:cubicBezTo>
                      <a:pt x="77708" y="120777"/>
                      <a:pt x="89138" y="137636"/>
                      <a:pt x="98948" y="155543"/>
                    </a:cubicBezTo>
                    <a:cubicBezTo>
                      <a:pt x="108759" y="173450"/>
                      <a:pt x="118094" y="191548"/>
                      <a:pt x="125999" y="210598"/>
                    </a:cubicBezTo>
                    <a:cubicBezTo>
                      <a:pt x="126095" y="210884"/>
                      <a:pt x="125999" y="211169"/>
                      <a:pt x="125714" y="211265"/>
                    </a:cubicBezTo>
                    <a:cubicBezTo>
                      <a:pt x="125523" y="211360"/>
                      <a:pt x="125238" y="211265"/>
                      <a:pt x="125047" y="211074"/>
                    </a:cubicBezTo>
                    <a:cubicBezTo>
                      <a:pt x="112093" y="195072"/>
                      <a:pt x="100663" y="178118"/>
                      <a:pt x="89614" y="160973"/>
                    </a:cubicBezTo>
                    <a:cubicBezTo>
                      <a:pt x="78565" y="143828"/>
                      <a:pt x="69230" y="125635"/>
                      <a:pt x="59324" y="107823"/>
                    </a:cubicBezTo>
                    <a:cubicBezTo>
                      <a:pt x="39322" y="72295"/>
                      <a:pt x="19605" y="36576"/>
                      <a:pt x="79" y="762"/>
                    </a:cubicBezTo>
                    <a:cubicBezTo>
                      <a:pt x="-112" y="476"/>
                      <a:pt x="79" y="191"/>
                      <a:pt x="269" y="0"/>
                    </a:cubicBezTo>
                    <a:cubicBezTo>
                      <a:pt x="555" y="95"/>
                      <a:pt x="841" y="95"/>
                      <a:pt x="1031" y="38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CC92E80C-DFF3-43A3-9A47-92BA4AB7FBA6}"/>
                  </a:ext>
                </a:extLst>
              </p:cNvPr>
              <p:cNvSpPr/>
              <p:nvPr/>
            </p:nvSpPr>
            <p:spPr>
              <a:xfrm>
                <a:off x="7410350" y="3753563"/>
                <a:ext cx="86145" cy="126293"/>
              </a:xfrm>
              <a:custGeom>
                <a:avLst/>
                <a:gdLst>
                  <a:gd name="connsiteX0" fmla="*/ 956 w 86145"/>
                  <a:gd name="connsiteY0" fmla="*/ 143 h 126293"/>
                  <a:gd name="connsiteX1" fmla="*/ 46676 w 86145"/>
                  <a:gd name="connsiteY1" fmla="*/ 60627 h 126293"/>
                  <a:gd name="connsiteX2" fmla="*/ 68870 w 86145"/>
                  <a:gd name="connsiteY2" fmla="*/ 91392 h 126293"/>
                  <a:gd name="connsiteX3" fmla="*/ 86110 w 86145"/>
                  <a:gd name="connsiteY3" fmla="*/ 125492 h 126293"/>
                  <a:gd name="connsiteX4" fmla="*/ 85824 w 86145"/>
                  <a:gd name="connsiteY4" fmla="*/ 126254 h 126293"/>
                  <a:gd name="connsiteX5" fmla="*/ 85253 w 86145"/>
                  <a:gd name="connsiteY5" fmla="*/ 126159 h 126293"/>
                  <a:gd name="connsiteX6" fmla="*/ 59916 w 86145"/>
                  <a:gd name="connsiteY6" fmla="*/ 97584 h 126293"/>
                  <a:gd name="connsiteX7" fmla="*/ 39533 w 86145"/>
                  <a:gd name="connsiteY7" fmla="*/ 65675 h 126293"/>
                  <a:gd name="connsiteX8" fmla="*/ 99 w 86145"/>
                  <a:gd name="connsiteY8" fmla="*/ 905 h 126293"/>
                  <a:gd name="connsiteX9" fmla="*/ 289 w 86145"/>
                  <a:gd name="connsiteY9" fmla="*/ 143 h 126293"/>
                  <a:gd name="connsiteX10" fmla="*/ 956 w 86145"/>
                  <a:gd name="connsiteY10" fmla="*/ 143 h 12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145" h="126293">
                    <a:moveTo>
                      <a:pt x="956" y="143"/>
                    </a:moveTo>
                    <a:cubicBezTo>
                      <a:pt x="16482" y="20145"/>
                      <a:pt x="31722" y="40338"/>
                      <a:pt x="46676" y="60627"/>
                    </a:cubicBezTo>
                    <a:cubicBezTo>
                      <a:pt x="54201" y="70818"/>
                      <a:pt x="62393" y="80438"/>
                      <a:pt x="68870" y="91392"/>
                    </a:cubicBezTo>
                    <a:cubicBezTo>
                      <a:pt x="75347" y="102251"/>
                      <a:pt x="81538" y="113300"/>
                      <a:pt x="86110" y="125492"/>
                    </a:cubicBezTo>
                    <a:cubicBezTo>
                      <a:pt x="86205" y="125778"/>
                      <a:pt x="86110" y="126063"/>
                      <a:pt x="85824" y="126254"/>
                    </a:cubicBezTo>
                    <a:cubicBezTo>
                      <a:pt x="85634" y="126349"/>
                      <a:pt x="85443" y="126254"/>
                      <a:pt x="85253" y="126159"/>
                    </a:cubicBezTo>
                    <a:cubicBezTo>
                      <a:pt x="75728" y="117396"/>
                      <a:pt x="67631" y="107585"/>
                      <a:pt x="59916" y="97584"/>
                    </a:cubicBezTo>
                    <a:cubicBezTo>
                      <a:pt x="52201" y="87582"/>
                      <a:pt x="46200" y="76343"/>
                      <a:pt x="39533" y="65675"/>
                    </a:cubicBezTo>
                    <a:cubicBezTo>
                      <a:pt x="26102" y="44244"/>
                      <a:pt x="12958" y="22622"/>
                      <a:pt x="99" y="905"/>
                    </a:cubicBezTo>
                    <a:cubicBezTo>
                      <a:pt x="-91" y="619"/>
                      <a:pt x="4" y="333"/>
                      <a:pt x="289" y="143"/>
                    </a:cubicBezTo>
                    <a:cubicBezTo>
                      <a:pt x="575" y="-48"/>
                      <a:pt x="861" y="-48"/>
                      <a:pt x="956" y="143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184EE0A6-CC43-408B-9CCE-EB99FB2AFE57}"/>
                  </a:ext>
                </a:extLst>
              </p:cNvPr>
              <p:cNvSpPr/>
              <p:nvPr/>
            </p:nvSpPr>
            <p:spPr>
              <a:xfrm>
                <a:off x="6901525" y="3991319"/>
                <a:ext cx="71686" cy="84236"/>
              </a:xfrm>
              <a:custGeom>
                <a:avLst/>
                <a:gdLst>
                  <a:gd name="connsiteX0" fmla="*/ 861 w 71686"/>
                  <a:gd name="connsiteY0" fmla="*/ 36 h 84236"/>
                  <a:gd name="connsiteX1" fmla="*/ 48296 w 71686"/>
                  <a:gd name="connsiteY1" fmla="*/ 31659 h 84236"/>
                  <a:gd name="connsiteX2" fmla="*/ 65536 w 71686"/>
                  <a:gd name="connsiteY2" fmla="*/ 55185 h 84236"/>
                  <a:gd name="connsiteX3" fmla="*/ 71632 w 71686"/>
                  <a:gd name="connsiteY3" fmla="*/ 83665 h 84236"/>
                  <a:gd name="connsiteX4" fmla="*/ 71060 w 71686"/>
                  <a:gd name="connsiteY4" fmla="*/ 84237 h 84236"/>
                  <a:gd name="connsiteX5" fmla="*/ 70584 w 71686"/>
                  <a:gd name="connsiteY5" fmla="*/ 83951 h 84236"/>
                  <a:gd name="connsiteX6" fmla="*/ 55916 w 71686"/>
                  <a:gd name="connsiteY6" fmla="*/ 60234 h 84236"/>
                  <a:gd name="connsiteX7" fmla="*/ 41628 w 71686"/>
                  <a:gd name="connsiteY7" fmla="*/ 37279 h 84236"/>
                  <a:gd name="connsiteX8" fmla="*/ 290 w 71686"/>
                  <a:gd name="connsiteY8" fmla="*/ 1083 h 84236"/>
                  <a:gd name="connsiteX9" fmla="*/ 99 w 71686"/>
                  <a:gd name="connsiteY9" fmla="*/ 321 h 84236"/>
                  <a:gd name="connsiteX10" fmla="*/ 861 w 71686"/>
                  <a:gd name="connsiteY10" fmla="*/ 36 h 84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86" h="84236">
                    <a:moveTo>
                      <a:pt x="861" y="36"/>
                    </a:moveTo>
                    <a:cubicBezTo>
                      <a:pt x="18673" y="6513"/>
                      <a:pt x="35056" y="17466"/>
                      <a:pt x="48296" y="31659"/>
                    </a:cubicBezTo>
                    <a:cubicBezTo>
                      <a:pt x="54868" y="38707"/>
                      <a:pt x="61631" y="46137"/>
                      <a:pt x="65536" y="55185"/>
                    </a:cubicBezTo>
                    <a:cubicBezTo>
                      <a:pt x="69441" y="64139"/>
                      <a:pt x="72108" y="73759"/>
                      <a:pt x="71632" y="83665"/>
                    </a:cubicBezTo>
                    <a:cubicBezTo>
                      <a:pt x="71632" y="83951"/>
                      <a:pt x="71346" y="84237"/>
                      <a:pt x="71060" y="84237"/>
                    </a:cubicBezTo>
                    <a:cubicBezTo>
                      <a:pt x="70870" y="84237"/>
                      <a:pt x="70679" y="84141"/>
                      <a:pt x="70584" y="83951"/>
                    </a:cubicBezTo>
                    <a:cubicBezTo>
                      <a:pt x="65250" y="75759"/>
                      <a:pt x="60869" y="67854"/>
                      <a:pt x="55916" y="60234"/>
                    </a:cubicBezTo>
                    <a:cubicBezTo>
                      <a:pt x="51058" y="52709"/>
                      <a:pt x="47153" y="44517"/>
                      <a:pt x="41628" y="37279"/>
                    </a:cubicBezTo>
                    <a:cubicBezTo>
                      <a:pt x="30674" y="22800"/>
                      <a:pt x="16673" y="10323"/>
                      <a:pt x="290" y="1083"/>
                    </a:cubicBezTo>
                    <a:cubicBezTo>
                      <a:pt x="4" y="893"/>
                      <a:pt x="-91" y="607"/>
                      <a:pt x="99" y="321"/>
                    </a:cubicBezTo>
                    <a:cubicBezTo>
                      <a:pt x="385" y="36"/>
                      <a:pt x="671" y="-60"/>
                      <a:pt x="861" y="36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EBCFCBC0-A1CD-42EC-9621-5DCA6CF42A3F}"/>
                  </a:ext>
                </a:extLst>
              </p:cNvPr>
              <p:cNvSpPr/>
              <p:nvPr/>
            </p:nvSpPr>
            <p:spPr>
              <a:xfrm>
                <a:off x="7204875" y="3912810"/>
                <a:ext cx="397778" cy="47995"/>
              </a:xfrm>
              <a:custGeom>
                <a:avLst/>
                <a:gdLst>
                  <a:gd name="connsiteX0" fmla="*/ 691 w 397778"/>
                  <a:gd name="connsiteY0" fmla="*/ 25205 h 47995"/>
                  <a:gd name="connsiteX1" fmla="*/ 101752 w 397778"/>
                  <a:gd name="connsiteY1" fmla="*/ 41493 h 47995"/>
                  <a:gd name="connsiteX2" fmla="*/ 152329 w 397778"/>
                  <a:gd name="connsiteY2" fmla="*/ 38826 h 47995"/>
                  <a:gd name="connsiteX3" fmla="*/ 200812 w 397778"/>
                  <a:gd name="connsiteY3" fmla="*/ 24443 h 47995"/>
                  <a:gd name="connsiteX4" fmla="*/ 249484 w 397778"/>
                  <a:gd name="connsiteY4" fmla="*/ 6441 h 47995"/>
                  <a:gd name="connsiteX5" fmla="*/ 301967 w 397778"/>
                  <a:gd name="connsiteY5" fmla="*/ 250 h 47995"/>
                  <a:gd name="connsiteX6" fmla="*/ 397598 w 397778"/>
                  <a:gd name="connsiteY6" fmla="*/ 38826 h 47995"/>
                  <a:gd name="connsiteX7" fmla="*/ 397598 w 397778"/>
                  <a:gd name="connsiteY7" fmla="*/ 39588 h 47995"/>
                  <a:gd name="connsiteX8" fmla="*/ 396931 w 397778"/>
                  <a:gd name="connsiteY8" fmla="*/ 39683 h 47995"/>
                  <a:gd name="connsiteX9" fmla="*/ 301491 w 397778"/>
                  <a:gd name="connsiteY9" fmla="*/ 11108 h 47995"/>
                  <a:gd name="connsiteX10" fmla="*/ 276726 w 397778"/>
                  <a:gd name="connsiteY10" fmla="*/ 12346 h 47995"/>
                  <a:gd name="connsiteX11" fmla="*/ 252247 w 397778"/>
                  <a:gd name="connsiteY11" fmla="*/ 16918 h 47995"/>
                  <a:gd name="connsiteX12" fmla="*/ 203764 w 397778"/>
                  <a:gd name="connsiteY12" fmla="*/ 32730 h 47995"/>
                  <a:gd name="connsiteX13" fmla="*/ 153377 w 397778"/>
                  <a:gd name="connsiteY13" fmla="*/ 45970 h 47995"/>
                  <a:gd name="connsiteX14" fmla="*/ 101371 w 397778"/>
                  <a:gd name="connsiteY14" fmla="*/ 47017 h 47995"/>
                  <a:gd name="connsiteX15" fmla="*/ 406 w 397778"/>
                  <a:gd name="connsiteY15" fmla="*/ 26348 h 47995"/>
                  <a:gd name="connsiteX16" fmla="*/ 25 w 397778"/>
                  <a:gd name="connsiteY16" fmla="*/ 25681 h 47995"/>
                  <a:gd name="connsiteX17" fmla="*/ 691 w 397778"/>
                  <a:gd name="connsiteY17" fmla="*/ 25205 h 4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7778" h="47995">
                    <a:moveTo>
                      <a:pt x="691" y="25205"/>
                    </a:moveTo>
                    <a:cubicBezTo>
                      <a:pt x="34124" y="32635"/>
                      <a:pt x="67747" y="39969"/>
                      <a:pt x="101752" y="41493"/>
                    </a:cubicBezTo>
                    <a:cubicBezTo>
                      <a:pt x="118706" y="42445"/>
                      <a:pt x="135756" y="41683"/>
                      <a:pt x="152329" y="38826"/>
                    </a:cubicBezTo>
                    <a:cubicBezTo>
                      <a:pt x="168998" y="36159"/>
                      <a:pt x="184905" y="30634"/>
                      <a:pt x="200812" y="24443"/>
                    </a:cubicBezTo>
                    <a:cubicBezTo>
                      <a:pt x="216719" y="18252"/>
                      <a:pt x="232530" y="11394"/>
                      <a:pt x="249484" y="6441"/>
                    </a:cubicBezTo>
                    <a:cubicBezTo>
                      <a:pt x="266344" y="1488"/>
                      <a:pt x="284346" y="-798"/>
                      <a:pt x="301967" y="250"/>
                    </a:cubicBezTo>
                    <a:cubicBezTo>
                      <a:pt x="337210" y="2440"/>
                      <a:pt x="371881" y="15490"/>
                      <a:pt x="397598" y="38826"/>
                    </a:cubicBezTo>
                    <a:cubicBezTo>
                      <a:pt x="397789" y="39016"/>
                      <a:pt x="397884" y="39397"/>
                      <a:pt x="397598" y="39588"/>
                    </a:cubicBezTo>
                    <a:cubicBezTo>
                      <a:pt x="397408" y="39778"/>
                      <a:pt x="397122" y="39778"/>
                      <a:pt x="396931" y="39683"/>
                    </a:cubicBezTo>
                    <a:cubicBezTo>
                      <a:pt x="367880" y="21681"/>
                      <a:pt x="334829" y="11394"/>
                      <a:pt x="301491" y="11108"/>
                    </a:cubicBezTo>
                    <a:cubicBezTo>
                      <a:pt x="293204" y="10822"/>
                      <a:pt x="284917" y="11203"/>
                      <a:pt x="276726" y="12346"/>
                    </a:cubicBezTo>
                    <a:cubicBezTo>
                      <a:pt x="268534" y="13204"/>
                      <a:pt x="260343" y="14728"/>
                      <a:pt x="252247" y="16918"/>
                    </a:cubicBezTo>
                    <a:cubicBezTo>
                      <a:pt x="236054" y="21014"/>
                      <a:pt x="220052" y="27110"/>
                      <a:pt x="203764" y="32730"/>
                    </a:cubicBezTo>
                    <a:cubicBezTo>
                      <a:pt x="187572" y="38445"/>
                      <a:pt x="170713" y="43779"/>
                      <a:pt x="153377" y="45970"/>
                    </a:cubicBezTo>
                    <a:cubicBezTo>
                      <a:pt x="136042" y="48351"/>
                      <a:pt x="118611" y="48541"/>
                      <a:pt x="101371" y="47017"/>
                    </a:cubicBezTo>
                    <a:cubicBezTo>
                      <a:pt x="66890" y="43969"/>
                      <a:pt x="33457" y="35206"/>
                      <a:pt x="406" y="26348"/>
                    </a:cubicBezTo>
                    <a:cubicBezTo>
                      <a:pt x="120" y="26253"/>
                      <a:pt x="-71" y="25967"/>
                      <a:pt x="25" y="25681"/>
                    </a:cubicBezTo>
                    <a:cubicBezTo>
                      <a:pt x="120" y="25300"/>
                      <a:pt x="406" y="25205"/>
                      <a:pt x="691" y="25205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02" name="Graphic 1">
              <a:extLst>
                <a:ext uri="{FF2B5EF4-FFF2-40B4-BE49-F238E27FC236}">
                  <a16:creationId xmlns:a16="http://schemas.microsoft.com/office/drawing/2014/main" id="{0D9F1EEA-BB8E-4A59-9062-35DBD3487AF5}"/>
                </a:ext>
              </a:extLst>
            </p:cNvPr>
            <p:cNvGrpSpPr/>
            <p:nvPr/>
          </p:nvGrpSpPr>
          <p:grpSpPr>
            <a:xfrm>
              <a:off x="6189058" y="3162106"/>
              <a:ext cx="1487044" cy="3154111"/>
              <a:chOff x="6189058" y="3162106"/>
              <a:chExt cx="1487044" cy="3154111"/>
            </a:xfrm>
          </p:grpSpPr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1EAF678B-D441-4F76-BF9C-D9D5C8B767C7}"/>
                  </a:ext>
                </a:extLst>
              </p:cNvPr>
              <p:cNvSpPr/>
              <p:nvPr/>
            </p:nvSpPr>
            <p:spPr>
              <a:xfrm>
                <a:off x="6189058" y="4214234"/>
                <a:ext cx="140239" cy="230415"/>
              </a:xfrm>
              <a:custGeom>
                <a:avLst/>
                <a:gdLst>
                  <a:gd name="connsiteX0" fmla="*/ 137256 w 140239"/>
                  <a:gd name="connsiteY0" fmla="*/ 182505 h 230415"/>
                  <a:gd name="connsiteX1" fmla="*/ 127636 w 140239"/>
                  <a:gd name="connsiteY1" fmla="*/ 107543 h 230415"/>
                  <a:gd name="connsiteX2" fmla="*/ 89822 w 140239"/>
                  <a:gd name="connsiteY2" fmla="*/ 36296 h 230415"/>
                  <a:gd name="connsiteX3" fmla="*/ 52579 w 140239"/>
                  <a:gd name="connsiteY3" fmla="*/ 2387 h 230415"/>
                  <a:gd name="connsiteX4" fmla="*/ 1 w 140239"/>
                  <a:gd name="connsiteY4" fmla="*/ 11531 h 230415"/>
                  <a:gd name="connsiteX5" fmla="*/ 73153 w 140239"/>
                  <a:gd name="connsiteY5" fmla="*/ 230416 h 230415"/>
                  <a:gd name="connsiteX6" fmla="*/ 87536 w 140239"/>
                  <a:gd name="connsiteY6" fmla="*/ 228987 h 230415"/>
                  <a:gd name="connsiteX7" fmla="*/ 137256 w 140239"/>
                  <a:gd name="connsiteY7" fmla="*/ 182505 h 23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239" h="230415">
                    <a:moveTo>
                      <a:pt x="137256" y="182505"/>
                    </a:moveTo>
                    <a:cubicBezTo>
                      <a:pt x="144591" y="157930"/>
                      <a:pt x="137256" y="131356"/>
                      <a:pt x="127636" y="107543"/>
                    </a:cubicBezTo>
                    <a:cubicBezTo>
                      <a:pt x="117539" y="82587"/>
                      <a:pt x="104871" y="58680"/>
                      <a:pt x="89822" y="36296"/>
                    </a:cubicBezTo>
                    <a:cubicBezTo>
                      <a:pt x="80297" y="22104"/>
                      <a:pt x="68867" y="7816"/>
                      <a:pt x="52579" y="2387"/>
                    </a:cubicBezTo>
                    <a:cubicBezTo>
                      <a:pt x="34958" y="-3518"/>
                      <a:pt x="16860" y="2292"/>
                      <a:pt x="1" y="11531"/>
                    </a:cubicBezTo>
                    <a:cubicBezTo>
                      <a:pt x="-189" y="52203"/>
                      <a:pt x="29719" y="133070"/>
                      <a:pt x="73153" y="230416"/>
                    </a:cubicBezTo>
                    <a:cubicBezTo>
                      <a:pt x="78011" y="230416"/>
                      <a:pt x="82869" y="230034"/>
                      <a:pt x="87536" y="228987"/>
                    </a:cubicBezTo>
                    <a:cubicBezTo>
                      <a:pt x="110872" y="223653"/>
                      <a:pt x="130494" y="205269"/>
                      <a:pt x="137256" y="182505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FE0D445B-DF32-4CF9-852C-85DA0A83A2C0}"/>
                  </a:ext>
                </a:extLst>
              </p:cNvPr>
              <p:cNvSpPr/>
              <p:nvPr/>
            </p:nvSpPr>
            <p:spPr>
              <a:xfrm>
                <a:off x="6431470" y="4792027"/>
                <a:ext cx="1244631" cy="1524190"/>
              </a:xfrm>
              <a:custGeom>
                <a:avLst/>
                <a:gdLst>
                  <a:gd name="connsiteX0" fmla="*/ 716661 w 1244631"/>
                  <a:gd name="connsiteY0" fmla="*/ 575405 h 1524190"/>
                  <a:gd name="connsiteX1" fmla="*/ 396526 w 1244631"/>
                  <a:gd name="connsiteY1" fmla="*/ 362903 h 1524190"/>
                  <a:gd name="connsiteX2" fmla="*/ 0 w 1244631"/>
                  <a:gd name="connsiteY2" fmla="*/ 0 h 1524190"/>
                  <a:gd name="connsiteX3" fmla="*/ 110109 w 1244631"/>
                  <a:gd name="connsiteY3" fmla="*/ 222218 h 1524190"/>
                  <a:gd name="connsiteX4" fmla="*/ 592169 w 1244631"/>
                  <a:gd name="connsiteY4" fmla="*/ 658749 h 1524190"/>
                  <a:gd name="connsiteX5" fmla="*/ 964216 w 1244631"/>
                  <a:gd name="connsiteY5" fmla="*/ 1524190 h 1524190"/>
                  <a:gd name="connsiteX6" fmla="*/ 1244632 w 1244631"/>
                  <a:gd name="connsiteY6" fmla="*/ 1524190 h 1524190"/>
                  <a:gd name="connsiteX7" fmla="*/ 895826 w 1244631"/>
                  <a:gd name="connsiteY7" fmla="*/ 866680 h 1524190"/>
                  <a:gd name="connsiteX8" fmla="*/ 716661 w 1244631"/>
                  <a:gd name="connsiteY8" fmla="*/ 575405 h 152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31" h="1524190">
                    <a:moveTo>
                      <a:pt x="716661" y="575405"/>
                    </a:moveTo>
                    <a:cubicBezTo>
                      <a:pt x="626840" y="483489"/>
                      <a:pt x="506158" y="429958"/>
                      <a:pt x="396526" y="362903"/>
                    </a:cubicBezTo>
                    <a:cubicBezTo>
                      <a:pt x="242697" y="268891"/>
                      <a:pt x="107823" y="144494"/>
                      <a:pt x="0" y="0"/>
                    </a:cubicBezTo>
                    <a:cubicBezTo>
                      <a:pt x="42577" y="84296"/>
                      <a:pt x="82201" y="162496"/>
                      <a:pt x="110109" y="222218"/>
                    </a:cubicBezTo>
                    <a:cubicBezTo>
                      <a:pt x="220218" y="457581"/>
                      <a:pt x="455581" y="571405"/>
                      <a:pt x="592169" y="658749"/>
                    </a:cubicBezTo>
                    <a:cubicBezTo>
                      <a:pt x="728853" y="746093"/>
                      <a:pt x="964216" y="1524190"/>
                      <a:pt x="964216" y="1524190"/>
                    </a:cubicBezTo>
                    <a:lnTo>
                      <a:pt x="1244632" y="1524190"/>
                    </a:lnTo>
                    <a:cubicBezTo>
                      <a:pt x="1119949" y="1309593"/>
                      <a:pt x="1003554" y="1090231"/>
                      <a:pt x="895826" y="866680"/>
                    </a:cubicBezTo>
                    <a:cubicBezTo>
                      <a:pt x="846106" y="763619"/>
                      <a:pt x="796766" y="657415"/>
                      <a:pt x="716661" y="575405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70A9F928-D154-4D8E-A393-855A83282932}"/>
                  </a:ext>
                </a:extLst>
              </p:cNvPr>
              <p:cNvSpPr/>
              <p:nvPr/>
            </p:nvSpPr>
            <p:spPr>
              <a:xfrm>
                <a:off x="6411893" y="3162106"/>
                <a:ext cx="116219" cy="142343"/>
              </a:xfrm>
              <a:custGeom>
                <a:avLst/>
                <a:gdLst>
                  <a:gd name="connsiteX0" fmla="*/ 115780 w 116219"/>
                  <a:gd name="connsiteY0" fmla="*/ 72488 h 142343"/>
                  <a:gd name="connsiteX1" fmla="*/ 94348 w 116219"/>
                  <a:gd name="connsiteY1" fmla="*/ 16576 h 142343"/>
                  <a:gd name="connsiteX2" fmla="*/ 58725 w 116219"/>
                  <a:gd name="connsiteY2" fmla="*/ 669 h 142343"/>
                  <a:gd name="connsiteX3" fmla="*/ 27102 w 116219"/>
                  <a:gd name="connsiteY3" fmla="*/ 7146 h 142343"/>
                  <a:gd name="connsiteX4" fmla="*/ 337 w 116219"/>
                  <a:gd name="connsiteY4" fmla="*/ 38674 h 142343"/>
                  <a:gd name="connsiteX5" fmla="*/ 1098 w 116219"/>
                  <a:gd name="connsiteY5" fmla="*/ 71154 h 142343"/>
                  <a:gd name="connsiteX6" fmla="*/ 24244 w 116219"/>
                  <a:gd name="connsiteY6" fmla="*/ 124304 h 142343"/>
                  <a:gd name="connsiteX7" fmla="*/ 78060 w 116219"/>
                  <a:gd name="connsiteY7" fmla="*/ 140496 h 142343"/>
                  <a:gd name="connsiteX8" fmla="*/ 115780 w 116219"/>
                  <a:gd name="connsiteY8" fmla="*/ 72488 h 14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19" h="142343">
                    <a:moveTo>
                      <a:pt x="115780" y="72488"/>
                    </a:moveTo>
                    <a:cubicBezTo>
                      <a:pt x="113493" y="52485"/>
                      <a:pt x="104826" y="34102"/>
                      <a:pt x="94348" y="16576"/>
                    </a:cubicBezTo>
                    <a:cubicBezTo>
                      <a:pt x="87014" y="4289"/>
                      <a:pt x="72726" y="-2188"/>
                      <a:pt x="58725" y="669"/>
                    </a:cubicBezTo>
                    <a:lnTo>
                      <a:pt x="27102" y="7146"/>
                    </a:lnTo>
                    <a:cubicBezTo>
                      <a:pt x="11957" y="10194"/>
                      <a:pt x="1098" y="23244"/>
                      <a:pt x="337" y="38674"/>
                    </a:cubicBezTo>
                    <a:cubicBezTo>
                      <a:pt x="-235" y="49533"/>
                      <a:pt x="-140" y="60391"/>
                      <a:pt x="1098" y="71154"/>
                    </a:cubicBezTo>
                    <a:cubicBezTo>
                      <a:pt x="3480" y="90681"/>
                      <a:pt x="10528" y="110207"/>
                      <a:pt x="24244" y="124304"/>
                    </a:cubicBezTo>
                    <a:cubicBezTo>
                      <a:pt x="37960" y="138401"/>
                      <a:pt x="59201" y="146116"/>
                      <a:pt x="78060" y="140496"/>
                    </a:cubicBezTo>
                    <a:cubicBezTo>
                      <a:pt x="105112" y="132591"/>
                      <a:pt x="118923" y="100491"/>
                      <a:pt x="115780" y="72488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231" name="Graphic 108">
            <a:extLst>
              <a:ext uri="{FF2B5EF4-FFF2-40B4-BE49-F238E27FC236}">
                <a16:creationId xmlns:a16="http://schemas.microsoft.com/office/drawing/2014/main" id="{E814A090-31C1-4530-8FBB-E590B09A18C3}"/>
              </a:ext>
            </a:extLst>
          </p:cNvPr>
          <p:cNvSpPr/>
          <p:nvPr/>
        </p:nvSpPr>
        <p:spPr>
          <a:xfrm rot="6703671">
            <a:off x="10383207" y="-900341"/>
            <a:ext cx="1424990" cy="3049978"/>
          </a:xfrm>
          <a:custGeom>
            <a:avLst/>
            <a:gdLst>
              <a:gd name="connsiteX0" fmla="*/ 177451 w 754210"/>
              <a:gd name="connsiteY0" fmla="*/ 17622 h 1619831"/>
              <a:gd name="connsiteX1" fmla="*/ 579215 w 754210"/>
              <a:gd name="connsiteY1" fmla="*/ 50864 h 1619831"/>
              <a:gd name="connsiteX2" fmla="*/ 742664 w 754210"/>
              <a:gd name="connsiteY2" fmla="*/ 391002 h 1619831"/>
              <a:gd name="connsiteX3" fmla="*/ 565595 w 754210"/>
              <a:gd name="connsiteY3" fmla="*/ 609315 h 1619831"/>
              <a:gd name="connsiteX4" fmla="*/ 472154 w 754210"/>
              <a:gd name="connsiteY4" fmla="*/ 861727 h 1619831"/>
              <a:gd name="connsiteX5" fmla="*/ 662273 w 754210"/>
              <a:gd name="connsiteY5" fmla="*/ 1060895 h 1619831"/>
              <a:gd name="connsiteX6" fmla="*/ 665607 w 754210"/>
              <a:gd name="connsiteY6" fmla="*/ 1403033 h 1619831"/>
              <a:gd name="connsiteX7" fmla="*/ 364427 w 754210"/>
              <a:gd name="connsiteY7" fmla="*/ 1595438 h 1619831"/>
              <a:gd name="connsiteX8" fmla="*/ 0 w 754210"/>
              <a:gd name="connsiteY8" fmla="*/ 1618298 h 161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4210" h="1619831">
                <a:moveTo>
                  <a:pt x="177451" y="17622"/>
                </a:moveTo>
                <a:cubicBezTo>
                  <a:pt x="311944" y="-8096"/>
                  <a:pt x="457676" y="-12287"/>
                  <a:pt x="579215" y="50864"/>
                </a:cubicBezTo>
                <a:cubicBezTo>
                  <a:pt x="700754" y="114110"/>
                  <a:pt x="786289" y="261081"/>
                  <a:pt x="742664" y="391002"/>
                </a:cubicBezTo>
                <a:cubicBezTo>
                  <a:pt x="712565" y="480727"/>
                  <a:pt x="631984" y="541782"/>
                  <a:pt x="565595" y="609315"/>
                </a:cubicBezTo>
                <a:cubicBezTo>
                  <a:pt x="499205" y="676752"/>
                  <a:pt x="441103" y="772287"/>
                  <a:pt x="472154" y="861727"/>
                </a:cubicBezTo>
                <a:cubicBezTo>
                  <a:pt x="502634" y="949452"/>
                  <a:pt x="603409" y="989076"/>
                  <a:pt x="662273" y="1060895"/>
                </a:cubicBezTo>
                <a:cubicBezTo>
                  <a:pt x="739616" y="1155383"/>
                  <a:pt x="732473" y="1300925"/>
                  <a:pt x="665607" y="1403033"/>
                </a:cubicBezTo>
                <a:cubicBezTo>
                  <a:pt x="598742" y="1505141"/>
                  <a:pt x="483203" y="1567434"/>
                  <a:pt x="364427" y="1595438"/>
                </a:cubicBezTo>
                <a:cubicBezTo>
                  <a:pt x="245650" y="1623441"/>
                  <a:pt x="122015" y="1620965"/>
                  <a:pt x="0" y="1618298"/>
                </a:cubicBezTo>
              </a:path>
            </a:pathLst>
          </a:custGeom>
          <a:noFill/>
          <a:ln w="9525" cap="flat">
            <a:solidFill>
              <a:schemeClr val="tx1">
                <a:lumMod val="95000"/>
                <a:lumOff val="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32" name="Graphic 837">
            <a:extLst>
              <a:ext uri="{FF2B5EF4-FFF2-40B4-BE49-F238E27FC236}">
                <a16:creationId xmlns:a16="http://schemas.microsoft.com/office/drawing/2014/main" id="{95F2562C-EE5E-4E98-818C-645CAC021BBF}"/>
              </a:ext>
            </a:extLst>
          </p:cNvPr>
          <p:cNvGrpSpPr/>
          <p:nvPr/>
        </p:nvGrpSpPr>
        <p:grpSpPr>
          <a:xfrm rot="10800000">
            <a:off x="-264272" y="-399670"/>
            <a:ext cx="3739575" cy="1807543"/>
            <a:chOff x="10278396" y="5723167"/>
            <a:chExt cx="1974056" cy="1129093"/>
          </a:xfrm>
          <a:solidFill>
            <a:srgbClr val="BDD7EE"/>
          </a:solidFill>
        </p:grpSpPr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B43F1CA4-B63A-4F3E-8E8E-43A9F8D3C2DA}"/>
                </a:ext>
              </a:extLst>
            </p:cNvPr>
            <p:cNvSpPr/>
            <p:nvPr/>
          </p:nvSpPr>
          <p:spPr>
            <a:xfrm>
              <a:off x="10278396" y="5830513"/>
              <a:ext cx="1915953" cy="1021746"/>
            </a:xfrm>
            <a:custGeom>
              <a:avLst/>
              <a:gdLst>
                <a:gd name="connsiteX0" fmla="*/ 1875854 w 1915953"/>
                <a:gd name="connsiteY0" fmla="*/ 0 h 1021746"/>
                <a:gd name="connsiteX1" fmla="*/ 1528286 w 1915953"/>
                <a:gd name="connsiteY1" fmla="*/ 281464 h 1021746"/>
                <a:gd name="connsiteX2" fmla="*/ 993648 w 1915953"/>
                <a:gd name="connsiteY2" fmla="*/ 271748 h 1021746"/>
                <a:gd name="connsiteX3" fmla="*/ 470630 w 1915953"/>
                <a:gd name="connsiteY3" fmla="*/ 327755 h 1021746"/>
                <a:gd name="connsiteX4" fmla="*/ 197358 w 1915953"/>
                <a:gd name="connsiteY4" fmla="*/ 633603 h 1021746"/>
                <a:gd name="connsiteX5" fmla="*/ 0 w 1915953"/>
                <a:gd name="connsiteY5" fmla="*/ 1021747 h 1021746"/>
                <a:gd name="connsiteX6" fmla="*/ 1915954 w 1915953"/>
                <a:gd name="connsiteY6" fmla="*/ 1021747 h 1021746"/>
                <a:gd name="connsiteX7" fmla="*/ 1875854 w 1915953"/>
                <a:gd name="connsiteY7" fmla="*/ 0 h 102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5953" h="1021746">
                  <a:moveTo>
                    <a:pt x="1875854" y="0"/>
                  </a:moveTo>
                  <a:cubicBezTo>
                    <a:pt x="1871091" y="140684"/>
                    <a:pt x="1702880" y="249936"/>
                    <a:pt x="1528286" y="281464"/>
                  </a:cubicBezTo>
                  <a:cubicBezTo>
                    <a:pt x="1353598" y="312992"/>
                    <a:pt x="1171766" y="286893"/>
                    <a:pt x="993648" y="271748"/>
                  </a:cubicBezTo>
                  <a:cubicBezTo>
                    <a:pt x="815435" y="256603"/>
                    <a:pt x="623983" y="254889"/>
                    <a:pt x="470630" y="327755"/>
                  </a:cubicBezTo>
                  <a:cubicBezTo>
                    <a:pt x="331851" y="393668"/>
                    <a:pt x="245364" y="511969"/>
                    <a:pt x="197358" y="633603"/>
                  </a:cubicBezTo>
                  <a:cubicBezTo>
                    <a:pt x="144209" y="768191"/>
                    <a:pt x="125063" y="920687"/>
                    <a:pt x="0" y="1021747"/>
                  </a:cubicBezTo>
                  <a:lnTo>
                    <a:pt x="1915954" y="1021747"/>
                  </a:lnTo>
                  <a:lnTo>
                    <a:pt x="187585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22F9BA4B-E012-4558-8C08-4EA1CD6288CB}"/>
                </a:ext>
              </a:extLst>
            </p:cNvPr>
            <p:cNvSpPr/>
            <p:nvPr/>
          </p:nvSpPr>
          <p:spPr>
            <a:xfrm>
              <a:off x="10392219" y="5723167"/>
              <a:ext cx="1860232" cy="1094517"/>
            </a:xfrm>
            <a:custGeom>
              <a:avLst/>
              <a:gdLst>
                <a:gd name="connsiteX0" fmla="*/ 17621 w 1860232"/>
                <a:gd name="connsiteY0" fmla="*/ 1094518 h 1094517"/>
                <a:gd name="connsiteX1" fmla="*/ 0 w 1860232"/>
                <a:gd name="connsiteY1" fmla="*/ 1076611 h 1094517"/>
                <a:gd name="connsiteX2" fmla="*/ 148304 w 1860232"/>
                <a:gd name="connsiteY2" fmla="*/ 788956 h 1094517"/>
                <a:gd name="connsiteX3" fmla="*/ 179927 w 1860232"/>
                <a:gd name="connsiteY3" fmla="*/ 685419 h 1094517"/>
                <a:gd name="connsiteX4" fmla="*/ 448151 w 1860232"/>
                <a:gd name="connsiteY4" fmla="*/ 362617 h 1094517"/>
                <a:gd name="connsiteX5" fmla="*/ 975836 w 1860232"/>
                <a:gd name="connsiteY5" fmla="*/ 288512 h 1094517"/>
                <a:gd name="connsiteX6" fmla="*/ 1060609 w 1860232"/>
                <a:gd name="connsiteY6" fmla="*/ 293561 h 1094517"/>
                <a:gd name="connsiteX7" fmla="*/ 1506950 w 1860232"/>
                <a:gd name="connsiteY7" fmla="*/ 281750 h 1094517"/>
                <a:gd name="connsiteX8" fmla="*/ 1834229 w 1860232"/>
                <a:gd name="connsiteY8" fmla="*/ 0 h 1094517"/>
                <a:gd name="connsiteX9" fmla="*/ 1860233 w 1860232"/>
                <a:gd name="connsiteY9" fmla="*/ 0 h 1094517"/>
                <a:gd name="connsiteX10" fmla="*/ 1512761 w 1860232"/>
                <a:gd name="connsiteY10" fmla="*/ 305657 h 1094517"/>
                <a:gd name="connsiteX11" fmla="*/ 1058894 w 1860232"/>
                <a:gd name="connsiteY11" fmla="*/ 318040 h 1094517"/>
                <a:gd name="connsiteX12" fmla="*/ 974408 w 1860232"/>
                <a:gd name="connsiteY12" fmla="*/ 312992 h 1094517"/>
                <a:gd name="connsiteX13" fmla="*/ 460724 w 1860232"/>
                <a:gd name="connsiteY13" fmla="*/ 384143 h 1094517"/>
                <a:gd name="connsiteX14" fmla="*/ 204502 w 1860232"/>
                <a:gd name="connsiteY14" fmla="*/ 693134 h 1094517"/>
                <a:gd name="connsiteX15" fmla="*/ 173355 w 1860232"/>
                <a:gd name="connsiteY15" fmla="*/ 795242 h 1094517"/>
                <a:gd name="connsiteX16" fmla="*/ 17621 w 1860232"/>
                <a:gd name="connsiteY16" fmla="*/ 1094518 h 109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0232" h="1094517">
                  <a:moveTo>
                    <a:pt x="17621" y="1094518"/>
                  </a:moveTo>
                  <a:lnTo>
                    <a:pt x="0" y="1076611"/>
                  </a:lnTo>
                  <a:cubicBezTo>
                    <a:pt x="88868" y="999363"/>
                    <a:pt x="119063" y="892397"/>
                    <a:pt x="148304" y="788956"/>
                  </a:cubicBezTo>
                  <a:cubicBezTo>
                    <a:pt x="157925" y="754761"/>
                    <a:pt x="167926" y="719328"/>
                    <a:pt x="179927" y="685419"/>
                  </a:cubicBezTo>
                  <a:cubicBezTo>
                    <a:pt x="216027" y="582740"/>
                    <a:pt x="292037" y="443484"/>
                    <a:pt x="448151" y="362617"/>
                  </a:cubicBezTo>
                  <a:cubicBezTo>
                    <a:pt x="606266" y="280797"/>
                    <a:pt x="803720" y="279178"/>
                    <a:pt x="975836" y="288512"/>
                  </a:cubicBezTo>
                  <a:cubicBezTo>
                    <a:pt x="1004030" y="290036"/>
                    <a:pt x="1032224" y="291846"/>
                    <a:pt x="1060609" y="293561"/>
                  </a:cubicBezTo>
                  <a:cubicBezTo>
                    <a:pt x="1209104" y="302990"/>
                    <a:pt x="1362647" y="312611"/>
                    <a:pt x="1506950" y="281750"/>
                  </a:cubicBezTo>
                  <a:cubicBezTo>
                    <a:pt x="1669828" y="246888"/>
                    <a:pt x="1834515" y="138875"/>
                    <a:pt x="1834229" y="0"/>
                  </a:cubicBezTo>
                  <a:lnTo>
                    <a:pt x="1860233" y="0"/>
                  </a:lnTo>
                  <a:cubicBezTo>
                    <a:pt x="1860518" y="151733"/>
                    <a:pt x="1685639" y="268605"/>
                    <a:pt x="1512761" y="305657"/>
                  </a:cubicBezTo>
                  <a:cubicBezTo>
                    <a:pt x="1364742" y="337375"/>
                    <a:pt x="1209294" y="327565"/>
                    <a:pt x="1058894" y="318040"/>
                  </a:cubicBezTo>
                  <a:cubicBezTo>
                    <a:pt x="1030700" y="316230"/>
                    <a:pt x="1002506" y="314516"/>
                    <a:pt x="974408" y="312992"/>
                  </a:cubicBezTo>
                  <a:cubicBezTo>
                    <a:pt x="805910" y="303848"/>
                    <a:pt x="613029" y="305276"/>
                    <a:pt x="460724" y="384143"/>
                  </a:cubicBezTo>
                  <a:cubicBezTo>
                    <a:pt x="311944" y="461010"/>
                    <a:pt x="239268" y="594646"/>
                    <a:pt x="204502" y="693134"/>
                  </a:cubicBezTo>
                  <a:cubicBezTo>
                    <a:pt x="192786" y="726377"/>
                    <a:pt x="182880" y="761333"/>
                    <a:pt x="173355" y="795242"/>
                  </a:cubicBezTo>
                  <a:cubicBezTo>
                    <a:pt x="143256" y="902018"/>
                    <a:pt x="112109" y="1012508"/>
                    <a:pt x="17621" y="10945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35" name="Graphic 559">
            <a:extLst>
              <a:ext uri="{FF2B5EF4-FFF2-40B4-BE49-F238E27FC236}">
                <a16:creationId xmlns:a16="http://schemas.microsoft.com/office/drawing/2014/main" id="{3D384EB6-1D6E-4ED4-9304-B821470F44DB}"/>
              </a:ext>
            </a:extLst>
          </p:cNvPr>
          <p:cNvGrpSpPr/>
          <p:nvPr/>
        </p:nvGrpSpPr>
        <p:grpSpPr>
          <a:xfrm rot="10800000">
            <a:off x="4895523" y="-541173"/>
            <a:ext cx="2801978" cy="1019161"/>
            <a:chOff x="5295567" y="3083292"/>
            <a:chExt cx="4196052" cy="2048959"/>
          </a:xfrm>
          <a:solidFill>
            <a:srgbClr val="EE99AD"/>
          </a:solidFill>
        </p:grpSpPr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5F7DCB07-342B-435D-9A3A-04A642C4DA42}"/>
                </a:ext>
              </a:extLst>
            </p:cNvPr>
            <p:cNvSpPr/>
            <p:nvPr/>
          </p:nvSpPr>
          <p:spPr>
            <a:xfrm>
              <a:off x="5424002" y="3353014"/>
              <a:ext cx="4067617" cy="1779237"/>
            </a:xfrm>
            <a:custGeom>
              <a:avLst/>
              <a:gdLst>
                <a:gd name="connsiteX0" fmla="*/ 0 w 4067617"/>
                <a:gd name="connsiteY0" fmla="*/ 1779237 h 1779237"/>
                <a:gd name="connsiteX1" fmla="*/ 160248 w 4067617"/>
                <a:gd name="connsiteY1" fmla="*/ 717092 h 1779237"/>
                <a:gd name="connsiteX2" fmla="*/ 757081 w 4067617"/>
                <a:gd name="connsiteY2" fmla="*/ 15327 h 1779237"/>
                <a:gd name="connsiteX3" fmla="*/ 2203108 w 4067617"/>
                <a:gd name="connsiteY3" fmla="*/ 569190 h 1779237"/>
                <a:gd name="connsiteX4" fmla="*/ 3157709 w 4067617"/>
                <a:gd name="connsiteY4" fmla="*/ 167265 h 1779237"/>
                <a:gd name="connsiteX5" fmla="*/ 3905768 w 4067617"/>
                <a:gd name="connsiteY5" fmla="*/ 560643 h 1779237"/>
                <a:gd name="connsiteX6" fmla="*/ 4006427 w 4067617"/>
                <a:gd name="connsiteY6" fmla="*/ 1622788 h 1779237"/>
                <a:gd name="connsiteX7" fmla="*/ 0 w 4067617"/>
                <a:gd name="connsiteY7" fmla="*/ 1779237 h 177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7617" h="1779237">
                  <a:moveTo>
                    <a:pt x="0" y="1779237"/>
                  </a:moveTo>
                  <a:cubicBezTo>
                    <a:pt x="23740" y="1419095"/>
                    <a:pt x="48905" y="1051357"/>
                    <a:pt x="160248" y="717092"/>
                  </a:cubicBezTo>
                  <a:cubicBezTo>
                    <a:pt x="271590" y="383065"/>
                    <a:pt x="486915" y="82749"/>
                    <a:pt x="757081" y="15327"/>
                  </a:cubicBezTo>
                  <a:cubicBezTo>
                    <a:pt x="1266075" y="-111922"/>
                    <a:pt x="1687941" y="595779"/>
                    <a:pt x="2203108" y="569190"/>
                  </a:cubicBezTo>
                  <a:cubicBezTo>
                    <a:pt x="2535711" y="552097"/>
                    <a:pt x="2827005" y="230414"/>
                    <a:pt x="3157709" y="167265"/>
                  </a:cubicBezTo>
                  <a:cubicBezTo>
                    <a:pt x="3440219" y="113137"/>
                    <a:pt x="3735312" y="268399"/>
                    <a:pt x="3905768" y="560643"/>
                  </a:cubicBezTo>
                  <a:cubicBezTo>
                    <a:pt x="4076224" y="852887"/>
                    <a:pt x="4115871" y="1271905"/>
                    <a:pt x="4006427" y="1622788"/>
                  </a:cubicBezTo>
                  <a:lnTo>
                    <a:pt x="0" y="1779237"/>
                  </a:ln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2C705FBC-B809-4C8A-8A68-CDEBF4AC6874}"/>
                </a:ext>
              </a:extLst>
            </p:cNvPr>
            <p:cNvSpPr/>
            <p:nvPr/>
          </p:nvSpPr>
          <p:spPr>
            <a:xfrm>
              <a:off x="5295567" y="3083292"/>
              <a:ext cx="4059229" cy="1892034"/>
            </a:xfrm>
            <a:custGeom>
              <a:avLst/>
              <a:gdLst>
                <a:gd name="connsiteX0" fmla="*/ 56740 w 4059229"/>
                <a:gd name="connsiteY0" fmla="*/ 1818677 h 1892034"/>
                <a:gd name="connsiteX1" fmla="*/ 0 w 4059229"/>
                <a:gd name="connsiteY1" fmla="*/ 1814641 h 1892034"/>
                <a:gd name="connsiteX2" fmla="*/ 162622 w 4059229"/>
                <a:gd name="connsiteY2" fmla="*/ 740389 h 1892034"/>
                <a:gd name="connsiteX3" fmla="*/ 781059 w 4059229"/>
                <a:gd name="connsiteY3" fmla="*/ 15832 h 1892034"/>
                <a:gd name="connsiteX4" fmla="*/ 1559743 w 4059229"/>
                <a:gd name="connsiteY4" fmla="*/ 285286 h 1892034"/>
                <a:gd name="connsiteX5" fmla="*/ 2231359 w 4059229"/>
                <a:gd name="connsiteY5" fmla="*/ 568983 h 1892034"/>
                <a:gd name="connsiteX6" fmla="*/ 2734892 w 4059229"/>
                <a:gd name="connsiteY6" fmla="*/ 367427 h 1892034"/>
                <a:gd name="connsiteX7" fmla="*/ 3182874 w 4059229"/>
                <a:gd name="connsiteY7" fmla="*/ 167296 h 1892034"/>
                <a:gd name="connsiteX8" fmla="*/ 3957047 w 4059229"/>
                <a:gd name="connsiteY8" fmla="*/ 574443 h 1892034"/>
                <a:gd name="connsiteX9" fmla="*/ 3934019 w 4059229"/>
                <a:gd name="connsiteY9" fmla="*/ 1892035 h 1892034"/>
                <a:gd name="connsiteX10" fmla="*/ 3881316 w 4059229"/>
                <a:gd name="connsiteY10" fmla="*/ 1865446 h 1892034"/>
                <a:gd name="connsiteX11" fmla="*/ 3911466 w 4059229"/>
                <a:gd name="connsiteY11" fmla="*/ 621687 h 1892034"/>
                <a:gd name="connsiteX12" fmla="*/ 3189283 w 4059229"/>
                <a:gd name="connsiteY12" fmla="*/ 241841 h 1892034"/>
                <a:gd name="connsiteX13" fmla="*/ 2756734 w 4059229"/>
                <a:gd name="connsiteY13" fmla="*/ 436037 h 1892034"/>
                <a:gd name="connsiteX14" fmla="*/ 2231834 w 4059229"/>
                <a:gd name="connsiteY14" fmla="*/ 644240 h 1892034"/>
                <a:gd name="connsiteX15" fmla="*/ 1532679 w 4059229"/>
                <a:gd name="connsiteY15" fmla="*/ 352708 h 1892034"/>
                <a:gd name="connsiteX16" fmla="*/ 789843 w 4059229"/>
                <a:gd name="connsiteY16" fmla="*/ 89665 h 1892034"/>
                <a:gd name="connsiteX17" fmla="*/ 214850 w 4059229"/>
                <a:gd name="connsiteY17" fmla="*/ 768640 h 1892034"/>
                <a:gd name="connsiteX18" fmla="*/ 56740 w 4059229"/>
                <a:gd name="connsiteY18" fmla="*/ 1818677 h 189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59229" h="1892034">
                  <a:moveTo>
                    <a:pt x="56740" y="1818677"/>
                  </a:moveTo>
                  <a:lnTo>
                    <a:pt x="0" y="1814641"/>
                  </a:lnTo>
                  <a:cubicBezTo>
                    <a:pt x="23740" y="1455212"/>
                    <a:pt x="48193" y="1083675"/>
                    <a:pt x="162622" y="740389"/>
                  </a:cubicBezTo>
                  <a:cubicBezTo>
                    <a:pt x="290345" y="356744"/>
                    <a:pt x="527274" y="79219"/>
                    <a:pt x="781059" y="15832"/>
                  </a:cubicBezTo>
                  <a:cubicBezTo>
                    <a:pt x="1059771" y="-53727"/>
                    <a:pt x="1313793" y="118628"/>
                    <a:pt x="1559743" y="285286"/>
                  </a:cubicBezTo>
                  <a:cubicBezTo>
                    <a:pt x="1774119" y="430577"/>
                    <a:pt x="1995142" y="580853"/>
                    <a:pt x="2231359" y="568983"/>
                  </a:cubicBezTo>
                  <a:cubicBezTo>
                    <a:pt x="2404901" y="559962"/>
                    <a:pt x="2565149" y="466425"/>
                    <a:pt x="2734892" y="367427"/>
                  </a:cubicBezTo>
                  <a:cubicBezTo>
                    <a:pt x="2878284" y="283861"/>
                    <a:pt x="3026424" y="197209"/>
                    <a:pt x="3182874" y="167296"/>
                  </a:cubicBezTo>
                  <a:cubicBezTo>
                    <a:pt x="3476304" y="111268"/>
                    <a:pt x="3779944" y="271041"/>
                    <a:pt x="3957047" y="574443"/>
                  </a:cubicBezTo>
                  <a:cubicBezTo>
                    <a:pt x="4141273" y="890191"/>
                    <a:pt x="4040613" y="1550173"/>
                    <a:pt x="3934019" y="1892035"/>
                  </a:cubicBezTo>
                  <a:lnTo>
                    <a:pt x="3881316" y="1865446"/>
                  </a:lnTo>
                  <a:cubicBezTo>
                    <a:pt x="3990759" y="1515037"/>
                    <a:pt x="4072425" y="897550"/>
                    <a:pt x="3911466" y="621687"/>
                  </a:cubicBezTo>
                  <a:cubicBezTo>
                    <a:pt x="3746470" y="338701"/>
                    <a:pt x="3462773" y="189612"/>
                    <a:pt x="3189283" y="241841"/>
                  </a:cubicBezTo>
                  <a:cubicBezTo>
                    <a:pt x="3040669" y="270329"/>
                    <a:pt x="2896327" y="354607"/>
                    <a:pt x="2756734" y="436037"/>
                  </a:cubicBezTo>
                  <a:cubicBezTo>
                    <a:pt x="2589601" y="533610"/>
                    <a:pt x="2416534" y="634507"/>
                    <a:pt x="2231834" y="644240"/>
                  </a:cubicBezTo>
                  <a:cubicBezTo>
                    <a:pt x="1981610" y="657060"/>
                    <a:pt x="1753227" y="502273"/>
                    <a:pt x="1532679" y="352708"/>
                  </a:cubicBezTo>
                  <a:cubicBezTo>
                    <a:pt x="1283880" y="184151"/>
                    <a:pt x="1049088" y="24853"/>
                    <a:pt x="789843" y="89665"/>
                  </a:cubicBezTo>
                  <a:cubicBezTo>
                    <a:pt x="509231" y="159699"/>
                    <a:pt x="308862" y="486367"/>
                    <a:pt x="214850" y="768640"/>
                  </a:cubicBezTo>
                  <a:cubicBezTo>
                    <a:pt x="104220" y="1100293"/>
                    <a:pt x="80243" y="1465420"/>
                    <a:pt x="56740" y="1818677"/>
                  </a:cubicBez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6B54CD01-CB4D-40B0-97D8-CDE2AA4A13B1}"/>
              </a:ext>
            </a:extLst>
          </p:cNvPr>
          <p:cNvGrpSpPr/>
          <p:nvPr/>
        </p:nvGrpSpPr>
        <p:grpSpPr>
          <a:xfrm rot="9148252">
            <a:off x="9916011" y="5073227"/>
            <a:ext cx="4204374" cy="2184241"/>
            <a:chOff x="-846614" y="-999589"/>
            <a:chExt cx="4356730" cy="3597988"/>
          </a:xfrm>
        </p:grpSpPr>
        <p:sp>
          <p:nvSpPr>
            <p:cNvPr id="239" name="Graphic 104">
              <a:extLst>
                <a:ext uri="{FF2B5EF4-FFF2-40B4-BE49-F238E27FC236}">
                  <a16:creationId xmlns:a16="http://schemas.microsoft.com/office/drawing/2014/main" id="{3A71D4D6-2D97-4B08-A7C9-92DE92B683E5}"/>
                </a:ext>
              </a:extLst>
            </p:cNvPr>
            <p:cNvSpPr/>
            <p:nvPr/>
          </p:nvSpPr>
          <p:spPr>
            <a:xfrm>
              <a:off x="-846614" y="-999589"/>
              <a:ext cx="4356730" cy="3353166"/>
            </a:xfrm>
            <a:custGeom>
              <a:avLst/>
              <a:gdLst>
                <a:gd name="connsiteX0" fmla="*/ 3789279 w 4001311"/>
                <a:gd name="connsiteY0" fmla="*/ 479141 h 3382294"/>
                <a:gd name="connsiteX1" fmla="*/ 3566226 w 4001311"/>
                <a:gd name="connsiteY1" fmla="*/ 435822 h 3382294"/>
                <a:gd name="connsiteX2" fmla="*/ 2154053 w 4001311"/>
                <a:gd name="connsiteY2" fmla="*/ 2631 h 3382294"/>
                <a:gd name="connsiteX3" fmla="*/ 1029104 w 4001311"/>
                <a:gd name="connsiteY3" fmla="*/ 209271 h 3382294"/>
                <a:gd name="connsiteX4" fmla="*/ 303577 w 4001311"/>
                <a:gd name="connsiteY4" fmla="*/ 689144 h 3382294"/>
                <a:gd name="connsiteX5" fmla="*/ 95861 w 4001311"/>
                <a:gd name="connsiteY5" fmla="*/ 1166595 h 3382294"/>
                <a:gd name="connsiteX6" fmla="*/ 114427 w 4001311"/>
                <a:gd name="connsiteY6" fmla="*/ 2734286 h 3382294"/>
                <a:gd name="connsiteX7" fmla="*/ 310977 w 4001311"/>
                <a:gd name="connsiteY7" fmla="*/ 3124830 h 3382294"/>
                <a:gd name="connsiteX8" fmla="*/ 680399 w 4001311"/>
                <a:gd name="connsiteY8" fmla="*/ 3324743 h 3382294"/>
                <a:gd name="connsiteX9" fmla="*/ 1648754 w 4001311"/>
                <a:gd name="connsiteY9" fmla="*/ 3271738 h 3382294"/>
                <a:gd name="connsiteX10" fmla="*/ 2325311 w 4001311"/>
                <a:gd name="connsiteY10" fmla="*/ 2586571 h 3382294"/>
                <a:gd name="connsiteX11" fmla="*/ 2494013 w 4001311"/>
                <a:gd name="connsiteY11" fmla="*/ 2135622 h 3382294"/>
                <a:gd name="connsiteX12" fmla="*/ 2929625 w 4001311"/>
                <a:gd name="connsiteY12" fmla="*/ 1832658 h 3382294"/>
                <a:gd name="connsiteX13" fmla="*/ 3582639 w 4001311"/>
                <a:gd name="connsiteY13" fmla="*/ 1796738 h 3382294"/>
                <a:gd name="connsiteX14" fmla="*/ 3999282 w 4001311"/>
                <a:gd name="connsiteY14" fmla="*/ 1205743 h 3382294"/>
                <a:gd name="connsiteX15" fmla="*/ 3789279 w 4001311"/>
                <a:gd name="connsiteY15" fmla="*/ 479141 h 338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01311" h="3382294">
                  <a:moveTo>
                    <a:pt x="3789279" y="479141"/>
                  </a:moveTo>
                  <a:lnTo>
                    <a:pt x="3566226" y="435822"/>
                  </a:lnTo>
                  <a:cubicBezTo>
                    <a:pt x="3114067" y="233487"/>
                    <a:pt x="2648858" y="27789"/>
                    <a:pt x="2154053" y="2631"/>
                  </a:cubicBezTo>
                  <a:cubicBezTo>
                    <a:pt x="1770639" y="-16876"/>
                    <a:pt x="1388571" y="74067"/>
                    <a:pt x="1029104" y="209271"/>
                  </a:cubicBezTo>
                  <a:cubicBezTo>
                    <a:pt x="753853" y="312860"/>
                    <a:pt x="477257" y="451696"/>
                    <a:pt x="303577" y="689144"/>
                  </a:cubicBezTo>
                  <a:cubicBezTo>
                    <a:pt x="200527" y="830132"/>
                    <a:pt x="139988" y="997624"/>
                    <a:pt x="95861" y="1166595"/>
                  </a:cubicBezTo>
                  <a:cubicBezTo>
                    <a:pt x="-37997" y="1678217"/>
                    <a:pt x="-31540" y="2225893"/>
                    <a:pt x="114427" y="2734286"/>
                  </a:cubicBezTo>
                  <a:cubicBezTo>
                    <a:pt x="155055" y="2875813"/>
                    <a:pt x="209002" y="3018685"/>
                    <a:pt x="310977" y="3124830"/>
                  </a:cubicBezTo>
                  <a:cubicBezTo>
                    <a:pt x="409184" y="3226939"/>
                    <a:pt x="543985" y="3286267"/>
                    <a:pt x="680399" y="3324743"/>
                  </a:cubicBezTo>
                  <a:cubicBezTo>
                    <a:pt x="997624" y="3414341"/>
                    <a:pt x="1345790" y="3401291"/>
                    <a:pt x="1648754" y="3271738"/>
                  </a:cubicBezTo>
                  <a:cubicBezTo>
                    <a:pt x="1951853" y="3142184"/>
                    <a:pt x="2205578" y="2893705"/>
                    <a:pt x="2325311" y="2586571"/>
                  </a:cubicBezTo>
                  <a:cubicBezTo>
                    <a:pt x="2383698" y="2436703"/>
                    <a:pt x="2411545" y="2273786"/>
                    <a:pt x="2494013" y="2135622"/>
                  </a:cubicBezTo>
                  <a:cubicBezTo>
                    <a:pt x="2587512" y="1979028"/>
                    <a:pt x="2750429" y="1865753"/>
                    <a:pt x="2929625" y="1832658"/>
                  </a:cubicBezTo>
                  <a:cubicBezTo>
                    <a:pt x="3144875" y="1792837"/>
                    <a:pt x="3374116" y="1863466"/>
                    <a:pt x="3582639" y="1796738"/>
                  </a:cubicBezTo>
                  <a:cubicBezTo>
                    <a:pt x="3826544" y="1718710"/>
                    <a:pt x="3981793" y="1461083"/>
                    <a:pt x="3999282" y="1205743"/>
                  </a:cubicBezTo>
                  <a:cubicBezTo>
                    <a:pt x="4016771" y="950403"/>
                    <a:pt x="3919101" y="699772"/>
                    <a:pt x="3789279" y="479141"/>
                  </a:cubicBezTo>
                  <a:close/>
                </a:path>
              </a:pathLst>
            </a:custGeom>
            <a:solidFill>
              <a:srgbClr val="BDD7EE"/>
            </a:solidFill>
            <a:ln w="13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0" name="Graphic 106">
              <a:extLst>
                <a:ext uri="{FF2B5EF4-FFF2-40B4-BE49-F238E27FC236}">
                  <a16:creationId xmlns:a16="http://schemas.microsoft.com/office/drawing/2014/main" id="{E496BA60-EC14-4652-BBB5-BFB07DC77EF4}"/>
                </a:ext>
              </a:extLst>
            </p:cNvPr>
            <p:cNvSpPr/>
            <p:nvPr/>
          </p:nvSpPr>
          <p:spPr>
            <a:xfrm>
              <a:off x="-51979" y="-377813"/>
              <a:ext cx="3388634" cy="2976212"/>
            </a:xfrm>
            <a:custGeom>
              <a:avLst/>
              <a:gdLst>
                <a:gd name="connsiteX0" fmla="*/ 3065582 w 3236455"/>
                <a:gd name="connsiteY0" fmla="*/ 0 h 2696027"/>
                <a:gd name="connsiteX1" fmla="*/ 3221525 w 3236455"/>
                <a:gd name="connsiteY1" fmla="*/ 565306 h 2696027"/>
                <a:gd name="connsiteX2" fmla="*/ 2834951 w 3236455"/>
                <a:gd name="connsiteY2" fmla="*/ 1006130 h 2696027"/>
                <a:gd name="connsiteX3" fmla="*/ 2357588 w 3236455"/>
                <a:gd name="connsiteY3" fmla="*/ 1068805 h 2696027"/>
                <a:gd name="connsiteX4" fmla="*/ 1911933 w 3236455"/>
                <a:gd name="connsiteY4" fmla="*/ 1227472 h 2696027"/>
                <a:gd name="connsiteX5" fmla="*/ 1714992 w 3236455"/>
                <a:gd name="connsiteY5" fmla="*/ 1670897 h 2696027"/>
                <a:gd name="connsiteX6" fmla="*/ 1059267 w 3236455"/>
                <a:gd name="connsiteY6" fmla="*/ 2571621 h 2696027"/>
                <a:gd name="connsiteX7" fmla="*/ 0 w 3236455"/>
                <a:gd name="connsiteY7" fmla="*/ 2473151 h 269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36455" h="2696027">
                  <a:moveTo>
                    <a:pt x="3065582" y="0"/>
                  </a:moveTo>
                  <a:cubicBezTo>
                    <a:pt x="3206413" y="147024"/>
                    <a:pt x="3267106" y="366755"/>
                    <a:pt x="3221525" y="565306"/>
                  </a:cubicBezTo>
                  <a:cubicBezTo>
                    <a:pt x="3176067" y="763856"/>
                    <a:pt x="3025823" y="935157"/>
                    <a:pt x="2834951" y="1006130"/>
                  </a:cubicBezTo>
                  <a:cubicBezTo>
                    <a:pt x="2683964" y="1062364"/>
                    <a:pt x="2518360" y="1057409"/>
                    <a:pt x="2357588" y="1068805"/>
                  </a:cubicBezTo>
                  <a:cubicBezTo>
                    <a:pt x="2196815" y="1080200"/>
                    <a:pt x="2026505" y="1114014"/>
                    <a:pt x="1911933" y="1227472"/>
                  </a:cubicBezTo>
                  <a:cubicBezTo>
                    <a:pt x="1795626" y="1342663"/>
                    <a:pt x="1761316" y="1513840"/>
                    <a:pt x="1714992" y="1670897"/>
                  </a:cubicBezTo>
                  <a:cubicBezTo>
                    <a:pt x="1607108" y="2036166"/>
                    <a:pt x="1391465" y="2385333"/>
                    <a:pt x="1059267" y="2571621"/>
                  </a:cubicBezTo>
                  <a:cubicBezTo>
                    <a:pt x="727069" y="2757910"/>
                    <a:pt x="269028" y="2742798"/>
                    <a:pt x="0" y="2473151"/>
                  </a:cubicBezTo>
                </a:path>
              </a:pathLst>
            </a:custGeom>
            <a:noFill/>
            <a:ln w="12361" cap="flat">
              <a:solidFill>
                <a:schemeClr val="tx1">
                  <a:lumMod val="95000"/>
                  <a:lumOff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11ACB030-AF18-4FD5-ACE5-0C2420084408}"/>
              </a:ext>
            </a:extLst>
          </p:cNvPr>
          <p:cNvSpPr/>
          <p:nvPr/>
        </p:nvSpPr>
        <p:spPr>
          <a:xfrm>
            <a:off x="3822089" y="1731495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4" name="Freeform: Shape 243">
            <a:extLst>
              <a:ext uri="{FF2B5EF4-FFF2-40B4-BE49-F238E27FC236}">
                <a16:creationId xmlns:a16="http://schemas.microsoft.com/office/drawing/2014/main" id="{3BB15C4E-04DD-44F8-A02A-6A0697CDA087}"/>
              </a:ext>
            </a:extLst>
          </p:cNvPr>
          <p:cNvSpPr/>
          <p:nvPr/>
        </p:nvSpPr>
        <p:spPr>
          <a:xfrm>
            <a:off x="8983226" y="5974928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6" name="Freeform: Shape 245">
            <a:extLst>
              <a:ext uri="{FF2B5EF4-FFF2-40B4-BE49-F238E27FC236}">
                <a16:creationId xmlns:a16="http://schemas.microsoft.com/office/drawing/2014/main" id="{8772619D-FC60-4FEC-B8EB-DF5D64C5945A}"/>
              </a:ext>
            </a:extLst>
          </p:cNvPr>
          <p:cNvSpPr/>
          <p:nvPr/>
        </p:nvSpPr>
        <p:spPr>
          <a:xfrm>
            <a:off x="9494694" y="3191814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8" name="Freeform: Shape 247">
            <a:extLst>
              <a:ext uri="{FF2B5EF4-FFF2-40B4-BE49-F238E27FC236}">
                <a16:creationId xmlns:a16="http://schemas.microsoft.com/office/drawing/2014/main" id="{7D25326C-9814-438A-8888-0CFAB79B4DAF}"/>
              </a:ext>
            </a:extLst>
          </p:cNvPr>
          <p:cNvSpPr/>
          <p:nvPr/>
        </p:nvSpPr>
        <p:spPr>
          <a:xfrm>
            <a:off x="5711264" y="2504054"/>
            <a:ext cx="255873" cy="233710"/>
          </a:xfrm>
          <a:custGeom>
            <a:avLst/>
            <a:gdLst>
              <a:gd name="connsiteX0" fmla="*/ 125478 w 173458"/>
              <a:gd name="connsiteY0" fmla="*/ 162529 h 162552"/>
              <a:gd name="connsiteX1" fmla="*/ 131384 w 173458"/>
              <a:gd name="connsiteY1" fmla="*/ 159957 h 162552"/>
              <a:gd name="connsiteX2" fmla="*/ 139290 w 173458"/>
              <a:gd name="connsiteY2" fmla="*/ 2318 h 162552"/>
              <a:gd name="connsiteX3" fmla="*/ 75853 w 173458"/>
              <a:gd name="connsiteY3" fmla="*/ 40228 h 162552"/>
              <a:gd name="connsiteX4" fmla="*/ 4892 w 173458"/>
              <a:gd name="connsiteY4" fmla="*/ 60611 h 162552"/>
              <a:gd name="connsiteX5" fmla="*/ 125478 w 173458"/>
              <a:gd name="connsiteY5" fmla="*/ 162529 h 16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458" h="162552">
                <a:moveTo>
                  <a:pt x="125478" y="162529"/>
                </a:moveTo>
                <a:cubicBezTo>
                  <a:pt x="127764" y="162719"/>
                  <a:pt x="130050" y="161767"/>
                  <a:pt x="131384" y="159957"/>
                </a:cubicBezTo>
                <a:cubicBezTo>
                  <a:pt x="186534" y="87853"/>
                  <a:pt x="185676" y="15939"/>
                  <a:pt x="139290" y="2318"/>
                </a:cubicBezTo>
                <a:cubicBezTo>
                  <a:pt x="92712" y="-11398"/>
                  <a:pt x="75853" y="40228"/>
                  <a:pt x="75853" y="40228"/>
                </a:cubicBezTo>
                <a:cubicBezTo>
                  <a:pt x="75853" y="40228"/>
                  <a:pt x="26704" y="17272"/>
                  <a:pt x="4892" y="60611"/>
                </a:cubicBezTo>
                <a:cubicBezTo>
                  <a:pt x="-16730" y="103759"/>
                  <a:pt x="35086" y="153575"/>
                  <a:pt x="125478" y="162529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24" name="Freeform: Shape 243">
            <a:extLst>
              <a:ext uri="{FF2B5EF4-FFF2-40B4-BE49-F238E27FC236}">
                <a16:creationId xmlns:a16="http://schemas.microsoft.com/office/drawing/2014/main" id="{47ED9EEF-CCF7-4762-ABBB-27CCEB70B07F}"/>
              </a:ext>
            </a:extLst>
          </p:cNvPr>
          <p:cNvSpPr/>
          <p:nvPr/>
        </p:nvSpPr>
        <p:spPr>
          <a:xfrm>
            <a:off x="406896" y="6136518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26" name="Freeform: Shape 243">
            <a:extLst>
              <a:ext uri="{FF2B5EF4-FFF2-40B4-BE49-F238E27FC236}">
                <a16:creationId xmlns:a16="http://schemas.microsoft.com/office/drawing/2014/main" id="{1743331E-F964-4962-8312-4CE9DE1E977A}"/>
              </a:ext>
            </a:extLst>
          </p:cNvPr>
          <p:cNvSpPr/>
          <p:nvPr/>
        </p:nvSpPr>
        <p:spPr>
          <a:xfrm>
            <a:off x="7340284" y="3319839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28" name="Freeform: Shape 243">
            <a:extLst>
              <a:ext uri="{FF2B5EF4-FFF2-40B4-BE49-F238E27FC236}">
                <a16:creationId xmlns:a16="http://schemas.microsoft.com/office/drawing/2014/main" id="{696A3A6D-DADB-49A1-9E77-840F51E1101D}"/>
              </a:ext>
            </a:extLst>
          </p:cNvPr>
          <p:cNvSpPr/>
          <p:nvPr/>
        </p:nvSpPr>
        <p:spPr>
          <a:xfrm>
            <a:off x="8186499" y="1298713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30" name="Freeform: Shape 243">
            <a:extLst>
              <a:ext uri="{FF2B5EF4-FFF2-40B4-BE49-F238E27FC236}">
                <a16:creationId xmlns:a16="http://schemas.microsoft.com/office/drawing/2014/main" id="{0ACC060D-2842-46D5-AAED-EFA925EA770B}"/>
              </a:ext>
            </a:extLst>
          </p:cNvPr>
          <p:cNvSpPr/>
          <p:nvPr/>
        </p:nvSpPr>
        <p:spPr>
          <a:xfrm>
            <a:off x="11125778" y="3429000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1" name="Freeform: Shape 243">
            <a:extLst>
              <a:ext uri="{FF2B5EF4-FFF2-40B4-BE49-F238E27FC236}">
                <a16:creationId xmlns:a16="http://schemas.microsoft.com/office/drawing/2014/main" id="{972F5663-07FB-411B-AC91-72CA68F2EA2B}"/>
              </a:ext>
            </a:extLst>
          </p:cNvPr>
          <p:cNvSpPr/>
          <p:nvPr/>
        </p:nvSpPr>
        <p:spPr>
          <a:xfrm>
            <a:off x="3960690" y="5844625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3" name="Freeform: Shape 243">
            <a:extLst>
              <a:ext uri="{FF2B5EF4-FFF2-40B4-BE49-F238E27FC236}">
                <a16:creationId xmlns:a16="http://schemas.microsoft.com/office/drawing/2014/main" id="{954D6DF2-30F0-4AF9-9FE0-F863E38C3C9E}"/>
              </a:ext>
            </a:extLst>
          </p:cNvPr>
          <p:cNvSpPr/>
          <p:nvPr/>
        </p:nvSpPr>
        <p:spPr>
          <a:xfrm>
            <a:off x="232141" y="4804983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5" name="Freeform: Shape 245">
            <a:extLst>
              <a:ext uri="{FF2B5EF4-FFF2-40B4-BE49-F238E27FC236}">
                <a16:creationId xmlns:a16="http://schemas.microsoft.com/office/drawing/2014/main" id="{925782EF-033A-4072-A7F1-F51DD23778FE}"/>
              </a:ext>
            </a:extLst>
          </p:cNvPr>
          <p:cNvSpPr/>
          <p:nvPr/>
        </p:nvSpPr>
        <p:spPr>
          <a:xfrm>
            <a:off x="9994483" y="4587944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9" name="Freeform: Shape 245">
            <a:extLst>
              <a:ext uri="{FF2B5EF4-FFF2-40B4-BE49-F238E27FC236}">
                <a16:creationId xmlns:a16="http://schemas.microsoft.com/office/drawing/2014/main" id="{52E07012-8914-464C-BBCA-4968BF2A68A7}"/>
              </a:ext>
            </a:extLst>
          </p:cNvPr>
          <p:cNvSpPr/>
          <p:nvPr/>
        </p:nvSpPr>
        <p:spPr>
          <a:xfrm>
            <a:off x="6046735" y="979624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0" name="Freeform: Shape 245">
            <a:extLst>
              <a:ext uri="{FF2B5EF4-FFF2-40B4-BE49-F238E27FC236}">
                <a16:creationId xmlns:a16="http://schemas.microsoft.com/office/drawing/2014/main" id="{141EEBD7-F836-401D-AB40-7FA182DCD251}"/>
              </a:ext>
            </a:extLst>
          </p:cNvPr>
          <p:cNvSpPr/>
          <p:nvPr/>
        </p:nvSpPr>
        <p:spPr>
          <a:xfrm>
            <a:off x="2663118" y="6274605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1" name="Freeform: Shape 245">
            <a:extLst>
              <a:ext uri="{FF2B5EF4-FFF2-40B4-BE49-F238E27FC236}">
                <a16:creationId xmlns:a16="http://schemas.microsoft.com/office/drawing/2014/main" id="{B87A55A4-C37B-4471-833C-0BF193A56876}"/>
              </a:ext>
            </a:extLst>
          </p:cNvPr>
          <p:cNvSpPr/>
          <p:nvPr/>
        </p:nvSpPr>
        <p:spPr>
          <a:xfrm>
            <a:off x="868283" y="3045372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2" name="Freeform: Shape 245">
            <a:extLst>
              <a:ext uri="{FF2B5EF4-FFF2-40B4-BE49-F238E27FC236}">
                <a16:creationId xmlns:a16="http://schemas.microsoft.com/office/drawing/2014/main" id="{49915435-D470-465D-81A4-C5670ECEB275}"/>
              </a:ext>
            </a:extLst>
          </p:cNvPr>
          <p:cNvSpPr/>
          <p:nvPr/>
        </p:nvSpPr>
        <p:spPr>
          <a:xfrm>
            <a:off x="1155283" y="1798173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4" name="Freeform: Shape 245">
            <a:extLst>
              <a:ext uri="{FF2B5EF4-FFF2-40B4-BE49-F238E27FC236}">
                <a16:creationId xmlns:a16="http://schemas.microsoft.com/office/drawing/2014/main" id="{5F008D47-C51E-436B-935C-211559849276}"/>
              </a:ext>
            </a:extLst>
          </p:cNvPr>
          <p:cNvSpPr/>
          <p:nvPr/>
        </p:nvSpPr>
        <p:spPr>
          <a:xfrm>
            <a:off x="10828181" y="1865077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55" name="Graphic 1">
            <a:extLst>
              <a:ext uri="{FF2B5EF4-FFF2-40B4-BE49-F238E27FC236}">
                <a16:creationId xmlns:a16="http://schemas.microsoft.com/office/drawing/2014/main" id="{BB772657-602A-4DF0-8655-7D63A171FFEA}"/>
              </a:ext>
            </a:extLst>
          </p:cNvPr>
          <p:cNvGrpSpPr/>
          <p:nvPr/>
        </p:nvGrpSpPr>
        <p:grpSpPr>
          <a:xfrm rot="16200000">
            <a:off x="11382807" y="1457905"/>
            <a:ext cx="1809262" cy="3191373"/>
            <a:chOff x="6189058" y="3162106"/>
            <a:chExt cx="1730882" cy="3154111"/>
          </a:xfrm>
        </p:grpSpPr>
        <p:sp>
          <p:nvSpPr>
            <p:cNvPr id="256" name="Freeform: Shape 194">
              <a:extLst>
                <a:ext uri="{FF2B5EF4-FFF2-40B4-BE49-F238E27FC236}">
                  <a16:creationId xmlns:a16="http://schemas.microsoft.com/office/drawing/2014/main" id="{A8849518-D14E-4D8F-9299-54091C8EEF5C}"/>
                </a:ext>
              </a:extLst>
            </p:cNvPr>
            <p:cNvSpPr/>
            <p:nvPr/>
          </p:nvSpPr>
          <p:spPr>
            <a:xfrm>
              <a:off x="7809071" y="5030533"/>
              <a:ext cx="110869" cy="227171"/>
            </a:xfrm>
            <a:custGeom>
              <a:avLst/>
              <a:gdLst>
                <a:gd name="connsiteX0" fmla="*/ 0 w 110870"/>
                <a:gd name="connsiteY0" fmla="*/ 163258 h 227171"/>
                <a:gd name="connsiteX1" fmla="*/ 110871 w 110870"/>
                <a:gd name="connsiteY1" fmla="*/ 227171 h 227171"/>
                <a:gd name="connsiteX2" fmla="*/ 102965 w 110870"/>
                <a:gd name="connsiteY2" fmla="*/ 173545 h 227171"/>
                <a:gd name="connsiteX3" fmla="*/ 106108 w 110870"/>
                <a:gd name="connsiteY3" fmla="*/ 0 h 227171"/>
                <a:gd name="connsiteX4" fmla="*/ 105251 w 110870"/>
                <a:gd name="connsiteY4" fmla="*/ 2572 h 227171"/>
                <a:gd name="connsiteX5" fmla="*/ 0 w 110870"/>
                <a:gd name="connsiteY5" fmla="*/ 163258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870" h="227171">
                  <a:moveTo>
                    <a:pt x="0" y="163258"/>
                  </a:moveTo>
                  <a:cubicBezTo>
                    <a:pt x="36957" y="184594"/>
                    <a:pt x="73914" y="205930"/>
                    <a:pt x="110871" y="227171"/>
                  </a:cubicBezTo>
                  <a:cubicBezTo>
                    <a:pt x="104584" y="204121"/>
                    <a:pt x="101632" y="185738"/>
                    <a:pt x="102965" y="173545"/>
                  </a:cubicBezTo>
                  <a:cubicBezTo>
                    <a:pt x="106489" y="140208"/>
                    <a:pt x="107347" y="78105"/>
                    <a:pt x="106108" y="0"/>
                  </a:cubicBezTo>
                  <a:cubicBezTo>
                    <a:pt x="105823" y="857"/>
                    <a:pt x="105537" y="1714"/>
                    <a:pt x="105251" y="2572"/>
                  </a:cubicBezTo>
                  <a:cubicBezTo>
                    <a:pt x="83153" y="63532"/>
                    <a:pt x="49530" y="121634"/>
                    <a:pt x="0" y="163258"/>
                  </a:cubicBezTo>
                  <a:close/>
                </a:path>
              </a:pathLst>
            </a:custGeom>
            <a:solidFill>
              <a:srgbClr val="E59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57" name="Graphic 1">
              <a:extLst>
                <a:ext uri="{FF2B5EF4-FFF2-40B4-BE49-F238E27FC236}">
                  <a16:creationId xmlns:a16="http://schemas.microsoft.com/office/drawing/2014/main" id="{26CD125A-0CA2-4487-BE1C-397EF712B1E2}"/>
                </a:ext>
              </a:extLst>
            </p:cNvPr>
            <p:cNvGrpSpPr/>
            <p:nvPr/>
          </p:nvGrpSpPr>
          <p:grpSpPr>
            <a:xfrm>
              <a:off x="6740616" y="3670041"/>
              <a:ext cx="862038" cy="405515"/>
              <a:chOff x="6740616" y="3670041"/>
              <a:chExt cx="862038" cy="405515"/>
            </a:xfrm>
            <a:solidFill>
              <a:srgbClr val="D17A66"/>
            </a:solidFill>
          </p:grpSpPr>
          <p:sp>
            <p:nvSpPr>
              <p:cNvPr id="262" name="Freeform: Shape 196">
                <a:extLst>
                  <a:ext uri="{FF2B5EF4-FFF2-40B4-BE49-F238E27FC236}">
                    <a16:creationId xmlns:a16="http://schemas.microsoft.com/office/drawing/2014/main" id="{E386408B-CDEE-4B20-8182-F70F9C818B15}"/>
                  </a:ext>
                </a:extLst>
              </p:cNvPr>
              <p:cNvSpPr/>
              <p:nvPr/>
            </p:nvSpPr>
            <p:spPr>
              <a:xfrm>
                <a:off x="6740616" y="3670041"/>
                <a:ext cx="131791" cy="319349"/>
              </a:xfrm>
              <a:custGeom>
                <a:avLst/>
                <a:gdLst>
                  <a:gd name="connsiteX0" fmla="*/ 988 w 131791"/>
                  <a:gd name="connsiteY0" fmla="*/ 321 h 319349"/>
                  <a:gd name="connsiteX1" fmla="*/ 69854 w 131791"/>
                  <a:gd name="connsiteY1" fmla="*/ 158055 h 319349"/>
                  <a:gd name="connsiteX2" fmla="*/ 103572 w 131791"/>
                  <a:gd name="connsiteY2" fmla="*/ 237208 h 319349"/>
                  <a:gd name="connsiteX3" fmla="*/ 131767 w 131791"/>
                  <a:gd name="connsiteY3" fmla="*/ 318647 h 319349"/>
                  <a:gd name="connsiteX4" fmla="*/ 131385 w 131791"/>
                  <a:gd name="connsiteY4" fmla="*/ 319314 h 319349"/>
                  <a:gd name="connsiteX5" fmla="*/ 130719 w 131791"/>
                  <a:gd name="connsiteY5" fmla="*/ 319028 h 319349"/>
                  <a:gd name="connsiteX6" fmla="*/ 93571 w 131791"/>
                  <a:gd name="connsiteY6" fmla="*/ 241304 h 319349"/>
                  <a:gd name="connsiteX7" fmla="*/ 61853 w 131791"/>
                  <a:gd name="connsiteY7" fmla="*/ 161294 h 319349"/>
                  <a:gd name="connsiteX8" fmla="*/ 36 w 131791"/>
                  <a:gd name="connsiteY8" fmla="*/ 703 h 319349"/>
                  <a:gd name="connsiteX9" fmla="*/ 321 w 131791"/>
                  <a:gd name="connsiteY9" fmla="*/ 36 h 319349"/>
                  <a:gd name="connsiteX10" fmla="*/ 988 w 131791"/>
                  <a:gd name="connsiteY10" fmla="*/ 321 h 3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91" h="319349">
                    <a:moveTo>
                      <a:pt x="988" y="321"/>
                    </a:moveTo>
                    <a:cubicBezTo>
                      <a:pt x="24229" y="52804"/>
                      <a:pt x="47185" y="105382"/>
                      <a:pt x="69854" y="158055"/>
                    </a:cubicBezTo>
                    <a:cubicBezTo>
                      <a:pt x="81284" y="184345"/>
                      <a:pt x="93285" y="210443"/>
                      <a:pt x="103572" y="237208"/>
                    </a:cubicBezTo>
                    <a:cubicBezTo>
                      <a:pt x="113574" y="264069"/>
                      <a:pt x="123766" y="290929"/>
                      <a:pt x="131767" y="318647"/>
                    </a:cubicBezTo>
                    <a:cubicBezTo>
                      <a:pt x="131862" y="318933"/>
                      <a:pt x="131671" y="319219"/>
                      <a:pt x="131385" y="319314"/>
                    </a:cubicBezTo>
                    <a:cubicBezTo>
                      <a:pt x="131100" y="319409"/>
                      <a:pt x="130909" y="319314"/>
                      <a:pt x="130719" y="319028"/>
                    </a:cubicBezTo>
                    <a:cubicBezTo>
                      <a:pt x="117003" y="293692"/>
                      <a:pt x="105382" y="267403"/>
                      <a:pt x="93571" y="241304"/>
                    </a:cubicBezTo>
                    <a:cubicBezTo>
                      <a:pt x="82046" y="215015"/>
                      <a:pt x="72235" y="188059"/>
                      <a:pt x="61853" y="161294"/>
                    </a:cubicBezTo>
                    <a:cubicBezTo>
                      <a:pt x="40993" y="107859"/>
                      <a:pt x="20324" y="54328"/>
                      <a:pt x="36" y="703"/>
                    </a:cubicBezTo>
                    <a:cubicBezTo>
                      <a:pt x="-59" y="417"/>
                      <a:pt x="36" y="131"/>
                      <a:pt x="321" y="36"/>
                    </a:cubicBezTo>
                    <a:cubicBezTo>
                      <a:pt x="607" y="-60"/>
                      <a:pt x="893" y="36"/>
                      <a:pt x="988" y="32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3" name="Freeform: Shape 197">
                <a:extLst>
                  <a:ext uri="{FF2B5EF4-FFF2-40B4-BE49-F238E27FC236}">
                    <a16:creationId xmlns:a16="http://schemas.microsoft.com/office/drawing/2014/main" id="{EB18CFC8-0E21-408E-981D-C806852B5E3B}"/>
                  </a:ext>
                </a:extLst>
              </p:cNvPr>
              <p:cNvSpPr/>
              <p:nvPr/>
            </p:nvSpPr>
            <p:spPr>
              <a:xfrm>
                <a:off x="7072519" y="3696461"/>
                <a:ext cx="126035" cy="211301"/>
              </a:xfrm>
              <a:custGeom>
                <a:avLst/>
                <a:gdLst>
                  <a:gd name="connsiteX0" fmla="*/ 1031 w 126035"/>
                  <a:gd name="connsiteY0" fmla="*/ 381 h 211301"/>
                  <a:gd name="connsiteX1" fmla="*/ 66754 w 126035"/>
                  <a:gd name="connsiteY1" fmla="*/ 103537 h 211301"/>
                  <a:gd name="connsiteX2" fmla="*/ 98948 w 126035"/>
                  <a:gd name="connsiteY2" fmla="*/ 155543 h 211301"/>
                  <a:gd name="connsiteX3" fmla="*/ 125999 w 126035"/>
                  <a:gd name="connsiteY3" fmla="*/ 210598 h 211301"/>
                  <a:gd name="connsiteX4" fmla="*/ 125714 w 126035"/>
                  <a:gd name="connsiteY4" fmla="*/ 211265 h 211301"/>
                  <a:gd name="connsiteX5" fmla="*/ 125047 w 126035"/>
                  <a:gd name="connsiteY5" fmla="*/ 211074 h 211301"/>
                  <a:gd name="connsiteX6" fmla="*/ 89614 w 126035"/>
                  <a:gd name="connsiteY6" fmla="*/ 160973 h 211301"/>
                  <a:gd name="connsiteX7" fmla="*/ 59324 w 126035"/>
                  <a:gd name="connsiteY7" fmla="*/ 107823 h 211301"/>
                  <a:gd name="connsiteX8" fmla="*/ 79 w 126035"/>
                  <a:gd name="connsiteY8" fmla="*/ 762 h 211301"/>
                  <a:gd name="connsiteX9" fmla="*/ 269 w 126035"/>
                  <a:gd name="connsiteY9" fmla="*/ 0 h 211301"/>
                  <a:gd name="connsiteX10" fmla="*/ 1031 w 126035"/>
                  <a:gd name="connsiteY10" fmla="*/ 381 h 2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035" h="211301">
                    <a:moveTo>
                      <a:pt x="1031" y="381"/>
                    </a:moveTo>
                    <a:cubicBezTo>
                      <a:pt x="23225" y="34671"/>
                      <a:pt x="45132" y="69056"/>
                      <a:pt x="66754" y="103537"/>
                    </a:cubicBezTo>
                    <a:cubicBezTo>
                      <a:pt x="77708" y="120777"/>
                      <a:pt x="89138" y="137636"/>
                      <a:pt x="98948" y="155543"/>
                    </a:cubicBezTo>
                    <a:cubicBezTo>
                      <a:pt x="108759" y="173450"/>
                      <a:pt x="118094" y="191548"/>
                      <a:pt x="125999" y="210598"/>
                    </a:cubicBezTo>
                    <a:cubicBezTo>
                      <a:pt x="126095" y="210884"/>
                      <a:pt x="125999" y="211169"/>
                      <a:pt x="125714" y="211265"/>
                    </a:cubicBezTo>
                    <a:cubicBezTo>
                      <a:pt x="125523" y="211360"/>
                      <a:pt x="125238" y="211265"/>
                      <a:pt x="125047" y="211074"/>
                    </a:cubicBezTo>
                    <a:cubicBezTo>
                      <a:pt x="112093" y="195072"/>
                      <a:pt x="100663" y="178118"/>
                      <a:pt x="89614" y="160973"/>
                    </a:cubicBezTo>
                    <a:cubicBezTo>
                      <a:pt x="78565" y="143828"/>
                      <a:pt x="69230" y="125635"/>
                      <a:pt x="59324" y="107823"/>
                    </a:cubicBezTo>
                    <a:cubicBezTo>
                      <a:pt x="39322" y="72295"/>
                      <a:pt x="19605" y="36576"/>
                      <a:pt x="79" y="762"/>
                    </a:cubicBezTo>
                    <a:cubicBezTo>
                      <a:pt x="-112" y="476"/>
                      <a:pt x="79" y="191"/>
                      <a:pt x="269" y="0"/>
                    </a:cubicBezTo>
                    <a:cubicBezTo>
                      <a:pt x="555" y="95"/>
                      <a:pt x="841" y="95"/>
                      <a:pt x="1031" y="38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4" name="Freeform: Shape 198">
                <a:extLst>
                  <a:ext uri="{FF2B5EF4-FFF2-40B4-BE49-F238E27FC236}">
                    <a16:creationId xmlns:a16="http://schemas.microsoft.com/office/drawing/2014/main" id="{45B03C84-51F3-497A-9635-A37A464658A2}"/>
                  </a:ext>
                </a:extLst>
              </p:cNvPr>
              <p:cNvSpPr/>
              <p:nvPr/>
            </p:nvSpPr>
            <p:spPr>
              <a:xfrm>
                <a:off x="7410350" y="3753563"/>
                <a:ext cx="86145" cy="126293"/>
              </a:xfrm>
              <a:custGeom>
                <a:avLst/>
                <a:gdLst>
                  <a:gd name="connsiteX0" fmla="*/ 956 w 86145"/>
                  <a:gd name="connsiteY0" fmla="*/ 143 h 126293"/>
                  <a:gd name="connsiteX1" fmla="*/ 46676 w 86145"/>
                  <a:gd name="connsiteY1" fmla="*/ 60627 h 126293"/>
                  <a:gd name="connsiteX2" fmla="*/ 68870 w 86145"/>
                  <a:gd name="connsiteY2" fmla="*/ 91392 h 126293"/>
                  <a:gd name="connsiteX3" fmla="*/ 86110 w 86145"/>
                  <a:gd name="connsiteY3" fmla="*/ 125492 h 126293"/>
                  <a:gd name="connsiteX4" fmla="*/ 85824 w 86145"/>
                  <a:gd name="connsiteY4" fmla="*/ 126254 h 126293"/>
                  <a:gd name="connsiteX5" fmla="*/ 85253 w 86145"/>
                  <a:gd name="connsiteY5" fmla="*/ 126159 h 126293"/>
                  <a:gd name="connsiteX6" fmla="*/ 59916 w 86145"/>
                  <a:gd name="connsiteY6" fmla="*/ 97584 h 126293"/>
                  <a:gd name="connsiteX7" fmla="*/ 39533 w 86145"/>
                  <a:gd name="connsiteY7" fmla="*/ 65675 h 126293"/>
                  <a:gd name="connsiteX8" fmla="*/ 99 w 86145"/>
                  <a:gd name="connsiteY8" fmla="*/ 905 h 126293"/>
                  <a:gd name="connsiteX9" fmla="*/ 289 w 86145"/>
                  <a:gd name="connsiteY9" fmla="*/ 143 h 126293"/>
                  <a:gd name="connsiteX10" fmla="*/ 956 w 86145"/>
                  <a:gd name="connsiteY10" fmla="*/ 143 h 12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145" h="126293">
                    <a:moveTo>
                      <a:pt x="956" y="143"/>
                    </a:moveTo>
                    <a:cubicBezTo>
                      <a:pt x="16482" y="20145"/>
                      <a:pt x="31722" y="40338"/>
                      <a:pt x="46676" y="60627"/>
                    </a:cubicBezTo>
                    <a:cubicBezTo>
                      <a:pt x="54201" y="70818"/>
                      <a:pt x="62393" y="80438"/>
                      <a:pt x="68870" y="91392"/>
                    </a:cubicBezTo>
                    <a:cubicBezTo>
                      <a:pt x="75347" y="102251"/>
                      <a:pt x="81538" y="113300"/>
                      <a:pt x="86110" y="125492"/>
                    </a:cubicBezTo>
                    <a:cubicBezTo>
                      <a:pt x="86205" y="125778"/>
                      <a:pt x="86110" y="126063"/>
                      <a:pt x="85824" y="126254"/>
                    </a:cubicBezTo>
                    <a:cubicBezTo>
                      <a:pt x="85634" y="126349"/>
                      <a:pt x="85443" y="126254"/>
                      <a:pt x="85253" y="126159"/>
                    </a:cubicBezTo>
                    <a:cubicBezTo>
                      <a:pt x="75728" y="117396"/>
                      <a:pt x="67631" y="107585"/>
                      <a:pt x="59916" y="97584"/>
                    </a:cubicBezTo>
                    <a:cubicBezTo>
                      <a:pt x="52201" y="87582"/>
                      <a:pt x="46200" y="76343"/>
                      <a:pt x="39533" y="65675"/>
                    </a:cubicBezTo>
                    <a:cubicBezTo>
                      <a:pt x="26102" y="44244"/>
                      <a:pt x="12958" y="22622"/>
                      <a:pt x="99" y="905"/>
                    </a:cubicBezTo>
                    <a:cubicBezTo>
                      <a:pt x="-91" y="619"/>
                      <a:pt x="4" y="333"/>
                      <a:pt x="289" y="143"/>
                    </a:cubicBezTo>
                    <a:cubicBezTo>
                      <a:pt x="575" y="-48"/>
                      <a:pt x="861" y="-48"/>
                      <a:pt x="956" y="143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5" name="Freeform: Shape 199">
                <a:extLst>
                  <a:ext uri="{FF2B5EF4-FFF2-40B4-BE49-F238E27FC236}">
                    <a16:creationId xmlns:a16="http://schemas.microsoft.com/office/drawing/2014/main" id="{1995C960-62AC-4782-8304-74CCFBF31843}"/>
                  </a:ext>
                </a:extLst>
              </p:cNvPr>
              <p:cNvSpPr/>
              <p:nvPr/>
            </p:nvSpPr>
            <p:spPr>
              <a:xfrm>
                <a:off x="6901525" y="3991319"/>
                <a:ext cx="71686" cy="84236"/>
              </a:xfrm>
              <a:custGeom>
                <a:avLst/>
                <a:gdLst>
                  <a:gd name="connsiteX0" fmla="*/ 861 w 71686"/>
                  <a:gd name="connsiteY0" fmla="*/ 36 h 84236"/>
                  <a:gd name="connsiteX1" fmla="*/ 48296 w 71686"/>
                  <a:gd name="connsiteY1" fmla="*/ 31659 h 84236"/>
                  <a:gd name="connsiteX2" fmla="*/ 65536 w 71686"/>
                  <a:gd name="connsiteY2" fmla="*/ 55185 h 84236"/>
                  <a:gd name="connsiteX3" fmla="*/ 71632 w 71686"/>
                  <a:gd name="connsiteY3" fmla="*/ 83665 h 84236"/>
                  <a:gd name="connsiteX4" fmla="*/ 71060 w 71686"/>
                  <a:gd name="connsiteY4" fmla="*/ 84237 h 84236"/>
                  <a:gd name="connsiteX5" fmla="*/ 70584 w 71686"/>
                  <a:gd name="connsiteY5" fmla="*/ 83951 h 84236"/>
                  <a:gd name="connsiteX6" fmla="*/ 55916 w 71686"/>
                  <a:gd name="connsiteY6" fmla="*/ 60234 h 84236"/>
                  <a:gd name="connsiteX7" fmla="*/ 41628 w 71686"/>
                  <a:gd name="connsiteY7" fmla="*/ 37279 h 84236"/>
                  <a:gd name="connsiteX8" fmla="*/ 290 w 71686"/>
                  <a:gd name="connsiteY8" fmla="*/ 1083 h 84236"/>
                  <a:gd name="connsiteX9" fmla="*/ 99 w 71686"/>
                  <a:gd name="connsiteY9" fmla="*/ 321 h 84236"/>
                  <a:gd name="connsiteX10" fmla="*/ 861 w 71686"/>
                  <a:gd name="connsiteY10" fmla="*/ 36 h 84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86" h="84236">
                    <a:moveTo>
                      <a:pt x="861" y="36"/>
                    </a:moveTo>
                    <a:cubicBezTo>
                      <a:pt x="18673" y="6513"/>
                      <a:pt x="35056" y="17466"/>
                      <a:pt x="48296" y="31659"/>
                    </a:cubicBezTo>
                    <a:cubicBezTo>
                      <a:pt x="54868" y="38707"/>
                      <a:pt x="61631" y="46137"/>
                      <a:pt x="65536" y="55185"/>
                    </a:cubicBezTo>
                    <a:cubicBezTo>
                      <a:pt x="69441" y="64139"/>
                      <a:pt x="72108" y="73759"/>
                      <a:pt x="71632" y="83665"/>
                    </a:cubicBezTo>
                    <a:cubicBezTo>
                      <a:pt x="71632" y="83951"/>
                      <a:pt x="71346" y="84237"/>
                      <a:pt x="71060" y="84237"/>
                    </a:cubicBezTo>
                    <a:cubicBezTo>
                      <a:pt x="70870" y="84237"/>
                      <a:pt x="70679" y="84141"/>
                      <a:pt x="70584" y="83951"/>
                    </a:cubicBezTo>
                    <a:cubicBezTo>
                      <a:pt x="65250" y="75759"/>
                      <a:pt x="60869" y="67854"/>
                      <a:pt x="55916" y="60234"/>
                    </a:cubicBezTo>
                    <a:cubicBezTo>
                      <a:pt x="51058" y="52709"/>
                      <a:pt x="47153" y="44517"/>
                      <a:pt x="41628" y="37279"/>
                    </a:cubicBezTo>
                    <a:cubicBezTo>
                      <a:pt x="30674" y="22800"/>
                      <a:pt x="16673" y="10323"/>
                      <a:pt x="290" y="1083"/>
                    </a:cubicBezTo>
                    <a:cubicBezTo>
                      <a:pt x="4" y="893"/>
                      <a:pt x="-91" y="607"/>
                      <a:pt x="99" y="321"/>
                    </a:cubicBezTo>
                    <a:cubicBezTo>
                      <a:pt x="385" y="36"/>
                      <a:pt x="671" y="-60"/>
                      <a:pt x="861" y="36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6" name="Freeform: Shape 200">
                <a:extLst>
                  <a:ext uri="{FF2B5EF4-FFF2-40B4-BE49-F238E27FC236}">
                    <a16:creationId xmlns:a16="http://schemas.microsoft.com/office/drawing/2014/main" id="{DCD43B23-96ED-4B00-9575-D0FD3C7DB7F4}"/>
                  </a:ext>
                </a:extLst>
              </p:cNvPr>
              <p:cNvSpPr/>
              <p:nvPr/>
            </p:nvSpPr>
            <p:spPr>
              <a:xfrm>
                <a:off x="7204875" y="3912810"/>
                <a:ext cx="397778" cy="47995"/>
              </a:xfrm>
              <a:custGeom>
                <a:avLst/>
                <a:gdLst>
                  <a:gd name="connsiteX0" fmla="*/ 691 w 397778"/>
                  <a:gd name="connsiteY0" fmla="*/ 25205 h 47995"/>
                  <a:gd name="connsiteX1" fmla="*/ 101752 w 397778"/>
                  <a:gd name="connsiteY1" fmla="*/ 41493 h 47995"/>
                  <a:gd name="connsiteX2" fmla="*/ 152329 w 397778"/>
                  <a:gd name="connsiteY2" fmla="*/ 38826 h 47995"/>
                  <a:gd name="connsiteX3" fmla="*/ 200812 w 397778"/>
                  <a:gd name="connsiteY3" fmla="*/ 24443 h 47995"/>
                  <a:gd name="connsiteX4" fmla="*/ 249484 w 397778"/>
                  <a:gd name="connsiteY4" fmla="*/ 6441 h 47995"/>
                  <a:gd name="connsiteX5" fmla="*/ 301967 w 397778"/>
                  <a:gd name="connsiteY5" fmla="*/ 250 h 47995"/>
                  <a:gd name="connsiteX6" fmla="*/ 397598 w 397778"/>
                  <a:gd name="connsiteY6" fmla="*/ 38826 h 47995"/>
                  <a:gd name="connsiteX7" fmla="*/ 397598 w 397778"/>
                  <a:gd name="connsiteY7" fmla="*/ 39588 h 47995"/>
                  <a:gd name="connsiteX8" fmla="*/ 396931 w 397778"/>
                  <a:gd name="connsiteY8" fmla="*/ 39683 h 47995"/>
                  <a:gd name="connsiteX9" fmla="*/ 301491 w 397778"/>
                  <a:gd name="connsiteY9" fmla="*/ 11108 h 47995"/>
                  <a:gd name="connsiteX10" fmla="*/ 276726 w 397778"/>
                  <a:gd name="connsiteY10" fmla="*/ 12346 h 47995"/>
                  <a:gd name="connsiteX11" fmla="*/ 252247 w 397778"/>
                  <a:gd name="connsiteY11" fmla="*/ 16918 h 47995"/>
                  <a:gd name="connsiteX12" fmla="*/ 203764 w 397778"/>
                  <a:gd name="connsiteY12" fmla="*/ 32730 h 47995"/>
                  <a:gd name="connsiteX13" fmla="*/ 153377 w 397778"/>
                  <a:gd name="connsiteY13" fmla="*/ 45970 h 47995"/>
                  <a:gd name="connsiteX14" fmla="*/ 101371 w 397778"/>
                  <a:gd name="connsiteY14" fmla="*/ 47017 h 47995"/>
                  <a:gd name="connsiteX15" fmla="*/ 406 w 397778"/>
                  <a:gd name="connsiteY15" fmla="*/ 26348 h 47995"/>
                  <a:gd name="connsiteX16" fmla="*/ 25 w 397778"/>
                  <a:gd name="connsiteY16" fmla="*/ 25681 h 47995"/>
                  <a:gd name="connsiteX17" fmla="*/ 691 w 397778"/>
                  <a:gd name="connsiteY17" fmla="*/ 25205 h 4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7778" h="47995">
                    <a:moveTo>
                      <a:pt x="691" y="25205"/>
                    </a:moveTo>
                    <a:cubicBezTo>
                      <a:pt x="34124" y="32635"/>
                      <a:pt x="67747" y="39969"/>
                      <a:pt x="101752" y="41493"/>
                    </a:cubicBezTo>
                    <a:cubicBezTo>
                      <a:pt x="118706" y="42445"/>
                      <a:pt x="135756" y="41683"/>
                      <a:pt x="152329" y="38826"/>
                    </a:cubicBezTo>
                    <a:cubicBezTo>
                      <a:pt x="168998" y="36159"/>
                      <a:pt x="184905" y="30634"/>
                      <a:pt x="200812" y="24443"/>
                    </a:cubicBezTo>
                    <a:cubicBezTo>
                      <a:pt x="216719" y="18252"/>
                      <a:pt x="232530" y="11394"/>
                      <a:pt x="249484" y="6441"/>
                    </a:cubicBezTo>
                    <a:cubicBezTo>
                      <a:pt x="266344" y="1488"/>
                      <a:pt x="284346" y="-798"/>
                      <a:pt x="301967" y="250"/>
                    </a:cubicBezTo>
                    <a:cubicBezTo>
                      <a:pt x="337210" y="2440"/>
                      <a:pt x="371881" y="15490"/>
                      <a:pt x="397598" y="38826"/>
                    </a:cubicBezTo>
                    <a:cubicBezTo>
                      <a:pt x="397789" y="39016"/>
                      <a:pt x="397884" y="39397"/>
                      <a:pt x="397598" y="39588"/>
                    </a:cubicBezTo>
                    <a:cubicBezTo>
                      <a:pt x="397408" y="39778"/>
                      <a:pt x="397122" y="39778"/>
                      <a:pt x="396931" y="39683"/>
                    </a:cubicBezTo>
                    <a:cubicBezTo>
                      <a:pt x="367880" y="21681"/>
                      <a:pt x="334829" y="11394"/>
                      <a:pt x="301491" y="11108"/>
                    </a:cubicBezTo>
                    <a:cubicBezTo>
                      <a:pt x="293204" y="10822"/>
                      <a:pt x="284917" y="11203"/>
                      <a:pt x="276726" y="12346"/>
                    </a:cubicBezTo>
                    <a:cubicBezTo>
                      <a:pt x="268534" y="13204"/>
                      <a:pt x="260343" y="14728"/>
                      <a:pt x="252247" y="16918"/>
                    </a:cubicBezTo>
                    <a:cubicBezTo>
                      <a:pt x="236054" y="21014"/>
                      <a:pt x="220052" y="27110"/>
                      <a:pt x="203764" y="32730"/>
                    </a:cubicBezTo>
                    <a:cubicBezTo>
                      <a:pt x="187572" y="38445"/>
                      <a:pt x="170713" y="43779"/>
                      <a:pt x="153377" y="45970"/>
                    </a:cubicBezTo>
                    <a:cubicBezTo>
                      <a:pt x="136042" y="48351"/>
                      <a:pt x="118611" y="48541"/>
                      <a:pt x="101371" y="47017"/>
                    </a:cubicBezTo>
                    <a:cubicBezTo>
                      <a:pt x="66890" y="43969"/>
                      <a:pt x="33457" y="35206"/>
                      <a:pt x="406" y="26348"/>
                    </a:cubicBezTo>
                    <a:cubicBezTo>
                      <a:pt x="120" y="26253"/>
                      <a:pt x="-71" y="25967"/>
                      <a:pt x="25" y="25681"/>
                    </a:cubicBezTo>
                    <a:cubicBezTo>
                      <a:pt x="120" y="25300"/>
                      <a:pt x="406" y="25205"/>
                      <a:pt x="691" y="25205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8" name="Graphic 1">
              <a:extLst>
                <a:ext uri="{FF2B5EF4-FFF2-40B4-BE49-F238E27FC236}">
                  <a16:creationId xmlns:a16="http://schemas.microsoft.com/office/drawing/2014/main" id="{90E538BB-0CDF-491A-BED2-102CE97D3FC8}"/>
                </a:ext>
              </a:extLst>
            </p:cNvPr>
            <p:cNvGrpSpPr/>
            <p:nvPr/>
          </p:nvGrpSpPr>
          <p:grpSpPr>
            <a:xfrm>
              <a:off x="6189058" y="3162106"/>
              <a:ext cx="1487044" cy="3154111"/>
              <a:chOff x="6189058" y="3162106"/>
              <a:chExt cx="1487044" cy="3154111"/>
            </a:xfrm>
          </p:grpSpPr>
          <p:sp>
            <p:nvSpPr>
              <p:cNvPr id="259" name="Freeform: Shape 202">
                <a:extLst>
                  <a:ext uri="{FF2B5EF4-FFF2-40B4-BE49-F238E27FC236}">
                    <a16:creationId xmlns:a16="http://schemas.microsoft.com/office/drawing/2014/main" id="{B7ADC56A-C50A-4034-BD67-7D57FCADD87D}"/>
                  </a:ext>
                </a:extLst>
              </p:cNvPr>
              <p:cNvSpPr/>
              <p:nvPr/>
            </p:nvSpPr>
            <p:spPr>
              <a:xfrm>
                <a:off x="6189058" y="4214234"/>
                <a:ext cx="140239" cy="230415"/>
              </a:xfrm>
              <a:custGeom>
                <a:avLst/>
                <a:gdLst>
                  <a:gd name="connsiteX0" fmla="*/ 137256 w 140239"/>
                  <a:gd name="connsiteY0" fmla="*/ 182505 h 230415"/>
                  <a:gd name="connsiteX1" fmla="*/ 127636 w 140239"/>
                  <a:gd name="connsiteY1" fmla="*/ 107543 h 230415"/>
                  <a:gd name="connsiteX2" fmla="*/ 89822 w 140239"/>
                  <a:gd name="connsiteY2" fmla="*/ 36296 h 230415"/>
                  <a:gd name="connsiteX3" fmla="*/ 52579 w 140239"/>
                  <a:gd name="connsiteY3" fmla="*/ 2387 h 230415"/>
                  <a:gd name="connsiteX4" fmla="*/ 1 w 140239"/>
                  <a:gd name="connsiteY4" fmla="*/ 11531 h 230415"/>
                  <a:gd name="connsiteX5" fmla="*/ 73153 w 140239"/>
                  <a:gd name="connsiteY5" fmla="*/ 230416 h 230415"/>
                  <a:gd name="connsiteX6" fmla="*/ 87536 w 140239"/>
                  <a:gd name="connsiteY6" fmla="*/ 228987 h 230415"/>
                  <a:gd name="connsiteX7" fmla="*/ 137256 w 140239"/>
                  <a:gd name="connsiteY7" fmla="*/ 182505 h 23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239" h="230415">
                    <a:moveTo>
                      <a:pt x="137256" y="182505"/>
                    </a:moveTo>
                    <a:cubicBezTo>
                      <a:pt x="144591" y="157930"/>
                      <a:pt x="137256" y="131356"/>
                      <a:pt x="127636" y="107543"/>
                    </a:cubicBezTo>
                    <a:cubicBezTo>
                      <a:pt x="117539" y="82587"/>
                      <a:pt x="104871" y="58680"/>
                      <a:pt x="89822" y="36296"/>
                    </a:cubicBezTo>
                    <a:cubicBezTo>
                      <a:pt x="80297" y="22104"/>
                      <a:pt x="68867" y="7816"/>
                      <a:pt x="52579" y="2387"/>
                    </a:cubicBezTo>
                    <a:cubicBezTo>
                      <a:pt x="34958" y="-3518"/>
                      <a:pt x="16860" y="2292"/>
                      <a:pt x="1" y="11531"/>
                    </a:cubicBezTo>
                    <a:cubicBezTo>
                      <a:pt x="-189" y="52203"/>
                      <a:pt x="29719" y="133070"/>
                      <a:pt x="73153" y="230416"/>
                    </a:cubicBezTo>
                    <a:cubicBezTo>
                      <a:pt x="78011" y="230416"/>
                      <a:pt x="82869" y="230034"/>
                      <a:pt x="87536" y="228987"/>
                    </a:cubicBezTo>
                    <a:cubicBezTo>
                      <a:pt x="110872" y="223653"/>
                      <a:pt x="130494" y="205269"/>
                      <a:pt x="137256" y="182505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0" name="Freeform: Shape 203">
                <a:extLst>
                  <a:ext uri="{FF2B5EF4-FFF2-40B4-BE49-F238E27FC236}">
                    <a16:creationId xmlns:a16="http://schemas.microsoft.com/office/drawing/2014/main" id="{BC6779D5-1EF5-483B-820F-8285F5B3E137}"/>
                  </a:ext>
                </a:extLst>
              </p:cNvPr>
              <p:cNvSpPr/>
              <p:nvPr/>
            </p:nvSpPr>
            <p:spPr>
              <a:xfrm>
                <a:off x="6431470" y="4792027"/>
                <a:ext cx="1244631" cy="1524190"/>
              </a:xfrm>
              <a:custGeom>
                <a:avLst/>
                <a:gdLst>
                  <a:gd name="connsiteX0" fmla="*/ 716661 w 1244631"/>
                  <a:gd name="connsiteY0" fmla="*/ 575405 h 1524190"/>
                  <a:gd name="connsiteX1" fmla="*/ 396526 w 1244631"/>
                  <a:gd name="connsiteY1" fmla="*/ 362903 h 1524190"/>
                  <a:gd name="connsiteX2" fmla="*/ 0 w 1244631"/>
                  <a:gd name="connsiteY2" fmla="*/ 0 h 1524190"/>
                  <a:gd name="connsiteX3" fmla="*/ 110109 w 1244631"/>
                  <a:gd name="connsiteY3" fmla="*/ 222218 h 1524190"/>
                  <a:gd name="connsiteX4" fmla="*/ 592169 w 1244631"/>
                  <a:gd name="connsiteY4" fmla="*/ 658749 h 1524190"/>
                  <a:gd name="connsiteX5" fmla="*/ 964216 w 1244631"/>
                  <a:gd name="connsiteY5" fmla="*/ 1524190 h 1524190"/>
                  <a:gd name="connsiteX6" fmla="*/ 1244632 w 1244631"/>
                  <a:gd name="connsiteY6" fmla="*/ 1524190 h 1524190"/>
                  <a:gd name="connsiteX7" fmla="*/ 895826 w 1244631"/>
                  <a:gd name="connsiteY7" fmla="*/ 866680 h 1524190"/>
                  <a:gd name="connsiteX8" fmla="*/ 716661 w 1244631"/>
                  <a:gd name="connsiteY8" fmla="*/ 575405 h 152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31" h="1524190">
                    <a:moveTo>
                      <a:pt x="716661" y="575405"/>
                    </a:moveTo>
                    <a:cubicBezTo>
                      <a:pt x="626840" y="483489"/>
                      <a:pt x="506158" y="429958"/>
                      <a:pt x="396526" y="362903"/>
                    </a:cubicBezTo>
                    <a:cubicBezTo>
                      <a:pt x="242697" y="268891"/>
                      <a:pt x="107823" y="144494"/>
                      <a:pt x="0" y="0"/>
                    </a:cubicBezTo>
                    <a:cubicBezTo>
                      <a:pt x="42577" y="84296"/>
                      <a:pt x="82201" y="162496"/>
                      <a:pt x="110109" y="222218"/>
                    </a:cubicBezTo>
                    <a:cubicBezTo>
                      <a:pt x="220218" y="457581"/>
                      <a:pt x="455581" y="571405"/>
                      <a:pt x="592169" y="658749"/>
                    </a:cubicBezTo>
                    <a:cubicBezTo>
                      <a:pt x="728853" y="746093"/>
                      <a:pt x="964216" y="1524190"/>
                      <a:pt x="964216" y="1524190"/>
                    </a:cubicBezTo>
                    <a:lnTo>
                      <a:pt x="1244632" y="1524190"/>
                    </a:lnTo>
                    <a:cubicBezTo>
                      <a:pt x="1119949" y="1309593"/>
                      <a:pt x="1003554" y="1090231"/>
                      <a:pt x="895826" y="866680"/>
                    </a:cubicBezTo>
                    <a:cubicBezTo>
                      <a:pt x="846106" y="763619"/>
                      <a:pt x="796766" y="657415"/>
                      <a:pt x="716661" y="575405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1" name="Freeform: Shape 204">
                <a:extLst>
                  <a:ext uri="{FF2B5EF4-FFF2-40B4-BE49-F238E27FC236}">
                    <a16:creationId xmlns:a16="http://schemas.microsoft.com/office/drawing/2014/main" id="{B22E54BD-2E10-4CE7-99A6-76329F8F4AC3}"/>
                  </a:ext>
                </a:extLst>
              </p:cNvPr>
              <p:cNvSpPr/>
              <p:nvPr/>
            </p:nvSpPr>
            <p:spPr>
              <a:xfrm>
                <a:off x="6411893" y="3162106"/>
                <a:ext cx="116219" cy="142343"/>
              </a:xfrm>
              <a:custGeom>
                <a:avLst/>
                <a:gdLst>
                  <a:gd name="connsiteX0" fmla="*/ 115780 w 116219"/>
                  <a:gd name="connsiteY0" fmla="*/ 72488 h 142343"/>
                  <a:gd name="connsiteX1" fmla="*/ 94348 w 116219"/>
                  <a:gd name="connsiteY1" fmla="*/ 16576 h 142343"/>
                  <a:gd name="connsiteX2" fmla="*/ 58725 w 116219"/>
                  <a:gd name="connsiteY2" fmla="*/ 669 h 142343"/>
                  <a:gd name="connsiteX3" fmla="*/ 27102 w 116219"/>
                  <a:gd name="connsiteY3" fmla="*/ 7146 h 142343"/>
                  <a:gd name="connsiteX4" fmla="*/ 337 w 116219"/>
                  <a:gd name="connsiteY4" fmla="*/ 38674 h 142343"/>
                  <a:gd name="connsiteX5" fmla="*/ 1098 w 116219"/>
                  <a:gd name="connsiteY5" fmla="*/ 71154 h 142343"/>
                  <a:gd name="connsiteX6" fmla="*/ 24244 w 116219"/>
                  <a:gd name="connsiteY6" fmla="*/ 124304 h 142343"/>
                  <a:gd name="connsiteX7" fmla="*/ 78060 w 116219"/>
                  <a:gd name="connsiteY7" fmla="*/ 140496 h 142343"/>
                  <a:gd name="connsiteX8" fmla="*/ 115780 w 116219"/>
                  <a:gd name="connsiteY8" fmla="*/ 72488 h 14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19" h="142343">
                    <a:moveTo>
                      <a:pt x="115780" y="72488"/>
                    </a:moveTo>
                    <a:cubicBezTo>
                      <a:pt x="113493" y="52485"/>
                      <a:pt x="104826" y="34102"/>
                      <a:pt x="94348" y="16576"/>
                    </a:cubicBezTo>
                    <a:cubicBezTo>
                      <a:pt x="87014" y="4289"/>
                      <a:pt x="72726" y="-2188"/>
                      <a:pt x="58725" y="669"/>
                    </a:cubicBezTo>
                    <a:lnTo>
                      <a:pt x="27102" y="7146"/>
                    </a:lnTo>
                    <a:cubicBezTo>
                      <a:pt x="11957" y="10194"/>
                      <a:pt x="1098" y="23244"/>
                      <a:pt x="337" y="38674"/>
                    </a:cubicBezTo>
                    <a:cubicBezTo>
                      <a:pt x="-235" y="49533"/>
                      <a:pt x="-140" y="60391"/>
                      <a:pt x="1098" y="71154"/>
                    </a:cubicBezTo>
                    <a:cubicBezTo>
                      <a:pt x="3480" y="90681"/>
                      <a:pt x="10528" y="110207"/>
                      <a:pt x="24244" y="124304"/>
                    </a:cubicBezTo>
                    <a:cubicBezTo>
                      <a:pt x="37960" y="138401"/>
                      <a:pt x="59201" y="146116"/>
                      <a:pt x="78060" y="140496"/>
                    </a:cubicBezTo>
                    <a:cubicBezTo>
                      <a:pt x="105112" y="132591"/>
                      <a:pt x="118923" y="100491"/>
                      <a:pt x="115780" y="72488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267" name="Graphic 1">
            <a:extLst>
              <a:ext uri="{FF2B5EF4-FFF2-40B4-BE49-F238E27FC236}">
                <a16:creationId xmlns:a16="http://schemas.microsoft.com/office/drawing/2014/main" id="{B746ACD9-0988-40D9-B13F-DF1225E2C060}"/>
              </a:ext>
            </a:extLst>
          </p:cNvPr>
          <p:cNvGrpSpPr/>
          <p:nvPr/>
        </p:nvGrpSpPr>
        <p:grpSpPr>
          <a:xfrm rot="5400000">
            <a:off x="-921955" y="452639"/>
            <a:ext cx="1809262" cy="3191373"/>
            <a:chOff x="6189058" y="3162106"/>
            <a:chExt cx="1730882" cy="3154111"/>
          </a:xfrm>
        </p:grpSpPr>
        <p:sp>
          <p:nvSpPr>
            <p:cNvPr id="268" name="Freeform: Shape 194">
              <a:extLst>
                <a:ext uri="{FF2B5EF4-FFF2-40B4-BE49-F238E27FC236}">
                  <a16:creationId xmlns:a16="http://schemas.microsoft.com/office/drawing/2014/main" id="{B4128EFB-911E-4BCA-806E-9DA71606C6F5}"/>
                </a:ext>
              </a:extLst>
            </p:cNvPr>
            <p:cNvSpPr/>
            <p:nvPr/>
          </p:nvSpPr>
          <p:spPr>
            <a:xfrm>
              <a:off x="7809071" y="5030533"/>
              <a:ext cx="110869" cy="227171"/>
            </a:xfrm>
            <a:custGeom>
              <a:avLst/>
              <a:gdLst>
                <a:gd name="connsiteX0" fmla="*/ 0 w 110870"/>
                <a:gd name="connsiteY0" fmla="*/ 163258 h 227171"/>
                <a:gd name="connsiteX1" fmla="*/ 110871 w 110870"/>
                <a:gd name="connsiteY1" fmla="*/ 227171 h 227171"/>
                <a:gd name="connsiteX2" fmla="*/ 102965 w 110870"/>
                <a:gd name="connsiteY2" fmla="*/ 173545 h 227171"/>
                <a:gd name="connsiteX3" fmla="*/ 106108 w 110870"/>
                <a:gd name="connsiteY3" fmla="*/ 0 h 227171"/>
                <a:gd name="connsiteX4" fmla="*/ 105251 w 110870"/>
                <a:gd name="connsiteY4" fmla="*/ 2572 h 227171"/>
                <a:gd name="connsiteX5" fmla="*/ 0 w 110870"/>
                <a:gd name="connsiteY5" fmla="*/ 163258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870" h="227171">
                  <a:moveTo>
                    <a:pt x="0" y="163258"/>
                  </a:moveTo>
                  <a:cubicBezTo>
                    <a:pt x="36957" y="184594"/>
                    <a:pt x="73914" y="205930"/>
                    <a:pt x="110871" y="227171"/>
                  </a:cubicBezTo>
                  <a:cubicBezTo>
                    <a:pt x="104584" y="204121"/>
                    <a:pt x="101632" y="185738"/>
                    <a:pt x="102965" y="173545"/>
                  </a:cubicBezTo>
                  <a:cubicBezTo>
                    <a:pt x="106489" y="140208"/>
                    <a:pt x="107347" y="78105"/>
                    <a:pt x="106108" y="0"/>
                  </a:cubicBezTo>
                  <a:cubicBezTo>
                    <a:pt x="105823" y="857"/>
                    <a:pt x="105537" y="1714"/>
                    <a:pt x="105251" y="2572"/>
                  </a:cubicBezTo>
                  <a:cubicBezTo>
                    <a:pt x="83153" y="63532"/>
                    <a:pt x="49530" y="121634"/>
                    <a:pt x="0" y="163258"/>
                  </a:cubicBezTo>
                  <a:close/>
                </a:path>
              </a:pathLst>
            </a:custGeom>
            <a:solidFill>
              <a:srgbClr val="E59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69" name="Graphic 1">
              <a:extLst>
                <a:ext uri="{FF2B5EF4-FFF2-40B4-BE49-F238E27FC236}">
                  <a16:creationId xmlns:a16="http://schemas.microsoft.com/office/drawing/2014/main" id="{0EB064B5-1C76-4386-AF84-88C8E3B897D3}"/>
                </a:ext>
              </a:extLst>
            </p:cNvPr>
            <p:cNvGrpSpPr/>
            <p:nvPr/>
          </p:nvGrpSpPr>
          <p:grpSpPr>
            <a:xfrm>
              <a:off x="6740616" y="3670041"/>
              <a:ext cx="862038" cy="405515"/>
              <a:chOff x="6740616" y="3670041"/>
              <a:chExt cx="862038" cy="405515"/>
            </a:xfrm>
            <a:solidFill>
              <a:srgbClr val="D17A66"/>
            </a:solidFill>
          </p:grpSpPr>
          <p:sp>
            <p:nvSpPr>
              <p:cNvPr id="274" name="Freeform: Shape 196">
                <a:extLst>
                  <a:ext uri="{FF2B5EF4-FFF2-40B4-BE49-F238E27FC236}">
                    <a16:creationId xmlns:a16="http://schemas.microsoft.com/office/drawing/2014/main" id="{E509DB80-C5C2-493D-A6E6-E0533271217D}"/>
                  </a:ext>
                </a:extLst>
              </p:cNvPr>
              <p:cNvSpPr/>
              <p:nvPr/>
            </p:nvSpPr>
            <p:spPr>
              <a:xfrm>
                <a:off x="6740616" y="3670041"/>
                <a:ext cx="131791" cy="319349"/>
              </a:xfrm>
              <a:custGeom>
                <a:avLst/>
                <a:gdLst>
                  <a:gd name="connsiteX0" fmla="*/ 988 w 131791"/>
                  <a:gd name="connsiteY0" fmla="*/ 321 h 319349"/>
                  <a:gd name="connsiteX1" fmla="*/ 69854 w 131791"/>
                  <a:gd name="connsiteY1" fmla="*/ 158055 h 319349"/>
                  <a:gd name="connsiteX2" fmla="*/ 103572 w 131791"/>
                  <a:gd name="connsiteY2" fmla="*/ 237208 h 319349"/>
                  <a:gd name="connsiteX3" fmla="*/ 131767 w 131791"/>
                  <a:gd name="connsiteY3" fmla="*/ 318647 h 319349"/>
                  <a:gd name="connsiteX4" fmla="*/ 131385 w 131791"/>
                  <a:gd name="connsiteY4" fmla="*/ 319314 h 319349"/>
                  <a:gd name="connsiteX5" fmla="*/ 130719 w 131791"/>
                  <a:gd name="connsiteY5" fmla="*/ 319028 h 319349"/>
                  <a:gd name="connsiteX6" fmla="*/ 93571 w 131791"/>
                  <a:gd name="connsiteY6" fmla="*/ 241304 h 319349"/>
                  <a:gd name="connsiteX7" fmla="*/ 61853 w 131791"/>
                  <a:gd name="connsiteY7" fmla="*/ 161294 h 319349"/>
                  <a:gd name="connsiteX8" fmla="*/ 36 w 131791"/>
                  <a:gd name="connsiteY8" fmla="*/ 703 h 319349"/>
                  <a:gd name="connsiteX9" fmla="*/ 321 w 131791"/>
                  <a:gd name="connsiteY9" fmla="*/ 36 h 319349"/>
                  <a:gd name="connsiteX10" fmla="*/ 988 w 131791"/>
                  <a:gd name="connsiteY10" fmla="*/ 321 h 3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91" h="319349">
                    <a:moveTo>
                      <a:pt x="988" y="321"/>
                    </a:moveTo>
                    <a:cubicBezTo>
                      <a:pt x="24229" y="52804"/>
                      <a:pt x="47185" y="105382"/>
                      <a:pt x="69854" y="158055"/>
                    </a:cubicBezTo>
                    <a:cubicBezTo>
                      <a:pt x="81284" y="184345"/>
                      <a:pt x="93285" y="210443"/>
                      <a:pt x="103572" y="237208"/>
                    </a:cubicBezTo>
                    <a:cubicBezTo>
                      <a:pt x="113574" y="264069"/>
                      <a:pt x="123766" y="290929"/>
                      <a:pt x="131767" y="318647"/>
                    </a:cubicBezTo>
                    <a:cubicBezTo>
                      <a:pt x="131862" y="318933"/>
                      <a:pt x="131671" y="319219"/>
                      <a:pt x="131385" y="319314"/>
                    </a:cubicBezTo>
                    <a:cubicBezTo>
                      <a:pt x="131100" y="319409"/>
                      <a:pt x="130909" y="319314"/>
                      <a:pt x="130719" y="319028"/>
                    </a:cubicBezTo>
                    <a:cubicBezTo>
                      <a:pt x="117003" y="293692"/>
                      <a:pt x="105382" y="267403"/>
                      <a:pt x="93571" y="241304"/>
                    </a:cubicBezTo>
                    <a:cubicBezTo>
                      <a:pt x="82046" y="215015"/>
                      <a:pt x="72235" y="188059"/>
                      <a:pt x="61853" y="161294"/>
                    </a:cubicBezTo>
                    <a:cubicBezTo>
                      <a:pt x="40993" y="107859"/>
                      <a:pt x="20324" y="54328"/>
                      <a:pt x="36" y="703"/>
                    </a:cubicBezTo>
                    <a:cubicBezTo>
                      <a:pt x="-59" y="417"/>
                      <a:pt x="36" y="131"/>
                      <a:pt x="321" y="36"/>
                    </a:cubicBezTo>
                    <a:cubicBezTo>
                      <a:pt x="607" y="-60"/>
                      <a:pt x="893" y="36"/>
                      <a:pt x="988" y="32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5" name="Freeform: Shape 197">
                <a:extLst>
                  <a:ext uri="{FF2B5EF4-FFF2-40B4-BE49-F238E27FC236}">
                    <a16:creationId xmlns:a16="http://schemas.microsoft.com/office/drawing/2014/main" id="{D5F5A531-B8A8-4908-AA57-4E8656B8C6A2}"/>
                  </a:ext>
                </a:extLst>
              </p:cNvPr>
              <p:cNvSpPr/>
              <p:nvPr/>
            </p:nvSpPr>
            <p:spPr>
              <a:xfrm>
                <a:off x="7072519" y="3696461"/>
                <a:ext cx="126035" cy="211301"/>
              </a:xfrm>
              <a:custGeom>
                <a:avLst/>
                <a:gdLst>
                  <a:gd name="connsiteX0" fmla="*/ 1031 w 126035"/>
                  <a:gd name="connsiteY0" fmla="*/ 381 h 211301"/>
                  <a:gd name="connsiteX1" fmla="*/ 66754 w 126035"/>
                  <a:gd name="connsiteY1" fmla="*/ 103537 h 211301"/>
                  <a:gd name="connsiteX2" fmla="*/ 98948 w 126035"/>
                  <a:gd name="connsiteY2" fmla="*/ 155543 h 211301"/>
                  <a:gd name="connsiteX3" fmla="*/ 125999 w 126035"/>
                  <a:gd name="connsiteY3" fmla="*/ 210598 h 211301"/>
                  <a:gd name="connsiteX4" fmla="*/ 125714 w 126035"/>
                  <a:gd name="connsiteY4" fmla="*/ 211265 h 211301"/>
                  <a:gd name="connsiteX5" fmla="*/ 125047 w 126035"/>
                  <a:gd name="connsiteY5" fmla="*/ 211074 h 211301"/>
                  <a:gd name="connsiteX6" fmla="*/ 89614 w 126035"/>
                  <a:gd name="connsiteY6" fmla="*/ 160973 h 211301"/>
                  <a:gd name="connsiteX7" fmla="*/ 59324 w 126035"/>
                  <a:gd name="connsiteY7" fmla="*/ 107823 h 211301"/>
                  <a:gd name="connsiteX8" fmla="*/ 79 w 126035"/>
                  <a:gd name="connsiteY8" fmla="*/ 762 h 211301"/>
                  <a:gd name="connsiteX9" fmla="*/ 269 w 126035"/>
                  <a:gd name="connsiteY9" fmla="*/ 0 h 211301"/>
                  <a:gd name="connsiteX10" fmla="*/ 1031 w 126035"/>
                  <a:gd name="connsiteY10" fmla="*/ 381 h 2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035" h="211301">
                    <a:moveTo>
                      <a:pt x="1031" y="381"/>
                    </a:moveTo>
                    <a:cubicBezTo>
                      <a:pt x="23225" y="34671"/>
                      <a:pt x="45132" y="69056"/>
                      <a:pt x="66754" y="103537"/>
                    </a:cubicBezTo>
                    <a:cubicBezTo>
                      <a:pt x="77708" y="120777"/>
                      <a:pt x="89138" y="137636"/>
                      <a:pt x="98948" y="155543"/>
                    </a:cubicBezTo>
                    <a:cubicBezTo>
                      <a:pt x="108759" y="173450"/>
                      <a:pt x="118094" y="191548"/>
                      <a:pt x="125999" y="210598"/>
                    </a:cubicBezTo>
                    <a:cubicBezTo>
                      <a:pt x="126095" y="210884"/>
                      <a:pt x="125999" y="211169"/>
                      <a:pt x="125714" y="211265"/>
                    </a:cubicBezTo>
                    <a:cubicBezTo>
                      <a:pt x="125523" y="211360"/>
                      <a:pt x="125238" y="211265"/>
                      <a:pt x="125047" y="211074"/>
                    </a:cubicBezTo>
                    <a:cubicBezTo>
                      <a:pt x="112093" y="195072"/>
                      <a:pt x="100663" y="178118"/>
                      <a:pt x="89614" y="160973"/>
                    </a:cubicBezTo>
                    <a:cubicBezTo>
                      <a:pt x="78565" y="143828"/>
                      <a:pt x="69230" y="125635"/>
                      <a:pt x="59324" y="107823"/>
                    </a:cubicBezTo>
                    <a:cubicBezTo>
                      <a:pt x="39322" y="72295"/>
                      <a:pt x="19605" y="36576"/>
                      <a:pt x="79" y="762"/>
                    </a:cubicBezTo>
                    <a:cubicBezTo>
                      <a:pt x="-112" y="476"/>
                      <a:pt x="79" y="191"/>
                      <a:pt x="269" y="0"/>
                    </a:cubicBezTo>
                    <a:cubicBezTo>
                      <a:pt x="555" y="95"/>
                      <a:pt x="841" y="95"/>
                      <a:pt x="1031" y="38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6" name="Freeform: Shape 198">
                <a:extLst>
                  <a:ext uri="{FF2B5EF4-FFF2-40B4-BE49-F238E27FC236}">
                    <a16:creationId xmlns:a16="http://schemas.microsoft.com/office/drawing/2014/main" id="{C45BACD1-E5DC-498A-A5B9-1271FB6135F3}"/>
                  </a:ext>
                </a:extLst>
              </p:cNvPr>
              <p:cNvSpPr/>
              <p:nvPr/>
            </p:nvSpPr>
            <p:spPr>
              <a:xfrm>
                <a:off x="7410350" y="3753563"/>
                <a:ext cx="86145" cy="126293"/>
              </a:xfrm>
              <a:custGeom>
                <a:avLst/>
                <a:gdLst>
                  <a:gd name="connsiteX0" fmla="*/ 956 w 86145"/>
                  <a:gd name="connsiteY0" fmla="*/ 143 h 126293"/>
                  <a:gd name="connsiteX1" fmla="*/ 46676 w 86145"/>
                  <a:gd name="connsiteY1" fmla="*/ 60627 h 126293"/>
                  <a:gd name="connsiteX2" fmla="*/ 68870 w 86145"/>
                  <a:gd name="connsiteY2" fmla="*/ 91392 h 126293"/>
                  <a:gd name="connsiteX3" fmla="*/ 86110 w 86145"/>
                  <a:gd name="connsiteY3" fmla="*/ 125492 h 126293"/>
                  <a:gd name="connsiteX4" fmla="*/ 85824 w 86145"/>
                  <a:gd name="connsiteY4" fmla="*/ 126254 h 126293"/>
                  <a:gd name="connsiteX5" fmla="*/ 85253 w 86145"/>
                  <a:gd name="connsiteY5" fmla="*/ 126159 h 126293"/>
                  <a:gd name="connsiteX6" fmla="*/ 59916 w 86145"/>
                  <a:gd name="connsiteY6" fmla="*/ 97584 h 126293"/>
                  <a:gd name="connsiteX7" fmla="*/ 39533 w 86145"/>
                  <a:gd name="connsiteY7" fmla="*/ 65675 h 126293"/>
                  <a:gd name="connsiteX8" fmla="*/ 99 w 86145"/>
                  <a:gd name="connsiteY8" fmla="*/ 905 h 126293"/>
                  <a:gd name="connsiteX9" fmla="*/ 289 w 86145"/>
                  <a:gd name="connsiteY9" fmla="*/ 143 h 126293"/>
                  <a:gd name="connsiteX10" fmla="*/ 956 w 86145"/>
                  <a:gd name="connsiteY10" fmla="*/ 143 h 12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145" h="126293">
                    <a:moveTo>
                      <a:pt x="956" y="143"/>
                    </a:moveTo>
                    <a:cubicBezTo>
                      <a:pt x="16482" y="20145"/>
                      <a:pt x="31722" y="40338"/>
                      <a:pt x="46676" y="60627"/>
                    </a:cubicBezTo>
                    <a:cubicBezTo>
                      <a:pt x="54201" y="70818"/>
                      <a:pt x="62393" y="80438"/>
                      <a:pt x="68870" y="91392"/>
                    </a:cubicBezTo>
                    <a:cubicBezTo>
                      <a:pt x="75347" y="102251"/>
                      <a:pt x="81538" y="113300"/>
                      <a:pt x="86110" y="125492"/>
                    </a:cubicBezTo>
                    <a:cubicBezTo>
                      <a:pt x="86205" y="125778"/>
                      <a:pt x="86110" y="126063"/>
                      <a:pt x="85824" y="126254"/>
                    </a:cubicBezTo>
                    <a:cubicBezTo>
                      <a:pt x="85634" y="126349"/>
                      <a:pt x="85443" y="126254"/>
                      <a:pt x="85253" y="126159"/>
                    </a:cubicBezTo>
                    <a:cubicBezTo>
                      <a:pt x="75728" y="117396"/>
                      <a:pt x="67631" y="107585"/>
                      <a:pt x="59916" y="97584"/>
                    </a:cubicBezTo>
                    <a:cubicBezTo>
                      <a:pt x="52201" y="87582"/>
                      <a:pt x="46200" y="76343"/>
                      <a:pt x="39533" y="65675"/>
                    </a:cubicBezTo>
                    <a:cubicBezTo>
                      <a:pt x="26102" y="44244"/>
                      <a:pt x="12958" y="22622"/>
                      <a:pt x="99" y="905"/>
                    </a:cubicBezTo>
                    <a:cubicBezTo>
                      <a:pt x="-91" y="619"/>
                      <a:pt x="4" y="333"/>
                      <a:pt x="289" y="143"/>
                    </a:cubicBezTo>
                    <a:cubicBezTo>
                      <a:pt x="575" y="-48"/>
                      <a:pt x="861" y="-48"/>
                      <a:pt x="956" y="143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7" name="Freeform: Shape 199">
                <a:extLst>
                  <a:ext uri="{FF2B5EF4-FFF2-40B4-BE49-F238E27FC236}">
                    <a16:creationId xmlns:a16="http://schemas.microsoft.com/office/drawing/2014/main" id="{004058E1-42D5-4591-8203-BF714EC72679}"/>
                  </a:ext>
                </a:extLst>
              </p:cNvPr>
              <p:cNvSpPr/>
              <p:nvPr/>
            </p:nvSpPr>
            <p:spPr>
              <a:xfrm>
                <a:off x="6901525" y="3991319"/>
                <a:ext cx="71686" cy="84236"/>
              </a:xfrm>
              <a:custGeom>
                <a:avLst/>
                <a:gdLst>
                  <a:gd name="connsiteX0" fmla="*/ 861 w 71686"/>
                  <a:gd name="connsiteY0" fmla="*/ 36 h 84236"/>
                  <a:gd name="connsiteX1" fmla="*/ 48296 w 71686"/>
                  <a:gd name="connsiteY1" fmla="*/ 31659 h 84236"/>
                  <a:gd name="connsiteX2" fmla="*/ 65536 w 71686"/>
                  <a:gd name="connsiteY2" fmla="*/ 55185 h 84236"/>
                  <a:gd name="connsiteX3" fmla="*/ 71632 w 71686"/>
                  <a:gd name="connsiteY3" fmla="*/ 83665 h 84236"/>
                  <a:gd name="connsiteX4" fmla="*/ 71060 w 71686"/>
                  <a:gd name="connsiteY4" fmla="*/ 84237 h 84236"/>
                  <a:gd name="connsiteX5" fmla="*/ 70584 w 71686"/>
                  <a:gd name="connsiteY5" fmla="*/ 83951 h 84236"/>
                  <a:gd name="connsiteX6" fmla="*/ 55916 w 71686"/>
                  <a:gd name="connsiteY6" fmla="*/ 60234 h 84236"/>
                  <a:gd name="connsiteX7" fmla="*/ 41628 w 71686"/>
                  <a:gd name="connsiteY7" fmla="*/ 37279 h 84236"/>
                  <a:gd name="connsiteX8" fmla="*/ 290 w 71686"/>
                  <a:gd name="connsiteY8" fmla="*/ 1083 h 84236"/>
                  <a:gd name="connsiteX9" fmla="*/ 99 w 71686"/>
                  <a:gd name="connsiteY9" fmla="*/ 321 h 84236"/>
                  <a:gd name="connsiteX10" fmla="*/ 861 w 71686"/>
                  <a:gd name="connsiteY10" fmla="*/ 36 h 84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86" h="84236">
                    <a:moveTo>
                      <a:pt x="861" y="36"/>
                    </a:moveTo>
                    <a:cubicBezTo>
                      <a:pt x="18673" y="6513"/>
                      <a:pt x="35056" y="17466"/>
                      <a:pt x="48296" y="31659"/>
                    </a:cubicBezTo>
                    <a:cubicBezTo>
                      <a:pt x="54868" y="38707"/>
                      <a:pt x="61631" y="46137"/>
                      <a:pt x="65536" y="55185"/>
                    </a:cubicBezTo>
                    <a:cubicBezTo>
                      <a:pt x="69441" y="64139"/>
                      <a:pt x="72108" y="73759"/>
                      <a:pt x="71632" y="83665"/>
                    </a:cubicBezTo>
                    <a:cubicBezTo>
                      <a:pt x="71632" y="83951"/>
                      <a:pt x="71346" y="84237"/>
                      <a:pt x="71060" y="84237"/>
                    </a:cubicBezTo>
                    <a:cubicBezTo>
                      <a:pt x="70870" y="84237"/>
                      <a:pt x="70679" y="84141"/>
                      <a:pt x="70584" y="83951"/>
                    </a:cubicBezTo>
                    <a:cubicBezTo>
                      <a:pt x="65250" y="75759"/>
                      <a:pt x="60869" y="67854"/>
                      <a:pt x="55916" y="60234"/>
                    </a:cubicBezTo>
                    <a:cubicBezTo>
                      <a:pt x="51058" y="52709"/>
                      <a:pt x="47153" y="44517"/>
                      <a:pt x="41628" y="37279"/>
                    </a:cubicBezTo>
                    <a:cubicBezTo>
                      <a:pt x="30674" y="22800"/>
                      <a:pt x="16673" y="10323"/>
                      <a:pt x="290" y="1083"/>
                    </a:cubicBezTo>
                    <a:cubicBezTo>
                      <a:pt x="4" y="893"/>
                      <a:pt x="-91" y="607"/>
                      <a:pt x="99" y="321"/>
                    </a:cubicBezTo>
                    <a:cubicBezTo>
                      <a:pt x="385" y="36"/>
                      <a:pt x="671" y="-60"/>
                      <a:pt x="861" y="36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8" name="Freeform: Shape 200">
                <a:extLst>
                  <a:ext uri="{FF2B5EF4-FFF2-40B4-BE49-F238E27FC236}">
                    <a16:creationId xmlns:a16="http://schemas.microsoft.com/office/drawing/2014/main" id="{23C5E8A7-B424-42A0-AF1F-4B0FB1006EFE}"/>
                  </a:ext>
                </a:extLst>
              </p:cNvPr>
              <p:cNvSpPr/>
              <p:nvPr/>
            </p:nvSpPr>
            <p:spPr>
              <a:xfrm>
                <a:off x="7204875" y="3912810"/>
                <a:ext cx="397778" cy="47995"/>
              </a:xfrm>
              <a:custGeom>
                <a:avLst/>
                <a:gdLst>
                  <a:gd name="connsiteX0" fmla="*/ 691 w 397778"/>
                  <a:gd name="connsiteY0" fmla="*/ 25205 h 47995"/>
                  <a:gd name="connsiteX1" fmla="*/ 101752 w 397778"/>
                  <a:gd name="connsiteY1" fmla="*/ 41493 h 47995"/>
                  <a:gd name="connsiteX2" fmla="*/ 152329 w 397778"/>
                  <a:gd name="connsiteY2" fmla="*/ 38826 h 47995"/>
                  <a:gd name="connsiteX3" fmla="*/ 200812 w 397778"/>
                  <a:gd name="connsiteY3" fmla="*/ 24443 h 47995"/>
                  <a:gd name="connsiteX4" fmla="*/ 249484 w 397778"/>
                  <a:gd name="connsiteY4" fmla="*/ 6441 h 47995"/>
                  <a:gd name="connsiteX5" fmla="*/ 301967 w 397778"/>
                  <a:gd name="connsiteY5" fmla="*/ 250 h 47995"/>
                  <a:gd name="connsiteX6" fmla="*/ 397598 w 397778"/>
                  <a:gd name="connsiteY6" fmla="*/ 38826 h 47995"/>
                  <a:gd name="connsiteX7" fmla="*/ 397598 w 397778"/>
                  <a:gd name="connsiteY7" fmla="*/ 39588 h 47995"/>
                  <a:gd name="connsiteX8" fmla="*/ 396931 w 397778"/>
                  <a:gd name="connsiteY8" fmla="*/ 39683 h 47995"/>
                  <a:gd name="connsiteX9" fmla="*/ 301491 w 397778"/>
                  <a:gd name="connsiteY9" fmla="*/ 11108 h 47995"/>
                  <a:gd name="connsiteX10" fmla="*/ 276726 w 397778"/>
                  <a:gd name="connsiteY10" fmla="*/ 12346 h 47995"/>
                  <a:gd name="connsiteX11" fmla="*/ 252247 w 397778"/>
                  <a:gd name="connsiteY11" fmla="*/ 16918 h 47995"/>
                  <a:gd name="connsiteX12" fmla="*/ 203764 w 397778"/>
                  <a:gd name="connsiteY12" fmla="*/ 32730 h 47995"/>
                  <a:gd name="connsiteX13" fmla="*/ 153377 w 397778"/>
                  <a:gd name="connsiteY13" fmla="*/ 45970 h 47995"/>
                  <a:gd name="connsiteX14" fmla="*/ 101371 w 397778"/>
                  <a:gd name="connsiteY14" fmla="*/ 47017 h 47995"/>
                  <a:gd name="connsiteX15" fmla="*/ 406 w 397778"/>
                  <a:gd name="connsiteY15" fmla="*/ 26348 h 47995"/>
                  <a:gd name="connsiteX16" fmla="*/ 25 w 397778"/>
                  <a:gd name="connsiteY16" fmla="*/ 25681 h 47995"/>
                  <a:gd name="connsiteX17" fmla="*/ 691 w 397778"/>
                  <a:gd name="connsiteY17" fmla="*/ 25205 h 4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7778" h="47995">
                    <a:moveTo>
                      <a:pt x="691" y="25205"/>
                    </a:moveTo>
                    <a:cubicBezTo>
                      <a:pt x="34124" y="32635"/>
                      <a:pt x="67747" y="39969"/>
                      <a:pt x="101752" y="41493"/>
                    </a:cubicBezTo>
                    <a:cubicBezTo>
                      <a:pt x="118706" y="42445"/>
                      <a:pt x="135756" y="41683"/>
                      <a:pt x="152329" y="38826"/>
                    </a:cubicBezTo>
                    <a:cubicBezTo>
                      <a:pt x="168998" y="36159"/>
                      <a:pt x="184905" y="30634"/>
                      <a:pt x="200812" y="24443"/>
                    </a:cubicBezTo>
                    <a:cubicBezTo>
                      <a:pt x="216719" y="18252"/>
                      <a:pt x="232530" y="11394"/>
                      <a:pt x="249484" y="6441"/>
                    </a:cubicBezTo>
                    <a:cubicBezTo>
                      <a:pt x="266344" y="1488"/>
                      <a:pt x="284346" y="-798"/>
                      <a:pt x="301967" y="250"/>
                    </a:cubicBezTo>
                    <a:cubicBezTo>
                      <a:pt x="337210" y="2440"/>
                      <a:pt x="371881" y="15490"/>
                      <a:pt x="397598" y="38826"/>
                    </a:cubicBezTo>
                    <a:cubicBezTo>
                      <a:pt x="397789" y="39016"/>
                      <a:pt x="397884" y="39397"/>
                      <a:pt x="397598" y="39588"/>
                    </a:cubicBezTo>
                    <a:cubicBezTo>
                      <a:pt x="397408" y="39778"/>
                      <a:pt x="397122" y="39778"/>
                      <a:pt x="396931" y="39683"/>
                    </a:cubicBezTo>
                    <a:cubicBezTo>
                      <a:pt x="367880" y="21681"/>
                      <a:pt x="334829" y="11394"/>
                      <a:pt x="301491" y="11108"/>
                    </a:cubicBezTo>
                    <a:cubicBezTo>
                      <a:pt x="293204" y="10822"/>
                      <a:pt x="284917" y="11203"/>
                      <a:pt x="276726" y="12346"/>
                    </a:cubicBezTo>
                    <a:cubicBezTo>
                      <a:pt x="268534" y="13204"/>
                      <a:pt x="260343" y="14728"/>
                      <a:pt x="252247" y="16918"/>
                    </a:cubicBezTo>
                    <a:cubicBezTo>
                      <a:pt x="236054" y="21014"/>
                      <a:pt x="220052" y="27110"/>
                      <a:pt x="203764" y="32730"/>
                    </a:cubicBezTo>
                    <a:cubicBezTo>
                      <a:pt x="187572" y="38445"/>
                      <a:pt x="170713" y="43779"/>
                      <a:pt x="153377" y="45970"/>
                    </a:cubicBezTo>
                    <a:cubicBezTo>
                      <a:pt x="136042" y="48351"/>
                      <a:pt x="118611" y="48541"/>
                      <a:pt x="101371" y="47017"/>
                    </a:cubicBezTo>
                    <a:cubicBezTo>
                      <a:pt x="66890" y="43969"/>
                      <a:pt x="33457" y="35206"/>
                      <a:pt x="406" y="26348"/>
                    </a:cubicBezTo>
                    <a:cubicBezTo>
                      <a:pt x="120" y="26253"/>
                      <a:pt x="-71" y="25967"/>
                      <a:pt x="25" y="25681"/>
                    </a:cubicBezTo>
                    <a:cubicBezTo>
                      <a:pt x="120" y="25300"/>
                      <a:pt x="406" y="25205"/>
                      <a:pt x="691" y="25205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70" name="Graphic 1">
              <a:extLst>
                <a:ext uri="{FF2B5EF4-FFF2-40B4-BE49-F238E27FC236}">
                  <a16:creationId xmlns:a16="http://schemas.microsoft.com/office/drawing/2014/main" id="{12E54B03-B103-484E-AC88-34EA7D394095}"/>
                </a:ext>
              </a:extLst>
            </p:cNvPr>
            <p:cNvGrpSpPr/>
            <p:nvPr/>
          </p:nvGrpSpPr>
          <p:grpSpPr>
            <a:xfrm>
              <a:off x="6189058" y="3162106"/>
              <a:ext cx="1487044" cy="3154111"/>
              <a:chOff x="6189058" y="3162106"/>
              <a:chExt cx="1487044" cy="3154111"/>
            </a:xfrm>
          </p:grpSpPr>
          <p:sp>
            <p:nvSpPr>
              <p:cNvPr id="271" name="Freeform: Shape 202">
                <a:extLst>
                  <a:ext uri="{FF2B5EF4-FFF2-40B4-BE49-F238E27FC236}">
                    <a16:creationId xmlns:a16="http://schemas.microsoft.com/office/drawing/2014/main" id="{830386F3-0FD2-4BAA-AEAA-F3BC290B0408}"/>
                  </a:ext>
                </a:extLst>
              </p:cNvPr>
              <p:cNvSpPr/>
              <p:nvPr/>
            </p:nvSpPr>
            <p:spPr>
              <a:xfrm>
                <a:off x="6189058" y="4214234"/>
                <a:ext cx="140239" cy="230415"/>
              </a:xfrm>
              <a:custGeom>
                <a:avLst/>
                <a:gdLst>
                  <a:gd name="connsiteX0" fmla="*/ 137256 w 140239"/>
                  <a:gd name="connsiteY0" fmla="*/ 182505 h 230415"/>
                  <a:gd name="connsiteX1" fmla="*/ 127636 w 140239"/>
                  <a:gd name="connsiteY1" fmla="*/ 107543 h 230415"/>
                  <a:gd name="connsiteX2" fmla="*/ 89822 w 140239"/>
                  <a:gd name="connsiteY2" fmla="*/ 36296 h 230415"/>
                  <a:gd name="connsiteX3" fmla="*/ 52579 w 140239"/>
                  <a:gd name="connsiteY3" fmla="*/ 2387 h 230415"/>
                  <a:gd name="connsiteX4" fmla="*/ 1 w 140239"/>
                  <a:gd name="connsiteY4" fmla="*/ 11531 h 230415"/>
                  <a:gd name="connsiteX5" fmla="*/ 73153 w 140239"/>
                  <a:gd name="connsiteY5" fmla="*/ 230416 h 230415"/>
                  <a:gd name="connsiteX6" fmla="*/ 87536 w 140239"/>
                  <a:gd name="connsiteY6" fmla="*/ 228987 h 230415"/>
                  <a:gd name="connsiteX7" fmla="*/ 137256 w 140239"/>
                  <a:gd name="connsiteY7" fmla="*/ 182505 h 23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239" h="230415">
                    <a:moveTo>
                      <a:pt x="137256" y="182505"/>
                    </a:moveTo>
                    <a:cubicBezTo>
                      <a:pt x="144591" y="157930"/>
                      <a:pt x="137256" y="131356"/>
                      <a:pt x="127636" y="107543"/>
                    </a:cubicBezTo>
                    <a:cubicBezTo>
                      <a:pt x="117539" y="82587"/>
                      <a:pt x="104871" y="58680"/>
                      <a:pt x="89822" y="36296"/>
                    </a:cubicBezTo>
                    <a:cubicBezTo>
                      <a:pt x="80297" y="22104"/>
                      <a:pt x="68867" y="7816"/>
                      <a:pt x="52579" y="2387"/>
                    </a:cubicBezTo>
                    <a:cubicBezTo>
                      <a:pt x="34958" y="-3518"/>
                      <a:pt x="16860" y="2292"/>
                      <a:pt x="1" y="11531"/>
                    </a:cubicBezTo>
                    <a:cubicBezTo>
                      <a:pt x="-189" y="52203"/>
                      <a:pt x="29719" y="133070"/>
                      <a:pt x="73153" y="230416"/>
                    </a:cubicBezTo>
                    <a:cubicBezTo>
                      <a:pt x="78011" y="230416"/>
                      <a:pt x="82869" y="230034"/>
                      <a:pt x="87536" y="228987"/>
                    </a:cubicBezTo>
                    <a:cubicBezTo>
                      <a:pt x="110872" y="223653"/>
                      <a:pt x="130494" y="205269"/>
                      <a:pt x="137256" y="182505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2" name="Freeform: Shape 203">
                <a:extLst>
                  <a:ext uri="{FF2B5EF4-FFF2-40B4-BE49-F238E27FC236}">
                    <a16:creationId xmlns:a16="http://schemas.microsoft.com/office/drawing/2014/main" id="{A779FF0F-EAD1-494D-9A1E-5E464CA612A0}"/>
                  </a:ext>
                </a:extLst>
              </p:cNvPr>
              <p:cNvSpPr/>
              <p:nvPr/>
            </p:nvSpPr>
            <p:spPr>
              <a:xfrm>
                <a:off x="6431470" y="4792027"/>
                <a:ext cx="1244631" cy="1524190"/>
              </a:xfrm>
              <a:custGeom>
                <a:avLst/>
                <a:gdLst>
                  <a:gd name="connsiteX0" fmla="*/ 716661 w 1244631"/>
                  <a:gd name="connsiteY0" fmla="*/ 575405 h 1524190"/>
                  <a:gd name="connsiteX1" fmla="*/ 396526 w 1244631"/>
                  <a:gd name="connsiteY1" fmla="*/ 362903 h 1524190"/>
                  <a:gd name="connsiteX2" fmla="*/ 0 w 1244631"/>
                  <a:gd name="connsiteY2" fmla="*/ 0 h 1524190"/>
                  <a:gd name="connsiteX3" fmla="*/ 110109 w 1244631"/>
                  <a:gd name="connsiteY3" fmla="*/ 222218 h 1524190"/>
                  <a:gd name="connsiteX4" fmla="*/ 592169 w 1244631"/>
                  <a:gd name="connsiteY4" fmla="*/ 658749 h 1524190"/>
                  <a:gd name="connsiteX5" fmla="*/ 964216 w 1244631"/>
                  <a:gd name="connsiteY5" fmla="*/ 1524190 h 1524190"/>
                  <a:gd name="connsiteX6" fmla="*/ 1244632 w 1244631"/>
                  <a:gd name="connsiteY6" fmla="*/ 1524190 h 1524190"/>
                  <a:gd name="connsiteX7" fmla="*/ 895826 w 1244631"/>
                  <a:gd name="connsiteY7" fmla="*/ 866680 h 1524190"/>
                  <a:gd name="connsiteX8" fmla="*/ 716661 w 1244631"/>
                  <a:gd name="connsiteY8" fmla="*/ 575405 h 152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31" h="1524190">
                    <a:moveTo>
                      <a:pt x="716661" y="575405"/>
                    </a:moveTo>
                    <a:cubicBezTo>
                      <a:pt x="626840" y="483489"/>
                      <a:pt x="506158" y="429958"/>
                      <a:pt x="396526" y="362903"/>
                    </a:cubicBezTo>
                    <a:cubicBezTo>
                      <a:pt x="242697" y="268891"/>
                      <a:pt x="107823" y="144494"/>
                      <a:pt x="0" y="0"/>
                    </a:cubicBezTo>
                    <a:cubicBezTo>
                      <a:pt x="42577" y="84296"/>
                      <a:pt x="82201" y="162496"/>
                      <a:pt x="110109" y="222218"/>
                    </a:cubicBezTo>
                    <a:cubicBezTo>
                      <a:pt x="220218" y="457581"/>
                      <a:pt x="455581" y="571405"/>
                      <a:pt x="592169" y="658749"/>
                    </a:cubicBezTo>
                    <a:cubicBezTo>
                      <a:pt x="728853" y="746093"/>
                      <a:pt x="964216" y="1524190"/>
                      <a:pt x="964216" y="1524190"/>
                    </a:cubicBezTo>
                    <a:lnTo>
                      <a:pt x="1244632" y="1524190"/>
                    </a:lnTo>
                    <a:cubicBezTo>
                      <a:pt x="1119949" y="1309593"/>
                      <a:pt x="1003554" y="1090231"/>
                      <a:pt x="895826" y="866680"/>
                    </a:cubicBezTo>
                    <a:cubicBezTo>
                      <a:pt x="846106" y="763619"/>
                      <a:pt x="796766" y="657415"/>
                      <a:pt x="716661" y="575405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3" name="Freeform: Shape 204">
                <a:extLst>
                  <a:ext uri="{FF2B5EF4-FFF2-40B4-BE49-F238E27FC236}">
                    <a16:creationId xmlns:a16="http://schemas.microsoft.com/office/drawing/2014/main" id="{56150E80-6DE6-410A-80A7-D058C48DCB5C}"/>
                  </a:ext>
                </a:extLst>
              </p:cNvPr>
              <p:cNvSpPr/>
              <p:nvPr/>
            </p:nvSpPr>
            <p:spPr>
              <a:xfrm>
                <a:off x="6411893" y="3162106"/>
                <a:ext cx="116219" cy="142343"/>
              </a:xfrm>
              <a:custGeom>
                <a:avLst/>
                <a:gdLst>
                  <a:gd name="connsiteX0" fmla="*/ 115780 w 116219"/>
                  <a:gd name="connsiteY0" fmla="*/ 72488 h 142343"/>
                  <a:gd name="connsiteX1" fmla="*/ 94348 w 116219"/>
                  <a:gd name="connsiteY1" fmla="*/ 16576 h 142343"/>
                  <a:gd name="connsiteX2" fmla="*/ 58725 w 116219"/>
                  <a:gd name="connsiteY2" fmla="*/ 669 h 142343"/>
                  <a:gd name="connsiteX3" fmla="*/ 27102 w 116219"/>
                  <a:gd name="connsiteY3" fmla="*/ 7146 h 142343"/>
                  <a:gd name="connsiteX4" fmla="*/ 337 w 116219"/>
                  <a:gd name="connsiteY4" fmla="*/ 38674 h 142343"/>
                  <a:gd name="connsiteX5" fmla="*/ 1098 w 116219"/>
                  <a:gd name="connsiteY5" fmla="*/ 71154 h 142343"/>
                  <a:gd name="connsiteX6" fmla="*/ 24244 w 116219"/>
                  <a:gd name="connsiteY6" fmla="*/ 124304 h 142343"/>
                  <a:gd name="connsiteX7" fmla="*/ 78060 w 116219"/>
                  <a:gd name="connsiteY7" fmla="*/ 140496 h 142343"/>
                  <a:gd name="connsiteX8" fmla="*/ 115780 w 116219"/>
                  <a:gd name="connsiteY8" fmla="*/ 72488 h 14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19" h="142343">
                    <a:moveTo>
                      <a:pt x="115780" y="72488"/>
                    </a:moveTo>
                    <a:cubicBezTo>
                      <a:pt x="113493" y="52485"/>
                      <a:pt x="104826" y="34102"/>
                      <a:pt x="94348" y="16576"/>
                    </a:cubicBezTo>
                    <a:cubicBezTo>
                      <a:pt x="87014" y="4289"/>
                      <a:pt x="72726" y="-2188"/>
                      <a:pt x="58725" y="669"/>
                    </a:cubicBezTo>
                    <a:lnTo>
                      <a:pt x="27102" y="7146"/>
                    </a:lnTo>
                    <a:cubicBezTo>
                      <a:pt x="11957" y="10194"/>
                      <a:pt x="1098" y="23244"/>
                      <a:pt x="337" y="38674"/>
                    </a:cubicBezTo>
                    <a:cubicBezTo>
                      <a:pt x="-235" y="49533"/>
                      <a:pt x="-140" y="60391"/>
                      <a:pt x="1098" y="71154"/>
                    </a:cubicBezTo>
                    <a:cubicBezTo>
                      <a:pt x="3480" y="90681"/>
                      <a:pt x="10528" y="110207"/>
                      <a:pt x="24244" y="124304"/>
                    </a:cubicBezTo>
                    <a:cubicBezTo>
                      <a:pt x="37960" y="138401"/>
                      <a:pt x="59201" y="146116"/>
                      <a:pt x="78060" y="140496"/>
                    </a:cubicBezTo>
                    <a:cubicBezTo>
                      <a:pt x="105112" y="132591"/>
                      <a:pt x="118923" y="100491"/>
                      <a:pt x="115780" y="72488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279" name="Graphic 1">
            <a:extLst>
              <a:ext uri="{FF2B5EF4-FFF2-40B4-BE49-F238E27FC236}">
                <a16:creationId xmlns:a16="http://schemas.microsoft.com/office/drawing/2014/main" id="{D71F0674-3D01-4922-BF57-45535E948527}"/>
              </a:ext>
            </a:extLst>
          </p:cNvPr>
          <p:cNvGrpSpPr/>
          <p:nvPr/>
        </p:nvGrpSpPr>
        <p:grpSpPr>
          <a:xfrm rot="10800000">
            <a:off x="7776382" y="-1674339"/>
            <a:ext cx="1809262" cy="3191373"/>
            <a:chOff x="6189058" y="3162106"/>
            <a:chExt cx="1730882" cy="3154111"/>
          </a:xfrm>
        </p:grpSpPr>
        <p:sp>
          <p:nvSpPr>
            <p:cNvPr id="280" name="Freeform: Shape 194">
              <a:extLst>
                <a:ext uri="{FF2B5EF4-FFF2-40B4-BE49-F238E27FC236}">
                  <a16:creationId xmlns:a16="http://schemas.microsoft.com/office/drawing/2014/main" id="{8FAF6DF3-5C42-45AE-A86C-4766BCDA3AD8}"/>
                </a:ext>
              </a:extLst>
            </p:cNvPr>
            <p:cNvSpPr/>
            <p:nvPr/>
          </p:nvSpPr>
          <p:spPr>
            <a:xfrm>
              <a:off x="7809071" y="5030533"/>
              <a:ext cx="110869" cy="227171"/>
            </a:xfrm>
            <a:custGeom>
              <a:avLst/>
              <a:gdLst>
                <a:gd name="connsiteX0" fmla="*/ 0 w 110870"/>
                <a:gd name="connsiteY0" fmla="*/ 163258 h 227171"/>
                <a:gd name="connsiteX1" fmla="*/ 110871 w 110870"/>
                <a:gd name="connsiteY1" fmla="*/ 227171 h 227171"/>
                <a:gd name="connsiteX2" fmla="*/ 102965 w 110870"/>
                <a:gd name="connsiteY2" fmla="*/ 173545 h 227171"/>
                <a:gd name="connsiteX3" fmla="*/ 106108 w 110870"/>
                <a:gd name="connsiteY3" fmla="*/ 0 h 227171"/>
                <a:gd name="connsiteX4" fmla="*/ 105251 w 110870"/>
                <a:gd name="connsiteY4" fmla="*/ 2572 h 227171"/>
                <a:gd name="connsiteX5" fmla="*/ 0 w 110870"/>
                <a:gd name="connsiteY5" fmla="*/ 163258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870" h="227171">
                  <a:moveTo>
                    <a:pt x="0" y="163258"/>
                  </a:moveTo>
                  <a:cubicBezTo>
                    <a:pt x="36957" y="184594"/>
                    <a:pt x="73914" y="205930"/>
                    <a:pt x="110871" y="227171"/>
                  </a:cubicBezTo>
                  <a:cubicBezTo>
                    <a:pt x="104584" y="204121"/>
                    <a:pt x="101632" y="185738"/>
                    <a:pt x="102965" y="173545"/>
                  </a:cubicBezTo>
                  <a:cubicBezTo>
                    <a:pt x="106489" y="140208"/>
                    <a:pt x="107347" y="78105"/>
                    <a:pt x="106108" y="0"/>
                  </a:cubicBezTo>
                  <a:cubicBezTo>
                    <a:pt x="105823" y="857"/>
                    <a:pt x="105537" y="1714"/>
                    <a:pt x="105251" y="2572"/>
                  </a:cubicBezTo>
                  <a:cubicBezTo>
                    <a:pt x="83153" y="63532"/>
                    <a:pt x="49530" y="121634"/>
                    <a:pt x="0" y="163258"/>
                  </a:cubicBezTo>
                  <a:close/>
                </a:path>
              </a:pathLst>
            </a:custGeom>
            <a:solidFill>
              <a:srgbClr val="E59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81" name="Graphic 1">
              <a:extLst>
                <a:ext uri="{FF2B5EF4-FFF2-40B4-BE49-F238E27FC236}">
                  <a16:creationId xmlns:a16="http://schemas.microsoft.com/office/drawing/2014/main" id="{64C4F8F2-C890-4159-861C-4D5BD617CA04}"/>
                </a:ext>
              </a:extLst>
            </p:cNvPr>
            <p:cNvGrpSpPr/>
            <p:nvPr/>
          </p:nvGrpSpPr>
          <p:grpSpPr>
            <a:xfrm>
              <a:off x="6740616" y="3670041"/>
              <a:ext cx="862038" cy="405515"/>
              <a:chOff x="6740616" y="3670041"/>
              <a:chExt cx="862038" cy="405515"/>
            </a:xfrm>
            <a:solidFill>
              <a:srgbClr val="D17A66"/>
            </a:solidFill>
          </p:grpSpPr>
          <p:sp>
            <p:nvSpPr>
              <p:cNvPr id="286" name="Freeform: Shape 196">
                <a:extLst>
                  <a:ext uri="{FF2B5EF4-FFF2-40B4-BE49-F238E27FC236}">
                    <a16:creationId xmlns:a16="http://schemas.microsoft.com/office/drawing/2014/main" id="{1A01019B-D860-4970-B4D0-57AC2DAB1BDE}"/>
                  </a:ext>
                </a:extLst>
              </p:cNvPr>
              <p:cNvSpPr/>
              <p:nvPr/>
            </p:nvSpPr>
            <p:spPr>
              <a:xfrm>
                <a:off x="6740616" y="3670041"/>
                <a:ext cx="131791" cy="319349"/>
              </a:xfrm>
              <a:custGeom>
                <a:avLst/>
                <a:gdLst>
                  <a:gd name="connsiteX0" fmla="*/ 988 w 131791"/>
                  <a:gd name="connsiteY0" fmla="*/ 321 h 319349"/>
                  <a:gd name="connsiteX1" fmla="*/ 69854 w 131791"/>
                  <a:gd name="connsiteY1" fmla="*/ 158055 h 319349"/>
                  <a:gd name="connsiteX2" fmla="*/ 103572 w 131791"/>
                  <a:gd name="connsiteY2" fmla="*/ 237208 h 319349"/>
                  <a:gd name="connsiteX3" fmla="*/ 131767 w 131791"/>
                  <a:gd name="connsiteY3" fmla="*/ 318647 h 319349"/>
                  <a:gd name="connsiteX4" fmla="*/ 131385 w 131791"/>
                  <a:gd name="connsiteY4" fmla="*/ 319314 h 319349"/>
                  <a:gd name="connsiteX5" fmla="*/ 130719 w 131791"/>
                  <a:gd name="connsiteY5" fmla="*/ 319028 h 319349"/>
                  <a:gd name="connsiteX6" fmla="*/ 93571 w 131791"/>
                  <a:gd name="connsiteY6" fmla="*/ 241304 h 319349"/>
                  <a:gd name="connsiteX7" fmla="*/ 61853 w 131791"/>
                  <a:gd name="connsiteY7" fmla="*/ 161294 h 319349"/>
                  <a:gd name="connsiteX8" fmla="*/ 36 w 131791"/>
                  <a:gd name="connsiteY8" fmla="*/ 703 h 319349"/>
                  <a:gd name="connsiteX9" fmla="*/ 321 w 131791"/>
                  <a:gd name="connsiteY9" fmla="*/ 36 h 319349"/>
                  <a:gd name="connsiteX10" fmla="*/ 988 w 131791"/>
                  <a:gd name="connsiteY10" fmla="*/ 321 h 3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91" h="319349">
                    <a:moveTo>
                      <a:pt x="988" y="321"/>
                    </a:moveTo>
                    <a:cubicBezTo>
                      <a:pt x="24229" y="52804"/>
                      <a:pt x="47185" y="105382"/>
                      <a:pt x="69854" y="158055"/>
                    </a:cubicBezTo>
                    <a:cubicBezTo>
                      <a:pt x="81284" y="184345"/>
                      <a:pt x="93285" y="210443"/>
                      <a:pt x="103572" y="237208"/>
                    </a:cubicBezTo>
                    <a:cubicBezTo>
                      <a:pt x="113574" y="264069"/>
                      <a:pt x="123766" y="290929"/>
                      <a:pt x="131767" y="318647"/>
                    </a:cubicBezTo>
                    <a:cubicBezTo>
                      <a:pt x="131862" y="318933"/>
                      <a:pt x="131671" y="319219"/>
                      <a:pt x="131385" y="319314"/>
                    </a:cubicBezTo>
                    <a:cubicBezTo>
                      <a:pt x="131100" y="319409"/>
                      <a:pt x="130909" y="319314"/>
                      <a:pt x="130719" y="319028"/>
                    </a:cubicBezTo>
                    <a:cubicBezTo>
                      <a:pt x="117003" y="293692"/>
                      <a:pt x="105382" y="267403"/>
                      <a:pt x="93571" y="241304"/>
                    </a:cubicBezTo>
                    <a:cubicBezTo>
                      <a:pt x="82046" y="215015"/>
                      <a:pt x="72235" y="188059"/>
                      <a:pt x="61853" y="161294"/>
                    </a:cubicBezTo>
                    <a:cubicBezTo>
                      <a:pt x="40993" y="107859"/>
                      <a:pt x="20324" y="54328"/>
                      <a:pt x="36" y="703"/>
                    </a:cubicBezTo>
                    <a:cubicBezTo>
                      <a:pt x="-59" y="417"/>
                      <a:pt x="36" y="131"/>
                      <a:pt x="321" y="36"/>
                    </a:cubicBezTo>
                    <a:cubicBezTo>
                      <a:pt x="607" y="-60"/>
                      <a:pt x="893" y="36"/>
                      <a:pt x="988" y="32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7" name="Freeform: Shape 197">
                <a:extLst>
                  <a:ext uri="{FF2B5EF4-FFF2-40B4-BE49-F238E27FC236}">
                    <a16:creationId xmlns:a16="http://schemas.microsoft.com/office/drawing/2014/main" id="{27952309-6417-4FE5-9566-41C645C45518}"/>
                  </a:ext>
                </a:extLst>
              </p:cNvPr>
              <p:cNvSpPr/>
              <p:nvPr/>
            </p:nvSpPr>
            <p:spPr>
              <a:xfrm>
                <a:off x="7072519" y="3696461"/>
                <a:ext cx="126035" cy="211301"/>
              </a:xfrm>
              <a:custGeom>
                <a:avLst/>
                <a:gdLst>
                  <a:gd name="connsiteX0" fmla="*/ 1031 w 126035"/>
                  <a:gd name="connsiteY0" fmla="*/ 381 h 211301"/>
                  <a:gd name="connsiteX1" fmla="*/ 66754 w 126035"/>
                  <a:gd name="connsiteY1" fmla="*/ 103537 h 211301"/>
                  <a:gd name="connsiteX2" fmla="*/ 98948 w 126035"/>
                  <a:gd name="connsiteY2" fmla="*/ 155543 h 211301"/>
                  <a:gd name="connsiteX3" fmla="*/ 125999 w 126035"/>
                  <a:gd name="connsiteY3" fmla="*/ 210598 h 211301"/>
                  <a:gd name="connsiteX4" fmla="*/ 125714 w 126035"/>
                  <a:gd name="connsiteY4" fmla="*/ 211265 h 211301"/>
                  <a:gd name="connsiteX5" fmla="*/ 125047 w 126035"/>
                  <a:gd name="connsiteY5" fmla="*/ 211074 h 211301"/>
                  <a:gd name="connsiteX6" fmla="*/ 89614 w 126035"/>
                  <a:gd name="connsiteY6" fmla="*/ 160973 h 211301"/>
                  <a:gd name="connsiteX7" fmla="*/ 59324 w 126035"/>
                  <a:gd name="connsiteY7" fmla="*/ 107823 h 211301"/>
                  <a:gd name="connsiteX8" fmla="*/ 79 w 126035"/>
                  <a:gd name="connsiteY8" fmla="*/ 762 h 211301"/>
                  <a:gd name="connsiteX9" fmla="*/ 269 w 126035"/>
                  <a:gd name="connsiteY9" fmla="*/ 0 h 211301"/>
                  <a:gd name="connsiteX10" fmla="*/ 1031 w 126035"/>
                  <a:gd name="connsiteY10" fmla="*/ 381 h 2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035" h="211301">
                    <a:moveTo>
                      <a:pt x="1031" y="381"/>
                    </a:moveTo>
                    <a:cubicBezTo>
                      <a:pt x="23225" y="34671"/>
                      <a:pt x="45132" y="69056"/>
                      <a:pt x="66754" y="103537"/>
                    </a:cubicBezTo>
                    <a:cubicBezTo>
                      <a:pt x="77708" y="120777"/>
                      <a:pt x="89138" y="137636"/>
                      <a:pt x="98948" y="155543"/>
                    </a:cubicBezTo>
                    <a:cubicBezTo>
                      <a:pt x="108759" y="173450"/>
                      <a:pt x="118094" y="191548"/>
                      <a:pt x="125999" y="210598"/>
                    </a:cubicBezTo>
                    <a:cubicBezTo>
                      <a:pt x="126095" y="210884"/>
                      <a:pt x="125999" y="211169"/>
                      <a:pt x="125714" y="211265"/>
                    </a:cubicBezTo>
                    <a:cubicBezTo>
                      <a:pt x="125523" y="211360"/>
                      <a:pt x="125238" y="211265"/>
                      <a:pt x="125047" y="211074"/>
                    </a:cubicBezTo>
                    <a:cubicBezTo>
                      <a:pt x="112093" y="195072"/>
                      <a:pt x="100663" y="178118"/>
                      <a:pt x="89614" y="160973"/>
                    </a:cubicBezTo>
                    <a:cubicBezTo>
                      <a:pt x="78565" y="143828"/>
                      <a:pt x="69230" y="125635"/>
                      <a:pt x="59324" y="107823"/>
                    </a:cubicBezTo>
                    <a:cubicBezTo>
                      <a:pt x="39322" y="72295"/>
                      <a:pt x="19605" y="36576"/>
                      <a:pt x="79" y="762"/>
                    </a:cubicBezTo>
                    <a:cubicBezTo>
                      <a:pt x="-112" y="476"/>
                      <a:pt x="79" y="191"/>
                      <a:pt x="269" y="0"/>
                    </a:cubicBezTo>
                    <a:cubicBezTo>
                      <a:pt x="555" y="95"/>
                      <a:pt x="841" y="95"/>
                      <a:pt x="1031" y="38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8" name="Freeform: Shape 198">
                <a:extLst>
                  <a:ext uri="{FF2B5EF4-FFF2-40B4-BE49-F238E27FC236}">
                    <a16:creationId xmlns:a16="http://schemas.microsoft.com/office/drawing/2014/main" id="{C3813EDE-3BD6-4261-9601-6BD50064132F}"/>
                  </a:ext>
                </a:extLst>
              </p:cNvPr>
              <p:cNvSpPr/>
              <p:nvPr/>
            </p:nvSpPr>
            <p:spPr>
              <a:xfrm>
                <a:off x="7410350" y="3753563"/>
                <a:ext cx="86145" cy="126293"/>
              </a:xfrm>
              <a:custGeom>
                <a:avLst/>
                <a:gdLst>
                  <a:gd name="connsiteX0" fmla="*/ 956 w 86145"/>
                  <a:gd name="connsiteY0" fmla="*/ 143 h 126293"/>
                  <a:gd name="connsiteX1" fmla="*/ 46676 w 86145"/>
                  <a:gd name="connsiteY1" fmla="*/ 60627 h 126293"/>
                  <a:gd name="connsiteX2" fmla="*/ 68870 w 86145"/>
                  <a:gd name="connsiteY2" fmla="*/ 91392 h 126293"/>
                  <a:gd name="connsiteX3" fmla="*/ 86110 w 86145"/>
                  <a:gd name="connsiteY3" fmla="*/ 125492 h 126293"/>
                  <a:gd name="connsiteX4" fmla="*/ 85824 w 86145"/>
                  <a:gd name="connsiteY4" fmla="*/ 126254 h 126293"/>
                  <a:gd name="connsiteX5" fmla="*/ 85253 w 86145"/>
                  <a:gd name="connsiteY5" fmla="*/ 126159 h 126293"/>
                  <a:gd name="connsiteX6" fmla="*/ 59916 w 86145"/>
                  <a:gd name="connsiteY6" fmla="*/ 97584 h 126293"/>
                  <a:gd name="connsiteX7" fmla="*/ 39533 w 86145"/>
                  <a:gd name="connsiteY7" fmla="*/ 65675 h 126293"/>
                  <a:gd name="connsiteX8" fmla="*/ 99 w 86145"/>
                  <a:gd name="connsiteY8" fmla="*/ 905 h 126293"/>
                  <a:gd name="connsiteX9" fmla="*/ 289 w 86145"/>
                  <a:gd name="connsiteY9" fmla="*/ 143 h 126293"/>
                  <a:gd name="connsiteX10" fmla="*/ 956 w 86145"/>
                  <a:gd name="connsiteY10" fmla="*/ 143 h 12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145" h="126293">
                    <a:moveTo>
                      <a:pt x="956" y="143"/>
                    </a:moveTo>
                    <a:cubicBezTo>
                      <a:pt x="16482" y="20145"/>
                      <a:pt x="31722" y="40338"/>
                      <a:pt x="46676" y="60627"/>
                    </a:cubicBezTo>
                    <a:cubicBezTo>
                      <a:pt x="54201" y="70818"/>
                      <a:pt x="62393" y="80438"/>
                      <a:pt x="68870" y="91392"/>
                    </a:cubicBezTo>
                    <a:cubicBezTo>
                      <a:pt x="75347" y="102251"/>
                      <a:pt x="81538" y="113300"/>
                      <a:pt x="86110" y="125492"/>
                    </a:cubicBezTo>
                    <a:cubicBezTo>
                      <a:pt x="86205" y="125778"/>
                      <a:pt x="86110" y="126063"/>
                      <a:pt x="85824" y="126254"/>
                    </a:cubicBezTo>
                    <a:cubicBezTo>
                      <a:pt x="85634" y="126349"/>
                      <a:pt x="85443" y="126254"/>
                      <a:pt x="85253" y="126159"/>
                    </a:cubicBezTo>
                    <a:cubicBezTo>
                      <a:pt x="75728" y="117396"/>
                      <a:pt x="67631" y="107585"/>
                      <a:pt x="59916" y="97584"/>
                    </a:cubicBezTo>
                    <a:cubicBezTo>
                      <a:pt x="52201" y="87582"/>
                      <a:pt x="46200" y="76343"/>
                      <a:pt x="39533" y="65675"/>
                    </a:cubicBezTo>
                    <a:cubicBezTo>
                      <a:pt x="26102" y="44244"/>
                      <a:pt x="12958" y="22622"/>
                      <a:pt x="99" y="905"/>
                    </a:cubicBezTo>
                    <a:cubicBezTo>
                      <a:pt x="-91" y="619"/>
                      <a:pt x="4" y="333"/>
                      <a:pt x="289" y="143"/>
                    </a:cubicBezTo>
                    <a:cubicBezTo>
                      <a:pt x="575" y="-48"/>
                      <a:pt x="861" y="-48"/>
                      <a:pt x="956" y="143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9" name="Freeform: Shape 199">
                <a:extLst>
                  <a:ext uri="{FF2B5EF4-FFF2-40B4-BE49-F238E27FC236}">
                    <a16:creationId xmlns:a16="http://schemas.microsoft.com/office/drawing/2014/main" id="{DF250363-865D-4E0E-A4B5-05FC12353BC2}"/>
                  </a:ext>
                </a:extLst>
              </p:cNvPr>
              <p:cNvSpPr/>
              <p:nvPr/>
            </p:nvSpPr>
            <p:spPr>
              <a:xfrm>
                <a:off x="6901525" y="3991319"/>
                <a:ext cx="71686" cy="84236"/>
              </a:xfrm>
              <a:custGeom>
                <a:avLst/>
                <a:gdLst>
                  <a:gd name="connsiteX0" fmla="*/ 861 w 71686"/>
                  <a:gd name="connsiteY0" fmla="*/ 36 h 84236"/>
                  <a:gd name="connsiteX1" fmla="*/ 48296 w 71686"/>
                  <a:gd name="connsiteY1" fmla="*/ 31659 h 84236"/>
                  <a:gd name="connsiteX2" fmla="*/ 65536 w 71686"/>
                  <a:gd name="connsiteY2" fmla="*/ 55185 h 84236"/>
                  <a:gd name="connsiteX3" fmla="*/ 71632 w 71686"/>
                  <a:gd name="connsiteY3" fmla="*/ 83665 h 84236"/>
                  <a:gd name="connsiteX4" fmla="*/ 71060 w 71686"/>
                  <a:gd name="connsiteY4" fmla="*/ 84237 h 84236"/>
                  <a:gd name="connsiteX5" fmla="*/ 70584 w 71686"/>
                  <a:gd name="connsiteY5" fmla="*/ 83951 h 84236"/>
                  <a:gd name="connsiteX6" fmla="*/ 55916 w 71686"/>
                  <a:gd name="connsiteY6" fmla="*/ 60234 h 84236"/>
                  <a:gd name="connsiteX7" fmla="*/ 41628 w 71686"/>
                  <a:gd name="connsiteY7" fmla="*/ 37279 h 84236"/>
                  <a:gd name="connsiteX8" fmla="*/ 290 w 71686"/>
                  <a:gd name="connsiteY8" fmla="*/ 1083 h 84236"/>
                  <a:gd name="connsiteX9" fmla="*/ 99 w 71686"/>
                  <a:gd name="connsiteY9" fmla="*/ 321 h 84236"/>
                  <a:gd name="connsiteX10" fmla="*/ 861 w 71686"/>
                  <a:gd name="connsiteY10" fmla="*/ 36 h 84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86" h="84236">
                    <a:moveTo>
                      <a:pt x="861" y="36"/>
                    </a:moveTo>
                    <a:cubicBezTo>
                      <a:pt x="18673" y="6513"/>
                      <a:pt x="35056" y="17466"/>
                      <a:pt x="48296" y="31659"/>
                    </a:cubicBezTo>
                    <a:cubicBezTo>
                      <a:pt x="54868" y="38707"/>
                      <a:pt x="61631" y="46137"/>
                      <a:pt x="65536" y="55185"/>
                    </a:cubicBezTo>
                    <a:cubicBezTo>
                      <a:pt x="69441" y="64139"/>
                      <a:pt x="72108" y="73759"/>
                      <a:pt x="71632" y="83665"/>
                    </a:cubicBezTo>
                    <a:cubicBezTo>
                      <a:pt x="71632" y="83951"/>
                      <a:pt x="71346" y="84237"/>
                      <a:pt x="71060" y="84237"/>
                    </a:cubicBezTo>
                    <a:cubicBezTo>
                      <a:pt x="70870" y="84237"/>
                      <a:pt x="70679" y="84141"/>
                      <a:pt x="70584" y="83951"/>
                    </a:cubicBezTo>
                    <a:cubicBezTo>
                      <a:pt x="65250" y="75759"/>
                      <a:pt x="60869" y="67854"/>
                      <a:pt x="55916" y="60234"/>
                    </a:cubicBezTo>
                    <a:cubicBezTo>
                      <a:pt x="51058" y="52709"/>
                      <a:pt x="47153" y="44517"/>
                      <a:pt x="41628" y="37279"/>
                    </a:cubicBezTo>
                    <a:cubicBezTo>
                      <a:pt x="30674" y="22800"/>
                      <a:pt x="16673" y="10323"/>
                      <a:pt x="290" y="1083"/>
                    </a:cubicBezTo>
                    <a:cubicBezTo>
                      <a:pt x="4" y="893"/>
                      <a:pt x="-91" y="607"/>
                      <a:pt x="99" y="321"/>
                    </a:cubicBezTo>
                    <a:cubicBezTo>
                      <a:pt x="385" y="36"/>
                      <a:pt x="671" y="-60"/>
                      <a:pt x="861" y="36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0" name="Freeform: Shape 200">
                <a:extLst>
                  <a:ext uri="{FF2B5EF4-FFF2-40B4-BE49-F238E27FC236}">
                    <a16:creationId xmlns:a16="http://schemas.microsoft.com/office/drawing/2014/main" id="{0DBF2986-5EE4-40A8-9D95-AD0E82D5840E}"/>
                  </a:ext>
                </a:extLst>
              </p:cNvPr>
              <p:cNvSpPr/>
              <p:nvPr/>
            </p:nvSpPr>
            <p:spPr>
              <a:xfrm>
                <a:off x="7204875" y="3912810"/>
                <a:ext cx="397778" cy="47995"/>
              </a:xfrm>
              <a:custGeom>
                <a:avLst/>
                <a:gdLst>
                  <a:gd name="connsiteX0" fmla="*/ 691 w 397778"/>
                  <a:gd name="connsiteY0" fmla="*/ 25205 h 47995"/>
                  <a:gd name="connsiteX1" fmla="*/ 101752 w 397778"/>
                  <a:gd name="connsiteY1" fmla="*/ 41493 h 47995"/>
                  <a:gd name="connsiteX2" fmla="*/ 152329 w 397778"/>
                  <a:gd name="connsiteY2" fmla="*/ 38826 h 47995"/>
                  <a:gd name="connsiteX3" fmla="*/ 200812 w 397778"/>
                  <a:gd name="connsiteY3" fmla="*/ 24443 h 47995"/>
                  <a:gd name="connsiteX4" fmla="*/ 249484 w 397778"/>
                  <a:gd name="connsiteY4" fmla="*/ 6441 h 47995"/>
                  <a:gd name="connsiteX5" fmla="*/ 301967 w 397778"/>
                  <a:gd name="connsiteY5" fmla="*/ 250 h 47995"/>
                  <a:gd name="connsiteX6" fmla="*/ 397598 w 397778"/>
                  <a:gd name="connsiteY6" fmla="*/ 38826 h 47995"/>
                  <a:gd name="connsiteX7" fmla="*/ 397598 w 397778"/>
                  <a:gd name="connsiteY7" fmla="*/ 39588 h 47995"/>
                  <a:gd name="connsiteX8" fmla="*/ 396931 w 397778"/>
                  <a:gd name="connsiteY8" fmla="*/ 39683 h 47995"/>
                  <a:gd name="connsiteX9" fmla="*/ 301491 w 397778"/>
                  <a:gd name="connsiteY9" fmla="*/ 11108 h 47995"/>
                  <a:gd name="connsiteX10" fmla="*/ 276726 w 397778"/>
                  <a:gd name="connsiteY10" fmla="*/ 12346 h 47995"/>
                  <a:gd name="connsiteX11" fmla="*/ 252247 w 397778"/>
                  <a:gd name="connsiteY11" fmla="*/ 16918 h 47995"/>
                  <a:gd name="connsiteX12" fmla="*/ 203764 w 397778"/>
                  <a:gd name="connsiteY12" fmla="*/ 32730 h 47995"/>
                  <a:gd name="connsiteX13" fmla="*/ 153377 w 397778"/>
                  <a:gd name="connsiteY13" fmla="*/ 45970 h 47995"/>
                  <a:gd name="connsiteX14" fmla="*/ 101371 w 397778"/>
                  <a:gd name="connsiteY14" fmla="*/ 47017 h 47995"/>
                  <a:gd name="connsiteX15" fmla="*/ 406 w 397778"/>
                  <a:gd name="connsiteY15" fmla="*/ 26348 h 47995"/>
                  <a:gd name="connsiteX16" fmla="*/ 25 w 397778"/>
                  <a:gd name="connsiteY16" fmla="*/ 25681 h 47995"/>
                  <a:gd name="connsiteX17" fmla="*/ 691 w 397778"/>
                  <a:gd name="connsiteY17" fmla="*/ 25205 h 4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7778" h="47995">
                    <a:moveTo>
                      <a:pt x="691" y="25205"/>
                    </a:moveTo>
                    <a:cubicBezTo>
                      <a:pt x="34124" y="32635"/>
                      <a:pt x="67747" y="39969"/>
                      <a:pt x="101752" y="41493"/>
                    </a:cubicBezTo>
                    <a:cubicBezTo>
                      <a:pt x="118706" y="42445"/>
                      <a:pt x="135756" y="41683"/>
                      <a:pt x="152329" y="38826"/>
                    </a:cubicBezTo>
                    <a:cubicBezTo>
                      <a:pt x="168998" y="36159"/>
                      <a:pt x="184905" y="30634"/>
                      <a:pt x="200812" y="24443"/>
                    </a:cubicBezTo>
                    <a:cubicBezTo>
                      <a:pt x="216719" y="18252"/>
                      <a:pt x="232530" y="11394"/>
                      <a:pt x="249484" y="6441"/>
                    </a:cubicBezTo>
                    <a:cubicBezTo>
                      <a:pt x="266344" y="1488"/>
                      <a:pt x="284346" y="-798"/>
                      <a:pt x="301967" y="250"/>
                    </a:cubicBezTo>
                    <a:cubicBezTo>
                      <a:pt x="337210" y="2440"/>
                      <a:pt x="371881" y="15490"/>
                      <a:pt x="397598" y="38826"/>
                    </a:cubicBezTo>
                    <a:cubicBezTo>
                      <a:pt x="397789" y="39016"/>
                      <a:pt x="397884" y="39397"/>
                      <a:pt x="397598" y="39588"/>
                    </a:cubicBezTo>
                    <a:cubicBezTo>
                      <a:pt x="397408" y="39778"/>
                      <a:pt x="397122" y="39778"/>
                      <a:pt x="396931" y="39683"/>
                    </a:cubicBezTo>
                    <a:cubicBezTo>
                      <a:pt x="367880" y="21681"/>
                      <a:pt x="334829" y="11394"/>
                      <a:pt x="301491" y="11108"/>
                    </a:cubicBezTo>
                    <a:cubicBezTo>
                      <a:pt x="293204" y="10822"/>
                      <a:pt x="284917" y="11203"/>
                      <a:pt x="276726" y="12346"/>
                    </a:cubicBezTo>
                    <a:cubicBezTo>
                      <a:pt x="268534" y="13204"/>
                      <a:pt x="260343" y="14728"/>
                      <a:pt x="252247" y="16918"/>
                    </a:cubicBezTo>
                    <a:cubicBezTo>
                      <a:pt x="236054" y="21014"/>
                      <a:pt x="220052" y="27110"/>
                      <a:pt x="203764" y="32730"/>
                    </a:cubicBezTo>
                    <a:cubicBezTo>
                      <a:pt x="187572" y="38445"/>
                      <a:pt x="170713" y="43779"/>
                      <a:pt x="153377" y="45970"/>
                    </a:cubicBezTo>
                    <a:cubicBezTo>
                      <a:pt x="136042" y="48351"/>
                      <a:pt x="118611" y="48541"/>
                      <a:pt x="101371" y="47017"/>
                    </a:cubicBezTo>
                    <a:cubicBezTo>
                      <a:pt x="66890" y="43969"/>
                      <a:pt x="33457" y="35206"/>
                      <a:pt x="406" y="26348"/>
                    </a:cubicBezTo>
                    <a:cubicBezTo>
                      <a:pt x="120" y="26253"/>
                      <a:pt x="-71" y="25967"/>
                      <a:pt x="25" y="25681"/>
                    </a:cubicBezTo>
                    <a:cubicBezTo>
                      <a:pt x="120" y="25300"/>
                      <a:pt x="406" y="25205"/>
                      <a:pt x="691" y="25205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82" name="Graphic 1">
              <a:extLst>
                <a:ext uri="{FF2B5EF4-FFF2-40B4-BE49-F238E27FC236}">
                  <a16:creationId xmlns:a16="http://schemas.microsoft.com/office/drawing/2014/main" id="{3FE6B1FF-47C3-4DD5-A6AB-2293516750EA}"/>
                </a:ext>
              </a:extLst>
            </p:cNvPr>
            <p:cNvGrpSpPr/>
            <p:nvPr/>
          </p:nvGrpSpPr>
          <p:grpSpPr>
            <a:xfrm>
              <a:off x="6189058" y="3162106"/>
              <a:ext cx="1487044" cy="3154111"/>
              <a:chOff x="6189058" y="3162106"/>
              <a:chExt cx="1487044" cy="3154111"/>
            </a:xfrm>
          </p:grpSpPr>
          <p:sp>
            <p:nvSpPr>
              <p:cNvPr id="283" name="Freeform: Shape 202">
                <a:extLst>
                  <a:ext uri="{FF2B5EF4-FFF2-40B4-BE49-F238E27FC236}">
                    <a16:creationId xmlns:a16="http://schemas.microsoft.com/office/drawing/2014/main" id="{ECF1DF42-F705-4925-9A75-DC1EEAD73137}"/>
                  </a:ext>
                </a:extLst>
              </p:cNvPr>
              <p:cNvSpPr/>
              <p:nvPr/>
            </p:nvSpPr>
            <p:spPr>
              <a:xfrm>
                <a:off x="6189058" y="4214234"/>
                <a:ext cx="140239" cy="230415"/>
              </a:xfrm>
              <a:custGeom>
                <a:avLst/>
                <a:gdLst>
                  <a:gd name="connsiteX0" fmla="*/ 137256 w 140239"/>
                  <a:gd name="connsiteY0" fmla="*/ 182505 h 230415"/>
                  <a:gd name="connsiteX1" fmla="*/ 127636 w 140239"/>
                  <a:gd name="connsiteY1" fmla="*/ 107543 h 230415"/>
                  <a:gd name="connsiteX2" fmla="*/ 89822 w 140239"/>
                  <a:gd name="connsiteY2" fmla="*/ 36296 h 230415"/>
                  <a:gd name="connsiteX3" fmla="*/ 52579 w 140239"/>
                  <a:gd name="connsiteY3" fmla="*/ 2387 h 230415"/>
                  <a:gd name="connsiteX4" fmla="*/ 1 w 140239"/>
                  <a:gd name="connsiteY4" fmla="*/ 11531 h 230415"/>
                  <a:gd name="connsiteX5" fmla="*/ 73153 w 140239"/>
                  <a:gd name="connsiteY5" fmla="*/ 230416 h 230415"/>
                  <a:gd name="connsiteX6" fmla="*/ 87536 w 140239"/>
                  <a:gd name="connsiteY6" fmla="*/ 228987 h 230415"/>
                  <a:gd name="connsiteX7" fmla="*/ 137256 w 140239"/>
                  <a:gd name="connsiteY7" fmla="*/ 182505 h 23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239" h="230415">
                    <a:moveTo>
                      <a:pt x="137256" y="182505"/>
                    </a:moveTo>
                    <a:cubicBezTo>
                      <a:pt x="144591" y="157930"/>
                      <a:pt x="137256" y="131356"/>
                      <a:pt x="127636" y="107543"/>
                    </a:cubicBezTo>
                    <a:cubicBezTo>
                      <a:pt x="117539" y="82587"/>
                      <a:pt x="104871" y="58680"/>
                      <a:pt x="89822" y="36296"/>
                    </a:cubicBezTo>
                    <a:cubicBezTo>
                      <a:pt x="80297" y="22104"/>
                      <a:pt x="68867" y="7816"/>
                      <a:pt x="52579" y="2387"/>
                    </a:cubicBezTo>
                    <a:cubicBezTo>
                      <a:pt x="34958" y="-3518"/>
                      <a:pt x="16860" y="2292"/>
                      <a:pt x="1" y="11531"/>
                    </a:cubicBezTo>
                    <a:cubicBezTo>
                      <a:pt x="-189" y="52203"/>
                      <a:pt x="29719" y="133070"/>
                      <a:pt x="73153" y="230416"/>
                    </a:cubicBezTo>
                    <a:cubicBezTo>
                      <a:pt x="78011" y="230416"/>
                      <a:pt x="82869" y="230034"/>
                      <a:pt x="87536" y="228987"/>
                    </a:cubicBezTo>
                    <a:cubicBezTo>
                      <a:pt x="110872" y="223653"/>
                      <a:pt x="130494" y="205269"/>
                      <a:pt x="137256" y="182505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4" name="Freeform: Shape 203">
                <a:extLst>
                  <a:ext uri="{FF2B5EF4-FFF2-40B4-BE49-F238E27FC236}">
                    <a16:creationId xmlns:a16="http://schemas.microsoft.com/office/drawing/2014/main" id="{1943CC77-A238-4D7C-9EEF-927E098233DB}"/>
                  </a:ext>
                </a:extLst>
              </p:cNvPr>
              <p:cNvSpPr/>
              <p:nvPr/>
            </p:nvSpPr>
            <p:spPr>
              <a:xfrm>
                <a:off x="6431470" y="4792027"/>
                <a:ext cx="1244631" cy="1524190"/>
              </a:xfrm>
              <a:custGeom>
                <a:avLst/>
                <a:gdLst>
                  <a:gd name="connsiteX0" fmla="*/ 716661 w 1244631"/>
                  <a:gd name="connsiteY0" fmla="*/ 575405 h 1524190"/>
                  <a:gd name="connsiteX1" fmla="*/ 396526 w 1244631"/>
                  <a:gd name="connsiteY1" fmla="*/ 362903 h 1524190"/>
                  <a:gd name="connsiteX2" fmla="*/ 0 w 1244631"/>
                  <a:gd name="connsiteY2" fmla="*/ 0 h 1524190"/>
                  <a:gd name="connsiteX3" fmla="*/ 110109 w 1244631"/>
                  <a:gd name="connsiteY3" fmla="*/ 222218 h 1524190"/>
                  <a:gd name="connsiteX4" fmla="*/ 592169 w 1244631"/>
                  <a:gd name="connsiteY4" fmla="*/ 658749 h 1524190"/>
                  <a:gd name="connsiteX5" fmla="*/ 964216 w 1244631"/>
                  <a:gd name="connsiteY5" fmla="*/ 1524190 h 1524190"/>
                  <a:gd name="connsiteX6" fmla="*/ 1244632 w 1244631"/>
                  <a:gd name="connsiteY6" fmla="*/ 1524190 h 1524190"/>
                  <a:gd name="connsiteX7" fmla="*/ 895826 w 1244631"/>
                  <a:gd name="connsiteY7" fmla="*/ 866680 h 1524190"/>
                  <a:gd name="connsiteX8" fmla="*/ 716661 w 1244631"/>
                  <a:gd name="connsiteY8" fmla="*/ 575405 h 152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31" h="1524190">
                    <a:moveTo>
                      <a:pt x="716661" y="575405"/>
                    </a:moveTo>
                    <a:cubicBezTo>
                      <a:pt x="626840" y="483489"/>
                      <a:pt x="506158" y="429958"/>
                      <a:pt x="396526" y="362903"/>
                    </a:cubicBezTo>
                    <a:cubicBezTo>
                      <a:pt x="242697" y="268891"/>
                      <a:pt x="107823" y="144494"/>
                      <a:pt x="0" y="0"/>
                    </a:cubicBezTo>
                    <a:cubicBezTo>
                      <a:pt x="42577" y="84296"/>
                      <a:pt x="82201" y="162496"/>
                      <a:pt x="110109" y="222218"/>
                    </a:cubicBezTo>
                    <a:cubicBezTo>
                      <a:pt x="220218" y="457581"/>
                      <a:pt x="455581" y="571405"/>
                      <a:pt x="592169" y="658749"/>
                    </a:cubicBezTo>
                    <a:cubicBezTo>
                      <a:pt x="728853" y="746093"/>
                      <a:pt x="964216" y="1524190"/>
                      <a:pt x="964216" y="1524190"/>
                    </a:cubicBezTo>
                    <a:lnTo>
                      <a:pt x="1244632" y="1524190"/>
                    </a:lnTo>
                    <a:cubicBezTo>
                      <a:pt x="1119949" y="1309593"/>
                      <a:pt x="1003554" y="1090231"/>
                      <a:pt x="895826" y="866680"/>
                    </a:cubicBezTo>
                    <a:cubicBezTo>
                      <a:pt x="846106" y="763619"/>
                      <a:pt x="796766" y="657415"/>
                      <a:pt x="716661" y="575405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5" name="Freeform: Shape 204">
                <a:extLst>
                  <a:ext uri="{FF2B5EF4-FFF2-40B4-BE49-F238E27FC236}">
                    <a16:creationId xmlns:a16="http://schemas.microsoft.com/office/drawing/2014/main" id="{4861D247-B23F-4FA7-9CD0-898990F3686E}"/>
                  </a:ext>
                </a:extLst>
              </p:cNvPr>
              <p:cNvSpPr/>
              <p:nvPr/>
            </p:nvSpPr>
            <p:spPr>
              <a:xfrm>
                <a:off x="6411893" y="3162106"/>
                <a:ext cx="116219" cy="142343"/>
              </a:xfrm>
              <a:custGeom>
                <a:avLst/>
                <a:gdLst>
                  <a:gd name="connsiteX0" fmla="*/ 115780 w 116219"/>
                  <a:gd name="connsiteY0" fmla="*/ 72488 h 142343"/>
                  <a:gd name="connsiteX1" fmla="*/ 94348 w 116219"/>
                  <a:gd name="connsiteY1" fmla="*/ 16576 h 142343"/>
                  <a:gd name="connsiteX2" fmla="*/ 58725 w 116219"/>
                  <a:gd name="connsiteY2" fmla="*/ 669 h 142343"/>
                  <a:gd name="connsiteX3" fmla="*/ 27102 w 116219"/>
                  <a:gd name="connsiteY3" fmla="*/ 7146 h 142343"/>
                  <a:gd name="connsiteX4" fmla="*/ 337 w 116219"/>
                  <a:gd name="connsiteY4" fmla="*/ 38674 h 142343"/>
                  <a:gd name="connsiteX5" fmla="*/ 1098 w 116219"/>
                  <a:gd name="connsiteY5" fmla="*/ 71154 h 142343"/>
                  <a:gd name="connsiteX6" fmla="*/ 24244 w 116219"/>
                  <a:gd name="connsiteY6" fmla="*/ 124304 h 142343"/>
                  <a:gd name="connsiteX7" fmla="*/ 78060 w 116219"/>
                  <a:gd name="connsiteY7" fmla="*/ 140496 h 142343"/>
                  <a:gd name="connsiteX8" fmla="*/ 115780 w 116219"/>
                  <a:gd name="connsiteY8" fmla="*/ 72488 h 14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19" h="142343">
                    <a:moveTo>
                      <a:pt x="115780" y="72488"/>
                    </a:moveTo>
                    <a:cubicBezTo>
                      <a:pt x="113493" y="52485"/>
                      <a:pt x="104826" y="34102"/>
                      <a:pt x="94348" y="16576"/>
                    </a:cubicBezTo>
                    <a:cubicBezTo>
                      <a:pt x="87014" y="4289"/>
                      <a:pt x="72726" y="-2188"/>
                      <a:pt x="58725" y="669"/>
                    </a:cubicBezTo>
                    <a:lnTo>
                      <a:pt x="27102" y="7146"/>
                    </a:lnTo>
                    <a:cubicBezTo>
                      <a:pt x="11957" y="10194"/>
                      <a:pt x="1098" y="23244"/>
                      <a:pt x="337" y="38674"/>
                    </a:cubicBezTo>
                    <a:cubicBezTo>
                      <a:pt x="-235" y="49533"/>
                      <a:pt x="-140" y="60391"/>
                      <a:pt x="1098" y="71154"/>
                    </a:cubicBezTo>
                    <a:cubicBezTo>
                      <a:pt x="3480" y="90681"/>
                      <a:pt x="10528" y="110207"/>
                      <a:pt x="24244" y="124304"/>
                    </a:cubicBezTo>
                    <a:cubicBezTo>
                      <a:pt x="37960" y="138401"/>
                      <a:pt x="59201" y="146116"/>
                      <a:pt x="78060" y="140496"/>
                    </a:cubicBezTo>
                    <a:cubicBezTo>
                      <a:pt x="105112" y="132591"/>
                      <a:pt x="118923" y="100491"/>
                      <a:pt x="115780" y="72488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291" name="Freeform: Shape 241">
            <a:extLst>
              <a:ext uri="{FF2B5EF4-FFF2-40B4-BE49-F238E27FC236}">
                <a16:creationId xmlns:a16="http://schemas.microsoft.com/office/drawing/2014/main" id="{6D55CA96-24EF-4765-BAAC-875F33D0990A}"/>
              </a:ext>
            </a:extLst>
          </p:cNvPr>
          <p:cNvSpPr/>
          <p:nvPr/>
        </p:nvSpPr>
        <p:spPr>
          <a:xfrm>
            <a:off x="2807511" y="3308501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92" name="Freeform: Shape 241">
            <a:extLst>
              <a:ext uri="{FF2B5EF4-FFF2-40B4-BE49-F238E27FC236}">
                <a16:creationId xmlns:a16="http://schemas.microsoft.com/office/drawing/2014/main" id="{436DADAA-FAC7-4512-8E44-274807862319}"/>
              </a:ext>
            </a:extLst>
          </p:cNvPr>
          <p:cNvSpPr/>
          <p:nvPr/>
        </p:nvSpPr>
        <p:spPr>
          <a:xfrm>
            <a:off x="7302180" y="6147605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93" name="Freeform: Shape 243">
            <a:extLst>
              <a:ext uri="{FF2B5EF4-FFF2-40B4-BE49-F238E27FC236}">
                <a16:creationId xmlns:a16="http://schemas.microsoft.com/office/drawing/2014/main" id="{D9E4076A-9AF4-4527-9E20-DC2F0C4F1065}"/>
              </a:ext>
            </a:extLst>
          </p:cNvPr>
          <p:cNvSpPr/>
          <p:nvPr/>
        </p:nvSpPr>
        <p:spPr>
          <a:xfrm>
            <a:off x="10891274" y="5688605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94" name="Freeform: Shape 243">
            <a:extLst>
              <a:ext uri="{FF2B5EF4-FFF2-40B4-BE49-F238E27FC236}">
                <a16:creationId xmlns:a16="http://schemas.microsoft.com/office/drawing/2014/main" id="{ACBA4D4B-D763-459D-9D53-5BD0C55C3508}"/>
              </a:ext>
            </a:extLst>
          </p:cNvPr>
          <p:cNvSpPr/>
          <p:nvPr/>
        </p:nvSpPr>
        <p:spPr>
          <a:xfrm>
            <a:off x="5635279" y="4376743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96" name="Graphic 511">
            <a:extLst>
              <a:ext uri="{FF2B5EF4-FFF2-40B4-BE49-F238E27FC236}">
                <a16:creationId xmlns:a16="http://schemas.microsoft.com/office/drawing/2014/main" id="{9CDE07A5-AED1-4193-98DE-3E9BAE57154F}"/>
              </a:ext>
            </a:extLst>
          </p:cNvPr>
          <p:cNvGrpSpPr/>
          <p:nvPr/>
        </p:nvGrpSpPr>
        <p:grpSpPr>
          <a:xfrm>
            <a:off x="643252" y="5162269"/>
            <a:ext cx="935111" cy="1532831"/>
            <a:chOff x="1663085" y="2847372"/>
            <a:chExt cx="935111" cy="1532831"/>
          </a:xfrm>
        </p:grpSpPr>
        <p:grpSp>
          <p:nvGrpSpPr>
            <p:cNvPr id="297" name="Graphic 511">
              <a:extLst>
                <a:ext uri="{FF2B5EF4-FFF2-40B4-BE49-F238E27FC236}">
                  <a16:creationId xmlns:a16="http://schemas.microsoft.com/office/drawing/2014/main" id="{C4AC6A13-A976-4990-81DE-C1E69038DDC9}"/>
                </a:ext>
              </a:extLst>
            </p:cNvPr>
            <p:cNvGrpSpPr/>
            <p:nvPr/>
          </p:nvGrpSpPr>
          <p:grpSpPr>
            <a:xfrm>
              <a:off x="1663085" y="2847372"/>
              <a:ext cx="935111" cy="1532831"/>
              <a:chOff x="1663085" y="2847372"/>
              <a:chExt cx="935111" cy="1532831"/>
            </a:xfrm>
          </p:grpSpPr>
          <p:sp>
            <p:nvSpPr>
              <p:cNvPr id="309" name="Freeform: Shape 514">
                <a:extLst>
                  <a:ext uri="{FF2B5EF4-FFF2-40B4-BE49-F238E27FC236}">
                    <a16:creationId xmlns:a16="http://schemas.microsoft.com/office/drawing/2014/main" id="{7324813A-3117-4F89-A870-73761EC14643}"/>
                  </a:ext>
                </a:extLst>
              </p:cNvPr>
              <p:cNvSpPr/>
              <p:nvPr/>
            </p:nvSpPr>
            <p:spPr>
              <a:xfrm>
                <a:off x="2101117" y="3121845"/>
                <a:ext cx="119" cy="59"/>
              </a:xfrm>
              <a:custGeom>
                <a:avLst/>
                <a:gdLst>
                  <a:gd name="connsiteX0" fmla="*/ 0 w 119"/>
                  <a:gd name="connsiteY0" fmla="*/ 0 h 59"/>
                  <a:gd name="connsiteX1" fmla="*/ 0 w 119"/>
                  <a:gd name="connsiteY1" fmla="*/ 0 h 59"/>
                  <a:gd name="connsiteX2" fmla="*/ 0 w 119"/>
                  <a:gd name="connsiteY2" fmla="*/ 0 h 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" h="59">
                    <a:moveTo>
                      <a:pt x="0" y="0"/>
                    </a:moveTo>
                    <a:cubicBezTo>
                      <a:pt x="0" y="135"/>
                      <a:pt x="27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0" name="Freeform: Shape 515">
                <a:extLst>
                  <a:ext uri="{FF2B5EF4-FFF2-40B4-BE49-F238E27FC236}">
                    <a16:creationId xmlns:a16="http://schemas.microsoft.com/office/drawing/2014/main" id="{ED13B015-56B8-4954-9D6E-2C24AE843059}"/>
                  </a:ext>
                </a:extLst>
              </p:cNvPr>
              <p:cNvSpPr/>
              <p:nvPr/>
            </p:nvSpPr>
            <p:spPr>
              <a:xfrm>
                <a:off x="1745558" y="2847372"/>
                <a:ext cx="779872" cy="331510"/>
              </a:xfrm>
              <a:custGeom>
                <a:avLst/>
                <a:gdLst>
                  <a:gd name="connsiteX0" fmla="*/ 777564 w 779872"/>
                  <a:gd name="connsiteY0" fmla="*/ 156268 h 331510"/>
                  <a:gd name="connsiteX1" fmla="*/ 777699 w 779872"/>
                  <a:gd name="connsiteY1" fmla="*/ 116103 h 331510"/>
                  <a:gd name="connsiteX2" fmla="*/ 730660 w 779872"/>
                  <a:gd name="connsiteY2" fmla="*/ 47768 h 331510"/>
                  <a:gd name="connsiteX3" fmla="*/ 676881 w 779872"/>
                  <a:gd name="connsiteY3" fmla="*/ 31864 h 331510"/>
                  <a:gd name="connsiteX4" fmla="*/ 621755 w 779872"/>
                  <a:gd name="connsiteY4" fmla="*/ 18116 h 331510"/>
                  <a:gd name="connsiteX5" fmla="*/ 541155 w 779872"/>
                  <a:gd name="connsiteY5" fmla="*/ 8007 h 331510"/>
                  <a:gd name="connsiteX6" fmla="*/ 435081 w 779872"/>
                  <a:gd name="connsiteY6" fmla="*/ 2077 h 331510"/>
                  <a:gd name="connsiteX7" fmla="*/ 319842 w 779872"/>
                  <a:gd name="connsiteY7" fmla="*/ 190 h 331510"/>
                  <a:gd name="connsiteX8" fmla="*/ 281294 w 779872"/>
                  <a:gd name="connsiteY8" fmla="*/ 2346 h 331510"/>
                  <a:gd name="connsiteX9" fmla="*/ 175894 w 779872"/>
                  <a:gd name="connsiteY9" fmla="*/ 16633 h 331510"/>
                  <a:gd name="connsiteX10" fmla="*/ 114298 w 779872"/>
                  <a:gd name="connsiteY10" fmla="*/ 28359 h 331510"/>
                  <a:gd name="connsiteX11" fmla="*/ 64833 w 779872"/>
                  <a:gd name="connsiteY11" fmla="*/ 41838 h 331510"/>
                  <a:gd name="connsiteX12" fmla="*/ 7550 w 779872"/>
                  <a:gd name="connsiteY12" fmla="*/ 113946 h 331510"/>
                  <a:gd name="connsiteX13" fmla="*/ 1350 w 779872"/>
                  <a:gd name="connsiteY13" fmla="*/ 191042 h 331510"/>
                  <a:gd name="connsiteX14" fmla="*/ 31272 w 779872"/>
                  <a:gd name="connsiteY14" fmla="*/ 256007 h 331510"/>
                  <a:gd name="connsiteX15" fmla="*/ 43537 w 779872"/>
                  <a:gd name="connsiteY15" fmla="*/ 274742 h 331510"/>
                  <a:gd name="connsiteX16" fmla="*/ 249620 w 779872"/>
                  <a:gd name="connsiteY16" fmla="*/ 323668 h 331510"/>
                  <a:gd name="connsiteX17" fmla="*/ 434407 w 779872"/>
                  <a:gd name="connsiteY17" fmla="*/ 331216 h 331510"/>
                  <a:gd name="connsiteX18" fmla="*/ 586038 w 779872"/>
                  <a:gd name="connsiteY18" fmla="*/ 316121 h 331510"/>
                  <a:gd name="connsiteX19" fmla="*/ 627281 w 779872"/>
                  <a:gd name="connsiteY19" fmla="*/ 308708 h 331510"/>
                  <a:gd name="connsiteX20" fmla="*/ 650194 w 779872"/>
                  <a:gd name="connsiteY20" fmla="*/ 297925 h 331510"/>
                  <a:gd name="connsiteX21" fmla="*/ 634290 w 779872"/>
                  <a:gd name="connsiteY21" fmla="*/ 281886 h 331510"/>
                  <a:gd name="connsiteX22" fmla="*/ 602077 w 779872"/>
                  <a:gd name="connsiteY22" fmla="*/ 285660 h 331510"/>
                  <a:gd name="connsiteX23" fmla="*/ 562451 w 779872"/>
                  <a:gd name="connsiteY23" fmla="*/ 294421 h 331510"/>
                  <a:gd name="connsiteX24" fmla="*/ 326716 w 779872"/>
                  <a:gd name="connsiteY24" fmla="*/ 304529 h 331510"/>
                  <a:gd name="connsiteX25" fmla="*/ 212150 w 779872"/>
                  <a:gd name="connsiteY25" fmla="*/ 292264 h 331510"/>
                  <a:gd name="connsiteX26" fmla="*/ 89363 w 779872"/>
                  <a:gd name="connsiteY26" fmla="*/ 261264 h 331510"/>
                  <a:gd name="connsiteX27" fmla="*/ 28711 w 779872"/>
                  <a:gd name="connsiteY27" fmla="*/ 219077 h 331510"/>
                  <a:gd name="connsiteX28" fmla="*/ 69415 w 779872"/>
                  <a:gd name="connsiteY28" fmla="*/ 238486 h 331510"/>
                  <a:gd name="connsiteX29" fmla="*/ 201907 w 779872"/>
                  <a:gd name="connsiteY29" fmla="*/ 270834 h 331510"/>
                  <a:gd name="connsiteX30" fmla="*/ 354616 w 779872"/>
                  <a:gd name="connsiteY30" fmla="*/ 274473 h 331510"/>
                  <a:gd name="connsiteX31" fmla="*/ 355424 w 779872"/>
                  <a:gd name="connsiteY31" fmla="*/ 274473 h 331510"/>
                  <a:gd name="connsiteX32" fmla="*/ 356233 w 779872"/>
                  <a:gd name="connsiteY32" fmla="*/ 274203 h 331510"/>
                  <a:gd name="connsiteX33" fmla="*/ 369576 w 779872"/>
                  <a:gd name="connsiteY33" fmla="*/ 262342 h 331510"/>
                  <a:gd name="connsiteX34" fmla="*/ 354481 w 779872"/>
                  <a:gd name="connsiteY34" fmla="*/ 255738 h 331510"/>
                  <a:gd name="connsiteX35" fmla="*/ 346394 w 779872"/>
                  <a:gd name="connsiteY35" fmla="*/ 255468 h 331510"/>
                  <a:gd name="connsiteX36" fmla="*/ 192742 w 779872"/>
                  <a:gd name="connsiteY36" fmla="*/ 243068 h 331510"/>
                  <a:gd name="connsiteX37" fmla="*/ 157698 w 779872"/>
                  <a:gd name="connsiteY37" fmla="*/ 235655 h 331510"/>
                  <a:gd name="connsiteX38" fmla="*/ 37067 w 779872"/>
                  <a:gd name="connsiteY38" fmla="*/ 192794 h 331510"/>
                  <a:gd name="connsiteX39" fmla="*/ 23859 w 779872"/>
                  <a:gd name="connsiteY39" fmla="*/ 177564 h 331510"/>
                  <a:gd name="connsiteX40" fmla="*/ 25746 w 779872"/>
                  <a:gd name="connsiteY40" fmla="*/ 135107 h 331510"/>
                  <a:gd name="connsiteX41" fmla="*/ 54724 w 779872"/>
                  <a:gd name="connsiteY41" fmla="*/ 150338 h 331510"/>
                  <a:gd name="connsiteX42" fmla="*/ 107289 w 779872"/>
                  <a:gd name="connsiteY42" fmla="*/ 166916 h 331510"/>
                  <a:gd name="connsiteX43" fmla="*/ 202176 w 779872"/>
                  <a:gd name="connsiteY43" fmla="*/ 186864 h 331510"/>
                  <a:gd name="connsiteX44" fmla="*/ 281024 w 779872"/>
                  <a:gd name="connsiteY44" fmla="*/ 195894 h 331510"/>
                  <a:gd name="connsiteX45" fmla="*/ 300433 w 779872"/>
                  <a:gd name="connsiteY45" fmla="*/ 197647 h 331510"/>
                  <a:gd name="connsiteX46" fmla="*/ 610299 w 779872"/>
                  <a:gd name="connsiteY46" fmla="*/ 182686 h 331510"/>
                  <a:gd name="connsiteX47" fmla="*/ 742116 w 779872"/>
                  <a:gd name="connsiteY47" fmla="*/ 144677 h 331510"/>
                  <a:gd name="connsiteX48" fmla="*/ 758425 w 779872"/>
                  <a:gd name="connsiteY48" fmla="*/ 149260 h 331510"/>
                  <a:gd name="connsiteX49" fmla="*/ 758155 w 779872"/>
                  <a:gd name="connsiteY49" fmla="*/ 157212 h 331510"/>
                  <a:gd name="connsiteX50" fmla="*/ 762333 w 779872"/>
                  <a:gd name="connsiteY50" fmla="*/ 172712 h 331510"/>
                  <a:gd name="connsiteX51" fmla="*/ 775812 w 779872"/>
                  <a:gd name="connsiteY51" fmla="*/ 172847 h 331510"/>
                  <a:gd name="connsiteX52" fmla="*/ 777564 w 779872"/>
                  <a:gd name="connsiteY52" fmla="*/ 156268 h 33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779872" h="331510">
                    <a:moveTo>
                      <a:pt x="777564" y="156268"/>
                    </a:moveTo>
                    <a:cubicBezTo>
                      <a:pt x="777294" y="142925"/>
                      <a:pt x="779046" y="129581"/>
                      <a:pt x="777699" y="116103"/>
                    </a:cubicBezTo>
                    <a:cubicBezTo>
                      <a:pt x="774599" y="84294"/>
                      <a:pt x="759368" y="62055"/>
                      <a:pt x="730660" y="47768"/>
                    </a:cubicBezTo>
                    <a:cubicBezTo>
                      <a:pt x="713407" y="39142"/>
                      <a:pt x="693999" y="38603"/>
                      <a:pt x="676881" y="31864"/>
                    </a:cubicBezTo>
                    <a:cubicBezTo>
                      <a:pt x="658820" y="24586"/>
                      <a:pt x="638872" y="18925"/>
                      <a:pt x="621755" y="18116"/>
                    </a:cubicBezTo>
                    <a:cubicBezTo>
                      <a:pt x="594529" y="16768"/>
                      <a:pt x="569190" y="6929"/>
                      <a:pt x="541155" y="8007"/>
                    </a:cubicBezTo>
                    <a:cubicBezTo>
                      <a:pt x="506246" y="9355"/>
                      <a:pt x="470529" y="3964"/>
                      <a:pt x="435081" y="2077"/>
                    </a:cubicBezTo>
                    <a:cubicBezTo>
                      <a:pt x="396533" y="55"/>
                      <a:pt x="358255" y="1133"/>
                      <a:pt x="319842" y="190"/>
                    </a:cubicBezTo>
                    <a:cubicBezTo>
                      <a:pt x="307037" y="-80"/>
                      <a:pt x="293694" y="-484"/>
                      <a:pt x="281294" y="2346"/>
                    </a:cubicBezTo>
                    <a:cubicBezTo>
                      <a:pt x="246520" y="10299"/>
                      <a:pt x="210668" y="10029"/>
                      <a:pt x="175894" y="16633"/>
                    </a:cubicBezTo>
                    <a:cubicBezTo>
                      <a:pt x="155407" y="20542"/>
                      <a:pt x="134920" y="24720"/>
                      <a:pt x="114298" y="28359"/>
                    </a:cubicBezTo>
                    <a:cubicBezTo>
                      <a:pt x="97854" y="31190"/>
                      <a:pt x="79794" y="34829"/>
                      <a:pt x="64833" y="41838"/>
                    </a:cubicBezTo>
                    <a:cubicBezTo>
                      <a:pt x="35046" y="55855"/>
                      <a:pt x="13480" y="78768"/>
                      <a:pt x="7550" y="113946"/>
                    </a:cubicBezTo>
                    <a:cubicBezTo>
                      <a:pt x="3237" y="139690"/>
                      <a:pt x="5933" y="165838"/>
                      <a:pt x="1350" y="191042"/>
                    </a:cubicBezTo>
                    <a:cubicBezTo>
                      <a:pt x="-4176" y="221503"/>
                      <a:pt x="7550" y="240507"/>
                      <a:pt x="31272" y="256007"/>
                    </a:cubicBezTo>
                    <a:cubicBezTo>
                      <a:pt x="37741" y="260186"/>
                      <a:pt x="44750" y="267060"/>
                      <a:pt x="43537" y="274742"/>
                    </a:cubicBezTo>
                    <a:cubicBezTo>
                      <a:pt x="48794" y="282694"/>
                      <a:pt x="194359" y="317468"/>
                      <a:pt x="249620" y="323668"/>
                    </a:cubicBezTo>
                    <a:cubicBezTo>
                      <a:pt x="310946" y="330542"/>
                      <a:pt x="372676" y="332294"/>
                      <a:pt x="434407" y="331216"/>
                    </a:cubicBezTo>
                    <a:cubicBezTo>
                      <a:pt x="485490" y="330273"/>
                      <a:pt x="535494" y="321647"/>
                      <a:pt x="586038" y="316121"/>
                    </a:cubicBezTo>
                    <a:cubicBezTo>
                      <a:pt x="599785" y="314638"/>
                      <a:pt x="612994" y="309381"/>
                      <a:pt x="627281" y="308708"/>
                    </a:cubicBezTo>
                    <a:cubicBezTo>
                      <a:pt x="635638" y="308303"/>
                      <a:pt x="644399" y="305203"/>
                      <a:pt x="650194" y="297925"/>
                    </a:cubicBezTo>
                    <a:cubicBezTo>
                      <a:pt x="656529" y="281077"/>
                      <a:pt x="643320" y="283638"/>
                      <a:pt x="634290" y="281886"/>
                    </a:cubicBezTo>
                    <a:cubicBezTo>
                      <a:pt x="623372" y="281077"/>
                      <a:pt x="612859" y="282829"/>
                      <a:pt x="602077" y="285660"/>
                    </a:cubicBezTo>
                    <a:cubicBezTo>
                      <a:pt x="589003" y="289029"/>
                      <a:pt x="575929" y="293073"/>
                      <a:pt x="562451" y="294421"/>
                    </a:cubicBezTo>
                    <a:cubicBezTo>
                      <a:pt x="484142" y="301968"/>
                      <a:pt x="405563" y="306955"/>
                      <a:pt x="326716" y="304529"/>
                    </a:cubicBezTo>
                    <a:cubicBezTo>
                      <a:pt x="288168" y="303316"/>
                      <a:pt x="250429" y="295499"/>
                      <a:pt x="212150" y="292264"/>
                    </a:cubicBezTo>
                    <a:cubicBezTo>
                      <a:pt x="170233" y="288760"/>
                      <a:pt x="129259" y="275821"/>
                      <a:pt x="89363" y="261264"/>
                    </a:cubicBezTo>
                    <a:cubicBezTo>
                      <a:pt x="65372" y="252503"/>
                      <a:pt x="44211" y="240103"/>
                      <a:pt x="28711" y="219077"/>
                    </a:cubicBezTo>
                    <a:cubicBezTo>
                      <a:pt x="43672" y="222986"/>
                      <a:pt x="54589" y="235251"/>
                      <a:pt x="69415" y="238486"/>
                    </a:cubicBezTo>
                    <a:cubicBezTo>
                      <a:pt x="113759" y="248190"/>
                      <a:pt x="156755" y="263555"/>
                      <a:pt x="201907" y="270834"/>
                    </a:cubicBezTo>
                    <a:cubicBezTo>
                      <a:pt x="252720" y="279055"/>
                      <a:pt x="303668" y="274742"/>
                      <a:pt x="354616" y="274473"/>
                    </a:cubicBezTo>
                    <a:cubicBezTo>
                      <a:pt x="355155" y="274473"/>
                      <a:pt x="355290" y="274473"/>
                      <a:pt x="355424" y="274473"/>
                    </a:cubicBezTo>
                    <a:cubicBezTo>
                      <a:pt x="355424" y="274473"/>
                      <a:pt x="355559" y="274338"/>
                      <a:pt x="356233" y="274203"/>
                    </a:cubicBezTo>
                    <a:cubicBezTo>
                      <a:pt x="362703" y="272316"/>
                      <a:pt x="370520" y="269755"/>
                      <a:pt x="369576" y="262342"/>
                    </a:cubicBezTo>
                    <a:cubicBezTo>
                      <a:pt x="368768" y="255603"/>
                      <a:pt x="360411" y="256412"/>
                      <a:pt x="354481" y="255738"/>
                    </a:cubicBezTo>
                    <a:cubicBezTo>
                      <a:pt x="351785" y="255468"/>
                      <a:pt x="349090" y="255468"/>
                      <a:pt x="346394" y="255468"/>
                    </a:cubicBezTo>
                    <a:cubicBezTo>
                      <a:pt x="294772" y="256007"/>
                      <a:pt x="243555" y="253581"/>
                      <a:pt x="192742" y="243068"/>
                    </a:cubicBezTo>
                    <a:cubicBezTo>
                      <a:pt x="181015" y="240642"/>
                      <a:pt x="169559" y="237677"/>
                      <a:pt x="157698" y="235655"/>
                    </a:cubicBezTo>
                    <a:cubicBezTo>
                      <a:pt x="115107" y="228242"/>
                      <a:pt x="76424" y="209238"/>
                      <a:pt x="37067" y="192794"/>
                    </a:cubicBezTo>
                    <a:cubicBezTo>
                      <a:pt x="30463" y="190099"/>
                      <a:pt x="22915" y="184573"/>
                      <a:pt x="23859" y="177564"/>
                    </a:cubicBezTo>
                    <a:cubicBezTo>
                      <a:pt x="25880" y="163951"/>
                      <a:pt x="24128" y="150068"/>
                      <a:pt x="25746" y="135107"/>
                    </a:cubicBezTo>
                    <a:cubicBezTo>
                      <a:pt x="36393" y="141173"/>
                      <a:pt x="45694" y="145620"/>
                      <a:pt x="54724" y="150338"/>
                    </a:cubicBezTo>
                    <a:cubicBezTo>
                      <a:pt x="71437" y="159099"/>
                      <a:pt x="90576" y="159368"/>
                      <a:pt x="107289" y="166916"/>
                    </a:cubicBezTo>
                    <a:cubicBezTo>
                      <a:pt x="137615" y="180529"/>
                      <a:pt x="170233" y="183629"/>
                      <a:pt x="202176" y="186864"/>
                    </a:cubicBezTo>
                    <a:cubicBezTo>
                      <a:pt x="228459" y="189560"/>
                      <a:pt x="255146" y="189020"/>
                      <a:pt x="281024" y="195894"/>
                    </a:cubicBezTo>
                    <a:cubicBezTo>
                      <a:pt x="287359" y="197512"/>
                      <a:pt x="293963" y="197647"/>
                      <a:pt x="300433" y="197647"/>
                    </a:cubicBezTo>
                    <a:cubicBezTo>
                      <a:pt x="403946" y="198186"/>
                      <a:pt x="507459" y="199668"/>
                      <a:pt x="610299" y="182686"/>
                    </a:cubicBezTo>
                    <a:cubicBezTo>
                      <a:pt x="656125" y="175138"/>
                      <a:pt x="700738" y="166377"/>
                      <a:pt x="742116" y="144677"/>
                    </a:cubicBezTo>
                    <a:cubicBezTo>
                      <a:pt x="748046" y="141577"/>
                      <a:pt x="755864" y="137668"/>
                      <a:pt x="758425" y="149260"/>
                    </a:cubicBezTo>
                    <a:cubicBezTo>
                      <a:pt x="759099" y="151955"/>
                      <a:pt x="759233" y="154651"/>
                      <a:pt x="758155" y="157212"/>
                    </a:cubicBezTo>
                    <a:cubicBezTo>
                      <a:pt x="755729" y="163412"/>
                      <a:pt x="756268" y="168803"/>
                      <a:pt x="762333" y="172712"/>
                    </a:cubicBezTo>
                    <a:cubicBezTo>
                      <a:pt x="766781" y="175542"/>
                      <a:pt x="771364" y="176486"/>
                      <a:pt x="775812" y="172847"/>
                    </a:cubicBezTo>
                    <a:cubicBezTo>
                      <a:pt x="781742" y="167590"/>
                      <a:pt x="780125" y="161929"/>
                      <a:pt x="777564" y="156268"/>
                    </a:cubicBez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1" name="Freeform: Shape 516">
                <a:extLst>
                  <a:ext uri="{FF2B5EF4-FFF2-40B4-BE49-F238E27FC236}">
                    <a16:creationId xmlns:a16="http://schemas.microsoft.com/office/drawing/2014/main" id="{3469A6D7-EEA0-4200-B607-6F5E12EF39AC}"/>
                  </a:ext>
                </a:extLst>
              </p:cNvPr>
              <p:cNvSpPr/>
              <p:nvPr/>
            </p:nvSpPr>
            <p:spPr>
              <a:xfrm>
                <a:off x="2466441" y="3107962"/>
                <a:ext cx="14224" cy="22778"/>
              </a:xfrm>
              <a:custGeom>
                <a:avLst/>
                <a:gdLst>
                  <a:gd name="connsiteX0" fmla="*/ 7755 w 14224"/>
                  <a:gd name="connsiteY0" fmla="*/ 22778 h 22778"/>
                  <a:gd name="connsiteX1" fmla="*/ 14224 w 14224"/>
                  <a:gd name="connsiteY1" fmla="*/ 0 h 22778"/>
                  <a:gd name="connsiteX2" fmla="*/ 7755 w 14224"/>
                  <a:gd name="connsiteY2" fmla="*/ 22778 h 2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24" h="22778">
                    <a:moveTo>
                      <a:pt x="7755" y="22778"/>
                    </a:moveTo>
                    <a:cubicBezTo>
                      <a:pt x="-3837" y="10378"/>
                      <a:pt x="-3028" y="7817"/>
                      <a:pt x="14224" y="0"/>
                    </a:cubicBezTo>
                    <a:cubicBezTo>
                      <a:pt x="8833" y="6739"/>
                      <a:pt x="2633" y="13209"/>
                      <a:pt x="7755" y="22778"/>
                    </a:cubicBezTo>
                    <a:close/>
                  </a:path>
                </a:pathLst>
              </a:custGeom>
              <a:solidFill>
                <a:srgbClr val="EAF7FD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2" name="Freeform: Shape 517">
                <a:extLst>
                  <a:ext uri="{FF2B5EF4-FFF2-40B4-BE49-F238E27FC236}">
                    <a16:creationId xmlns:a16="http://schemas.microsoft.com/office/drawing/2014/main" id="{E02121A8-4123-4801-ACAC-ECA6AC4CB1A1}"/>
                  </a:ext>
                </a:extLst>
              </p:cNvPr>
              <p:cNvSpPr/>
              <p:nvPr/>
            </p:nvSpPr>
            <p:spPr>
              <a:xfrm>
                <a:off x="1663085" y="2973257"/>
                <a:ext cx="935111" cy="1406946"/>
              </a:xfrm>
              <a:custGeom>
                <a:avLst/>
                <a:gdLst>
                  <a:gd name="connsiteX0" fmla="*/ 896563 w 935111"/>
                  <a:gd name="connsiteY0" fmla="*/ 271240 h 1406946"/>
                  <a:gd name="connsiteX1" fmla="*/ 828228 w 935111"/>
                  <a:gd name="connsiteY1" fmla="*/ 130527 h 1406946"/>
                  <a:gd name="connsiteX2" fmla="*/ 859902 w 935111"/>
                  <a:gd name="connsiteY2" fmla="*/ 30249 h 1406946"/>
                  <a:gd name="connsiteX3" fmla="*/ 846828 w 935111"/>
                  <a:gd name="connsiteY3" fmla="*/ 23779 h 1406946"/>
                  <a:gd name="connsiteX4" fmla="*/ 846828 w 935111"/>
                  <a:gd name="connsiteY4" fmla="*/ 23779 h 1406946"/>
                  <a:gd name="connsiteX5" fmla="*/ 829307 w 935111"/>
                  <a:gd name="connsiteY5" fmla="*/ 9762 h 1406946"/>
                  <a:gd name="connsiteX6" fmla="*/ 804507 w 935111"/>
                  <a:gd name="connsiteY6" fmla="*/ 24318 h 1406946"/>
                  <a:gd name="connsiteX7" fmla="*/ 717572 w 935111"/>
                  <a:gd name="connsiteY7" fmla="*/ 47366 h 1406946"/>
                  <a:gd name="connsiteX8" fmla="*/ 676059 w 935111"/>
                  <a:gd name="connsiteY8" fmla="*/ 53297 h 1406946"/>
                  <a:gd name="connsiteX9" fmla="*/ 570254 w 935111"/>
                  <a:gd name="connsiteY9" fmla="*/ 65562 h 1406946"/>
                  <a:gd name="connsiteX10" fmla="*/ 379806 w 935111"/>
                  <a:gd name="connsiteY10" fmla="*/ 66101 h 1406946"/>
                  <a:gd name="connsiteX11" fmla="*/ 363767 w 935111"/>
                  <a:gd name="connsiteY11" fmla="*/ 64214 h 1406946"/>
                  <a:gd name="connsiteX12" fmla="*/ 244215 w 935111"/>
                  <a:gd name="connsiteY12" fmla="*/ 50197 h 1406946"/>
                  <a:gd name="connsiteX13" fmla="*/ 217797 w 935111"/>
                  <a:gd name="connsiteY13" fmla="*/ 44536 h 1406946"/>
                  <a:gd name="connsiteX14" fmla="*/ 176823 w 935111"/>
                  <a:gd name="connsiteY14" fmla="*/ 30923 h 1406946"/>
                  <a:gd name="connsiteX15" fmla="*/ 114689 w 935111"/>
                  <a:gd name="connsiteY15" fmla="*/ 4505 h 1406946"/>
                  <a:gd name="connsiteX16" fmla="*/ 105119 w 935111"/>
                  <a:gd name="connsiteY16" fmla="*/ 327 h 1406946"/>
                  <a:gd name="connsiteX17" fmla="*/ 100941 w 935111"/>
                  <a:gd name="connsiteY17" fmla="*/ 11514 h 1406946"/>
                  <a:gd name="connsiteX18" fmla="*/ 103771 w 935111"/>
                  <a:gd name="connsiteY18" fmla="*/ 38740 h 1406946"/>
                  <a:gd name="connsiteX19" fmla="*/ 122236 w 935111"/>
                  <a:gd name="connsiteY19" fmla="*/ 74323 h 1406946"/>
                  <a:gd name="connsiteX20" fmla="*/ 165502 w 935111"/>
                  <a:gd name="connsiteY20" fmla="*/ 90901 h 1406946"/>
                  <a:gd name="connsiteX21" fmla="*/ 208767 w 935111"/>
                  <a:gd name="connsiteY21" fmla="*/ 107479 h 1406946"/>
                  <a:gd name="connsiteX22" fmla="*/ 331150 w 935111"/>
                  <a:gd name="connsiteY22" fmla="*/ 130392 h 1406946"/>
                  <a:gd name="connsiteX23" fmla="*/ 418489 w 935111"/>
                  <a:gd name="connsiteY23" fmla="*/ 134840 h 1406946"/>
                  <a:gd name="connsiteX24" fmla="*/ 451915 w 935111"/>
                  <a:gd name="connsiteY24" fmla="*/ 134840 h 1406946"/>
                  <a:gd name="connsiteX25" fmla="*/ 429811 w 935111"/>
                  <a:gd name="connsiteY25" fmla="*/ 144679 h 1406946"/>
                  <a:gd name="connsiteX26" fmla="*/ 315919 w 935111"/>
                  <a:gd name="connsiteY26" fmla="*/ 144140 h 1406946"/>
                  <a:gd name="connsiteX27" fmla="*/ 238958 w 935111"/>
                  <a:gd name="connsiteY27" fmla="*/ 129718 h 1406946"/>
                  <a:gd name="connsiteX28" fmla="*/ 169276 w 935111"/>
                  <a:gd name="connsiteY28" fmla="*/ 110444 h 1406946"/>
                  <a:gd name="connsiteX29" fmla="*/ 117249 w 935111"/>
                  <a:gd name="connsiteY29" fmla="*/ 87531 h 1406946"/>
                  <a:gd name="connsiteX30" fmla="*/ 102962 w 935111"/>
                  <a:gd name="connsiteY30" fmla="*/ 85105 h 1406946"/>
                  <a:gd name="connsiteX31" fmla="*/ 106062 w 935111"/>
                  <a:gd name="connsiteY31" fmla="*/ 99257 h 1406946"/>
                  <a:gd name="connsiteX32" fmla="*/ 115632 w 935111"/>
                  <a:gd name="connsiteY32" fmla="*/ 108018 h 1406946"/>
                  <a:gd name="connsiteX33" fmla="*/ 185854 w 935111"/>
                  <a:gd name="connsiteY33" fmla="*/ 145218 h 1406946"/>
                  <a:gd name="connsiteX34" fmla="*/ 334115 w 935111"/>
                  <a:gd name="connsiteY34" fmla="*/ 174197 h 1406946"/>
                  <a:gd name="connsiteX35" fmla="*/ 351771 w 935111"/>
                  <a:gd name="connsiteY35" fmla="*/ 175949 h 1406946"/>
                  <a:gd name="connsiteX36" fmla="*/ 410941 w 935111"/>
                  <a:gd name="connsiteY36" fmla="*/ 183901 h 1406946"/>
                  <a:gd name="connsiteX37" fmla="*/ 605433 w 935111"/>
                  <a:gd name="connsiteY37" fmla="*/ 176758 h 1406946"/>
                  <a:gd name="connsiteX38" fmla="*/ 660020 w 935111"/>
                  <a:gd name="connsiteY38" fmla="*/ 171501 h 1406946"/>
                  <a:gd name="connsiteX39" fmla="*/ 716359 w 935111"/>
                  <a:gd name="connsiteY39" fmla="*/ 160853 h 1406946"/>
                  <a:gd name="connsiteX40" fmla="*/ 723233 w 935111"/>
                  <a:gd name="connsiteY40" fmla="*/ 157888 h 1406946"/>
                  <a:gd name="connsiteX41" fmla="*/ 730107 w 935111"/>
                  <a:gd name="connsiteY41" fmla="*/ 170962 h 1406946"/>
                  <a:gd name="connsiteX42" fmla="*/ 269689 w 935111"/>
                  <a:gd name="connsiteY42" fmla="*/ 184036 h 1406946"/>
                  <a:gd name="connsiteX43" fmla="*/ 126010 w 935111"/>
                  <a:gd name="connsiteY43" fmla="*/ 148992 h 1406946"/>
                  <a:gd name="connsiteX44" fmla="*/ 125875 w 935111"/>
                  <a:gd name="connsiteY44" fmla="*/ 150071 h 1406946"/>
                  <a:gd name="connsiteX45" fmla="*/ 90562 w 935111"/>
                  <a:gd name="connsiteY45" fmla="*/ 207758 h 1406946"/>
                  <a:gd name="connsiteX46" fmla="*/ 48645 w 935111"/>
                  <a:gd name="connsiteY46" fmla="*/ 258571 h 1406946"/>
                  <a:gd name="connsiteX47" fmla="*/ 48645 w 935111"/>
                  <a:gd name="connsiteY47" fmla="*/ 258571 h 1406946"/>
                  <a:gd name="connsiteX48" fmla="*/ 48645 w 935111"/>
                  <a:gd name="connsiteY48" fmla="*/ 258571 h 1406946"/>
                  <a:gd name="connsiteX49" fmla="*/ 2954 w 935111"/>
                  <a:gd name="connsiteY49" fmla="*/ 931136 h 1406946"/>
                  <a:gd name="connsiteX50" fmla="*/ 300554 w 935111"/>
                  <a:gd name="connsiteY50" fmla="*/ 1397485 h 1406946"/>
                  <a:gd name="connsiteX51" fmla="*/ 608937 w 935111"/>
                  <a:gd name="connsiteY51" fmla="*/ 1402202 h 1406946"/>
                  <a:gd name="connsiteX52" fmla="*/ 608937 w 935111"/>
                  <a:gd name="connsiteY52" fmla="*/ 1402202 h 1406946"/>
                  <a:gd name="connsiteX53" fmla="*/ 892520 w 935111"/>
                  <a:gd name="connsiteY53" fmla="*/ 1255828 h 1406946"/>
                  <a:gd name="connsiteX54" fmla="*/ 935111 w 935111"/>
                  <a:gd name="connsiteY54" fmla="*/ 684080 h 1406946"/>
                  <a:gd name="connsiteX55" fmla="*/ 896563 w 935111"/>
                  <a:gd name="connsiteY55" fmla="*/ 271240 h 140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35111" h="1406946">
                    <a:moveTo>
                      <a:pt x="896563" y="271240"/>
                    </a:moveTo>
                    <a:cubicBezTo>
                      <a:pt x="882681" y="229323"/>
                      <a:pt x="762724" y="146836"/>
                      <a:pt x="828228" y="130527"/>
                    </a:cubicBezTo>
                    <a:cubicBezTo>
                      <a:pt x="858689" y="107884"/>
                      <a:pt x="879985" y="66640"/>
                      <a:pt x="859902" y="30249"/>
                    </a:cubicBezTo>
                    <a:cubicBezTo>
                      <a:pt x="862733" y="50736"/>
                      <a:pt x="835372" y="51814"/>
                      <a:pt x="846828" y="23779"/>
                    </a:cubicBezTo>
                    <a:cubicBezTo>
                      <a:pt x="846828" y="23779"/>
                      <a:pt x="846828" y="23779"/>
                      <a:pt x="846828" y="23779"/>
                    </a:cubicBezTo>
                    <a:cubicBezTo>
                      <a:pt x="848446" y="9627"/>
                      <a:pt x="844133" y="5988"/>
                      <a:pt x="829307" y="9762"/>
                    </a:cubicBezTo>
                    <a:cubicBezTo>
                      <a:pt x="818928" y="12457"/>
                      <a:pt x="814615" y="22431"/>
                      <a:pt x="804507" y="24318"/>
                    </a:cubicBezTo>
                    <a:cubicBezTo>
                      <a:pt x="774989" y="29710"/>
                      <a:pt x="748437" y="46018"/>
                      <a:pt x="717572" y="47366"/>
                    </a:cubicBezTo>
                    <a:cubicBezTo>
                      <a:pt x="703689" y="47905"/>
                      <a:pt x="689941" y="51544"/>
                      <a:pt x="676059" y="53297"/>
                    </a:cubicBezTo>
                    <a:cubicBezTo>
                      <a:pt x="640880" y="57744"/>
                      <a:pt x="605702" y="64484"/>
                      <a:pt x="570254" y="65562"/>
                    </a:cubicBezTo>
                    <a:cubicBezTo>
                      <a:pt x="506772" y="67584"/>
                      <a:pt x="443289" y="66236"/>
                      <a:pt x="379806" y="66101"/>
                    </a:cubicBezTo>
                    <a:cubicBezTo>
                      <a:pt x="374415" y="66101"/>
                      <a:pt x="368889" y="65697"/>
                      <a:pt x="363767" y="64214"/>
                    </a:cubicBezTo>
                    <a:cubicBezTo>
                      <a:pt x="324680" y="53027"/>
                      <a:pt x="283706" y="58688"/>
                      <a:pt x="244215" y="50197"/>
                    </a:cubicBezTo>
                    <a:cubicBezTo>
                      <a:pt x="235454" y="48310"/>
                      <a:pt x="226693" y="48849"/>
                      <a:pt x="217797" y="44536"/>
                    </a:cubicBezTo>
                    <a:cubicBezTo>
                      <a:pt x="204993" y="38201"/>
                      <a:pt x="190976" y="33214"/>
                      <a:pt x="176823" y="30923"/>
                    </a:cubicBezTo>
                    <a:cubicBezTo>
                      <a:pt x="153506" y="27284"/>
                      <a:pt x="132749" y="19601"/>
                      <a:pt x="114689" y="4505"/>
                    </a:cubicBezTo>
                    <a:cubicBezTo>
                      <a:pt x="112128" y="2079"/>
                      <a:pt x="108893" y="-1021"/>
                      <a:pt x="105119" y="327"/>
                    </a:cubicBezTo>
                    <a:cubicBezTo>
                      <a:pt x="99997" y="1944"/>
                      <a:pt x="100671" y="7201"/>
                      <a:pt x="100941" y="11514"/>
                    </a:cubicBezTo>
                    <a:cubicBezTo>
                      <a:pt x="101345" y="20679"/>
                      <a:pt x="105928" y="29305"/>
                      <a:pt x="103771" y="38740"/>
                    </a:cubicBezTo>
                    <a:cubicBezTo>
                      <a:pt x="98784" y="59901"/>
                      <a:pt x="101884" y="63540"/>
                      <a:pt x="122236" y="74323"/>
                    </a:cubicBezTo>
                    <a:cubicBezTo>
                      <a:pt x="136119" y="81736"/>
                      <a:pt x="152428" y="82140"/>
                      <a:pt x="165502" y="90901"/>
                    </a:cubicBezTo>
                    <a:cubicBezTo>
                      <a:pt x="178710" y="99931"/>
                      <a:pt x="194076" y="104379"/>
                      <a:pt x="208767" y="107479"/>
                    </a:cubicBezTo>
                    <a:cubicBezTo>
                      <a:pt x="249336" y="115971"/>
                      <a:pt x="289232" y="127562"/>
                      <a:pt x="331150" y="130392"/>
                    </a:cubicBezTo>
                    <a:cubicBezTo>
                      <a:pt x="360263" y="132279"/>
                      <a:pt x="389241" y="134840"/>
                      <a:pt x="418489" y="134840"/>
                    </a:cubicBezTo>
                    <a:cubicBezTo>
                      <a:pt x="428867" y="134840"/>
                      <a:pt x="439380" y="134840"/>
                      <a:pt x="451915" y="134840"/>
                    </a:cubicBezTo>
                    <a:cubicBezTo>
                      <a:pt x="444906" y="144544"/>
                      <a:pt x="437358" y="144679"/>
                      <a:pt x="429811" y="144679"/>
                    </a:cubicBezTo>
                    <a:cubicBezTo>
                      <a:pt x="391802" y="144679"/>
                      <a:pt x="353793" y="146162"/>
                      <a:pt x="315919" y="144140"/>
                    </a:cubicBezTo>
                    <a:cubicBezTo>
                      <a:pt x="289906" y="142658"/>
                      <a:pt x="264297" y="136188"/>
                      <a:pt x="238958" y="129718"/>
                    </a:cubicBezTo>
                    <a:cubicBezTo>
                      <a:pt x="215506" y="123788"/>
                      <a:pt x="192458" y="114623"/>
                      <a:pt x="169276" y="110444"/>
                    </a:cubicBezTo>
                    <a:cubicBezTo>
                      <a:pt x="148789" y="106805"/>
                      <a:pt x="133693" y="96966"/>
                      <a:pt x="117249" y="87531"/>
                    </a:cubicBezTo>
                    <a:cubicBezTo>
                      <a:pt x="112397" y="84701"/>
                      <a:pt x="107680" y="80253"/>
                      <a:pt x="102962" y="85105"/>
                    </a:cubicBezTo>
                    <a:cubicBezTo>
                      <a:pt x="98245" y="89958"/>
                      <a:pt x="101884" y="95214"/>
                      <a:pt x="106062" y="99257"/>
                    </a:cubicBezTo>
                    <a:cubicBezTo>
                      <a:pt x="109162" y="102358"/>
                      <a:pt x="112532" y="105053"/>
                      <a:pt x="115632" y="108018"/>
                    </a:cubicBezTo>
                    <a:cubicBezTo>
                      <a:pt x="135580" y="127023"/>
                      <a:pt x="159976" y="136997"/>
                      <a:pt x="185854" y="145218"/>
                    </a:cubicBezTo>
                    <a:cubicBezTo>
                      <a:pt x="234241" y="160449"/>
                      <a:pt x="282628" y="174736"/>
                      <a:pt x="334115" y="174197"/>
                    </a:cubicBezTo>
                    <a:cubicBezTo>
                      <a:pt x="340045" y="174062"/>
                      <a:pt x="346245" y="174331"/>
                      <a:pt x="351771" y="175949"/>
                    </a:cubicBezTo>
                    <a:cubicBezTo>
                      <a:pt x="371045" y="182014"/>
                      <a:pt x="390724" y="183766"/>
                      <a:pt x="410941" y="183901"/>
                    </a:cubicBezTo>
                    <a:cubicBezTo>
                      <a:pt x="475906" y="184305"/>
                      <a:pt x="541006" y="185249"/>
                      <a:pt x="605433" y="176758"/>
                    </a:cubicBezTo>
                    <a:cubicBezTo>
                      <a:pt x="623628" y="174331"/>
                      <a:pt x="642093" y="176218"/>
                      <a:pt x="660020" y="171501"/>
                    </a:cubicBezTo>
                    <a:cubicBezTo>
                      <a:pt x="678485" y="166784"/>
                      <a:pt x="696680" y="159236"/>
                      <a:pt x="716359" y="160853"/>
                    </a:cubicBezTo>
                    <a:cubicBezTo>
                      <a:pt x="718650" y="159910"/>
                      <a:pt x="720941" y="158966"/>
                      <a:pt x="723233" y="157888"/>
                    </a:cubicBezTo>
                    <a:cubicBezTo>
                      <a:pt x="722559" y="161931"/>
                      <a:pt x="724580" y="166245"/>
                      <a:pt x="730107" y="170962"/>
                    </a:cubicBezTo>
                    <a:cubicBezTo>
                      <a:pt x="614598" y="197110"/>
                      <a:pt x="453937" y="216249"/>
                      <a:pt x="269689" y="184036"/>
                    </a:cubicBezTo>
                    <a:cubicBezTo>
                      <a:pt x="217528" y="174871"/>
                      <a:pt x="169545" y="162740"/>
                      <a:pt x="126010" y="148992"/>
                    </a:cubicBezTo>
                    <a:cubicBezTo>
                      <a:pt x="126010" y="149397"/>
                      <a:pt x="126010" y="149801"/>
                      <a:pt x="125875" y="150071"/>
                    </a:cubicBezTo>
                    <a:cubicBezTo>
                      <a:pt x="120080" y="172714"/>
                      <a:pt x="107275" y="194414"/>
                      <a:pt x="90562" y="207758"/>
                    </a:cubicBezTo>
                    <a:cubicBezTo>
                      <a:pt x="72232" y="222449"/>
                      <a:pt x="58754" y="238353"/>
                      <a:pt x="48645" y="258571"/>
                    </a:cubicBezTo>
                    <a:cubicBezTo>
                      <a:pt x="48645" y="258571"/>
                      <a:pt x="48645" y="258571"/>
                      <a:pt x="48645" y="258571"/>
                    </a:cubicBezTo>
                    <a:cubicBezTo>
                      <a:pt x="48645" y="258571"/>
                      <a:pt x="48645" y="258571"/>
                      <a:pt x="48645" y="258571"/>
                    </a:cubicBezTo>
                    <a:cubicBezTo>
                      <a:pt x="-20364" y="371114"/>
                      <a:pt x="12388" y="902158"/>
                      <a:pt x="2954" y="931136"/>
                    </a:cubicBezTo>
                    <a:cubicBezTo>
                      <a:pt x="-12277" y="1206363"/>
                      <a:pt x="23441" y="1388454"/>
                      <a:pt x="300554" y="1397485"/>
                    </a:cubicBezTo>
                    <a:cubicBezTo>
                      <a:pt x="398002" y="1409615"/>
                      <a:pt x="509332" y="1408806"/>
                      <a:pt x="608937" y="1402202"/>
                    </a:cubicBezTo>
                    <a:lnTo>
                      <a:pt x="608937" y="1402202"/>
                    </a:lnTo>
                    <a:cubicBezTo>
                      <a:pt x="711102" y="1382793"/>
                      <a:pt x="850468" y="1370528"/>
                      <a:pt x="892520" y="1255828"/>
                    </a:cubicBezTo>
                    <a:cubicBezTo>
                      <a:pt x="939020" y="1071984"/>
                      <a:pt x="926216" y="875336"/>
                      <a:pt x="935111" y="684080"/>
                    </a:cubicBezTo>
                    <a:cubicBezTo>
                      <a:pt x="927024" y="548893"/>
                      <a:pt x="925542" y="407775"/>
                      <a:pt x="896563" y="271240"/>
                    </a:cubicBezTo>
                    <a:close/>
                  </a:path>
                </a:pathLst>
              </a:custGeom>
              <a:solidFill>
                <a:srgbClr val="BDD7EE">
                  <a:alpha val="86000"/>
                </a:srgbClr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3" name="Freeform: Shape 518">
                <a:extLst>
                  <a:ext uri="{FF2B5EF4-FFF2-40B4-BE49-F238E27FC236}">
                    <a16:creationId xmlns:a16="http://schemas.microsoft.com/office/drawing/2014/main" id="{D8044674-DA26-48D1-8CB5-B75A1CAAF5A4}"/>
                  </a:ext>
                </a:extLst>
              </p:cNvPr>
              <p:cNvSpPr/>
              <p:nvPr/>
            </p:nvSpPr>
            <p:spPr>
              <a:xfrm>
                <a:off x="1771962" y="2862679"/>
                <a:ext cx="732146" cy="162743"/>
              </a:xfrm>
              <a:custGeom>
                <a:avLst/>
                <a:gdLst>
                  <a:gd name="connsiteX0" fmla="*/ 403017 w 732146"/>
                  <a:gd name="connsiteY0" fmla="*/ 160640 h 162743"/>
                  <a:gd name="connsiteX1" fmla="*/ 326864 w 732146"/>
                  <a:gd name="connsiteY1" fmla="*/ 162527 h 162743"/>
                  <a:gd name="connsiteX2" fmla="*/ 249364 w 732146"/>
                  <a:gd name="connsiteY2" fmla="*/ 158214 h 162743"/>
                  <a:gd name="connsiteX3" fmla="*/ 65251 w 732146"/>
                  <a:gd name="connsiteY3" fmla="*/ 126810 h 162743"/>
                  <a:gd name="connsiteX4" fmla="*/ 7294 w 732146"/>
                  <a:gd name="connsiteY4" fmla="*/ 93788 h 162743"/>
                  <a:gd name="connsiteX5" fmla="*/ 11338 w 732146"/>
                  <a:gd name="connsiteY5" fmla="*/ 63866 h 162743"/>
                  <a:gd name="connsiteX6" fmla="*/ 76842 w 732146"/>
                  <a:gd name="connsiteY6" fmla="*/ 36101 h 162743"/>
                  <a:gd name="connsiteX7" fmla="*/ 107168 w 732146"/>
                  <a:gd name="connsiteY7" fmla="*/ 26127 h 162743"/>
                  <a:gd name="connsiteX8" fmla="*/ 168495 w 732146"/>
                  <a:gd name="connsiteY8" fmla="*/ 13323 h 162743"/>
                  <a:gd name="connsiteX9" fmla="*/ 177929 w 732146"/>
                  <a:gd name="connsiteY9" fmla="*/ 10897 h 162743"/>
                  <a:gd name="connsiteX10" fmla="*/ 353686 w 732146"/>
                  <a:gd name="connsiteY10" fmla="*/ 518 h 162743"/>
                  <a:gd name="connsiteX11" fmla="*/ 488334 w 732146"/>
                  <a:gd name="connsiteY11" fmla="*/ 5370 h 162743"/>
                  <a:gd name="connsiteX12" fmla="*/ 614086 w 732146"/>
                  <a:gd name="connsiteY12" fmla="*/ 21949 h 162743"/>
                  <a:gd name="connsiteX13" fmla="*/ 697517 w 732146"/>
                  <a:gd name="connsiteY13" fmla="*/ 48231 h 162743"/>
                  <a:gd name="connsiteX14" fmla="*/ 727034 w 732146"/>
                  <a:gd name="connsiteY14" fmla="*/ 70066 h 162743"/>
                  <a:gd name="connsiteX15" fmla="*/ 725956 w 732146"/>
                  <a:gd name="connsiteY15" fmla="*/ 92844 h 162743"/>
                  <a:gd name="connsiteX16" fmla="*/ 687678 w 732146"/>
                  <a:gd name="connsiteY16" fmla="*/ 117375 h 162743"/>
                  <a:gd name="connsiteX17" fmla="*/ 629317 w 732146"/>
                  <a:gd name="connsiteY17" fmla="*/ 136244 h 162743"/>
                  <a:gd name="connsiteX18" fmla="*/ 480786 w 732146"/>
                  <a:gd name="connsiteY18" fmla="*/ 157944 h 162743"/>
                  <a:gd name="connsiteX19" fmla="*/ 403017 w 732146"/>
                  <a:gd name="connsiteY19" fmla="*/ 160640 h 162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32146" h="162743">
                    <a:moveTo>
                      <a:pt x="403017" y="160640"/>
                    </a:moveTo>
                    <a:cubicBezTo>
                      <a:pt x="377543" y="161044"/>
                      <a:pt x="351934" y="163471"/>
                      <a:pt x="326864" y="162527"/>
                    </a:cubicBezTo>
                    <a:cubicBezTo>
                      <a:pt x="301256" y="161584"/>
                      <a:pt x="275108" y="159158"/>
                      <a:pt x="249364" y="158214"/>
                    </a:cubicBezTo>
                    <a:cubicBezTo>
                      <a:pt x="186286" y="156058"/>
                      <a:pt x="125094" y="144466"/>
                      <a:pt x="65251" y="126810"/>
                    </a:cubicBezTo>
                    <a:cubicBezTo>
                      <a:pt x="44494" y="120744"/>
                      <a:pt x="21851" y="113062"/>
                      <a:pt x="7294" y="93788"/>
                    </a:cubicBezTo>
                    <a:cubicBezTo>
                      <a:pt x="-3084" y="80040"/>
                      <a:pt x="-2949" y="71953"/>
                      <a:pt x="11338" y="63866"/>
                    </a:cubicBezTo>
                    <a:cubicBezTo>
                      <a:pt x="31960" y="52140"/>
                      <a:pt x="50694" y="36101"/>
                      <a:pt x="76842" y="36101"/>
                    </a:cubicBezTo>
                    <a:cubicBezTo>
                      <a:pt x="87086" y="36101"/>
                      <a:pt x="96925" y="29362"/>
                      <a:pt x="107168" y="26127"/>
                    </a:cubicBezTo>
                    <a:cubicBezTo>
                      <a:pt x="127386" y="19792"/>
                      <a:pt x="148816" y="21410"/>
                      <a:pt x="168495" y="13323"/>
                    </a:cubicBezTo>
                    <a:cubicBezTo>
                      <a:pt x="171460" y="12110"/>
                      <a:pt x="174695" y="10897"/>
                      <a:pt x="177929" y="10897"/>
                    </a:cubicBezTo>
                    <a:cubicBezTo>
                      <a:pt x="236695" y="10223"/>
                      <a:pt x="294516" y="-2717"/>
                      <a:pt x="353686" y="518"/>
                    </a:cubicBezTo>
                    <a:cubicBezTo>
                      <a:pt x="398569" y="2944"/>
                      <a:pt x="443721" y="2001"/>
                      <a:pt x="488334" y="5370"/>
                    </a:cubicBezTo>
                    <a:cubicBezTo>
                      <a:pt x="530386" y="8605"/>
                      <a:pt x="573247" y="11166"/>
                      <a:pt x="614086" y="21949"/>
                    </a:cubicBezTo>
                    <a:cubicBezTo>
                      <a:pt x="642121" y="29362"/>
                      <a:pt x="670830" y="36505"/>
                      <a:pt x="697517" y="48231"/>
                    </a:cubicBezTo>
                    <a:cubicBezTo>
                      <a:pt x="708434" y="53084"/>
                      <a:pt x="718004" y="61844"/>
                      <a:pt x="727034" y="70066"/>
                    </a:cubicBezTo>
                    <a:cubicBezTo>
                      <a:pt x="734717" y="77075"/>
                      <a:pt x="733234" y="85701"/>
                      <a:pt x="725956" y="92844"/>
                    </a:cubicBezTo>
                    <a:cubicBezTo>
                      <a:pt x="714904" y="103492"/>
                      <a:pt x="703447" y="111984"/>
                      <a:pt x="687678" y="117375"/>
                    </a:cubicBezTo>
                    <a:cubicBezTo>
                      <a:pt x="668404" y="124114"/>
                      <a:pt x="649130" y="131527"/>
                      <a:pt x="629317" y="136244"/>
                    </a:cubicBezTo>
                    <a:cubicBezTo>
                      <a:pt x="580525" y="147701"/>
                      <a:pt x="531330" y="156327"/>
                      <a:pt x="480786" y="157944"/>
                    </a:cubicBezTo>
                    <a:cubicBezTo>
                      <a:pt x="454908" y="158888"/>
                      <a:pt x="428895" y="160236"/>
                      <a:pt x="403017" y="160640"/>
                    </a:cubicBezTo>
                    <a:close/>
                  </a:path>
                </a:pathLst>
              </a:custGeom>
              <a:solidFill>
                <a:srgbClr val="E2DFF6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4" name="Freeform: Shape 519">
                <a:extLst>
                  <a:ext uri="{FF2B5EF4-FFF2-40B4-BE49-F238E27FC236}">
                    <a16:creationId xmlns:a16="http://schemas.microsoft.com/office/drawing/2014/main" id="{50C6C6A4-8009-482A-B282-FB55102B108D}"/>
                  </a:ext>
                </a:extLst>
              </p:cNvPr>
              <p:cNvSpPr/>
              <p:nvPr/>
            </p:nvSpPr>
            <p:spPr>
              <a:xfrm>
                <a:off x="2340053" y="3016714"/>
                <a:ext cx="157729" cy="49084"/>
              </a:xfrm>
              <a:custGeom>
                <a:avLst/>
                <a:gdLst>
                  <a:gd name="connsiteX0" fmla="*/ 153687 w 157729"/>
                  <a:gd name="connsiteY0" fmla="*/ 12939 h 49084"/>
                  <a:gd name="connsiteX1" fmla="*/ 91687 w 157729"/>
                  <a:gd name="connsiteY1" fmla="*/ 33696 h 49084"/>
                  <a:gd name="connsiteX2" fmla="*/ 11491 w 157729"/>
                  <a:gd name="connsiteY2" fmla="*/ 48926 h 49084"/>
                  <a:gd name="connsiteX3" fmla="*/ 169 w 157729"/>
                  <a:gd name="connsiteY3" fmla="*/ 45017 h 49084"/>
                  <a:gd name="connsiteX4" fmla="*/ 10009 w 157729"/>
                  <a:gd name="connsiteY4" fmla="*/ 36661 h 49084"/>
                  <a:gd name="connsiteX5" fmla="*/ 51252 w 157729"/>
                  <a:gd name="connsiteY5" fmla="*/ 28304 h 49084"/>
                  <a:gd name="connsiteX6" fmla="*/ 143983 w 157729"/>
                  <a:gd name="connsiteY6" fmla="*/ 0 h 49084"/>
                  <a:gd name="connsiteX7" fmla="*/ 153687 w 157729"/>
                  <a:gd name="connsiteY7" fmla="*/ 12939 h 4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729" h="49084">
                    <a:moveTo>
                      <a:pt x="153687" y="12939"/>
                    </a:moveTo>
                    <a:cubicBezTo>
                      <a:pt x="133065" y="20083"/>
                      <a:pt x="112848" y="29113"/>
                      <a:pt x="91687" y="33696"/>
                    </a:cubicBezTo>
                    <a:cubicBezTo>
                      <a:pt x="65135" y="39357"/>
                      <a:pt x="39391" y="50544"/>
                      <a:pt x="11491" y="48926"/>
                    </a:cubicBezTo>
                    <a:cubicBezTo>
                      <a:pt x="7313" y="48657"/>
                      <a:pt x="1248" y="50004"/>
                      <a:pt x="169" y="45017"/>
                    </a:cubicBezTo>
                    <a:cubicBezTo>
                      <a:pt x="-1178" y="38548"/>
                      <a:pt x="5830" y="37604"/>
                      <a:pt x="10009" y="36661"/>
                    </a:cubicBezTo>
                    <a:cubicBezTo>
                      <a:pt x="23622" y="33291"/>
                      <a:pt x="37504" y="30865"/>
                      <a:pt x="51252" y="28304"/>
                    </a:cubicBezTo>
                    <a:cubicBezTo>
                      <a:pt x="83196" y="22239"/>
                      <a:pt x="115139" y="16174"/>
                      <a:pt x="143983" y="0"/>
                    </a:cubicBezTo>
                    <a:cubicBezTo>
                      <a:pt x="152474" y="270"/>
                      <a:pt x="163930" y="-1483"/>
                      <a:pt x="153687" y="12939"/>
                    </a:cubicBez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5" name="Freeform: Shape 520">
                <a:extLst>
                  <a:ext uri="{FF2B5EF4-FFF2-40B4-BE49-F238E27FC236}">
                    <a16:creationId xmlns:a16="http://schemas.microsoft.com/office/drawing/2014/main" id="{2BA82EDA-682D-4ABF-94BE-63FE3BA49D53}"/>
                  </a:ext>
                </a:extLst>
              </p:cNvPr>
              <p:cNvSpPr/>
              <p:nvPr/>
            </p:nvSpPr>
            <p:spPr>
              <a:xfrm>
                <a:off x="1803008" y="2873439"/>
                <a:ext cx="660919" cy="138122"/>
              </a:xfrm>
              <a:custGeom>
                <a:avLst/>
                <a:gdLst>
                  <a:gd name="connsiteX0" fmla="*/ 337870 w 660919"/>
                  <a:gd name="connsiteY0" fmla="*/ 135862 h 138122"/>
                  <a:gd name="connsiteX1" fmla="*/ 158340 w 660919"/>
                  <a:gd name="connsiteY1" fmla="*/ 128854 h 138122"/>
                  <a:gd name="connsiteX2" fmla="*/ 49435 w 660919"/>
                  <a:gd name="connsiteY2" fmla="*/ 106884 h 138122"/>
                  <a:gd name="connsiteX3" fmla="*/ 8596 w 660919"/>
                  <a:gd name="connsiteY3" fmla="*/ 86262 h 138122"/>
                  <a:gd name="connsiteX4" fmla="*/ 5496 w 660919"/>
                  <a:gd name="connsiteY4" fmla="*/ 54858 h 138122"/>
                  <a:gd name="connsiteX5" fmla="*/ 34879 w 660919"/>
                  <a:gd name="connsiteY5" fmla="*/ 36797 h 138122"/>
                  <a:gd name="connsiteX6" fmla="*/ 135157 w 660919"/>
                  <a:gd name="connsiteY6" fmla="*/ 14693 h 138122"/>
                  <a:gd name="connsiteX7" fmla="*/ 210096 w 660919"/>
                  <a:gd name="connsiteY7" fmla="*/ 7145 h 138122"/>
                  <a:gd name="connsiteX8" fmla="*/ 291370 w 660919"/>
                  <a:gd name="connsiteY8" fmla="*/ 1080 h 138122"/>
                  <a:gd name="connsiteX9" fmla="*/ 475753 w 660919"/>
                  <a:gd name="connsiteY9" fmla="*/ 9032 h 138122"/>
                  <a:gd name="connsiteX10" fmla="*/ 596788 w 660919"/>
                  <a:gd name="connsiteY10" fmla="*/ 27093 h 138122"/>
                  <a:gd name="connsiteX11" fmla="*/ 644771 w 660919"/>
                  <a:gd name="connsiteY11" fmla="*/ 44884 h 138122"/>
                  <a:gd name="connsiteX12" fmla="*/ 660810 w 660919"/>
                  <a:gd name="connsiteY12" fmla="*/ 74267 h 138122"/>
                  <a:gd name="connsiteX13" fmla="*/ 640323 w 660919"/>
                  <a:gd name="connsiteY13" fmla="*/ 97180 h 138122"/>
                  <a:gd name="connsiteX14" fmla="*/ 536540 w 660919"/>
                  <a:gd name="connsiteY14" fmla="*/ 124271 h 138122"/>
                  <a:gd name="connsiteX15" fmla="*/ 337870 w 660919"/>
                  <a:gd name="connsiteY15" fmla="*/ 135862 h 138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0919" h="138122">
                    <a:moveTo>
                      <a:pt x="337870" y="135862"/>
                    </a:moveTo>
                    <a:cubicBezTo>
                      <a:pt x="280049" y="142332"/>
                      <a:pt x="219127" y="133302"/>
                      <a:pt x="158340" y="128854"/>
                    </a:cubicBezTo>
                    <a:cubicBezTo>
                      <a:pt x="121948" y="126158"/>
                      <a:pt x="84883" y="119149"/>
                      <a:pt x="49435" y="106884"/>
                    </a:cubicBezTo>
                    <a:cubicBezTo>
                      <a:pt x="34474" y="101762"/>
                      <a:pt x="20592" y="97045"/>
                      <a:pt x="8596" y="86262"/>
                    </a:cubicBezTo>
                    <a:cubicBezTo>
                      <a:pt x="-2860" y="76019"/>
                      <a:pt x="-1782" y="66180"/>
                      <a:pt x="5496" y="54858"/>
                    </a:cubicBezTo>
                    <a:cubicBezTo>
                      <a:pt x="12505" y="44075"/>
                      <a:pt x="24366" y="38549"/>
                      <a:pt x="34879" y="36797"/>
                    </a:cubicBezTo>
                    <a:cubicBezTo>
                      <a:pt x="68709" y="31271"/>
                      <a:pt x="101596" y="21297"/>
                      <a:pt x="135157" y="14693"/>
                    </a:cubicBezTo>
                    <a:cubicBezTo>
                      <a:pt x="160496" y="9706"/>
                      <a:pt x="186105" y="15501"/>
                      <a:pt x="210096" y="7145"/>
                    </a:cubicBezTo>
                    <a:cubicBezTo>
                      <a:pt x="236783" y="-2290"/>
                      <a:pt x="264414" y="2967"/>
                      <a:pt x="291370" y="1080"/>
                    </a:cubicBezTo>
                    <a:cubicBezTo>
                      <a:pt x="352831" y="-3233"/>
                      <a:pt x="414292" y="6606"/>
                      <a:pt x="475753" y="9032"/>
                    </a:cubicBezTo>
                    <a:cubicBezTo>
                      <a:pt x="516997" y="10649"/>
                      <a:pt x="556353" y="21701"/>
                      <a:pt x="596788" y="27093"/>
                    </a:cubicBezTo>
                    <a:cubicBezTo>
                      <a:pt x="613366" y="29249"/>
                      <a:pt x="629271" y="37875"/>
                      <a:pt x="644771" y="44884"/>
                    </a:cubicBezTo>
                    <a:cubicBezTo>
                      <a:pt x="656632" y="50275"/>
                      <a:pt x="661753" y="61732"/>
                      <a:pt x="660810" y="74267"/>
                    </a:cubicBezTo>
                    <a:cubicBezTo>
                      <a:pt x="659866" y="86128"/>
                      <a:pt x="650566" y="93675"/>
                      <a:pt x="640323" y="97180"/>
                    </a:cubicBezTo>
                    <a:cubicBezTo>
                      <a:pt x="606492" y="108906"/>
                      <a:pt x="572527" y="119284"/>
                      <a:pt x="536540" y="124271"/>
                    </a:cubicBezTo>
                    <a:cubicBezTo>
                      <a:pt x="471979" y="132897"/>
                      <a:pt x="407014" y="139771"/>
                      <a:pt x="337870" y="135862"/>
                    </a:cubicBez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6" name="Freeform: Shape 521">
                <a:extLst>
                  <a:ext uri="{FF2B5EF4-FFF2-40B4-BE49-F238E27FC236}">
                    <a16:creationId xmlns:a16="http://schemas.microsoft.com/office/drawing/2014/main" id="{6A69F268-55E6-4A2D-8F83-0F6C6DAE8E10}"/>
                  </a:ext>
                </a:extLst>
              </p:cNvPr>
              <p:cNvSpPr/>
              <p:nvPr/>
            </p:nvSpPr>
            <p:spPr>
              <a:xfrm>
                <a:off x="1815718" y="2889137"/>
                <a:ext cx="635028" cy="108043"/>
              </a:xfrm>
              <a:custGeom>
                <a:avLst/>
                <a:gdLst>
                  <a:gd name="connsiteX0" fmla="*/ 221108 w 635028"/>
                  <a:gd name="connsiteY0" fmla="*/ 613 h 108043"/>
                  <a:gd name="connsiteX1" fmla="*/ 323004 w 635028"/>
                  <a:gd name="connsiteY1" fmla="*/ 1017 h 108043"/>
                  <a:gd name="connsiteX2" fmla="*/ 449430 w 635028"/>
                  <a:gd name="connsiteY2" fmla="*/ 4926 h 108043"/>
                  <a:gd name="connsiteX3" fmla="*/ 572082 w 635028"/>
                  <a:gd name="connsiteY3" fmla="*/ 24469 h 108043"/>
                  <a:gd name="connsiteX4" fmla="*/ 627073 w 635028"/>
                  <a:gd name="connsiteY4" fmla="*/ 45765 h 108043"/>
                  <a:gd name="connsiteX5" fmla="*/ 635026 w 635028"/>
                  <a:gd name="connsiteY5" fmla="*/ 54526 h 108043"/>
                  <a:gd name="connsiteX6" fmla="*/ 627882 w 635028"/>
                  <a:gd name="connsiteY6" fmla="*/ 62343 h 108043"/>
                  <a:gd name="connsiteX7" fmla="*/ 508060 w 635028"/>
                  <a:gd name="connsiteY7" fmla="*/ 95634 h 108043"/>
                  <a:gd name="connsiteX8" fmla="*/ 322464 w 635028"/>
                  <a:gd name="connsiteY8" fmla="*/ 106956 h 108043"/>
                  <a:gd name="connsiteX9" fmla="*/ 163825 w 635028"/>
                  <a:gd name="connsiteY9" fmla="*/ 100621 h 108043"/>
                  <a:gd name="connsiteX10" fmla="*/ 37668 w 635028"/>
                  <a:gd name="connsiteY10" fmla="*/ 77843 h 108043"/>
                  <a:gd name="connsiteX11" fmla="*/ 4512 w 635028"/>
                  <a:gd name="connsiteY11" fmla="*/ 61534 h 108043"/>
                  <a:gd name="connsiteX12" fmla="*/ 5590 w 635028"/>
                  <a:gd name="connsiteY12" fmla="*/ 45630 h 108043"/>
                  <a:gd name="connsiteX13" fmla="*/ 34838 w 635028"/>
                  <a:gd name="connsiteY13" fmla="*/ 33230 h 108043"/>
                  <a:gd name="connsiteX14" fmla="*/ 126086 w 635028"/>
                  <a:gd name="connsiteY14" fmla="*/ 12069 h 108043"/>
                  <a:gd name="connsiteX15" fmla="*/ 221108 w 635028"/>
                  <a:gd name="connsiteY15" fmla="*/ 613 h 108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35028" h="108043">
                    <a:moveTo>
                      <a:pt x="221108" y="613"/>
                    </a:moveTo>
                    <a:cubicBezTo>
                      <a:pt x="255073" y="613"/>
                      <a:pt x="289173" y="-1005"/>
                      <a:pt x="323004" y="1017"/>
                    </a:cubicBezTo>
                    <a:cubicBezTo>
                      <a:pt x="365190" y="3578"/>
                      <a:pt x="407917" y="-196"/>
                      <a:pt x="449430" y="4926"/>
                    </a:cubicBezTo>
                    <a:cubicBezTo>
                      <a:pt x="490269" y="10047"/>
                      <a:pt x="531782" y="12743"/>
                      <a:pt x="572082" y="24469"/>
                    </a:cubicBezTo>
                    <a:cubicBezTo>
                      <a:pt x="591356" y="30130"/>
                      <a:pt x="609417" y="36869"/>
                      <a:pt x="627073" y="45765"/>
                    </a:cubicBezTo>
                    <a:cubicBezTo>
                      <a:pt x="631117" y="47786"/>
                      <a:pt x="635160" y="49269"/>
                      <a:pt x="635026" y="54526"/>
                    </a:cubicBezTo>
                    <a:cubicBezTo>
                      <a:pt x="634891" y="58973"/>
                      <a:pt x="631386" y="60321"/>
                      <a:pt x="627882" y="62343"/>
                    </a:cubicBezTo>
                    <a:cubicBezTo>
                      <a:pt x="590817" y="84178"/>
                      <a:pt x="549708" y="89569"/>
                      <a:pt x="508060" y="95634"/>
                    </a:cubicBezTo>
                    <a:cubicBezTo>
                      <a:pt x="446330" y="104665"/>
                      <a:pt x="384464" y="110595"/>
                      <a:pt x="322464" y="106956"/>
                    </a:cubicBezTo>
                    <a:cubicBezTo>
                      <a:pt x="269495" y="103991"/>
                      <a:pt x="215986" y="110191"/>
                      <a:pt x="163825" y="100621"/>
                    </a:cubicBezTo>
                    <a:cubicBezTo>
                      <a:pt x="121773" y="92939"/>
                      <a:pt x="78642" y="90782"/>
                      <a:pt x="37668" y="77843"/>
                    </a:cubicBezTo>
                    <a:cubicBezTo>
                      <a:pt x="26077" y="74204"/>
                      <a:pt x="15025" y="67869"/>
                      <a:pt x="4512" y="61534"/>
                    </a:cubicBezTo>
                    <a:cubicBezTo>
                      <a:pt x="-3575" y="56682"/>
                      <a:pt x="738" y="50617"/>
                      <a:pt x="5590" y="45630"/>
                    </a:cubicBezTo>
                    <a:cubicBezTo>
                      <a:pt x="13677" y="37543"/>
                      <a:pt x="25403" y="37813"/>
                      <a:pt x="34838" y="33230"/>
                    </a:cubicBezTo>
                    <a:cubicBezTo>
                      <a:pt x="63681" y="19482"/>
                      <a:pt x="95760" y="17326"/>
                      <a:pt x="126086" y="12069"/>
                    </a:cubicBezTo>
                    <a:cubicBezTo>
                      <a:pt x="156951" y="6947"/>
                      <a:pt x="221108" y="2095"/>
                      <a:pt x="221108" y="613"/>
                    </a:cubicBezTo>
                    <a:close/>
                  </a:path>
                </a:pathLst>
              </a:custGeom>
              <a:solidFill>
                <a:srgbClr val="E2DFF6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98" name="Graphic 511">
              <a:extLst>
                <a:ext uri="{FF2B5EF4-FFF2-40B4-BE49-F238E27FC236}">
                  <a16:creationId xmlns:a16="http://schemas.microsoft.com/office/drawing/2014/main" id="{A6CB77FF-34D1-453A-9B67-185C715DEC8D}"/>
                </a:ext>
              </a:extLst>
            </p:cNvPr>
            <p:cNvGrpSpPr/>
            <p:nvPr/>
          </p:nvGrpSpPr>
          <p:grpSpPr>
            <a:xfrm>
              <a:off x="1728223" y="3263369"/>
              <a:ext cx="797025" cy="1035159"/>
              <a:chOff x="1728223" y="3263369"/>
              <a:chExt cx="797025" cy="1035159"/>
            </a:xfrm>
            <a:solidFill>
              <a:srgbClr val="E7605F"/>
            </a:solidFill>
          </p:grpSpPr>
          <p:sp>
            <p:nvSpPr>
              <p:cNvPr id="299" name="Freeform: Shape 523">
                <a:extLst>
                  <a:ext uri="{FF2B5EF4-FFF2-40B4-BE49-F238E27FC236}">
                    <a16:creationId xmlns:a16="http://schemas.microsoft.com/office/drawing/2014/main" id="{525FD6F7-B3C3-41C6-AB4B-410C7334E582}"/>
                  </a:ext>
                </a:extLst>
              </p:cNvPr>
              <p:cNvSpPr/>
              <p:nvPr/>
            </p:nvSpPr>
            <p:spPr>
              <a:xfrm>
                <a:off x="2147259" y="3263369"/>
                <a:ext cx="314537" cy="306568"/>
              </a:xfrm>
              <a:custGeom>
                <a:avLst/>
                <a:gdLst>
                  <a:gd name="connsiteX0" fmla="*/ 314537 w 314537"/>
                  <a:gd name="connsiteY0" fmla="*/ 108632 h 306568"/>
                  <a:gd name="connsiteX1" fmla="*/ 251189 w 314537"/>
                  <a:gd name="connsiteY1" fmla="*/ 284524 h 306568"/>
                  <a:gd name="connsiteX2" fmla="*/ 197276 w 314537"/>
                  <a:gd name="connsiteY2" fmla="*/ 304472 h 306568"/>
                  <a:gd name="connsiteX3" fmla="*/ 19228 w 314537"/>
                  <a:gd name="connsiteY3" fmla="*/ 186806 h 306568"/>
                  <a:gd name="connsiteX4" fmla="*/ 763 w 314537"/>
                  <a:gd name="connsiteY4" fmla="*/ 121572 h 306568"/>
                  <a:gd name="connsiteX5" fmla="*/ 104411 w 314537"/>
                  <a:gd name="connsiteY5" fmla="*/ 65232 h 306568"/>
                  <a:gd name="connsiteX6" fmla="*/ 122606 w 314537"/>
                  <a:gd name="connsiteY6" fmla="*/ 72915 h 306568"/>
                  <a:gd name="connsiteX7" fmla="*/ 148620 w 314537"/>
                  <a:gd name="connsiteY7" fmla="*/ 63615 h 306568"/>
                  <a:gd name="connsiteX8" fmla="*/ 234611 w 314537"/>
                  <a:gd name="connsiteY8" fmla="*/ 402 h 306568"/>
                  <a:gd name="connsiteX9" fmla="*/ 311168 w 314537"/>
                  <a:gd name="connsiteY9" fmla="*/ 81137 h 306568"/>
                  <a:gd name="connsiteX10" fmla="*/ 314537 w 314537"/>
                  <a:gd name="connsiteY10" fmla="*/ 108632 h 30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4537" h="306568">
                    <a:moveTo>
                      <a:pt x="314537" y="108632"/>
                    </a:moveTo>
                    <a:cubicBezTo>
                      <a:pt x="312246" y="179124"/>
                      <a:pt x="289063" y="234520"/>
                      <a:pt x="251189" y="284524"/>
                    </a:cubicBezTo>
                    <a:cubicBezTo>
                      <a:pt x="237307" y="302854"/>
                      <a:pt x="220189" y="310672"/>
                      <a:pt x="197276" y="304472"/>
                    </a:cubicBezTo>
                    <a:cubicBezTo>
                      <a:pt x="124898" y="284928"/>
                      <a:pt x="63437" y="248672"/>
                      <a:pt x="19228" y="186806"/>
                    </a:cubicBezTo>
                    <a:cubicBezTo>
                      <a:pt x="5480" y="167533"/>
                      <a:pt x="-2607" y="145832"/>
                      <a:pt x="763" y="121572"/>
                    </a:cubicBezTo>
                    <a:cubicBezTo>
                      <a:pt x="7367" y="73185"/>
                      <a:pt x="52250" y="48924"/>
                      <a:pt x="104411" y="65232"/>
                    </a:cubicBezTo>
                    <a:cubicBezTo>
                      <a:pt x="110746" y="67254"/>
                      <a:pt x="117215" y="69276"/>
                      <a:pt x="122606" y="72915"/>
                    </a:cubicBezTo>
                    <a:cubicBezTo>
                      <a:pt x="135950" y="81811"/>
                      <a:pt x="142420" y="79924"/>
                      <a:pt x="148620" y="63615"/>
                    </a:cubicBezTo>
                    <a:cubicBezTo>
                      <a:pt x="166680" y="16172"/>
                      <a:pt x="194446" y="-3102"/>
                      <a:pt x="234611" y="402"/>
                    </a:cubicBezTo>
                    <a:cubicBezTo>
                      <a:pt x="269924" y="3502"/>
                      <a:pt x="303081" y="38141"/>
                      <a:pt x="311168" y="81137"/>
                    </a:cubicBezTo>
                    <a:cubicBezTo>
                      <a:pt x="313324" y="92593"/>
                      <a:pt x="313998" y="104185"/>
                      <a:pt x="314537" y="108632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0" name="Freeform: Shape 524">
                <a:extLst>
                  <a:ext uri="{FF2B5EF4-FFF2-40B4-BE49-F238E27FC236}">
                    <a16:creationId xmlns:a16="http://schemas.microsoft.com/office/drawing/2014/main" id="{970E5556-2930-417B-BFA7-AFF708651230}"/>
                  </a:ext>
                </a:extLst>
              </p:cNvPr>
              <p:cNvSpPr/>
              <p:nvPr/>
            </p:nvSpPr>
            <p:spPr>
              <a:xfrm>
                <a:off x="2249905" y="3588402"/>
                <a:ext cx="275344" cy="269790"/>
              </a:xfrm>
              <a:custGeom>
                <a:avLst/>
                <a:gdLst>
                  <a:gd name="connsiteX0" fmla="*/ 275239 w 275344"/>
                  <a:gd name="connsiteY0" fmla="*/ 106808 h 269790"/>
                  <a:gd name="connsiteX1" fmla="*/ 217282 w 275344"/>
                  <a:gd name="connsiteY1" fmla="*/ 211939 h 269790"/>
                  <a:gd name="connsiteX2" fmla="*/ 123473 w 275344"/>
                  <a:gd name="connsiteY2" fmla="*/ 265987 h 269790"/>
                  <a:gd name="connsiteX3" fmla="*/ 83578 w 275344"/>
                  <a:gd name="connsiteY3" fmla="*/ 261943 h 269790"/>
                  <a:gd name="connsiteX4" fmla="*/ 417 w 275344"/>
                  <a:gd name="connsiteY4" fmla="*/ 65565 h 269790"/>
                  <a:gd name="connsiteX5" fmla="*/ 49882 w 275344"/>
                  <a:gd name="connsiteY5" fmla="*/ 1543 h 269790"/>
                  <a:gd name="connsiteX6" fmla="*/ 125630 w 275344"/>
                  <a:gd name="connsiteY6" fmla="*/ 36721 h 269790"/>
                  <a:gd name="connsiteX7" fmla="*/ 165256 w 275344"/>
                  <a:gd name="connsiteY7" fmla="*/ 44673 h 269790"/>
                  <a:gd name="connsiteX8" fmla="*/ 242082 w 275344"/>
                  <a:gd name="connsiteY8" fmla="*/ 39282 h 269790"/>
                  <a:gd name="connsiteX9" fmla="*/ 275239 w 275344"/>
                  <a:gd name="connsiteY9" fmla="*/ 106808 h 269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344" h="269790">
                    <a:moveTo>
                      <a:pt x="275239" y="106808"/>
                    </a:moveTo>
                    <a:cubicBezTo>
                      <a:pt x="274430" y="151960"/>
                      <a:pt x="248148" y="183634"/>
                      <a:pt x="217282" y="211939"/>
                    </a:cubicBezTo>
                    <a:cubicBezTo>
                      <a:pt x="190191" y="236739"/>
                      <a:pt x="158517" y="254530"/>
                      <a:pt x="123473" y="265987"/>
                    </a:cubicBezTo>
                    <a:cubicBezTo>
                      <a:pt x="109726" y="270434"/>
                      <a:pt x="94630" y="272995"/>
                      <a:pt x="83578" y="261943"/>
                    </a:cubicBezTo>
                    <a:cubicBezTo>
                      <a:pt x="29395" y="207895"/>
                      <a:pt x="-4166" y="144008"/>
                      <a:pt x="417" y="65565"/>
                    </a:cubicBezTo>
                    <a:cubicBezTo>
                      <a:pt x="2439" y="30386"/>
                      <a:pt x="23465" y="6665"/>
                      <a:pt x="49882" y="1543"/>
                    </a:cubicBezTo>
                    <a:cubicBezTo>
                      <a:pt x="83173" y="-4927"/>
                      <a:pt x="109321" y="9360"/>
                      <a:pt x="125630" y="36721"/>
                    </a:cubicBezTo>
                    <a:cubicBezTo>
                      <a:pt x="137895" y="57208"/>
                      <a:pt x="146387" y="59769"/>
                      <a:pt x="165256" y="44673"/>
                    </a:cubicBezTo>
                    <a:cubicBezTo>
                      <a:pt x="188304" y="26208"/>
                      <a:pt x="215934" y="24186"/>
                      <a:pt x="242082" y="39282"/>
                    </a:cubicBezTo>
                    <a:cubicBezTo>
                      <a:pt x="267287" y="53973"/>
                      <a:pt x="276452" y="78099"/>
                      <a:pt x="275239" y="10680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1" name="Freeform: Shape 525">
                <a:extLst>
                  <a:ext uri="{FF2B5EF4-FFF2-40B4-BE49-F238E27FC236}">
                    <a16:creationId xmlns:a16="http://schemas.microsoft.com/office/drawing/2014/main" id="{C4E8420A-68B1-4DAE-89AD-21BBDA048FDE}"/>
                  </a:ext>
                </a:extLst>
              </p:cNvPr>
              <p:cNvSpPr/>
              <p:nvPr/>
            </p:nvSpPr>
            <p:spPr>
              <a:xfrm>
                <a:off x="1992722" y="3518532"/>
                <a:ext cx="234307" cy="226316"/>
              </a:xfrm>
              <a:custGeom>
                <a:avLst/>
                <a:gdLst>
                  <a:gd name="connsiteX0" fmla="*/ 234283 w 234307"/>
                  <a:gd name="connsiteY0" fmla="*/ 90687 h 226316"/>
                  <a:gd name="connsiteX1" fmla="*/ 176326 w 234307"/>
                  <a:gd name="connsiteY1" fmla="*/ 214014 h 226316"/>
                  <a:gd name="connsiteX2" fmla="*/ 140474 w 234307"/>
                  <a:gd name="connsiteY2" fmla="*/ 224661 h 226316"/>
                  <a:gd name="connsiteX3" fmla="*/ 14587 w 234307"/>
                  <a:gd name="connsiteY3" fmla="*/ 137727 h 226316"/>
                  <a:gd name="connsiteX4" fmla="*/ 12431 w 234307"/>
                  <a:gd name="connsiteY4" fmla="*/ 59418 h 226316"/>
                  <a:gd name="connsiteX5" fmla="*/ 90335 w 234307"/>
                  <a:gd name="connsiteY5" fmla="*/ 49444 h 226316"/>
                  <a:gd name="connsiteX6" fmla="*/ 113248 w 234307"/>
                  <a:gd name="connsiteY6" fmla="*/ 46479 h 226316"/>
                  <a:gd name="connsiteX7" fmla="*/ 186166 w 234307"/>
                  <a:gd name="connsiteY7" fmla="*/ 2405 h 226316"/>
                  <a:gd name="connsiteX8" fmla="*/ 234283 w 234307"/>
                  <a:gd name="connsiteY8" fmla="*/ 90687 h 22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307" h="226316">
                    <a:moveTo>
                      <a:pt x="234283" y="90687"/>
                    </a:moveTo>
                    <a:cubicBezTo>
                      <a:pt x="232396" y="132740"/>
                      <a:pt x="210831" y="176140"/>
                      <a:pt x="176326" y="214014"/>
                    </a:cubicBezTo>
                    <a:cubicBezTo>
                      <a:pt x="166622" y="224661"/>
                      <a:pt x="154626" y="228975"/>
                      <a:pt x="140474" y="224661"/>
                    </a:cubicBezTo>
                    <a:cubicBezTo>
                      <a:pt x="89257" y="209027"/>
                      <a:pt x="45318" y="182744"/>
                      <a:pt x="14587" y="137727"/>
                    </a:cubicBezTo>
                    <a:cubicBezTo>
                      <a:pt x="-4417" y="109827"/>
                      <a:pt x="-4552" y="79366"/>
                      <a:pt x="12431" y="59418"/>
                    </a:cubicBezTo>
                    <a:cubicBezTo>
                      <a:pt x="29278" y="39740"/>
                      <a:pt x="59604" y="35831"/>
                      <a:pt x="90335" y="49444"/>
                    </a:cubicBezTo>
                    <a:cubicBezTo>
                      <a:pt x="98692" y="53218"/>
                      <a:pt x="105161" y="61574"/>
                      <a:pt x="113248" y="46479"/>
                    </a:cubicBezTo>
                    <a:cubicBezTo>
                      <a:pt x="135218" y="6044"/>
                      <a:pt x="156379" y="-5682"/>
                      <a:pt x="186166" y="2405"/>
                    </a:cubicBezTo>
                    <a:cubicBezTo>
                      <a:pt x="216222" y="10627"/>
                      <a:pt x="235092" y="41357"/>
                      <a:pt x="234283" y="90687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2" name="Freeform: Shape 526">
                <a:extLst>
                  <a:ext uri="{FF2B5EF4-FFF2-40B4-BE49-F238E27FC236}">
                    <a16:creationId xmlns:a16="http://schemas.microsoft.com/office/drawing/2014/main" id="{C8BC658B-ACFA-4FE3-93FF-4885A1793F19}"/>
                  </a:ext>
                </a:extLst>
              </p:cNvPr>
              <p:cNvSpPr/>
              <p:nvPr/>
            </p:nvSpPr>
            <p:spPr>
              <a:xfrm>
                <a:off x="1989235" y="3736529"/>
                <a:ext cx="275344" cy="269790"/>
              </a:xfrm>
              <a:custGeom>
                <a:avLst/>
                <a:gdLst>
                  <a:gd name="connsiteX0" fmla="*/ 275239 w 275344"/>
                  <a:gd name="connsiteY0" fmla="*/ 106808 h 269790"/>
                  <a:gd name="connsiteX1" fmla="*/ 217282 w 275344"/>
                  <a:gd name="connsiteY1" fmla="*/ 211939 h 269790"/>
                  <a:gd name="connsiteX2" fmla="*/ 123473 w 275344"/>
                  <a:gd name="connsiteY2" fmla="*/ 265987 h 269790"/>
                  <a:gd name="connsiteX3" fmla="*/ 83578 w 275344"/>
                  <a:gd name="connsiteY3" fmla="*/ 261943 h 269790"/>
                  <a:gd name="connsiteX4" fmla="*/ 417 w 275344"/>
                  <a:gd name="connsiteY4" fmla="*/ 65565 h 269790"/>
                  <a:gd name="connsiteX5" fmla="*/ 49882 w 275344"/>
                  <a:gd name="connsiteY5" fmla="*/ 1543 h 269790"/>
                  <a:gd name="connsiteX6" fmla="*/ 125630 w 275344"/>
                  <a:gd name="connsiteY6" fmla="*/ 36721 h 269790"/>
                  <a:gd name="connsiteX7" fmla="*/ 165256 w 275344"/>
                  <a:gd name="connsiteY7" fmla="*/ 44673 h 269790"/>
                  <a:gd name="connsiteX8" fmla="*/ 242082 w 275344"/>
                  <a:gd name="connsiteY8" fmla="*/ 39282 h 269790"/>
                  <a:gd name="connsiteX9" fmla="*/ 275239 w 275344"/>
                  <a:gd name="connsiteY9" fmla="*/ 106808 h 269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344" h="269790">
                    <a:moveTo>
                      <a:pt x="275239" y="106808"/>
                    </a:moveTo>
                    <a:cubicBezTo>
                      <a:pt x="274430" y="151960"/>
                      <a:pt x="248148" y="183634"/>
                      <a:pt x="217282" y="211939"/>
                    </a:cubicBezTo>
                    <a:cubicBezTo>
                      <a:pt x="190191" y="236739"/>
                      <a:pt x="158517" y="254530"/>
                      <a:pt x="123473" y="265987"/>
                    </a:cubicBezTo>
                    <a:cubicBezTo>
                      <a:pt x="109726" y="270434"/>
                      <a:pt x="94630" y="272995"/>
                      <a:pt x="83578" y="261943"/>
                    </a:cubicBezTo>
                    <a:cubicBezTo>
                      <a:pt x="29395" y="207895"/>
                      <a:pt x="-4166" y="144008"/>
                      <a:pt x="417" y="65565"/>
                    </a:cubicBezTo>
                    <a:cubicBezTo>
                      <a:pt x="2439" y="30386"/>
                      <a:pt x="23465" y="6665"/>
                      <a:pt x="49882" y="1543"/>
                    </a:cubicBezTo>
                    <a:cubicBezTo>
                      <a:pt x="83173" y="-4927"/>
                      <a:pt x="109321" y="9360"/>
                      <a:pt x="125630" y="36721"/>
                    </a:cubicBezTo>
                    <a:cubicBezTo>
                      <a:pt x="137895" y="57208"/>
                      <a:pt x="146387" y="59769"/>
                      <a:pt x="165256" y="44673"/>
                    </a:cubicBezTo>
                    <a:cubicBezTo>
                      <a:pt x="188304" y="26208"/>
                      <a:pt x="215934" y="24186"/>
                      <a:pt x="242082" y="39282"/>
                    </a:cubicBezTo>
                    <a:cubicBezTo>
                      <a:pt x="267287" y="53973"/>
                      <a:pt x="276452" y="78099"/>
                      <a:pt x="275239" y="10680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3" name="Freeform: Shape 527">
                <a:extLst>
                  <a:ext uri="{FF2B5EF4-FFF2-40B4-BE49-F238E27FC236}">
                    <a16:creationId xmlns:a16="http://schemas.microsoft.com/office/drawing/2014/main" id="{47845EF4-0458-4CAD-B3E3-590D83C27240}"/>
                  </a:ext>
                </a:extLst>
              </p:cNvPr>
              <p:cNvSpPr/>
              <p:nvPr/>
            </p:nvSpPr>
            <p:spPr>
              <a:xfrm>
                <a:off x="2084643" y="3977871"/>
                <a:ext cx="234307" cy="226316"/>
              </a:xfrm>
              <a:custGeom>
                <a:avLst/>
                <a:gdLst>
                  <a:gd name="connsiteX0" fmla="*/ 234283 w 234307"/>
                  <a:gd name="connsiteY0" fmla="*/ 90687 h 226316"/>
                  <a:gd name="connsiteX1" fmla="*/ 176326 w 234307"/>
                  <a:gd name="connsiteY1" fmla="*/ 214014 h 226316"/>
                  <a:gd name="connsiteX2" fmla="*/ 140474 w 234307"/>
                  <a:gd name="connsiteY2" fmla="*/ 224662 h 226316"/>
                  <a:gd name="connsiteX3" fmla="*/ 14587 w 234307"/>
                  <a:gd name="connsiteY3" fmla="*/ 137727 h 226316"/>
                  <a:gd name="connsiteX4" fmla="*/ 12431 w 234307"/>
                  <a:gd name="connsiteY4" fmla="*/ 59418 h 226316"/>
                  <a:gd name="connsiteX5" fmla="*/ 90335 w 234307"/>
                  <a:gd name="connsiteY5" fmla="*/ 49444 h 226316"/>
                  <a:gd name="connsiteX6" fmla="*/ 113248 w 234307"/>
                  <a:gd name="connsiteY6" fmla="*/ 46479 h 226316"/>
                  <a:gd name="connsiteX7" fmla="*/ 186166 w 234307"/>
                  <a:gd name="connsiteY7" fmla="*/ 2405 h 226316"/>
                  <a:gd name="connsiteX8" fmla="*/ 234283 w 234307"/>
                  <a:gd name="connsiteY8" fmla="*/ 90687 h 22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307" h="226316">
                    <a:moveTo>
                      <a:pt x="234283" y="90687"/>
                    </a:moveTo>
                    <a:cubicBezTo>
                      <a:pt x="232396" y="132740"/>
                      <a:pt x="210831" y="176140"/>
                      <a:pt x="176326" y="214014"/>
                    </a:cubicBezTo>
                    <a:cubicBezTo>
                      <a:pt x="166622" y="224662"/>
                      <a:pt x="154626" y="228975"/>
                      <a:pt x="140474" y="224662"/>
                    </a:cubicBezTo>
                    <a:cubicBezTo>
                      <a:pt x="89257" y="209027"/>
                      <a:pt x="45318" y="182744"/>
                      <a:pt x="14587" y="137727"/>
                    </a:cubicBezTo>
                    <a:cubicBezTo>
                      <a:pt x="-4417" y="109827"/>
                      <a:pt x="-4552" y="79366"/>
                      <a:pt x="12431" y="59418"/>
                    </a:cubicBezTo>
                    <a:cubicBezTo>
                      <a:pt x="29278" y="39740"/>
                      <a:pt x="59605" y="35831"/>
                      <a:pt x="90335" y="49444"/>
                    </a:cubicBezTo>
                    <a:cubicBezTo>
                      <a:pt x="98691" y="53218"/>
                      <a:pt x="105161" y="61574"/>
                      <a:pt x="113248" y="46479"/>
                    </a:cubicBezTo>
                    <a:cubicBezTo>
                      <a:pt x="135218" y="6044"/>
                      <a:pt x="156379" y="-5682"/>
                      <a:pt x="186166" y="2405"/>
                    </a:cubicBezTo>
                    <a:cubicBezTo>
                      <a:pt x="216087" y="10761"/>
                      <a:pt x="235092" y="41492"/>
                      <a:pt x="234283" y="90687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4" name="Freeform: Shape 528">
                <a:extLst>
                  <a:ext uri="{FF2B5EF4-FFF2-40B4-BE49-F238E27FC236}">
                    <a16:creationId xmlns:a16="http://schemas.microsoft.com/office/drawing/2014/main" id="{E1E048AE-4D30-4413-BE74-22F2623DB5DA}"/>
                  </a:ext>
                </a:extLst>
              </p:cNvPr>
              <p:cNvSpPr/>
              <p:nvPr/>
            </p:nvSpPr>
            <p:spPr>
              <a:xfrm>
                <a:off x="2329895" y="3872161"/>
                <a:ext cx="164726" cy="177784"/>
              </a:xfrm>
              <a:custGeom>
                <a:avLst/>
                <a:gdLst>
                  <a:gd name="connsiteX0" fmla="*/ 68822 w 164726"/>
                  <a:gd name="connsiteY0" fmla="*/ 167150 h 177784"/>
                  <a:gd name="connsiteX1" fmla="*/ 2509 w 164726"/>
                  <a:gd name="connsiteY1" fmla="*/ 87763 h 177784"/>
                  <a:gd name="connsiteX2" fmla="*/ 6687 w 164726"/>
                  <a:gd name="connsiteY2" fmla="*/ 59728 h 177784"/>
                  <a:gd name="connsiteX3" fmla="*/ 106831 w 164726"/>
                  <a:gd name="connsiteY3" fmla="*/ 963 h 177784"/>
                  <a:gd name="connsiteX4" fmla="*/ 161418 w 164726"/>
                  <a:gd name="connsiteY4" fmla="*/ 24550 h 177784"/>
                  <a:gd name="connsiteX5" fmla="*/ 143357 w 164726"/>
                  <a:gd name="connsiteY5" fmla="*/ 81293 h 177784"/>
                  <a:gd name="connsiteX6" fmla="*/ 137966 w 164726"/>
                  <a:gd name="connsiteY6" fmla="*/ 98006 h 177784"/>
                  <a:gd name="connsiteX7" fmla="*/ 144840 w 164726"/>
                  <a:gd name="connsiteY7" fmla="*/ 162298 h 177784"/>
                  <a:gd name="connsiteX8" fmla="*/ 68822 w 164726"/>
                  <a:gd name="connsiteY8" fmla="*/ 167150 h 17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726" h="177784">
                    <a:moveTo>
                      <a:pt x="68822" y="167150"/>
                    </a:moveTo>
                    <a:cubicBezTo>
                      <a:pt x="40518" y="152459"/>
                      <a:pt x="17470" y="123615"/>
                      <a:pt x="2509" y="87763"/>
                    </a:cubicBezTo>
                    <a:cubicBezTo>
                      <a:pt x="-1669" y="77654"/>
                      <a:pt x="-860" y="68085"/>
                      <a:pt x="6687" y="59728"/>
                    </a:cubicBezTo>
                    <a:cubicBezTo>
                      <a:pt x="33779" y="29537"/>
                      <a:pt x="65992" y="7702"/>
                      <a:pt x="106831" y="963"/>
                    </a:cubicBezTo>
                    <a:cubicBezTo>
                      <a:pt x="132170" y="-3215"/>
                      <a:pt x="153196" y="6489"/>
                      <a:pt x="161418" y="24550"/>
                    </a:cubicBezTo>
                    <a:cubicBezTo>
                      <a:pt x="169505" y="42476"/>
                      <a:pt x="162496" y="64580"/>
                      <a:pt x="143357" y="81293"/>
                    </a:cubicBezTo>
                    <a:cubicBezTo>
                      <a:pt x="138101" y="85876"/>
                      <a:pt x="130283" y="87628"/>
                      <a:pt x="137966" y="98006"/>
                    </a:cubicBezTo>
                    <a:cubicBezTo>
                      <a:pt x="158722" y="126176"/>
                      <a:pt x="160070" y="144372"/>
                      <a:pt x="144840" y="162298"/>
                    </a:cubicBezTo>
                    <a:cubicBezTo>
                      <a:pt x="129744" y="180359"/>
                      <a:pt x="102518" y="183459"/>
                      <a:pt x="68822" y="167150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5" name="Freeform: Shape 529">
                <a:extLst>
                  <a:ext uri="{FF2B5EF4-FFF2-40B4-BE49-F238E27FC236}">
                    <a16:creationId xmlns:a16="http://schemas.microsoft.com/office/drawing/2014/main" id="{B08D5939-A84F-4A39-9EF6-8597302BF69D}"/>
                  </a:ext>
                </a:extLst>
              </p:cNvPr>
              <p:cNvSpPr/>
              <p:nvPr/>
            </p:nvSpPr>
            <p:spPr>
              <a:xfrm>
                <a:off x="1892193" y="3309509"/>
                <a:ext cx="224916" cy="226477"/>
              </a:xfrm>
              <a:custGeom>
                <a:avLst/>
                <a:gdLst>
                  <a:gd name="connsiteX0" fmla="*/ 190594 w 224916"/>
                  <a:gd name="connsiteY0" fmla="*/ 42275 h 226477"/>
                  <a:gd name="connsiteX1" fmla="*/ 224559 w 224916"/>
                  <a:gd name="connsiteY1" fmla="*/ 174227 h 226477"/>
                  <a:gd name="connsiteX2" fmla="*/ 203802 w 224916"/>
                  <a:gd name="connsiteY2" fmla="*/ 205362 h 226477"/>
                  <a:gd name="connsiteX3" fmla="*/ 51498 w 224916"/>
                  <a:gd name="connsiteY3" fmla="*/ 218571 h 226477"/>
                  <a:gd name="connsiteX4" fmla="*/ 11 w 224916"/>
                  <a:gd name="connsiteY4" fmla="*/ 159671 h 226477"/>
                  <a:gd name="connsiteX5" fmla="*/ 53654 w 224916"/>
                  <a:gd name="connsiteY5" fmla="*/ 102388 h 226477"/>
                  <a:gd name="connsiteX6" fmla="*/ 69559 w 224916"/>
                  <a:gd name="connsiteY6" fmla="*/ 85540 h 226477"/>
                  <a:gd name="connsiteX7" fmla="*/ 97728 w 224916"/>
                  <a:gd name="connsiteY7" fmla="*/ 5075 h 226477"/>
                  <a:gd name="connsiteX8" fmla="*/ 190594 w 224916"/>
                  <a:gd name="connsiteY8" fmla="*/ 42275 h 226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916" h="226477">
                    <a:moveTo>
                      <a:pt x="190594" y="42275"/>
                    </a:moveTo>
                    <a:cubicBezTo>
                      <a:pt x="215933" y="75836"/>
                      <a:pt x="227120" y="123010"/>
                      <a:pt x="224559" y="174227"/>
                    </a:cubicBezTo>
                    <a:cubicBezTo>
                      <a:pt x="223885" y="188649"/>
                      <a:pt x="217415" y="199567"/>
                      <a:pt x="203802" y="205362"/>
                    </a:cubicBezTo>
                    <a:cubicBezTo>
                      <a:pt x="154472" y="225984"/>
                      <a:pt x="103794" y="233667"/>
                      <a:pt x="51498" y="218571"/>
                    </a:cubicBezTo>
                    <a:cubicBezTo>
                      <a:pt x="19015" y="209136"/>
                      <a:pt x="-528" y="185819"/>
                      <a:pt x="11" y="159671"/>
                    </a:cubicBezTo>
                    <a:cubicBezTo>
                      <a:pt x="415" y="133793"/>
                      <a:pt x="21307" y="111419"/>
                      <a:pt x="53654" y="102388"/>
                    </a:cubicBezTo>
                    <a:cubicBezTo>
                      <a:pt x="62415" y="99962"/>
                      <a:pt x="72794" y="102253"/>
                      <a:pt x="69559" y="85540"/>
                    </a:cubicBezTo>
                    <a:cubicBezTo>
                      <a:pt x="60663" y="40253"/>
                      <a:pt x="69559" y="17879"/>
                      <a:pt x="97728" y="5075"/>
                    </a:cubicBezTo>
                    <a:cubicBezTo>
                      <a:pt x="125628" y="-7864"/>
                      <a:pt x="159728" y="3727"/>
                      <a:pt x="190594" y="42275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6" name="Freeform: Shape 530">
                <a:extLst>
                  <a:ext uri="{FF2B5EF4-FFF2-40B4-BE49-F238E27FC236}">
                    <a16:creationId xmlns:a16="http://schemas.microsoft.com/office/drawing/2014/main" id="{ECC780EF-D69D-4AF0-BE66-E1C24AE61D86}"/>
                  </a:ext>
                </a:extLst>
              </p:cNvPr>
              <p:cNvSpPr/>
              <p:nvPr/>
            </p:nvSpPr>
            <p:spPr>
              <a:xfrm>
                <a:off x="1794609" y="4028738"/>
                <a:ext cx="275344" cy="269790"/>
              </a:xfrm>
              <a:custGeom>
                <a:avLst/>
                <a:gdLst>
                  <a:gd name="connsiteX0" fmla="*/ 275239 w 275344"/>
                  <a:gd name="connsiteY0" fmla="*/ 106808 h 269790"/>
                  <a:gd name="connsiteX1" fmla="*/ 217282 w 275344"/>
                  <a:gd name="connsiteY1" fmla="*/ 211939 h 269790"/>
                  <a:gd name="connsiteX2" fmla="*/ 123473 w 275344"/>
                  <a:gd name="connsiteY2" fmla="*/ 265987 h 269790"/>
                  <a:gd name="connsiteX3" fmla="*/ 83578 w 275344"/>
                  <a:gd name="connsiteY3" fmla="*/ 261943 h 269790"/>
                  <a:gd name="connsiteX4" fmla="*/ 417 w 275344"/>
                  <a:gd name="connsiteY4" fmla="*/ 65565 h 269790"/>
                  <a:gd name="connsiteX5" fmla="*/ 49882 w 275344"/>
                  <a:gd name="connsiteY5" fmla="*/ 1543 h 269790"/>
                  <a:gd name="connsiteX6" fmla="*/ 125630 w 275344"/>
                  <a:gd name="connsiteY6" fmla="*/ 36721 h 269790"/>
                  <a:gd name="connsiteX7" fmla="*/ 165256 w 275344"/>
                  <a:gd name="connsiteY7" fmla="*/ 44673 h 269790"/>
                  <a:gd name="connsiteX8" fmla="*/ 242082 w 275344"/>
                  <a:gd name="connsiteY8" fmla="*/ 39282 h 269790"/>
                  <a:gd name="connsiteX9" fmla="*/ 275239 w 275344"/>
                  <a:gd name="connsiteY9" fmla="*/ 106808 h 269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344" h="269790">
                    <a:moveTo>
                      <a:pt x="275239" y="106808"/>
                    </a:moveTo>
                    <a:cubicBezTo>
                      <a:pt x="274430" y="151960"/>
                      <a:pt x="248148" y="183634"/>
                      <a:pt x="217282" y="211939"/>
                    </a:cubicBezTo>
                    <a:cubicBezTo>
                      <a:pt x="190191" y="236739"/>
                      <a:pt x="158517" y="254530"/>
                      <a:pt x="123473" y="265987"/>
                    </a:cubicBezTo>
                    <a:cubicBezTo>
                      <a:pt x="109726" y="270434"/>
                      <a:pt x="94630" y="272995"/>
                      <a:pt x="83578" y="261943"/>
                    </a:cubicBezTo>
                    <a:cubicBezTo>
                      <a:pt x="29395" y="207895"/>
                      <a:pt x="-4166" y="144008"/>
                      <a:pt x="417" y="65565"/>
                    </a:cubicBezTo>
                    <a:cubicBezTo>
                      <a:pt x="2439" y="30386"/>
                      <a:pt x="23465" y="6665"/>
                      <a:pt x="49882" y="1543"/>
                    </a:cubicBezTo>
                    <a:cubicBezTo>
                      <a:pt x="83173" y="-4927"/>
                      <a:pt x="109321" y="9360"/>
                      <a:pt x="125630" y="36721"/>
                    </a:cubicBezTo>
                    <a:cubicBezTo>
                      <a:pt x="137895" y="57208"/>
                      <a:pt x="146387" y="59769"/>
                      <a:pt x="165256" y="44673"/>
                    </a:cubicBezTo>
                    <a:cubicBezTo>
                      <a:pt x="188304" y="26208"/>
                      <a:pt x="215934" y="24186"/>
                      <a:pt x="242082" y="39282"/>
                    </a:cubicBezTo>
                    <a:cubicBezTo>
                      <a:pt x="267287" y="53973"/>
                      <a:pt x="276452" y="78099"/>
                      <a:pt x="275239" y="10680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7" name="Freeform: Shape 531">
                <a:extLst>
                  <a:ext uri="{FF2B5EF4-FFF2-40B4-BE49-F238E27FC236}">
                    <a16:creationId xmlns:a16="http://schemas.microsoft.com/office/drawing/2014/main" id="{0B6EE38B-5C82-42AB-B133-8E83AE41BF3F}"/>
                  </a:ext>
                </a:extLst>
              </p:cNvPr>
              <p:cNvSpPr/>
              <p:nvPr/>
            </p:nvSpPr>
            <p:spPr>
              <a:xfrm>
                <a:off x="1752484" y="3782054"/>
                <a:ext cx="229515" cy="225382"/>
              </a:xfrm>
              <a:custGeom>
                <a:avLst/>
                <a:gdLst>
                  <a:gd name="connsiteX0" fmla="*/ 224229 w 229515"/>
                  <a:gd name="connsiteY0" fmla="*/ 68831 h 225382"/>
                  <a:gd name="connsiteX1" fmla="*/ 207381 w 229515"/>
                  <a:gd name="connsiteY1" fmla="*/ 204018 h 225382"/>
                  <a:gd name="connsiteX2" fmla="*/ 176650 w 229515"/>
                  <a:gd name="connsiteY2" fmla="*/ 225314 h 225382"/>
                  <a:gd name="connsiteX3" fmla="*/ 30142 w 229515"/>
                  <a:gd name="connsiteY3" fmla="*/ 181644 h 225382"/>
                  <a:gd name="connsiteX4" fmla="*/ 3859 w 229515"/>
                  <a:gd name="connsiteY4" fmla="*/ 107918 h 225382"/>
                  <a:gd name="connsiteX5" fmla="*/ 74755 w 229515"/>
                  <a:gd name="connsiteY5" fmla="*/ 74357 h 225382"/>
                  <a:gd name="connsiteX6" fmla="*/ 95646 w 229515"/>
                  <a:gd name="connsiteY6" fmla="*/ 64518 h 225382"/>
                  <a:gd name="connsiteX7" fmla="*/ 151311 w 229515"/>
                  <a:gd name="connsiteY7" fmla="*/ 92 h 225382"/>
                  <a:gd name="connsiteX8" fmla="*/ 224229 w 229515"/>
                  <a:gd name="connsiteY8" fmla="*/ 68831 h 22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9515" h="225382">
                    <a:moveTo>
                      <a:pt x="224229" y="68831"/>
                    </a:moveTo>
                    <a:cubicBezTo>
                      <a:pt x="235416" y="109401"/>
                      <a:pt x="228407" y="157383"/>
                      <a:pt x="207381" y="204018"/>
                    </a:cubicBezTo>
                    <a:cubicBezTo>
                      <a:pt x="201450" y="217092"/>
                      <a:pt x="191477" y="225044"/>
                      <a:pt x="176650" y="225314"/>
                    </a:cubicBezTo>
                    <a:cubicBezTo>
                      <a:pt x="123142" y="226392"/>
                      <a:pt x="73137" y="214936"/>
                      <a:pt x="30142" y="181644"/>
                    </a:cubicBezTo>
                    <a:cubicBezTo>
                      <a:pt x="3455" y="161023"/>
                      <a:pt x="-6115" y="132044"/>
                      <a:pt x="3859" y="107918"/>
                    </a:cubicBezTo>
                    <a:cubicBezTo>
                      <a:pt x="13833" y="84061"/>
                      <a:pt x="41463" y="70853"/>
                      <a:pt x="74755" y="74357"/>
                    </a:cubicBezTo>
                    <a:cubicBezTo>
                      <a:pt x="83785" y="75301"/>
                      <a:pt x="92546" y="81231"/>
                      <a:pt x="95646" y="64518"/>
                    </a:cubicBezTo>
                    <a:cubicBezTo>
                      <a:pt x="104002" y="19231"/>
                      <a:pt x="120581" y="1575"/>
                      <a:pt x="151311" y="92"/>
                    </a:cubicBezTo>
                    <a:cubicBezTo>
                      <a:pt x="182176" y="-1660"/>
                      <a:pt x="209672" y="21657"/>
                      <a:pt x="224229" y="68831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8" name="Freeform: Shape 532">
                <a:extLst>
                  <a:ext uri="{FF2B5EF4-FFF2-40B4-BE49-F238E27FC236}">
                    <a16:creationId xmlns:a16="http://schemas.microsoft.com/office/drawing/2014/main" id="{28B7B1CD-7FA6-469A-A4F9-B98F9AD566AF}"/>
                  </a:ext>
                </a:extLst>
              </p:cNvPr>
              <p:cNvSpPr/>
              <p:nvPr/>
            </p:nvSpPr>
            <p:spPr>
              <a:xfrm>
                <a:off x="1728223" y="3524093"/>
                <a:ext cx="229515" cy="225369"/>
              </a:xfrm>
              <a:custGeom>
                <a:avLst/>
                <a:gdLst>
                  <a:gd name="connsiteX0" fmla="*/ 224229 w 229515"/>
                  <a:gd name="connsiteY0" fmla="*/ 68818 h 225369"/>
                  <a:gd name="connsiteX1" fmla="*/ 207381 w 229515"/>
                  <a:gd name="connsiteY1" fmla="*/ 204005 h 225369"/>
                  <a:gd name="connsiteX2" fmla="*/ 176650 w 229515"/>
                  <a:gd name="connsiteY2" fmla="*/ 225301 h 225369"/>
                  <a:gd name="connsiteX3" fmla="*/ 30142 w 229515"/>
                  <a:gd name="connsiteY3" fmla="*/ 181631 h 225369"/>
                  <a:gd name="connsiteX4" fmla="*/ 3859 w 229515"/>
                  <a:gd name="connsiteY4" fmla="*/ 107905 h 225369"/>
                  <a:gd name="connsiteX5" fmla="*/ 74755 w 229515"/>
                  <a:gd name="connsiteY5" fmla="*/ 74344 h 225369"/>
                  <a:gd name="connsiteX6" fmla="*/ 95646 w 229515"/>
                  <a:gd name="connsiteY6" fmla="*/ 64505 h 225369"/>
                  <a:gd name="connsiteX7" fmla="*/ 151311 w 229515"/>
                  <a:gd name="connsiteY7" fmla="*/ 79 h 225369"/>
                  <a:gd name="connsiteX8" fmla="*/ 224229 w 229515"/>
                  <a:gd name="connsiteY8" fmla="*/ 68818 h 225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9515" h="225369">
                    <a:moveTo>
                      <a:pt x="224229" y="68818"/>
                    </a:moveTo>
                    <a:cubicBezTo>
                      <a:pt x="235416" y="109388"/>
                      <a:pt x="228407" y="157370"/>
                      <a:pt x="207381" y="204005"/>
                    </a:cubicBezTo>
                    <a:cubicBezTo>
                      <a:pt x="201450" y="217079"/>
                      <a:pt x="191477" y="225031"/>
                      <a:pt x="176650" y="225301"/>
                    </a:cubicBezTo>
                    <a:cubicBezTo>
                      <a:pt x="123142" y="226379"/>
                      <a:pt x="73137" y="214922"/>
                      <a:pt x="30142" y="181631"/>
                    </a:cubicBezTo>
                    <a:cubicBezTo>
                      <a:pt x="3455" y="161009"/>
                      <a:pt x="-6115" y="132031"/>
                      <a:pt x="3859" y="107905"/>
                    </a:cubicBezTo>
                    <a:cubicBezTo>
                      <a:pt x="13833" y="84048"/>
                      <a:pt x="41463" y="70840"/>
                      <a:pt x="74755" y="74344"/>
                    </a:cubicBezTo>
                    <a:cubicBezTo>
                      <a:pt x="83785" y="75287"/>
                      <a:pt x="92546" y="81218"/>
                      <a:pt x="95646" y="64505"/>
                    </a:cubicBezTo>
                    <a:cubicBezTo>
                      <a:pt x="104002" y="19218"/>
                      <a:pt x="120581" y="1561"/>
                      <a:pt x="151311" y="79"/>
                    </a:cubicBezTo>
                    <a:cubicBezTo>
                      <a:pt x="182176" y="-1539"/>
                      <a:pt x="209672" y="21779"/>
                      <a:pt x="224229" y="6881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317" name="Graphic 157">
            <a:extLst>
              <a:ext uri="{FF2B5EF4-FFF2-40B4-BE49-F238E27FC236}">
                <a16:creationId xmlns:a16="http://schemas.microsoft.com/office/drawing/2014/main" id="{D029F7CD-D0B0-41EE-9673-E555EF6E55AE}"/>
              </a:ext>
            </a:extLst>
          </p:cNvPr>
          <p:cNvSpPr/>
          <p:nvPr/>
        </p:nvSpPr>
        <p:spPr>
          <a:xfrm rot="2870391">
            <a:off x="1608734" y="4389196"/>
            <a:ext cx="411595" cy="419616"/>
          </a:xfrm>
          <a:custGeom>
            <a:avLst/>
            <a:gdLst>
              <a:gd name="connsiteX0" fmla="*/ 378412 w 577121"/>
              <a:gd name="connsiteY0" fmla="*/ 530824 h 531324"/>
              <a:gd name="connsiteX1" fmla="*/ 398700 w 577121"/>
              <a:gd name="connsiteY1" fmla="*/ 524728 h 531324"/>
              <a:gd name="connsiteX2" fmla="*/ 484425 w 577121"/>
              <a:gd name="connsiteY2" fmla="*/ 14283 h 531324"/>
              <a:gd name="connsiteX3" fmla="*/ 263540 w 577121"/>
              <a:gd name="connsiteY3" fmla="*/ 113629 h 531324"/>
              <a:gd name="connsiteX4" fmla="*/ 24653 w 577121"/>
              <a:gd name="connsiteY4" fmla="*/ 153158 h 531324"/>
              <a:gd name="connsiteX5" fmla="*/ 378412 w 577121"/>
              <a:gd name="connsiteY5" fmla="*/ 530824 h 53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121" h="531324">
                <a:moveTo>
                  <a:pt x="378412" y="530824"/>
                </a:moveTo>
                <a:cubicBezTo>
                  <a:pt x="385746" y="532443"/>
                  <a:pt x="393556" y="530062"/>
                  <a:pt x="398700" y="524728"/>
                </a:cubicBezTo>
                <a:cubicBezTo>
                  <a:pt x="605869" y="310606"/>
                  <a:pt x="630158" y="76196"/>
                  <a:pt x="484425" y="14283"/>
                </a:cubicBezTo>
                <a:cubicBezTo>
                  <a:pt x="337835" y="-48010"/>
                  <a:pt x="263540" y="113629"/>
                  <a:pt x="263540" y="113629"/>
                </a:cubicBezTo>
                <a:cubicBezTo>
                  <a:pt x="263540" y="113629"/>
                  <a:pt x="112188" y="20094"/>
                  <a:pt x="24653" y="153158"/>
                </a:cubicBezTo>
                <a:cubicBezTo>
                  <a:pt x="-62501" y="285460"/>
                  <a:pt x="87518" y="467197"/>
                  <a:pt x="378412" y="530824"/>
                </a:cubicBezTo>
                <a:close/>
              </a:path>
            </a:pathLst>
          </a:custGeom>
          <a:solidFill>
            <a:srgbClr val="E53E3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318" name="Graphic 222">
            <a:extLst>
              <a:ext uri="{FF2B5EF4-FFF2-40B4-BE49-F238E27FC236}">
                <a16:creationId xmlns:a16="http://schemas.microsoft.com/office/drawing/2014/main" id="{3CF43D27-678E-41C4-922D-E50542DA3F7E}"/>
              </a:ext>
            </a:extLst>
          </p:cNvPr>
          <p:cNvGrpSpPr/>
          <p:nvPr/>
        </p:nvGrpSpPr>
        <p:grpSpPr>
          <a:xfrm flipH="1">
            <a:off x="-707058" y="3747776"/>
            <a:ext cx="2137971" cy="1446550"/>
            <a:chOff x="8891046" y="2090822"/>
            <a:chExt cx="2983415" cy="2466974"/>
          </a:xfrm>
        </p:grpSpPr>
        <p:grpSp>
          <p:nvGrpSpPr>
            <p:cNvPr id="319" name="Graphic 222">
              <a:extLst>
                <a:ext uri="{FF2B5EF4-FFF2-40B4-BE49-F238E27FC236}">
                  <a16:creationId xmlns:a16="http://schemas.microsoft.com/office/drawing/2014/main" id="{D64AA822-69A8-4215-B977-52910BD72B9D}"/>
                </a:ext>
              </a:extLst>
            </p:cNvPr>
            <p:cNvGrpSpPr/>
            <p:nvPr/>
          </p:nvGrpSpPr>
          <p:grpSpPr>
            <a:xfrm>
              <a:off x="8910096" y="2109872"/>
              <a:ext cx="2964365" cy="2447924"/>
              <a:chOff x="8910096" y="2109872"/>
              <a:chExt cx="2964365" cy="2447924"/>
            </a:xfrm>
          </p:grpSpPr>
          <p:sp>
            <p:nvSpPr>
              <p:cNvPr id="338" name="Freeform: Shape 572">
                <a:extLst>
                  <a:ext uri="{FF2B5EF4-FFF2-40B4-BE49-F238E27FC236}">
                    <a16:creationId xmlns:a16="http://schemas.microsoft.com/office/drawing/2014/main" id="{E5A7839A-04FE-4D55-953A-B565857365D3}"/>
                  </a:ext>
                </a:extLst>
              </p:cNvPr>
              <p:cNvSpPr/>
              <p:nvPr/>
            </p:nvSpPr>
            <p:spPr>
              <a:xfrm>
                <a:off x="8910096" y="3932894"/>
                <a:ext cx="605241" cy="624902"/>
              </a:xfrm>
              <a:custGeom>
                <a:avLst/>
                <a:gdLst>
                  <a:gd name="connsiteX0" fmla="*/ 589022 w 605241"/>
                  <a:gd name="connsiteY0" fmla="*/ 308387 h 624902"/>
                  <a:gd name="connsiteX1" fmla="*/ 416333 w 605241"/>
                  <a:gd name="connsiteY1" fmla="*/ 624903 h 624902"/>
                  <a:gd name="connsiteX2" fmla="*/ 324417 w 605241"/>
                  <a:gd name="connsiteY2" fmla="*/ 580707 h 624902"/>
                  <a:gd name="connsiteX3" fmla="*/ 133917 w 605241"/>
                  <a:gd name="connsiteY3" fmla="*/ 480599 h 624902"/>
                  <a:gd name="connsiteX4" fmla="*/ 19617 w 605241"/>
                  <a:gd name="connsiteY4" fmla="*/ 344677 h 624902"/>
                  <a:gd name="connsiteX5" fmla="*/ 17998 w 605241"/>
                  <a:gd name="connsiteY5" fmla="*/ 170655 h 624902"/>
                  <a:gd name="connsiteX6" fmla="*/ 162302 w 605241"/>
                  <a:gd name="connsiteY6" fmla="*/ 83026 h 624902"/>
                  <a:gd name="connsiteX7" fmla="*/ 289270 w 605241"/>
                  <a:gd name="connsiteY7" fmla="*/ 155987 h 624902"/>
                  <a:gd name="connsiteX8" fmla="*/ 314606 w 605241"/>
                  <a:gd name="connsiteY8" fmla="*/ 66452 h 624902"/>
                  <a:gd name="connsiteX9" fmla="*/ 355183 w 605241"/>
                  <a:gd name="connsiteY9" fmla="*/ 25018 h 624902"/>
                  <a:gd name="connsiteX10" fmla="*/ 501296 w 605241"/>
                  <a:gd name="connsiteY10" fmla="*/ 13398 h 624902"/>
                  <a:gd name="connsiteX11" fmla="*/ 598832 w 605241"/>
                  <a:gd name="connsiteY11" fmla="*/ 142652 h 624902"/>
                  <a:gd name="connsiteX12" fmla="*/ 589022 w 605241"/>
                  <a:gd name="connsiteY12" fmla="*/ 308387 h 62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241" h="624902">
                    <a:moveTo>
                      <a:pt x="589022" y="308387"/>
                    </a:moveTo>
                    <a:cubicBezTo>
                      <a:pt x="558637" y="416210"/>
                      <a:pt x="476341" y="530224"/>
                      <a:pt x="416333" y="624903"/>
                    </a:cubicBezTo>
                    <a:cubicBezTo>
                      <a:pt x="397569" y="615378"/>
                      <a:pt x="363279" y="599185"/>
                      <a:pt x="324417" y="580707"/>
                    </a:cubicBezTo>
                    <a:cubicBezTo>
                      <a:pt x="252503" y="546417"/>
                      <a:pt x="164969" y="503935"/>
                      <a:pt x="133917" y="480599"/>
                    </a:cubicBezTo>
                    <a:cubicBezTo>
                      <a:pt x="85911" y="444785"/>
                      <a:pt x="43525" y="399637"/>
                      <a:pt x="19617" y="344677"/>
                    </a:cubicBezTo>
                    <a:cubicBezTo>
                      <a:pt x="-4291" y="289813"/>
                      <a:pt x="-8101" y="224472"/>
                      <a:pt x="17998" y="170655"/>
                    </a:cubicBezTo>
                    <a:cubicBezTo>
                      <a:pt x="44096" y="116839"/>
                      <a:pt x="102675" y="77787"/>
                      <a:pt x="162302" y="83026"/>
                    </a:cubicBezTo>
                    <a:cubicBezTo>
                      <a:pt x="212022" y="87407"/>
                      <a:pt x="254885" y="119792"/>
                      <a:pt x="289270" y="155987"/>
                    </a:cubicBezTo>
                    <a:cubicBezTo>
                      <a:pt x="287841" y="124364"/>
                      <a:pt x="297176" y="92741"/>
                      <a:pt x="314606" y="66452"/>
                    </a:cubicBezTo>
                    <a:cubicBezTo>
                      <a:pt x="325274" y="50164"/>
                      <a:pt x="338990" y="35972"/>
                      <a:pt x="355183" y="25018"/>
                    </a:cubicBezTo>
                    <a:cubicBezTo>
                      <a:pt x="397474" y="-3462"/>
                      <a:pt x="454910" y="-8033"/>
                      <a:pt x="501296" y="13398"/>
                    </a:cubicBezTo>
                    <a:cubicBezTo>
                      <a:pt x="552065" y="36829"/>
                      <a:pt x="586450" y="88169"/>
                      <a:pt x="598832" y="142652"/>
                    </a:cubicBezTo>
                    <a:cubicBezTo>
                      <a:pt x="611405" y="197135"/>
                      <a:pt x="604071" y="254571"/>
                      <a:pt x="589022" y="308387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9" name="Freeform: Shape 573">
                <a:extLst>
                  <a:ext uri="{FF2B5EF4-FFF2-40B4-BE49-F238E27FC236}">
                    <a16:creationId xmlns:a16="http://schemas.microsoft.com/office/drawing/2014/main" id="{193BD7AC-6DBB-4FF1-9B42-C44E88CAE276}"/>
                  </a:ext>
                </a:extLst>
              </p:cNvPr>
              <p:cNvSpPr/>
              <p:nvPr/>
            </p:nvSpPr>
            <p:spPr>
              <a:xfrm>
                <a:off x="9224797" y="3932798"/>
                <a:ext cx="290565" cy="624998"/>
              </a:xfrm>
              <a:custGeom>
                <a:avLst/>
                <a:gdLst>
                  <a:gd name="connsiteX0" fmla="*/ 274320 w 290565"/>
                  <a:gd name="connsiteY0" fmla="*/ 308482 h 624998"/>
                  <a:gd name="connsiteX1" fmla="*/ 101632 w 290565"/>
                  <a:gd name="connsiteY1" fmla="*/ 624998 h 624998"/>
                  <a:gd name="connsiteX2" fmla="*/ 9716 w 290565"/>
                  <a:gd name="connsiteY2" fmla="*/ 580802 h 624998"/>
                  <a:gd name="connsiteX3" fmla="*/ 109442 w 290565"/>
                  <a:gd name="connsiteY3" fmla="*/ 417162 h 624998"/>
                  <a:gd name="connsiteX4" fmla="*/ 98965 w 290565"/>
                  <a:gd name="connsiteY4" fmla="*/ 161893 h 624998"/>
                  <a:gd name="connsiteX5" fmla="*/ 0 w 290565"/>
                  <a:gd name="connsiteY5" fmla="*/ 66452 h 624998"/>
                  <a:gd name="connsiteX6" fmla="*/ 40577 w 290565"/>
                  <a:gd name="connsiteY6" fmla="*/ 25018 h 624998"/>
                  <a:gd name="connsiteX7" fmla="*/ 186690 w 290565"/>
                  <a:gd name="connsiteY7" fmla="*/ 13398 h 624998"/>
                  <a:gd name="connsiteX8" fmla="*/ 284226 w 290565"/>
                  <a:gd name="connsiteY8" fmla="*/ 142652 h 624998"/>
                  <a:gd name="connsiteX9" fmla="*/ 274320 w 290565"/>
                  <a:gd name="connsiteY9" fmla="*/ 308482 h 62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0565" h="624998">
                    <a:moveTo>
                      <a:pt x="274320" y="308482"/>
                    </a:moveTo>
                    <a:cubicBezTo>
                      <a:pt x="243935" y="416305"/>
                      <a:pt x="161639" y="530320"/>
                      <a:pt x="101632" y="624998"/>
                    </a:cubicBezTo>
                    <a:cubicBezTo>
                      <a:pt x="82868" y="615473"/>
                      <a:pt x="48578" y="599280"/>
                      <a:pt x="9716" y="580802"/>
                    </a:cubicBezTo>
                    <a:cubicBezTo>
                      <a:pt x="51816" y="531844"/>
                      <a:pt x="87535" y="477646"/>
                      <a:pt x="109442" y="417162"/>
                    </a:cubicBezTo>
                    <a:cubicBezTo>
                      <a:pt x="139351" y="334676"/>
                      <a:pt x="140780" y="239045"/>
                      <a:pt x="98965" y="161893"/>
                    </a:cubicBezTo>
                    <a:cubicBezTo>
                      <a:pt x="76867" y="121126"/>
                      <a:pt x="41339" y="87121"/>
                      <a:pt x="0" y="66452"/>
                    </a:cubicBezTo>
                    <a:cubicBezTo>
                      <a:pt x="10668" y="50164"/>
                      <a:pt x="24384" y="35972"/>
                      <a:pt x="40577" y="25018"/>
                    </a:cubicBezTo>
                    <a:cubicBezTo>
                      <a:pt x="82868" y="-3461"/>
                      <a:pt x="140303" y="-8034"/>
                      <a:pt x="186690" y="13398"/>
                    </a:cubicBezTo>
                    <a:cubicBezTo>
                      <a:pt x="237458" y="36829"/>
                      <a:pt x="271844" y="88169"/>
                      <a:pt x="284226" y="142652"/>
                    </a:cubicBezTo>
                    <a:cubicBezTo>
                      <a:pt x="296704" y="197230"/>
                      <a:pt x="289370" y="254666"/>
                      <a:pt x="274320" y="308482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340" name="Graphic 222">
                <a:extLst>
                  <a:ext uri="{FF2B5EF4-FFF2-40B4-BE49-F238E27FC236}">
                    <a16:creationId xmlns:a16="http://schemas.microsoft.com/office/drawing/2014/main" id="{7EDF9748-47E5-45C1-9784-ACADD017E875}"/>
                  </a:ext>
                </a:extLst>
              </p:cNvPr>
              <p:cNvGrpSpPr/>
              <p:nvPr/>
            </p:nvGrpSpPr>
            <p:grpSpPr>
              <a:xfrm>
                <a:off x="9083217" y="2109872"/>
                <a:ext cx="2791244" cy="1916494"/>
                <a:chOff x="9083217" y="2109872"/>
                <a:chExt cx="2791244" cy="1916494"/>
              </a:xfrm>
            </p:grpSpPr>
            <p:sp>
              <p:nvSpPr>
                <p:cNvPr id="356" name="Freeform: Shape 590">
                  <a:extLst>
                    <a:ext uri="{FF2B5EF4-FFF2-40B4-BE49-F238E27FC236}">
                      <a16:creationId xmlns:a16="http://schemas.microsoft.com/office/drawing/2014/main" id="{91725062-B9BB-4CE3-830C-9F5A1C1CDA06}"/>
                    </a:ext>
                  </a:extLst>
                </p:cNvPr>
                <p:cNvSpPr/>
                <p:nvPr/>
              </p:nvSpPr>
              <p:spPr>
                <a:xfrm>
                  <a:off x="9083217" y="2109872"/>
                  <a:ext cx="2791244" cy="1916494"/>
                </a:xfrm>
                <a:custGeom>
                  <a:avLst/>
                  <a:gdLst>
                    <a:gd name="connsiteX0" fmla="*/ 2791245 w 2791244"/>
                    <a:gd name="connsiteY0" fmla="*/ 0 h 1916494"/>
                    <a:gd name="connsiteX1" fmla="*/ 668694 w 2791244"/>
                    <a:gd name="connsiteY1" fmla="*/ 258604 h 1916494"/>
                    <a:gd name="connsiteX2" fmla="*/ 509817 w 2791244"/>
                    <a:gd name="connsiteY2" fmla="*/ 241744 h 1916494"/>
                    <a:gd name="connsiteX3" fmla="*/ 369990 w 2791244"/>
                    <a:gd name="connsiteY3" fmla="*/ 309086 h 1916494"/>
                    <a:gd name="connsiteX4" fmla="*/ 276359 w 2791244"/>
                    <a:gd name="connsiteY4" fmla="*/ 345091 h 1916494"/>
                    <a:gd name="connsiteX5" fmla="*/ 226639 w 2791244"/>
                    <a:gd name="connsiteY5" fmla="*/ 424339 h 1916494"/>
                    <a:gd name="connsiteX6" fmla="*/ 515 w 2791244"/>
                    <a:gd name="connsiteY6" fmla="*/ 1153382 h 1916494"/>
                    <a:gd name="connsiteX7" fmla="*/ 160154 w 2791244"/>
                    <a:gd name="connsiteY7" fmla="*/ 1844516 h 1916494"/>
                    <a:gd name="connsiteX8" fmla="*/ 334938 w 2791244"/>
                    <a:gd name="connsiteY8" fmla="*/ 1911477 h 1916494"/>
                    <a:gd name="connsiteX9" fmla="*/ 510960 w 2791244"/>
                    <a:gd name="connsiteY9" fmla="*/ 1812131 h 1916494"/>
                    <a:gd name="connsiteX10" fmla="*/ 919582 w 2791244"/>
                    <a:gd name="connsiteY10" fmla="*/ 1426940 h 1916494"/>
                    <a:gd name="connsiteX11" fmla="*/ 930631 w 2791244"/>
                    <a:gd name="connsiteY11" fmla="*/ 1411319 h 1916494"/>
                    <a:gd name="connsiteX12" fmla="*/ 1644625 w 2791244"/>
                    <a:gd name="connsiteY12" fmla="*/ 996125 h 1916494"/>
                    <a:gd name="connsiteX13" fmla="*/ 2791150 w 2791244"/>
                    <a:gd name="connsiteY13" fmla="*/ 847725 h 1916494"/>
                    <a:gd name="connsiteX14" fmla="*/ 2791150 w 2791244"/>
                    <a:gd name="connsiteY14" fmla="*/ 0 h 1916494"/>
                    <a:gd name="connsiteX15" fmla="*/ 344272 w 2791244"/>
                    <a:gd name="connsiteY15" fmla="*/ 1495997 h 1916494"/>
                    <a:gd name="connsiteX16" fmla="*/ 331128 w 2791244"/>
                    <a:gd name="connsiteY16" fmla="*/ 1294829 h 1916494"/>
                    <a:gd name="connsiteX17" fmla="*/ 483718 w 2791244"/>
                    <a:gd name="connsiteY17" fmla="*/ 1375220 h 1916494"/>
                    <a:gd name="connsiteX18" fmla="*/ 344272 w 2791244"/>
                    <a:gd name="connsiteY18" fmla="*/ 1495997 h 1916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791244" h="1916494">
                      <a:moveTo>
                        <a:pt x="2791245" y="0"/>
                      </a:moveTo>
                      <a:cubicBezTo>
                        <a:pt x="2248987" y="279559"/>
                        <a:pt x="1269055" y="367379"/>
                        <a:pt x="668694" y="258604"/>
                      </a:cubicBezTo>
                      <a:cubicBezTo>
                        <a:pt x="616116" y="249079"/>
                        <a:pt x="563157" y="238030"/>
                        <a:pt x="509817" y="241744"/>
                      </a:cubicBezTo>
                      <a:cubicBezTo>
                        <a:pt x="456572" y="245459"/>
                        <a:pt x="401803" y="266319"/>
                        <a:pt x="369990" y="309086"/>
                      </a:cubicBezTo>
                      <a:cubicBezTo>
                        <a:pt x="339891" y="300133"/>
                        <a:pt x="298933" y="323279"/>
                        <a:pt x="276359" y="345091"/>
                      </a:cubicBezTo>
                      <a:cubicBezTo>
                        <a:pt x="253785" y="366903"/>
                        <a:pt x="239783" y="395859"/>
                        <a:pt x="226639" y="424339"/>
                      </a:cubicBezTo>
                      <a:cubicBezTo>
                        <a:pt x="105481" y="741521"/>
                        <a:pt x="32805" y="959549"/>
                        <a:pt x="515" y="1153382"/>
                      </a:cubicBezTo>
                      <a:cubicBezTo>
                        <a:pt x="-7581" y="1306830"/>
                        <a:pt x="81287" y="1508665"/>
                        <a:pt x="160154" y="1844516"/>
                      </a:cubicBezTo>
                      <a:cubicBezTo>
                        <a:pt x="175680" y="1910715"/>
                        <a:pt x="268453" y="1925955"/>
                        <a:pt x="334938" y="1911477"/>
                      </a:cubicBezTo>
                      <a:cubicBezTo>
                        <a:pt x="401422" y="1896999"/>
                        <a:pt x="457906" y="1854708"/>
                        <a:pt x="510960" y="1812131"/>
                      </a:cubicBezTo>
                      <a:cubicBezTo>
                        <a:pt x="656978" y="1694688"/>
                        <a:pt x="793757" y="1565815"/>
                        <a:pt x="919582" y="1426940"/>
                      </a:cubicBezTo>
                      <a:cubicBezTo>
                        <a:pt x="923297" y="1421702"/>
                        <a:pt x="926917" y="1416558"/>
                        <a:pt x="930631" y="1411319"/>
                      </a:cubicBezTo>
                      <a:cubicBezTo>
                        <a:pt x="1207047" y="1370933"/>
                        <a:pt x="1465460" y="1210532"/>
                        <a:pt x="1644625" y="996125"/>
                      </a:cubicBezTo>
                      <a:cubicBezTo>
                        <a:pt x="1963713" y="925544"/>
                        <a:pt x="2464633" y="860679"/>
                        <a:pt x="2791150" y="847725"/>
                      </a:cubicBezTo>
                      <a:lnTo>
                        <a:pt x="2791150" y="0"/>
                      </a:lnTo>
                      <a:close/>
                      <a:moveTo>
                        <a:pt x="344272" y="1495997"/>
                      </a:moveTo>
                      <a:cubicBezTo>
                        <a:pt x="339891" y="1428941"/>
                        <a:pt x="335509" y="1361885"/>
                        <a:pt x="331128" y="1294829"/>
                      </a:cubicBezTo>
                      <a:cubicBezTo>
                        <a:pt x="387992" y="1308354"/>
                        <a:pt x="437332" y="1339691"/>
                        <a:pt x="483718" y="1375220"/>
                      </a:cubicBezTo>
                      <a:cubicBezTo>
                        <a:pt x="434665" y="1414177"/>
                        <a:pt x="393231" y="1457039"/>
                        <a:pt x="344272" y="1495997"/>
                      </a:cubicBez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7" name="Freeform: Shape 591">
                  <a:extLst>
                    <a:ext uri="{FF2B5EF4-FFF2-40B4-BE49-F238E27FC236}">
                      <a16:creationId xmlns:a16="http://schemas.microsoft.com/office/drawing/2014/main" id="{3124C4A8-996B-4EF4-A1F4-3BA1885F7E2B}"/>
                    </a:ext>
                  </a:extLst>
                </p:cNvPr>
                <p:cNvSpPr/>
                <p:nvPr/>
              </p:nvSpPr>
              <p:spPr>
                <a:xfrm>
                  <a:off x="9226887" y="3247540"/>
                  <a:ext cx="162620" cy="70623"/>
                </a:xfrm>
                <a:custGeom>
                  <a:avLst/>
                  <a:gdLst>
                    <a:gd name="connsiteX0" fmla="*/ 10293 w 162620"/>
                    <a:gd name="connsiteY0" fmla="*/ 51337 h 70623"/>
                    <a:gd name="connsiteX1" fmla="*/ 152120 w 162620"/>
                    <a:gd name="connsiteY1" fmla="*/ 46289 h 70623"/>
                    <a:gd name="connsiteX2" fmla="*/ 127641 w 162620"/>
                    <a:gd name="connsiteY2" fmla="*/ 4379 h 70623"/>
                    <a:gd name="connsiteX3" fmla="*/ 31343 w 162620"/>
                    <a:gd name="connsiteY3" fmla="*/ 15428 h 70623"/>
                    <a:gd name="connsiteX4" fmla="*/ 10293 w 162620"/>
                    <a:gd name="connsiteY4" fmla="*/ 51337 h 70623"/>
                    <a:gd name="connsiteX5" fmla="*/ 10293 w 162620"/>
                    <a:gd name="connsiteY5" fmla="*/ 51337 h 70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2620" h="70623">
                      <a:moveTo>
                        <a:pt x="10293" y="51337"/>
                      </a:moveTo>
                      <a:cubicBezTo>
                        <a:pt x="54394" y="78293"/>
                        <a:pt x="110210" y="77340"/>
                        <a:pt x="152120" y="46289"/>
                      </a:cubicBezTo>
                      <a:cubicBezTo>
                        <a:pt x="176695" y="28096"/>
                        <a:pt x="153835" y="-13528"/>
                        <a:pt x="127641" y="4379"/>
                      </a:cubicBezTo>
                      <a:cubicBezTo>
                        <a:pt x="99447" y="23524"/>
                        <a:pt x="63157" y="29906"/>
                        <a:pt x="31343" y="15428"/>
                      </a:cubicBezTo>
                      <a:cubicBezTo>
                        <a:pt x="7340" y="4474"/>
                        <a:pt x="-13043" y="37050"/>
                        <a:pt x="10293" y="51337"/>
                      </a:cubicBezTo>
                      <a:lnTo>
                        <a:pt x="10293" y="51337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8" name="Freeform: Shape 592">
                  <a:extLst>
                    <a:ext uri="{FF2B5EF4-FFF2-40B4-BE49-F238E27FC236}">
                      <a16:creationId xmlns:a16="http://schemas.microsoft.com/office/drawing/2014/main" id="{6146BFA6-286D-4397-BFB5-E63DF1EE8B3A}"/>
                    </a:ext>
                  </a:extLst>
                </p:cNvPr>
                <p:cNvSpPr/>
                <p:nvPr/>
              </p:nvSpPr>
              <p:spPr>
                <a:xfrm>
                  <a:off x="9237555" y="3556030"/>
                  <a:ext cx="240295" cy="94718"/>
                </a:xfrm>
                <a:custGeom>
                  <a:avLst/>
                  <a:gdLst>
                    <a:gd name="connsiteX0" fmla="*/ 16961 w 240295"/>
                    <a:gd name="connsiteY0" fmla="*/ 88509 h 94718"/>
                    <a:gd name="connsiteX1" fmla="*/ 125736 w 240295"/>
                    <a:gd name="connsiteY1" fmla="*/ 80127 h 94718"/>
                    <a:gd name="connsiteX2" fmla="*/ 232321 w 240295"/>
                    <a:gd name="connsiteY2" fmla="*/ 34979 h 94718"/>
                    <a:gd name="connsiteX3" fmla="*/ 232321 w 240295"/>
                    <a:gd name="connsiteY3" fmla="*/ 6880 h 94718"/>
                    <a:gd name="connsiteX4" fmla="*/ 29915 w 240295"/>
                    <a:gd name="connsiteY4" fmla="*/ 41742 h 94718"/>
                    <a:gd name="connsiteX5" fmla="*/ 16961 w 240295"/>
                    <a:gd name="connsiteY5" fmla="*/ 88509 h 94718"/>
                    <a:gd name="connsiteX6" fmla="*/ 16961 w 240295"/>
                    <a:gd name="connsiteY6" fmla="*/ 88509 h 94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0295" h="94718">
                      <a:moveTo>
                        <a:pt x="16961" y="88509"/>
                      </a:moveTo>
                      <a:cubicBezTo>
                        <a:pt x="54108" y="100320"/>
                        <a:pt x="89922" y="94034"/>
                        <a:pt x="125736" y="80127"/>
                      </a:cubicBezTo>
                      <a:cubicBezTo>
                        <a:pt x="161264" y="66316"/>
                        <a:pt x="198603" y="52886"/>
                        <a:pt x="232321" y="34979"/>
                      </a:cubicBezTo>
                      <a:cubicBezTo>
                        <a:pt x="242227" y="29740"/>
                        <a:pt x="243656" y="11738"/>
                        <a:pt x="232321" y="6880"/>
                      </a:cubicBezTo>
                      <a:cubicBezTo>
                        <a:pt x="159836" y="-24172"/>
                        <a:pt x="102686" y="61077"/>
                        <a:pt x="29915" y="41742"/>
                      </a:cubicBezTo>
                      <a:cubicBezTo>
                        <a:pt x="-375" y="33740"/>
                        <a:pt x="-12662" y="79080"/>
                        <a:pt x="16961" y="88509"/>
                      </a:cubicBezTo>
                      <a:lnTo>
                        <a:pt x="16961" y="88509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9" name="Freeform: Shape 593">
                  <a:extLst>
                    <a:ext uri="{FF2B5EF4-FFF2-40B4-BE49-F238E27FC236}">
                      <a16:creationId xmlns:a16="http://schemas.microsoft.com/office/drawing/2014/main" id="{0EB3B0CF-C3B5-4BE7-8CCB-1C3EE3AB110E}"/>
                    </a:ext>
                  </a:extLst>
                </p:cNvPr>
                <p:cNvSpPr/>
                <p:nvPr/>
              </p:nvSpPr>
              <p:spPr>
                <a:xfrm>
                  <a:off x="9304274" y="2932908"/>
                  <a:ext cx="463560" cy="237024"/>
                </a:xfrm>
                <a:custGeom>
                  <a:avLst/>
                  <a:gdLst>
                    <a:gd name="connsiteX0" fmla="*/ 3486 w 463560"/>
                    <a:gd name="connsiteY0" fmla="*/ 37261 h 237024"/>
                    <a:gd name="connsiteX1" fmla="*/ 181889 w 463560"/>
                    <a:gd name="connsiteY1" fmla="*/ 153466 h 237024"/>
                    <a:gd name="connsiteX2" fmla="*/ 237801 w 463560"/>
                    <a:gd name="connsiteY2" fmla="*/ 163277 h 237024"/>
                    <a:gd name="connsiteX3" fmla="*/ 299428 w 463560"/>
                    <a:gd name="connsiteY3" fmla="*/ 188994 h 237024"/>
                    <a:gd name="connsiteX4" fmla="*/ 340004 w 463560"/>
                    <a:gd name="connsiteY4" fmla="*/ 207473 h 237024"/>
                    <a:gd name="connsiteX5" fmla="*/ 401822 w 463560"/>
                    <a:gd name="connsiteY5" fmla="*/ 222141 h 237024"/>
                    <a:gd name="connsiteX6" fmla="*/ 458019 w 463560"/>
                    <a:gd name="connsiteY6" fmla="*/ 189280 h 237024"/>
                    <a:gd name="connsiteX7" fmla="*/ 392011 w 463560"/>
                    <a:gd name="connsiteY7" fmla="*/ 148608 h 237024"/>
                    <a:gd name="connsiteX8" fmla="*/ 332765 w 463560"/>
                    <a:gd name="connsiteY8" fmla="*/ 132987 h 237024"/>
                    <a:gd name="connsiteX9" fmla="*/ 292284 w 463560"/>
                    <a:gd name="connsiteY9" fmla="*/ 107651 h 237024"/>
                    <a:gd name="connsiteX10" fmla="*/ 168173 w 463560"/>
                    <a:gd name="connsiteY10" fmla="*/ 82505 h 237024"/>
                    <a:gd name="connsiteX11" fmla="*/ 47301 w 463560"/>
                    <a:gd name="connsiteY11" fmla="*/ 11639 h 237024"/>
                    <a:gd name="connsiteX12" fmla="*/ 3486 w 463560"/>
                    <a:gd name="connsiteY12" fmla="*/ 37261 h 237024"/>
                    <a:gd name="connsiteX13" fmla="*/ 3486 w 463560"/>
                    <a:gd name="connsiteY13" fmla="*/ 37261 h 237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63560" h="237024">
                      <a:moveTo>
                        <a:pt x="3486" y="37261"/>
                      </a:moveTo>
                      <a:cubicBezTo>
                        <a:pt x="38157" y="101936"/>
                        <a:pt x="113405" y="136416"/>
                        <a:pt x="181889" y="153466"/>
                      </a:cubicBezTo>
                      <a:cubicBezTo>
                        <a:pt x="200368" y="158038"/>
                        <a:pt x="219037" y="160705"/>
                        <a:pt x="237801" y="163277"/>
                      </a:cubicBezTo>
                      <a:cubicBezTo>
                        <a:pt x="264566" y="166896"/>
                        <a:pt x="277711" y="174421"/>
                        <a:pt x="299428" y="188994"/>
                      </a:cubicBezTo>
                      <a:cubicBezTo>
                        <a:pt x="312572" y="197853"/>
                        <a:pt x="324383" y="203949"/>
                        <a:pt x="340004" y="207473"/>
                      </a:cubicBezTo>
                      <a:cubicBezTo>
                        <a:pt x="356768" y="211283"/>
                        <a:pt x="391249" y="206235"/>
                        <a:pt x="401822" y="222141"/>
                      </a:cubicBezTo>
                      <a:cubicBezTo>
                        <a:pt x="424872" y="257003"/>
                        <a:pt x="481355" y="224237"/>
                        <a:pt x="458019" y="189280"/>
                      </a:cubicBezTo>
                      <a:cubicBezTo>
                        <a:pt x="441827" y="164991"/>
                        <a:pt x="420776" y="153276"/>
                        <a:pt x="392011" y="148608"/>
                      </a:cubicBezTo>
                      <a:cubicBezTo>
                        <a:pt x="370103" y="145084"/>
                        <a:pt x="351815" y="146513"/>
                        <a:pt x="332765" y="132987"/>
                      </a:cubicBezTo>
                      <a:cubicBezTo>
                        <a:pt x="318954" y="123177"/>
                        <a:pt x="308858" y="113461"/>
                        <a:pt x="292284" y="107651"/>
                      </a:cubicBezTo>
                      <a:cubicBezTo>
                        <a:pt x="252946" y="93744"/>
                        <a:pt x="208559" y="95078"/>
                        <a:pt x="168173" y="82505"/>
                      </a:cubicBezTo>
                      <a:cubicBezTo>
                        <a:pt x="125978" y="69360"/>
                        <a:pt x="73781" y="49167"/>
                        <a:pt x="47301" y="11639"/>
                      </a:cubicBezTo>
                      <a:cubicBezTo>
                        <a:pt x="28727" y="-14745"/>
                        <a:pt x="-12135" y="8019"/>
                        <a:pt x="3486" y="37261"/>
                      </a:cubicBezTo>
                      <a:lnTo>
                        <a:pt x="3486" y="37261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341" name="Freeform: Shape 575">
                <a:extLst>
                  <a:ext uri="{FF2B5EF4-FFF2-40B4-BE49-F238E27FC236}">
                    <a16:creationId xmlns:a16="http://schemas.microsoft.com/office/drawing/2014/main" id="{6BE321CF-FC5B-4D9E-91BF-9732E066AAEE}"/>
                  </a:ext>
                </a:extLst>
              </p:cNvPr>
              <p:cNvSpPr/>
              <p:nvPr/>
            </p:nvSpPr>
            <p:spPr>
              <a:xfrm>
                <a:off x="9256412" y="3142184"/>
                <a:ext cx="507440" cy="831134"/>
              </a:xfrm>
              <a:custGeom>
                <a:avLst/>
                <a:gdLst>
                  <a:gd name="connsiteX0" fmla="*/ 495975 w 507440"/>
                  <a:gd name="connsiteY0" fmla="*/ 2960 h 831134"/>
                  <a:gd name="connsiteX1" fmla="*/ 298617 w 507440"/>
                  <a:gd name="connsiteY1" fmla="*/ 338716 h 831134"/>
                  <a:gd name="connsiteX2" fmla="*/ 151932 w 507440"/>
                  <a:gd name="connsiteY2" fmla="*/ 473209 h 831134"/>
                  <a:gd name="connsiteX3" fmla="*/ 34489 w 507440"/>
                  <a:gd name="connsiteY3" fmla="*/ 623323 h 831134"/>
                  <a:gd name="connsiteX4" fmla="*/ 4675 w 507440"/>
                  <a:gd name="connsiteY4" fmla="*/ 723241 h 831134"/>
                  <a:gd name="connsiteX5" fmla="*/ 1342 w 507440"/>
                  <a:gd name="connsiteY5" fmla="*/ 775247 h 831134"/>
                  <a:gd name="connsiteX6" fmla="*/ 389 w 507440"/>
                  <a:gd name="connsiteY6" fmla="*/ 829921 h 831134"/>
                  <a:gd name="connsiteX7" fmla="*/ 2866 w 507440"/>
                  <a:gd name="connsiteY7" fmla="*/ 829921 h 831134"/>
                  <a:gd name="connsiteX8" fmla="*/ 4771 w 507440"/>
                  <a:gd name="connsiteY8" fmla="*/ 783058 h 831134"/>
                  <a:gd name="connsiteX9" fmla="*/ 16201 w 507440"/>
                  <a:gd name="connsiteY9" fmla="*/ 734480 h 831134"/>
                  <a:gd name="connsiteX10" fmla="*/ 50014 w 507440"/>
                  <a:gd name="connsiteY10" fmla="*/ 645802 h 831134"/>
                  <a:gd name="connsiteX11" fmla="*/ 166410 w 507440"/>
                  <a:gd name="connsiteY11" fmla="*/ 493498 h 831134"/>
                  <a:gd name="connsiteX12" fmla="*/ 311285 w 507440"/>
                  <a:gd name="connsiteY12" fmla="*/ 362529 h 831134"/>
                  <a:gd name="connsiteX13" fmla="*/ 419299 w 507440"/>
                  <a:gd name="connsiteY13" fmla="*/ 204985 h 831134"/>
                  <a:gd name="connsiteX14" fmla="*/ 507119 w 507440"/>
                  <a:gd name="connsiteY14" fmla="*/ 7627 h 831134"/>
                  <a:gd name="connsiteX15" fmla="*/ 495975 w 507440"/>
                  <a:gd name="connsiteY15" fmla="*/ 2960 h 831134"/>
                  <a:gd name="connsiteX16" fmla="*/ 495975 w 507440"/>
                  <a:gd name="connsiteY16" fmla="*/ 2960 h 83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7440" h="831134">
                    <a:moveTo>
                      <a:pt x="495975" y="2960"/>
                    </a:moveTo>
                    <a:cubicBezTo>
                      <a:pt x="441873" y="121451"/>
                      <a:pt x="385294" y="240133"/>
                      <a:pt x="298617" y="338716"/>
                    </a:cubicBezTo>
                    <a:cubicBezTo>
                      <a:pt x="254516" y="388913"/>
                      <a:pt x="201652" y="429109"/>
                      <a:pt x="151932" y="473209"/>
                    </a:cubicBezTo>
                    <a:cubicBezTo>
                      <a:pt x="103640" y="516072"/>
                      <a:pt x="62302" y="564649"/>
                      <a:pt x="34489" y="623323"/>
                    </a:cubicBezTo>
                    <a:cubicBezTo>
                      <a:pt x="19439" y="655137"/>
                      <a:pt x="10105" y="688570"/>
                      <a:pt x="4675" y="723241"/>
                    </a:cubicBezTo>
                    <a:cubicBezTo>
                      <a:pt x="1913" y="740671"/>
                      <a:pt x="2389" y="757721"/>
                      <a:pt x="1342" y="775247"/>
                    </a:cubicBezTo>
                    <a:cubicBezTo>
                      <a:pt x="199" y="793535"/>
                      <a:pt x="-468" y="811633"/>
                      <a:pt x="389" y="829921"/>
                    </a:cubicBezTo>
                    <a:cubicBezTo>
                      <a:pt x="484" y="831540"/>
                      <a:pt x="2866" y="831540"/>
                      <a:pt x="2866" y="829921"/>
                    </a:cubicBezTo>
                    <a:cubicBezTo>
                      <a:pt x="2675" y="814300"/>
                      <a:pt x="3247" y="798583"/>
                      <a:pt x="4771" y="783058"/>
                    </a:cubicBezTo>
                    <a:cubicBezTo>
                      <a:pt x="6390" y="766389"/>
                      <a:pt x="11819" y="750577"/>
                      <a:pt x="16201" y="734480"/>
                    </a:cubicBezTo>
                    <a:cubicBezTo>
                      <a:pt x="24583" y="703810"/>
                      <a:pt x="36679" y="674663"/>
                      <a:pt x="50014" y="645802"/>
                    </a:cubicBezTo>
                    <a:cubicBezTo>
                      <a:pt x="77446" y="586462"/>
                      <a:pt x="117928" y="536836"/>
                      <a:pt x="166410" y="493498"/>
                    </a:cubicBezTo>
                    <a:cubicBezTo>
                      <a:pt x="215083" y="450064"/>
                      <a:pt x="267661" y="411297"/>
                      <a:pt x="311285" y="362529"/>
                    </a:cubicBezTo>
                    <a:cubicBezTo>
                      <a:pt x="353957" y="314904"/>
                      <a:pt x="388724" y="260897"/>
                      <a:pt x="419299" y="204985"/>
                    </a:cubicBezTo>
                    <a:cubicBezTo>
                      <a:pt x="453970" y="141644"/>
                      <a:pt x="481783" y="75064"/>
                      <a:pt x="507119" y="7627"/>
                    </a:cubicBezTo>
                    <a:cubicBezTo>
                      <a:pt x="509405" y="1246"/>
                      <a:pt x="498832" y="-3231"/>
                      <a:pt x="495975" y="2960"/>
                    </a:cubicBezTo>
                    <a:lnTo>
                      <a:pt x="495975" y="2960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2" name="Freeform: Shape 576">
                <a:extLst>
                  <a:ext uri="{FF2B5EF4-FFF2-40B4-BE49-F238E27FC236}">
                    <a16:creationId xmlns:a16="http://schemas.microsoft.com/office/drawing/2014/main" id="{EBE1E80F-C292-4498-BEA7-BEBFD975A274}"/>
                  </a:ext>
                </a:extLst>
              </p:cNvPr>
              <p:cNvSpPr/>
              <p:nvPr/>
            </p:nvSpPr>
            <p:spPr>
              <a:xfrm>
                <a:off x="9421830" y="2823942"/>
                <a:ext cx="324309" cy="357902"/>
              </a:xfrm>
              <a:custGeom>
                <a:avLst/>
                <a:gdLst>
                  <a:gd name="connsiteX0" fmla="*/ 611 w 324309"/>
                  <a:gd name="connsiteY0" fmla="*/ 7258 h 357902"/>
                  <a:gd name="connsiteX1" fmla="*/ 140533 w 324309"/>
                  <a:gd name="connsiteY1" fmla="*/ 222618 h 357902"/>
                  <a:gd name="connsiteX2" fmla="*/ 219210 w 324309"/>
                  <a:gd name="connsiteY2" fmla="*/ 310438 h 357902"/>
                  <a:gd name="connsiteX3" fmla="*/ 314460 w 324309"/>
                  <a:gd name="connsiteY3" fmla="*/ 357873 h 357902"/>
                  <a:gd name="connsiteX4" fmla="*/ 317127 w 324309"/>
                  <a:gd name="connsiteY4" fmla="*/ 337966 h 357902"/>
                  <a:gd name="connsiteX5" fmla="*/ 227020 w 324309"/>
                  <a:gd name="connsiteY5" fmla="*/ 286626 h 357902"/>
                  <a:gd name="connsiteX6" fmla="*/ 152440 w 324309"/>
                  <a:gd name="connsiteY6" fmla="*/ 201472 h 357902"/>
                  <a:gd name="connsiteX7" fmla="*/ 8993 w 324309"/>
                  <a:gd name="connsiteY7" fmla="*/ 2305 h 357902"/>
                  <a:gd name="connsiteX8" fmla="*/ 611 w 324309"/>
                  <a:gd name="connsiteY8" fmla="*/ 7258 h 357902"/>
                  <a:gd name="connsiteX9" fmla="*/ 611 w 324309"/>
                  <a:gd name="connsiteY9" fmla="*/ 7258 h 35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4309" h="357902">
                    <a:moveTo>
                      <a:pt x="611" y="7258"/>
                    </a:moveTo>
                    <a:cubicBezTo>
                      <a:pt x="40045" y="83743"/>
                      <a:pt x="87193" y="155086"/>
                      <a:pt x="140533" y="222618"/>
                    </a:cubicBezTo>
                    <a:cubicBezTo>
                      <a:pt x="164822" y="253288"/>
                      <a:pt x="189873" y="284435"/>
                      <a:pt x="219210" y="310438"/>
                    </a:cubicBezTo>
                    <a:cubicBezTo>
                      <a:pt x="245785" y="333965"/>
                      <a:pt x="278074" y="355301"/>
                      <a:pt x="314460" y="357873"/>
                    </a:cubicBezTo>
                    <a:cubicBezTo>
                      <a:pt x="326080" y="358730"/>
                      <a:pt x="327985" y="341014"/>
                      <a:pt x="317127" y="337966"/>
                    </a:cubicBezTo>
                    <a:cubicBezTo>
                      <a:pt x="282170" y="328250"/>
                      <a:pt x="253405" y="311677"/>
                      <a:pt x="227020" y="286626"/>
                    </a:cubicBezTo>
                    <a:cubicBezTo>
                      <a:pt x="199684" y="260718"/>
                      <a:pt x="176062" y="230809"/>
                      <a:pt x="152440" y="201472"/>
                    </a:cubicBezTo>
                    <a:cubicBezTo>
                      <a:pt x="101195" y="137750"/>
                      <a:pt x="53761" y="70694"/>
                      <a:pt x="8993" y="2305"/>
                    </a:cubicBezTo>
                    <a:cubicBezTo>
                      <a:pt x="5659" y="-2934"/>
                      <a:pt x="-2246" y="1638"/>
                      <a:pt x="611" y="7258"/>
                    </a:cubicBezTo>
                    <a:lnTo>
                      <a:pt x="611" y="725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3" name="Freeform: Shape 577">
                <a:extLst>
                  <a:ext uri="{FF2B5EF4-FFF2-40B4-BE49-F238E27FC236}">
                    <a16:creationId xmlns:a16="http://schemas.microsoft.com/office/drawing/2014/main" id="{8A772592-4C88-4695-82B6-CC5C5B96D285}"/>
                  </a:ext>
                </a:extLst>
              </p:cNvPr>
              <p:cNvSpPr/>
              <p:nvPr/>
            </p:nvSpPr>
            <p:spPr>
              <a:xfrm>
                <a:off x="9313993" y="2958419"/>
                <a:ext cx="298850" cy="155593"/>
              </a:xfrm>
              <a:custGeom>
                <a:avLst/>
                <a:gdLst>
                  <a:gd name="connsiteX0" fmla="*/ 1101 w 298850"/>
                  <a:gd name="connsiteY0" fmla="*/ 4321 h 155593"/>
                  <a:gd name="connsiteX1" fmla="*/ 108162 w 298850"/>
                  <a:gd name="connsiteY1" fmla="*/ 130241 h 155593"/>
                  <a:gd name="connsiteX2" fmla="*/ 195697 w 298850"/>
                  <a:gd name="connsiteY2" fmla="*/ 155387 h 155593"/>
                  <a:gd name="connsiteX3" fmla="*/ 251228 w 298850"/>
                  <a:gd name="connsiteY3" fmla="*/ 152339 h 155593"/>
                  <a:gd name="connsiteX4" fmla="*/ 297710 w 298850"/>
                  <a:gd name="connsiteY4" fmla="*/ 138719 h 155593"/>
                  <a:gd name="connsiteX5" fmla="*/ 296948 w 298850"/>
                  <a:gd name="connsiteY5" fmla="*/ 132432 h 155593"/>
                  <a:gd name="connsiteX6" fmla="*/ 251228 w 298850"/>
                  <a:gd name="connsiteY6" fmla="*/ 132718 h 155593"/>
                  <a:gd name="connsiteX7" fmla="*/ 197983 w 298850"/>
                  <a:gd name="connsiteY7" fmla="*/ 135480 h 155593"/>
                  <a:gd name="connsiteX8" fmla="*/ 109686 w 298850"/>
                  <a:gd name="connsiteY8" fmla="*/ 108334 h 155593"/>
                  <a:gd name="connsiteX9" fmla="*/ 3483 w 298850"/>
                  <a:gd name="connsiteY9" fmla="*/ 320 h 155593"/>
                  <a:gd name="connsiteX10" fmla="*/ 1101 w 298850"/>
                  <a:gd name="connsiteY10" fmla="*/ 4321 h 155593"/>
                  <a:gd name="connsiteX11" fmla="*/ 1101 w 298850"/>
                  <a:gd name="connsiteY11" fmla="*/ 4321 h 155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8850" h="155593">
                    <a:moveTo>
                      <a:pt x="1101" y="4321"/>
                    </a:moveTo>
                    <a:cubicBezTo>
                      <a:pt x="47298" y="36610"/>
                      <a:pt x="59680" y="99475"/>
                      <a:pt x="108162" y="130241"/>
                    </a:cubicBezTo>
                    <a:cubicBezTo>
                      <a:pt x="134070" y="146624"/>
                      <a:pt x="165312" y="154054"/>
                      <a:pt x="195697" y="155387"/>
                    </a:cubicBezTo>
                    <a:cubicBezTo>
                      <a:pt x="214271" y="156149"/>
                      <a:pt x="232845" y="154721"/>
                      <a:pt x="251228" y="152339"/>
                    </a:cubicBezTo>
                    <a:cubicBezTo>
                      <a:pt x="267420" y="150244"/>
                      <a:pt x="285327" y="150244"/>
                      <a:pt x="297710" y="138719"/>
                    </a:cubicBezTo>
                    <a:cubicBezTo>
                      <a:pt x="299424" y="137099"/>
                      <a:pt x="299234" y="133480"/>
                      <a:pt x="296948" y="132432"/>
                    </a:cubicBezTo>
                    <a:cubicBezTo>
                      <a:pt x="282089" y="125860"/>
                      <a:pt x="266944" y="130813"/>
                      <a:pt x="251228" y="132718"/>
                    </a:cubicBezTo>
                    <a:cubicBezTo>
                      <a:pt x="233607" y="134813"/>
                      <a:pt x="215795" y="136147"/>
                      <a:pt x="197983" y="135480"/>
                    </a:cubicBezTo>
                    <a:cubicBezTo>
                      <a:pt x="166836" y="134337"/>
                      <a:pt x="135118" y="127098"/>
                      <a:pt x="109686" y="108334"/>
                    </a:cubicBezTo>
                    <a:cubicBezTo>
                      <a:pt x="68157" y="77663"/>
                      <a:pt x="51584" y="23466"/>
                      <a:pt x="3483" y="320"/>
                    </a:cubicBezTo>
                    <a:cubicBezTo>
                      <a:pt x="720" y="-1108"/>
                      <a:pt x="-1375" y="2606"/>
                      <a:pt x="1101" y="4321"/>
                    </a:cubicBezTo>
                    <a:lnTo>
                      <a:pt x="1101" y="4321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4" name="Freeform: Shape 578">
                <a:extLst>
                  <a:ext uri="{FF2B5EF4-FFF2-40B4-BE49-F238E27FC236}">
                    <a16:creationId xmlns:a16="http://schemas.microsoft.com/office/drawing/2014/main" id="{B042B0A0-30CA-4BD2-B9BA-BEA579D37D15}"/>
                  </a:ext>
                </a:extLst>
              </p:cNvPr>
              <p:cNvSpPr/>
              <p:nvPr/>
            </p:nvSpPr>
            <p:spPr>
              <a:xfrm>
                <a:off x="9393295" y="3098812"/>
                <a:ext cx="109906" cy="528442"/>
              </a:xfrm>
              <a:custGeom>
                <a:avLst/>
                <a:gdLst>
                  <a:gd name="connsiteX0" fmla="*/ 95345 w 109906"/>
                  <a:gd name="connsiteY0" fmla="*/ 4041 h 528442"/>
                  <a:gd name="connsiteX1" fmla="*/ 20765 w 109906"/>
                  <a:gd name="connsiteY1" fmla="*/ 115864 h 528442"/>
                  <a:gd name="connsiteX2" fmla="*/ 1143 w 109906"/>
                  <a:gd name="connsiteY2" fmla="*/ 167204 h 528442"/>
                  <a:gd name="connsiteX3" fmla="*/ 0 w 109906"/>
                  <a:gd name="connsiteY3" fmla="*/ 236927 h 528442"/>
                  <a:gd name="connsiteX4" fmla="*/ 21050 w 109906"/>
                  <a:gd name="connsiteY4" fmla="*/ 522106 h 528442"/>
                  <a:gd name="connsiteX5" fmla="*/ 38481 w 109906"/>
                  <a:gd name="connsiteY5" fmla="*/ 519724 h 528442"/>
                  <a:gd name="connsiteX6" fmla="*/ 19717 w 109906"/>
                  <a:gd name="connsiteY6" fmla="*/ 243880 h 528442"/>
                  <a:gd name="connsiteX7" fmla="*/ 20098 w 109906"/>
                  <a:gd name="connsiteY7" fmla="*/ 176443 h 528442"/>
                  <a:gd name="connsiteX8" fmla="*/ 24955 w 109906"/>
                  <a:gd name="connsiteY8" fmla="*/ 141963 h 528442"/>
                  <a:gd name="connsiteX9" fmla="*/ 41624 w 109906"/>
                  <a:gd name="connsiteY9" fmla="*/ 119389 h 528442"/>
                  <a:gd name="connsiteX10" fmla="*/ 108966 w 109906"/>
                  <a:gd name="connsiteY10" fmla="*/ 11947 h 528442"/>
                  <a:gd name="connsiteX11" fmla="*/ 95345 w 109906"/>
                  <a:gd name="connsiteY11" fmla="*/ 4041 h 528442"/>
                  <a:gd name="connsiteX12" fmla="*/ 95345 w 109906"/>
                  <a:gd name="connsiteY12" fmla="*/ 4041 h 52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9906" h="528442">
                    <a:moveTo>
                      <a:pt x="95345" y="4041"/>
                    </a:moveTo>
                    <a:cubicBezTo>
                      <a:pt x="74390" y="43855"/>
                      <a:pt x="49149" y="80908"/>
                      <a:pt x="20765" y="115864"/>
                    </a:cubicBezTo>
                    <a:cubicBezTo>
                      <a:pt x="7715" y="131962"/>
                      <a:pt x="2000" y="146344"/>
                      <a:pt x="1143" y="167204"/>
                    </a:cubicBezTo>
                    <a:cubicBezTo>
                      <a:pt x="191" y="190445"/>
                      <a:pt x="0" y="213686"/>
                      <a:pt x="0" y="236927"/>
                    </a:cubicBezTo>
                    <a:cubicBezTo>
                      <a:pt x="0" y="332082"/>
                      <a:pt x="5810" y="428189"/>
                      <a:pt x="21050" y="522106"/>
                    </a:cubicBezTo>
                    <a:cubicBezTo>
                      <a:pt x="22669" y="531916"/>
                      <a:pt x="39624" y="529726"/>
                      <a:pt x="38481" y="519724"/>
                    </a:cubicBezTo>
                    <a:cubicBezTo>
                      <a:pt x="28480" y="427903"/>
                      <a:pt x="20669" y="336273"/>
                      <a:pt x="19717" y="243880"/>
                    </a:cubicBezTo>
                    <a:cubicBezTo>
                      <a:pt x="19431" y="221401"/>
                      <a:pt x="19621" y="198922"/>
                      <a:pt x="20098" y="176443"/>
                    </a:cubicBezTo>
                    <a:cubicBezTo>
                      <a:pt x="20383" y="164918"/>
                      <a:pt x="19526" y="152536"/>
                      <a:pt x="24955" y="141963"/>
                    </a:cubicBezTo>
                    <a:cubicBezTo>
                      <a:pt x="29242" y="133676"/>
                      <a:pt x="35909" y="126723"/>
                      <a:pt x="41624" y="119389"/>
                    </a:cubicBezTo>
                    <a:cubicBezTo>
                      <a:pt x="67913" y="85956"/>
                      <a:pt x="90297" y="50142"/>
                      <a:pt x="108966" y="11947"/>
                    </a:cubicBezTo>
                    <a:cubicBezTo>
                      <a:pt x="113538" y="2898"/>
                      <a:pt x="100203" y="-5103"/>
                      <a:pt x="95345" y="4041"/>
                    </a:cubicBezTo>
                    <a:lnTo>
                      <a:pt x="95345" y="4041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5" name="Freeform: Shape 579">
                <a:extLst>
                  <a:ext uri="{FF2B5EF4-FFF2-40B4-BE49-F238E27FC236}">
                    <a16:creationId xmlns:a16="http://schemas.microsoft.com/office/drawing/2014/main" id="{5813DC10-6A31-4361-A76B-5795F4884D7F}"/>
                  </a:ext>
                </a:extLst>
              </p:cNvPr>
              <p:cNvSpPr/>
              <p:nvPr/>
            </p:nvSpPr>
            <p:spPr>
              <a:xfrm>
                <a:off x="9640619" y="3134963"/>
                <a:ext cx="36020" cy="104349"/>
              </a:xfrm>
              <a:custGeom>
                <a:avLst/>
                <a:gdLst>
                  <a:gd name="connsiteX0" fmla="*/ 22519 w 36020"/>
                  <a:gd name="connsiteY0" fmla="*/ 6180 h 104349"/>
                  <a:gd name="connsiteX1" fmla="*/ 17661 w 36020"/>
                  <a:gd name="connsiteY1" fmla="*/ 51519 h 104349"/>
                  <a:gd name="connsiteX2" fmla="*/ 10517 w 36020"/>
                  <a:gd name="connsiteY2" fmla="*/ 72760 h 104349"/>
                  <a:gd name="connsiteX3" fmla="*/ 421 w 36020"/>
                  <a:gd name="connsiteY3" fmla="*/ 94191 h 104349"/>
                  <a:gd name="connsiteX4" fmla="*/ 5088 w 36020"/>
                  <a:gd name="connsiteY4" fmla="*/ 103716 h 104349"/>
                  <a:gd name="connsiteX5" fmla="*/ 15089 w 36020"/>
                  <a:gd name="connsiteY5" fmla="*/ 100382 h 104349"/>
                  <a:gd name="connsiteX6" fmla="*/ 25853 w 36020"/>
                  <a:gd name="connsiteY6" fmla="*/ 78094 h 104349"/>
                  <a:gd name="connsiteX7" fmla="*/ 32520 w 36020"/>
                  <a:gd name="connsiteY7" fmla="*/ 54757 h 104349"/>
                  <a:gd name="connsiteX8" fmla="*/ 35378 w 36020"/>
                  <a:gd name="connsiteY8" fmla="*/ 6180 h 104349"/>
                  <a:gd name="connsiteX9" fmla="*/ 22519 w 36020"/>
                  <a:gd name="connsiteY9" fmla="*/ 6180 h 104349"/>
                  <a:gd name="connsiteX10" fmla="*/ 22519 w 36020"/>
                  <a:gd name="connsiteY10" fmla="*/ 6180 h 10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20" h="104349">
                    <a:moveTo>
                      <a:pt x="22519" y="6180"/>
                    </a:moveTo>
                    <a:cubicBezTo>
                      <a:pt x="23090" y="21515"/>
                      <a:pt x="21566" y="36660"/>
                      <a:pt x="17661" y="51519"/>
                    </a:cubicBezTo>
                    <a:cubicBezTo>
                      <a:pt x="15756" y="58758"/>
                      <a:pt x="13375" y="65902"/>
                      <a:pt x="10517" y="72760"/>
                    </a:cubicBezTo>
                    <a:cubicBezTo>
                      <a:pt x="7469" y="79999"/>
                      <a:pt x="3374" y="86857"/>
                      <a:pt x="421" y="94191"/>
                    </a:cubicBezTo>
                    <a:cubicBezTo>
                      <a:pt x="-1103" y="97810"/>
                      <a:pt x="1754" y="102382"/>
                      <a:pt x="5088" y="103716"/>
                    </a:cubicBezTo>
                    <a:cubicBezTo>
                      <a:pt x="9089" y="105335"/>
                      <a:pt x="12708" y="103716"/>
                      <a:pt x="15089" y="100382"/>
                    </a:cubicBezTo>
                    <a:cubicBezTo>
                      <a:pt x="19947" y="93905"/>
                      <a:pt x="23090" y="85714"/>
                      <a:pt x="25853" y="78094"/>
                    </a:cubicBezTo>
                    <a:cubicBezTo>
                      <a:pt x="28615" y="70474"/>
                      <a:pt x="30901" y="62758"/>
                      <a:pt x="32520" y="54757"/>
                    </a:cubicBezTo>
                    <a:cubicBezTo>
                      <a:pt x="35854" y="38755"/>
                      <a:pt x="36806" y="22372"/>
                      <a:pt x="35378" y="6180"/>
                    </a:cubicBezTo>
                    <a:cubicBezTo>
                      <a:pt x="34616" y="-1916"/>
                      <a:pt x="22138" y="-2202"/>
                      <a:pt x="22519" y="6180"/>
                    </a:cubicBezTo>
                    <a:lnTo>
                      <a:pt x="22519" y="6180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6" name="Freeform: Shape 580">
                <a:extLst>
                  <a:ext uri="{FF2B5EF4-FFF2-40B4-BE49-F238E27FC236}">
                    <a16:creationId xmlns:a16="http://schemas.microsoft.com/office/drawing/2014/main" id="{02D3774F-D9BC-4243-B22E-960E00EE211F}"/>
                  </a:ext>
                </a:extLst>
              </p:cNvPr>
              <p:cNvSpPr/>
              <p:nvPr/>
            </p:nvSpPr>
            <p:spPr>
              <a:xfrm>
                <a:off x="9452897" y="3224773"/>
                <a:ext cx="260467" cy="49909"/>
              </a:xfrm>
              <a:custGeom>
                <a:avLst/>
                <a:gdLst>
                  <a:gd name="connsiteX0" fmla="*/ 5263 w 260467"/>
                  <a:gd name="connsiteY0" fmla="*/ 45529 h 49909"/>
                  <a:gd name="connsiteX1" fmla="*/ 135184 w 260467"/>
                  <a:gd name="connsiteY1" fmla="*/ 32861 h 49909"/>
                  <a:gd name="connsiteX2" fmla="*/ 197858 w 260467"/>
                  <a:gd name="connsiteY2" fmla="*/ 19812 h 49909"/>
                  <a:gd name="connsiteX3" fmla="*/ 224147 w 260467"/>
                  <a:gd name="connsiteY3" fmla="*/ 25431 h 49909"/>
                  <a:gd name="connsiteX4" fmla="*/ 242435 w 260467"/>
                  <a:gd name="connsiteY4" fmla="*/ 45529 h 49909"/>
                  <a:gd name="connsiteX5" fmla="*/ 260437 w 260467"/>
                  <a:gd name="connsiteY5" fmla="*/ 40671 h 49909"/>
                  <a:gd name="connsiteX6" fmla="*/ 225862 w 260467"/>
                  <a:gd name="connsiteY6" fmla="*/ 3905 h 49909"/>
                  <a:gd name="connsiteX7" fmla="*/ 160711 w 260467"/>
                  <a:gd name="connsiteY7" fmla="*/ 6858 h 49909"/>
                  <a:gd name="connsiteX8" fmla="*/ 5167 w 260467"/>
                  <a:gd name="connsiteY8" fmla="*/ 34766 h 49909"/>
                  <a:gd name="connsiteX9" fmla="*/ 5263 w 260467"/>
                  <a:gd name="connsiteY9" fmla="*/ 45529 h 49909"/>
                  <a:gd name="connsiteX10" fmla="*/ 5263 w 260467"/>
                  <a:gd name="connsiteY10" fmla="*/ 45529 h 4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0467" h="49909">
                    <a:moveTo>
                      <a:pt x="5263" y="45529"/>
                    </a:moveTo>
                    <a:cubicBezTo>
                      <a:pt x="49363" y="45624"/>
                      <a:pt x="92131" y="42862"/>
                      <a:pt x="135184" y="32861"/>
                    </a:cubicBezTo>
                    <a:cubicBezTo>
                      <a:pt x="155758" y="28098"/>
                      <a:pt x="176617" y="20193"/>
                      <a:pt x="197858" y="19812"/>
                    </a:cubicBezTo>
                    <a:cubicBezTo>
                      <a:pt x="207002" y="19621"/>
                      <a:pt x="216051" y="21145"/>
                      <a:pt x="224147" y="25431"/>
                    </a:cubicBezTo>
                    <a:cubicBezTo>
                      <a:pt x="233291" y="30289"/>
                      <a:pt x="236815" y="37338"/>
                      <a:pt x="242435" y="45529"/>
                    </a:cubicBezTo>
                    <a:cubicBezTo>
                      <a:pt x="247388" y="52768"/>
                      <a:pt x="261199" y="50958"/>
                      <a:pt x="260437" y="40671"/>
                    </a:cubicBezTo>
                    <a:cubicBezTo>
                      <a:pt x="259104" y="22383"/>
                      <a:pt x="241959" y="9525"/>
                      <a:pt x="225862" y="3905"/>
                    </a:cubicBezTo>
                    <a:cubicBezTo>
                      <a:pt x="204621" y="-3620"/>
                      <a:pt x="181761" y="1047"/>
                      <a:pt x="160711" y="6858"/>
                    </a:cubicBezTo>
                    <a:cubicBezTo>
                      <a:pt x="110133" y="20859"/>
                      <a:pt x="57650" y="32099"/>
                      <a:pt x="5167" y="34766"/>
                    </a:cubicBezTo>
                    <a:cubicBezTo>
                      <a:pt x="-1691" y="35052"/>
                      <a:pt x="-1786" y="45529"/>
                      <a:pt x="5263" y="45529"/>
                    </a:cubicBezTo>
                    <a:lnTo>
                      <a:pt x="5263" y="45529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7" name="Freeform: Shape 581">
                <a:extLst>
                  <a:ext uri="{FF2B5EF4-FFF2-40B4-BE49-F238E27FC236}">
                    <a16:creationId xmlns:a16="http://schemas.microsoft.com/office/drawing/2014/main" id="{505B8961-6FF0-4E30-9060-1322A375016D}"/>
                  </a:ext>
                </a:extLst>
              </p:cNvPr>
              <p:cNvSpPr/>
              <p:nvPr/>
            </p:nvSpPr>
            <p:spPr>
              <a:xfrm>
                <a:off x="9230295" y="3258625"/>
                <a:ext cx="175194" cy="46173"/>
              </a:xfrm>
              <a:custGeom>
                <a:avLst/>
                <a:gdLst>
                  <a:gd name="connsiteX0" fmla="*/ 166238 w 175194"/>
                  <a:gd name="connsiteY0" fmla="*/ 1009 h 46173"/>
                  <a:gd name="connsiteX1" fmla="*/ 86609 w 175194"/>
                  <a:gd name="connsiteY1" fmla="*/ 28251 h 46173"/>
                  <a:gd name="connsiteX2" fmla="*/ 4122 w 175194"/>
                  <a:gd name="connsiteY2" fmla="*/ 23679 h 46173"/>
                  <a:gd name="connsiteX3" fmla="*/ 1931 w 175194"/>
                  <a:gd name="connsiteY3" fmla="*/ 31584 h 46173"/>
                  <a:gd name="connsiteX4" fmla="*/ 42794 w 175194"/>
                  <a:gd name="connsiteY4" fmla="*/ 45205 h 46173"/>
                  <a:gd name="connsiteX5" fmla="*/ 88895 w 175194"/>
                  <a:gd name="connsiteY5" fmla="*/ 44253 h 46173"/>
                  <a:gd name="connsiteX6" fmla="*/ 172334 w 175194"/>
                  <a:gd name="connsiteY6" fmla="*/ 11677 h 46173"/>
                  <a:gd name="connsiteX7" fmla="*/ 166238 w 175194"/>
                  <a:gd name="connsiteY7" fmla="*/ 1009 h 46173"/>
                  <a:gd name="connsiteX8" fmla="*/ 166238 w 175194"/>
                  <a:gd name="connsiteY8" fmla="*/ 1009 h 46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194" h="46173">
                    <a:moveTo>
                      <a:pt x="166238" y="1009"/>
                    </a:moveTo>
                    <a:cubicBezTo>
                      <a:pt x="142044" y="16249"/>
                      <a:pt x="114993" y="25393"/>
                      <a:pt x="86609" y="28251"/>
                    </a:cubicBezTo>
                    <a:cubicBezTo>
                      <a:pt x="59081" y="31013"/>
                      <a:pt x="31459" y="26727"/>
                      <a:pt x="4122" y="23679"/>
                    </a:cubicBezTo>
                    <a:cubicBezTo>
                      <a:pt x="-259" y="23202"/>
                      <a:pt x="-1402" y="29584"/>
                      <a:pt x="1931" y="31584"/>
                    </a:cubicBezTo>
                    <a:cubicBezTo>
                      <a:pt x="14885" y="39204"/>
                      <a:pt x="27839" y="43586"/>
                      <a:pt x="42794" y="45205"/>
                    </a:cubicBezTo>
                    <a:cubicBezTo>
                      <a:pt x="58034" y="46824"/>
                      <a:pt x="73655" y="46348"/>
                      <a:pt x="88895" y="44253"/>
                    </a:cubicBezTo>
                    <a:cubicBezTo>
                      <a:pt x="118708" y="40062"/>
                      <a:pt x="147569" y="28632"/>
                      <a:pt x="172334" y="11677"/>
                    </a:cubicBezTo>
                    <a:cubicBezTo>
                      <a:pt x="178906" y="7200"/>
                      <a:pt x="173000" y="-3277"/>
                      <a:pt x="166238" y="1009"/>
                    </a:cubicBezTo>
                    <a:lnTo>
                      <a:pt x="166238" y="1009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8" name="Freeform: Shape 582">
                <a:extLst>
                  <a:ext uri="{FF2B5EF4-FFF2-40B4-BE49-F238E27FC236}">
                    <a16:creationId xmlns:a16="http://schemas.microsoft.com/office/drawing/2014/main" id="{1819CACA-370A-4F09-A910-F7C42800035A}"/>
                  </a:ext>
                </a:extLst>
              </p:cNvPr>
              <p:cNvSpPr/>
              <p:nvPr/>
            </p:nvSpPr>
            <p:spPr>
              <a:xfrm>
                <a:off x="9518026" y="3646042"/>
                <a:ext cx="153736" cy="119652"/>
              </a:xfrm>
              <a:custGeom>
                <a:avLst/>
                <a:gdLst>
                  <a:gd name="connsiteX0" fmla="*/ 1189 w 153736"/>
                  <a:gd name="connsiteY0" fmla="*/ 4403 h 119652"/>
                  <a:gd name="connsiteX1" fmla="*/ 83104 w 153736"/>
                  <a:gd name="connsiteY1" fmla="*/ 55267 h 119652"/>
                  <a:gd name="connsiteX2" fmla="*/ 117490 w 153736"/>
                  <a:gd name="connsiteY2" fmla="*/ 87747 h 119652"/>
                  <a:gd name="connsiteX3" fmla="*/ 133111 w 153736"/>
                  <a:gd name="connsiteY3" fmla="*/ 105559 h 119652"/>
                  <a:gd name="connsiteX4" fmla="*/ 149589 w 153736"/>
                  <a:gd name="connsiteY4" fmla="*/ 119561 h 119652"/>
                  <a:gd name="connsiteX5" fmla="*/ 153685 w 153736"/>
                  <a:gd name="connsiteY5" fmla="*/ 116417 h 119652"/>
                  <a:gd name="connsiteX6" fmla="*/ 143969 w 153736"/>
                  <a:gd name="connsiteY6" fmla="*/ 96320 h 119652"/>
                  <a:gd name="connsiteX7" fmla="*/ 128253 w 153736"/>
                  <a:gd name="connsiteY7" fmla="*/ 78603 h 119652"/>
                  <a:gd name="connsiteX8" fmla="*/ 90534 w 153736"/>
                  <a:gd name="connsiteY8" fmla="*/ 45456 h 119652"/>
                  <a:gd name="connsiteX9" fmla="*/ 2809 w 153736"/>
                  <a:gd name="connsiteY9" fmla="*/ 117 h 119652"/>
                  <a:gd name="connsiteX10" fmla="*/ 1189 w 153736"/>
                  <a:gd name="connsiteY10" fmla="*/ 4403 h 119652"/>
                  <a:gd name="connsiteX11" fmla="*/ 1189 w 153736"/>
                  <a:gd name="connsiteY11" fmla="*/ 4403 h 11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736" h="119652">
                    <a:moveTo>
                      <a:pt x="1189" y="4403"/>
                    </a:moveTo>
                    <a:cubicBezTo>
                      <a:pt x="30622" y="17453"/>
                      <a:pt x="58149" y="34883"/>
                      <a:pt x="83104" y="55267"/>
                    </a:cubicBezTo>
                    <a:cubicBezTo>
                      <a:pt x="95392" y="65268"/>
                      <a:pt x="106726" y="76222"/>
                      <a:pt x="117490" y="87747"/>
                    </a:cubicBezTo>
                    <a:cubicBezTo>
                      <a:pt x="122919" y="93557"/>
                      <a:pt x="128062" y="99463"/>
                      <a:pt x="133111" y="105559"/>
                    </a:cubicBezTo>
                    <a:cubicBezTo>
                      <a:pt x="137397" y="110798"/>
                      <a:pt x="142636" y="117941"/>
                      <a:pt x="149589" y="119561"/>
                    </a:cubicBezTo>
                    <a:cubicBezTo>
                      <a:pt x="151780" y="120037"/>
                      <a:pt x="153494" y="118608"/>
                      <a:pt x="153685" y="116417"/>
                    </a:cubicBezTo>
                    <a:cubicBezTo>
                      <a:pt x="154351" y="108988"/>
                      <a:pt x="148446" y="101749"/>
                      <a:pt x="143969" y="96320"/>
                    </a:cubicBezTo>
                    <a:cubicBezTo>
                      <a:pt x="139016" y="90224"/>
                      <a:pt x="133777" y="84318"/>
                      <a:pt x="128253" y="78603"/>
                    </a:cubicBezTo>
                    <a:cubicBezTo>
                      <a:pt x="116728" y="66506"/>
                      <a:pt x="103869" y="55553"/>
                      <a:pt x="90534" y="45456"/>
                    </a:cubicBezTo>
                    <a:cubicBezTo>
                      <a:pt x="64054" y="25454"/>
                      <a:pt x="34241" y="10595"/>
                      <a:pt x="2809" y="117"/>
                    </a:cubicBezTo>
                    <a:cubicBezTo>
                      <a:pt x="523" y="-740"/>
                      <a:pt x="-1287" y="3356"/>
                      <a:pt x="1189" y="4403"/>
                    </a:cubicBezTo>
                    <a:lnTo>
                      <a:pt x="1189" y="4403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9" name="Freeform: Shape 583">
                <a:extLst>
                  <a:ext uri="{FF2B5EF4-FFF2-40B4-BE49-F238E27FC236}">
                    <a16:creationId xmlns:a16="http://schemas.microsoft.com/office/drawing/2014/main" id="{3CC23F8D-58EB-4AD4-87B6-732835311743}"/>
                  </a:ext>
                </a:extLst>
              </p:cNvPr>
              <p:cNvSpPr/>
              <p:nvPr/>
            </p:nvSpPr>
            <p:spPr>
              <a:xfrm>
                <a:off x="9583451" y="3609757"/>
                <a:ext cx="128402" cy="89051"/>
              </a:xfrm>
              <a:custGeom>
                <a:avLst/>
                <a:gdLst>
                  <a:gd name="connsiteX0" fmla="*/ 3582 w 128402"/>
                  <a:gd name="connsiteY0" fmla="*/ 9827 h 89051"/>
                  <a:gd name="connsiteX1" fmla="*/ 65494 w 128402"/>
                  <a:gd name="connsiteY1" fmla="*/ 41355 h 89051"/>
                  <a:gd name="connsiteX2" fmla="*/ 91116 w 128402"/>
                  <a:gd name="connsiteY2" fmla="*/ 64787 h 89051"/>
                  <a:gd name="connsiteX3" fmla="*/ 103308 w 128402"/>
                  <a:gd name="connsiteY3" fmla="*/ 77264 h 89051"/>
                  <a:gd name="connsiteX4" fmla="*/ 117882 w 128402"/>
                  <a:gd name="connsiteY4" fmla="*/ 88885 h 89051"/>
                  <a:gd name="connsiteX5" fmla="*/ 128169 w 128402"/>
                  <a:gd name="connsiteY5" fmla="*/ 78598 h 89051"/>
                  <a:gd name="connsiteX6" fmla="*/ 116072 w 128402"/>
                  <a:gd name="connsiteY6" fmla="*/ 64405 h 89051"/>
                  <a:gd name="connsiteX7" fmla="*/ 101975 w 128402"/>
                  <a:gd name="connsiteY7" fmla="*/ 52499 h 89051"/>
                  <a:gd name="connsiteX8" fmla="*/ 71876 w 128402"/>
                  <a:gd name="connsiteY8" fmla="*/ 30020 h 89051"/>
                  <a:gd name="connsiteX9" fmla="*/ 6344 w 128402"/>
                  <a:gd name="connsiteY9" fmla="*/ 112 h 89051"/>
                  <a:gd name="connsiteX10" fmla="*/ 3582 w 128402"/>
                  <a:gd name="connsiteY10" fmla="*/ 9827 h 89051"/>
                  <a:gd name="connsiteX11" fmla="*/ 3582 w 128402"/>
                  <a:gd name="connsiteY11" fmla="*/ 9827 h 89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402" h="89051">
                    <a:moveTo>
                      <a:pt x="3582" y="9827"/>
                    </a:moveTo>
                    <a:cubicBezTo>
                      <a:pt x="26346" y="15352"/>
                      <a:pt x="47492" y="26496"/>
                      <a:pt x="65494" y="41355"/>
                    </a:cubicBezTo>
                    <a:cubicBezTo>
                      <a:pt x="74448" y="48689"/>
                      <a:pt x="82925" y="56595"/>
                      <a:pt x="91116" y="64787"/>
                    </a:cubicBezTo>
                    <a:cubicBezTo>
                      <a:pt x="95212" y="68882"/>
                      <a:pt x="99308" y="73073"/>
                      <a:pt x="103308" y="77264"/>
                    </a:cubicBezTo>
                    <a:cubicBezTo>
                      <a:pt x="107499" y="81550"/>
                      <a:pt x="111690" y="87742"/>
                      <a:pt x="117882" y="88885"/>
                    </a:cubicBezTo>
                    <a:cubicBezTo>
                      <a:pt x="124263" y="90028"/>
                      <a:pt x="129597" y="85170"/>
                      <a:pt x="128169" y="78598"/>
                    </a:cubicBezTo>
                    <a:cubicBezTo>
                      <a:pt x="126835" y="72311"/>
                      <a:pt x="120739" y="68406"/>
                      <a:pt x="116072" y="64405"/>
                    </a:cubicBezTo>
                    <a:cubicBezTo>
                      <a:pt x="111405" y="60405"/>
                      <a:pt x="106737" y="56405"/>
                      <a:pt x="101975" y="52499"/>
                    </a:cubicBezTo>
                    <a:cubicBezTo>
                      <a:pt x="92259" y="44593"/>
                      <a:pt x="82258" y="36878"/>
                      <a:pt x="71876" y="30020"/>
                    </a:cubicBezTo>
                    <a:cubicBezTo>
                      <a:pt x="51683" y="16590"/>
                      <a:pt x="30252" y="5160"/>
                      <a:pt x="6344" y="112"/>
                    </a:cubicBezTo>
                    <a:cubicBezTo>
                      <a:pt x="-38" y="-1126"/>
                      <a:pt x="-2705" y="8303"/>
                      <a:pt x="3582" y="9827"/>
                    </a:cubicBezTo>
                    <a:lnTo>
                      <a:pt x="3582" y="9827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0" name="Freeform: Shape 584">
                <a:extLst>
                  <a:ext uri="{FF2B5EF4-FFF2-40B4-BE49-F238E27FC236}">
                    <a16:creationId xmlns:a16="http://schemas.microsoft.com/office/drawing/2014/main" id="{65CF27DA-F54F-4E0E-999F-622434C934FB}"/>
                  </a:ext>
                </a:extLst>
              </p:cNvPr>
              <p:cNvSpPr/>
              <p:nvPr/>
            </p:nvSpPr>
            <p:spPr>
              <a:xfrm>
                <a:off x="9668062" y="2998807"/>
                <a:ext cx="66659" cy="151035"/>
              </a:xfrm>
              <a:custGeom>
                <a:avLst/>
                <a:gdLst>
                  <a:gd name="connsiteX0" fmla="*/ 66418 w 66659"/>
                  <a:gd name="connsiteY0" fmla="*/ 144527 h 151035"/>
                  <a:gd name="connsiteX1" fmla="*/ 41748 w 66659"/>
                  <a:gd name="connsiteY1" fmla="*/ 69565 h 151035"/>
                  <a:gd name="connsiteX2" fmla="*/ 27175 w 66659"/>
                  <a:gd name="connsiteY2" fmla="*/ 34323 h 151035"/>
                  <a:gd name="connsiteX3" fmla="*/ 7649 w 66659"/>
                  <a:gd name="connsiteY3" fmla="*/ 1176 h 151035"/>
                  <a:gd name="connsiteX4" fmla="*/ 28 w 66659"/>
                  <a:gd name="connsiteY4" fmla="*/ 4319 h 151035"/>
                  <a:gd name="connsiteX5" fmla="*/ 12601 w 66659"/>
                  <a:gd name="connsiteY5" fmla="*/ 39752 h 151035"/>
                  <a:gd name="connsiteX6" fmla="*/ 28032 w 66659"/>
                  <a:gd name="connsiteY6" fmla="*/ 74709 h 151035"/>
                  <a:gd name="connsiteX7" fmla="*/ 56226 w 66659"/>
                  <a:gd name="connsiteY7" fmla="*/ 147289 h 151035"/>
                  <a:gd name="connsiteX8" fmla="*/ 66418 w 66659"/>
                  <a:gd name="connsiteY8" fmla="*/ 144527 h 151035"/>
                  <a:gd name="connsiteX9" fmla="*/ 66418 w 66659"/>
                  <a:gd name="connsiteY9" fmla="*/ 144527 h 151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59" h="151035">
                    <a:moveTo>
                      <a:pt x="66418" y="144527"/>
                    </a:moveTo>
                    <a:cubicBezTo>
                      <a:pt x="59179" y="119286"/>
                      <a:pt x="51273" y="94044"/>
                      <a:pt x="41748" y="69565"/>
                    </a:cubicBezTo>
                    <a:cubicBezTo>
                      <a:pt x="37081" y="57754"/>
                      <a:pt x="32223" y="45943"/>
                      <a:pt x="27175" y="34323"/>
                    </a:cubicBezTo>
                    <a:cubicBezTo>
                      <a:pt x="22126" y="22607"/>
                      <a:pt x="16888" y="10320"/>
                      <a:pt x="7649" y="1176"/>
                    </a:cubicBezTo>
                    <a:cubicBezTo>
                      <a:pt x="5172" y="-1301"/>
                      <a:pt x="-448" y="318"/>
                      <a:pt x="28" y="4319"/>
                    </a:cubicBezTo>
                    <a:cubicBezTo>
                      <a:pt x="1648" y="16892"/>
                      <a:pt x="7268" y="28417"/>
                      <a:pt x="12601" y="39752"/>
                    </a:cubicBezTo>
                    <a:cubicBezTo>
                      <a:pt x="17935" y="51277"/>
                      <a:pt x="23079" y="62993"/>
                      <a:pt x="28032" y="74709"/>
                    </a:cubicBezTo>
                    <a:cubicBezTo>
                      <a:pt x="38033" y="98712"/>
                      <a:pt x="47749" y="122715"/>
                      <a:pt x="56226" y="147289"/>
                    </a:cubicBezTo>
                    <a:cubicBezTo>
                      <a:pt x="58417" y="153766"/>
                      <a:pt x="68323" y="151194"/>
                      <a:pt x="66418" y="144527"/>
                    </a:cubicBezTo>
                    <a:lnTo>
                      <a:pt x="66418" y="144527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1" name="Freeform: Shape 585">
                <a:extLst>
                  <a:ext uri="{FF2B5EF4-FFF2-40B4-BE49-F238E27FC236}">
                    <a16:creationId xmlns:a16="http://schemas.microsoft.com/office/drawing/2014/main" id="{976EF01C-4528-4E98-BAB1-512EBF1A8339}"/>
                  </a:ext>
                </a:extLst>
              </p:cNvPr>
              <p:cNvSpPr/>
              <p:nvPr/>
            </p:nvSpPr>
            <p:spPr>
              <a:xfrm>
                <a:off x="9782520" y="3028275"/>
                <a:ext cx="60700" cy="89455"/>
              </a:xfrm>
              <a:custGeom>
                <a:avLst/>
                <a:gdLst>
                  <a:gd name="connsiteX0" fmla="*/ 8919 w 60700"/>
                  <a:gd name="connsiteY0" fmla="*/ 87532 h 89455"/>
                  <a:gd name="connsiteX1" fmla="*/ 37685 w 60700"/>
                  <a:gd name="connsiteY1" fmla="*/ 47241 h 89455"/>
                  <a:gd name="connsiteX2" fmla="*/ 50639 w 60700"/>
                  <a:gd name="connsiteY2" fmla="*/ 26667 h 89455"/>
                  <a:gd name="connsiteX3" fmla="*/ 60640 w 60700"/>
                  <a:gd name="connsiteY3" fmla="*/ 4188 h 89455"/>
                  <a:gd name="connsiteX4" fmla="*/ 55116 w 60700"/>
                  <a:gd name="connsiteY4" fmla="*/ 950 h 89455"/>
                  <a:gd name="connsiteX5" fmla="*/ 41495 w 60700"/>
                  <a:gd name="connsiteY5" fmla="*/ 20381 h 89455"/>
                  <a:gd name="connsiteX6" fmla="*/ 28636 w 60700"/>
                  <a:gd name="connsiteY6" fmla="*/ 41907 h 89455"/>
                  <a:gd name="connsiteX7" fmla="*/ 919 w 60700"/>
                  <a:gd name="connsiteY7" fmla="*/ 82770 h 89455"/>
                  <a:gd name="connsiteX8" fmla="*/ 8919 w 60700"/>
                  <a:gd name="connsiteY8" fmla="*/ 87532 h 89455"/>
                  <a:gd name="connsiteX9" fmla="*/ 8919 w 60700"/>
                  <a:gd name="connsiteY9" fmla="*/ 87532 h 89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700" h="89455">
                    <a:moveTo>
                      <a:pt x="8919" y="87532"/>
                    </a:moveTo>
                    <a:cubicBezTo>
                      <a:pt x="19016" y="74483"/>
                      <a:pt x="28636" y="61053"/>
                      <a:pt x="37685" y="47241"/>
                    </a:cubicBezTo>
                    <a:cubicBezTo>
                      <a:pt x="42162" y="40478"/>
                      <a:pt x="46448" y="33620"/>
                      <a:pt x="50639" y="26667"/>
                    </a:cubicBezTo>
                    <a:cubicBezTo>
                      <a:pt x="54640" y="20000"/>
                      <a:pt x="59116" y="11999"/>
                      <a:pt x="60640" y="4188"/>
                    </a:cubicBezTo>
                    <a:cubicBezTo>
                      <a:pt x="61212" y="1045"/>
                      <a:pt x="57592" y="-1432"/>
                      <a:pt x="55116" y="950"/>
                    </a:cubicBezTo>
                    <a:cubicBezTo>
                      <a:pt x="49687" y="6284"/>
                      <a:pt x="45305" y="13809"/>
                      <a:pt x="41495" y="20381"/>
                    </a:cubicBezTo>
                    <a:cubicBezTo>
                      <a:pt x="37399" y="27620"/>
                      <a:pt x="33113" y="34859"/>
                      <a:pt x="28636" y="41907"/>
                    </a:cubicBezTo>
                    <a:cubicBezTo>
                      <a:pt x="19969" y="55909"/>
                      <a:pt x="10634" y="69530"/>
                      <a:pt x="919" y="82770"/>
                    </a:cubicBezTo>
                    <a:cubicBezTo>
                      <a:pt x="-2701" y="87722"/>
                      <a:pt x="5300" y="92104"/>
                      <a:pt x="8919" y="87532"/>
                    </a:cubicBezTo>
                    <a:lnTo>
                      <a:pt x="8919" y="87532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2" name="Freeform: Shape 586">
                <a:extLst>
                  <a:ext uri="{FF2B5EF4-FFF2-40B4-BE49-F238E27FC236}">
                    <a16:creationId xmlns:a16="http://schemas.microsoft.com/office/drawing/2014/main" id="{A061E98F-C81A-427A-B022-69C7D41BADBC}"/>
                  </a:ext>
                </a:extLst>
              </p:cNvPr>
              <p:cNvSpPr/>
              <p:nvPr/>
            </p:nvSpPr>
            <p:spPr>
              <a:xfrm>
                <a:off x="9249562" y="3588447"/>
                <a:ext cx="169158" cy="51789"/>
              </a:xfrm>
              <a:custGeom>
                <a:avLst/>
                <a:gdLst>
                  <a:gd name="connsiteX0" fmla="*/ 160592 w 169158"/>
                  <a:gd name="connsiteY0" fmla="*/ 752 h 51789"/>
                  <a:gd name="connsiteX1" fmla="*/ 84392 w 169158"/>
                  <a:gd name="connsiteY1" fmla="*/ 30566 h 51789"/>
                  <a:gd name="connsiteX2" fmla="*/ 44768 w 169158"/>
                  <a:gd name="connsiteY2" fmla="*/ 36471 h 51789"/>
                  <a:gd name="connsiteX3" fmla="*/ 4287 w 169158"/>
                  <a:gd name="connsiteY3" fmla="*/ 38948 h 51789"/>
                  <a:gd name="connsiteX4" fmla="*/ 4287 w 169158"/>
                  <a:gd name="connsiteY4" fmla="*/ 50473 h 51789"/>
                  <a:gd name="connsiteX5" fmla="*/ 46578 w 169158"/>
                  <a:gd name="connsiteY5" fmla="*/ 49330 h 51789"/>
                  <a:gd name="connsiteX6" fmla="*/ 87440 w 169158"/>
                  <a:gd name="connsiteY6" fmla="*/ 41138 h 51789"/>
                  <a:gd name="connsiteX7" fmla="*/ 166497 w 169158"/>
                  <a:gd name="connsiteY7" fmla="*/ 10468 h 51789"/>
                  <a:gd name="connsiteX8" fmla="*/ 160592 w 169158"/>
                  <a:gd name="connsiteY8" fmla="*/ 752 h 51789"/>
                  <a:gd name="connsiteX9" fmla="*/ 160592 w 169158"/>
                  <a:gd name="connsiteY9" fmla="*/ 752 h 51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9158" h="51789">
                    <a:moveTo>
                      <a:pt x="160592" y="752"/>
                    </a:moveTo>
                    <a:cubicBezTo>
                      <a:pt x="136779" y="13897"/>
                      <a:pt x="111062" y="24755"/>
                      <a:pt x="84392" y="30566"/>
                    </a:cubicBezTo>
                    <a:cubicBezTo>
                      <a:pt x="71343" y="33423"/>
                      <a:pt x="58103" y="35423"/>
                      <a:pt x="44768" y="36471"/>
                    </a:cubicBezTo>
                    <a:cubicBezTo>
                      <a:pt x="31242" y="37614"/>
                      <a:pt x="17622" y="36852"/>
                      <a:pt x="4287" y="38948"/>
                    </a:cubicBezTo>
                    <a:cubicBezTo>
                      <a:pt x="-1524" y="39900"/>
                      <a:pt x="-1333" y="49425"/>
                      <a:pt x="4287" y="50473"/>
                    </a:cubicBezTo>
                    <a:cubicBezTo>
                      <a:pt x="18193" y="53140"/>
                      <a:pt x="32576" y="51235"/>
                      <a:pt x="46578" y="49330"/>
                    </a:cubicBezTo>
                    <a:cubicBezTo>
                      <a:pt x="60389" y="47425"/>
                      <a:pt x="74010" y="44758"/>
                      <a:pt x="87440" y="41138"/>
                    </a:cubicBezTo>
                    <a:cubicBezTo>
                      <a:pt x="114967" y="33804"/>
                      <a:pt x="141351" y="24089"/>
                      <a:pt x="166497" y="10468"/>
                    </a:cubicBezTo>
                    <a:cubicBezTo>
                      <a:pt x="172689" y="7039"/>
                      <a:pt x="166974" y="-2772"/>
                      <a:pt x="160592" y="752"/>
                    </a:cubicBezTo>
                    <a:lnTo>
                      <a:pt x="160592" y="752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3" name="Freeform: Shape 587">
                <a:extLst>
                  <a:ext uri="{FF2B5EF4-FFF2-40B4-BE49-F238E27FC236}">
                    <a16:creationId xmlns:a16="http://schemas.microsoft.com/office/drawing/2014/main" id="{282836AE-31F3-4790-9F93-009EC66946AD}"/>
                  </a:ext>
                </a:extLst>
              </p:cNvPr>
              <p:cNvSpPr/>
              <p:nvPr/>
            </p:nvSpPr>
            <p:spPr>
              <a:xfrm>
                <a:off x="9259114" y="3812419"/>
                <a:ext cx="265957" cy="213435"/>
              </a:xfrm>
              <a:custGeom>
                <a:avLst/>
                <a:gdLst>
                  <a:gd name="connsiteX0" fmla="*/ 156754 w 265957"/>
                  <a:gd name="connsiteY0" fmla="*/ 212930 h 213435"/>
                  <a:gd name="connsiteX1" fmla="*/ 222001 w 265957"/>
                  <a:gd name="connsiteY1" fmla="*/ 175211 h 213435"/>
                  <a:gd name="connsiteX2" fmla="*/ 247813 w 265957"/>
                  <a:gd name="connsiteY2" fmla="*/ 154446 h 213435"/>
                  <a:gd name="connsiteX3" fmla="*/ 265911 w 265957"/>
                  <a:gd name="connsiteY3" fmla="*/ 129967 h 213435"/>
                  <a:gd name="connsiteX4" fmla="*/ 245813 w 265957"/>
                  <a:gd name="connsiteY4" fmla="*/ 71293 h 213435"/>
                  <a:gd name="connsiteX5" fmla="*/ 206284 w 265957"/>
                  <a:gd name="connsiteY5" fmla="*/ 27002 h 213435"/>
                  <a:gd name="connsiteX6" fmla="*/ 148944 w 265957"/>
                  <a:gd name="connsiteY6" fmla="*/ 46 h 213435"/>
                  <a:gd name="connsiteX7" fmla="*/ 130561 w 265957"/>
                  <a:gd name="connsiteY7" fmla="*/ 5475 h 213435"/>
                  <a:gd name="connsiteX8" fmla="*/ 33787 w 265957"/>
                  <a:gd name="connsiteY8" fmla="*/ 83009 h 213435"/>
                  <a:gd name="connsiteX9" fmla="*/ 1306 w 265957"/>
                  <a:gd name="connsiteY9" fmla="*/ 142159 h 213435"/>
                  <a:gd name="connsiteX10" fmla="*/ 5497 w 265957"/>
                  <a:gd name="connsiteY10" fmla="*/ 181688 h 213435"/>
                  <a:gd name="connsiteX11" fmla="*/ 8641 w 265957"/>
                  <a:gd name="connsiteY11" fmla="*/ 179878 h 213435"/>
                  <a:gd name="connsiteX12" fmla="*/ 12070 w 265957"/>
                  <a:gd name="connsiteY12" fmla="*/ 145207 h 213435"/>
                  <a:gd name="connsiteX13" fmla="*/ 36358 w 265957"/>
                  <a:gd name="connsiteY13" fmla="*/ 100249 h 213435"/>
                  <a:gd name="connsiteX14" fmla="*/ 123512 w 265957"/>
                  <a:gd name="connsiteY14" fmla="*/ 24620 h 213435"/>
                  <a:gd name="connsiteX15" fmla="*/ 146467 w 265957"/>
                  <a:gd name="connsiteY15" fmla="*/ 15857 h 213435"/>
                  <a:gd name="connsiteX16" fmla="*/ 149706 w 265957"/>
                  <a:gd name="connsiteY16" fmla="*/ 16905 h 213435"/>
                  <a:gd name="connsiteX17" fmla="*/ 175709 w 265957"/>
                  <a:gd name="connsiteY17" fmla="*/ 28716 h 213435"/>
                  <a:gd name="connsiteX18" fmla="*/ 241717 w 265957"/>
                  <a:gd name="connsiteY18" fmla="*/ 106535 h 213435"/>
                  <a:gd name="connsiteX19" fmla="*/ 241432 w 265957"/>
                  <a:gd name="connsiteY19" fmla="*/ 136634 h 213435"/>
                  <a:gd name="connsiteX20" fmla="*/ 215047 w 265957"/>
                  <a:gd name="connsiteY20" fmla="*/ 159780 h 213435"/>
                  <a:gd name="connsiteX21" fmla="*/ 152754 w 265957"/>
                  <a:gd name="connsiteY21" fmla="*/ 198928 h 213435"/>
                  <a:gd name="connsiteX22" fmla="*/ 156754 w 265957"/>
                  <a:gd name="connsiteY22" fmla="*/ 212930 h 213435"/>
                  <a:gd name="connsiteX23" fmla="*/ 156754 w 265957"/>
                  <a:gd name="connsiteY23" fmla="*/ 212930 h 21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65957" h="213435">
                    <a:moveTo>
                      <a:pt x="156754" y="212930"/>
                    </a:moveTo>
                    <a:cubicBezTo>
                      <a:pt x="180662" y="203976"/>
                      <a:pt x="201903" y="190641"/>
                      <a:pt x="222001" y="175211"/>
                    </a:cubicBezTo>
                    <a:cubicBezTo>
                      <a:pt x="230764" y="168448"/>
                      <a:pt x="239336" y="161495"/>
                      <a:pt x="247813" y="154446"/>
                    </a:cubicBezTo>
                    <a:cubicBezTo>
                      <a:pt x="255814" y="147779"/>
                      <a:pt x="265339" y="141302"/>
                      <a:pt x="265911" y="129967"/>
                    </a:cubicBezTo>
                    <a:cubicBezTo>
                      <a:pt x="266768" y="110536"/>
                      <a:pt x="255529" y="87485"/>
                      <a:pt x="245813" y="71293"/>
                    </a:cubicBezTo>
                    <a:cubicBezTo>
                      <a:pt x="235526" y="54148"/>
                      <a:pt x="222191" y="39098"/>
                      <a:pt x="206284" y="27002"/>
                    </a:cubicBezTo>
                    <a:cubicBezTo>
                      <a:pt x="190759" y="15095"/>
                      <a:pt x="169042" y="1570"/>
                      <a:pt x="148944" y="46"/>
                    </a:cubicBezTo>
                    <a:cubicBezTo>
                      <a:pt x="142562" y="-430"/>
                      <a:pt x="136276" y="2903"/>
                      <a:pt x="130561" y="5475"/>
                    </a:cubicBezTo>
                    <a:cubicBezTo>
                      <a:pt x="92651" y="22049"/>
                      <a:pt x="59314" y="50814"/>
                      <a:pt x="33787" y="83009"/>
                    </a:cubicBezTo>
                    <a:cubicBezTo>
                      <a:pt x="20452" y="99773"/>
                      <a:pt x="5878" y="120728"/>
                      <a:pt x="1306" y="142159"/>
                    </a:cubicBezTo>
                    <a:cubicBezTo>
                      <a:pt x="-1170" y="153875"/>
                      <a:pt x="-313" y="170924"/>
                      <a:pt x="5497" y="181688"/>
                    </a:cubicBezTo>
                    <a:cubicBezTo>
                      <a:pt x="6640" y="183783"/>
                      <a:pt x="9498" y="181973"/>
                      <a:pt x="8641" y="179878"/>
                    </a:cubicBezTo>
                    <a:cubicBezTo>
                      <a:pt x="2926" y="167400"/>
                      <a:pt x="7498" y="157018"/>
                      <a:pt x="12070" y="145207"/>
                    </a:cubicBezTo>
                    <a:cubicBezTo>
                      <a:pt x="18451" y="128919"/>
                      <a:pt x="25881" y="114441"/>
                      <a:pt x="36358" y="100249"/>
                    </a:cubicBezTo>
                    <a:cubicBezTo>
                      <a:pt x="58933" y="69578"/>
                      <a:pt x="89317" y="41765"/>
                      <a:pt x="123512" y="24620"/>
                    </a:cubicBezTo>
                    <a:cubicBezTo>
                      <a:pt x="129894" y="21382"/>
                      <a:pt x="139133" y="16143"/>
                      <a:pt x="146467" y="15857"/>
                    </a:cubicBezTo>
                    <a:cubicBezTo>
                      <a:pt x="150468" y="15667"/>
                      <a:pt x="146372" y="15667"/>
                      <a:pt x="149706" y="16905"/>
                    </a:cubicBezTo>
                    <a:cubicBezTo>
                      <a:pt x="158659" y="20239"/>
                      <a:pt x="167422" y="23954"/>
                      <a:pt x="175709" y="28716"/>
                    </a:cubicBezTo>
                    <a:cubicBezTo>
                      <a:pt x="205618" y="45671"/>
                      <a:pt x="230383" y="73960"/>
                      <a:pt x="241717" y="106535"/>
                    </a:cubicBezTo>
                    <a:cubicBezTo>
                      <a:pt x="245242" y="116727"/>
                      <a:pt x="250385" y="128348"/>
                      <a:pt x="241432" y="136634"/>
                    </a:cubicBezTo>
                    <a:cubicBezTo>
                      <a:pt x="232859" y="144540"/>
                      <a:pt x="224096" y="152255"/>
                      <a:pt x="215047" y="159780"/>
                    </a:cubicBezTo>
                    <a:cubicBezTo>
                      <a:pt x="196093" y="175496"/>
                      <a:pt x="175614" y="189689"/>
                      <a:pt x="152754" y="198928"/>
                    </a:cubicBezTo>
                    <a:cubicBezTo>
                      <a:pt x="144181" y="202166"/>
                      <a:pt x="147706" y="216263"/>
                      <a:pt x="156754" y="212930"/>
                    </a:cubicBezTo>
                    <a:lnTo>
                      <a:pt x="156754" y="212930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4" name="Freeform: Shape 588">
                <a:extLst>
                  <a:ext uri="{FF2B5EF4-FFF2-40B4-BE49-F238E27FC236}">
                    <a16:creationId xmlns:a16="http://schemas.microsoft.com/office/drawing/2014/main" id="{C778DA4C-3676-4E00-BDC6-2915944692B1}"/>
                  </a:ext>
                </a:extLst>
              </p:cNvPr>
              <p:cNvSpPr/>
              <p:nvPr/>
            </p:nvSpPr>
            <p:spPr>
              <a:xfrm>
                <a:off x="9392222" y="2414753"/>
                <a:ext cx="238435" cy="31180"/>
              </a:xfrm>
              <a:custGeom>
                <a:avLst/>
                <a:gdLst>
                  <a:gd name="connsiteX0" fmla="*/ 234435 w 238435"/>
                  <a:gd name="connsiteY0" fmla="*/ 22874 h 31180"/>
                  <a:gd name="connsiteX1" fmla="*/ 106895 w 238435"/>
                  <a:gd name="connsiteY1" fmla="*/ 6014 h 31180"/>
                  <a:gd name="connsiteX2" fmla="*/ 46506 w 238435"/>
                  <a:gd name="connsiteY2" fmla="*/ 109 h 31180"/>
                  <a:gd name="connsiteX3" fmla="*/ 1263 w 238435"/>
                  <a:gd name="connsiteY3" fmla="*/ 12587 h 31180"/>
                  <a:gd name="connsiteX4" fmla="*/ 5358 w 238435"/>
                  <a:gd name="connsiteY4" fmla="*/ 19730 h 31180"/>
                  <a:gd name="connsiteX5" fmla="*/ 115848 w 238435"/>
                  <a:gd name="connsiteY5" fmla="*/ 22969 h 31180"/>
                  <a:gd name="connsiteX6" fmla="*/ 234435 w 238435"/>
                  <a:gd name="connsiteY6" fmla="*/ 31160 h 31180"/>
                  <a:gd name="connsiteX7" fmla="*/ 234435 w 238435"/>
                  <a:gd name="connsiteY7" fmla="*/ 22874 h 31180"/>
                  <a:gd name="connsiteX8" fmla="*/ 234435 w 238435"/>
                  <a:gd name="connsiteY8" fmla="*/ 22874 h 3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435" h="31180">
                    <a:moveTo>
                      <a:pt x="234435" y="22874"/>
                    </a:moveTo>
                    <a:cubicBezTo>
                      <a:pt x="191858" y="17921"/>
                      <a:pt x="149567" y="10682"/>
                      <a:pt x="106895" y="6014"/>
                    </a:cubicBezTo>
                    <a:cubicBezTo>
                      <a:pt x="86797" y="3824"/>
                      <a:pt x="66604" y="871"/>
                      <a:pt x="46506" y="109"/>
                    </a:cubicBezTo>
                    <a:cubicBezTo>
                      <a:pt x="30314" y="-463"/>
                      <a:pt x="13359" y="871"/>
                      <a:pt x="1263" y="12587"/>
                    </a:cubicBezTo>
                    <a:cubicBezTo>
                      <a:pt x="-1881" y="15635"/>
                      <a:pt x="1358" y="20683"/>
                      <a:pt x="5358" y="19730"/>
                    </a:cubicBezTo>
                    <a:cubicBezTo>
                      <a:pt x="41172" y="10777"/>
                      <a:pt x="79653" y="19635"/>
                      <a:pt x="115848" y="22969"/>
                    </a:cubicBezTo>
                    <a:cubicBezTo>
                      <a:pt x="155282" y="26588"/>
                      <a:pt x="195001" y="27731"/>
                      <a:pt x="234435" y="31160"/>
                    </a:cubicBezTo>
                    <a:cubicBezTo>
                      <a:pt x="239864" y="31637"/>
                      <a:pt x="239673" y="23445"/>
                      <a:pt x="234435" y="22874"/>
                    </a:cubicBezTo>
                    <a:lnTo>
                      <a:pt x="234435" y="22874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5" name="Freeform: Shape 589">
                <a:extLst>
                  <a:ext uri="{FF2B5EF4-FFF2-40B4-BE49-F238E27FC236}">
                    <a16:creationId xmlns:a16="http://schemas.microsoft.com/office/drawing/2014/main" id="{FB82C050-E19D-48C8-A065-B554FC2671EA}"/>
                  </a:ext>
                </a:extLst>
              </p:cNvPr>
              <p:cNvSpPr/>
              <p:nvPr/>
            </p:nvSpPr>
            <p:spPr>
              <a:xfrm>
                <a:off x="10124002" y="3326136"/>
                <a:ext cx="61508" cy="170818"/>
              </a:xfrm>
              <a:custGeom>
                <a:avLst/>
                <a:gdLst>
                  <a:gd name="connsiteX0" fmla="*/ 8908 w 61508"/>
                  <a:gd name="connsiteY0" fmla="*/ 168384 h 170818"/>
                  <a:gd name="connsiteX1" fmla="*/ 61486 w 61508"/>
                  <a:gd name="connsiteY1" fmla="*/ 3888 h 170818"/>
                  <a:gd name="connsiteX2" fmla="*/ 53676 w 61508"/>
                  <a:gd name="connsiteY2" fmla="*/ 2840 h 170818"/>
                  <a:gd name="connsiteX3" fmla="*/ 526 w 61508"/>
                  <a:gd name="connsiteY3" fmla="*/ 163527 h 170818"/>
                  <a:gd name="connsiteX4" fmla="*/ 8908 w 61508"/>
                  <a:gd name="connsiteY4" fmla="*/ 168384 h 170818"/>
                  <a:gd name="connsiteX5" fmla="*/ 8908 w 61508"/>
                  <a:gd name="connsiteY5" fmla="*/ 168384 h 17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508" h="170818">
                    <a:moveTo>
                      <a:pt x="8908" y="168384"/>
                    </a:moveTo>
                    <a:cubicBezTo>
                      <a:pt x="35673" y="117426"/>
                      <a:pt x="55771" y="61419"/>
                      <a:pt x="61486" y="3888"/>
                    </a:cubicBezTo>
                    <a:cubicBezTo>
                      <a:pt x="61963" y="-589"/>
                      <a:pt x="54628" y="-1542"/>
                      <a:pt x="53676" y="2840"/>
                    </a:cubicBezTo>
                    <a:cubicBezTo>
                      <a:pt x="41865" y="58561"/>
                      <a:pt x="26244" y="112568"/>
                      <a:pt x="526" y="163527"/>
                    </a:cubicBezTo>
                    <a:cubicBezTo>
                      <a:pt x="-2141" y="169051"/>
                      <a:pt x="6051" y="173909"/>
                      <a:pt x="8908" y="168384"/>
                    </a:cubicBezTo>
                    <a:lnTo>
                      <a:pt x="8908" y="168384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320" name="Graphic 222">
              <a:extLst>
                <a:ext uri="{FF2B5EF4-FFF2-40B4-BE49-F238E27FC236}">
                  <a16:creationId xmlns:a16="http://schemas.microsoft.com/office/drawing/2014/main" id="{A65B9BD1-454F-4FB5-AD50-17C352DAAE1E}"/>
                </a:ext>
              </a:extLst>
            </p:cNvPr>
            <p:cNvGrpSpPr/>
            <p:nvPr/>
          </p:nvGrpSpPr>
          <p:grpSpPr>
            <a:xfrm>
              <a:off x="8891046" y="2090822"/>
              <a:ext cx="2964365" cy="2447924"/>
              <a:chOff x="8891046" y="2090822"/>
              <a:chExt cx="2964365" cy="2447924"/>
            </a:xfrm>
          </p:grpSpPr>
          <p:sp>
            <p:nvSpPr>
              <p:cNvPr id="321" name="Freeform: Shape 555">
                <a:extLst>
                  <a:ext uri="{FF2B5EF4-FFF2-40B4-BE49-F238E27FC236}">
                    <a16:creationId xmlns:a16="http://schemas.microsoft.com/office/drawing/2014/main" id="{32004154-51C5-4EE8-99C7-5A0BACEAD282}"/>
                  </a:ext>
                </a:extLst>
              </p:cNvPr>
              <p:cNvSpPr/>
              <p:nvPr/>
            </p:nvSpPr>
            <p:spPr>
              <a:xfrm>
                <a:off x="8891046" y="3913844"/>
                <a:ext cx="605241" cy="624902"/>
              </a:xfrm>
              <a:custGeom>
                <a:avLst/>
                <a:gdLst>
                  <a:gd name="connsiteX0" fmla="*/ 589022 w 605241"/>
                  <a:gd name="connsiteY0" fmla="*/ 308387 h 624902"/>
                  <a:gd name="connsiteX1" fmla="*/ 416333 w 605241"/>
                  <a:gd name="connsiteY1" fmla="*/ 624903 h 624902"/>
                  <a:gd name="connsiteX2" fmla="*/ 324417 w 605241"/>
                  <a:gd name="connsiteY2" fmla="*/ 580707 h 624902"/>
                  <a:gd name="connsiteX3" fmla="*/ 133917 w 605241"/>
                  <a:gd name="connsiteY3" fmla="*/ 480599 h 624902"/>
                  <a:gd name="connsiteX4" fmla="*/ 19617 w 605241"/>
                  <a:gd name="connsiteY4" fmla="*/ 344677 h 624902"/>
                  <a:gd name="connsiteX5" fmla="*/ 17998 w 605241"/>
                  <a:gd name="connsiteY5" fmla="*/ 170655 h 624902"/>
                  <a:gd name="connsiteX6" fmla="*/ 162302 w 605241"/>
                  <a:gd name="connsiteY6" fmla="*/ 83026 h 624902"/>
                  <a:gd name="connsiteX7" fmla="*/ 289270 w 605241"/>
                  <a:gd name="connsiteY7" fmla="*/ 155987 h 624902"/>
                  <a:gd name="connsiteX8" fmla="*/ 314606 w 605241"/>
                  <a:gd name="connsiteY8" fmla="*/ 66452 h 624902"/>
                  <a:gd name="connsiteX9" fmla="*/ 355183 w 605241"/>
                  <a:gd name="connsiteY9" fmla="*/ 25018 h 624902"/>
                  <a:gd name="connsiteX10" fmla="*/ 501296 w 605241"/>
                  <a:gd name="connsiteY10" fmla="*/ 13398 h 624902"/>
                  <a:gd name="connsiteX11" fmla="*/ 598832 w 605241"/>
                  <a:gd name="connsiteY11" fmla="*/ 142652 h 624902"/>
                  <a:gd name="connsiteX12" fmla="*/ 589022 w 605241"/>
                  <a:gd name="connsiteY12" fmla="*/ 308387 h 62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241" h="624902">
                    <a:moveTo>
                      <a:pt x="589022" y="308387"/>
                    </a:moveTo>
                    <a:cubicBezTo>
                      <a:pt x="558637" y="416210"/>
                      <a:pt x="476341" y="530224"/>
                      <a:pt x="416333" y="624903"/>
                    </a:cubicBezTo>
                    <a:cubicBezTo>
                      <a:pt x="397569" y="615378"/>
                      <a:pt x="363279" y="599185"/>
                      <a:pt x="324417" y="580707"/>
                    </a:cubicBezTo>
                    <a:cubicBezTo>
                      <a:pt x="252503" y="546417"/>
                      <a:pt x="164969" y="503935"/>
                      <a:pt x="133917" y="480599"/>
                    </a:cubicBezTo>
                    <a:cubicBezTo>
                      <a:pt x="85911" y="444785"/>
                      <a:pt x="43525" y="399637"/>
                      <a:pt x="19617" y="344677"/>
                    </a:cubicBezTo>
                    <a:cubicBezTo>
                      <a:pt x="-4291" y="289813"/>
                      <a:pt x="-8101" y="224472"/>
                      <a:pt x="17998" y="170655"/>
                    </a:cubicBezTo>
                    <a:cubicBezTo>
                      <a:pt x="44096" y="116839"/>
                      <a:pt x="102675" y="77787"/>
                      <a:pt x="162302" y="83026"/>
                    </a:cubicBezTo>
                    <a:cubicBezTo>
                      <a:pt x="212022" y="87407"/>
                      <a:pt x="254885" y="119792"/>
                      <a:pt x="289270" y="155987"/>
                    </a:cubicBezTo>
                    <a:cubicBezTo>
                      <a:pt x="287841" y="124364"/>
                      <a:pt x="297176" y="92741"/>
                      <a:pt x="314606" y="66452"/>
                    </a:cubicBezTo>
                    <a:cubicBezTo>
                      <a:pt x="325274" y="50164"/>
                      <a:pt x="338990" y="35972"/>
                      <a:pt x="355183" y="25018"/>
                    </a:cubicBezTo>
                    <a:cubicBezTo>
                      <a:pt x="397474" y="-3462"/>
                      <a:pt x="454910" y="-8033"/>
                      <a:pt x="501296" y="13398"/>
                    </a:cubicBezTo>
                    <a:cubicBezTo>
                      <a:pt x="552065" y="36829"/>
                      <a:pt x="586450" y="88169"/>
                      <a:pt x="598832" y="142652"/>
                    </a:cubicBezTo>
                    <a:cubicBezTo>
                      <a:pt x="611405" y="197135"/>
                      <a:pt x="604071" y="254571"/>
                      <a:pt x="589022" y="308387"/>
                    </a:cubicBezTo>
                    <a:close/>
                  </a:path>
                </a:pathLst>
              </a:custGeom>
              <a:solidFill>
                <a:srgbClr val="C94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2" name="Freeform: Shape 556">
                <a:extLst>
                  <a:ext uri="{FF2B5EF4-FFF2-40B4-BE49-F238E27FC236}">
                    <a16:creationId xmlns:a16="http://schemas.microsoft.com/office/drawing/2014/main" id="{E2DB5168-DB59-4C0B-BEB6-9A28C15502D0}"/>
                  </a:ext>
                </a:extLst>
              </p:cNvPr>
              <p:cNvSpPr/>
              <p:nvPr/>
            </p:nvSpPr>
            <p:spPr>
              <a:xfrm>
                <a:off x="9064167" y="2090822"/>
                <a:ext cx="2791244" cy="1916494"/>
              </a:xfrm>
              <a:custGeom>
                <a:avLst/>
                <a:gdLst>
                  <a:gd name="connsiteX0" fmla="*/ 2791245 w 2791244"/>
                  <a:gd name="connsiteY0" fmla="*/ 0 h 1916494"/>
                  <a:gd name="connsiteX1" fmla="*/ 668694 w 2791244"/>
                  <a:gd name="connsiteY1" fmla="*/ 258604 h 1916494"/>
                  <a:gd name="connsiteX2" fmla="*/ 509817 w 2791244"/>
                  <a:gd name="connsiteY2" fmla="*/ 241744 h 1916494"/>
                  <a:gd name="connsiteX3" fmla="*/ 369990 w 2791244"/>
                  <a:gd name="connsiteY3" fmla="*/ 309086 h 1916494"/>
                  <a:gd name="connsiteX4" fmla="*/ 276359 w 2791244"/>
                  <a:gd name="connsiteY4" fmla="*/ 345091 h 1916494"/>
                  <a:gd name="connsiteX5" fmla="*/ 226639 w 2791244"/>
                  <a:gd name="connsiteY5" fmla="*/ 424339 h 1916494"/>
                  <a:gd name="connsiteX6" fmla="*/ 515 w 2791244"/>
                  <a:gd name="connsiteY6" fmla="*/ 1153382 h 1916494"/>
                  <a:gd name="connsiteX7" fmla="*/ 160154 w 2791244"/>
                  <a:gd name="connsiteY7" fmla="*/ 1844516 h 1916494"/>
                  <a:gd name="connsiteX8" fmla="*/ 334938 w 2791244"/>
                  <a:gd name="connsiteY8" fmla="*/ 1911477 h 1916494"/>
                  <a:gd name="connsiteX9" fmla="*/ 510960 w 2791244"/>
                  <a:gd name="connsiteY9" fmla="*/ 1812131 h 1916494"/>
                  <a:gd name="connsiteX10" fmla="*/ 919582 w 2791244"/>
                  <a:gd name="connsiteY10" fmla="*/ 1426940 h 1916494"/>
                  <a:gd name="connsiteX11" fmla="*/ 930631 w 2791244"/>
                  <a:gd name="connsiteY11" fmla="*/ 1411319 h 1916494"/>
                  <a:gd name="connsiteX12" fmla="*/ 1644625 w 2791244"/>
                  <a:gd name="connsiteY12" fmla="*/ 996125 h 1916494"/>
                  <a:gd name="connsiteX13" fmla="*/ 2791150 w 2791244"/>
                  <a:gd name="connsiteY13" fmla="*/ 847725 h 1916494"/>
                  <a:gd name="connsiteX14" fmla="*/ 2791150 w 2791244"/>
                  <a:gd name="connsiteY14" fmla="*/ 0 h 1916494"/>
                  <a:gd name="connsiteX15" fmla="*/ 344272 w 2791244"/>
                  <a:gd name="connsiteY15" fmla="*/ 1495997 h 1916494"/>
                  <a:gd name="connsiteX16" fmla="*/ 331128 w 2791244"/>
                  <a:gd name="connsiteY16" fmla="*/ 1294829 h 1916494"/>
                  <a:gd name="connsiteX17" fmla="*/ 483718 w 2791244"/>
                  <a:gd name="connsiteY17" fmla="*/ 1375220 h 1916494"/>
                  <a:gd name="connsiteX18" fmla="*/ 344272 w 2791244"/>
                  <a:gd name="connsiteY18" fmla="*/ 1495997 h 191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791244" h="1916494">
                    <a:moveTo>
                      <a:pt x="2791245" y="0"/>
                    </a:moveTo>
                    <a:cubicBezTo>
                      <a:pt x="2248987" y="279559"/>
                      <a:pt x="1269055" y="367379"/>
                      <a:pt x="668694" y="258604"/>
                    </a:cubicBezTo>
                    <a:cubicBezTo>
                      <a:pt x="616116" y="249079"/>
                      <a:pt x="563157" y="238030"/>
                      <a:pt x="509817" y="241744"/>
                    </a:cubicBezTo>
                    <a:cubicBezTo>
                      <a:pt x="456572" y="245459"/>
                      <a:pt x="401803" y="266319"/>
                      <a:pt x="369990" y="309086"/>
                    </a:cubicBezTo>
                    <a:cubicBezTo>
                      <a:pt x="339891" y="300133"/>
                      <a:pt x="298933" y="323279"/>
                      <a:pt x="276359" y="345091"/>
                    </a:cubicBezTo>
                    <a:cubicBezTo>
                      <a:pt x="253785" y="366903"/>
                      <a:pt x="239783" y="395859"/>
                      <a:pt x="226639" y="424339"/>
                    </a:cubicBezTo>
                    <a:cubicBezTo>
                      <a:pt x="105481" y="741521"/>
                      <a:pt x="32805" y="959549"/>
                      <a:pt x="515" y="1153382"/>
                    </a:cubicBezTo>
                    <a:cubicBezTo>
                      <a:pt x="-7581" y="1306830"/>
                      <a:pt x="81287" y="1508665"/>
                      <a:pt x="160154" y="1844516"/>
                    </a:cubicBezTo>
                    <a:cubicBezTo>
                      <a:pt x="175680" y="1910715"/>
                      <a:pt x="268453" y="1925955"/>
                      <a:pt x="334938" y="1911477"/>
                    </a:cubicBezTo>
                    <a:cubicBezTo>
                      <a:pt x="401422" y="1896999"/>
                      <a:pt x="457906" y="1854708"/>
                      <a:pt x="510960" y="1812131"/>
                    </a:cubicBezTo>
                    <a:cubicBezTo>
                      <a:pt x="656978" y="1694688"/>
                      <a:pt x="793757" y="1565815"/>
                      <a:pt x="919582" y="1426940"/>
                    </a:cubicBezTo>
                    <a:cubicBezTo>
                      <a:pt x="923297" y="1421702"/>
                      <a:pt x="926917" y="1416558"/>
                      <a:pt x="930631" y="1411319"/>
                    </a:cubicBezTo>
                    <a:cubicBezTo>
                      <a:pt x="1207047" y="1370933"/>
                      <a:pt x="1465460" y="1210532"/>
                      <a:pt x="1644625" y="996125"/>
                    </a:cubicBezTo>
                    <a:cubicBezTo>
                      <a:pt x="1963713" y="925544"/>
                      <a:pt x="2464633" y="860679"/>
                      <a:pt x="2791150" y="847725"/>
                    </a:cubicBezTo>
                    <a:lnTo>
                      <a:pt x="2791150" y="0"/>
                    </a:lnTo>
                    <a:close/>
                    <a:moveTo>
                      <a:pt x="344272" y="1495997"/>
                    </a:moveTo>
                    <a:cubicBezTo>
                      <a:pt x="339891" y="1428941"/>
                      <a:pt x="335509" y="1361885"/>
                      <a:pt x="331128" y="1294829"/>
                    </a:cubicBezTo>
                    <a:cubicBezTo>
                      <a:pt x="387992" y="1308354"/>
                      <a:pt x="437332" y="1339691"/>
                      <a:pt x="483718" y="1375220"/>
                    </a:cubicBezTo>
                    <a:cubicBezTo>
                      <a:pt x="434665" y="1414177"/>
                      <a:pt x="393231" y="1457039"/>
                      <a:pt x="344272" y="1495997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3" name="Freeform: Shape 557">
                <a:extLst>
                  <a:ext uri="{FF2B5EF4-FFF2-40B4-BE49-F238E27FC236}">
                    <a16:creationId xmlns:a16="http://schemas.microsoft.com/office/drawing/2014/main" id="{99F2013A-73A0-4F8F-B1AB-5E870C9E917A}"/>
                  </a:ext>
                </a:extLst>
              </p:cNvPr>
              <p:cNvSpPr/>
              <p:nvPr/>
            </p:nvSpPr>
            <p:spPr>
              <a:xfrm>
                <a:off x="9237362" y="3123134"/>
                <a:ext cx="507440" cy="831134"/>
              </a:xfrm>
              <a:custGeom>
                <a:avLst/>
                <a:gdLst>
                  <a:gd name="connsiteX0" fmla="*/ 495975 w 507440"/>
                  <a:gd name="connsiteY0" fmla="*/ 2960 h 831134"/>
                  <a:gd name="connsiteX1" fmla="*/ 298617 w 507440"/>
                  <a:gd name="connsiteY1" fmla="*/ 338716 h 831134"/>
                  <a:gd name="connsiteX2" fmla="*/ 151932 w 507440"/>
                  <a:gd name="connsiteY2" fmla="*/ 473209 h 831134"/>
                  <a:gd name="connsiteX3" fmla="*/ 34489 w 507440"/>
                  <a:gd name="connsiteY3" fmla="*/ 623323 h 831134"/>
                  <a:gd name="connsiteX4" fmla="*/ 4675 w 507440"/>
                  <a:gd name="connsiteY4" fmla="*/ 723241 h 831134"/>
                  <a:gd name="connsiteX5" fmla="*/ 1342 w 507440"/>
                  <a:gd name="connsiteY5" fmla="*/ 775247 h 831134"/>
                  <a:gd name="connsiteX6" fmla="*/ 389 w 507440"/>
                  <a:gd name="connsiteY6" fmla="*/ 829921 h 831134"/>
                  <a:gd name="connsiteX7" fmla="*/ 2866 w 507440"/>
                  <a:gd name="connsiteY7" fmla="*/ 829921 h 831134"/>
                  <a:gd name="connsiteX8" fmla="*/ 4771 w 507440"/>
                  <a:gd name="connsiteY8" fmla="*/ 783058 h 831134"/>
                  <a:gd name="connsiteX9" fmla="*/ 16201 w 507440"/>
                  <a:gd name="connsiteY9" fmla="*/ 734480 h 831134"/>
                  <a:gd name="connsiteX10" fmla="*/ 50014 w 507440"/>
                  <a:gd name="connsiteY10" fmla="*/ 645802 h 831134"/>
                  <a:gd name="connsiteX11" fmla="*/ 166410 w 507440"/>
                  <a:gd name="connsiteY11" fmla="*/ 493498 h 831134"/>
                  <a:gd name="connsiteX12" fmla="*/ 311285 w 507440"/>
                  <a:gd name="connsiteY12" fmla="*/ 362529 h 831134"/>
                  <a:gd name="connsiteX13" fmla="*/ 419299 w 507440"/>
                  <a:gd name="connsiteY13" fmla="*/ 204985 h 831134"/>
                  <a:gd name="connsiteX14" fmla="*/ 507119 w 507440"/>
                  <a:gd name="connsiteY14" fmla="*/ 7627 h 831134"/>
                  <a:gd name="connsiteX15" fmla="*/ 495975 w 507440"/>
                  <a:gd name="connsiteY15" fmla="*/ 2960 h 831134"/>
                  <a:gd name="connsiteX16" fmla="*/ 495975 w 507440"/>
                  <a:gd name="connsiteY16" fmla="*/ 2960 h 83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7440" h="831134">
                    <a:moveTo>
                      <a:pt x="495975" y="2960"/>
                    </a:moveTo>
                    <a:cubicBezTo>
                      <a:pt x="441873" y="121451"/>
                      <a:pt x="385294" y="240133"/>
                      <a:pt x="298617" y="338716"/>
                    </a:cubicBezTo>
                    <a:cubicBezTo>
                      <a:pt x="254516" y="388913"/>
                      <a:pt x="201652" y="429109"/>
                      <a:pt x="151932" y="473209"/>
                    </a:cubicBezTo>
                    <a:cubicBezTo>
                      <a:pt x="103640" y="516072"/>
                      <a:pt x="62302" y="564649"/>
                      <a:pt x="34489" y="623323"/>
                    </a:cubicBezTo>
                    <a:cubicBezTo>
                      <a:pt x="19439" y="655137"/>
                      <a:pt x="10105" y="688570"/>
                      <a:pt x="4675" y="723241"/>
                    </a:cubicBezTo>
                    <a:cubicBezTo>
                      <a:pt x="1913" y="740671"/>
                      <a:pt x="2389" y="757721"/>
                      <a:pt x="1342" y="775247"/>
                    </a:cubicBezTo>
                    <a:cubicBezTo>
                      <a:pt x="199" y="793535"/>
                      <a:pt x="-468" y="811633"/>
                      <a:pt x="389" y="829921"/>
                    </a:cubicBezTo>
                    <a:cubicBezTo>
                      <a:pt x="484" y="831540"/>
                      <a:pt x="2866" y="831540"/>
                      <a:pt x="2866" y="829921"/>
                    </a:cubicBezTo>
                    <a:cubicBezTo>
                      <a:pt x="2675" y="814300"/>
                      <a:pt x="3247" y="798583"/>
                      <a:pt x="4771" y="783058"/>
                    </a:cubicBezTo>
                    <a:cubicBezTo>
                      <a:pt x="6390" y="766389"/>
                      <a:pt x="11819" y="750577"/>
                      <a:pt x="16201" y="734480"/>
                    </a:cubicBezTo>
                    <a:cubicBezTo>
                      <a:pt x="24583" y="703810"/>
                      <a:pt x="36679" y="674663"/>
                      <a:pt x="50014" y="645802"/>
                    </a:cubicBezTo>
                    <a:cubicBezTo>
                      <a:pt x="77446" y="586462"/>
                      <a:pt x="117928" y="536836"/>
                      <a:pt x="166410" y="493498"/>
                    </a:cubicBezTo>
                    <a:cubicBezTo>
                      <a:pt x="215083" y="450064"/>
                      <a:pt x="267661" y="411297"/>
                      <a:pt x="311285" y="362529"/>
                    </a:cubicBezTo>
                    <a:cubicBezTo>
                      <a:pt x="353957" y="314904"/>
                      <a:pt x="388724" y="260897"/>
                      <a:pt x="419299" y="204985"/>
                    </a:cubicBezTo>
                    <a:cubicBezTo>
                      <a:pt x="453970" y="141644"/>
                      <a:pt x="481783" y="75064"/>
                      <a:pt x="507119" y="7627"/>
                    </a:cubicBezTo>
                    <a:cubicBezTo>
                      <a:pt x="509405" y="1246"/>
                      <a:pt x="498832" y="-3231"/>
                      <a:pt x="495975" y="2960"/>
                    </a:cubicBezTo>
                    <a:lnTo>
                      <a:pt x="495975" y="2960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4" name="Freeform: Shape 558">
                <a:extLst>
                  <a:ext uri="{FF2B5EF4-FFF2-40B4-BE49-F238E27FC236}">
                    <a16:creationId xmlns:a16="http://schemas.microsoft.com/office/drawing/2014/main" id="{A1F30857-DE7D-4517-99F4-4C699FCC8F61}"/>
                  </a:ext>
                </a:extLst>
              </p:cNvPr>
              <p:cNvSpPr/>
              <p:nvPr/>
            </p:nvSpPr>
            <p:spPr>
              <a:xfrm>
                <a:off x="9402780" y="2804892"/>
                <a:ext cx="324309" cy="357902"/>
              </a:xfrm>
              <a:custGeom>
                <a:avLst/>
                <a:gdLst>
                  <a:gd name="connsiteX0" fmla="*/ 611 w 324309"/>
                  <a:gd name="connsiteY0" fmla="*/ 7258 h 357902"/>
                  <a:gd name="connsiteX1" fmla="*/ 140533 w 324309"/>
                  <a:gd name="connsiteY1" fmla="*/ 222618 h 357902"/>
                  <a:gd name="connsiteX2" fmla="*/ 219210 w 324309"/>
                  <a:gd name="connsiteY2" fmla="*/ 310438 h 357902"/>
                  <a:gd name="connsiteX3" fmla="*/ 314460 w 324309"/>
                  <a:gd name="connsiteY3" fmla="*/ 357873 h 357902"/>
                  <a:gd name="connsiteX4" fmla="*/ 317127 w 324309"/>
                  <a:gd name="connsiteY4" fmla="*/ 337966 h 357902"/>
                  <a:gd name="connsiteX5" fmla="*/ 227020 w 324309"/>
                  <a:gd name="connsiteY5" fmla="*/ 286626 h 357902"/>
                  <a:gd name="connsiteX6" fmla="*/ 152440 w 324309"/>
                  <a:gd name="connsiteY6" fmla="*/ 201472 h 357902"/>
                  <a:gd name="connsiteX7" fmla="*/ 8993 w 324309"/>
                  <a:gd name="connsiteY7" fmla="*/ 2305 h 357902"/>
                  <a:gd name="connsiteX8" fmla="*/ 611 w 324309"/>
                  <a:gd name="connsiteY8" fmla="*/ 7258 h 357902"/>
                  <a:gd name="connsiteX9" fmla="*/ 611 w 324309"/>
                  <a:gd name="connsiteY9" fmla="*/ 7258 h 35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4309" h="357902">
                    <a:moveTo>
                      <a:pt x="611" y="7258"/>
                    </a:moveTo>
                    <a:cubicBezTo>
                      <a:pt x="40045" y="83743"/>
                      <a:pt x="87193" y="155086"/>
                      <a:pt x="140533" y="222618"/>
                    </a:cubicBezTo>
                    <a:cubicBezTo>
                      <a:pt x="164822" y="253288"/>
                      <a:pt x="189873" y="284435"/>
                      <a:pt x="219210" y="310438"/>
                    </a:cubicBezTo>
                    <a:cubicBezTo>
                      <a:pt x="245785" y="333965"/>
                      <a:pt x="278074" y="355301"/>
                      <a:pt x="314460" y="357873"/>
                    </a:cubicBezTo>
                    <a:cubicBezTo>
                      <a:pt x="326080" y="358730"/>
                      <a:pt x="327985" y="341014"/>
                      <a:pt x="317127" y="337966"/>
                    </a:cubicBezTo>
                    <a:cubicBezTo>
                      <a:pt x="282170" y="328250"/>
                      <a:pt x="253405" y="311677"/>
                      <a:pt x="227020" y="286626"/>
                    </a:cubicBezTo>
                    <a:cubicBezTo>
                      <a:pt x="199684" y="260718"/>
                      <a:pt x="176062" y="230809"/>
                      <a:pt x="152440" y="201472"/>
                    </a:cubicBezTo>
                    <a:cubicBezTo>
                      <a:pt x="101195" y="137750"/>
                      <a:pt x="53761" y="70694"/>
                      <a:pt x="8993" y="2305"/>
                    </a:cubicBezTo>
                    <a:cubicBezTo>
                      <a:pt x="5659" y="-2934"/>
                      <a:pt x="-2246" y="1638"/>
                      <a:pt x="611" y="7258"/>
                    </a:cubicBezTo>
                    <a:lnTo>
                      <a:pt x="611" y="7258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5" name="Freeform: Shape 559">
                <a:extLst>
                  <a:ext uri="{FF2B5EF4-FFF2-40B4-BE49-F238E27FC236}">
                    <a16:creationId xmlns:a16="http://schemas.microsoft.com/office/drawing/2014/main" id="{9B988716-1428-4B09-96E8-F42347DBBB24}"/>
                  </a:ext>
                </a:extLst>
              </p:cNvPr>
              <p:cNvSpPr/>
              <p:nvPr/>
            </p:nvSpPr>
            <p:spPr>
              <a:xfrm>
                <a:off x="9294943" y="2939369"/>
                <a:ext cx="298850" cy="155593"/>
              </a:xfrm>
              <a:custGeom>
                <a:avLst/>
                <a:gdLst>
                  <a:gd name="connsiteX0" fmla="*/ 1101 w 298850"/>
                  <a:gd name="connsiteY0" fmla="*/ 4321 h 155593"/>
                  <a:gd name="connsiteX1" fmla="*/ 108162 w 298850"/>
                  <a:gd name="connsiteY1" fmla="*/ 130241 h 155593"/>
                  <a:gd name="connsiteX2" fmla="*/ 195697 w 298850"/>
                  <a:gd name="connsiteY2" fmla="*/ 155387 h 155593"/>
                  <a:gd name="connsiteX3" fmla="*/ 251228 w 298850"/>
                  <a:gd name="connsiteY3" fmla="*/ 152339 h 155593"/>
                  <a:gd name="connsiteX4" fmla="*/ 297710 w 298850"/>
                  <a:gd name="connsiteY4" fmla="*/ 138719 h 155593"/>
                  <a:gd name="connsiteX5" fmla="*/ 296948 w 298850"/>
                  <a:gd name="connsiteY5" fmla="*/ 132432 h 155593"/>
                  <a:gd name="connsiteX6" fmla="*/ 251228 w 298850"/>
                  <a:gd name="connsiteY6" fmla="*/ 132718 h 155593"/>
                  <a:gd name="connsiteX7" fmla="*/ 197983 w 298850"/>
                  <a:gd name="connsiteY7" fmla="*/ 135480 h 155593"/>
                  <a:gd name="connsiteX8" fmla="*/ 109686 w 298850"/>
                  <a:gd name="connsiteY8" fmla="*/ 108334 h 155593"/>
                  <a:gd name="connsiteX9" fmla="*/ 3483 w 298850"/>
                  <a:gd name="connsiteY9" fmla="*/ 320 h 155593"/>
                  <a:gd name="connsiteX10" fmla="*/ 1101 w 298850"/>
                  <a:gd name="connsiteY10" fmla="*/ 4321 h 155593"/>
                  <a:gd name="connsiteX11" fmla="*/ 1101 w 298850"/>
                  <a:gd name="connsiteY11" fmla="*/ 4321 h 155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8850" h="155593">
                    <a:moveTo>
                      <a:pt x="1101" y="4321"/>
                    </a:moveTo>
                    <a:cubicBezTo>
                      <a:pt x="47298" y="36610"/>
                      <a:pt x="59680" y="99475"/>
                      <a:pt x="108162" y="130241"/>
                    </a:cubicBezTo>
                    <a:cubicBezTo>
                      <a:pt x="134070" y="146624"/>
                      <a:pt x="165312" y="154054"/>
                      <a:pt x="195697" y="155387"/>
                    </a:cubicBezTo>
                    <a:cubicBezTo>
                      <a:pt x="214271" y="156149"/>
                      <a:pt x="232845" y="154721"/>
                      <a:pt x="251228" y="152339"/>
                    </a:cubicBezTo>
                    <a:cubicBezTo>
                      <a:pt x="267420" y="150244"/>
                      <a:pt x="285327" y="150244"/>
                      <a:pt x="297710" y="138719"/>
                    </a:cubicBezTo>
                    <a:cubicBezTo>
                      <a:pt x="299424" y="137099"/>
                      <a:pt x="299234" y="133480"/>
                      <a:pt x="296948" y="132432"/>
                    </a:cubicBezTo>
                    <a:cubicBezTo>
                      <a:pt x="282089" y="125860"/>
                      <a:pt x="266944" y="130813"/>
                      <a:pt x="251228" y="132718"/>
                    </a:cubicBezTo>
                    <a:cubicBezTo>
                      <a:pt x="233607" y="134813"/>
                      <a:pt x="215795" y="136147"/>
                      <a:pt x="197983" y="135480"/>
                    </a:cubicBezTo>
                    <a:cubicBezTo>
                      <a:pt x="166836" y="134337"/>
                      <a:pt x="135118" y="127098"/>
                      <a:pt x="109686" y="108334"/>
                    </a:cubicBezTo>
                    <a:cubicBezTo>
                      <a:pt x="68157" y="77663"/>
                      <a:pt x="51584" y="23466"/>
                      <a:pt x="3483" y="320"/>
                    </a:cubicBezTo>
                    <a:cubicBezTo>
                      <a:pt x="720" y="-1108"/>
                      <a:pt x="-1375" y="2606"/>
                      <a:pt x="1101" y="4321"/>
                    </a:cubicBezTo>
                    <a:lnTo>
                      <a:pt x="1101" y="4321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6" name="Freeform: Shape 560">
                <a:extLst>
                  <a:ext uri="{FF2B5EF4-FFF2-40B4-BE49-F238E27FC236}">
                    <a16:creationId xmlns:a16="http://schemas.microsoft.com/office/drawing/2014/main" id="{E1E31B4A-F292-469D-BE13-7F5486BDC1FB}"/>
                  </a:ext>
                </a:extLst>
              </p:cNvPr>
              <p:cNvSpPr/>
              <p:nvPr/>
            </p:nvSpPr>
            <p:spPr>
              <a:xfrm>
                <a:off x="9374245" y="3079762"/>
                <a:ext cx="109905" cy="528442"/>
              </a:xfrm>
              <a:custGeom>
                <a:avLst/>
                <a:gdLst>
                  <a:gd name="connsiteX0" fmla="*/ 95345 w 109905"/>
                  <a:gd name="connsiteY0" fmla="*/ 4041 h 528442"/>
                  <a:gd name="connsiteX1" fmla="*/ 20765 w 109905"/>
                  <a:gd name="connsiteY1" fmla="*/ 115864 h 528442"/>
                  <a:gd name="connsiteX2" fmla="*/ 1143 w 109905"/>
                  <a:gd name="connsiteY2" fmla="*/ 167204 h 528442"/>
                  <a:gd name="connsiteX3" fmla="*/ 0 w 109905"/>
                  <a:gd name="connsiteY3" fmla="*/ 236927 h 528442"/>
                  <a:gd name="connsiteX4" fmla="*/ 21050 w 109905"/>
                  <a:gd name="connsiteY4" fmla="*/ 522106 h 528442"/>
                  <a:gd name="connsiteX5" fmla="*/ 38481 w 109905"/>
                  <a:gd name="connsiteY5" fmla="*/ 519724 h 528442"/>
                  <a:gd name="connsiteX6" fmla="*/ 19717 w 109905"/>
                  <a:gd name="connsiteY6" fmla="*/ 243880 h 528442"/>
                  <a:gd name="connsiteX7" fmla="*/ 20098 w 109905"/>
                  <a:gd name="connsiteY7" fmla="*/ 176443 h 528442"/>
                  <a:gd name="connsiteX8" fmla="*/ 24955 w 109905"/>
                  <a:gd name="connsiteY8" fmla="*/ 141963 h 528442"/>
                  <a:gd name="connsiteX9" fmla="*/ 41624 w 109905"/>
                  <a:gd name="connsiteY9" fmla="*/ 119389 h 528442"/>
                  <a:gd name="connsiteX10" fmla="*/ 108966 w 109905"/>
                  <a:gd name="connsiteY10" fmla="*/ 11947 h 528442"/>
                  <a:gd name="connsiteX11" fmla="*/ 95345 w 109905"/>
                  <a:gd name="connsiteY11" fmla="*/ 4041 h 528442"/>
                  <a:gd name="connsiteX12" fmla="*/ 95345 w 109905"/>
                  <a:gd name="connsiteY12" fmla="*/ 4041 h 52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9905" h="528442">
                    <a:moveTo>
                      <a:pt x="95345" y="4041"/>
                    </a:moveTo>
                    <a:cubicBezTo>
                      <a:pt x="74390" y="43855"/>
                      <a:pt x="49149" y="80908"/>
                      <a:pt x="20765" y="115864"/>
                    </a:cubicBezTo>
                    <a:cubicBezTo>
                      <a:pt x="7715" y="131962"/>
                      <a:pt x="2000" y="146344"/>
                      <a:pt x="1143" y="167204"/>
                    </a:cubicBezTo>
                    <a:cubicBezTo>
                      <a:pt x="191" y="190445"/>
                      <a:pt x="0" y="213686"/>
                      <a:pt x="0" y="236927"/>
                    </a:cubicBezTo>
                    <a:cubicBezTo>
                      <a:pt x="0" y="332082"/>
                      <a:pt x="5810" y="428189"/>
                      <a:pt x="21050" y="522106"/>
                    </a:cubicBezTo>
                    <a:cubicBezTo>
                      <a:pt x="22669" y="531916"/>
                      <a:pt x="39624" y="529726"/>
                      <a:pt x="38481" y="519724"/>
                    </a:cubicBezTo>
                    <a:cubicBezTo>
                      <a:pt x="28480" y="427903"/>
                      <a:pt x="20669" y="336273"/>
                      <a:pt x="19717" y="243880"/>
                    </a:cubicBezTo>
                    <a:cubicBezTo>
                      <a:pt x="19431" y="221401"/>
                      <a:pt x="19621" y="198922"/>
                      <a:pt x="20098" y="176443"/>
                    </a:cubicBezTo>
                    <a:cubicBezTo>
                      <a:pt x="20383" y="164918"/>
                      <a:pt x="19526" y="152536"/>
                      <a:pt x="24955" y="141963"/>
                    </a:cubicBezTo>
                    <a:cubicBezTo>
                      <a:pt x="29242" y="133676"/>
                      <a:pt x="35909" y="126723"/>
                      <a:pt x="41624" y="119389"/>
                    </a:cubicBezTo>
                    <a:cubicBezTo>
                      <a:pt x="67913" y="85956"/>
                      <a:pt x="90297" y="50142"/>
                      <a:pt x="108966" y="11947"/>
                    </a:cubicBezTo>
                    <a:cubicBezTo>
                      <a:pt x="113538" y="2898"/>
                      <a:pt x="100203" y="-5103"/>
                      <a:pt x="95345" y="4041"/>
                    </a:cubicBezTo>
                    <a:lnTo>
                      <a:pt x="95345" y="4041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7" name="Freeform: Shape 561">
                <a:extLst>
                  <a:ext uri="{FF2B5EF4-FFF2-40B4-BE49-F238E27FC236}">
                    <a16:creationId xmlns:a16="http://schemas.microsoft.com/office/drawing/2014/main" id="{354B4799-4295-4172-AE2D-E2D1222B40EC}"/>
                  </a:ext>
                </a:extLst>
              </p:cNvPr>
              <p:cNvSpPr/>
              <p:nvPr/>
            </p:nvSpPr>
            <p:spPr>
              <a:xfrm>
                <a:off x="9621569" y="3115913"/>
                <a:ext cx="36020" cy="104349"/>
              </a:xfrm>
              <a:custGeom>
                <a:avLst/>
                <a:gdLst>
                  <a:gd name="connsiteX0" fmla="*/ 22519 w 36020"/>
                  <a:gd name="connsiteY0" fmla="*/ 6180 h 104349"/>
                  <a:gd name="connsiteX1" fmla="*/ 17661 w 36020"/>
                  <a:gd name="connsiteY1" fmla="*/ 51519 h 104349"/>
                  <a:gd name="connsiteX2" fmla="*/ 10517 w 36020"/>
                  <a:gd name="connsiteY2" fmla="*/ 72760 h 104349"/>
                  <a:gd name="connsiteX3" fmla="*/ 421 w 36020"/>
                  <a:gd name="connsiteY3" fmla="*/ 94191 h 104349"/>
                  <a:gd name="connsiteX4" fmla="*/ 5088 w 36020"/>
                  <a:gd name="connsiteY4" fmla="*/ 103716 h 104349"/>
                  <a:gd name="connsiteX5" fmla="*/ 15089 w 36020"/>
                  <a:gd name="connsiteY5" fmla="*/ 100382 h 104349"/>
                  <a:gd name="connsiteX6" fmla="*/ 25853 w 36020"/>
                  <a:gd name="connsiteY6" fmla="*/ 78094 h 104349"/>
                  <a:gd name="connsiteX7" fmla="*/ 32520 w 36020"/>
                  <a:gd name="connsiteY7" fmla="*/ 54757 h 104349"/>
                  <a:gd name="connsiteX8" fmla="*/ 35378 w 36020"/>
                  <a:gd name="connsiteY8" fmla="*/ 6180 h 104349"/>
                  <a:gd name="connsiteX9" fmla="*/ 22519 w 36020"/>
                  <a:gd name="connsiteY9" fmla="*/ 6180 h 104349"/>
                  <a:gd name="connsiteX10" fmla="*/ 22519 w 36020"/>
                  <a:gd name="connsiteY10" fmla="*/ 6180 h 10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20" h="104349">
                    <a:moveTo>
                      <a:pt x="22519" y="6180"/>
                    </a:moveTo>
                    <a:cubicBezTo>
                      <a:pt x="23090" y="21515"/>
                      <a:pt x="21566" y="36660"/>
                      <a:pt x="17661" y="51519"/>
                    </a:cubicBezTo>
                    <a:cubicBezTo>
                      <a:pt x="15756" y="58758"/>
                      <a:pt x="13375" y="65902"/>
                      <a:pt x="10517" y="72760"/>
                    </a:cubicBezTo>
                    <a:cubicBezTo>
                      <a:pt x="7469" y="79999"/>
                      <a:pt x="3374" y="86857"/>
                      <a:pt x="421" y="94191"/>
                    </a:cubicBezTo>
                    <a:cubicBezTo>
                      <a:pt x="-1103" y="97810"/>
                      <a:pt x="1754" y="102382"/>
                      <a:pt x="5088" y="103716"/>
                    </a:cubicBezTo>
                    <a:cubicBezTo>
                      <a:pt x="9089" y="105335"/>
                      <a:pt x="12708" y="103716"/>
                      <a:pt x="15089" y="100382"/>
                    </a:cubicBezTo>
                    <a:cubicBezTo>
                      <a:pt x="19947" y="93905"/>
                      <a:pt x="23090" y="85714"/>
                      <a:pt x="25853" y="78094"/>
                    </a:cubicBezTo>
                    <a:cubicBezTo>
                      <a:pt x="28615" y="70474"/>
                      <a:pt x="30901" y="62758"/>
                      <a:pt x="32520" y="54757"/>
                    </a:cubicBezTo>
                    <a:cubicBezTo>
                      <a:pt x="35854" y="38755"/>
                      <a:pt x="36806" y="22372"/>
                      <a:pt x="35378" y="6180"/>
                    </a:cubicBezTo>
                    <a:cubicBezTo>
                      <a:pt x="34616" y="-1916"/>
                      <a:pt x="22138" y="-2202"/>
                      <a:pt x="22519" y="6180"/>
                    </a:cubicBezTo>
                    <a:lnTo>
                      <a:pt x="22519" y="6180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8" name="Freeform: Shape 562">
                <a:extLst>
                  <a:ext uri="{FF2B5EF4-FFF2-40B4-BE49-F238E27FC236}">
                    <a16:creationId xmlns:a16="http://schemas.microsoft.com/office/drawing/2014/main" id="{2577AC19-8E9A-4BAC-99A3-B5C6FD4BE3FD}"/>
                  </a:ext>
                </a:extLst>
              </p:cNvPr>
              <p:cNvSpPr/>
              <p:nvPr/>
            </p:nvSpPr>
            <p:spPr>
              <a:xfrm>
                <a:off x="9433847" y="3205723"/>
                <a:ext cx="260467" cy="49909"/>
              </a:xfrm>
              <a:custGeom>
                <a:avLst/>
                <a:gdLst>
                  <a:gd name="connsiteX0" fmla="*/ 5263 w 260467"/>
                  <a:gd name="connsiteY0" fmla="*/ 45529 h 49909"/>
                  <a:gd name="connsiteX1" fmla="*/ 135184 w 260467"/>
                  <a:gd name="connsiteY1" fmla="*/ 32861 h 49909"/>
                  <a:gd name="connsiteX2" fmla="*/ 197858 w 260467"/>
                  <a:gd name="connsiteY2" fmla="*/ 19812 h 49909"/>
                  <a:gd name="connsiteX3" fmla="*/ 224147 w 260467"/>
                  <a:gd name="connsiteY3" fmla="*/ 25431 h 49909"/>
                  <a:gd name="connsiteX4" fmla="*/ 242435 w 260467"/>
                  <a:gd name="connsiteY4" fmla="*/ 45529 h 49909"/>
                  <a:gd name="connsiteX5" fmla="*/ 260437 w 260467"/>
                  <a:gd name="connsiteY5" fmla="*/ 40671 h 49909"/>
                  <a:gd name="connsiteX6" fmla="*/ 225862 w 260467"/>
                  <a:gd name="connsiteY6" fmla="*/ 3905 h 49909"/>
                  <a:gd name="connsiteX7" fmla="*/ 160711 w 260467"/>
                  <a:gd name="connsiteY7" fmla="*/ 6858 h 49909"/>
                  <a:gd name="connsiteX8" fmla="*/ 5167 w 260467"/>
                  <a:gd name="connsiteY8" fmla="*/ 34766 h 49909"/>
                  <a:gd name="connsiteX9" fmla="*/ 5263 w 260467"/>
                  <a:gd name="connsiteY9" fmla="*/ 45529 h 49909"/>
                  <a:gd name="connsiteX10" fmla="*/ 5263 w 260467"/>
                  <a:gd name="connsiteY10" fmla="*/ 45529 h 4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0467" h="49909">
                    <a:moveTo>
                      <a:pt x="5263" y="45529"/>
                    </a:moveTo>
                    <a:cubicBezTo>
                      <a:pt x="49363" y="45624"/>
                      <a:pt x="92131" y="42862"/>
                      <a:pt x="135184" y="32861"/>
                    </a:cubicBezTo>
                    <a:cubicBezTo>
                      <a:pt x="155758" y="28098"/>
                      <a:pt x="176617" y="20193"/>
                      <a:pt x="197858" y="19812"/>
                    </a:cubicBezTo>
                    <a:cubicBezTo>
                      <a:pt x="207002" y="19621"/>
                      <a:pt x="216051" y="21145"/>
                      <a:pt x="224147" y="25431"/>
                    </a:cubicBezTo>
                    <a:cubicBezTo>
                      <a:pt x="233291" y="30289"/>
                      <a:pt x="236815" y="37338"/>
                      <a:pt x="242435" y="45529"/>
                    </a:cubicBezTo>
                    <a:cubicBezTo>
                      <a:pt x="247388" y="52768"/>
                      <a:pt x="261199" y="50958"/>
                      <a:pt x="260437" y="40671"/>
                    </a:cubicBezTo>
                    <a:cubicBezTo>
                      <a:pt x="259104" y="22383"/>
                      <a:pt x="241959" y="9525"/>
                      <a:pt x="225862" y="3905"/>
                    </a:cubicBezTo>
                    <a:cubicBezTo>
                      <a:pt x="204621" y="-3620"/>
                      <a:pt x="181761" y="1047"/>
                      <a:pt x="160711" y="6858"/>
                    </a:cubicBezTo>
                    <a:cubicBezTo>
                      <a:pt x="110133" y="20859"/>
                      <a:pt x="57650" y="32099"/>
                      <a:pt x="5167" y="34766"/>
                    </a:cubicBezTo>
                    <a:cubicBezTo>
                      <a:pt x="-1691" y="35052"/>
                      <a:pt x="-1786" y="45529"/>
                      <a:pt x="5263" y="45529"/>
                    </a:cubicBezTo>
                    <a:lnTo>
                      <a:pt x="5263" y="45529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9" name="Freeform: Shape 563">
                <a:extLst>
                  <a:ext uri="{FF2B5EF4-FFF2-40B4-BE49-F238E27FC236}">
                    <a16:creationId xmlns:a16="http://schemas.microsoft.com/office/drawing/2014/main" id="{D32748E7-2C51-417E-9EB1-10B9DCFF3D97}"/>
                  </a:ext>
                </a:extLst>
              </p:cNvPr>
              <p:cNvSpPr/>
              <p:nvPr/>
            </p:nvSpPr>
            <p:spPr>
              <a:xfrm>
                <a:off x="9211245" y="3239575"/>
                <a:ext cx="175194" cy="46173"/>
              </a:xfrm>
              <a:custGeom>
                <a:avLst/>
                <a:gdLst>
                  <a:gd name="connsiteX0" fmla="*/ 166238 w 175194"/>
                  <a:gd name="connsiteY0" fmla="*/ 1009 h 46173"/>
                  <a:gd name="connsiteX1" fmla="*/ 86609 w 175194"/>
                  <a:gd name="connsiteY1" fmla="*/ 28251 h 46173"/>
                  <a:gd name="connsiteX2" fmla="*/ 4122 w 175194"/>
                  <a:gd name="connsiteY2" fmla="*/ 23679 h 46173"/>
                  <a:gd name="connsiteX3" fmla="*/ 1931 w 175194"/>
                  <a:gd name="connsiteY3" fmla="*/ 31584 h 46173"/>
                  <a:gd name="connsiteX4" fmla="*/ 42794 w 175194"/>
                  <a:gd name="connsiteY4" fmla="*/ 45205 h 46173"/>
                  <a:gd name="connsiteX5" fmla="*/ 88895 w 175194"/>
                  <a:gd name="connsiteY5" fmla="*/ 44253 h 46173"/>
                  <a:gd name="connsiteX6" fmla="*/ 172334 w 175194"/>
                  <a:gd name="connsiteY6" fmla="*/ 11677 h 46173"/>
                  <a:gd name="connsiteX7" fmla="*/ 166238 w 175194"/>
                  <a:gd name="connsiteY7" fmla="*/ 1009 h 46173"/>
                  <a:gd name="connsiteX8" fmla="*/ 166238 w 175194"/>
                  <a:gd name="connsiteY8" fmla="*/ 1009 h 46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194" h="46173">
                    <a:moveTo>
                      <a:pt x="166238" y="1009"/>
                    </a:moveTo>
                    <a:cubicBezTo>
                      <a:pt x="142044" y="16249"/>
                      <a:pt x="114993" y="25393"/>
                      <a:pt x="86609" y="28251"/>
                    </a:cubicBezTo>
                    <a:cubicBezTo>
                      <a:pt x="59081" y="31013"/>
                      <a:pt x="31459" y="26727"/>
                      <a:pt x="4122" y="23679"/>
                    </a:cubicBezTo>
                    <a:cubicBezTo>
                      <a:pt x="-259" y="23202"/>
                      <a:pt x="-1402" y="29584"/>
                      <a:pt x="1931" y="31584"/>
                    </a:cubicBezTo>
                    <a:cubicBezTo>
                      <a:pt x="14885" y="39204"/>
                      <a:pt x="27839" y="43586"/>
                      <a:pt x="42794" y="45205"/>
                    </a:cubicBezTo>
                    <a:cubicBezTo>
                      <a:pt x="58034" y="46824"/>
                      <a:pt x="73655" y="46348"/>
                      <a:pt x="88895" y="44253"/>
                    </a:cubicBezTo>
                    <a:cubicBezTo>
                      <a:pt x="118708" y="40062"/>
                      <a:pt x="147569" y="28632"/>
                      <a:pt x="172334" y="11677"/>
                    </a:cubicBezTo>
                    <a:cubicBezTo>
                      <a:pt x="178906" y="7200"/>
                      <a:pt x="173000" y="-3277"/>
                      <a:pt x="166238" y="1009"/>
                    </a:cubicBezTo>
                    <a:lnTo>
                      <a:pt x="166238" y="1009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0" name="Freeform: Shape 564">
                <a:extLst>
                  <a:ext uri="{FF2B5EF4-FFF2-40B4-BE49-F238E27FC236}">
                    <a16:creationId xmlns:a16="http://schemas.microsoft.com/office/drawing/2014/main" id="{08AE3E7F-7025-4459-9F84-C605263107DE}"/>
                  </a:ext>
                </a:extLst>
              </p:cNvPr>
              <p:cNvSpPr/>
              <p:nvPr/>
            </p:nvSpPr>
            <p:spPr>
              <a:xfrm>
                <a:off x="9498976" y="3626992"/>
                <a:ext cx="153736" cy="119652"/>
              </a:xfrm>
              <a:custGeom>
                <a:avLst/>
                <a:gdLst>
                  <a:gd name="connsiteX0" fmla="*/ 1189 w 153736"/>
                  <a:gd name="connsiteY0" fmla="*/ 4403 h 119652"/>
                  <a:gd name="connsiteX1" fmla="*/ 83104 w 153736"/>
                  <a:gd name="connsiteY1" fmla="*/ 55267 h 119652"/>
                  <a:gd name="connsiteX2" fmla="*/ 117490 w 153736"/>
                  <a:gd name="connsiteY2" fmla="*/ 87747 h 119652"/>
                  <a:gd name="connsiteX3" fmla="*/ 133111 w 153736"/>
                  <a:gd name="connsiteY3" fmla="*/ 105559 h 119652"/>
                  <a:gd name="connsiteX4" fmla="*/ 149589 w 153736"/>
                  <a:gd name="connsiteY4" fmla="*/ 119561 h 119652"/>
                  <a:gd name="connsiteX5" fmla="*/ 153685 w 153736"/>
                  <a:gd name="connsiteY5" fmla="*/ 116417 h 119652"/>
                  <a:gd name="connsiteX6" fmla="*/ 143969 w 153736"/>
                  <a:gd name="connsiteY6" fmla="*/ 96320 h 119652"/>
                  <a:gd name="connsiteX7" fmla="*/ 128253 w 153736"/>
                  <a:gd name="connsiteY7" fmla="*/ 78603 h 119652"/>
                  <a:gd name="connsiteX8" fmla="*/ 90534 w 153736"/>
                  <a:gd name="connsiteY8" fmla="*/ 45456 h 119652"/>
                  <a:gd name="connsiteX9" fmla="*/ 2809 w 153736"/>
                  <a:gd name="connsiteY9" fmla="*/ 117 h 119652"/>
                  <a:gd name="connsiteX10" fmla="*/ 1189 w 153736"/>
                  <a:gd name="connsiteY10" fmla="*/ 4403 h 119652"/>
                  <a:gd name="connsiteX11" fmla="*/ 1189 w 153736"/>
                  <a:gd name="connsiteY11" fmla="*/ 4403 h 11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736" h="119652">
                    <a:moveTo>
                      <a:pt x="1189" y="4403"/>
                    </a:moveTo>
                    <a:cubicBezTo>
                      <a:pt x="30622" y="17453"/>
                      <a:pt x="58149" y="34883"/>
                      <a:pt x="83104" y="55267"/>
                    </a:cubicBezTo>
                    <a:cubicBezTo>
                      <a:pt x="95392" y="65268"/>
                      <a:pt x="106726" y="76222"/>
                      <a:pt x="117490" y="87747"/>
                    </a:cubicBezTo>
                    <a:cubicBezTo>
                      <a:pt x="122919" y="93557"/>
                      <a:pt x="128062" y="99463"/>
                      <a:pt x="133111" y="105559"/>
                    </a:cubicBezTo>
                    <a:cubicBezTo>
                      <a:pt x="137397" y="110798"/>
                      <a:pt x="142636" y="117941"/>
                      <a:pt x="149589" y="119561"/>
                    </a:cubicBezTo>
                    <a:cubicBezTo>
                      <a:pt x="151780" y="120037"/>
                      <a:pt x="153494" y="118608"/>
                      <a:pt x="153685" y="116417"/>
                    </a:cubicBezTo>
                    <a:cubicBezTo>
                      <a:pt x="154351" y="108988"/>
                      <a:pt x="148446" y="101749"/>
                      <a:pt x="143969" y="96320"/>
                    </a:cubicBezTo>
                    <a:cubicBezTo>
                      <a:pt x="139016" y="90224"/>
                      <a:pt x="133777" y="84318"/>
                      <a:pt x="128253" y="78603"/>
                    </a:cubicBezTo>
                    <a:cubicBezTo>
                      <a:pt x="116728" y="66506"/>
                      <a:pt x="103869" y="55553"/>
                      <a:pt x="90534" y="45456"/>
                    </a:cubicBezTo>
                    <a:cubicBezTo>
                      <a:pt x="64054" y="25454"/>
                      <a:pt x="34241" y="10595"/>
                      <a:pt x="2809" y="117"/>
                    </a:cubicBezTo>
                    <a:cubicBezTo>
                      <a:pt x="523" y="-740"/>
                      <a:pt x="-1287" y="3356"/>
                      <a:pt x="1189" y="4403"/>
                    </a:cubicBezTo>
                    <a:lnTo>
                      <a:pt x="1189" y="4403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1" name="Freeform: Shape 565">
                <a:extLst>
                  <a:ext uri="{FF2B5EF4-FFF2-40B4-BE49-F238E27FC236}">
                    <a16:creationId xmlns:a16="http://schemas.microsoft.com/office/drawing/2014/main" id="{B7032A56-8EB8-4A51-AC1F-22712B7E9DC0}"/>
                  </a:ext>
                </a:extLst>
              </p:cNvPr>
              <p:cNvSpPr/>
              <p:nvPr/>
            </p:nvSpPr>
            <p:spPr>
              <a:xfrm>
                <a:off x="9564401" y="3590707"/>
                <a:ext cx="128402" cy="89051"/>
              </a:xfrm>
              <a:custGeom>
                <a:avLst/>
                <a:gdLst>
                  <a:gd name="connsiteX0" fmla="*/ 3582 w 128402"/>
                  <a:gd name="connsiteY0" fmla="*/ 9827 h 89051"/>
                  <a:gd name="connsiteX1" fmla="*/ 65494 w 128402"/>
                  <a:gd name="connsiteY1" fmla="*/ 41355 h 89051"/>
                  <a:gd name="connsiteX2" fmla="*/ 91116 w 128402"/>
                  <a:gd name="connsiteY2" fmla="*/ 64787 h 89051"/>
                  <a:gd name="connsiteX3" fmla="*/ 103308 w 128402"/>
                  <a:gd name="connsiteY3" fmla="*/ 77264 h 89051"/>
                  <a:gd name="connsiteX4" fmla="*/ 117882 w 128402"/>
                  <a:gd name="connsiteY4" fmla="*/ 88885 h 89051"/>
                  <a:gd name="connsiteX5" fmla="*/ 128169 w 128402"/>
                  <a:gd name="connsiteY5" fmla="*/ 78598 h 89051"/>
                  <a:gd name="connsiteX6" fmla="*/ 116072 w 128402"/>
                  <a:gd name="connsiteY6" fmla="*/ 64405 h 89051"/>
                  <a:gd name="connsiteX7" fmla="*/ 101975 w 128402"/>
                  <a:gd name="connsiteY7" fmla="*/ 52499 h 89051"/>
                  <a:gd name="connsiteX8" fmla="*/ 71876 w 128402"/>
                  <a:gd name="connsiteY8" fmla="*/ 30020 h 89051"/>
                  <a:gd name="connsiteX9" fmla="*/ 6344 w 128402"/>
                  <a:gd name="connsiteY9" fmla="*/ 112 h 89051"/>
                  <a:gd name="connsiteX10" fmla="*/ 3582 w 128402"/>
                  <a:gd name="connsiteY10" fmla="*/ 9827 h 89051"/>
                  <a:gd name="connsiteX11" fmla="*/ 3582 w 128402"/>
                  <a:gd name="connsiteY11" fmla="*/ 9827 h 89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402" h="89051">
                    <a:moveTo>
                      <a:pt x="3582" y="9827"/>
                    </a:moveTo>
                    <a:cubicBezTo>
                      <a:pt x="26346" y="15352"/>
                      <a:pt x="47492" y="26496"/>
                      <a:pt x="65494" y="41355"/>
                    </a:cubicBezTo>
                    <a:cubicBezTo>
                      <a:pt x="74448" y="48689"/>
                      <a:pt x="82925" y="56595"/>
                      <a:pt x="91116" y="64787"/>
                    </a:cubicBezTo>
                    <a:cubicBezTo>
                      <a:pt x="95212" y="68882"/>
                      <a:pt x="99308" y="73073"/>
                      <a:pt x="103308" y="77264"/>
                    </a:cubicBezTo>
                    <a:cubicBezTo>
                      <a:pt x="107499" y="81550"/>
                      <a:pt x="111690" y="87742"/>
                      <a:pt x="117882" y="88885"/>
                    </a:cubicBezTo>
                    <a:cubicBezTo>
                      <a:pt x="124263" y="90028"/>
                      <a:pt x="129597" y="85170"/>
                      <a:pt x="128169" y="78598"/>
                    </a:cubicBezTo>
                    <a:cubicBezTo>
                      <a:pt x="126835" y="72311"/>
                      <a:pt x="120739" y="68406"/>
                      <a:pt x="116072" y="64405"/>
                    </a:cubicBezTo>
                    <a:cubicBezTo>
                      <a:pt x="111405" y="60405"/>
                      <a:pt x="106737" y="56405"/>
                      <a:pt x="101975" y="52499"/>
                    </a:cubicBezTo>
                    <a:cubicBezTo>
                      <a:pt x="92259" y="44593"/>
                      <a:pt x="82258" y="36878"/>
                      <a:pt x="71876" y="30020"/>
                    </a:cubicBezTo>
                    <a:cubicBezTo>
                      <a:pt x="51683" y="16590"/>
                      <a:pt x="30252" y="5160"/>
                      <a:pt x="6344" y="112"/>
                    </a:cubicBezTo>
                    <a:cubicBezTo>
                      <a:pt x="-38" y="-1126"/>
                      <a:pt x="-2705" y="8303"/>
                      <a:pt x="3582" y="9827"/>
                    </a:cubicBezTo>
                    <a:lnTo>
                      <a:pt x="3582" y="9827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2" name="Freeform: Shape 566">
                <a:extLst>
                  <a:ext uri="{FF2B5EF4-FFF2-40B4-BE49-F238E27FC236}">
                    <a16:creationId xmlns:a16="http://schemas.microsoft.com/office/drawing/2014/main" id="{6C2A2715-1847-47D9-861B-E05EE7681904}"/>
                  </a:ext>
                </a:extLst>
              </p:cNvPr>
              <p:cNvSpPr/>
              <p:nvPr/>
            </p:nvSpPr>
            <p:spPr>
              <a:xfrm>
                <a:off x="9649012" y="2979757"/>
                <a:ext cx="66659" cy="151035"/>
              </a:xfrm>
              <a:custGeom>
                <a:avLst/>
                <a:gdLst>
                  <a:gd name="connsiteX0" fmla="*/ 66418 w 66659"/>
                  <a:gd name="connsiteY0" fmla="*/ 144527 h 151035"/>
                  <a:gd name="connsiteX1" fmla="*/ 41748 w 66659"/>
                  <a:gd name="connsiteY1" fmla="*/ 69565 h 151035"/>
                  <a:gd name="connsiteX2" fmla="*/ 27175 w 66659"/>
                  <a:gd name="connsiteY2" fmla="*/ 34323 h 151035"/>
                  <a:gd name="connsiteX3" fmla="*/ 7649 w 66659"/>
                  <a:gd name="connsiteY3" fmla="*/ 1176 h 151035"/>
                  <a:gd name="connsiteX4" fmla="*/ 28 w 66659"/>
                  <a:gd name="connsiteY4" fmla="*/ 4319 h 151035"/>
                  <a:gd name="connsiteX5" fmla="*/ 12601 w 66659"/>
                  <a:gd name="connsiteY5" fmla="*/ 39752 h 151035"/>
                  <a:gd name="connsiteX6" fmla="*/ 28032 w 66659"/>
                  <a:gd name="connsiteY6" fmla="*/ 74709 h 151035"/>
                  <a:gd name="connsiteX7" fmla="*/ 56226 w 66659"/>
                  <a:gd name="connsiteY7" fmla="*/ 147289 h 151035"/>
                  <a:gd name="connsiteX8" fmla="*/ 66418 w 66659"/>
                  <a:gd name="connsiteY8" fmla="*/ 144527 h 151035"/>
                  <a:gd name="connsiteX9" fmla="*/ 66418 w 66659"/>
                  <a:gd name="connsiteY9" fmla="*/ 144527 h 151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59" h="151035">
                    <a:moveTo>
                      <a:pt x="66418" y="144527"/>
                    </a:moveTo>
                    <a:cubicBezTo>
                      <a:pt x="59179" y="119286"/>
                      <a:pt x="51273" y="94044"/>
                      <a:pt x="41748" y="69565"/>
                    </a:cubicBezTo>
                    <a:cubicBezTo>
                      <a:pt x="37081" y="57754"/>
                      <a:pt x="32223" y="45943"/>
                      <a:pt x="27175" y="34323"/>
                    </a:cubicBezTo>
                    <a:cubicBezTo>
                      <a:pt x="22126" y="22607"/>
                      <a:pt x="16888" y="10320"/>
                      <a:pt x="7649" y="1176"/>
                    </a:cubicBezTo>
                    <a:cubicBezTo>
                      <a:pt x="5172" y="-1301"/>
                      <a:pt x="-448" y="318"/>
                      <a:pt x="28" y="4319"/>
                    </a:cubicBezTo>
                    <a:cubicBezTo>
                      <a:pt x="1648" y="16892"/>
                      <a:pt x="7268" y="28417"/>
                      <a:pt x="12601" y="39752"/>
                    </a:cubicBezTo>
                    <a:cubicBezTo>
                      <a:pt x="17935" y="51277"/>
                      <a:pt x="23079" y="62993"/>
                      <a:pt x="28032" y="74709"/>
                    </a:cubicBezTo>
                    <a:cubicBezTo>
                      <a:pt x="38033" y="98712"/>
                      <a:pt x="47749" y="122715"/>
                      <a:pt x="56226" y="147289"/>
                    </a:cubicBezTo>
                    <a:cubicBezTo>
                      <a:pt x="58417" y="153766"/>
                      <a:pt x="68323" y="151194"/>
                      <a:pt x="66418" y="144527"/>
                    </a:cubicBezTo>
                    <a:lnTo>
                      <a:pt x="66418" y="144527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3" name="Freeform: Shape 567">
                <a:extLst>
                  <a:ext uri="{FF2B5EF4-FFF2-40B4-BE49-F238E27FC236}">
                    <a16:creationId xmlns:a16="http://schemas.microsoft.com/office/drawing/2014/main" id="{B5A00445-B3F4-4D24-949F-7953B1E92DF8}"/>
                  </a:ext>
                </a:extLst>
              </p:cNvPr>
              <p:cNvSpPr/>
              <p:nvPr/>
            </p:nvSpPr>
            <p:spPr>
              <a:xfrm>
                <a:off x="9763470" y="3009225"/>
                <a:ext cx="60700" cy="89455"/>
              </a:xfrm>
              <a:custGeom>
                <a:avLst/>
                <a:gdLst>
                  <a:gd name="connsiteX0" fmla="*/ 8919 w 60700"/>
                  <a:gd name="connsiteY0" fmla="*/ 87532 h 89455"/>
                  <a:gd name="connsiteX1" fmla="*/ 37685 w 60700"/>
                  <a:gd name="connsiteY1" fmla="*/ 47241 h 89455"/>
                  <a:gd name="connsiteX2" fmla="*/ 50639 w 60700"/>
                  <a:gd name="connsiteY2" fmla="*/ 26667 h 89455"/>
                  <a:gd name="connsiteX3" fmla="*/ 60640 w 60700"/>
                  <a:gd name="connsiteY3" fmla="*/ 4188 h 89455"/>
                  <a:gd name="connsiteX4" fmla="*/ 55116 w 60700"/>
                  <a:gd name="connsiteY4" fmla="*/ 950 h 89455"/>
                  <a:gd name="connsiteX5" fmla="*/ 41495 w 60700"/>
                  <a:gd name="connsiteY5" fmla="*/ 20381 h 89455"/>
                  <a:gd name="connsiteX6" fmla="*/ 28636 w 60700"/>
                  <a:gd name="connsiteY6" fmla="*/ 41907 h 89455"/>
                  <a:gd name="connsiteX7" fmla="*/ 919 w 60700"/>
                  <a:gd name="connsiteY7" fmla="*/ 82770 h 89455"/>
                  <a:gd name="connsiteX8" fmla="*/ 8919 w 60700"/>
                  <a:gd name="connsiteY8" fmla="*/ 87532 h 89455"/>
                  <a:gd name="connsiteX9" fmla="*/ 8919 w 60700"/>
                  <a:gd name="connsiteY9" fmla="*/ 87532 h 89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700" h="89455">
                    <a:moveTo>
                      <a:pt x="8919" y="87532"/>
                    </a:moveTo>
                    <a:cubicBezTo>
                      <a:pt x="19016" y="74483"/>
                      <a:pt x="28636" y="61053"/>
                      <a:pt x="37685" y="47241"/>
                    </a:cubicBezTo>
                    <a:cubicBezTo>
                      <a:pt x="42162" y="40478"/>
                      <a:pt x="46448" y="33620"/>
                      <a:pt x="50639" y="26667"/>
                    </a:cubicBezTo>
                    <a:cubicBezTo>
                      <a:pt x="54640" y="20000"/>
                      <a:pt x="59116" y="11999"/>
                      <a:pt x="60640" y="4188"/>
                    </a:cubicBezTo>
                    <a:cubicBezTo>
                      <a:pt x="61212" y="1045"/>
                      <a:pt x="57592" y="-1432"/>
                      <a:pt x="55116" y="950"/>
                    </a:cubicBezTo>
                    <a:cubicBezTo>
                      <a:pt x="49687" y="6284"/>
                      <a:pt x="45305" y="13809"/>
                      <a:pt x="41495" y="20381"/>
                    </a:cubicBezTo>
                    <a:cubicBezTo>
                      <a:pt x="37399" y="27620"/>
                      <a:pt x="33113" y="34859"/>
                      <a:pt x="28636" y="41907"/>
                    </a:cubicBezTo>
                    <a:cubicBezTo>
                      <a:pt x="19969" y="55909"/>
                      <a:pt x="10634" y="69530"/>
                      <a:pt x="919" y="82770"/>
                    </a:cubicBezTo>
                    <a:cubicBezTo>
                      <a:pt x="-2701" y="87722"/>
                      <a:pt x="5300" y="92104"/>
                      <a:pt x="8919" y="87532"/>
                    </a:cubicBezTo>
                    <a:lnTo>
                      <a:pt x="8919" y="87532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4" name="Freeform: Shape 568">
                <a:extLst>
                  <a:ext uri="{FF2B5EF4-FFF2-40B4-BE49-F238E27FC236}">
                    <a16:creationId xmlns:a16="http://schemas.microsoft.com/office/drawing/2014/main" id="{E12EF19C-96B3-4C31-9BD2-CA26E80CEEF8}"/>
                  </a:ext>
                </a:extLst>
              </p:cNvPr>
              <p:cNvSpPr/>
              <p:nvPr/>
            </p:nvSpPr>
            <p:spPr>
              <a:xfrm>
                <a:off x="9230512" y="3569397"/>
                <a:ext cx="169158" cy="51789"/>
              </a:xfrm>
              <a:custGeom>
                <a:avLst/>
                <a:gdLst>
                  <a:gd name="connsiteX0" fmla="*/ 160592 w 169158"/>
                  <a:gd name="connsiteY0" fmla="*/ 752 h 51789"/>
                  <a:gd name="connsiteX1" fmla="*/ 84392 w 169158"/>
                  <a:gd name="connsiteY1" fmla="*/ 30566 h 51789"/>
                  <a:gd name="connsiteX2" fmla="*/ 44768 w 169158"/>
                  <a:gd name="connsiteY2" fmla="*/ 36471 h 51789"/>
                  <a:gd name="connsiteX3" fmla="*/ 4287 w 169158"/>
                  <a:gd name="connsiteY3" fmla="*/ 38948 h 51789"/>
                  <a:gd name="connsiteX4" fmla="*/ 4287 w 169158"/>
                  <a:gd name="connsiteY4" fmla="*/ 50473 h 51789"/>
                  <a:gd name="connsiteX5" fmla="*/ 46578 w 169158"/>
                  <a:gd name="connsiteY5" fmla="*/ 49330 h 51789"/>
                  <a:gd name="connsiteX6" fmla="*/ 87440 w 169158"/>
                  <a:gd name="connsiteY6" fmla="*/ 41138 h 51789"/>
                  <a:gd name="connsiteX7" fmla="*/ 166497 w 169158"/>
                  <a:gd name="connsiteY7" fmla="*/ 10468 h 51789"/>
                  <a:gd name="connsiteX8" fmla="*/ 160592 w 169158"/>
                  <a:gd name="connsiteY8" fmla="*/ 752 h 51789"/>
                  <a:gd name="connsiteX9" fmla="*/ 160592 w 169158"/>
                  <a:gd name="connsiteY9" fmla="*/ 752 h 51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9158" h="51789">
                    <a:moveTo>
                      <a:pt x="160592" y="752"/>
                    </a:moveTo>
                    <a:cubicBezTo>
                      <a:pt x="136779" y="13897"/>
                      <a:pt x="111062" y="24755"/>
                      <a:pt x="84392" y="30566"/>
                    </a:cubicBezTo>
                    <a:cubicBezTo>
                      <a:pt x="71343" y="33423"/>
                      <a:pt x="58103" y="35423"/>
                      <a:pt x="44768" y="36471"/>
                    </a:cubicBezTo>
                    <a:cubicBezTo>
                      <a:pt x="31242" y="37614"/>
                      <a:pt x="17622" y="36852"/>
                      <a:pt x="4287" y="38948"/>
                    </a:cubicBezTo>
                    <a:cubicBezTo>
                      <a:pt x="-1524" y="39900"/>
                      <a:pt x="-1333" y="49425"/>
                      <a:pt x="4287" y="50473"/>
                    </a:cubicBezTo>
                    <a:cubicBezTo>
                      <a:pt x="18193" y="53140"/>
                      <a:pt x="32576" y="51235"/>
                      <a:pt x="46578" y="49330"/>
                    </a:cubicBezTo>
                    <a:cubicBezTo>
                      <a:pt x="60389" y="47425"/>
                      <a:pt x="74010" y="44758"/>
                      <a:pt x="87440" y="41138"/>
                    </a:cubicBezTo>
                    <a:cubicBezTo>
                      <a:pt x="114967" y="33804"/>
                      <a:pt x="141351" y="24089"/>
                      <a:pt x="166497" y="10468"/>
                    </a:cubicBezTo>
                    <a:cubicBezTo>
                      <a:pt x="172689" y="7039"/>
                      <a:pt x="166974" y="-2772"/>
                      <a:pt x="160592" y="752"/>
                    </a:cubicBezTo>
                    <a:lnTo>
                      <a:pt x="160592" y="752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5" name="Freeform: Shape 569">
                <a:extLst>
                  <a:ext uri="{FF2B5EF4-FFF2-40B4-BE49-F238E27FC236}">
                    <a16:creationId xmlns:a16="http://schemas.microsoft.com/office/drawing/2014/main" id="{34BE5BE3-D270-4A1C-94C6-76FAB6FDC31F}"/>
                  </a:ext>
                </a:extLst>
              </p:cNvPr>
              <p:cNvSpPr/>
              <p:nvPr/>
            </p:nvSpPr>
            <p:spPr>
              <a:xfrm>
                <a:off x="9240064" y="3793369"/>
                <a:ext cx="265957" cy="213435"/>
              </a:xfrm>
              <a:custGeom>
                <a:avLst/>
                <a:gdLst>
                  <a:gd name="connsiteX0" fmla="*/ 156754 w 265957"/>
                  <a:gd name="connsiteY0" fmla="*/ 212930 h 213435"/>
                  <a:gd name="connsiteX1" fmla="*/ 222001 w 265957"/>
                  <a:gd name="connsiteY1" fmla="*/ 175211 h 213435"/>
                  <a:gd name="connsiteX2" fmla="*/ 247813 w 265957"/>
                  <a:gd name="connsiteY2" fmla="*/ 154446 h 213435"/>
                  <a:gd name="connsiteX3" fmla="*/ 265911 w 265957"/>
                  <a:gd name="connsiteY3" fmla="*/ 129967 h 213435"/>
                  <a:gd name="connsiteX4" fmla="*/ 245813 w 265957"/>
                  <a:gd name="connsiteY4" fmla="*/ 71293 h 213435"/>
                  <a:gd name="connsiteX5" fmla="*/ 206284 w 265957"/>
                  <a:gd name="connsiteY5" fmla="*/ 27002 h 213435"/>
                  <a:gd name="connsiteX6" fmla="*/ 148944 w 265957"/>
                  <a:gd name="connsiteY6" fmla="*/ 46 h 213435"/>
                  <a:gd name="connsiteX7" fmla="*/ 130561 w 265957"/>
                  <a:gd name="connsiteY7" fmla="*/ 5475 h 213435"/>
                  <a:gd name="connsiteX8" fmla="*/ 33787 w 265957"/>
                  <a:gd name="connsiteY8" fmla="*/ 83009 h 213435"/>
                  <a:gd name="connsiteX9" fmla="*/ 1306 w 265957"/>
                  <a:gd name="connsiteY9" fmla="*/ 142159 h 213435"/>
                  <a:gd name="connsiteX10" fmla="*/ 5497 w 265957"/>
                  <a:gd name="connsiteY10" fmla="*/ 181688 h 213435"/>
                  <a:gd name="connsiteX11" fmla="*/ 8641 w 265957"/>
                  <a:gd name="connsiteY11" fmla="*/ 179878 h 213435"/>
                  <a:gd name="connsiteX12" fmla="*/ 12070 w 265957"/>
                  <a:gd name="connsiteY12" fmla="*/ 145207 h 213435"/>
                  <a:gd name="connsiteX13" fmla="*/ 36358 w 265957"/>
                  <a:gd name="connsiteY13" fmla="*/ 100249 h 213435"/>
                  <a:gd name="connsiteX14" fmla="*/ 123512 w 265957"/>
                  <a:gd name="connsiteY14" fmla="*/ 24620 h 213435"/>
                  <a:gd name="connsiteX15" fmla="*/ 146467 w 265957"/>
                  <a:gd name="connsiteY15" fmla="*/ 15857 h 213435"/>
                  <a:gd name="connsiteX16" fmla="*/ 149706 w 265957"/>
                  <a:gd name="connsiteY16" fmla="*/ 16905 h 213435"/>
                  <a:gd name="connsiteX17" fmla="*/ 175709 w 265957"/>
                  <a:gd name="connsiteY17" fmla="*/ 28716 h 213435"/>
                  <a:gd name="connsiteX18" fmla="*/ 241717 w 265957"/>
                  <a:gd name="connsiteY18" fmla="*/ 106535 h 213435"/>
                  <a:gd name="connsiteX19" fmla="*/ 241432 w 265957"/>
                  <a:gd name="connsiteY19" fmla="*/ 136634 h 213435"/>
                  <a:gd name="connsiteX20" fmla="*/ 215047 w 265957"/>
                  <a:gd name="connsiteY20" fmla="*/ 159780 h 213435"/>
                  <a:gd name="connsiteX21" fmla="*/ 152754 w 265957"/>
                  <a:gd name="connsiteY21" fmla="*/ 198928 h 213435"/>
                  <a:gd name="connsiteX22" fmla="*/ 156754 w 265957"/>
                  <a:gd name="connsiteY22" fmla="*/ 212930 h 213435"/>
                  <a:gd name="connsiteX23" fmla="*/ 156754 w 265957"/>
                  <a:gd name="connsiteY23" fmla="*/ 212930 h 21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65957" h="213435">
                    <a:moveTo>
                      <a:pt x="156754" y="212930"/>
                    </a:moveTo>
                    <a:cubicBezTo>
                      <a:pt x="180662" y="203976"/>
                      <a:pt x="201903" y="190641"/>
                      <a:pt x="222001" y="175211"/>
                    </a:cubicBezTo>
                    <a:cubicBezTo>
                      <a:pt x="230764" y="168448"/>
                      <a:pt x="239336" y="161495"/>
                      <a:pt x="247813" y="154446"/>
                    </a:cubicBezTo>
                    <a:cubicBezTo>
                      <a:pt x="255814" y="147779"/>
                      <a:pt x="265339" y="141302"/>
                      <a:pt x="265911" y="129967"/>
                    </a:cubicBezTo>
                    <a:cubicBezTo>
                      <a:pt x="266768" y="110536"/>
                      <a:pt x="255529" y="87485"/>
                      <a:pt x="245813" y="71293"/>
                    </a:cubicBezTo>
                    <a:cubicBezTo>
                      <a:pt x="235526" y="54148"/>
                      <a:pt x="222191" y="39098"/>
                      <a:pt x="206284" y="27002"/>
                    </a:cubicBezTo>
                    <a:cubicBezTo>
                      <a:pt x="190759" y="15095"/>
                      <a:pt x="169042" y="1570"/>
                      <a:pt x="148944" y="46"/>
                    </a:cubicBezTo>
                    <a:cubicBezTo>
                      <a:pt x="142562" y="-430"/>
                      <a:pt x="136276" y="2903"/>
                      <a:pt x="130561" y="5475"/>
                    </a:cubicBezTo>
                    <a:cubicBezTo>
                      <a:pt x="92651" y="22049"/>
                      <a:pt x="59314" y="50814"/>
                      <a:pt x="33787" y="83009"/>
                    </a:cubicBezTo>
                    <a:cubicBezTo>
                      <a:pt x="20452" y="99773"/>
                      <a:pt x="5878" y="120728"/>
                      <a:pt x="1306" y="142159"/>
                    </a:cubicBezTo>
                    <a:cubicBezTo>
                      <a:pt x="-1170" y="153875"/>
                      <a:pt x="-313" y="170924"/>
                      <a:pt x="5497" y="181688"/>
                    </a:cubicBezTo>
                    <a:cubicBezTo>
                      <a:pt x="6640" y="183783"/>
                      <a:pt x="9498" y="181973"/>
                      <a:pt x="8641" y="179878"/>
                    </a:cubicBezTo>
                    <a:cubicBezTo>
                      <a:pt x="2926" y="167400"/>
                      <a:pt x="7498" y="157018"/>
                      <a:pt x="12070" y="145207"/>
                    </a:cubicBezTo>
                    <a:cubicBezTo>
                      <a:pt x="18451" y="128919"/>
                      <a:pt x="25881" y="114441"/>
                      <a:pt x="36358" y="100249"/>
                    </a:cubicBezTo>
                    <a:cubicBezTo>
                      <a:pt x="58933" y="69578"/>
                      <a:pt x="89317" y="41765"/>
                      <a:pt x="123512" y="24620"/>
                    </a:cubicBezTo>
                    <a:cubicBezTo>
                      <a:pt x="129894" y="21382"/>
                      <a:pt x="139133" y="16143"/>
                      <a:pt x="146467" y="15857"/>
                    </a:cubicBezTo>
                    <a:cubicBezTo>
                      <a:pt x="150468" y="15667"/>
                      <a:pt x="146372" y="15667"/>
                      <a:pt x="149706" y="16905"/>
                    </a:cubicBezTo>
                    <a:cubicBezTo>
                      <a:pt x="158659" y="20239"/>
                      <a:pt x="167422" y="23954"/>
                      <a:pt x="175709" y="28716"/>
                    </a:cubicBezTo>
                    <a:cubicBezTo>
                      <a:pt x="205618" y="45671"/>
                      <a:pt x="230383" y="73960"/>
                      <a:pt x="241717" y="106535"/>
                    </a:cubicBezTo>
                    <a:cubicBezTo>
                      <a:pt x="245242" y="116727"/>
                      <a:pt x="250385" y="128348"/>
                      <a:pt x="241432" y="136634"/>
                    </a:cubicBezTo>
                    <a:cubicBezTo>
                      <a:pt x="232859" y="144540"/>
                      <a:pt x="224096" y="152255"/>
                      <a:pt x="215047" y="159780"/>
                    </a:cubicBezTo>
                    <a:cubicBezTo>
                      <a:pt x="196093" y="175496"/>
                      <a:pt x="175614" y="189689"/>
                      <a:pt x="152754" y="198928"/>
                    </a:cubicBezTo>
                    <a:cubicBezTo>
                      <a:pt x="144181" y="202166"/>
                      <a:pt x="147706" y="216263"/>
                      <a:pt x="156754" y="212930"/>
                    </a:cubicBezTo>
                    <a:lnTo>
                      <a:pt x="156754" y="212930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6" name="Freeform: Shape 570">
                <a:extLst>
                  <a:ext uri="{FF2B5EF4-FFF2-40B4-BE49-F238E27FC236}">
                    <a16:creationId xmlns:a16="http://schemas.microsoft.com/office/drawing/2014/main" id="{1ABFB20F-7B89-4045-B3C1-02A2DF36A634}"/>
                  </a:ext>
                </a:extLst>
              </p:cNvPr>
              <p:cNvSpPr/>
              <p:nvPr/>
            </p:nvSpPr>
            <p:spPr>
              <a:xfrm>
                <a:off x="9373172" y="2395703"/>
                <a:ext cx="238435" cy="31180"/>
              </a:xfrm>
              <a:custGeom>
                <a:avLst/>
                <a:gdLst>
                  <a:gd name="connsiteX0" fmla="*/ 234435 w 238435"/>
                  <a:gd name="connsiteY0" fmla="*/ 22874 h 31180"/>
                  <a:gd name="connsiteX1" fmla="*/ 106895 w 238435"/>
                  <a:gd name="connsiteY1" fmla="*/ 6014 h 31180"/>
                  <a:gd name="connsiteX2" fmla="*/ 46506 w 238435"/>
                  <a:gd name="connsiteY2" fmla="*/ 109 h 31180"/>
                  <a:gd name="connsiteX3" fmla="*/ 1263 w 238435"/>
                  <a:gd name="connsiteY3" fmla="*/ 12587 h 31180"/>
                  <a:gd name="connsiteX4" fmla="*/ 5358 w 238435"/>
                  <a:gd name="connsiteY4" fmla="*/ 19730 h 31180"/>
                  <a:gd name="connsiteX5" fmla="*/ 115848 w 238435"/>
                  <a:gd name="connsiteY5" fmla="*/ 22969 h 31180"/>
                  <a:gd name="connsiteX6" fmla="*/ 234435 w 238435"/>
                  <a:gd name="connsiteY6" fmla="*/ 31160 h 31180"/>
                  <a:gd name="connsiteX7" fmla="*/ 234435 w 238435"/>
                  <a:gd name="connsiteY7" fmla="*/ 22874 h 31180"/>
                  <a:gd name="connsiteX8" fmla="*/ 234435 w 238435"/>
                  <a:gd name="connsiteY8" fmla="*/ 22874 h 3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435" h="31180">
                    <a:moveTo>
                      <a:pt x="234435" y="22874"/>
                    </a:moveTo>
                    <a:cubicBezTo>
                      <a:pt x="191858" y="17921"/>
                      <a:pt x="149567" y="10682"/>
                      <a:pt x="106895" y="6014"/>
                    </a:cubicBezTo>
                    <a:cubicBezTo>
                      <a:pt x="86797" y="3824"/>
                      <a:pt x="66604" y="871"/>
                      <a:pt x="46506" y="109"/>
                    </a:cubicBezTo>
                    <a:cubicBezTo>
                      <a:pt x="30314" y="-463"/>
                      <a:pt x="13359" y="871"/>
                      <a:pt x="1263" y="12587"/>
                    </a:cubicBezTo>
                    <a:cubicBezTo>
                      <a:pt x="-1881" y="15635"/>
                      <a:pt x="1358" y="20683"/>
                      <a:pt x="5358" y="19730"/>
                    </a:cubicBezTo>
                    <a:cubicBezTo>
                      <a:pt x="41172" y="10777"/>
                      <a:pt x="79653" y="19635"/>
                      <a:pt x="115848" y="22969"/>
                    </a:cubicBezTo>
                    <a:cubicBezTo>
                      <a:pt x="155282" y="26588"/>
                      <a:pt x="195001" y="27731"/>
                      <a:pt x="234435" y="31160"/>
                    </a:cubicBezTo>
                    <a:cubicBezTo>
                      <a:pt x="239864" y="31637"/>
                      <a:pt x="239673" y="23445"/>
                      <a:pt x="234435" y="22874"/>
                    </a:cubicBezTo>
                    <a:lnTo>
                      <a:pt x="234435" y="22874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7" name="Freeform: Shape 571">
                <a:extLst>
                  <a:ext uri="{FF2B5EF4-FFF2-40B4-BE49-F238E27FC236}">
                    <a16:creationId xmlns:a16="http://schemas.microsoft.com/office/drawing/2014/main" id="{D5EDECF0-B4EE-452D-BDCC-6C4C32802703}"/>
                  </a:ext>
                </a:extLst>
              </p:cNvPr>
              <p:cNvSpPr/>
              <p:nvPr/>
            </p:nvSpPr>
            <p:spPr>
              <a:xfrm>
                <a:off x="10104952" y="3307086"/>
                <a:ext cx="61508" cy="170818"/>
              </a:xfrm>
              <a:custGeom>
                <a:avLst/>
                <a:gdLst>
                  <a:gd name="connsiteX0" fmla="*/ 8908 w 61508"/>
                  <a:gd name="connsiteY0" fmla="*/ 168384 h 170818"/>
                  <a:gd name="connsiteX1" fmla="*/ 61486 w 61508"/>
                  <a:gd name="connsiteY1" fmla="*/ 3888 h 170818"/>
                  <a:gd name="connsiteX2" fmla="*/ 53676 w 61508"/>
                  <a:gd name="connsiteY2" fmla="*/ 2840 h 170818"/>
                  <a:gd name="connsiteX3" fmla="*/ 526 w 61508"/>
                  <a:gd name="connsiteY3" fmla="*/ 163527 h 170818"/>
                  <a:gd name="connsiteX4" fmla="*/ 8908 w 61508"/>
                  <a:gd name="connsiteY4" fmla="*/ 168384 h 170818"/>
                  <a:gd name="connsiteX5" fmla="*/ 8908 w 61508"/>
                  <a:gd name="connsiteY5" fmla="*/ 168384 h 17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508" h="170818">
                    <a:moveTo>
                      <a:pt x="8908" y="168384"/>
                    </a:moveTo>
                    <a:cubicBezTo>
                      <a:pt x="35674" y="117426"/>
                      <a:pt x="55771" y="61419"/>
                      <a:pt x="61486" y="3888"/>
                    </a:cubicBezTo>
                    <a:cubicBezTo>
                      <a:pt x="61963" y="-589"/>
                      <a:pt x="54628" y="-1542"/>
                      <a:pt x="53676" y="2840"/>
                    </a:cubicBezTo>
                    <a:cubicBezTo>
                      <a:pt x="41865" y="58561"/>
                      <a:pt x="26244" y="112568"/>
                      <a:pt x="526" y="163527"/>
                    </a:cubicBezTo>
                    <a:cubicBezTo>
                      <a:pt x="-2141" y="169051"/>
                      <a:pt x="6051" y="173909"/>
                      <a:pt x="8908" y="168384"/>
                    </a:cubicBezTo>
                    <a:lnTo>
                      <a:pt x="8908" y="168384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360" name="Graphic 15">
            <a:extLst>
              <a:ext uri="{FF2B5EF4-FFF2-40B4-BE49-F238E27FC236}">
                <a16:creationId xmlns:a16="http://schemas.microsoft.com/office/drawing/2014/main" id="{2D8ED275-12DF-4CBD-8B61-0D37BBBB4973}"/>
              </a:ext>
            </a:extLst>
          </p:cNvPr>
          <p:cNvGrpSpPr/>
          <p:nvPr/>
        </p:nvGrpSpPr>
        <p:grpSpPr>
          <a:xfrm rot="14450969">
            <a:off x="9424614" y="4503986"/>
            <a:ext cx="3245092" cy="2408164"/>
            <a:chOff x="2452687" y="704817"/>
            <a:chExt cx="7284752" cy="5449856"/>
          </a:xfrm>
        </p:grpSpPr>
        <p:grpSp>
          <p:nvGrpSpPr>
            <p:cNvPr id="361" name="Graphic 15">
              <a:extLst>
                <a:ext uri="{FF2B5EF4-FFF2-40B4-BE49-F238E27FC236}">
                  <a16:creationId xmlns:a16="http://schemas.microsoft.com/office/drawing/2014/main" id="{CE019787-F6AA-4D4F-9550-EF6FE62F2A90}"/>
                </a:ext>
              </a:extLst>
            </p:cNvPr>
            <p:cNvGrpSpPr/>
            <p:nvPr/>
          </p:nvGrpSpPr>
          <p:grpSpPr>
            <a:xfrm>
              <a:off x="3071025" y="704817"/>
              <a:ext cx="6666414" cy="4407726"/>
              <a:chOff x="3071025" y="704817"/>
              <a:chExt cx="6666414" cy="4407726"/>
            </a:xfrm>
          </p:grpSpPr>
          <p:sp>
            <p:nvSpPr>
              <p:cNvPr id="365" name="Freeform: Shape 18">
                <a:extLst>
                  <a:ext uri="{FF2B5EF4-FFF2-40B4-BE49-F238E27FC236}">
                    <a16:creationId xmlns:a16="http://schemas.microsoft.com/office/drawing/2014/main" id="{AF445A81-87CD-4095-BF52-5DA8262D3ED8}"/>
                  </a:ext>
                </a:extLst>
              </p:cNvPr>
              <p:cNvSpPr/>
              <p:nvPr/>
            </p:nvSpPr>
            <p:spPr>
              <a:xfrm>
                <a:off x="5944762" y="3057434"/>
                <a:ext cx="811183" cy="1016040"/>
              </a:xfrm>
              <a:custGeom>
                <a:avLst/>
                <a:gdLst>
                  <a:gd name="connsiteX0" fmla="*/ 372312 w 811183"/>
                  <a:gd name="connsiteY0" fmla="*/ 30190 h 1016040"/>
                  <a:gd name="connsiteX1" fmla="*/ 780554 w 811183"/>
                  <a:gd name="connsiteY1" fmla="*/ 400712 h 1016040"/>
                  <a:gd name="connsiteX2" fmla="*/ 730262 w 811183"/>
                  <a:gd name="connsiteY2" fmla="*/ 792285 h 1016040"/>
                  <a:gd name="connsiteX3" fmla="*/ 475849 w 811183"/>
                  <a:gd name="connsiteY3" fmla="*/ 1003645 h 1016040"/>
                  <a:gd name="connsiteX4" fmla="*/ 523855 w 811183"/>
                  <a:gd name="connsiteY4" fmla="*/ 619787 h 1016040"/>
                  <a:gd name="connsiteX5" fmla="*/ 423271 w 811183"/>
                  <a:gd name="connsiteY5" fmla="*/ 341181 h 1016040"/>
                  <a:gd name="connsiteX6" fmla="*/ 41795 w 811183"/>
                  <a:gd name="connsiteY6" fmla="*/ 268410 h 1016040"/>
                  <a:gd name="connsiteX7" fmla="*/ 372312 w 811183"/>
                  <a:gd name="connsiteY7" fmla="*/ 30190 h 1016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11183" h="1016040">
                    <a:moveTo>
                      <a:pt x="372312" y="30190"/>
                    </a:moveTo>
                    <a:cubicBezTo>
                      <a:pt x="372312" y="30190"/>
                      <a:pt x="724547" y="288317"/>
                      <a:pt x="780554" y="400712"/>
                    </a:cubicBezTo>
                    <a:cubicBezTo>
                      <a:pt x="836561" y="513107"/>
                      <a:pt x="813415" y="635599"/>
                      <a:pt x="730262" y="792285"/>
                    </a:cubicBezTo>
                    <a:cubicBezTo>
                      <a:pt x="647108" y="948971"/>
                      <a:pt x="538238" y="1053079"/>
                      <a:pt x="475849" y="1003645"/>
                    </a:cubicBezTo>
                    <a:cubicBezTo>
                      <a:pt x="413460" y="954210"/>
                      <a:pt x="306494" y="866580"/>
                      <a:pt x="523855" y="619787"/>
                    </a:cubicBezTo>
                    <a:cubicBezTo>
                      <a:pt x="441464" y="544254"/>
                      <a:pt x="438511" y="406999"/>
                      <a:pt x="423271" y="341181"/>
                    </a:cubicBezTo>
                    <a:cubicBezTo>
                      <a:pt x="379742" y="332323"/>
                      <a:pt x="166096" y="342895"/>
                      <a:pt x="41795" y="268410"/>
                    </a:cubicBezTo>
                    <a:cubicBezTo>
                      <a:pt x="-82602" y="193924"/>
                      <a:pt x="83324" y="-92588"/>
                      <a:pt x="372312" y="30190"/>
                    </a:cubicBezTo>
                    <a:close/>
                  </a:path>
                </a:pathLst>
              </a:custGeom>
              <a:solidFill>
                <a:srgbClr val="D1956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6" name="Freeform: Shape 19">
                <a:extLst>
                  <a:ext uri="{FF2B5EF4-FFF2-40B4-BE49-F238E27FC236}">
                    <a16:creationId xmlns:a16="http://schemas.microsoft.com/office/drawing/2014/main" id="{4FBAE7FA-8EDC-4A58-8AED-E0C276511078}"/>
                  </a:ext>
                </a:extLst>
              </p:cNvPr>
              <p:cNvSpPr/>
              <p:nvPr/>
            </p:nvSpPr>
            <p:spPr>
              <a:xfrm>
                <a:off x="6489183" y="3830780"/>
                <a:ext cx="161000" cy="206866"/>
              </a:xfrm>
              <a:custGeom>
                <a:avLst/>
                <a:gdLst>
                  <a:gd name="connsiteX0" fmla="*/ 159552 w 161000"/>
                  <a:gd name="connsiteY0" fmla="*/ 31226 h 206866"/>
                  <a:gd name="connsiteX1" fmla="*/ 124976 w 161000"/>
                  <a:gd name="connsiteY1" fmla="*/ 3793 h 206866"/>
                  <a:gd name="connsiteX2" fmla="*/ 1532 w 161000"/>
                  <a:gd name="connsiteY2" fmla="*/ 127142 h 206866"/>
                  <a:gd name="connsiteX3" fmla="*/ 23154 w 161000"/>
                  <a:gd name="connsiteY3" fmla="*/ 206867 h 206866"/>
                  <a:gd name="connsiteX4" fmla="*/ 159552 w 161000"/>
                  <a:gd name="connsiteY4" fmla="*/ 31226 h 206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000" h="206866">
                    <a:moveTo>
                      <a:pt x="159552" y="31226"/>
                    </a:moveTo>
                    <a:cubicBezTo>
                      <a:pt x="167077" y="10271"/>
                      <a:pt x="143740" y="-8208"/>
                      <a:pt x="124976" y="3793"/>
                    </a:cubicBezTo>
                    <a:cubicBezTo>
                      <a:pt x="78589" y="33321"/>
                      <a:pt x="11819" y="72278"/>
                      <a:pt x="1532" y="127142"/>
                    </a:cubicBezTo>
                    <a:cubicBezTo>
                      <a:pt x="-7040" y="206295"/>
                      <a:pt x="23154" y="206867"/>
                      <a:pt x="23154" y="206867"/>
                    </a:cubicBezTo>
                    <a:cubicBezTo>
                      <a:pt x="23154" y="206867"/>
                      <a:pt x="127072" y="122284"/>
                      <a:pt x="159552" y="31226"/>
                    </a:cubicBezTo>
                    <a:close/>
                  </a:path>
                </a:pathLst>
              </a:custGeom>
              <a:solidFill>
                <a:srgbClr val="CC8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7" name="Freeform: Shape 20">
                <a:extLst>
                  <a:ext uri="{FF2B5EF4-FFF2-40B4-BE49-F238E27FC236}">
                    <a16:creationId xmlns:a16="http://schemas.microsoft.com/office/drawing/2014/main" id="{9B61AF1C-92B7-407F-BAC7-EBC17EA521E7}"/>
                  </a:ext>
                </a:extLst>
              </p:cNvPr>
              <p:cNvSpPr/>
              <p:nvPr/>
            </p:nvSpPr>
            <p:spPr>
              <a:xfrm>
                <a:off x="6089481" y="2722254"/>
                <a:ext cx="945168" cy="1183737"/>
              </a:xfrm>
              <a:custGeom>
                <a:avLst/>
                <a:gdLst>
                  <a:gd name="connsiteX0" fmla="*/ 433810 w 945168"/>
                  <a:gd name="connsiteY0" fmla="*/ 35138 h 1183737"/>
                  <a:gd name="connsiteX1" fmla="*/ 909488 w 945168"/>
                  <a:gd name="connsiteY1" fmla="*/ 466811 h 1183737"/>
                  <a:gd name="connsiteX2" fmla="*/ 850815 w 945168"/>
                  <a:gd name="connsiteY2" fmla="*/ 923059 h 1183737"/>
                  <a:gd name="connsiteX3" fmla="*/ 554396 w 945168"/>
                  <a:gd name="connsiteY3" fmla="*/ 1169280 h 1183737"/>
                  <a:gd name="connsiteX4" fmla="*/ 610308 w 945168"/>
                  <a:gd name="connsiteY4" fmla="*/ 722081 h 1183737"/>
                  <a:gd name="connsiteX5" fmla="*/ 493151 w 945168"/>
                  <a:gd name="connsiteY5" fmla="*/ 397469 h 1183737"/>
                  <a:gd name="connsiteX6" fmla="*/ 48619 w 945168"/>
                  <a:gd name="connsiteY6" fmla="*/ 312697 h 1183737"/>
                  <a:gd name="connsiteX7" fmla="*/ 433810 w 945168"/>
                  <a:gd name="connsiteY7" fmla="*/ 35138 h 1183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5168" h="1183737">
                    <a:moveTo>
                      <a:pt x="433810" y="35138"/>
                    </a:moveTo>
                    <a:cubicBezTo>
                      <a:pt x="433810" y="35138"/>
                      <a:pt x="844242" y="335842"/>
                      <a:pt x="909488" y="466811"/>
                    </a:cubicBezTo>
                    <a:cubicBezTo>
                      <a:pt x="974735" y="597780"/>
                      <a:pt x="947779" y="740559"/>
                      <a:pt x="850815" y="923059"/>
                    </a:cubicBezTo>
                    <a:cubicBezTo>
                      <a:pt x="753850" y="1105653"/>
                      <a:pt x="627167" y="1226906"/>
                      <a:pt x="554396" y="1169280"/>
                    </a:cubicBezTo>
                    <a:cubicBezTo>
                      <a:pt x="481625" y="1111654"/>
                      <a:pt x="357038" y="1009546"/>
                      <a:pt x="610308" y="722081"/>
                    </a:cubicBezTo>
                    <a:cubicBezTo>
                      <a:pt x="514392" y="634070"/>
                      <a:pt x="510867" y="474145"/>
                      <a:pt x="493151" y="397469"/>
                    </a:cubicBezTo>
                    <a:cubicBezTo>
                      <a:pt x="442478" y="387182"/>
                      <a:pt x="193590" y="399469"/>
                      <a:pt x="48619" y="312697"/>
                    </a:cubicBezTo>
                    <a:cubicBezTo>
                      <a:pt x="-96161" y="226019"/>
                      <a:pt x="97101" y="-107832"/>
                      <a:pt x="433810" y="35138"/>
                    </a:cubicBezTo>
                    <a:close/>
                  </a:path>
                </a:pathLst>
              </a:custGeom>
              <a:solidFill>
                <a:srgbClr val="DB9C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8" name="Freeform: Shape 21">
                <a:extLst>
                  <a:ext uri="{FF2B5EF4-FFF2-40B4-BE49-F238E27FC236}">
                    <a16:creationId xmlns:a16="http://schemas.microsoft.com/office/drawing/2014/main" id="{9518FE94-F08B-4272-9764-D9D9F65FB9A3}"/>
                  </a:ext>
                </a:extLst>
              </p:cNvPr>
              <p:cNvSpPr/>
              <p:nvPr/>
            </p:nvSpPr>
            <p:spPr>
              <a:xfrm>
                <a:off x="6723811" y="3623310"/>
                <a:ext cx="187592" cy="240981"/>
              </a:xfrm>
              <a:custGeom>
                <a:avLst/>
                <a:gdLst>
                  <a:gd name="connsiteX0" fmla="*/ 185909 w 187592"/>
                  <a:gd name="connsiteY0" fmla="*/ 36385 h 240981"/>
                  <a:gd name="connsiteX1" fmla="*/ 145619 w 187592"/>
                  <a:gd name="connsiteY1" fmla="*/ 4381 h 240981"/>
                  <a:gd name="connsiteX2" fmla="*/ 1791 w 187592"/>
                  <a:gd name="connsiteY2" fmla="*/ 148113 h 240981"/>
                  <a:gd name="connsiteX3" fmla="*/ 26937 w 187592"/>
                  <a:gd name="connsiteY3" fmla="*/ 240982 h 240981"/>
                  <a:gd name="connsiteX4" fmla="*/ 185909 w 187592"/>
                  <a:gd name="connsiteY4" fmla="*/ 36385 h 240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592" h="240981">
                    <a:moveTo>
                      <a:pt x="185909" y="36385"/>
                    </a:moveTo>
                    <a:cubicBezTo>
                      <a:pt x="194672" y="12001"/>
                      <a:pt x="167431" y="-9526"/>
                      <a:pt x="145619" y="4381"/>
                    </a:cubicBezTo>
                    <a:cubicBezTo>
                      <a:pt x="91516" y="38766"/>
                      <a:pt x="13792" y="84200"/>
                      <a:pt x="1791" y="148113"/>
                    </a:cubicBezTo>
                    <a:cubicBezTo>
                      <a:pt x="-8210" y="240315"/>
                      <a:pt x="26937" y="240982"/>
                      <a:pt x="26937" y="240982"/>
                    </a:cubicBezTo>
                    <a:cubicBezTo>
                      <a:pt x="26937" y="240982"/>
                      <a:pt x="148000" y="142493"/>
                      <a:pt x="185909" y="36385"/>
                    </a:cubicBezTo>
                    <a:close/>
                  </a:path>
                </a:pathLst>
              </a:custGeom>
              <a:solidFill>
                <a:srgbClr val="D394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9" name="Freeform: Shape 22">
                <a:extLst>
                  <a:ext uri="{FF2B5EF4-FFF2-40B4-BE49-F238E27FC236}">
                    <a16:creationId xmlns:a16="http://schemas.microsoft.com/office/drawing/2014/main" id="{12743203-B840-402C-BE29-D48BF70661F5}"/>
                  </a:ext>
                </a:extLst>
              </p:cNvPr>
              <p:cNvSpPr/>
              <p:nvPr/>
            </p:nvSpPr>
            <p:spPr>
              <a:xfrm>
                <a:off x="6300198" y="2337067"/>
                <a:ext cx="996150" cy="1224016"/>
              </a:xfrm>
              <a:custGeom>
                <a:avLst/>
                <a:gdLst>
                  <a:gd name="connsiteX0" fmla="*/ 540275 w 996150"/>
                  <a:gd name="connsiteY0" fmla="*/ 30181 h 1224016"/>
                  <a:gd name="connsiteX1" fmla="*/ 851457 w 996150"/>
                  <a:gd name="connsiteY1" fmla="*/ 201440 h 1224016"/>
                  <a:gd name="connsiteX2" fmla="*/ 959090 w 996150"/>
                  <a:gd name="connsiteY2" fmla="*/ 976680 h 1224016"/>
                  <a:gd name="connsiteX3" fmla="*/ 699534 w 996150"/>
                  <a:gd name="connsiteY3" fmla="*/ 1205089 h 1224016"/>
                  <a:gd name="connsiteX4" fmla="*/ 677150 w 996150"/>
                  <a:gd name="connsiteY4" fmla="*/ 779798 h 1224016"/>
                  <a:gd name="connsiteX5" fmla="*/ 420832 w 996150"/>
                  <a:gd name="connsiteY5" fmla="*/ 536434 h 1224016"/>
                  <a:gd name="connsiteX6" fmla="*/ 43070 w 996150"/>
                  <a:gd name="connsiteY6" fmla="*/ 449852 h 1224016"/>
                  <a:gd name="connsiteX7" fmla="*/ 540275 w 996150"/>
                  <a:gd name="connsiteY7" fmla="*/ 30181 h 1224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6150" h="1224016">
                    <a:moveTo>
                      <a:pt x="540275" y="30181"/>
                    </a:moveTo>
                    <a:cubicBezTo>
                      <a:pt x="540275" y="30181"/>
                      <a:pt x="781258" y="60470"/>
                      <a:pt x="851457" y="201440"/>
                    </a:cubicBezTo>
                    <a:cubicBezTo>
                      <a:pt x="921657" y="342315"/>
                      <a:pt x="1063389" y="780274"/>
                      <a:pt x="959090" y="976680"/>
                    </a:cubicBezTo>
                    <a:cubicBezTo>
                      <a:pt x="854791" y="1173085"/>
                      <a:pt x="777829" y="1267097"/>
                      <a:pt x="699534" y="1205089"/>
                    </a:cubicBezTo>
                    <a:cubicBezTo>
                      <a:pt x="621238" y="1143082"/>
                      <a:pt x="514653" y="1020019"/>
                      <a:pt x="677150" y="779798"/>
                    </a:cubicBezTo>
                    <a:cubicBezTo>
                      <a:pt x="573899" y="685120"/>
                      <a:pt x="439882" y="618921"/>
                      <a:pt x="420832" y="536434"/>
                    </a:cubicBezTo>
                    <a:cubicBezTo>
                      <a:pt x="366349" y="525385"/>
                      <a:pt x="198995" y="543197"/>
                      <a:pt x="43070" y="449852"/>
                    </a:cubicBezTo>
                    <a:cubicBezTo>
                      <a:pt x="-112854" y="356507"/>
                      <a:pt x="177944" y="-123743"/>
                      <a:pt x="540275" y="30181"/>
                    </a:cubicBezTo>
                    <a:close/>
                  </a:path>
                </a:pathLst>
              </a:custGeom>
              <a:solidFill>
                <a:srgbClr val="E5A37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0" name="Freeform: Shape 23">
                <a:extLst>
                  <a:ext uri="{FF2B5EF4-FFF2-40B4-BE49-F238E27FC236}">
                    <a16:creationId xmlns:a16="http://schemas.microsoft.com/office/drawing/2014/main" id="{FD32ED96-F3A6-4D0E-8A17-115A9ABF0D62}"/>
                  </a:ext>
                </a:extLst>
              </p:cNvPr>
              <p:cNvSpPr/>
              <p:nvPr/>
            </p:nvSpPr>
            <p:spPr>
              <a:xfrm>
                <a:off x="4651373" y="1852583"/>
                <a:ext cx="3102700" cy="1571716"/>
              </a:xfrm>
              <a:custGeom>
                <a:avLst/>
                <a:gdLst>
                  <a:gd name="connsiteX0" fmla="*/ 3097976 w 3102700"/>
                  <a:gd name="connsiteY0" fmla="*/ 664779 h 1571716"/>
                  <a:gd name="connsiteX1" fmla="*/ 3039778 w 3102700"/>
                  <a:gd name="connsiteY1" fmla="*/ 505425 h 1571716"/>
                  <a:gd name="connsiteX2" fmla="*/ 2904808 w 3102700"/>
                  <a:gd name="connsiteY2" fmla="*/ 370456 h 1571716"/>
                  <a:gd name="connsiteX3" fmla="*/ 2442179 w 3102700"/>
                  <a:gd name="connsiteY3" fmla="*/ 47654 h 1571716"/>
                  <a:gd name="connsiteX4" fmla="*/ 1949832 w 3102700"/>
                  <a:gd name="connsiteY4" fmla="*/ 26794 h 1571716"/>
                  <a:gd name="connsiteX5" fmla="*/ 1251078 w 3102700"/>
                  <a:gd name="connsiteY5" fmla="*/ 153762 h 1571716"/>
                  <a:gd name="connsiteX6" fmla="*/ 795688 w 3102700"/>
                  <a:gd name="connsiteY6" fmla="*/ 513141 h 1571716"/>
                  <a:gd name="connsiteX7" fmla="*/ 7494 w 3102700"/>
                  <a:gd name="connsiteY7" fmla="*/ 1553175 h 1571716"/>
                  <a:gd name="connsiteX8" fmla="*/ 1383380 w 3102700"/>
                  <a:gd name="connsiteY8" fmla="*/ 1131980 h 1571716"/>
                  <a:gd name="connsiteX9" fmla="*/ 1938497 w 3102700"/>
                  <a:gd name="connsiteY9" fmla="*/ 577434 h 1571716"/>
                  <a:gd name="connsiteX10" fmla="*/ 2309496 w 3102700"/>
                  <a:gd name="connsiteY10" fmla="*/ 474660 h 1571716"/>
                  <a:gd name="connsiteX11" fmla="*/ 2633156 w 3102700"/>
                  <a:gd name="connsiteY11" fmla="*/ 630012 h 1571716"/>
                  <a:gd name="connsiteX12" fmla="*/ 2841753 w 3102700"/>
                  <a:gd name="connsiteY12" fmla="*/ 877377 h 1571716"/>
                  <a:gd name="connsiteX13" fmla="*/ 3097976 w 3102700"/>
                  <a:gd name="connsiteY13" fmla="*/ 664779 h 1571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02700" h="1571716">
                    <a:moveTo>
                      <a:pt x="3097976" y="664779"/>
                    </a:moveTo>
                    <a:cubicBezTo>
                      <a:pt x="3090641" y="608010"/>
                      <a:pt x="3071401" y="553146"/>
                      <a:pt x="3039778" y="505425"/>
                    </a:cubicBezTo>
                    <a:cubicBezTo>
                      <a:pt x="3011965" y="463420"/>
                      <a:pt x="2969102" y="414081"/>
                      <a:pt x="2904808" y="370456"/>
                    </a:cubicBezTo>
                    <a:cubicBezTo>
                      <a:pt x="2755743" y="269491"/>
                      <a:pt x="2559337" y="89469"/>
                      <a:pt x="2442179" y="47654"/>
                    </a:cubicBezTo>
                    <a:cubicBezTo>
                      <a:pt x="2325022" y="5934"/>
                      <a:pt x="2277111" y="-24165"/>
                      <a:pt x="1949832" y="26794"/>
                    </a:cubicBezTo>
                    <a:cubicBezTo>
                      <a:pt x="1622458" y="77753"/>
                      <a:pt x="1361568" y="138808"/>
                      <a:pt x="1251078" y="153762"/>
                    </a:cubicBezTo>
                    <a:cubicBezTo>
                      <a:pt x="1140588" y="168717"/>
                      <a:pt x="1043528" y="179766"/>
                      <a:pt x="795688" y="513141"/>
                    </a:cubicBezTo>
                    <a:cubicBezTo>
                      <a:pt x="547847" y="846516"/>
                      <a:pt x="120175" y="1444686"/>
                      <a:pt x="7494" y="1553175"/>
                    </a:cubicBezTo>
                    <a:cubicBezTo>
                      <a:pt x="-105187" y="1661665"/>
                      <a:pt x="1085533" y="1264282"/>
                      <a:pt x="1383380" y="1131980"/>
                    </a:cubicBezTo>
                    <a:cubicBezTo>
                      <a:pt x="1681227" y="999773"/>
                      <a:pt x="1904588" y="797462"/>
                      <a:pt x="1938497" y="577434"/>
                    </a:cubicBezTo>
                    <a:cubicBezTo>
                      <a:pt x="2075657" y="603628"/>
                      <a:pt x="2244726" y="571719"/>
                      <a:pt x="2309496" y="474660"/>
                    </a:cubicBezTo>
                    <a:cubicBezTo>
                      <a:pt x="2378457" y="535334"/>
                      <a:pt x="2552003" y="653539"/>
                      <a:pt x="2633156" y="630012"/>
                    </a:cubicBezTo>
                    <a:cubicBezTo>
                      <a:pt x="2689258" y="713928"/>
                      <a:pt x="2780603" y="826037"/>
                      <a:pt x="2841753" y="877377"/>
                    </a:cubicBezTo>
                    <a:cubicBezTo>
                      <a:pt x="2987485" y="999963"/>
                      <a:pt x="3130742" y="918334"/>
                      <a:pt x="3097976" y="664779"/>
                    </a:cubicBezTo>
                    <a:close/>
                  </a:path>
                </a:pathLst>
              </a:custGeom>
              <a:solidFill>
                <a:srgbClr val="F2AF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1" name="Freeform: Shape 24">
                <a:extLst>
                  <a:ext uri="{FF2B5EF4-FFF2-40B4-BE49-F238E27FC236}">
                    <a16:creationId xmlns:a16="http://schemas.microsoft.com/office/drawing/2014/main" id="{AC516BF6-3A8E-4798-810E-E9AC21D6334B}"/>
                  </a:ext>
                </a:extLst>
              </p:cNvPr>
              <p:cNvSpPr/>
              <p:nvPr/>
            </p:nvSpPr>
            <p:spPr>
              <a:xfrm>
                <a:off x="7196422" y="704817"/>
                <a:ext cx="2541017" cy="2566532"/>
              </a:xfrm>
              <a:custGeom>
                <a:avLst/>
                <a:gdLst>
                  <a:gd name="connsiteX0" fmla="*/ 424720 w 2541017"/>
                  <a:gd name="connsiteY0" fmla="*/ 560484 h 2566532"/>
                  <a:gd name="connsiteX1" fmla="*/ 775430 w 2541017"/>
                  <a:gd name="connsiteY1" fmla="*/ 106903 h 2566532"/>
                  <a:gd name="connsiteX2" fmla="*/ 1834420 w 2541017"/>
                  <a:gd name="connsiteY2" fmla="*/ 381509 h 2566532"/>
                  <a:gd name="connsiteX3" fmla="*/ 1896808 w 2541017"/>
                  <a:gd name="connsiteY3" fmla="*/ 1031019 h 2566532"/>
                  <a:gd name="connsiteX4" fmla="*/ 2434114 w 2541017"/>
                  <a:gd name="connsiteY4" fmla="*/ 1401161 h 2566532"/>
                  <a:gd name="connsiteX5" fmla="*/ 2159508 w 2541017"/>
                  <a:gd name="connsiteY5" fmla="*/ 2460150 h 2566532"/>
                  <a:gd name="connsiteX6" fmla="*/ 1592675 w 2541017"/>
                  <a:gd name="connsiteY6" fmla="*/ 2546256 h 2566532"/>
                  <a:gd name="connsiteX7" fmla="*/ 1592675 w 2541017"/>
                  <a:gd name="connsiteY7" fmla="*/ 2546923 h 2566532"/>
                  <a:gd name="connsiteX8" fmla="*/ 0 w 2541017"/>
                  <a:gd name="connsiteY8" fmla="*/ 2146682 h 2566532"/>
                  <a:gd name="connsiteX9" fmla="*/ 424053 w 2541017"/>
                  <a:gd name="connsiteY9" fmla="*/ 560198 h 2566532"/>
                  <a:gd name="connsiteX10" fmla="*/ 424720 w 2541017"/>
                  <a:gd name="connsiteY10" fmla="*/ 560484 h 256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41017" h="2566532">
                    <a:moveTo>
                      <a:pt x="424720" y="560484"/>
                    </a:moveTo>
                    <a:cubicBezTo>
                      <a:pt x="477488" y="376556"/>
                      <a:pt x="597503" y="211583"/>
                      <a:pt x="775430" y="106903"/>
                    </a:cubicBezTo>
                    <a:cubicBezTo>
                      <a:pt x="1143667" y="-109695"/>
                      <a:pt x="1617821" y="13273"/>
                      <a:pt x="1834420" y="381509"/>
                    </a:cubicBezTo>
                    <a:cubicBezTo>
                      <a:pt x="1954816" y="586106"/>
                      <a:pt x="1969960" y="823374"/>
                      <a:pt x="1896808" y="1031019"/>
                    </a:cubicBezTo>
                    <a:cubicBezTo>
                      <a:pt x="2113884" y="1067976"/>
                      <a:pt x="2313813" y="1196564"/>
                      <a:pt x="2434114" y="1401161"/>
                    </a:cubicBezTo>
                    <a:cubicBezTo>
                      <a:pt x="2650712" y="1769397"/>
                      <a:pt x="2527744" y="2243552"/>
                      <a:pt x="2159508" y="2460150"/>
                    </a:cubicBezTo>
                    <a:cubicBezTo>
                      <a:pt x="1981581" y="2564830"/>
                      <a:pt x="1779080" y="2589499"/>
                      <a:pt x="1592675" y="2546256"/>
                    </a:cubicBezTo>
                    <a:lnTo>
                      <a:pt x="1592675" y="2546923"/>
                    </a:lnTo>
                    <a:cubicBezTo>
                      <a:pt x="1562386" y="2539303"/>
                      <a:pt x="0" y="2146682"/>
                      <a:pt x="0" y="2146682"/>
                    </a:cubicBezTo>
                    <a:cubicBezTo>
                      <a:pt x="0" y="2146682"/>
                      <a:pt x="415481" y="592297"/>
                      <a:pt x="424053" y="560198"/>
                    </a:cubicBezTo>
                    <a:lnTo>
                      <a:pt x="424720" y="560484"/>
                    </a:lnTo>
                    <a:close/>
                  </a:path>
                </a:pathLst>
              </a:custGeom>
              <a:solidFill>
                <a:srgbClr val="FF5A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2" name="Freeform: Shape 25">
                <a:extLst>
                  <a:ext uri="{FF2B5EF4-FFF2-40B4-BE49-F238E27FC236}">
                    <a16:creationId xmlns:a16="http://schemas.microsoft.com/office/drawing/2014/main" id="{19164AA9-01A1-4956-A9C6-68F2EEAA5B37}"/>
                  </a:ext>
                </a:extLst>
              </p:cNvPr>
              <p:cNvSpPr/>
              <p:nvPr/>
            </p:nvSpPr>
            <p:spPr>
              <a:xfrm>
                <a:off x="7196422" y="2411593"/>
                <a:ext cx="853887" cy="580018"/>
              </a:xfrm>
              <a:custGeom>
                <a:avLst/>
                <a:gdLst>
                  <a:gd name="connsiteX0" fmla="*/ 513207 w 853887"/>
                  <a:gd name="connsiteY0" fmla="*/ 19472 h 580018"/>
                  <a:gd name="connsiteX1" fmla="*/ 842677 w 853887"/>
                  <a:gd name="connsiteY1" fmla="*/ 116437 h 580018"/>
                  <a:gd name="connsiteX2" fmla="*/ 557594 w 853887"/>
                  <a:gd name="connsiteY2" fmla="*/ 580019 h 580018"/>
                  <a:gd name="connsiteX3" fmla="*/ 0 w 853887"/>
                  <a:gd name="connsiteY3" fmla="*/ 439906 h 580018"/>
                  <a:gd name="connsiteX4" fmla="*/ 513207 w 853887"/>
                  <a:gd name="connsiteY4" fmla="*/ 19472 h 58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3887" h="580018">
                    <a:moveTo>
                      <a:pt x="513207" y="19472"/>
                    </a:moveTo>
                    <a:cubicBezTo>
                      <a:pt x="513207" y="19472"/>
                      <a:pt x="770001" y="-64538"/>
                      <a:pt x="842677" y="116437"/>
                    </a:cubicBezTo>
                    <a:cubicBezTo>
                      <a:pt x="921639" y="313033"/>
                      <a:pt x="557594" y="580019"/>
                      <a:pt x="557594" y="580019"/>
                    </a:cubicBezTo>
                    <a:lnTo>
                      <a:pt x="0" y="439906"/>
                    </a:lnTo>
                    <a:cubicBezTo>
                      <a:pt x="95" y="439906"/>
                      <a:pt x="229838" y="89291"/>
                      <a:pt x="513207" y="19472"/>
                    </a:cubicBezTo>
                    <a:close/>
                  </a:path>
                </a:pathLst>
              </a:custGeom>
              <a:solidFill>
                <a:srgbClr val="E240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3" name="Freeform: Shape 26">
                <a:extLst>
                  <a:ext uri="{FF2B5EF4-FFF2-40B4-BE49-F238E27FC236}">
                    <a16:creationId xmlns:a16="http://schemas.microsoft.com/office/drawing/2014/main" id="{C4CBE3E5-59E6-4FCA-896A-757D1E0E3798}"/>
                  </a:ext>
                </a:extLst>
              </p:cNvPr>
              <p:cNvSpPr/>
              <p:nvPr/>
            </p:nvSpPr>
            <p:spPr>
              <a:xfrm>
                <a:off x="3071025" y="2377114"/>
                <a:ext cx="4968124" cy="2735428"/>
              </a:xfrm>
              <a:custGeom>
                <a:avLst/>
                <a:gdLst>
                  <a:gd name="connsiteX0" fmla="*/ 1054347 w 4968124"/>
                  <a:gd name="connsiteY0" fmla="*/ 2735429 h 2735428"/>
                  <a:gd name="connsiteX1" fmla="*/ 2041137 w 4968124"/>
                  <a:gd name="connsiteY1" fmla="*/ 2263465 h 2735428"/>
                  <a:gd name="connsiteX2" fmla="*/ 3139179 w 4968124"/>
                  <a:gd name="connsiteY2" fmla="*/ 1658723 h 2735428"/>
                  <a:gd name="connsiteX3" fmla="*/ 3880319 w 4968124"/>
                  <a:gd name="connsiteY3" fmla="*/ 883292 h 2735428"/>
                  <a:gd name="connsiteX4" fmla="*/ 4702898 w 4968124"/>
                  <a:gd name="connsiteY4" fmla="*/ 503721 h 2735428"/>
                  <a:gd name="connsiteX5" fmla="*/ 4947024 w 4968124"/>
                  <a:gd name="connsiteY5" fmla="*/ 115197 h 2735428"/>
                  <a:gd name="connsiteX6" fmla="*/ 4604601 w 4968124"/>
                  <a:gd name="connsiteY6" fmla="*/ 21471 h 2735428"/>
                  <a:gd name="connsiteX7" fmla="*/ 4061866 w 4968124"/>
                  <a:gd name="connsiteY7" fmla="*/ 222924 h 2735428"/>
                  <a:gd name="connsiteX8" fmla="*/ 2845809 w 4968124"/>
                  <a:gd name="connsiteY8" fmla="*/ 470670 h 2735428"/>
                  <a:gd name="connsiteX9" fmla="*/ 1661090 w 4968124"/>
                  <a:gd name="connsiteY9" fmla="*/ 898533 h 2735428"/>
                  <a:gd name="connsiteX10" fmla="*/ 45745 w 4968124"/>
                  <a:gd name="connsiteY10" fmla="*/ 1780357 h 2735428"/>
                  <a:gd name="connsiteX11" fmla="*/ 1054347 w 4968124"/>
                  <a:gd name="connsiteY11" fmla="*/ 2735429 h 273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68124" h="2735428">
                    <a:moveTo>
                      <a:pt x="1054347" y="2735429"/>
                    </a:moveTo>
                    <a:cubicBezTo>
                      <a:pt x="1054347" y="2735429"/>
                      <a:pt x="1867496" y="2331188"/>
                      <a:pt x="2041137" y="2263465"/>
                    </a:cubicBezTo>
                    <a:cubicBezTo>
                      <a:pt x="2214778" y="2195742"/>
                      <a:pt x="2826378" y="2130687"/>
                      <a:pt x="3139179" y="1658723"/>
                    </a:cubicBezTo>
                    <a:cubicBezTo>
                      <a:pt x="3451980" y="1186759"/>
                      <a:pt x="3701249" y="991878"/>
                      <a:pt x="3880319" y="883292"/>
                    </a:cubicBezTo>
                    <a:cubicBezTo>
                      <a:pt x="4059389" y="774708"/>
                      <a:pt x="4458296" y="679743"/>
                      <a:pt x="4702898" y="503721"/>
                    </a:cubicBezTo>
                    <a:cubicBezTo>
                      <a:pt x="4947501" y="327699"/>
                      <a:pt x="5005698" y="208161"/>
                      <a:pt x="4947024" y="115197"/>
                    </a:cubicBezTo>
                    <a:cubicBezTo>
                      <a:pt x="4888255" y="22232"/>
                      <a:pt x="4808721" y="-32822"/>
                      <a:pt x="4604601" y="21471"/>
                    </a:cubicBezTo>
                    <a:cubicBezTo>
                      <a:pt x="4400385" y="75858"/>
                      <a:pt x="4192739" y="143391"/>
                      <a:pt x="4061866" y="222924"/>
                    </a:cubicBezTo>
                    <a:cubicBezTo>
                      <a:pt x="3930992" y="302458"/>
                      <a:pt x="3283388" y="563634"/>
                      <a:pt x="2845809" y="470670"/>
                    </a:cubicBezTo>
                    <a:cubicBezTo>
                      <a:pt x="2408231" y="377706"/>
                      <a:pt x="2158866" y="580207"/>
                      <a:pt x="1661090" y="898533"/>
                    </a:cubicBezTo>
                    <a:cubicBezTo>
                      <a:pt x="1119974" y="1244671"/>
                      <a:pt x="350069" y="1578427"/>
                      <a:pt x="45745" y="1780357"/>
                    </a:cubicBezTo>
                    <a:cubicBezTo>
                      <a:pt x="-258484" y="1982287"/>
                      <a:pt x="1054347" y="2735429"/>
                      <a:pt x="1054347" y="2735429"/>
                    </a:cubicBezTo>
                    <a:close/>
                  </a:path>
                </a:pathLst>
              </a:custGeom>
              <a:solidFill>
                <a:srgbClr val="FFBE9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4" name="Freeform: Shape 27">
                <a:extLst>
                  <a:ext uri="{FF2B5EF4-FFF2-40B4-BE49-F238E27FC236}">
                    <a16:creationId xmlns:a16="http://schemas.microsoft.com/office/drawing/2014/main" id="{F216B471-C046-4BAD-85BA-C5365843F190}"/>
                  </a:ext>
                </a:extLst>
              </p:cNvPr>
              <p:cNvSpPr/>
              <p:nvPr/>
            </p:nvSpPr>
            <p:spPr>
              <a:xfrm>
                <a:off x="7564087" y="2431029"/>
                <a:ext cx="414984" cy="376368"/>
              </a:xfrm>
              <a:custGeom>
                <a:avLst/>
                <a:gdLst>
                  <a:gd name="connsiteX0" fmla="*/ 400431 w 414984"/>
                  <a:gd name="connsiteY0" fmla="*/ 202919 h 376368"/>
                  <a:gd name="connsiteX1" fmla="*/ 173926 w 414984"/>
                  <a:gd name="connsiteY1" fmla="*/ 376369 h 376368"/>
                  <a:gd name="connsiteX2" fmla="*/ 1619 w 414984"/>
                  <a:gd name="connsiteY2" fmla="*/ 82427 h 376368"/>
                  <a:gd name="connsiteX3" fmla="*/ 294417 w 414984"/>
                  <a:gd name="connsiteY3" fmla="*/ 3275 h 376368"/>
                  <a:gd name="connsiteX4" fmla="*/ 400431 w 414984"/>
                  <a:gd name="connsiteY4" fmla="*/ 202919 h 376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984" h="376368">
                    <a:moveTo>
                      <a:pt x="400431" y="202919"/>
                    </a:moveTo>
                    <a:cubicBezTo>
                      <a:pt x="361950" y="258926"/>
                      <a:pt x="268319" y="358938"/>
                      <a:pt x="173926" y="376369"/>
                    </a:cubicBezTo>
                    <a:cubicBezTo>
                      <a:pt x="110490" y="374845"/>
                      <a:pt x="-15717" y="139673"/>
                      <a:pt x="1619" y="82427"/>
                    </a:cubicBezTo>
                    <a:cubicBezTo>
                      <a:pt x="36766" y="34898"/>
                      <a:pt x="199358" y="-13108"/>
                      <a:pt x="294417" y="3275"/>
                    </a:cubicBezTo>
                    <a:cubicBezTo>
                      <a:pt x="376809" y="17467"/>
                      <a:pt x="446150" y="136339"/>
                      <a:pt x="400431" y="202919"/>
                    </a:cubicBezTo>
                    <a:close/>
                  </a:path>
                </a:pathLst>
              </a:custGeom>
              <a:solidFill>
                <a:srgbClr val="F2AF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5" name="Freeform: Shape 28">
                <a:extLst>
                  <a:ext uri="{FF2B5EF4-FFF2-40B4-BE49-F238E27FC236}">
                    <a16:creationId xmlns:a16="http://schemas.microsoft.com/office/drawing/2014/main" id="{D9A95B04-4B3F-4084-B9BE-DF5C94817A6D}"/>
                  </a:ext>
                </a:extLst>
              </p:cNvPr>
              <p:cNvSpPr/>
              <p:nvPr/>
            </p:nvSpPr>
            <p:spPr>
              <a:xfrm>
                <a:off x="7057191" y="3288125"/>
                <a:ext cx="176283" cy="253460"/>
              </a:xfrm>
              <a:custGeom>
                <a:avLst/>
                <a:gdLst>
                  <a:gd name="connsiteX0" fmla="*/ 176284 w 176283"/>
                  <a:gd name="connsiteY0" fmla="*/ 0 h 253460"/>
                  <a:gd name="connsiteX1" fmla="*/ 3214 w 176283"/>
                  <a:gd name="connsiteY1" fmla="*/ 143446 h 253460"/>
                  <a:gd name="connsiteX2" fmla="*/ 12168 w 176283"/>
                  <a:gd name="connsiteY2" fmla="*/ 253460 h 253460"/>
                  <a:gd name="connsiteX3" fmla="*/ 176284 w 176283"/>
                  <a:gd name="connsiteY3" fmla="*/ 0 h 253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83" h="253460">
                    <a:moveTo>
                      <a:pt x="176284" y="0"/>
                    </a:moveTo>
                    <a:cubicBezTo>
                      <a:pt x="176284" y="0"/>
                      <a:pt x="23122" y="37910"/>
                      <a:pt x="3214" y="143446"/>
                    </a:cubicBezTo>
                    <a:cubicBezTo>
                      <a:pt x="-7549" y="242697"/>
                      <a:pt x="12168" y="253460"/>
                      <a:pt x="12168" y="253460"/>
                    </a:cubicBezTo>
                    <a:cubicBezTo>
                      <a:pt x="12168" y="253460"/>
                      <a:pt x="168283" y="128207"/>
                      <a:pt x="176284" y="0"/>
                    </a:cubicBezTo>
                    <a:close/>
                  </a:path>
                </a:pathLst>
              </a:custGeom>
              <a:solidFill>
                <a:srgbClr val="DB9A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362" name="Freeform: Shape 29">
              <a:extLst>
                <a:ext uri="{FF2B5EF4-FFF2-40B4-BE49-F238E27FC236}">
                  <a16:creationId xmlns:a16="http://schemas.microsoft.com/office/drawing/2014/main" id="{9F83CCFD-5B79-46D9-BBC1-93C1B70C2B3A}"/>
                </a:ext>
              </a:extLst>
            </p:cNvPr>
            <p:cNvSpPr/>
            <p:nvPr/>
          </p:nvSpPr>
          <p:spPr>
            <a:xfrm>
              <a:off x="2452687" y="3805808"/>
              <a:ext cx="1849659" cy="2348864"/>
            </a:xfrm>
            <a:custGeom>
              <a:avLst/>
              <a:gdLst>
                <a:gd name="connsiteX0" fmla="*/ 0 w 1849659"/>
                <a:gd name="connsiteY0" fmla="*/ 624840 h 2348864"/>
                <a:gd name="connsiteX1" fmla="*/ 0 w 1849659"/>
                <a:gd name="connsiteY1" fmla="*/ 2348865 h 2348864"/>
                <a:gd name="connsiteX2" fmla="*/ 1667637 w 1849659"/>
                <a:gd name="connsiteY2" fmla="*/ 1414367 h 2348864"/>
                <a:gd name="connsiteX3" fmla="*/ 1849660 w 1849659"/>
                <a:gd name="connsiteY3" fmla="*/ 1311497 h 2348864"/>
                <a:gd name="connsiteX4" fmla="*/ 1836706 w 1849659"/>
                <a:gd name="connsiteY4" fmla="*/ 1289114 h 2348864"/>
                <a:gd name="connsiteX5" fmla="*/ 1089660 w 1849659"/>
                <a:gd name="connsiteY5" fmla="*/ 0 h 2348864"/>
                <a:gd name="connsiteX6" fmla="*/ 996696 w 1849659"/>
                <a:gd name="connsiteY6" fmla="*/ 56960 h 2348864"/>
                <a:gd name="connsiteX7" fmla="*/ 892683 w 1849659"/>
                <a:gd name="connsiteY7" fmla="*/ 120682 h 2348864"/>
                <a:gd name="connsiteX8" fmla="*/ 891445 w 1849659"/>
                <a:gd name="connsiteY8" fmla="*/ 121444 h 2348864"/>
                <a:gd name="connsiteX9" fmla="*/ 0 w 1849659"/>
                <a:gd name="connsiteY9" fmla="*/ 624840 h 234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9659" h="2348864">
                  <a:moveTo>
                    <a:pt x="0" y="624840"/>
                  </a:moveTo>
                  <a:lnTo>
                    <a:pt x="0" y="2348865"/>
                  </a:lnTo>
                  <a:cubicBezTo>
                    <a:pt x="157163" y="2259521"/>
                    <a:pt x="1566577" y="1471613"/>
                    <a:pt x="1667637" y="1414367"/>
                  </a:cubicBezTo>
                  <a:cubicBezTo>
                    <a:pt x="1781366" y="1349978"/>
                    <a:pt x="1849660" y="1311497"/>
                    <a:pt x="1849660" y="1311497"/>
                  </a:cubicBezTo>
                  <a:lnTo>
                    <a:pt x="1836706" y="1289114"/>
                  </a:lnTo>
                  <a:lnTo>
                    <a:pt x="1089660" y="0"/>
                  </a:lnTo>
                  <a:lnTo>
                    <a:pt x="996696" y="56960"/>
                  </a:lnTo>
                  <a:lnTo>
                    <a:pt x="892683" y="120682"/>
                  </a:lnTo>
                  <a:lnTo>
                    <a:pt x="891445" y="121444"/>
                  </a:lnTo>
                  <a:lnTo>
                    <a:pt x="0" y="624840"/>
                  </a:lnTo>
                  <a:close/>
                </a:path>
              </a:pathLst>
            </a:custGeom>
            <a:solidFill>
              <a:srgbClr val="BDD7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3" name="Freeform: Shape 30">
              <a:extLst>
                <a:ext uri="{FF2B5EF4-FFF2-40B4-BE49-F238E27FC236}">
                  <a16:creationId xmlns:a16="http://schemas.microsoft.com/office/drawing/2014/main" id="{6FB1D349-6DE1-4A55-A57D-B9110CE641B9}"/>
                </a:ext>
              </a:extLst>
            </p:cNvPr>
            <p:cNvSpPr/>
            <p:nvPr/>
          </p:nvSpPr>
          <p:spPr>
            <a:xfrm>
              <a:off x="2452687" y="3962781"/>
              <a:ext cx="1655445" cy="2191892"/>
            </a:xfrm>
            <a:custGeom>
              <a:avLst/>
              <a:gdLst>
                <a:gd name="connsiteX0" fmla="*/ 0 w 1655445"/>
                <a:gd name="connsiteY0" fmla="*/ 2191893 h 2191892"/>
                <a:gd name="connsiteX1" fmla="*/ 1655445 w 1655445"/>
                <a:gd name="connsiteY1" fmla="*/ 1242727 h 2191892"/>
                <a:gd name="connsiteX2" fmla="*/ 910019 w 1655445"/>
                <a:gd name="connsiteY2" fmla="*/ 0 h 2191892"/>
                <a:gd name="connsiteX3" fmla="*/ 1501712 w 1655445"/>
                <a:gd name="connsiteY3" fmla="*/ 1204436 h 2191892"/>
                <a:gd name="connsiteX4" fmla="*/ 0 w 1655445"/>
                <a:gd name="connsiteY4" fmla="*/ 2017300 h 219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445" h="2191892">
                  <a:moveTo>
                    <a:pt x="0" y="2191893"/>
                  </a:moveTo>
                  <a:lnTo>
                    <a:pt x="1655445" y="1242727"/>
                  </a:lnTo>
                  <a:lnTo>
                    <a:pt x="910019" y="0"/>
                  </a:lnTo>
                  <a:lnTo>
                    <a:pt x="1501712" y="1204436"/>
                  </a:lnTo>
                  <a:lnTo>
                    <a:pt x="0" y="2017300"/>
                  </a:lnTo>
                  <a:close/>
                </a:path>
              </a:pathLst>
            </a:custGeom>
            <a:solidFill>
              <a:srgbClr val="BDD7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4" name="Freeform: Shape 31">
              <a:extLst>
                <a:ext uri="{FF2B5EF4-FFF2-40B4-BE49-F238E27FC236}">
                  <a16:creationId xmlns:a16="http://schemas.microsoft.com/office/drawing/2014/main" id="{DCE408FF-99F3-48F0-9E87-55A7F53B3A1C}"/>
                </a:ext>
              </a:extLst>
            </p:cNvPr>
            <p:cNvSpPr/>
            <p:nvPr/>
          </p:nvSpPr>
          <p:spPr>
            <a:xfrm>
              <a:off x="3332144" y="3628534"/>
              <a:ext cx="1162717" cy="1661700"/>
            </a:xfrm>
            <a:custGeom>
              <a:avLst/>
              <a:gdLst>
                <a:gd name="connsiteX0" fmla="*/ 30561 w 1162717"/>
                <a:gd name="connsiteY0" fmla="*/ 334247 h 1661700"/>
                <a:gd name="connsiteX1" fmla="*/ 762366 w 1162717"/>
                <a:gd name="connsiteY1" fmla="*/ 1556876 h 1661700"/>
                <a:gd name="connsiteX2" fmla="*/ 1095837 w 1162717"/>
                <a:gd name="connsiteY2" fmla="*/ 1602310 h 1661700"/>
                <a:gd name="connsiteX3" fmla="*/ 1133270 w 1162717"/>
                <a:gd name="connsiteY3" fmla="*/ 1337515 h 1661700"/>
                <a:gd name="connsiteX4" fmla="*/ 413942 w 1162717"/>
                <a:gd name="connsiteY4" fmla="*/ 106790 h 1661700"/>
                <a:gd name="connsiteX5" fmla="*/ 111238 w 1162717"/>
                <a:gd name="connsiteY5" fmla="*/ 34400 h 1661700"/>
                <a:gd name="connsiteX6" fmla="*/ 98760 w 1162717"/>
                <a:gd name="connsiteY6" fmla="*/ 42401 h 1661700"/>
                <a:gd name="connsiteX7" fmla="*/ 30561 w 1162717"/>
                <a:gd name="connsiteY7" fmla="*/ 334247 h 166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2717" h="1661700">
                  <a:moveTo>
                    <a:pt x="30561" y="334247"/>
                  </a:moveTo>
                  <a:lnTo>
                    <a:pt x="762366" y="1556876"/>
                  </a:lnTo>
                  <a:cubicBezTo>
                    <a:pt x="833328" y="1675367"/>
                    <a:pt x="995824" y="1697465"/>
                    <a:pt x="1095837" y="1602310"/>
                  </a:cubicBezTo>
                  <a:cubicBezTo>
                    <a:pt x="1168227" y="1533444"/>
                    <a:pt x="1183657" y="1423811"/>
                    <a:pt x="1133270" y="1337515"/>
                  </a:cubicBezTo>
                  <a:lnTo>
                    <a:pt x="413942" y="106790"/>
                  </a:lnTo>
                  <a:cubicBezTo>
                    <a:pt x="352029" y="872"/>
                    <a:pt x="214393" y="-32085"/>
                    <a:pt x="111238" y="34400"/>
                  </a:cubicBezTo>
                  <a:lnTo>
                    <a:pt x="98760" y="42401"/>
                  </a:lnTo>
                  <a:cubicBezTo>
                    <a:pt x="1128" y="105361"/>
                    <a:pt x="-29066" y="234520"/>
                    <a:pt x="30561" y="334247"/>
                  </a:cubicBezTo>
                  <a:close/>
                </a:path>
              </a:pathLst>
            </a:custGeom>
            <a:solidFill>
              <a:srgbClr val="4545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376" name="TextBox 2">
            <a:extLst>
              <a:ext uri="{FF2B5EF4-FFF2-40B4-BE49-F238E27FC236}">
                <a16:creationId xmlns:a16="http://schemas.microsoft.com/office/drawing/2014/main" id="{9F9CC432-C8A7-4BD0-A2EC-4FA855E3A57F}"/>
              </a:ext>
            </a:extLst>
          </p:cNvPr>
          <p:cNvSpPr txBox="1"/>
          <p:nvPr/>
        </p:nvSpPr>
        <p:spPr>
          <a:xfrm>
            <a:off x="182985" y="120688"/>
            <a:ext cx="11881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Arial Rounded MT Bold" panose="020F0704030504030204" pitchFamily="34" charset="0"/>
              </a:rPr>
              <a:t>0</a:t>
            </a:r>
            <a:endParaRPr lang="th-TH" sz="8800" dirty="0">
              <a:latin typeface="Arial Rounded MT Bold" panose="020F0704030504030204" pitchFamily="34" charset="0"/>
            </a:endParaRPr>
          </a:p>
          <a:p>
            <a:r>
              <a:rPr lang="en-US" sz="8800" dirty="0">
                <a:latin typeface="Arial Rounded MT Bold" panose="020F0704030504030204" pitchFamily="34" charset="0"/>
              </a:rPr>
              <a:t>4</a:t>
            </a:r>
            <a:endParaRPr lang="th-TH" sz="9600" dirty="0">
              <a:latin typeface="Arial Rounded MT Bold" panose="020F0704030504030204" pitchFamily="34" charset="0"/>
            </a:endParaRPr>
          </a:p>
        </p:txBody>
      </p:sp>
      <p:grpSp>
        <p:nvGrpSpPr>
          <p:cNvPr id="391" name="Graphic 1">
            <a:extLst>
              <a:ext uri="{FF2B5EF4-FFF2-40B4-BE49-F238E27FC236}">
                <a16:creationId xmlns:a16="http://schemas.microsoft.com/office/drawing/2014/main" id="{F048C818-D70B-4EAA-84A8-44FDEE8BD659}"/>
              </a:ext>
            </a:extLst>
          </p:cNvPr>
          <p:cNvGrpSpPr/>
          <p:nvPr/>
        </p:nvGrpSpPr>
        <p:grpSpPr>
          <a:xfrm rot="14078372">
            <a:off x="10938229" y="-248061"/>
            <a:ext cx="1666762" cy="1594599"/>
            <a:chOff x="5676900" y="2895491"/>
            <a:chExt cx="839158" cy="1068361"/>
          </a:xfrm>
        </p:grpSpPr>
        <p:grpSp>
          <p:nvGrpSpPr>
            <p:cNvPr id="392" name="Graphic 1">
              <a:extLst>
                <a:ext uri="{FF2B5EF4-FFF2-40B4-BE49-F238E27FC236}">
                  <a16:creationId xmlns:a16="http://schemas.microsoft.com/office/drawing/2014/main" id="{D7A77382-EB61-4F56-A8EA-0122B3F2D5CC}"/>
                </a:ext>
              </a:extLst>
            </p:cNvPr>
            <p:cNvGrpSpPr/>
            <p:nvPr/>
          </p:nvGrpSpPr>
          <p:grpSpPr>
            <a:xfrm>
              <a:off x="5676900" y="3234861"/>
              <a:ext cx="839158" cy="728991"/>
              <a:chOff x="5676900" y="3234861"/>
              <a:chExt cx="839158" cy="728991"/>
            </a:xfrm>
          </p:grpSpPr>
          <p:sp>
            <p:nvSpPr>
              <p:cNvPr id="396" name="Freeform: Shape 8">
                <a:extLst>
                  <a:ext uri="{FF2B5EF4-FFF2-40B4-BE49-F238E27FC236}">
                    <a16:creationId xmlns:a16="http://schemas.microsoft.com/office/drawing/2014/main" id="{D7156541-27B6-4CE6-BAA5-17101E348F6E}"/>
                  </a:ext>
                </a:extLst>
              </p:cNvPr>
              <p:cNvSpPr/>
              <p:nvPr/>
            </p:nvSpPr>
            <p:spPr>
              <a:xfrm>
                <a:off x="6095549" y="3234861"/>
                <a:ext cx="420508" cy="495727"/>
              </a:xfrm>
              <a:custGeom>
                <a:avLst/>
                <a:gdLst>
                  <a:gd name="connsiteX0" fmla="*/ 413264 w 420508"/>
                  <a:gd name="connsiteY0" fmla="*/ 362445 h 495727"/>
                  <a:gd name="connsiteX1" fmla="*/ 304107 w 420508"/>
                  <a:gd name="connsiteY1" fmla="*/ 257575 h 495727"/>
                  <a:gd name="connsiteX2" fmla="*/ 303822 w 420508"/>
                  <a:gd name="connsiteY2" fmla="*/ 236144 h 495727"/>
                  <a:gd name="connsiteX3" fmla="*/ 406501 w 420508"/>
                  <a:gd name="connsiteY3" fmla="*/ 137084 h 495727"/>
                  <a:gd name="connsiteX4" fmla="*/ 400500 w 420508"/>
                  <a:gd name="connsiteY4" fmla="*/ 107366 h 495727"/>
                  <a:gd name="connsiteX5" fmla="*/ 145230 w 420508"/>
                  <a:gd name="connsiteY5" fmla="*/ 1733 h 495727"/>
                  <a:gd name="connsiteX6" fmla="*/ 127228 w 420508"/>
                  <a:gd name="connsiteY6" fmla="*/ 5448 h 495727"/>
                  <a:gd name="connsiteX7" fmla="*/ 27596 w 420508"/>
                  <a:gd name="connsiteY7" fmla="*/ 102508 h 495727"/>
                  <a:gd name="connsiteX8" fmla="*/ 641 w 420508"/>
                  <a:gd name="connsiteY8" fmla="*/ 123272 h 495727"/>
                  <a:gd name="connsiteX9" fmla="*/ 1022 w 420508"/>
                  <a:gd name="connsiteY9" fmla="*/ 128130 h 495727"/>
                  <a:gd name="connsiteX10" fmla="*/ 5213 w 420508"/>
                  <a:gd name="connsiteY10" fmla="*/ 131369 h 495727"/>
                  <a:gd name="connsiteX11" fmla="*/ 282390 w 420508"/>
                  <a:gd name="connsiteY11" fmla="*/ 247383 h 495727"/>
                  <a:gd name="connsiteX12" fmla="*/ 6642 w 420508"/>
                  <a:gd name="connsiteY12" fmla="*/ 360635 h 495727"/>
                  <a:gd name="connsiteX13" fmla="*/ 3213 w 420508"/>
                  <a:gd name="connsiteY13" fmla="*/ 364445 h 495727"/>
                  <a:gd name="connsiteX14" fmla="*/ 4927 w 420508"/>
                  <a:gd name="connsiteY14" fmla="*/ 371875 h 495727"/>
                  <a:gd name="connsiteX15" fmla="*/ 22929 w 420508"/>
                  <a:gd name="connsiteY15" fmla="*/ 391973 h 495727"/>
                  <a:gd name="connsiteX16" fmla="*/ 121037 w 420508"/>
                  <a:gd name="connsiteY16" fmla="*/ 487985 h 495727"/>
                  <a:gd name="connsiteX17" fmla="*/ 153136 w 420508"/>
                  <a:gd name="connsiteY17" fmla="*/ 492557 h 495727"/>
                  <a:gd name="connsiteX18" fmla="*/ 233527 w 420508"/>
                  <a:gd name="connsiteY18" fmla="*/ 459314 h 495727"/>
                  <a:gd name="connsiteX19" fmla="*/ 409644 w 420508"/>
                  <a:gd name="connsiteY19" fmla="*/ 381876 h 495727"/>
                  <a:gd name="connsiteX20" fmla="*/ 413264 w 420508"/>
                  <a:gd name="connsiteY20" fmla="*/ 362445 h 49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20508" h="495727">
                    <a:moveTo>
                      <a:pt x="413264" y="362445"/>
                    </a:moveTo>
                    <a:cubicBezTo>
                      <a:pt x="376593" y="327774"/>
                      <a:pt x="340779" y="292246"/>
                      <a:pt x="304107" y="257575"/>
                    </a:cubicBezTo>
                    <a:cubicBezTo>
                      <a:pt x="295535" y="249479"/>
                      <a:pt x="294487" y="244811"/>
                      <a:pt x="303822" y="236144"/>
                    </a:cubicBezTo>
                    <a:cubicBezTo>
                      <a:pt x="338493" y="203663"/>
                      <a:pt x="372402" y="170326"/>
                      <a:pt x="406501" y="137084"/>
                    </a:cubicBezTo>
                    <a:cubicBezTo>
                      <a:pt x="426123" y="117938"/>
                      <a:pt x="426027" y="117843"/>
                      <a:pt x="400500" y="107366"/>
                    </a:cubicBezTo>
                    <a:cubicBezTo>
                      <a:pt x="315347" y="72218"/>
                      <a:pt x="230193" y="37262"/>
                      <a:pt x="145230" y="1733"/>
                    </a:cubicBezTo>
                    <a:cubicBezTo>
                      <a:pt x="137420" y="-1505"/>
                      <a:pt x="132848" y="-172"/>
                      <a:pt x="127228" y="5448"/>
                    </a:cubicBezTo>
                    <a:cubicBezTo>
                      <a:pt x="94271" y="38119"/>
                      <a:pt x="61315" y="70694"/>
                      <a:pt x="27596" y="102508"/>
                    </a:cubicBezTo>
                    <a:cubicBezTo>
                      <a:pt x="19500" y="110223"/>
                      <a:pt x="12928" y="120796"/>
                      <a:pt x="641" y="123272"/>
                    </a:cubicBezTo>
                    <a:cubicBezTo>
                      <a:pt x="-312" y="124987"/>
                      <a:pt x="-216" y="126606"/>
                      <a:pt x="1022" y="128130"/>
                    </a:cubicBezTo>
                    <a:cubicBezTo>
                      <a:pt x="2260" y="129464"/>
                      <a:pt x="3594" y="130511"/>
                      <a:pt x="5213" y="131369"/>
                    </a:cubicBezTo>
                    <a:cubicBezTo>
                      <a:pt x="95795" y="171564"/>
                      <a:pt x="188474" y="206711"/>
                      <a:pt x="282390" y="247383"/>
                    </a:cubicBezTo>
                    <a:cubicBezTo>
                      <a:pt x="187426" y="285483"/>
                      <a:pt x="97319" y="323583"/>
                      <a:pt x="6642" y="360635"/>
                    </a:cubicBezTo>
                    <a:cubicBezTo>
                      <a:pt x="5118" y="361493"/>
                      <a:pt x="3974" y="362826"/>
                      <a:pt x="3213" y="364445"/>
                    </a:cubicBezTo>
                    <a:cubicBezTo>
                      <a:pt x="2927" y="367112"/>
                      <a:pt x="3689" y="369589"/>
                      <a:pt x="4927" y="371875"/>
                    </a:cubicBezTo>
                    <a:cubicBezTo>
                      <a:pt x="10356" y="379114"/>
                      <a:pt x="18643" y="383781"/>
                      <a:pt x="22929" y="391973"/>
                    </a:cubicBezTo>
                    <a:cubicBezTo>
                      <a:pt x="56743" y="422834"/>
                      <a:pt x="88366" y="455981"/>
                      <a:pt x="121037" y="487985"/>
                    </a:cubicBezTo>
                    <a:cubicBezTo>
                      <a:pt x="130657" y="497414"/>
                      <a:pt x="141325" y="497319"/>
                      <a:pt x="153136" y="492557"/>
                    </a:cubicBezTo>
                    <a:cubicBezTo>
                      <a:pt x="180092" y="481793"/>
                      <a:pt x="206762" y="470459"/>
                      <a:pt x="233527" y="459314"/>
                    </a:cubicBezTo>
                    <a:cubicBezTo>
                      <a:pt x="251148" y="451980"/>
                      <a:pt x="376211" y="395021"/>
                      <a:pt x="409644" y="381876"/>
                    </a:cubicBezTo>
                    <a:cubicBezTo>
                      <a:pt x="422979" y="376733"/>
                      <a:pt x="423741" y="372351"/>
                      <a:pt x="413264" y="362445"/>
                    </a:cubicBezTo>
                    <a:close/>
                  </a:path>
                </a:pathLst>
              </a:custGeom>
              <a:solidFill>
                <a:srgbClr val="F8C0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7" name="Freeform: Shape 9">
                <a:extLst>
                  <a:ext uri="{FF2B5EF4-FFF2-40B4-BE49-F238E27FC236}">
                    <a16:creationId xmlns:a16="http://schemas.microsoft.com/office/drawing/2014/main" id="{36B5EA49-0BFF-4051-8B72-6AD4679CE848}"/>
                  </a:ext>
                </a:extLst>
              </p:cNvPr>
              <p:cNvSpPr/>
              <p:nvPr/>
            </p:nvSpPr>
            <p:spPr>
              <a:xfrm>
                <a:off x="5808484" y="3597500"/>
                <a:ext cx="296850" cy="366352"/>
              </a:xfrm>
              <a:custGeom>
                <a:avLst/>
                <a:gdLst>
                  <a:gd name="connsiteX0" fmla="*/ 291231 w 296850"/>
                  <a:gd name="connsiteY0" fmla="*/ 854 h 366352"/>
                  <a:gd name="connsiteX1" fmla="*/ 294660 w 296850"/>
                  <a:gd name="connsiteY1" fmla="*/ 7807 h 366352"/>
                  <a:gd name="connsiteX2" fmla="*/ 296755 w 296850"/>
                  <a:gd name="connsiteY2" fmla="*/ 68481 h 366352"/>
                  <a:gd name="connsiteX3" fmla="*/ 296850 w 296850"/>
                  <a:gd name="connsiteY3" fmla="*/ 346802 h 366352"/>
                  <a:gd name="connsiteX4" fmla="*/ 295517 w 296850"/>
                  <a:gd name="connsiteY4" fmla="*/ 364137 h 366352"/>
                  <a:gd name="connsiteX5" fmla="*/ 282753 w 296850"/>
                  <a:gd name="connsiteY5" fmla="*/ 363566 h 366352"/>
                  <a:gd name="connsiteX6" fmla="*/ 5385 w 296850"/>
                  <a:gd name="connsiteY6" fmla="*/ 248504 h 366352"/>
                  <a:gd name="connsiteX7" fmla="*/ 337 w 296850"/>
                  <a:gd name="connsiteY7" fmla="*/ 229454 h 366352"/>
                  <a:gd name="connsiteX8" fmla="*/ 242 w 296850"/>
                  <a:gd name="connsiteY8" fmla="*/ 107724 h 366352"/>
                  <a:gd name="connsiteX9" fmla="*/ 10053 w 296850"/>
                  <a:gd name="connsiteY9" fmla="*/ 99152 h 366352"/>
                  <a:gd name="connsiteX10" fmla="*/ 25007 w 296850"/>
                  <a:gd name="connsiteY10" fmla="*/ 103438 h 366352"/>
                  <a:gd name="connsiteX11" fmla="*/ 145689 w 296850"/>
                  <a:gd name="connsiteY11" fmla="*/ 152873 h 366352"/>
                  <a:gd name="connsiteX12" fmla="*/ 180550 w 296850"/>
                  <a:gd name="connsiteY12" fmla="*/ 147253 h 366352"/>
                  <a:gd name="connsiteX13" fmla="*/ 270276 w 296850"/>
                  <a:gd name="connsiteY13" fmla="*/ 25428 h 366352"/>
                  <a:gd name="connsiteX14" fmla="*/ 274276 w 296850"/>
                  <a:gd name="connsiteY14" fmla="*/ 17713 h 366352"/>
                  <a:gd name="connsiteX15" fmla="*/ 286659 w 296850"/>
                  <a:gd name="connsiteY15" fmla="*/ 187 h 366352"/>
                  <a:gd name="connsiteX16" fmla="*/ 291231 w 296850"/>
                  <a:gd name="connsiteY16" fmla="*/ 854 h 36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6850" h="366352">
                    <a:moveTo>
                      <a:pt x="291231" y="854"/>
                    </a:moveTo>
                    <a:cubicBezTo>
                      <a:pt x="292374" y="3140"/>
                      <a:pt x="293517" y="5521"/>
                      <a:pt x="294660" y="7807"/>
                    </a:cubicBezTo>
                    <a:cubicBezTo>
                      <a:pt x="296755" y="28000"/>
                      <a:pt x="296755" y="48193"/>
                      <a:pt x="296755" y="68481"/>
                    </a:cubicBezTo>
                    <a:cubicBezTo>
                      <a:pt x="296755" y="161255"/>
                      <a:pt x="296660" y="254028"/>
                      <a:pt x="296850" y="346802"/>
                    </a:cubicBezTo>
                    <a:cubicBezTo>
                      <a:pt x="296850" y="352612"/>
                      <a:pt x="296565" y="358327"/>
                      <a:pt x="295517" y="364137"/>
                    </a:cubicBezTo>
                    <a:cubicBezTo>
                      <a:pt x="291040" y="368614"/>
                      <a:pt x="286659" y="365185"/>
                      <a:pt x="282753" y="363566"/>
                    </a:cubicBezTo>
                    <a:cubicBezTo>
                      <a:pt x="190266" y="325275"/>
                      <a:pt x="97873" y="286890"/>
                      <a:pt x="5385" y="248504"/>
                    </a:cubicBezTo>
                    <a:cubicBezTo>
                      <a:pt x="-1949" y="243646"/>
                      <a:pt x="337" y="236121"/>
                      <a:pt x="337" y="229454"/>
                    </a:cubicBezTo>
                    <a:cubicBezTo>
                      <a:pt x="147" y="188877"/>
                      <a:pt x="337" y="148301"/>
                      <a:pt x="242" y="107724"/>
                    </a:cubicBezTo>
                    <a:cubicBezTo>
                      <a:pt x="-330" y="100485"/>
                      <a:pt x="4052" y="98771"/>
                      <a:pt x="10053" y="99152"/>
                    </a:cubicBezTo>
                    <a:cubicBezTo>
                      <a:pt x="15291" y="99533"/>
                      <a:pt x="20244" y="101438"/>
                      <a:pt x="25007" y="103438"/>
                    </a:cubicBezTo>
                    <a:cubicBezTo>
                      <a:pt x="64917" y="120583"/>
                      <a:pt x="106160" y="134680"/>
                      <a:pt x="145689" y="152873"/>
                    </a:cubicBezTo>
                    <a:cubicBezTo>
                      <a:pt x="164643" y="161636"/>
                      <a:pt x="170549" y="160874"/>
                      <a:pt x="180550" y="147253"/>
                    </a:cubicBezTo>
                    <a:cubicBezTo>
                      <a:pt x="210363" y="106581"/>
                      <a:pt x="239605" y="65529"/>
                      <a:pt x="270276" y="25428"/>
                    </a:cubicBezTo>
                    <a:cubicBezTo>
                      <a:pt x="272085" y="23142"/>
                      <a:pt x="273228" y="20475"/>
                      <a:pt x="274276" y="17713"/>
                    </a:cubicBezTo>
                    <a:cubicBezTo>
                      <a:pt x="277038" y="10855"/>
                      <a:pt x="281420" y="5235"/>
                      <a:pt x="286659" y="187"/>
                    </a:cubicBezTo>
                    <a:cubicBezTo>
                      <a:pt x="288278" y="-194"/>
                      <a:pt x="289802" y="-3"/>
                      <a:pt x="291231" y="854"/>
                    </a:cubicBezTo>
                    <a:close/>
                  </a:path>
                </a:pathLst>
              </a:custGeom>
              <a:solidFill>
                <a:srgbClr val="FAAF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8" name="Freeform: Shape 10">
                <a:extLst>
                  <a:ext uri="{FF2B5EF4-FFF2-40B4-BE49-F238E27FC236}">
                    <a16:creationId xmlns:a16="http://schemas.microsoft.com/office/drawing/2014/main" id="{DEAB53CA-BE72-4B55-B120-22E750660741}"/>
                  </a:ext>
                </a:extLst>
              </p:cNvPr>
              <p:cNvSpPr/>
              <p:nvPr/>
            </p:nvSpPr>
            <p:spPr>
              <a:xfrm>
                <a:off x="5680470" y="3479128"/>
                <a:ext cx="415827" cy="249481"/>
              </a:xfrm>
              <a:custGeom>
                <a:avLst/>
                <a:gdLst>
                  <a:gd name="connsiteX0" fmla="*/ 403052 w 415827"/>
                  <a:gd name="connsiteY0" fmla="*/ 110939 h 249481"/>
                  <a:gd name="connsiteX1" fmla="*/ 137209 w 415827"/>
                  <a:gd name="connsiteY1" fmla="*/ 1497 h 249481"/>
                  <a:gd name="connsiteX2" fmla="*/ 126827 w 415827"/>
                  <a:gd name="connsiteY2" fmla="*/ 735 h 249481"/>
                  <a:gd name="connsiteX3" fmla="*/ 109586 w 415827"/>
                  <a:gd name="connsiteY3" fmla="*/ 19975 h 249481"/>
                  <a:gd name="connsiteX4" fmla="*/ 7193 w 415827"/>
                  <a:gd name="connsiteY4" fmla="*/ 118749 h 249481"/>
                  <a:gd name="connsiteX5" fmla="*/ 10241 w 415827"/>
                  <a:gd name="connsiteY5" fmla="*/ 136942 h 249481"/>
                  <a:gd name="connsiteX6" fmla="*/ 111491 w 415827"/>
                  <a:gd name="connsiteY6" fmla="*/ 177804 h 249481"/>
                  <a:gd name="connsiteX7" fmla="*/ 121588 w 415827"/>
                  <a:gd name="connsiteY7" fmla="*/ 183805 h 249481"/>
                  <a:gd name="connsiteX8" fmla="*/ 123302 w 415827"/>
                  <a:gd name="connsiteY8" fmla="*/ 184377 h 249481"/>
                  <a:gd name="connsiteX9" fmla="*/ 138542 w 415827"/>
                  <a:gd name="connsiteY9" fmla="*/ 191616 h 249481"/>
                  <a:gd name="connsiteX10" fmla="*/ 142067 w 415827"/>
                  <a:gd name="connsiteY10" fmla="*/ 194378 h 249481"/>
                  <a:gd name="connsiteX11" fmla="*/ 142924 w 415827"/>
                  <a:gd name="connsiteY11" fmla="*/ 195807 h 249481"/>
                  <a:gd name="connsiteX12" fmla="*/ 146448 w 415827"/>
                  <a:gd name="connsiteY12" fmla="*/ 197331 h 249481"/>
                  <a:gd name="connsiteX13" fmla="*/ 244270 w 415827"/>
                  <a:gd name="connsiteY13" fmla="*/ 238479 h 249481"/>
                  <a:gd name="connsiteX14" fmla="*/ 315612 w 415827"/>
                  <a:gd name="connsiteY14" fmla="*/ 228192 h 249481"/>
                  <a:gd name="connsiteX15" fmla="*/ 322280 w 415827"/>
                  <a:gd name="connsiteY15" fmla="*/ 222667 h 249481"/>
                  <a:gd name="connsiteX16" fmla="*/ 405433 w 415827"/>
                  <a:gd name="connsiteY16" fmla="*/ 136371 h 249481"/>
                  <a:gd name="connsiteX17" fmla="*/ 415815 w 415827"/>
                  <a:gd name="connsiteY17" fmla="*/ 119226 h 249481"/>
                  <a:gd name="connsiteX18" fmla="*/ 403052 w 415827"/>
                  <a:gd name="connsiteY18" fmla="*/ 110939 h 249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5827" h="249481">
                    <a:moveTo>
                      <a:pt x="403052" y="110939"/>
                    </a:moveTo>
                    <a:cubicBezTo>
                      <a:pt x="314183" y="75030"/>
                      <a:pt x="225696" y="38168"/>
                      <a:pt x="137209" y="1497"/>
                    </a:cubicBezTo>
                    <a:cubicBezTo>
                      <a:pt x="133780" y="354"/>
                      <a:pt x="130446" y="-789"/>
                      <a:pt x="126827" y="735"/>
                    </a:cubicBezTo>
                    <a:cubicBezTo>
                      <a:pt x="123017" y="8831"/>
                      <a:pt x="115778" y="13974"/>
                      <a:pt x="109586" y="19975"/>
                    </a:cubicBezTo>
                    <a:cubicBezTo>
                      <a:pt x="75582" y="53027"/>
                      <a:pt x="41578" y="86079"/>
                      <a:pt x="7193" y="118749"/>
                    </a:cubicBezTo>
                    <a:cubicBezTo>
                      <a:pt x="-1666" y="127227"/>
                      <a:pt x="-4142" y="131513"/>
                      <a:pt x="10241" y="136942"/>
                    </a:cubicBezTo>
                    <a:cubicBezTo>
                      <a:pt x="44245" y="149801"/>
                      <a:pt x="77487" y="164755"/>
                      <a:pt x="111491" y="177804"/>
                    </a:cubicBezTo>
                    <a:cubicBezTo>
                      <a:pt x="115873" y="179519"/>
                      <a:pt x="119207" y="181424"/>
                      <a:pt x="121588" y="183805"/>
                    </a:cubicBezTo>
                    <a:cubicBezTo>
                      <a:pt x="122159" y="183900"/>
                      <a:pt x="122731" y="184091"/>
                      <a:pt x="123302" y="184377"/>
                    </a:cubicBezTo>
                    <a:cubicBezTo>
                      <a:pt x="128351" y="186853"/>
                      <a:pt x="133589" y="188853"/>
                      <a:pt x="138542" y="191616"/>
                    </a:cubicBezTo>
                    <a:cubicBezTo>
                      <a:pt x="139971" y="192187"/>
                      <a:pt x="141114" y="193140"/>
                      <a:pt x="142067" y="194378"/>
                    </a:cubicBezTo>
                    <a:cubicBezTo>
                      <a:pt x="142352" y="194854"/>
                      <a:pt x="142638" y="195330"/>
                      <a:pt x="142924" y="195807"/>
                    </a:cubicBezTo>
                    <a:cubicBezTo>
                      <a:pt x="144162" y="196283"/>
                      <a:pt x="145305" y="196854"/>
                      <a:pt x="146448" y="197331"/>
                    </a:cubicBezTo>
                    <a:cubicBezTo>
                      <a:pt x="178643" y="212190"/>
                      <a:pt x="212647" y="222572"/>
                      <a:pt x="244270" y="238479"/>
                    </a:cubicBezTo>
                    <a:cubicBezTo>
                      <a:pt x="270654" y="251718"/>
                      <a:pt x="295514" y="257910"/>
                      <a:pt x="315612" y="228192"/>
                    </a:cubicBezTo>
                    <a:cubicBezTo>
                      <a:pt x="317136" y="225906"/>
                      <a:pt x="320184" y="224667"/>
                      <a:pt x="322280" y="222667"/>
                    </a:cubicBezTo>
                    <a:cubicBezTo>
                      <a:pt x="351426" y="195330"/>
                      <a:pt x="381049" y="168375"/>
                      <a:pt x="405433" y="136371"/>
                    </a:cubicBezTo>
                    <a:cubicBezTo>
                      <a:pt x="407909" y="130084"/>
                      <a:pt x="416196" y="127322"/>
                      <a:pt x="415815" y="119226"/>
                    </a:cubicBezTo>
                    <a:cubicBezTo>
                      <a:pt x="412958" y="114273"/>
                      <a:pt x="407814" y="112844"/>
                      <a:pt x="403052" y="110939"/>
                    </a:cubicBezTo>
                    <a:close/>
                  </a:path>
                </a:pathLst>
              </a:custGeom>
              <a:solidFill>
                <a:srgbClr val="F8C0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9" name="Freeform: Shape 11">
                <a:extLst>
                  <a:ext uri="{FF2B5EF4-FFF2-40B4-BE49-F238E27FC236}">
                    <a16:creationId xmlns:a16="http://schemas.microsoft.com/office/drawing/2014/main" id="{85DB1220-55BE-45DC-81C4-C4C793AE17E5}"/>
                  </a:ext>
                </a:extLst>
              </p:cNvPr>
              <p:cNvSpPr/>
              <p:nvPr/>
            </p:nvSpPr>
            <p:spPr>
              <a:xfrm>
                <a:off x="5676900" y="3236097"/>
                <a:ext cx="419278" cy="247099"/>
              </a:xfrm>
              <a:custGeom>
                <a:avLst/>
                <a:gdLst>
                  <a:gd name="connsiteX0" fmla="*/ 137160 w 419278"/>
                  <a:gd name="connsiteY0" fmla="*/ 247100 h 247099"/>
                  <a:gd name="connsiteX1" fmla="*/ 130397 w 419278"/>
                  <a:gd name="connsiteY1" fmla="*/ 243671 h 247099"/>
                  <a:gd name="connsiteX2" fmla="*/ 0 w 419278"/>
                  <a:gd name="connsiteY2" fmla="*/ 117274 h 247099"/>
                  <a:gd name="connsiteX3" fmla="*/ 87344 w 419278"/>
                  <a:gd name="connsiteY3" fmla="*/ 80603 h 247099"/>
                  <a:gd name="connsiteX4" fmla="*/ 275082 w 419278"/>
                  <a:gd name="connsiteY4" fmla="*/ 2688 h 247099"/>
                  <a:gd name="connsiteX5" fmla="*/ 302133 w 419278"/>
                  <a:gd name="connsiteY5" fmla="*/ 7927 h 247099"/>
                  <a:gd name="connsiteX6" fmla="*/ 419100 w 419278"/>
                  <a:gd name="connsiteY6" fmla="*/ 122132 h 247099"/>
                  <a:gd name="connsiteX7" fmla="*/ 419195 w 419278"/>
                  <a:gd name="connsiteY7" fmla="*/ 125465 h 247099"/>
                  <a:gd name="connsiteX8" fmla="*/ 409670 w 419278"/>
                  <a:gd name="connsiteY8" fmla="*/ 135848 h 247099"/>
                  <a:gd name="connsiteX9" fmla="*/ 246412 w 419278"/>
                  <a:gd name="connsiteY9" fmla="*/ 203380 h 247099"/>
                  <a:gd name="connsiteX10" fmla="*/ 158496 w 419278"/>
                  <a:gd name="connsiteY10" fmla="*/ 240242 h 247099"/>
                  <a:gd name="connsiteX11" fmla="*/ 137160 w 419278"/>
                  <a:gd name="connsiteY11" fmla="*/ 247100 h 247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278" h="247099">
                    <a:moveTo>
                      <a:pt x="137160" y="247100"/>
                    </a:moveTo>
                    <a:cubicBezTo>
                      <a:pt x="134874" y="245957"/>
                      <a:pt x="132683" y="244814"/>
                      <a:pt x="130397" y="243671"/>
                    </a:cubicBezTo>
                    <a:cubicBezTo>
                      <a:pt x="87630" y="202237"/>
                      <a:pt x="44768" y="160708"/>
                      <a:pt x="0" y="117274"/>
                    </a:cubicBezTo>
                    <a:cubicBezTo>
                      <a:pt x="30385" y="104510"/>
                      <a:pt x="58865" y="92414"/>
                      <a:pt x="87344" y="80603"/>
                    </a:cubicBezTo>
                    <a:cubicBezTo>
                      <a:pt x="149924" y="54695"/>
                      <a:pt x="212789" y="29168"/>
                      <a:pt x="275082" y="2688"/>
                    </a:cubicBezTo>
                    <a:cubicBezTo>
                      <a:pt x="286607" y="-2170"/>
                      <a:pt x="293656" y="-455"/>
                      <a:pt x="302133" y="7927"/>
                    </a:cubicBezTo>
                    <a:cubicBezTo>
                      <a:pt x="340805" y="46313"/>
                      <a:pt x="380048" y="84127"/>
                      <a:pt x="419100" y="122132"/>
                    </a:cubicBezTo>
                    <a:cubicBezTo>
                      <a:pt x="419100" y="123275"/>
                      <a:pt x="419100" y="124322"/>
                      <a:pt x="419195" y="125465"/>
                    </a:cubicBezTo>
                    <a:cubicBezTo>
                      <a:pt x="420053" y="132609"/>
                      <a:pt x="414147" y="133943"/>
                      <a:pt x="409670" y="135848"/>
                    </a:cubicBezTo>
                    <a:cubicBezTo>
                      <a:pt x="355378" y="158708"/>
                      <a:pt x="301276" y="182139"/>
                      <a:pt x="246412" y="203380"/>
                    </a:cubicBezTo>
                    <a:cubicBezTo>
                      <a:pt x="216789" y="214810"/>
                      <a:pt x="188119" y="228621"/>
                      <a:pt x="158496" y="240242"/>
                    </a:cubicBezTo>
                    <a:cubicBezTo>
                      <a:pt x="151543" y="242909"/>
                      <a:pt x="144494" y="245385"/>
                      <a:pt x="137160" y="247100"/>
                    </a:cubicBezTo>
                    <a:close/>
                  </a:path>
                </a:pathLst>
              </a:custGeom>
              <a:solidFill>
                <a:srgbClr val="F6A2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0" name="Freeform: Shape 12">
                <a:extLst>
                  <a:ext uri="{FF2B5EF4-FFF2-40B4-BE49-F238E27FC236}">
                    <a16:creationId xmlns:a16="http://schemas.microsoft.com/office/drawing/2014/main" id="{457B2580-3AC5-42F9-BF7D-FC328A48E026}"/>
                  </a:ext>
                </a:extLst>
              </p:cNvPr>
              <p:cNvSpPr/>
              <p:nvPr/>
            </p:nvSpPr>
            <p:spPr>
              <a:xfrm>
                <a:off x="6098246" y="3605402"/>
                <a:ext cx="291281" cy="356235"/>
              </a:xfrm>
              <a:custGeom>
                <a:avLst/>
                <a:gdLst>
                  <a:gd name="connsiteX0" fmla="*/ 5755 w 291281"/>
                  <a:gd name="connsiteY0" fmla="*/ 356235 h 356235"/>
                  <a:gd name="connsiteX1" fmla="*/ 1468 w 291281"/>
                  <a:gd name="connsiteY1" fmla="*/ 336899 h 356235"/>
                  <a:gd name="connsiteX2" fmla="*/ 1468 w 291281"/>
                  <a:gd name="connsiteY2" fmla="*/ 38386 h 356235"/>
                  <a:gd name="connsiteX3" fmla="*/ 4802 w 291281"/>
                  <a:gd name="connsiteY3" fmla="*/ 0 h 356235"/>
                  <a:gd name="connsiteX4" fmla="*/ 22138 w 291281"/>
                  <a:gd name="connsiteY4" fmla="*/ 17526 h 356235"/>
                  <a:gd name="connsiteX5" fmla="*/ 52713 w 291281"/>
                  <a:gd name="connsiteY5" fmla="*/ 60484 h 356235"/>
                  <a:gd name="connsiteX6" fmla="*/ 108720 w 291281"/>
                  <a:gd name="connsiteY6" fmla="*/ 137922 h 356235"/>
                  <a:gd name="connsiteX7" fmla="*/ 139390 w 291281"/>
                  <a:gd name="connsiteY7" fmla="*/ 147161 h 356235"/>
                  <a:gd name="connsiteX8" fmla="*/ 263216 w 291281"/>
                  <a:gd name="connsiteY8" fmla="*/ 96488 h 356235"/>
                  <a:gd name="connsiteX9" fmla="*/ 289790 w 291281"/>
                  <a:gd name="connsiteY9" fmla="*/ 93345 h 356235"/>
                  <a:gd name="connsiteX10" fmla="*/ 291219 w 291281"/>
                  <a:gd name="connsiteY10" fmla="*/ 188595 h 356235"/>
                  <a:gd name="connsiteX11" fmla="*/ 245118 w 291281"/>
                  <a:gd name="connsiteY11" fmla="*/ 258223 h 356235"/>
                  <a:gd name="connsiteX12" fmla="*/ 5755 w 291281"/>
                  <a:gd name="connsiteY12" fmla="*/ 356235 h 356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1281" h="356235">
                    <a:moveTo>
                      <a:pt x="5755" y="356235"/>
                    </a:moveTo>
                    <a:cubicBezTo>
                      <a:pt x="-1103" y="350996"/>
                      <a:pt x="1468" y="343472"/>
                      <a:pt x="1468" y="336899"/>
                    </a:cubicBezTo>
                    <a:cubicBezTo>
                      <a:pt x="1278" y="237363"/>
                      <a:pt x="1278" y="137922"/>
                      <a:pt x="1468" y="38386"/>
                    </a:cubicBezTo>
                    <a:cubicBezTo>
                      <a:pt x="1468" y="25527"/>
                      <a:pt x="-3485" y="12097"/>
                      <a:pt x="4802" y="0"/>
                    </a:cubicBezTo>
                    <a:cubicBezTo>
                      <a:pt x="10422" y="6001"/>
                      <a:pt x="18709" y="9430"/>
                      <a:pt x="22138" y="17526"/>
                    </a:cubicBezTo>
                    <a:cubicBezTo>
                      <a:pt x="28424" y="34671"/>
                      <a:pt x="42616" y="46101"/>
                      <a:pt x="52713" y="60484"/>
                    </a:cubicBezTo>
                    <a:cubicBezTo>
                      <a:pt x="70906" y="86582"/>
                      <a:pt x="90622" y="111728"/>
                      <a:pt x="108720" y="137922"/>
                    </a:cubicBezTo>
                    <a:cubicBezTo>
                      <a:pt x="117292" y="150400"/>
                      <a:pt x="125865" y="152972"/>
                      <a:pt x="139390" y="147161"/>
                    </a:cubicBezTo>
                    <a:cubicBezTo>
                      <a:pt x="180348" y="129635"/>
                      <a:pt x="222258" y="114205"/>
                      <a:pt x="263216" y="96488"/>
                    </a:cubicBezTo>
                    <a:cubicBezTo>
                      <a:pt x="271121" y="93059"/>
                      <a:pt x="279789" y="83725"/>
                      <a:pt x="289790" y="93345"/>
                    </a:cubicBezTo>
                    <a:cubicBezTo>
                      <a:pt x="290266" y="125063"/>
                      <a:pt x="290743" y="156877"/>
                      <a:pt x="291219" y="188595"/>
                    </a:cubicBezTo>
                    <a:cubicBezTo>
                      <a:pt x="291600" y="238792"/>
                      <a:pt x="291695" y="238982"/>
                      <a:pt x="245118" y="258223"/>
                    </a:cubicBezTo>
                    <a:cubicBezTo>
                      <a:pt x="165394" y="291084"/>
                      <a:pt x="85574" y="323660"/>
                      <a:pt x="5755" y="356235"/>
                    </a:cubicBezTo>
                    <a:close/>
                  </a:path>
                </a:pathLst>
              </a:custGeom>
              <a:solidFill>
                <a:srgbClr val="E895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1" name="Freeform: Shape 13">
                <a:extLst>
                  <a:ext uri="{FF2B5EF4-FFF2-40B4-BE49-F238E27FC236}">
                    <a16:creationId xmlns:a16="http://schemas.microsoft.com/office/drawing/2014/main" id="{6EDAC78F-3797-4A94-B871-74959FA2776A}"/>
                  </a:ext>
                </a:extLst>
              </p:cNvPr>
              <p:cNvSpPr/>
              <p:nvPr/>
            </p:nvSpPr>
            <p:spPr>
              <a:xfrm>
                <a:off x="5814059" y="3361467"/>
                <a:ext cx="291250" cy="236982"/>
              </a:xfrm>
              <a:custGeom>
                <a:avLst/>
                <a:gdLst>
                  <a:gd name="connsiteX0" fmla="*/ 0 w 291250"/>
                  <a:gd name="connsiteY0" fmla="*/ 121729 h 236982"/>
                  <a:gd name="connsiteX1" fmla="*/ 65246 w 291250"/>
                  <a:gd name="connsiteY1" fmla="*/ 91440 h 236982"/>
                  <a:gd name="connsiteX2" fmla="*/ 252222 w 291250"/>
                  <a:gd name="connsiteY2" fmla="*/ 13049 h 236982"/>
                  <a:gd name="connsiteX3" fmla="*/ 282035 w 291250"/>
                  <a:gd name="connsiteY3" fmla="*/ 0 h 236982"/>
                  <a:gd name="connsiteX4" fmla="*/ 285179 w 291250"/>
                  <a:gd name="connsiteY4" fmla="*/ 286 h 236982"/>
                  <a:gd name="connsiteX5" fmla="*/ 291084 w 291250"/>
                  <a:gd name="connsiteY5" fmla="*/ 19717 h 236982"/>
                  <a:gd name="connsiteX6" fmla="*/ 290989 w 291250"/>
                  <a:gd name="connsiteY6" fmla="*/ 218980 h 236982"/>
                  <a:gd name="connsiteX7" fmla="*/ 285464 w 291250"/>
                  <a:gd name="connsiteY7" fmla="*/ 236791 h 236982"/>
                  <a:gd name="connsiteX8" fmla="*/ 285464 w 291250"/>
                  <a:gd name="connsiteY8" fmla="*/ 236791 h 236982"/>
                  <a:gd name="connsiteX9" fmla="*/ 281845 w 291250"/>
                  <a:gd name="connsiteY9" fmla="*/ 236982 h 236982"/>
                  <a:gd name="connsiteX10" fmla="*/ 111538 w 291250"/>
                  <a:gd name="connsiteY10" fmla="*/ 168878 h 236982"/>
                  <a:gd name="connsiteX11" fmla="*/ 0 w 291250"/>
                  <a:gd name="connsiteY11" fmla="*/ 121729 h 236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1250" h="236982">
                    <a:moveTo>
                      <a:pt x="0" y="121729"/>
                    </a:moveTo>
                    <a:cubicBezTo>
                      <a:pt x="19526" y="106871"/>
                      <a:pt x="43244" y="101060"/>
                      <a:pt x="65246" y="91440"/>
                    </a:cubicBezTo>
                    <a:cubicBezTo>
                      <a:pt x="127254" y="64484"/>
                      <a:pt x="191072" y="42005"/>
                      <a:pt x="252222" y="13049"/>
                    </a:cubicBezTo>
                    <a:cubicBezTo>
                      <a:pt x="262033" y="8382"/>
                      <a:pt x="273939" y="8477"/>
                      <a:pt x="282035" y="0"/>
                    </a:cubicBezTo>
                    <a:cubicBezTo>
                      <a:pt x="283083" y="95"/>
                      <a:pt x="284131" y="191"/>
                      <a:pt x="285179" y="286"/>
                    </a:cubicBezTo>
                    <a:cubicBezTo>
                      <a:pt x="289846" y="5905"/>
                      <a:pt x="291084" y="12668"/>
                      <a:pt x="291084" y="19717"/>
                    </a:cubicBezTo>
                    <a:cubicBezTo>
                      <a:pt x="291275" y="86106"/>
                      <a:pt x="291370" y="152591"/>
                      <a:pt x="290989" y="218980"/>
                    </a:cubicBezTo>
                    <a:cubicBezTo>
                      <a:pt x="290989" y="225362"/>
                      <a:pt x="290132" y="231743"/>
                      <a:pt x="285464" y="236791"/>
                    </a:cubicBezTo>
                    <a:cubicBezTo>
                      <a:pt x="285464" y="236791"/>
                      <a:pt x="285464" y="236791"/>
                      <a:pt x="285464" y="236791"/>
                    </a:cubicBezTo>
                    <a:cubicBezTo>
                      <a:pt x="284226" y="236887"/>
                      <a:pt x="283083" y="236887"/>
                      <a:pt x="281845" y="236982"/>
                    </a:cubicBezTo>
                    <a:cubicBezTo>
                      <a:pt x="223838" y="217456"/>
                      <a:pt x="168497" y="191262"/>
                      <a:pt x="111538" y="168878"/>
                    </a:cubicBezTo>
                    <a:cubicBezTo>
                      <a:pt x="74105" y="154210"/>
                      <a:pt x="37243" y="137541"/>
                      <a:pt x="0" y="121729"/>
                    </a:cubicBezTo>
                    <a:close/>
                  </a:path>
                </a:pathLst>
              </a:custGeom>
              <a:solidFill>
                <a:srgbClr val="E895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2" name="Freeform: Shape 14">
                <a:extLst>
                  <a:ext uri="{FF2B5EF4-FFF2-40B4-BE49-F238E27FC236}">
                    <a16:creationId xmlns:a16="http://schemas.microsoft.com/office/drawing/2014/main" id="{C67490B8-6C1A-438F-AA29-23542A5AF768}"/>
                  </a:ext>
                </a:extLst>
              </p:cNvPr>
              <p:cNvSpPr/>
              <p:nvPr/>
            </p:nvSpPr>
            <p:spPr>
              <a:xfrm>
                <a:off x="6099333" y="3361848"/>
                <a:ext cx="285750" cy="236566"/>
              </a:xfrm>
              <a:custGeom>
                <a:avLst/>
                <a:gdLst>
                  <a:gd name="connsiteX0" fmla="*/ 381 w 285750"/>
                  <a:gd name="connsiteY0" fmla="*/ 236506 h 236566"/>
                  <a:gd name="connsiteX1" fmla="*/ 0 w 285750"/>
                  <a:gd name="connsiteY1" fmla="*/ 0 h 236566"/>
                  <a:gd name="connsiteX2" fmla="*/ 191834 w 285750"/>
                  <a:gd name="connsiteY2" fmla="*/ 80486 h 236566"/>
                  <a:gd name="connsiteX3" fmla="*/ 260985 w 285750"/>
                  <a:gd name="connsiteY3" fmla="*/ 107918 h 236566"/>
                  <a:gd name="connsiteX4" fmla="*/ 285750 w 285750"/>
                  <a:gd name="connsiteY4" fmla="*/ 119634 h 236566"/>
                  <a:gd name="connsiteX5" fmla="*/ 234029 w 285750"/>
                  <a:gd name="connsiteY5" fmla="*/ 142685 h 236566"/>
                  <a:gd name="connsiteX6" fmla="*/ 108014 w 285750"/>
                  <a:gd name="connsiteY6" fmla="*/ 195739 h 236566"/>
                  <a:gd name="connsiteX7" fmla="*/ 10763 w 285750"/>
                  <a:gd name="connsiteY7" fmla="*/ 235839 h 236566"/>
                  <a:gd name="connsiteX8" fmla="*/ 381 w 285750"/>
                  <a:gd name="connsiteY8" fmla="*/ 236506 h 23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750" h="236566">
                    <a:moveTo>
                      <a:pt x="381" y="236506"/>
                    </a:moveTo>
                    <a:cubicBezTo>
                      <a:pt x="286" y="157639"/>
                      <a:pt x="95" y="78772"/>
                      <a:pt x="0" y="0"/>
                    </a:cubicBezTo>
                    <a:cubicBezTo>
                      <a:pt x="63627" y="27527"/>
                      <a:pt x="128683" y="51721"/>
                      <a:pt x="191834" y="80486"/>
                    </a:cubicBezTo>
                    <a:cubicBezTo>
                      <a:pt x="214408" y="90773"/>
                      <a:pt x="238030" y="98584"/>
                      <a:pt x="260985" y="107918"/>
                    </a:cubicBezTo>
                    <a:cubicBezTo>
                      <a:pt x="268891" y="111157"/>
                      <a:pt x="276511" y="115252"/>
                      <a:pt x="285750" y="119634"/>
                    </a:cubicBezTo>
                    <a:cubicBezTo>
                      <a:pt x="269653" y="132874"/>
                      <a:pt x="250793" y="135350"/>
                      <a:pt x="234029" y="142685"/>
                    </a:cubicBezTo>
                    <a:cubicBezTo>
                      <a:pt x="192215" y="160782"/>
                      <a:pt x="150590" y="179451"/>
                      <a:pt x="108014" y="195739"/>
                    </a:cubicBezTo>
                    <a:cubicBezTo>
                      <a:pt x="75248" y="208312"/>
                      <a:pt x="43244" y="222790"/>
                      <a:pt x="10763" y="235839"/>
                    </a:cubicBezTo>
                    <a:cubicBezTo>
                      <a:pt x="7620" y="237077"/>
                      <a:pt x="3810" y="236315"/>
                      <a:pt x="381" y="236506"/>
                    </a:cubicBezTo>
                    <a:close/>
                  </a:path>
                </a:pathLst>
              </a:custGeom>
              <a:solidFill>
                <a:srgbClr val="FAAF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3" name="Freeform: Shape 15">
                <a:extLst>
                  <a:ext uri="{FF2B5EF4-FFF2-40B4-BE49-F238E27FC236}">
                    <a16:creationId xmlns:a16="http://schemas.microsoft.com/office/drawing/2014/main" id="{03FD8C3A-15F1-4446-BDC6-04F2B1F330ED}"/>
                  </a:ext>
                </a:extLst>
              </p:cNvPr>
              <p:cNvSpPr/>
              <p:nvPr/>
            </p:nvSpPr>
            <p:spPr>
              <a:xfrm>
                <a:off x="6118586" y="3623024"/>
                <a:ext cx="269449" cy="138307"/>
              </a:xfrm>
              <a:custGeom>
                <a:avLst/>
                <a:gdLst>
                  <a:gd name="connsiteX0" fmla="*/ 269450 w 269449"/>
                  <a:gd name="connsiteY0" fmla="*/ 75819 h 138307"/>
                  <a:gd name="connsiteX1" fmla="*/ 216586 w 269449"/>
                  <a:gd name="connsiteY1" fmla="*/ 94869 h 138307"/>
                  <a:gd name="connsiteX2" fmla="*/ 115621 w 269449"/>
                  <a:gd name="connsiteY2" fmla="*/ 135731 h 138307"/>
                  <a:gd name="connsiteX3" fmla="*/ 87046 w 269449"/>
                  <a:gd name="connsiteY3" fmla="*/ 126111 h 138307"/>
                  <a:gd name="connsiteX4" fmla="*/ 9036 w 269449"/>
                  <a:gd name="connsiteY4" fmla="*/ 18383 h 138307"/>
                  <a:gd name="connsiteX5" fmla="*/ 1797 w 269449"/>
                  <a:gd name="connsiteY5" fmla="*/ 0 h 138307"/>
                  <a:gd name="connsiteX6" fmla="*/ 102381 w 269449"/>
                  <a:gd name="connsiteY6" fmla="*/ 98393 h 138307"/>
                  <a:gd name="connsiteX7" fmla="*/ 125908 w 269449"/>
                  <a:gd name="connsiteY7" fmla="*/ 101536 h 138307"/>
                  <a:gd name="connsiteX8" fmla="*/ 250876 w 269449"/>
                  <a:gd name="connsiteY8" fmla="*/ 49625 h 138307"/>
                  <a:gd name="connsiteX9" fmla="*/ 269355 w 269449"/>
                  <a:gd name="connsiteY9" fmla="*/ 44863 h 138307"/>
                  <a:gd name="connsiteX10" fmla="*/ 269450 w 269449"/>
                  <a:gd name="connsiteY10" fmla="*/ 75819 h 13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9449" h="138307">
                    <a:moveTo>
                      <a:pt x="269450" y="75819"/>
                    </a:moveTo>
                    <a:cubicBezTo>
                      <a:pt x="249638" y="75914"/>
                      <a:pt x="234112" y="88392"/>
                      <a:pt x="216586" y="94869"/>
                    </a:cubicBezTo>
                    <a:cubicBezTo>
                      <a:pt x="182582" y="107537"/>
                      <a:pt x="149054" y="121634"/>
                      <a:pt x="115621" y="135731"/>
                    </a:cubicBezTo>
                    <a:cubicBezTo>
                      <a:pt x="102572" y="141256"/>
                      <a:pt x="95238" y="137827"/>
                      <a:pt x="87046" y="126111"/>
                    </a:cubicBezTo>
                    <a:cubicBezTo>
                      <a:pt x="61805" y="89725"/>
                      <a:pt x="34659" y="54578"/>
                      <a:pt x="9036" y="18383"/>
                    </a:cubicBezTo>
                    <a:cubicBezTo>
                      <a:pt x="5512" y="13335"/>
                      <a:pt x="-3918" y="9144"/>
                      <a:pt x="1797" y="0"/>
                    </a:cubicBezTo>
                    <a:cubicBezTo>
                      <a:pt x="35325" y="32766"/>
                      <a:pt x="69044" y="65342"/>
                      <a:pt x="102381" y="98393"/>
                    </a:cubicBezTo>
                    <a:cubicBezTo>
                      <a:pt x="109906" y="105918"/>
                      <a:pt x="117050" y="105251"/>
                      <a:pt x="125908" y="101536"/>
                    </a:cubicBezTo>
                    <a:cubicBezTo>
                      <a:pt x="167437" y="84011"/>
                      <a:pt x="209157" y="66865"/>
                      <a:pt x="250876" y="49625"/>
                    </a:cubicBezTo>
                    <a:cubicBezTo>
                      <a:pt x="256591" y="47244"/>
                      <a:pt x="261925" y="43148"/>
                      <a:pt x="269355" y="44863"/>
                    </a:cubicBezTo>
                    <a:cubicBezTo>
                      <a:pt x="269450" y="55054"/>
                      <a:pt x="269450" y="65437"/>
                      <a:pt x="269450" y="75819"/>
                    </a:cubicBezTo>
                    <a:close/>
                  </a:path>
                </a:pathLst>
              </a:custGeom>
              <a:solidFill>
                <a:srgbClr val="DA77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4" name="Freeform: Shape 16">
                <a:extLst>
                  <a:ext uri="{FF2B5EF4-FFF2-40B4-BE49-F238E27FC236}">
                    <a16:creationId xmlns:a16="http://schemas.microsoft.com/office/drawing/2014/main" id="{3E762FE5-38CC-497C-A034-80E55CDB4E1E}"/>
                  </a:ext>
                </a:extLst>
              </p:cNvPr>
              <p:cNvSpPr/>
              <p:nvPr/>
            </p:nvSpPr>
            <p:spPr>
              <a:xfrm>
                <a:off x="5810916" y="3615689"/>
                <a:ext cx="274701" cy="145800"/>
              </a:xfrm>
              <a:custGeom>
                <a:avLst/>
                <a:gdLst>
                  <a:gd name="connsiteX0" fmla="*/ 0 w 274701"/>
                  <a:gd name="connsiteY0" fmla="*/ 83248 h 145800"/>
                  <a:gd name="connsiteX1" fmla="*/ 0 w 274701"/>
                  <a:gd name="connsiteY1" fmla="*/ 50006 h 145800"/>
                  <a:gd name="connsiteX2" fmla="*/ 101537 w 274701"/>
                  <a:gd name="connsiteY2" fmla="*/ 91250 h 145800"/>
                  <a:gd name="connsiteX3" fmla="*/ 134969 w 274701"/>
                  <a:gd name="connsiteY3" fmla="*/ 105347 h 145800"/>
                  <a:gd name="connsiteX4" fmla="*/ 173546 w 274701"/>
                  <a:gd name="connsiteY4" fmla="*/ 97060 h 145800"/>
                  <a:gd name="connsiteX5" fmla="*/ 274701 w 274701"/>
                  <a:gd name="connsiteY5" fmla="*/ 0 h 145800"/>
                  <a:gd name="connsiteX6" fmla="*/ 235172 w 274701"/>
                  <a:gd name="connsiteY6" fmla="*/ 58483 h 145800"/>
                  <a:gd name="connsiteX7" fmla="*/ 185452 w 274701"/>
                  <a:gd name="connsiteY7" fmla="*/ 126968 h 145800"/>
                  <a:gd name="connsiteX8" fmla="*/ 141351 w 274701"/>
                  <a:gd name="connsiteY8" fmla="*/ 139160 h 145800"/>
                  <a:gd name="connsiteX9" fmla="*/ 14954 w 274701"/>
                  <a:gd name="connsiteY9" fmla="*/ 87154 h 145800"/>
                  <a:gd name="connsiteX10" fmla="*/ 0 w 274701"/>
                  <a:gd name="connsiteY10" fmla="*/ 83248 h 14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4701" h="145800">
                    <a:moveTo>
                      <a:pt x="0" y="83248"/>
                    </a:moveTo>
                    <a:cubicBezTo>
                      <a:pt x="0" y="72962"/>
                      <a:pt x="0" y="62579"/>
                      <a:pt x="0" y="50006"/>
                    </a:cubicBezTo>
                    <a:cubicBezTo>
                      <a:pt x="34671" y="64103"/>
                      <a:pt x="68104" y="77629"/>
                      <a:pt x="101537" y="91250"/>
                    </a:cubicBezTo>
                    <a:cubicBezTo>
                      <a:pt x="112776" y="95822"/>
                      <a:pt x="124778" y="99155"/>
                      <a:pt x="134969" y="105347"/>
                    </a:cubicBezTo>
                    <a:cubicBezTo>
                      <a:pt x="151448" y="115443"/>
                      <a:pt x="161544" y="109061"/>
                      <a:pt x="173546" y="97060"/>
                    </a:cubicBezTo>
                    <a:cubicBezTo>
                      <a:pt x="206502" y="64008"/>
                      <a:pt x="240887" y="32290"/>
                      <a:pt x="274701" y="0"/>
                    </a:cubicBezTo>
                    <a:cubicBezTo>
                      <a:pt x="266224" y="22670"/>
                      <a:pt x="248507" y="39148"/>
                      <a:pt x="235172" y="58483"/>
                    </a:cubicBezTo>
                    <a:cubicBezTo>
                      <a:pt x="219266" y="81725"/>
                      <a:pt x="201740" y="103918"/>
                      <a:pt x="185452" y="126968"/>
                    </a:cubicBezTo>
                    <a:cubicBezTo>
                      <a:pt x="169831" y="149066"/>
                      <a:pt x="166116" y="149733"/>
                      <a:pt x="141351" y="139160"/>
                    </a:cubicBezTo>
                    <a:cubicBezTo>
                      <a:pt x="99441" y="121253"/>
                      <a:pt x="57150" y="104299"/>
                      <a:pt x="14954" y="87154"/>
                    </a:cubicBezTo>
                    <a:cubicBezTo>
                      <a:pt x="10287" y="85344"/>
                      <a:pt x="5048" y="84582"/>
                      <a:pt x="0" y="83248"/>
                    </a:cubicBezTo>
                    <a:close/>
                  </a:path>
                </a:pathLst>
              </a:custGeom>
              <a:solidFill>
                <a:srgbClr val="ED8A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393" name="Freeform: Shape 5">
              <a:extLst>
                <a:ext uri="{FF2B5EF4-FFF2-40B4-BE49-F238E27FC236}">
                  <a16:creationId xmlns:a16="http://schemas.microsoft.com/office/drawing/2014/main" id="{42D9A695-9FD6-44A4-81A3-CE4235B18121}"/>
                </a:ext>
              </a:extLst>
            </p:cNvPr>
            <p:cNvSpPr/>
            <p:nvPr/>
          </p:nvSpPr>
          <p:spPr>
            <a:xfrm>
              <a:off x="5853532" y="2895491"/>
              <a:ext cx="226084" cy="220308"/>
            </a:xfrm>
            <a:custGeom>
              <a:avLst/>
              <a:gdLst>
                <a:gd name="connsiteX0" fmla="*/ 226084 w 226084"/>
                <a:gd name="connsiteY0" fmla="*/ 78023 h 220308"/>
                <a:gd name="connsiteX1" fmla="*/ 180555 w 226084"/>
                <a:gd name="connsiteY1" fmla="*/ 204420 h 220308"/>
                <a:gd name="connsiteX2" fmla="*/ 141788 w 226084"/>
                <a:gd name="connsiteY2" fmla="*/ 218803 h 220308"/>
                <a:gd name="connsiteX3" fmla="*/ 13867 w 226084"/>
                <a:gd name="connsiteY3" fmla="*/ 134316 h 220308"/>
                <a:gd name="connsiteX4" fmla="*/ 532 w 226084"/>
                <a:gd name="connsiteY4" fmla="*/ 87453 h 220308"/>
                <a:gd name="connsiteX5" fmla="*/ 75018 w 226084"/>
                <a:gd name="connsiteY5" fmla="*/ 46972 h 220308"/>
                <a:gd name="connsiteX6" fmla="*/ 88067 w 226084"/>
                <a:gd name="connsiteY6" fmla="*/ 52401 h 220308"/>
                <a:gd name="connsiteX7" fmla="*/ 106736 w 226084"/>
                <a:gd name="connsiteY7" fmla="*/ 45734 h 220308"/>
                <a:gd name="connsiteX8" fmla="*/ 168458 w 226084"/>
                <a:gd name="connsiteY8" fmla="*/ 299 h 220308"/>
                <a:gd name="connsiteX9" fmla="*/ 223513 w 226084"/>
                <a:gd name="connsiteY9" fmla="*/ 58307 h 220308"/>
                <a:gd name="connsiteX10" fmla="*/ 226084 w 226084"/>
                <a:gd name="connsiteY10" fmla="*/ 78023 h 22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084" h="220308">
                  <a:moveTo>
                    <a:pt x="226084" y="78023"/>
                  </a:moveTo>
                  <a:cubicBezTo>
                    <a:pt x="224370" y="128601"/>
                    <a:pt x="207796" y="168511"/>
                    <a:pt x="180555" y="204420"/>
                  </a:cubicBezTo>
                  <a:cubicBezTo>
                    <a:pt x="170554" y="217565"/>
                    <a:pt x="158362" y="223280"/>
                    <a:pt x="141788" y="218803"/>
                  </a:cubicBezTo>
                  <a:cubicBezTo>
                    <a:pt x="89782" y="204801"/>
                    <a:pt x="45681" y="178798"/>
                    <a:pt x="13867" y="134316"/>
                  </a:cubicBezTo>
                  <a:cubicBezTo>
                    <a:pt x="3961" y="120505"/>
                    <a:pt x="-1849" y="104884"/>
                    <a:pt x="532" y="87453"/>
                  </a:cubicBezTo>
                  <a:cubicBezTo>
                    <a:pt x="5295" y="52687"/>
                    <a:pt x="37585" y="35256"/>
                    <a:pt x="75018" y="46972"/>
                  </a:cubicBezTo>
                  <a:cubicBezTo>
                    <a:pt x="79495" y="48401"/>
                    <a:pt x="84257" y="49829"/>
                    <a:pt x="88067" y="52401"/>
                  </a:cubicBezTo>
                  <a:cubicBezTo>
                    <a:pt x="97687" y="58878"/>
                    <a:pt x="102355" y="57354"/>
                    <a:pt x="106736" y="45734"/>
                  </a:cubicBezTo>
                  <a:cubicBezTo>
                    <a:pt x="119690" y="11634"/>
                    <a:pt x="139693" y="-2272"/>
                    <a:pt x="168458" y="299"/>
                  </a:cubicBezTo>
                  <a:cubicBezTo>
                    <a:pt x="193890" y="2490"/>
                    <a:pt x="217703" y="27350"/>
                    <a:pt x="223513" y="58307"/>
                  </a:cubicBezTo>
                  <a:cubicBezTo>
                    <a:pt x="225132" y="66498"/>
                    <a:pt x="225704" y="74785"/>
                    <a:pt x="226084" y="78023"/>
                  </a:cubicBezTo>
                  <a:close/>
                </a:path>
              </a:pathLst>
            </a:custGeom>
            <a:solidFill>
              <a:srgbClr val="E76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4" name="Freeform: Shape 6">
              <a:extLst>
                <a:ext uri="{FF2B5EF4-FFF2-40B4-BE49-F238E27FC236}">
                  <a16:creationId xmlns:a16="http://schemas.microsoft.com/office/drawing/2014/main" id="{96D99A76-2E02-49A7-8E9F-F9C6A1E4B637}"/>
                </a:ext>
              </a:extLst>
            </p:cNvPr>
            <p:cNvSpPr/>
            <p:nvPr/>
          </p:nvSpPr>
          <p:spPr>
            <a:xfrm>
              <a:off x="6122744" y="3145469"/>
              <a:ext cx="197738" cy="193802"/>
            </a:xfrm>
            <a:custGeom>
              <a:avLst/>
              <a:gdLst>
                <a:gd name="connsiteX0" fmla="*/ 197665 w 197738"/>
                <a:gd name="connsiteY0" fmla="*/ 76743 h 193802"/>
                <a:gd name="connsiteX1" fmla="*/ 156040 w 197738"/>
                <a:gd name="connsiteY1" fmla="*/ 152276 h 193802"/>
                <a:gd name="connsiteX2" fmla="*/ 88699 w 197738"/>
                <a:gd name="connsiteY2" fmla="*/ 191043 h 193802"/>
                <a:gd name="connsiteX3" fmla="*/ 60028 w 197738"/>
                <a:gd name="connsiteY3" fmla="*/ 188185 h 193802"/>
                <a:gd name="connsiteX4" fmla="*/ 307 w 197738"/>
                <a:gd name="connsiteY4" fmla="*/ 47120 h 193802"/>
                <a:gd name="connsiteX5" fmla="*/ 35835 w 197738"/>
                <a:gd name="connsiteY5" fmla="*/ 1114 h 193802"/>
                <a:gd name="connsiteX6" fmla="*/ 90223 w 197738"/>
                <a:gd name="connsiteY6" fmla="*/ 26451 h 193802"/>
                <a:gd name="connsiteX7" fmla="*/ 118702 w 197738"/>
                <a:gd name="connsiteY7" fmla="*/ 32166 h 193802"/>
                <a:gd name="connsiteX8" fmla="*/ 173852 w 197738"/>
                <a:gd name="connsiteY8" fmla="*/ 28261 h 193802"/>
                <a:gd name="connsiteX9" fmla="*/ 197665 w 197738"/>
                <a:gd name="connsiteY9" fmla="*/ 76743 h 193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738" h="193802">
                  <a:moveTo>
                    <a:pt x="197665" y="76743"/>
                  </a:moveTo>
                  <a:cubicBezTo>
                    <a:pt x="197093" y="109223"/>
                    <a:pt x="178234" y="131893"/>
                    <a:pt x="156040" y="152276"/>
                  </a:cubicBezTo>
                  <a:cubicBezTo>
                    <a:pt x="136610" y="170088"/>
                    <a:pt x="113845" y="182851"/>
                    <a:pt x="88699" y="191043"/>
                  </a:cubicBezTo>
                  <a:cubicBezTo>
                    <a:pt x="78793" y="194281"/>
                    <a:pt x="67934" y="196091"/>
                    <a:pt x="60028" y="188185"/>
                  </a:cubicBezTo>
                  <a:cubicBezTo>
                    <a:pt x="21071" y="149323"/>
                    <a:pt x="-3027" y="103413"/>
                    <a:pt x="307" y="47120"/>
                  </a:cubicBezTo>
                  <a:cubicBezTo>
                    <a:pt x="1831" y="21879"/>
                    <a:pt x="16880" y="4829"/>
                    <a:pt x="35835" y="1114"/>
                  </a:cubicBezTo>
                  <a:cubicBezTo>
                    <a:pt x="59838" y="-3553"/>
                    <a:pt x="78507" y="6734"/>
                    <a:pt x="90223" y="26451"/>
                  </a:cubicBezTo>
                  <a:cubicBezTo>
                    <a:pt x="98986" y="41119"/>
                    <a:pt x="105082" y="43024"/>
                    <a:pt x="118702" y="32166"/>
                  </a:cubicBezTo>
                  <a:cubicBezTo>
                    <a:pt x="135276" y="18926"/>
                    <a:pt x="155088" y="17402"/>
                    <a:pt x="173852" y="28261"/>
                  </a:cubicBezTo>
                  <a:cubicBezTo>
                    <a:pt x="191950" y="38738"/>
                    <a:pt x="198522" y="56074"/>
                    <a:pt x="197665" y="76743"/>
                  </a:cubicBezTo>
                  <a:close/>
                </a:path>
              </a:pathLst>
            </a:custGeom>
            <a:solidFill>
              <a:srgbClr val="E76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5" name="Freeform: Shape 7">
              <a:extLst>
                <a:ext uri="{FF2B5EF4-FFF2-40B4-BE49-F238E27FC236}">
                  <a16:creationId xmlns:a16="http://schemas.microsoft.com/office/drawing/2014/main" id="{65908251-3BEF-4DE4-B66D-8EEFA4A0DB37}"/>
                </a:ext>
              </a:extLst>
            </p:cNvPr>
            <p:cNvSpPr/>
            <p:nvPr/>
          </p:nvSpPr>
          <p:spPr>
            <a:xfrm>
              <a:off x="5920575" y="3310777"/>
              <a:ext cx="168202" cy="162428"/>
            </a:xfrm>
            <a:custGeom>
              <a:avLst/>
              <a:gdLst>
                <a:gd name="connsiteX0" fmla="*/ 168185 w 168202"/>
                <a:gd name="connsiteY0" fmla="*/ 64978 h 162428"/>
                <a:gd name="connsiteX1" fmla="*/ 126561 w 168202"/>
                <a:gd name="connsiteY1" fmla="*/ 153561 h 162428"/>
                <a:gd name="connsiteX2" fmla="*/ 100844 w 168202"/>
                <a:gd name="connsiteY2" fmla="*/ 161276 h 162428"/>
                <a:gd name="connsiteX3" fmla="*/ 10451 w 168202"/>
                <a:gd name="connsiteY3" fmla="*/ 98792 h 162428"/>
                <a:gd name="connsiteX4" fmla="*/ 8927 w 168202"/>
                <a:gd name="connsiteY4" fmla="*/ 42594 h 162428"/>
                <a:gd name="connsiteX5" fmla="*/ 64839 w 168202"/>
                <a:gd name="connsiteY5" fmla="*/ 35451 h 162428"/>
                <a:gd name="connsiteX6" fmla="*/ 81317 w 168202"/>
                <a:gd name="connsiteY6" fmla="*/ 33355 h 162428"/>
                <a:gd name="connsiteX7" fmla="*/ 133705 w 168202"/>
                <a:gd name="connsiteY7" fmla="*/ 1732 h 162428"/>
                <a:gd name="connsiteX8" fmla="*/ 168185 w 168202"/>
                <a:gd name="connsiteY8" fmla="*/ 64978 h 16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202" h="162428">
                  <a:moveTo>
                    <a:pt x="168185" y="64978"/>
                  </a:moveTo>
                  <a:cubicBezTo>
                    <a:pt x="166852" y="95172"/>
                    <a:pt x="151326" y="126414"/>
                    <a:pt x="126561" y="153561"/>
                  </a:cubicBezTo>
                  <a:cubicBezTo>
                    <a:pt x="119608" y="161181"/>
                    <a:pt x="111035" y="164324"/>
                    <a:pt x="100844" y="161276"/>
                  </a:cubicBezTo>
                  <a:cubicBezTo>
                    <a:pt x="64077" y="150036"/>
                    <a:pt x="32454" y="131177"/>
                    <a:pt x="10451" y="98792"/>
                  </a:cubicBezTo>
                  <a:cubicBezTo>
                    <a:pt x="-3169" y="78789"/>
                    <a:pt x="-3265" y="56882"/>
                    <a:pt x="8927" y="42594"/>
                  </a:cubicBezTo>
                  <a:cubicBezTo>
                    <a:pt x="21024" y="28497"/>
                    <a:pt x="42836" y="25640"/>
                    <a:pt x="64839" y="35451"/>
                  </a:cubicBezTo>
                  <a:cubicBezTo>
                    <a:pt x="70840" y="38118"/>
                    <a:pt x="75507" y="44118"/>
                    <a:pt x="81317" y="33355"/>
                  </a:cubicBezTo>
                  <a:cubicBezTo>
                    <a:pt x="97129" y="4304"/>
                    <a:pt x="112369" y="-4078"/>
                    <a:pt x="133705" y="1732"/>
                  </a:cubicBezTo>
                  <a:cubicBezTo>
                    <a:pt x="155136" y="7447"/>
                    <a:pt x="168757" y="29545"/>
                    <a:pt x="168185" y="64978"/>
                  </a:cubicBezTo>
                  <a:close/>
                </a:path>
              </a:pathLst>
            </a:custGeom>
            <a:solidFill>
              <a:srgbClr val="E76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405" name="Rectangle: Rounded Corners 396">
            <a:extLst>
              <a:ext uri="{FF2B5EF4-FFF2-40B4-BE49-F238E27FC236}">
                <a16:creationId xmlns:a16="http://schemas.microsoft.com/office/drawing/2014/main" id="{C3AB3785-51DB-4046-8DD9-5AD92E5FEA25}"/>
              </a:ext>
            </a:extLst>
          </p:cNvPr>
          <p:cNvSpPr/>
          <p:nvPr/>
        </p:nvSpPr>
        <p:spPr>
          <a:xfrm rot="5400000">
            <a:off x="9918977" y="614308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406" name="Rectangle: Rounded Corners 396">
            <a:extLst>
              <a:ext uri="{FF2B5EF4-FFF2-40B4-BE49-F238E27FC236}">
                <a16:creationId xmlns:a16="http://schemas.microsoft.com/office/drawing/2014/main" id="{4E18B2E6-3357-4195-8573-182F24291FB0}"/>
              </a:ext>
            </a:extLst>
          </p:cNvPr>
          <p:cNvSpPr/>
          <p:nvPr/>
        </p:nvSpPr>
        <p:spPr>
          <a:xfrm rot="5400000">
            <a:off x="1853013" y="610025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407" name="Rectangle: Rounded Corners 396">
            <a:extLst>
              <a:ext uri="{FF2B5EF4-FFF2-40B4-BE49-F238E27FC236}">
                <a16:creationId xmlns:a16="http://schemas.microsoft.com/office/drawing/2014/main" id="{098A1174-549E-48BC-959C-C7643B497D50}"/>
              </a:ext>
            </a:extLst>
          </p:cNvPr>
          <p:cNvSpPr/>
          <p:nvPr/>
        </p:nvSpPr>
        <p:spPr>
          <a:xfrm rot="5400000">
            <a:off x="7949756" y="623829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408" name="Rectangle: Rounded Corners 396">
            <a:extLst>
              <a:ext uri="{FF2B5EF4-FFF2-40B4-BE49-F238E27FC236}">
                <a16:creationId xmlns:a16="http://schemas.microsoft.com/office/drawing/2014/main" id="{B5FAC2E0-68B2-484C-9452-FDBAB7E9576B}"/>
              </a:ext>
            </a:extLst>
          </p:cNvPr>
          <p:cNvSpPr/>
          <p:nvPr/>
        </p:nvSpPr>
        <p:spPr>
          <a:xfrm rot="5400000">
            <a:off x="5927421" y="613219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409" name="Rectangle: Rounded Corners 396">
            <a:extLst>
              <a:ext uri="{FF2B5EF4-FFF2-40B4-BE49-F238E27FC236}">
                <a16:creationId xmlns:a16="http://schemas.microsoft.com/office/drawing/2014/main" id="{83B91974-F5C9-4F26-8983-6A9941C7EC7A}"/>
              </a:ext>
            </a:extLst>
          </p:cNvPr>
          <p:cNvSpPr/>
          <p:nvPr/>
        </p:nvSpPr>
        <p:spPr>
          <a:xfrm rot="5400000">
            <a:off x="3893396" y="621919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8BB9A078-0AE6-41B5-9827-525E7778474E}"/>
              </a:ext>
            </a:extLst>
          </p:cNvPr>
          <p:cNvSpPr txBox="1"/>
          <p:nvPr/>
        </p:nvSpPr>
        <p:spPr>
          <a:xfrm>
            <a:off x="3102307" y="934310"/>
            <a:ext cx="347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,</a:t>
            </a:r>
          </a:p>
        </p:txBody>
      </p:sp>
      <p:sp>
        <p:nvSpPr>
          <p:cNvPr id="410" name="กล่องข้อความ 409">
            <a:extLst>
              <a:ext uri="{FF2B5EF4-FFF2-40B4-BE49-F238E27FC236}">
                <a16:creationId xmlns:a16="http://schemas.microsoft.com/office/drawing/2014/main" id="{77A2BB96-E9FE-433B-B858-FA6682BD50C2}"/>
              </a:ext>
            </a:extLst>
          </p:cNvPr>
          <p:cNvSpPr txBox="1"/>
          <p:nvPr/>
        </p:nvSpPr>
        <p:spPr>
          <a:xfrm>
            <a:off x="9146997" y="950983"/>
            <a:ext cx="347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,</a:t>
            </a:r>
          </a:p>
        </p:txBody>
      </p:sp>
      <p:sp>
        <p:nvSpPr>
          <p:cNvPr id="411" name="กล่องข้อความ 410">
            <a:extLst>
              <a:ext uri="{FF2B5EF4-FFF2-40B4-BE49-F238E27FC236}">
                <a16:creationId xmlns:a16="http://schemas.microsoft.com/office/drawing/2014/main" id="{5111CC8A-02A5-46CE-8A68-872385DA1A1B}"/>
              </a:ext>
            </a:extLst>
          </p:cNvPr>
          <p:cNvSpPr txBox="1"/>
          <p:nvPr/>
        </p:nvSpPr>
        <p:spPr>
          <a:xfrm>
            <a:off x="7136443" y="950983"/>
            <a:ext cx="347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,</a:t>
            </a:r>
          </a:p>
        </p:txBody>
      </p:sp>
      <p:sp>
        <p:nvSpPr>
          <p:cNvPr id="412" name="กล่องข้อความ 411">
            <a:extLst>
              <a:ext uri="{FF2B5EF4-FFF2-40B4-BE49-F238E27FC236}">
                <a16:creationId xmlns:a16="http://schemas.microsoft.com/office/drawing/2014/main" id="{FE42C51B-B7FA-4D98-BC67-7C56E173986A}"/>
              </a:ext>
            </a:extLst>
          </p:cNvPr>
          <p:cNvSpPr txBox="1"/>
          <p:nvPr/>
        </p:nvSpPr>
        <p:spPr>
          <a:xfrm>
            <a:off x="5114417" y="941412"/>
            <a:ext cx="347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,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B4B78131-5768-4944-A00C-0B2E874C7E7C}"/>
              </a:ext>
            </a:extLst>
          </p:cNvPr>
          <p:cNvSpPr txBox="1"/>
          <p:nvPr/>
        </p:nvSpPr>
        <p:spPr>
          <a:xfrm>
            <a:off x="1537243" y="1013375"/>
            <a:ext cx="1465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latin typeface="Arial Rounded MT Bold" panose="020F0704030504030204" pitchFamily="34" charset="0"/>
            </a:endParaRPr>
          </a:p>
        </p:txBody>
      </p:sp>
      <p:cxnSp>
        <p:nvCxnSpPr>
          <p:cNvPr id="413" name="Straight Connector 84">
            <a:extLst>
              <a:ext uri="{FF2B5EF4-FFF2-40B4-BE49-F238E27FC236}">
                <a16:creationId xmlns:a16="http://schemas.microsoft.com/office/drawing/2014/main" id="{4B42E5C8-B914-4C2D-9EA2-36DF08EF585B}"/>
              </a:ext>
            </a:extLst>
          </p:cNvPr>
          <p:cNvCxnSpPr>
            <a:cxnSpLocks/>
          </p:cNvCxnSpPr>
          <p:nvPr/>
        </p:nvCxnSpPr>
        <p:spPr>
          <a:xfrm>
            <a:off x="1127426" y="136663"/>
            <a:ext cx="0" cy="250014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4" name="กล่องข้อความ 413">
            <a:extLst>
              <a:ext uri="{FF2B5EF4-FFF2-40B4-BE49-F238E27FC236}">
                <a16:creationId xmlns:a16="http://schemas.microsoft.com/office/drawing/2014/main" id="{F05E4211-55C5-4AB4-82CC-7C5D737E8255}"/>
              </a:ext>
            </a:extLst>
          </p:cNvPr>
          <p:cNvSpPr txBox="1"/>
          <p:nvPr/>
        </p:nvSpPr>
        <p:spPr>
          <a:xfrm>
            <a:off x="9584072" y="1013374"/>
            <a:ext cx="1465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12</a:t>
            </a:r>
          </a:p>
        </p:txBody>
      </p:sp>
      <p:sp>
        <p:nvSpPr>
          <p:cNvPr id="415" name="กล่องข้อความ 414">
            <a:extLst>
              <a:ext uri="{FF2B5EF4-FFF2-40B4-BE49-F238E27FC236}">
                <a16:creationId xmlns:a16="http://schemas.microsoft.com/office/drawing/2014/main" id="{9C193053-0985-41A7-A688-AB4D36B81825}"/>
              </a:ext>
            </a:extLst>
          </p:cNvPr>
          <p:cNvSpPr txBox="1"/>
          <p:nvPr/>
        </p:nvSpPr>
        <p:spPr>
          <a:xfrm>
            <a:off x="7644330" y="1027375"/>
            <a:ext cx="1465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8</a:t>
            </a:r>
          </a:p>
        </p:txBody>
      </p:sp>
      <p:sp>
        <p:nvSpPr>
          <p:cNvPr id="416" name="กล่องข้อความ 415">
            <a:extLst>
              <a:ext uri="{FF2B5EF4-FFF2-40B4-BE49-F238E27FC236}">
                <a16:creationId xmlns:a16="http://schemas.microsoft.com/office/drawing/2014/main" id="{F3D86B79-D7F5-490B-80D9-BA8775A9C5A1}"/>
              </a:ext>
            </a:extLst>
          </p:cNvPr>
          <p:cNvSpPr txBox="1"/>
          <p:nvPr/>
        </p:nvSpPr>
        <p:spPr>
          <a:xfrm>
            <a:off x="1503135" y="1010951"/>
            <a:ext cx="1465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-4</a:t>
            </a:r>
          </a:p>
        </p:txBody>
      </p:sp>
      <p:sp>
        <p:nvSpPr>
          <p:cNvPr id="425" name="Freeform: Shape 241">
            <a:extLst>
              <a:ext uri="{FF2B5EF4-FFF2-40B4-BE49-F238E27FC236}">
                <a16:creationId xmlns:a16="http://schemas.microsoft.com/office/drawing/2014/main" id="{D3840693-9E4D-482E-8264-946E19F3B258}"/>
              </a:ext>
            </a:extLst>
          </p:cNvPr>
          <p:cNvSpPr/>
          <p:nvPr/>
        </p:nvSpPr>
        <p:spPr>
          <a:xfrm>
            <a:off x="5819671" y="5317654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9" name="51">
            <a:extLst>
              <a:ext uri="{FF2B5EF4-FFF2-40B4-BE49-F238E27FC236}">
                <a16:creationId xmlns:a16="http://schemas.microsoft.com/office/drawing/2014/main" id="{BDDB35A3-5164-4DB1-8C7B-52BD18EB468A}"/>
              </a:ext>
            </a:extLst>
          </p:cNvPr>
          <p:cNvGrpSpPr/>
          <p:nvPr/>
        </p:nvGrpSpPr>
        <p:grpSpPr>
          <a:xfrm>
            <a:off x="6407465" y="5253364"/>
            <a:ext cx="1828610" cy="1015663"/>
            <a:chOff x="6407465" y="5253364"/>
            <a:chExt cx="1828610" cy="1015663"/>
          </a:xfrm>
        </p:grpSpPr>
        <p:sp>
          <p:nvSpPr>
            <p:cNvPr id="419" name="5">
              <a:extLst>
                <a:ext uri="{FF2B5EF4-FFF2-40B4-BE49-F238E27FC236}">
                  <a16:creationId xmlns:a16="http://schemas.microsoft.com/office/drawing/2014/main" id="{22EF801D-472A-4D5D-A451-3AB29B88410F}"/>
                </a:ext>
              </a:extLst>
            </p:cNvPr>
            <p:cNvSpPr/>
            <p:nvPr/>
          </p:nvSpPr>
          <p:spPr>
            <a:xfrm rot="5400000">
              <a:off x="6884770" y="4858338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26" name="กล่องข้อความ 425">
              <a:extLst>
                <a:ext uri="{FF2B5EF4-FFF2-40B4-BE49-F238E27FC236}">
                  <a16:creationId xmlns:a16="http://schemas.microsoft.com/office/drawing/2014/main" id="{8662D7E5-1DDF-4AB6-83A3-FF70AC5DC1F8}"/>
                </a:ext>
              </a:extLst>
            </p:cNvPr>
            <p:cNvSpPr txBox="1"/>
            <p:nvPr/>
          </p:nvSpPr>
          <p:spPr>
            <a:xfrm>
              <a:off x="6425732" y="5253364"/>
              <a:ext cx="14650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+mj-lt"/>
                </a:rPr>
                <a:t> </a:t>
              </a:r>
              <a:r>
                <a:rPr lang="en-US" sz="6000" dirty="0">
                  <a:latin typeface="Arial Rounded MT Bold" panose="020F0704030504030204" pitchFamily="34" charset="0"/>
                </a:rPr>
                <a:t>2</a:t>
              </a:r>
            </a:p>
          </p:txBody>
        </p:sp>
      </p:grpSp>
      <p:grpSp>
        <p:nvGrpSpPr>
          <p:cNvPr id="7" name="31">
            <a:extLst>
              <a:ext uri="{FF2B5EF4-FFF2-40B4-BE49-F238E27FC236}">
                <a16:creationId xmlns:a16="http://schemas.microsoft.com/office/drawing/2014/main" id="{470AB628-7D53-4A1E-B2FE-BD62F1F96388}"/>
              </a:ext>
            </a:extLst>
          </p:cNvPr>
          <p:cNvGrpSpPr/>
          <p:nvPr/>
        </p:nvGrpSpPr>
        <p:grpSpPr>
          <a:xfrm>
            <a:off x="7575433" y="3883829"/>
            <a:ext cx="1828610" cy="1015663"/>
            <a:chOff x="7575433" y="3883829"/>
            <a:chExt cx="1828610" cy="1015663"/>
          </a:xfrm>
        </p:grpSpPr>
        <p:sp>
          <p:nvSpPr>
            <p:cNvPr id="421" name="3">
              <a:extLst>
                <a:ext uri="{FF2B5EF4-FFF2-40B4-BE49-F238E27FC236}">
                  <a16:creationId xmlns:a16="http://schemas.microsoft.com/office/drawing/2014/main" id="{184EC126-7602-4A3C-8B3B-C08EBD146323}"/>
                </a:ext>
              </a:extLst>
            </p:cNvPr>
            <p:cNvSpPr/>
            <p:nvPr/>
          </p:nvSpPr>
          <p:spPr>
            <a:xfrm rot="5400000">
              <a:off x="8052738" y="3499178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27" name="กล่องข้อความ 426">
              <a:extLst>
                <a:ext uri="{FF2B5EF4-FFF2-40B4-BE49-F238E27FC236}">
                  <a16:creationId xmlns:a16="http://schemas.microsoft.com/office/drawing/2014/main" id="{89DB4672-FD73-4A40-9B9B-4C9F75BC76BB}"/>
                </a:ext>
              </a:extLst>
            </p:cNvPr>
            <p:cNvSpPr txBox="1"/>
            <p:nvPr/>
          </p:nvSpPr>
          <p:spPr>
            <a:xfrm>
              <a:off x="7716490" y="3883829"/>
              <a:ext cx="14650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Arial Rounded MT Bold" panose="020F0704030504030204" pitchFamily="34" charset="0"/>
                </a:rPr>
                <a:t>0</a:t>
              </a:r>
            </a:p>
          </p:txBody>
        </p:sp>
      </p:grpSp>
      <p:grpSp>
        <p:nvGrpSpPr>
          <p:cNvPr id="8" name="41">
            <a:extLst>
              <a:ext uri="{FF2B5EF4-FFF2-40B4-BE49-F238E27FC236}">
                <a16:creationId xmlns:a16="http://schemas.microsoft.com/office/drawing/2014/main" id="{53C4D7B3-DEF1-4AF2-9374-51ECD36AFF62}"/>
              </a:ext>
            </a:extLst>
          </p:cNvPr>
          <p:cNvGrpSpPr/>
          <p:nvPr/>
        </p:nvGrpSpPr>
        <p:grpSpPr>
          <a:xfrm>
            <a:off x="3634801" y="5226019"/>
            <a:ext cx="1828610" cy="1015663"/>
            <a:chOff x="3589536" y="5253364"/>
            <a:chExt cx="1828610" cy="1015663"/>
          </a:xfrm>
        </p:grpSpPr>
        <p:sp>
          <p:nvSpPr>
            <p:cNvPr id="420" name="Rectangle: Rounded Corners 396">
              <a:extLst>
                <a:ext uri="{FF2B5EF4-FFF2-40B4-BE49-F238E27FC236}">
                  <a16:creationId xmlns:a16="http://schemas.microsoft.com/office/drawing/2014/main" id="{5747F2F1-C0C5-4C1B-B029-08669C1AD2F2}"/>
                </a:ext>
              </a:extLst>
            </p:cNvPr>
            <p:cNvSpPr/>
            <p:nvPr/>
          </p:nvSpPr>
          <p:spPr>
            <a:xfrm rot="5400000">
              <a:off x="4066841" y="4876206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28" name="กล่องข้อความ 427">
              <a:extLst>
                <a:ext uri="{FF2B5EF4-FFF2-40B4-BE49-F238E27FC236}">
                  <a16:creationId xmlns:a16="http://schemas.microsoft.com/office/drawing/2014/main" id="{9EEECFE4-BD4A-44F7-B96F-D746DC4979DB}"/>
                </a:ext>
              </a:extLst>
            </p:cNvPr>
            <p:cNvSpPr txBox="1"/>
            <p:nvPr/>
          </p:nvSpPr>
          <p:spPr>
            <a:xfrm>
              <a:off x="3760683" y="5253364"/>
              <a:ext cx="14650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Arial Rounded MT Bold" panose="020F0704030504030204" pitchFamily="34" charset="0"/>
                </a:rPr>
                <a:t>1</a:t>
              </a:r>
            </a:p>
          </p:txBody>
        </p:sp>
      </p:grpSp>
      <p:grpSp>
        <p:nvGrpSpPr>
          <p:cNvPr id="5" name="1">
            <a:extLst>
              <a:ext uri="{FF2B5EF4-FFF2-40B4-BE49-F238E27FC236}">
                <a16:creationId xmlns:a16="http://schemas.microsoft.com/office/drawing/2014/main" id="{E0215E84-8513-47E1-95F6-03A2796DDFDB}"/>
              </a:ext>
            </a:extLst>
          </p:cNvPr>
          <p:cNvGrpSpPr/>
          <p:nvPr/>
        </p:nvGrpSpPr>
        <p:grpSpPr>
          <a:xfrm>
            <a:off x="2511039" y="3948809"/>
            <a:ext cx="1828610" cy="1015663"/>
            <a:chOff x="2511039" y="3948809"/>
            <a:chExt cx="1828610" cy="1015663"/>
          </a:xfrm>
        </p:grpSpPr>
        <p:sp>
          <p:nvSpPr>
            <p:cNvPr id="423" name="1">
              <a:extLst>
                <a:ext uri="{FF2B5EF4-FFF2-40B4-BE49-F238E27FC236}">
                  <a16:creationId xmlns:a16="http://schemas.microsoft.com/office/drawing/2014/main" id="{27B42C3E-6245-4857-B152-E52D8BF991E2}"/>
                </a:ext>
              </a:extLst>
            </p:cNvPr>
            <p:cNvSpPr/>
            <p:nvPr/>
          </p:nvSpPr>
          <p:spPr>
            <a:xfrm rot="5400000">
              <a:off x="2988344" y="3562824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29" name="กล่องข้อความ 428">
              <a:extLst>
                <a:ext uri="{FF2B5EF4-FFF2-40B4-BE49-F238E27FC236}">
                  <a16:creationId xmlns:a16="http://schemas.microsoft.com/office/drawing/2014/main" id="{F1E15912-9949-4979-93D6-B7D47E510942}"/>
                </a:ext>
              </a:extLst>
            </p:cNvPr>
            <p:cNvSpPr txBox="1"/>
            <p:nvPr/>
          </p:nvSpPr>
          <p:spPr>
            <a:xfrm>
              <a:off x="2629961" y="3948809"/>
              <a:ext cx="14650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Arial Rounded MT Bold" panose="020F0704030504030204" pitchFamily="34" charset="0"/>
                </a:rPr>
                <a:t>-2</a:t>
              </a:r>
            </a:p>
          </p:txBody>
        </p:sp>
      </p:grpSp>
      <p:grpSp>
        <p:nvGrpSpPr>
          <p:cNvPr id="6" name="21">
            <a:extLst>
              <a:ext uri="{FF2B5EF4-FFF2-40B4-BE49-F238E27FC236}">
                <a16:creationId xmlns:a16="http://schemas.microsoft.com/office/drawing/2014/main" id="{A551D48A-ED35-4DBE-A746-296CDC580703}"/>
              </a:ext>
            </a:extLst>
          </p:cNvPr>
          <p:cNvGrpSpPr/>
          <p:nvPr/>
        </p:nvGrpSpPr>
        <p:grpSpPr>
          <a:xfrm>
            <a:off x="4951026" y="3926548"/>
            <a:ext cx="1828610" cy="1015663"/>
            <a:chOff x="4951026" y="3926548"/>
            <a:chExt cx="1828610" cy="1015663"/>
          </a:xfrm>
        </p:grpSpPr>
        <p:sp>
          <p:nvSpPr>
            <p:cNvPr id="422" name="Rectangle: Rounded Corners 396">
              <a:extLst>
                <a:ext uri="{FF2B5EF4-FFF2-40B4-BE49-F238E27FC236}">
                  <a16:creationId xmlns:a16="http://schemas.microsoft.com/office/drawing/2014/main" id="{0D327C84-02F8-4E2C-A3CD-E147EB632BAF}"/>
                </a:ext>
              </a:extLst>
            </p:cNvPr>
            <p:cNvSpPr/>
            <p:nvPr/>
          </p:nvSpPr>
          <p:spPr>
            <a:xfrm rot="5400000">
              <a:off x="5428331" y="3548187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30" name="2">
              <a:extLst>
                <a:ext uri="{FF2B5EF4-FFF2-40B4-BE49-F238E27FC236}">
                  <a16:creationId xmlns:a16="http://schemas.microsoft.com/office/drawing/2014/main" id="{D88B6D7B-88C0-4926-909A-91D8B2C8F281}"/>
                </a:ext>
              </a:extLst>
            </p:cNvPr>
            <p:cNvSpPr txBox="1"/>
            <p:nvPr/>
          </p:nvSpPr>
          <p:spPr>
            <a:xfrm>
              <a:off x="5117758" y="3926548"/>
              <a:ext cx="14650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Arial Rounded MT Bold" panose="020F0704030504030204" pitchFamily="34" charset="0"/>
                </a:rPr>
                <a:t>-1</a:t>
              </a:r>
            </a:p>
          </p:txBody>
        </p:sp>
      </p:grpSp>
      <p:sp>
        <p:nvSpPr>
          <p:cNvPr id="4" name="f1">
            <a:extLst>
              <a:ext uri="{FF2B5EF4-FFF2-40B4-BE49-F238E27FC236}">
                <a16:creationId xmlns:a16="http://schemas.microsoft.com/office/drawing/2014/main" id="{DA15085A-0F18-401F-9424-1E510C6065E8}"/>
              </a:ext>
            </a:extLst>
          </p:cNvPr>
          <p:cNvSpPr/>
          <p:nvPr/>
        </p:nvSpPr>
        <p:spPr>
          <a:xfrm>
            <a:off x="2385165" y="3207392"/>
            <a:ext cx="2007215" cy="252661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f2">
            <a:extLst>
              <a:ext uri="{FF2B5EF4-FFF2-40B4-BE49-F238E27FC236}">
                <a16:creationId xmlns:a16="http://schemas.microsoft.com/office/drawing/2014/main" id="{98B8BA0D-64A7-440E-AF5F-9B5E1079177A}"/>
              </a:ext>
            </a:extLst>
          </p:cNvPr>
          <p:cNvSpPr/>
          <p:nvPr/>
        </p:nvSpPr>
        <p:spPr>
          <a:xfrm>
            <a:off x="4839208" y="3163245"/>
            <a:ext cx="2007215" cy="252661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f4">
            <a:extLst>
              <a:ext uri="{FF2B5EF4-FFF2-40B4-BE49-F238E27FC236}">
                <a16:creationId xmlns:a16="http://schemas.microsoft.com/office/drawing/2014/main" id="{AA1F1766-3C3B-4C91-B588-AB63F271FB43}"/>
              </a:ext>
            </a:extLst>
          </p:cNvPr>
          <p:cNvSpPr/>
          <p:nvPr/>
        </p:nvSpPr>
        <p:spPr>
          <a:xfrm>
            <a:off x="3554051" y="4528765"/>
            <a:ext cx="2007215" cy="252661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f5">
            <a:extLst>
              <a:ext uri="{FF2B5EF4-FFF2-40B4-BE49-F238E27FC236}">
                <a16:creationId xmlns:a16="http://schemas.microsoft.com/office/drawing/2014/main" id="{26CEBA40-403A-4DB4-AC74-04F887623544}"/>
              </a:ext>
            </a:extLst>
          </p:cNvPr>
          <p:cNvSpPr/>
          <p:nvPr/>
        </p:nvSpPr>
        <p:spPr>
          <a:xfrm>
            <a:off x="6277365" y="4509336"/>
            <a:ext cx="2007215" cy="252661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กล่องข้อความ 212">
            <a:extLst>
              <a:ext uri="{FF2B5EF4-FFF2-40B4-BE49-F238E27FC236}">
                <a16:creationId xmlns:a16="http://schemas.microsoft.com/office/drawing/2014/main" id="{6C5C5076-7F53-4DEF-8B40-8D768FD711FB}"/>
              </a:ext>
            </a:extLst>
          </p:cNvPr>
          <p:cNvSpPr txBox="1"/>
          <p:nvPr/>
        </p:nvSpPr>
        <p:spPr>
          <a:xfrm>
            <a:off x="5590919" y="998795"/>
            <a:ext cx="1465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4</a:t>
            </a:r>
          </a:p>
        </p:txBody>
      </p:sp>
      <p:grpSp>
        <p:nvGrpSpPr>
          <p:cNvPr id="214" name="กลุ่ม 213">
            <a:extLst>
              <a:ext uri="{FF2B5EF4-FFF2-40B4-BE49-F238E27FC236}">
                <a16:creationId xmlns:a16="http://schemas.microsoft.com/office/drawing/2014/main" id="{6F8F62DF-96EA-4C62-B727-31C46B117D92}"/>
              </a:ext>
            </a:extLst>
          </p:cNvPr>
          <p:cNvGrpSpPr/>
          <p:nvPr/>
        </p:nvGrpSpPr>
        <p:grpSpPr>
          <a:xfrm>
            <a:off x="9829596" y="5837168"/>
            <a:ext cx="2469755" cy="873999"/>
            <a:chOff x="9829596" y="5837168"/>
            <a:chExt cx="2469755" cy="873999"/>
          </a:xfrm>
        </p:grpSpPr>
        <p:sp>
          <p:nvSpPr>
            <p:cNvPr id="216" name="Rectangle: Rounded Corners 396">
              <a:extLst>
                <a:ext uri="{FF2B5EF4-FFF2-40B4-BE49-F238E27FC236}">
                  <a16:creationId xmlns:a16="http://schemas.microsoft.com/office/drawing/2014/main" id="{B054998D-8308-47C3-A5FB-6EC57BD5EB1A}"/>
                </a:ext>
              </a:extLst>
            </p:cNvPr>
            <p:cNvSpPr/>
            <p:nvPr/>
          </p:nvSpPr>
          <p:spPr>
            <a:xfrm rot="5400000">
              <a:off x="10627474" y="5039290"/>
              <a:ext cx="873999" cy="2469755"/>
            </a:xfrm>
            <a:prstGeom prst="roundRect">
              <a:avLst>
                <a:gd name="adj" fmla="val 50000"/>
              </a:avLst>
            </a:prstGeom>
            <a:solidFill>
              <a:srgbClr val="EE9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217" name="กล่องข้อความ 216">
              <a:extLst>
                <a:ext uri="{FF2B5EF4-FFF2-40B4-BE49-F238E27FC236}">
                  <a16:creationId xmlns:a16="http://schemas.microsoft.com/office/drawing/2014/main" id="{1610CB38-F71F-49DE-9E0E-5E2938F3D16B}"/>
                </a:ext>
              </a:extLst>
            </p:cNvPr>
            <p:cNvSpPr txBox="1"/>
            <p:nvPr/>
          </p:nvSpPr>
          <p:spPr>
            <a:xfrm>
              <a:off x="10034028" y="5869563"/>
              <a:ext cx="19941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  <a:hlinkClick r:id="" action="ppaction://hlinkshowjump?jump=nextslid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ข้อถัดไป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18" name="กลุ่ม 217">
            <a:extLst>
              <a:ext uri="{FF2B5EF4-FFF2-40B4-BE49-F238E27FC236}">
                <a16:creationId xmlns:a16="http://schemas.microsoft.com/office/drawing/2014/main" id="{E2C6CBEE-6E79-4059-AFDC-A8EC8B61FAAE}"/>
              </a:ext>
            </a:extLst>
          </p:cNvPr>
          <p:cNvGrpSpPr/>
          <p:nvPr/>
        </p:nvGrpSpPr>
        <p:grpSpPr>
          <a:xfrm>
            <a:off x="-175524" y="5830983"/>
            <a:ext cx="2469755" cy="873999"/>
            <a:chOff x="9829596" y="5837168"/>
            <a:chExt cx="2469755" cy="873999"/>
          </a:xfrm>
        </p:grpSpPr>
        <p:sp>
          <p:nvSpPr>
            <p:cNvPr id="219" name="Rectangle: Rounded Corners 396">
              <a:extLst>
                <a:ext uri="{FF2B5EF4-FFF2-40B4-BE49-F238E27FC236}">
                  <a16:creationId xmlns:a16="http://schemas.microsoft.com/office/drawing/2014/main" id="{5F6BB760-B2DC-4FCB-A340-2E6E5B478EE6}"/>
                </a:ext>
              </a:extLst>
            </p:cNvPr>
            <p:cNvSpPr/>
            <p:nvPr/>
          </p:nvSpPr>
          <p:spPr>
            <a:xfrm rot="5400000">
              <a:off x="10627474" y="5039290"/>
              <a:ext cx="873999" cy="2469755"/>
            </a:xfrm>
            <a:prstGeom prst="roundRect">
              <a:avLst>
                <a:gd name="adj" fmla="val 50000"/>
              </a:avLst>
            </a:prstGeom>
            <a:solidFill>
              <a:srgbClr val="EE9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220" name="กล่องข้อความ 219">
              <a:extLst>
                <a:ext uri="{FF2B5EF4-FFF2-40B4-BE49-F238E27FC236}">
                  <a16:creationId xmlns:a16="http://schemas.microsoft.com/office/drawing/2014/main" id="{3A80F111-E516-49B2-92DA-8C4D98C41B16}"/>
                </a:ext>
              </a:extLst>
            </p:cNvPr>
            <p:cNvSpPr txBox="1"/>
            <p:nvPr/>
          </p:nvSpPr>
          <p:spPr>
            <a:xfrm>
              <a:off x="10034028" y="5869563"/>
              <a:ext cx="19941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  <a:hlinkClick r:id="" action="ppaction://hlinkshowjump?jump=previousslid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ย้อนกลับ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242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L -0.00013 0.00023 C 0.00013 -0.00926 0.00026 -0.01806 0.00066 -0.02685 C 0.00131 -0.03959 0.00326 -0.06528 0.00326 -0.06505 C 0.00222 -0.09537 0.00183 -0.125 0.00066 -0.15486 C 0.00053 -0.15741 -0.00052 -0.15972 -0.00091 -0.16158 C -0.00156 -0.16435 -0.00169 -0.16759 -0.0026 -0.16991 C -0.0039 -0.17408 -0.00586 -0.17755 -0.00742 -0.18102 C -0.0082 -0.18287 -0.00872 -0.18542 -0.00976 -0.18681 C -0.01106 -0.18797 -0.0125 -0.18912 -0.0138 -0.19074 C -0.01549 -0.19306 -0.01679 -0.19584 -0.01862 -0.19746 C -0.02083 -0.2 -0.02929 -0.20509 -0.03138 -0.20579 C -0.03893 -0.20949 -0.04648 -0.21505 -0.05429 -0.21551 L -0.07747 -0.2169 C -0.12838 -0.22593 -0.04869 -0.2125 -0.2082 -0.21968 C -0.21757 -0.22014 -0.22682 -0.22338 -0.23606 -0.22523 C -0.24804 -0.22755 -0.23815 -0.22593 -0.25677 -0.2294 C -0.26002 -0.22986 -0.26328 -0.23033 -0.26653 -0.23079 C -0.29609 -0.23403 -0.29205 -0.23334 -0.32135 -0.23472 C -0.32213 -0.23542 -0.32291 -0.23588 -0.32369 -0.23634 C -0.32565 -0.23727 -0.32773 -0.23727 -0.32942 -0.23912 C -0.33007 -0.23982 -0.33333 -0.24769 -0.33411 -0.25 C -0.33476 -0.25185 -0.33489 -0.25394 -0.33567 -0.25556 C -0.33632 -0.25695 -0.33737 -0.25764 -0.33815 -0.25834 C -0.33867 -0.26088 -0.33893 -0.26412 -0.33971 -0.26667 C -0.34036 -0.26829 -0.34179 -0.26875 -0.34218 -0.27084 C -0.34296 -0.27431 -0.34257 -0.27801 -0.34296 -0.28172 C -0.34336 -0.28565 -0.34427 -0.29283 -0.34427 -0.29259 C -0.34427 -0.31759 -0.34427 -0.34236 -0.34375 -0.36713 C -0.34362 -0.37477 -0.3427 -0.38287 -0.34218 -0.39051 C -0.34192 -0.39375 -0.3414 -0.39699 -0.3414 -0.40047 C -0.34114 -0.40672 -0.3414 -0.4132 -0.3414 -0.41922 " pathEditMode="relative" rAng="0" ptsTypes="AAAAAAAAAAAAAAAAAAAAAAAAAAAAAA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44" y="-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10" grpId="0" animBg="1"/>
      <p:bldP spid="210" grpId="1" animBg="1"/>
      <p:bldP spid="211" grpId="0" animBg="1"/>
      <p:bldP spid="211" grpId="1" animBg="1"/>
      <p:bldP spid="212" grpId="0" animBg="1"/>
      <p:bldP spid="2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สี่เหลี่ยมผืนผ้า 214">
            <a:extLst>
              <a:ext uri="{FF2B5EF4-FFF2-40B4-BE49-F238E27FC236}">
                <a16:creationId xmlns:a16="http://schemas.microsoft.com/office/drawing/2014/main" id="{C855FBB9-B7A7-492C-AFE7-048A494FC0D1}"/>
              </a:ext>
            </a:extLst>
          </p:cNvPr>
          <p:cNvSpPr/>
          <p:nvPr/>
        </p:nvSpPr>
        <p:spPr>
          <a:xfrm>
            <a:off x="-12682" y="-14024"/>
            <a:ext cx="12214414" cy="6901016"/>
          </a:xfrm>
          <a:prstGeom prst="rect">
            <a:avLst/>
          </a:prstGeom>
          <a:solidFill>
            <a:srgbClr val="FDF2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2" name="Graphic 1">
            <a:extLst>
              <a:ext uri="{FF2B5EF4-FFF2-40B4-BE49-F238E27FC236}">
                <a16:creationId xmlns:a16="http://schemas.microsoft.com/office/drawing/2014/main" id="{0D9F1EEA-BB8E-4A59-9062-35DBD3487AF5}"/>
              </a:ext>
            </a:extLst>
          </p:cNvPr>
          <p:cNvGrpSpPr/>
          <p:nvPr/>
        </p:nvGrpSpPr>
        <p:grpSpPr>
          <a:xfrm>
            <a:off x="1676401" y="5090160"/>
            <a:ext cx="1809262" cy="3191373"/>
            <a:chOff x="6189058" y="3162106"/>
            <a:chExt cx="1730882" cy="3154111"/>
          </a:xfrm>
        </p:grpSpPr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F30AEAE9-BFCE-4B4F-AC23-486F1B537C3F}"/>
                </a:ext>
              </a:extLst>
            </p:cNvPr>
            <p:cNvSpPr/>
            <p:nvPr/>
          </p:nvSpPr>
          <p:spPr>
            <a:xfrm>
              <a:off x="7809071" y="5030533"/>
              <a:ext cx="110869" cy="227171"/>
            </a:xfrm>
            <a:custGeom>
              <a:avLst/>
              <a:gdLst>
                <a:gd name="connsiteX0" fmla="*/ 0 w 110870"/>
                <a:gd name="connsiteY0" fmla="*/ 163258 h 227171"/>
                <a:gd name="connsiteX1" fmla="*/ 110871 w 110870"/>
                <a:gd name="connsiteY1" fmla="*/ 227171 h 227171"/>
                <a:gd name="connsiteX2" fmla="*/ 102965 w 110870"/>
                <a:gd name="connsiteY2" fmla="*/ 173545 h 227171"/>
                <a:gd name="connsiteX3" fmla="*/ 106108 w 110870"/>
                <a:gd name="connsiteY3" fmla="*/ 0 h 227171"/>
                <a:gd name="connsiteX4" fmla="*/ 105251 w 110870"/>
                <a:gd name="connsiteY4" fmla="*/ 2572 h 227171"/>
                <a:gd name="connsiteX5" fmla="*/ 0 w 110870"/>
                <a:gd name="connsiteY5" fmla="*/ 163258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870" h="227171">
                  <a:moveTo>
                    <a:pt x="0" y="163258"/>
                  </a:moveTo>
                  <a:cubicBezTo>
                    <a:pt x="36957" y="184594"/>
                    <a:pt x="73914" y="205930"/>
                    <a:pt x="110871" y="227171"/>
                  </a:cubicBezTo>
                  <a:cubicBezTo>
                    <a:pt x="104584" y="204121"/>
                    <a:pt x="101632" y="185738"/>
                    <a:pt x="102965" y="173545"/>
                  </a:cubicBezTo>
                  <a:cubicBezTo>
                    <a:pt x="106489" y="140208"/>
                    <a:pt x="107347" y="78105"/>
                    <a:pt x="106108" y="0"/>
                  </a:cubicBezTo>
                  <a:cubicBezTo>
                    <a:pt x="105823" y="857"/>
                    <a:pt x="105537" y="1714"/>
                    <a:pt x="105251" y="2572"/>
                  </a:cubicBezTo>
                  <a:cubicBezTo>
                    <a:pt x="83153" y="63532"/>
                    <a:pt x="49530" y="121634"/>
                    <a:pt x="0" y="163258"/>
                  </a:cubicBezTo>
                  <a:close/>
                </a:path>
              </a:pathLst>
            </a:custGeom>
            <a:solidFill>
              <a:srgbClr val="E59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96" name="Graphic 1">
              <a:extLst>
                <a:ext uri="{FF2B5EF4-FFF2-40B4-BE49-F238E27FC236}">
                  <a16:creationId xmlns:a16="http://schemas.microsoft.com/office/drawing/2014/main" id="{0D9F1EEA-BB8E-4A59-9062-35DBD3487AF5}"/>
                </a:ext>
              </a:extLst>
            </p:cNvPr>
            <p:cNvGrpSpPr/>
            <p:nvPr/>
          </p:nvGrpSpPr>
          <p:grpSpPr>
            <a:xfrm>
              <a:off x="6740616" y="3670041"/>
              <a:ext cx="862038" cy="405515"/>
              <a:chOff x="6740616" y="3670041"/>
              <a:chExt cx="862038" cy="405515"/>
            </a:xfrm>
            <a:solidFill>
              <a:srgbClr val="D17A66"/>
            </a:solidFill>
          </p:grpSpPr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D1C02763-6774-4361-B2BB-DFD46740F965}"/>
                  </a:ext>
                </a:extLst>
              </p:cNvPr>
              <p:cNvSpPr/>
              <p:nvPr/>
            </p:nvSpPr>
            <p:spPr>
              <a:xfrm>
                <a:off x="6740616" y="3670041"/>
                <a:ext cx="131791" cy="319349"/>
              </a:xfrm>
              <a:custGeom>
                <a:avLst/>
                <a:gdLst>
                  <a:gd name="connsiteX0" fmla="*/ 988 w 131791"/>
                  <a:gd name="connsiteY0" fmla="*/ 321 h 319349"/>
                  <a:gd name="connsiteX1" fmla="*/ 69854 w 131791"/>
                  <a:gd name="connsiteY1" fmla="*/ 158055 h 319349"/>
                  <a:gd name="connsiteX2" fmla="*/ 103572 w 131791"/>
                  <a:gd name="connsiteY2" fmla="*/ 237208 h 319349"/>
                  <a:gd name="connsiteX3" fmla="*/ 131767 w 131791"/>
                  <a:gd name="connsiteY3" fmla="*/ 318647 h 319349"/>
                  <a:gd name="connsiteX4" fmla="*/ 131385 w 131791"/>
                  <a:gd name="connsiteY4" fmla="*/ 319314 h 319349"/>
                  <a:gd name="connsiteX5" fmla="*/ 130719 w 131791"/>
                  <a:gd name="connsiteY5" fmla="*/ 319028 h 319349"/>
                  <a:gd name="connsiteX6" fmla="*/ 93571 w 131791"/>
                  <a:gd name="connsiteY6" fmla="*/ 241304 h 319349"/>
                  <a:gd name="connsiteX7" fmla="*/ 61853 w 131791"/>
                  <a:gd name="connsiteY7" fmla="*/ 161294 h 319349"/>
                  <a:gd name="connsiteX8" fmla="*/ 36 w 131791"/>
                  <a:gd name="connsiteY8" fmla="*/ 703 h 319349"/>
                  <a:gd name="connsiteX9" fmla="*/ 321 w 131791"/>
                  <a:gd name="connsiteY9" fmla="*/ 36 h 319349"/>
                  <a:gd name="connsiteX10" fmla="*/ 988 w 131791"/>
                  <a:gd name="connsiteY10" fmla="*/ 321 h 3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91" h="319349">
                    <a:moveTo>
                      <a:pt x="988" y="321"/>
                    </a:moveTo>
                    <a:cubicBezTo>
                      <a:pt x="24229" y="52804"/>
                      <a:pt x="47185" y="105382"/>
                      <a:pt x="69854" y="158055"/>
                    </a:cubicBezTo>
                    <a:cubicBezTo>
                      <a:pt x="81284" y="184345"/>
                      <a:pt x="93285" y="210443"/>
                      <a:pt x="103572" y="237208"/>
                    </a:cubicBezTo>
                    <a:cubicBezTo>
                      <a:pt x="113574" y="264069"/>
                      <a:pt x="123766" y="290929"/>
                      <a:pt x="131767" y="318647"/>
                    </a:cubicBezTo>
                    <a:cubicBezTo>
                      <a:pt x="131862" y="318933"/>
                      <a:pt x="131671" y="319219"/>
                      <a:pt x="131385" y="319314"/>
                    </a:cubicBezTo>
                    <a:cubicBezTo>
                      <a:pt x="131100" y="319409"/>
                      <a:pt x="130909" y="319314"/>
                      <a:pt x="130719" y="319028"/>
                    </a:cubicBezTo>
                    <a:cubicBezTo>
                      <a:pt x="117003" y="293692"/>
                      <a:pt x="105382" y="267403"/>
                      <a:pt x="93571" y="241304"/>
                    </a:cubicBezTo>
                    <a:cubicBezTo>
                      <a:pt x="82046" y="215015"/>
                      <a:pt x="72235" y="188059"/>
                      <a:pt x="61853" y="161294"/>
                    </a:cubicBezTo>
                    <a:cubicBezTo>
                      <a:pt x="40993" y="107859"/>
                      <a:pt x="20324" y="54328"/>
                      <a:pt x="36" y="703"/>
                    </a:cubicBezTo>
                    <a:cubicBezTo>
                      <a:pt x="-59" y="417"/>
                      <a:pt x="36" y="131"/>
                      <a:pt x="321" y="36"/>
                    </a:cubicBezTo>
                    <a:cubicBezTo>
                      <a:pt x="607" y="-60"/>
                      <a:pt x="893" y="36"/>
                      <a:pt x="988" y="32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8EFA4239-86AB-469F-A6C8-1857B45756EE}"/>
                  </a:ext>
                </a:extLst>
              </p:cNvPr>
              <p:cNvSpPr/>
              <p:nvPr/>
            </p:nvSpPr>
            <p:spPr>
              <a:xfrm>
                <a:off x="7072519" y="3696461"/>
                <a:ext cx="126035" cy="211301"/>
              </a:xfrm>
              <a:custGeom>
                <a:avLst/>
                <a:gdLst>
                  <a:gd name="connsiteX0" fmla="*/ 1031 w 126035"/>
                  <a:gd name="connsiteY0" fmla="*/ 381 h 211301"/>
                  <a:gd name="connsiteX1" fmla="*/ 66754 w 126035"/>
                  <a:gd name="connsiteY1" fmla="*/ 103537 h 211301"/>
                  <a:gd name="connsiteX2" fmla="*/ 98948 w 126035"/>
                  <a:gd name="connsiteY2" fmla="*/ 155543 h 211301"/>
                  <a:gd name="connsiteX3" fmla="*/ 125999 w 126035"/>
                  <a:gd name="connsiteY3" fmla="*/ 210598 h 211301"/>
                  <a:gd name="connsiteX4" fmla="*/ 125714 w 126035"/>
                  <a:gd name="connsiteY4" fmla="*/ 211265 h 211301"/>
                  <a:gd name="connsiteX5" fmla="*/ 125047 w 126035"/>
                  <a:gd name="connsiteY5" fmla="*/ 211074 h 211301"/>
                  <a:gd name="connsiteX6" fmla="*/ 89614 w 126035"/>
                  <a:gd name="connsiteY6" fmla="*/ 160973 h 211301"/>
                  <a:gd name="connsiteX7" fmla="*/ 59324 w 126035"/>
                  <a:gd name="connsiteY7" fmla="*/ 107823 h 211301"/>
                  <a:gd name="connsiteX8" fmla="*/ 79 w 126035"/>
                  <a:gd name="connsiteY8" fmla="*/ 762 h 211301"/>
                  <a:gd name="connsiteX9" fmla="*/ 269 w 126035"/>
                  <a:gd name="connsiteY9" fmla="*/ 0 h 211301"/>
                  <a:gd name="connsiteX10" fmla="*/ 1031 w 126035"/>
                  <a:gd name="connsiteY10" fmla="*/ 381 h 2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035" h="211301">
                    <a:moveTo>
                      <a:pt x="1031" y="381"/>
                    </a:moveTo>
                    <a:cubicBezTo>
                      <a:pt x="23225" y="34671"/>
                      <a:pt x="45132" y="69056"/>
                      <a:pt x="66754" y="103537"/>
                    </a:cubicBezTo>
                    <a:cubicBezTo>
                      <a:pt x="77708" y="120777"/>
                      <a:pt x="89138" y="137636"/>
                      <a:pt x="98948" y="155543"/>
                    </a:cubicBezTo>
                    <a:cubicBezTo>
                      <a:pt x="108759" y="173450"/>
                      <a:pt x="118094" y="191548"/>
                      <a:pt x="125999" y="210598"/>
                    </a:cubicBezTo>
                    <a:cubicBezTo>
                      <a:pt x="126095" y="210884"/>
                      <a:pt x="125999" y="211169"/>
                      <a:pt x="125714" y="211265"/>
                    </a:cubicBezTo>
                    <a:cubicBezTo>
                      <a:pt x="125523" y="211360"/>
                      <a:pt x="125238" y="211265"/>
                      <a:pt x="125047" y="211074"/>
                    </a:cubicBezTo>
                    <a:cubicBezTo>
                      <a:pt x="112093" y="195072"/>
                      <a:pt x="100663" y="178118"/>
                      <a:pt x="89614" y="160973"/>
                    </a:cubicBezTo>
                    <a:cubicBezTo>
                      <a:pt x="78565" y="143828"/>
                      <a:pt x="69230" y="125635"/>
                      <a:pt x="59324" y="107823"/>
                    </a:cubicBezTo>
                    <a:cubicBezTo>
                      <a:pt x="39322" y="72295"/>
                      <a:pt x="19605" y="36576"/>
                      <a:pt x="79" y="762"/>
                    </a:cubicBezTo>
                    <a:cubicBezTo>
                      <a:pt x="-112" y="476"/>
                      <a:pt x="79" y="191"/>
                      <a:pt x="269" y="0"/>
                    </a:cubicBezTo>
                    <a:cubicBezTo>
                      <a:pt x="555" y="95"/>
                      <a:pt x="841" y="95"/>
                      <a:pt x="1031" y="38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CC92E80C-DFF3-43A3-9A47-92BA4AB7FBA6}"/>
                  </a:ext>
                </a:extLst>
              </p:cNvPr>
              <p:cNvSpPr/>
              <p:nvPr/>
            </p:nvSpPr>
            <p:spPr>
              <a:xfrm>
                <a:off x="7410350" y="3753563"/>
                <a:ext cx="86145" cy="126293"/>
              </a:xfrm>
              <a:custGeom>
                <a:avLst/>
                <a:gdLst>
                  <a:gd name="connsiteX0" fmla="*/ 956 w 86145"/>
                  <a:gd name="connsiteY0" fmla="*/ 143 h 126293"/>
                  <a:gd name="connsiteX1" fmla="*/ 46676 w 86145"/>
                  <a:gd name="connsiteY1" fmla="*/ 60627 h 126293"/>
                  <a:gd name="connsiteX2" fmla="*/ 68870 w 86145"/>
                  <a:gd name="connsiteY2" fmla="*/ 91392 h 126293"/>
                  <a:gd name="connsiteX3" fmla="*/ 86110 w 86145"/>
                  <a:gd name="connsiteY3" fmla="*/ 125492 h 126293"/>
                  <a:gd name="connsiteX4" fmla="*/ 85824 w 86145"/>
                  <a:gd name="connsiteY4" fmla="*/ 126254 h 126293"/>
                  <a:gd name="connsiteX5" fmla="*/ 85253 w 86145"/>
                  <a:gd name="connsiteY5" fmla="*/ 126159 h 126293"/>
                  <a:gd name="connsiteX6" fmla="*/ 59916 w 86145"/>
                  <a:gd name="connsiteY6" fmla="*/ 97584 h 126293"/>
                  <a:gd name="connsiteX7" fmla="*/ 39533 w 86145"/>
                  <a:gd name="connsiteY7" fmla="*/ 65675 h 126293"/>
                  <a:gd name="connsiteX8" fmla="*/ 99 w 86145"/>
                  <a:gd name="connsiteY8" fmla="*/ 905 h 126293"/>
                  <a:gd name="connsiteX9" fmla="*/ 289 w 86145"/>
                  <a:gd name="connsiteY9" fmla="*/ 143 h 126293"/>
                  <a:gd name="connsiteX10" fmla="*/ 956 w 86145"/>
                  <a:gd name="connsiteY10" fmla="*/ 143 h 12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145" h="126293">
                    <a:moveTo>
                      <a:pt x="956" y="143"/>
                    </a:moveTo>
                    <a:cubicBezTo>
                      <a:pt x="16482" y="20145"/>
                      <a:pt x="31722" y="40338"/>
                      <a:pt x="46676" y="60627"/>
                    </a:cubicBezTo>
                    <a:cubicBezTo>
                      <a:pt x="54201" y="70818"/>
                      <a:pt x="62393" y="80438"/>
                      <a:pt x="68870" y="91392"/>
                    </a:cubicBezTo>
                    <a:cubicBezTo>
                      <a:pt x="75347" y="102251"/>
                      <a:pt x="81538" y="113300"/>
                      <a:pt x="86110" y="125492"/>
                    </a:cubicBezTo>
                    <a:cubicBezTo>
                      <a:pt x="86205" y="125778"/>
                      <a:pt x="86110" y="126063"/>
                      <a:pt x="85824" y="126254"/>
                    </a:cubicBezTo>
                    <a:cubicBezTo>
                      <a:pt x="85634" y="126349"/>
                      <a:pt x="85443" y="126254"/>
                      <a:pt x="85253" y="126159"/>
                    </a:cubicBezTo>
                    <a:cubicBezTo>
                      <a:pt x="75728" y="117396"/>
                      <a:pt x="67631" y="107585"/>
                      <a:pt x="59916" y="97584"/>
                    </a:cubicBezTo>
                    <a:cubicBezTo>
                      <a:pt x="52201" y="87582"/>
                      <a:pt x="46200" y="76343"/>
                      <a:pt x="39533" y="65675"/>
                    </a:cubicBezTo>
                    <a:cubicBezTo>
                      <a:pt x="26102" y="44244"/>
                      <a:pt x="12958" y="22622"/>
                      <a:pt x="99" y="905"/>
                    </a:cubicBezTo>
                    <a:cubicBezTo>
                      <a:pt x="-91" y="619"/>
                      <a:pt x="4" y="333"/>
                      <a:pt x="289" y="143"/>
                    </a:cubicBezTo>
                    <a:cubicBezTo>
                      <a:pt x="575" y="-48"/>
                      <a:pt x="861" y="-48"/>
                      <a:pt x="956" y="143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184EE0A6-CC43-408B-9CCE-EB99FB2AFE57}"/>
                  </a:ext>
                </a:extLst>
              </p:cNvPr>
              <p:cNvSpPr/>
              <p:nvPr/>
            </p:nvSpPr>
            <p:spPr>
              <a:xfrm>
                <a:off x="6901525" y="3991319"/>
                <a:ext cx="71686" cy="84236"/>
              </a:xfrm>
              <a:custGeom>
                <a:avLst/>
                <a:gdLst>
                  <a:gd name="connsiteX0" fmla="*/ 861 w 71686"/>
                  <a:gd name="connsiteY0" fmla="*/ 36 h 84236"/>
                  <a:gd name="connsiteX1" fmla="*/ 48296 w 71686"/>
                  <a:gd name="connsiteY1" fmla="*/ 31659 h 84236"/>
                  <a:gd name="connsiteX2" fmla="*/ 65536 w 71686"/>
                  <a:gd name="connsiteY2" fmla="*/ 55185 h 84236"/>
                  <a:gd name="connsiteX3" fmla="*/ 71632 w 71686"/>
                  <a:gd name="connsiteY3" fmla="*/ 83665 h 84236"/>
                  <a:gd name="connsiteX4" fmla="*/ 71060 w 71686"/>
                  <a:gd name="connsiteY4" fmla="*/ 84237 h 84236"/>
                  <a:gd name="connsiteX5" fmla="*/ 70584 w 71686"/>
                  <a:gd name="connsiteY5" fmla="*/ 83951 h 84236"/>
                  <a:gd name="connsiteX6" fmla="*/ 55916 w 71686"/>
                  <a:gd name="connsiteY6" fmla="*/ 60234 h 84236"/>
                  <a:gd name="connsiteX7" fmla="*/ 41628 w 71686"/>
                  <a:gd name="connsiteY7" fmla="*/ 37279 h 84236"/>
                  <a:gd name="connsiteX8" fmla="*/ 290 w 71686"/>
                  <a:gd name="connsiteY8" fmla="*/ 1083 h 84236"/>
                  <a:gd name="connsiteX9" fmla="*/ 99 w 71686"/>
                  <a:gd name="connsiteY9" fmla="*/ 321 h 84236"/>
                  <a:gd name="connsiteX10" fmla="*/ 861 w 71686"/>
                  <a:gd name="connsiteY10" fmla="*/ 36 h 84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86" h="84236">
                    <a:moveTo>
                      <a:pt x="861" y="36"/>
                    </a:moveTo>
                    <a:cubicBezTo>
                      <a:pt x="18673" y="6513"/>
                      <a:pt x="35056" y="17466"/>
                      <a:pt x="48296" y="31659"/>
                    </a:cubicBezTo>
                    <a:cubicBezTo>
                      <a:pt x="54868" y="38707"/>
                      <a:pt x="61631" y="46137"/>
                      <a:pt x="65536" y="55185"/>
                    </a:cubicBezTo>
                    <a:cubicBezTo>
                      <a:pt x="69441" y="64139"/>
                      <a:pt x="72108" y="73759"/>
                      <a:pt x="71632" y="83665"/>
                    </a:cubicBezTo>
                    <a:cubicBezTo>
                      <a:pt x="71632" y="83951"/>
                      <a:pt x="71346" y="84237"/>
                      <a:pt x="71060" y="84237"/>
                    </a:cubicBezTo>
                    <a:cubicBezTo>
                      <a:pt x="70870" y="84237"/>
                      <a:pt x="70679" y="84141"/>
                      <a:pt x="70584" y="83951"/>
                    </a:cubicBezTo>
                    <a:cubicBezTo>
                      <a:pt x="65250" y="75759"/>
                      <a:pt x="60869" y="67854"/>
                      <a:pt x="55916" y="60234"/>
                    </a:cubicBezTo>
                    <a:cubicBezTo>
                      <a:pt x="51058" y="52709"/>
                      <a:pt x="47153" y="44517"/>
                      <a:pt x="41628" y="37279"/>
                    </a:cubicBezTo>
                    <a:cubicBezTo>
                      <a:pt x="30674" y="22800"/>
                      <a:pt x="16673" y="10323"/>
                      <a:pt x="290" y="1083"/>
                    </a:cubicBezTo>
                    <a:cubicBezTo>
                      <a:pt x="4" y="893"/>
                      <a:pt x="-91" y="607"/>
                      <a:pt x="99" y="321"/>
                    </a:cubicBezTo>
                    <a:cubicBezTo>
                      <a:pt x="385" y="36"/>
                      <a:pt x="671" y="-60"/>
                      <a:pt x="861" y="36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EBCFCBC0-A1CD-42EC-9621-5DCA6CF42A3F}"/>
                  </a:ext>
                </a:extLst>
              </p:cNvPr>
              <p:cNvSpPr/>
              <p:nvPr/>
            </p:nvSpPr>
            <p:spPr>
              <a:xfrm>
                <a:off x="7204875" y="3912810"/>
                <a:ext cx="397778" cy="47995"/>
              </a:xfrm>
              <a:custGeom>
                <a:avLst/>
                <a:gdLst>
                  <a:gd name="connsiteX0" fmla="*/ 691 w 397778"/>
                  <a:gd name="connsiteY0" fmla="*/ 25205 h 47995"/>
                  <a:gd name="connsiteX1" fmla="*/ 101752 w 397778"/>
                  <a:gd name="connsiteY1" fmla="*/ 41493 h 47995"/>
                  <a:gd name="connsiteX2" fmla="*/ 152329 w 397778"/>
                  <a:gd name="connsiteY2" fmla="*/ 38826 h 47995"/>
                  <a:gd name="connsiteX3" fmla="*/ 200812 w 397778"/>
                  <a:gd name="connsiteY3" fmla="*/ 24443 h 47995"/>
                  <a:gd name="connsiteX4" fmla="*/ 249484 w 397778"/>
                  <a:gd name="connsiteY4" fmla="*/ 6441 h 47995"/>
                  <a:gd name="connsiteX5" fmla="*/ 301967 w 397778"/>
                  <a:gd name="connsiteY5" fmla="*/ 250 h 47995"/>
                  <a:gd name="connsiteX6" fmla="*/ 397598 w 397778"/>
                  <a:gd name="connsiteY6" fmla="*/ 38826 h 47995"/>
                  <a:gd name="connsiteX7" fmla="*/ 397598 w 397778"/>
                  <a:gd name="connsiteY7" fmla="*/ 39588 h 47995"/>
                  <a:gd name="connsiteX8" fmla="*/ 396931 w 397778"/>
                  <a:gd name="connsiteY8" fmla="*/ 39683 h 47995"/>
                  <a:gd name="connsiteX9" fmla="*/ 301491 w 397778"/>
                  <a:gd name="connsiteY9" fmla="*/ 11108 h 47995"/>
                  <a:gd name="connsiteX10" fmla="*/ 276726 w 397778"/>
                  <a:gd name="connsiteY10" fmla="*/ 12346 h 47995"/>
                  <a:gd name="connsiteX11" fmla="*/ 252247 w 397778"/>
                  <a:gd name="connsiteY11" fmla="*/ 16918 h 47995"/>
                  <a:gd name="connsiteX12" fmla="*/ 203764 w 397778"/>
                  <a:gd name="connsiteY12" fmla="*/ 32730 h 47995"/>
                  <a:gd name="connsiteX13" fmla="*/ 153377 w 397778"/>
                  <a:gd name="connsiteY13" fmla="*/ 45970 h 47995"/>
                  <a:gd name="connsiteX14" fmla="*/ 101371 w 397778"/>
                  <a:gd name="connsiteY14" fmla="*/ 47017 h 47995"/>
                  <a:gd name="connsiteX15" fmla="*/ 406 w 397778"/>
                  <a:gd name="connsiteY15" fmla="*/ 26348 h 47995"/>
                  <a:gd name="connsiteX16" fmla="*/ 25 w 397778"/>
                  <a:gd name="connsiteY16" fmla="*/ 25681 h 47995"/>
                  <a:gd name="connsiteX17" fmla="*/ 691 w 397778"/>
                  <a:gd name="connsiteY17" fmla="*/ 25205 h 4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7778" h="47995">
                    <a:moveTo>
                      <a:pt x="691" y="25205"/>
                    </a:moveTo>
                    <a:cubicBezTo>
                      <a:pt x="34124" y="32635"/>
                      <a:pt x="67747" y="39969"/>
                      <a:pt x="101752" y="41493"/>
                    </a:cubicBezTo>
                    <a:cubicBezTo>
                      <a:pt x="118706" y="42445"/>
                      <a:pt x="135756" y="41683"/>
                      <a:pt x="152329" y="38826"/>
                    </a:cubicBezTo>
                    <a:cubicBezTo>
                      <a:pt x="168998" y="36159"/>
                      <a:pt x="184905" y="30634"/>
                      <a:pt x="200812" y="24443"/>
                    </a:cubicBezTo>
                    <a:cubicBezTo>
                      <a:pt x="216719" y="18252"/>
                      <a:pt x="232530" y="11394"/>
                      <a:pt x="249484" y="6441"/>
                    </a:cubicBezTo>
                    <a:cubicBezTo>
                      <a:pt x="266344" y="1488"/>
                      <a:pt x="284346" y="-798"/>
                      <a:pt x="301967" y="250"/>
                    </a:cubicBezTo>
                    <a:cubicBezTo>
                      <a:pt x="337210" y="2440"/>
                      <a:pt x="371881" y="15490"/>
                      <a:pt x="397598" y="38826"/>
                    </a:cubicBezTo>
                    <a:cubicBezTo>
                      <a:pt x="397789" y="39016"/>
                      <a:pt x="397884" y="39397"/>
                      <a:pt x="397598" y="39588"/>
                    </a:cubicBezTo>
                    <a:cubicBezTo>
                      <a:pt x="397408" y="39778"/>
                      <a:pt x="397122" y="39778"/>
                      <a:pt x="396931" y="39683"/>
                    </a:cubicBezTo>
                    <a:cubicBezTo>
                      <a:pt x="367880" y="21681"/>
                      <a:pt x="334829" y="11394"/>
                      <a:pt x="301491" y="11108"/>
                    </a:cubicBezTo>
                    <a:cubicBezTo>
                      <a:pt x="293204" y="10822"/>
                      <a:pt x="284917" y="11203"/>
                      <a:pt x="276726" y="12346"/>
                    </a:cubicBezTo>
                    <a:cubicBezTo>
                      <a:pt x="268534" y="13204"/>
                      <a:pt x="260343" y="14728"/>
                      <a:pt x="252247" y="16918"/>
                    </a:cubicBezTo>
                    <a:cubicBezTo>
                      <a:pt x="236054" y="21014"/>
                      <a:pt x="220052" y="27110"/>
                      <a:pt x="203764" y="32730"/>
                    </a:cubicBezTo>
                    <a:cubicBezTo>
                      <a:pt x="187572" y="38445"/>
                      <a:pt x="170713" y="43779"/>
                      <a:pt x="153377" y="45970"/>
                    </a:cubicBezTo>
                    <a:cubicBezTo>
                      <a:pt x="136042" y="48351"/>
                      <a:pt x="118611" y="48541"/>
                      <a:pt x="101371" y="47017"/>
                    </a:cubicBezTo>
                    <a:cubicBezTo>
                      <a:pt x="66890" y="43969"/>
                      <a:pt x="33457" y="35206"/>
                      <a:pt x="406" y="26348"/>
                    </a:cubicBezTo>
                    <a:cubicBezTo>
                      <a:pt x="120" y="26253"/>
                      <a:pt x="-71" y="25967"/>
                      <a:pt x="25" y="25681"/>
                    </a:cubicBezTo>
                    <a:cubicBezTo>
                      <a:pt x="120" y="25300"/>
                      <a:pt x="406" y="25205"/>
                      <a:pt x="691" y="25205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02" name="Graphic 1">
              <a:extLst>
                <a:ext uri="{FF2B5EF4-FFF2-40B4-BE49-F238E27FC236}">
                  <a16:creationId xmlns:a16="http://schemas.microsoft.com/office/drawing/2014/main" id="{0D9F1EEA-BB8E-4A59-9062-35DBD3487AF5}"/>
                </a:ext>
              </a:extLst>
            </p:cNvPr>
            <p:cNvGrpSpPr/>
            <p:nvPr/>
          </p:nvGrpSpPr>
          <p:grpSpPr>
            <a:xfrm>
              <a:off x="6189058" y="3162106"/>
              <a:ext cx="1487044" cy="3154111"/>
              <a:chOff x="6189058" y="3162106"/>
              <a:chExt cx="1487044" cy="3154111"/>
            </a:xfrm>
          </p:grpSpPr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1EAF678B-D441-4F76-BF9C-D9D5C8B767C7}"/>
                  </a:ext>
                </a:extLst>
              </p:cNvPr>
              <p:cNvSpPr/>
              <p:nvPr/>
            </p:nvSpPr>
            <p:spPr>
              <a:xfrm>
                <a:off x="6189058" y="4214234"/>
                <a:ext cx="140239" cy="230415"/>
              </a:xfrm>
              <a:custGeom>
                <a:avLst/>
                <a:gdLst>
                  <a:gd name="connsiteX0" fmla="*/ 137256 w 140239"/>
                  <a:gd name="connsiteY0" fmla="*/ 182505 h 230415"/>
                  <a:gd name="connsiteX1" fmla="*/ 127636 w 140239"/>
                  <a:gd name="connsiteY1" fmla="*/ 107543 h 230415"/>
                  <a:gd name="connsiteX2" fmla="*/ 89822 w 140239"/>
                  <a:gd name="connsiteY2" fmla="*/ 36296 h 230415"/>
                  <a:gd name="connsiteX3" fmla="*/ 52579 w 140239"/>
                  <a:gd name="connsiteY3" fmla="*/ 2387 h 230415"/>
                  <a:gd name="connsiteX4" fmla="*/ 1 w 140239"/>
                  <a:gd name="connsiteY4" fmla="*/ 11531 h 230415"/>
                  <a:gd name="connsiteX5" fmla="*/ 73153 w 140239"/>
                  <a:gd name="connsiteY5" fmla="*/ 230416 h 230415"/>
                  <a:gd name="connsiteX6" fmla="*/ 87536 w 140239"/>
                  <a:gd name="connsiteY6" fmla="*/ 228987 h 230415"/>
                  <a:gd name="connsiteX7" fmla="*/ 137256 w 140239"/>
                  <a:gd name="connsiteY7" fmla="*/ 182505 h 23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239" h="230415">
                    <a:moveTo>
                      <a:pt x="137256" y="182505"/>
                    </a:moveTo>
                    <a:cubicBezTo>
                      <a:pt x="144591" y="157930"/>
                      <a:pt x="137256" y="131356"/>
                      <a:pt x="127636" y="107543"/>
                    </a:cubicBezTo>
                    <a:cubicBezTo>
                      <a:pt x="117539" y="82587"/>
                      <a:pt x="104871" y="58680"/>
                      <a:pt x="89822" y="36296"/>
                    </a:cubicBezTo>
                    <a:cubicBezTo>
                      <a:pt x="80297" y="22104"/>
                      <a:pt x="68867" y="7816"/>
                      <a:pt x="52579" y="2387"/>
                    </a:cubicBezTo>
                    <a:cubicBezTo>
                      <a:pt x="34958" y="-3518"/>
                      <a:pt x="16860" y="2292"/>
                      <a:pt x="1" y="11531"/>
                    </a:cubicBezTo>
                    <a:cubicBezTo>
                      <a:pt x="-189" y="52203"/>
                      <a:pt x="29719" y="133070"/>
                      <a:pt x="73153" y="230416"/>
                    </a:cubicBezTo>
                    <a:cubicBezTo>
                      <a:pt x="78011" y="230416"/>
                      <a:pt x="82869" y="230034"/>
                      <a:pt x="87536" y="228987"/>
                    </a:cubicBezTo>
                    <a:cubicBezTo>
                      <a:pt x="110872" y="223653"/>
                      <a:pt x="130494" y="205269"/>
                      <a:pt x="137256" y="182505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FE0D445B-DF32-4CF9-852C-85DA0A83A2C0}"/>
                  </a:ext>
                </a:extLst>
              </p:cNvPr>
              <p:cNvSpPr/>
              <p:nvPr/>
            </p:nvSpPr>
            <p:spPr>
              <a:xfrm>
                <a:off x="6431470" y="4792027"/>
                <a:ext cx="1244631" cy="1524190"/>
              </a:xfrm>
              <a:custGeom>
                <a:avLst/>
                <a:gdLst>
                  <a:gd name="connsiteX0" fmla="*/ 716661 w 1244631"/>
                  <a:gd name="connsiteY0" fmla="*/ 575405 h 1524190"/>
                  <a:gd name="connsiteX1" fmla="*/ 396526 w 1244631"/>
                  <a:gd name="connsiteY1" fmla="*/ 362903 h 1524190"/>
                  <a:gd name="connsiteX2" fmla="*/ 0 w 1244631"/>
                  <a:gd name="connsiteY2" fmla="*/ 0 h 1524190"/>
                  <a:gd name="connsiteX3" fmla="*/ 110109 w 1244631"/>
                  <a:gd name="connsiteY3" fmla="*/ 222218 h 1524190"/>
                  <a:gd name="connsiteX4" fmla="*/ 592169 w 1244631"/>
                  <a:gd name="connsiteY4" fmla="*/ 658749 h 1524190"/>
                  <a:gd name="connsiteX5" fmla="*/ 964216 w 1244631"/>
                  <a:gd name="connsiteY5" fmla="*/ 1524190 h 1524190"/>
                  <a:gd name="connsiteX6" fmla="*/ 1244632 w 1244631"/>
                  <a:gd name="connsiteY6" fmla="*/ 1524190 h 1524190"/>
                  <a:gd name="connsiteX7" fmla="*/ 895826 w 1244631"/>
                  <a:gd name="connsiteY7" fmla="*/ 866680 h 1524190"/>
                  <a:gd name="connsiteX8" fmla="*/ 716661 w 1244631"/>
                  <a:gd name="connsiteY8" fmla="*/ 575405 h 152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31" h="1524190">
                    <a:moveTo>
                      <a:pt x="716661" y="575405"/>
                    </a:moveTo>
                    <a:cubicBezTo>
                      <a:pt x="626840" y="483489"/>
                      <a:pt x="506158" y="429958"/>
                      <a:pt x="396526" y="362903"/>
                    </a:cubicBezTo>
                    <a:cubicBezTo>
                      <a:pt x="242697" y="268891"/>
                      <a:pt x="107823" y="144494"/>
                      <a:pt x="0" y="0"/>
                    </a:cubicBezTo>
                    <a:cubicBezTo>
                      <a:pt x="42577" y="84296"/>
                      <a:pt x="82201" y="162496"/>
                      <a:pt x="110109" y="222218"/>
                    </a:cubicBezTo>
                    <a:cubicBezTo>
                      <a:pt x="220218" y="457581"/>
                      <a:pt x="455581" y="571405"/>
                      <a:pt x="592169" y="658749"/>
                    </a:cubicBezTo>
                    <a:cubicBezTo>
                      <a:pt x="728853" y="746093"/>
                      <a:pt x="964216" y="1524190"/>
                      <a:pt x="964216" y="1524190"/>
                    </a:cubicBezTo>
                    <a:lnTo>
                      <a:pt x="1244632" y="1524190"/>
                    </a:lnTo>
                    <a:cubicBezTo>
                      <a:pt x="1119949" y="1309593"/>
                      <a:pt x="1003554" y="1090231"/>
                      <a:pt x="895826" y="866680"/>
                    </a:cubicBezTo>
                    <a:cubicBezTo>
                      <a:pt x="846106" y="763619"/>
                      <a:pt x="796766" y="657415"/>
                      <a:pt x="716661" y="575405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70A9F928-D154-4D8E-A393-855A83282932}"/>
                  </a:ext>
                </a:extLst>
              </p:cNvPr>
              <p:cNvSpPr/>
              <p:nvPr/>
            </p:nvSpPr>
            <p:spPr>
              <a:xfrm>
                <a:off x="6411893" y="3162106"/>
                <a:ext cx="116219" cy="142343"/>
              </a:xfrm>
              <a:custGeom>
                <a:avLst/>
                <a:gdLst>
                  <a:gd name="connsiteX0" fmla="*/ 115780 w 116219"/>
                  <a:gd name="connsiteY0" fmla="*/ 72488 h 142343"/>
                  <a:gd name="connsiteX1" fmla="*/ 94348 w 116219"/>
                  <a:gd name="connsiteY1" fmla="*/ 16576 h 142343"/>
                  <a:gd name="connsiteX2" fmla="*/ 58725 w 116219"/>
                  <a:gd name="connsiteY2" fmla="*/ 669 h 142343"/>
                  <a:gd name="connsiteX3" fmla="*/ 27102 w 116219"/>
                  <a:gd name="connsiteY3" fmla="*/ 7146 h 142343"/>
                  <a:gd name="connsiteX4" fmla="*/ 337 w 116219"/>
                  <a:gd name="connsiteY4" fmla="*/ 38674 h 142343"/>
                  <a:gd name="connsiteX5" fmla="*/ 1098 w 116219"/>
                  <a:gd name="connsiteY5" fmla="*/ 71154 h 142343"/>
                  <a:gd name="connsiteX6" fmla="*/ 24244 w 116219"/>
                  <a:gd name="connsiteY6" fmla="*/ 124304 h 142343"/>
                  <a:gd name="connsiteX7" fmla="*/ 78060 w 116219"/>
                  <a:gd name="connsiteY7" fmla="*/ 140496 h 142343"/>
                  <a:gd name="connsiteX8" fmla="*/ 115780 w 116219"/>
                  <a:gd name="connsiteY8" fmla="*/ 72488 h 14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19" h="142343">
                    <a:moveTo>
                      <a:pt x="115780" y="72488"/>
                    </a:moveTo>
                    <a:cubicBezTo>
                      <a:pt x="113493" y="52485"/>
                      <a:pt x="104826" y="34102"/>
                      <a:pt x="94348" y="16576"/>
                    </a:cubicBezTo>
                    <a:cubicBezTo>
                      <a:pt x="87014" y="4289"/>
                      <a:pt x="72726" y="-2188"/>
                      <a:pt x="58725" y="669"/>
                    </a:cubicBezTo>
                    <a:lnTo>
                      <a:pt x="27102" y="7146"/>
                    </a:lnTo>
                    <a:cubicBezTo>
                      <a:pt x="11957" y="10194"/>
                      <a:pt x="1098" y="23244"/>
                      <a:pt x="337" y="38674"/>
                    </a:cubicBezTo>
                    <a:cubicBezTo>
                      <a:pt x="-235" y="49533"/>
                      <a:pt x="-140" y="60391"/>
                      <a:pt x="1098" y="71154"/>
                    </a:cubicBezTo>
                    <a:cubicBezTo>
                      <a:pt x="3480" y="90681"/>
                      <a:pt x="10528" y="110207"/>
                      <a:pt x="24244" y="124304"/>
                    </a:cubicBezTo>
                    <a:cubicBezTo>
                      <a:pt x="37960" y="138401"/>
                      <a:pt x="59201" y="146116"/>
                      <a:pt x="78060" y="140496"/>
                    </a:cubicBezTo>
                    <a:cubicBezTo>
                      <a:pt x="105112" y="132591"/>
                      <a:pt x="118923" y="100491"/>
                      <a:pt x="115780" y="72488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231" name="Graphic 108">
            <a:extLst>
              <a:ext uri="{FF2B5EF4-FFF2-40B4-BE49-F238E27FC236}">
                <a16:creationId xmlns:a16="http://schemas.microsoft.com/office/drawing/2014/main" id="{E814A090-31C1-4530-8FBB-E590B09A18C3}"/>
              </a:ext>
            </a:extLst>
          </p:cNvPr>
          <p:cNvSpPr/>
          <p:nvPr/>
        </p:nvSpPr>
        <p:spPr>
          <a:xfrm rot="6703671">
            <a:off x="10383207" y="-900341"/>
            <a:ext cx="1424990" cy="3049978"/>
          </a:xfrm>
          <a:custGeom>
            <a:avLst/>
            <a:gdLst>
              <a:gd name="connsiteX0" fmla="*/ 177451 w 754210"/>
              <a:gd name="connsiteY0" fmla="*/ 17622 h 1619831"/>
              <a:gd name="connsiteX1" fmla="*/ 579215 w 754210"/>
              <a:gd name="connsiteY1" fmla="*/ 50864 h 1619831"/>
              <a:gd name="connsiteX2" fmla="*/ 742664 w 754210"/>
              <a:gd name="connsiteY2" fmla="*/ 391002 h 1619831"/>
              <a:gd name="connsiteX3" fmla="*/ 565595 w 754210"/>
              <a:gd name="connsiteY3" fmla="*/ 609315 h 1619831"/>
              <a:gd name="connsiteX4" fmla="*/ 472154 w 754210"/>
              <a:gd name="connsiteY4" fmla="*/ 861727 h 1619831"/>
              <a:gd name="connsiteX5" fmla="*/ 662273 w 754210"/>
              <a:gd name="connsiteY5" fmla="*/ 1060895 h 1619831"/>
              <a:gd name="connsiteX6" fmla="*/ 665607 w 754210"/>
              <a:gd name="connsiteY6" fmla="*/ 1403033 h 1619831"/>
              <a:gd name="connsiteX7" fmla="*/ 364427 w 754210"/>
              <a:gd name="connsiteY7" fmla="*/ 1595438 h 1619831"/>
              <a:gd name="connsiteX8" fmla="*/ 0 w 754210"/>
              <a:gd name="connsiteY8" fmla="*/ 1618298 h 161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4210" h="1619831">
                <a:moveTo>
                  <a:pt x="177451" y="17622"/>
                </a:moveTo>
                <a:cubicBezTo>
                  <a:pt x="311944" y="-8096"/>
                  <a:pt x="457676" y="-12287"/>
                  <a:pt x="579215" y="50864"/>
                </a:cubicBezTo>
                <a:cubicBezTo>
                  <a:pt x="700754" y="114110"/>
                  <a:pt x="786289" y="261081"/>
                  <a:pt x="742664" y="391002"/>
                </a:cubicBezTo>
                <a:cubicBezTo>
                  <a:pt x="712565" y="480727"/>
                  <a:pt x="631984" y="541782"/>
                  <a:pt x="565595" y="609315"/>
                </a:cubicBezTo>
                <a:cubicBezTo>
                  <a:pt x="499205" y="676752"/>
                  <a:pt x="441103" y="772287"/>
                  <a:pt x="472154" y="861727"/>
                </a:cubicBezTo>
                <a:cubicBezTo>
                  <a:pt x="502634" y="949452"/>
                  <a:pt x="603409" y="989076"/>
                  <a:pt x="662273" y="1060895"/>
                </a:cubicBezTo>
                <a:cubicBezTo>
                  <a:pt x="739616" y="1155383"/>
                  <a:pt x="732473" y="1300925"/>
                  <a:pt x="665607" y="1403033"/>
                </a:cubicBezTo>
                <a:cubicBezTo>
                  <a:pt x="598742" y="1505141"/>
                  <a:pt x="483203" y="1567434"/>
                  <a:pt x="364427" y="1595438"/>
                </a:cubicBezTo>
                <a:cubicBezTo>
                  <a:pt x="245650" y="1623441"/>
                  <a:pt x="122015" y="1620965"/>
                  <a:pt x="0" y="1618298"/>
                </a:cubicBezTo>
              </a:path>
            </a:pathLst>
          </a:custGeom>
          <a:noFill/>
          <a:ln w="9525" cap="flat">
            <a:solidFill>
              <a:schemeClr val="tx1">
                <a:lumMod val="95000"/>
                <a:lumOff val="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32" name="Graphic 837">
            <a:extLst>
              <a:ext uri="{FF2B5EF4-FFF2-40B4-BE49-F238E27FC236}">
                <a16:creationId xmlns:a16="http://schemas.microsoft.com/office/drawing/2014/main" id="{95F2562C-EE5E-4E98-818C-645CAC021BBF}"/>
              </a:ext>
            </a:extLst>
          </p:cNvPr>
          <p:cNvGrpSpPr/>
          <p:nvPr/>
        </p:nvGrpSpPr>
        <p:grpSpPr>
          <a:xfrm rot="10800000">
            <a:off x="-264272" y="-399670"/>
            <a:ext cx="3739575" cy="1807543"/>
            <a:chOff x="10278396" y="5723167"/>
            <a:chExt cx="1974056" cy="1129093"/>
          </a:xfrm>
          <a:solidFill>
            <a:srgbClr val="BDD7EE"/>
          </a:solidFill>
        </p:grpSpPr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B43F1CA4-B63A-4F3E-8E8E-43A9F8D3C2DA}"/>
                </a:ext>
              </a:extLst>
            </p:cNvPr>
            <p:cNvSpPr/>
            <p:nvPr/>
          </p:nvSpPr>
          <p:spPr>
            <a:xfrm>
              <a:off x="10278396" y="5830513"/>
              <a:ext cx="1915953" cy="1021746"/>
            </a:xfrm>
            <a:custGeom>
              <a:avLst/>
              <a:gdLst>
                <a:gd name="connsiteX0" fmla="*/ 1875854 w 1915953"/>
                <a:gd name="connsiteY0" fmla="*/ 0 h 1021746"/>
                <a:gd name="connsiteX1" fmla="*/ 1528286 w 1915953"/>
                <a:gd name="connsiteY1" fmla="*/ 281464 h 1021746"/>
                <a:gd name="connsiteX2" fmla="*/ 993648 w 1915953"/>
                <a:gd name="connsiteY2" fmla="*/ 271748 h 1021746"/>
                <a:gd name="connsiteX3" fmla="*/ 470630 w 1915953"/>
                <a:gd name="connsiteY3" fmla="*/ 327755 h 1021746"/>
                <a:gd name="connsiteX4" fmla="*/ 197358 w 1915953"/>
                <a:gd name="connsiteY4" fmla="*/ 633603 h 1021746"/>
                <a:gd name="connsiteX5" fmla="*/ 0 w 1915953"/>
                <a:gd name="connsiteY5" fmla="*/ 1021747 h 1021746"/>
                <a:gd name="connsiteX6" fmla="*/ 1915954 w 1915953"/>
                <a:gd name="connsiteY6" fmla="*/ 1021747 h 1021746"/>
                <a:gd name="connsiteX7" fmla="*/ 1875854 w 1915953"/>
                <a:gd name="connsiteY7" fmla="*/ 0 h 102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5953" h="1021746">
                  <a:moveTo>
                    <a:pt x="1875854" y="0"/>
                  </a:moveTo>
                  <a:cubicBezTo>
                    <a:pt x="1871091" y="140684"/>
                    <a:pt x="1702880" y="249936"/>
                    <a:pt x="1528286" y="281464"/>
                  </a:cubicBezTo>
                  <a:cubicBezTo>
                    <a:pt x="1353598" y="312992"/>
                    <a:pt x="1171766" y="286893"/>
                    <a:pt x="993648" y="271748"/>
                  </a:cubicBezTo>
                  <a:cubicBezTo>
                    <a:pt x="815435" y="256603"/>
                    <a:pt x="623983" y="254889"/>
                    <a:pt x="470630" y="327755"/>
                  </a:cubicBezTo>
                  <a:cubicBezTo>
                    <a:pt x="331851" y="393668"/>
                    <a:pt x="245364" y="511969"/>
                    <a:pt x="197358" y="633603"/>
                  </a:cubicBezTo>
                  <a:cubicBezTo>
                    <a:pt x="144209" y="768191"/>
                    <a:pt x="125063" y="920687"/>
                    <a:pt x="0" y="1021747"/>
                  </a:cubicBezTo>
                  <a:lnTo>
                    <a:pt x="1915954" y="1021747"/>
                  </a:lnTo>
                  <a:lnTo>
                    <a:pt x="187585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22F9BA4B-E012-4558-8C08-4EA1CD6288CB}"/>
                </a:ext>
              </a:extLst>
            </p:cNvPr>
            <p:cNvSpPr/>
            <p:nvPr/>
          </p:nvSpPr>
          <p:spPr>
            <a:xfrm>
              <a:off x="10392219" y="5723167"/>
              <a:ext cx="1860232" cy="1094517"/>
            </a:xfrm>
            <a:custGeom>
              <a:avLst/>
              <a:gdLst>
                <a:gd name="connsiteX0" fmla="*/ 17621 w 1860232"/>
                <a:gd name="connsiteY0" fmla="*/ 1094518 h 1094517"/>
                <a:gd name="connsiteX1" fmla="*/ 0 w 1860232"/>
                <a:gd name="connsiteY1" fmla="*/ 1076611 h 1094517"/>
                <a:gd name="connsiteX2" fmla="*/ 148304 w 1860232"/>
                <a:gd name="connsiteY2" fmla="*/ 788956 h 1094517"/>
                <a:gd name="connsiteX3" fmla="*/ 179927 w 1860232"/>
                <a:gd name="connsiteY3" fmla="*/ 685419 h 1094517"/>
                <a:gd name="connsiteX4" fmla="*/ 448151 w 1860232"/>
                <a:gd name="connsiteY4" fmla="*/ 362617 h 1094517"/>
                <a:gd name="connsiteX5" fmla="*/ 975836 w 1860232"/>
                <a:gd name="connsiteY5" fmla="*/ 288512 h 1094517"/>
                <a:gd name="connsiteX6" fmla="*/ 1060609 w 1860232"/>
                <a:gd name="connsiteY6" fmla="*/ 293561 h 1094517"/>
                <a:gd name="connsiteX7" fmla="*/ 1506950 w 1860232"/>
                <a:gd name="connsiteY7" fmla="*/ 281750 h 1094517"/>
                <a:gd name="connsiteX8" fmla="*/ 1834229 w 1860232"/>
                <a:gd name="connsiteY8" fmla="*/ 0 h 1094517"/>
                <a:gd name="connsiteX9" fmla="*/ 1860233 w 1860232"/>
                <a:gd name="connsiteY9" fmla="*/ 0 h 1094517"/>
                <a:gd name="connsiteX10" fmla="*/ 1512761 w 1860232"/>
                <a:gd name="connsiteY10" fmla="*/ 305657 h 1094517"/>
                <a:gd name="connsiteX11" fmla="*/ 1058894 w 1860232"/>
                <a:gd name="connsiteY11" fmla="*/ 318040 h 1094517"/>
                <a:gd name="connsiteX12" fmla="*/ 974408 w 1860232"/>
                <a:gd name="connsiteY12" fmla="*/ 312992 h 1094517"/>
                <a:gd name="connsiteX13" fmla="*/ 460724 w 1860232"/>
                <a:gd name="connsiteY13" fmla="*/ 384143 h 1094517"/>
                <a:gd name="connsiteX14" fmla="*/ 204502 w 1860232"/>
                <a:gd name="connsiteY14" fmla="*/ 693134 h 1094517"/>
                <a:gd name="connsiteX15" fmla="*/ 173355 w 1860232"/>
                <a:gd name="connsiteY15" fmla="*/ 795242 h 1094517"/>
                <a:gd name="connsiteX16" fmla="*/ 17621 w 1860232"/>
                <a:gd name="connsiteY16" fmla="*/ 1094518 h 109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0232" h="1094517">
                  <a:moveTo>
                    <a:pt x="17621" y="1094518"/>
                  </a:moveTo>
                  <a:lnTo>
                    <a:pt x="0" y="1076611"/>
                  </a:lnTo>
                  <a:cubicBezTo>
                    <a:pt x="88868" y="999363"/>
                    <a:pt x="119063" y="892397"/>
                    <a:pt x="148304" y="788956"/>
                  </a:cubicBezTo>
                  <a:cubicBezTo>
                    <a:pt x="157925" y="754761"/>
                    <a:pt x="167926" y="719328"/>
                    <a:pt x="179927" y="685419"/>
                  </a:cubicBezTo>
                  <a:cubicBezTo>
                    <a:pt x="216027" y="582740"/>
                    <a:pt x="292037" y="443484"/>
                    <a:pt x="448151" y="362617"/>
                  </a:cubicBezTo>
                  <a:cubicBezTo>
                    <a:pt x="606266" y="280797"/>
                    <a:pt x="803720" y="279178"/>
                    <a:pt x="975836" y="288512"/>
                  </a:cubicBezTo>
                  <a:cubicBezTo>
                    <a:pt x="1004030" y="290036"/>
                    <a:pt x="1032224" y="291846"/>
                    <a:pt x="1060609" y="293561"/>
                  </a:cubicBezTo>
                  <a:cubicBezTo>
                    <a:pt x="1209104" y="302990"/>
                    <a:pt x="1362647" y="312611"/>
                    <a:pt x="1506950" y="281750"/>
                  </a:cubicBezTo>
                  <a:cubicBezTo>
                    <a:pt x="1669828" y="246888"/>
                    <a:pt x="1834515" y="138875"/>
                    <a:pt x="1834229" y="0"/>
                  </a:cubicBezTo>
                  <a:lnTo>
                    <a:pt x="1860233" y="0"/>
                  </a:lnTo>
                  <a:cubicBezTo>
                    <a:pt x="1860518" y="151733"/>
                    <a:pt x="1685639" y="268605"/>
                    <a:pt x="1512761" y="305657"/>
                  </a:cubicBezTo>
                  <a:cubicBezTo>
                    <a:pt x="1364742" y="337375"/>
                    <a:pt x="1209294" y="327565"/>
                    <a:pt x="1058894" y="318040"/>
                  </a:cubicBezTo>
                  <a:cubicBezTo>
                    <a:pt x="1030700" y="316230"/>
                    <a:pt x="1002506" y="314516"/>
                    <a:pt x="974408" y="312992"/>
                  </a:cubicBezTo>
                  <a:cubicBezTo>
                    <a:pt x="805910" y="303848"/>
                    <a:pt x="613029" y="305276"/>
                    <a:pt x="460724" y="384143"/>
                  </a:cubicBezTo>
                  <a:cubicBezTo>
                    <a:pt x="311944" y="461010"/>
                    <a:pt x="239268" y="594646"/>
                    <a:pt x="204502" y="693134"/>
                  </a:cubicBezTo>
                  <a:cubicBezTo>
                    <a:pt x="192786" y="726377"/>
                    <a:pt x="182880" y="761333"/>
                    <a:pt x="173355" y="795242"/>
                  </a:cubicBezTo>
                  <a:cubicBezTo>
                    <a:pt x="143256" y="902018"/>
                    <a:pt x="112109" y="1012508"/>
                    <a:pt x="17621" y="10945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35" name="Graphic 559">
            <a:extLst>
              <a:ext uri="{FF2B5EF4-FFF2-40B4-BE49-F238E27FC236}">
                <a16:creationId xmlns:a16="http://schemas.microsoft.com/office/drawing/2014/main" id="{3D384EB6-1D6E-4ED4-9304-B821470F44DB}"/>
              </a:ext>
            </a:extLst>
          </p:cNvPr>
          <p:cNvGrpSpPr/>
          <p:nvPr/>
        </p:nvGrpSpPr>
        <p:grpSpPr>
          <a:xfrm rot="10800000">
            <a:off x="4895523" y="-541173"/>
            <a:ext cx="2801978" cy="1019161"/>
            <a:chOff x="5295567" y="3083292"/>
            <a:chExt cx="4196052" cy="2048959"/>
          </a:xfrm>
          <a:solidFill>
            <a:srgbClr val="EE99AD"/>
          </a:solidFill>
        </p:grpSpPr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5F7DCB07-342B-435D-9A3A-04A642C4DA42}"/>
                </a:ext>
              </a:extLst>
            </p:cNvPr>
            <p:cNvSpPr/>
            <p:nvPr/>
          </p:nvSpPr>
          <p:spPr>
            <a:xfrm>
              <a:off x="5424002" y="3353014"/>
              <a:ext cx="4067617" cy="1779237"/>
            </a:xfrm>
            <a:custGeom>
              <a:avLst/>
              <a:gdLst>
                <a:gd name="connsiteX0" fmla="*/ 0 w 4067617"/>
                <a:gd name="connsiteY0" fmla="*/ 1779237 h 1779237"/>
                <a:gd name="connsiteX1" fmla="*/ 160248 w 4067617"/>
                <a:gd name="connsiteY1" fmla="*/ 717092 h 1779237"/>
                <a:gd name="connsiteX2" fmla="*/ 757081 w 4067617"/>
                <a:gd name="connsiteY2" fmla="*/ 15327 h 1779237"/>
                <a:gd name="connsiteX3" fmla="*/ 2203108 w 4067617"/>
                <a:gd name="connsiteY3" fmla="*/ 569190 h 1779237"/>
                <a:gd name="connsiteX4" fmla="*/ 3157709 w 4067617"/>
                <a:gd name="connsiteY4" fmla="*/ 167265 h 1779237"/>
                <a:gd name="connsiteX5" fmla="*/ 3905768 w 4067617"/>
                <a:gd name="connsiteY5" fmla="*/ 560643 h 1779237"/>
                <a:gd name="connsiteX6" fmla="*/ 4006427 w 4067617"/>
                <a:gd name="connsiteY6" fmla="*/ 1622788 h 1779237"/>
                <a:gd name="connsiteX7" fmla="*/ 0 w 4067617"/>
                <a:gd name="connsiteY7" fmla="*/ 1779237 h 177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7617" h="1779237">
                  <a:moveTo>
                    <a:pt x="0" y="1779237"/>
                  </a:moveTo>
                  <a:cubicBezTo>
                    <a:pt x="23740" y="1419095"/>
                    <a:pt x="48905" y="1051357"/>
                    <a:pt x="160248" y="717092"/>
                  </a:cubicBezTo>
                  <a:cubicBezTo>
                    <a:pt x="271590" y="383065"/>
                    <a:pt x="486915" y="82749"/>
                    <a:pt x="757081" y="15327"/>
                  </a:cubicBezTo>
                  <a:cubicBezTo>
                    <a:pt x="1266075" y="-111922"/>
                    <a:pt x="1687941" y="595779"/>
                    <a:pt x="2203108" y="569190"/>
                  </a:cubicBezTo>
                  <a:cubicBezTo>
                    <a:pt x="2535711" y="552097"/>
                    <a:pt x="2827005" y="230414"/>
                    <a:pt x="3157709" y="167265"/>
                  </a:cubicBezTo>
                  <a:cubicBezTo>
                    <a:pt x="3440219" y="113137"/>
                    <a:pt x="3735312" y="268399"/>
                    <a:pt x="3905768" y="560643"/>
                  </a:cubicBezTo>
                  <a:cubicBezTo>
                    <a:pt x="4076224" y="852887"/>
                    <a:pt x="4115871" y="1271905"/>
                    <a:pt x="4006427" y="1622788"/>
                  </a:cubicBezTo>
                  <a:lnTo>
                    <a:pt x="0" y="1779237"/>
                  </a:ln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2C705FBC-B809-4C8A-8A68-CDEBF4AC6874}"/>
                </a:ext>
              </a:extLst>
            </p:cNvPr>
            <p:cNvSpPr/>
            <p:nvPr/>
          </p:nvSpPr>
          <p:spPr>
            <a:xfrm>
              <a:off x="5295567" y="3083292"/>
              <a:ext cx="4059229" cy="1892034"/>
            </a:xfrm>
            <a:custGeom>
              <a:avLst/>
              <a:gdLst>
                <a:gd name="connsiteX0" fmla="*/ 56740 w 4059229"/>
                <a:gd name="connsiteY0" fmla="*/ 1818677 h 1892034"/>
                <a:gd name="connsiteX1" fmla="*/ 0 w 4059229"/>
                <a:gd name="connsiteY1" fmla="*/ 1814641 h 1892034"/>
                <a:gd name="connsiteX2" fmla="*/ 162622 w 4059229"/>
                <a:gd name="connsiteY2" fmla="*/ 740389 h 1892034"/>
                <a:gd name="connsiteX3" fmla="*/ 781059 w 4059229"/>
                <a:gd name="connsiteY3" fmla="*/ 15832 h 1892034"/>
                <a:gd name="connsiteX4" fmla="*/ 1559743 w 4059229"/>
                <a:gd name="connsiteY4" fmla="*/ 285286 h 1892034"/>
                <a:gd name="connsiteX5" fmla="*/ 2231359 w 4059229"/>
                <a:gd name="connsiteY5" fmla="*/ 568983 h 1892034"/>
                <a:gd name="connsiteX6" fmla="*/ 2734892 w 4059229"/>
                <a:gd name="connsiteY6" fmla="*/ 367427 h 1892034"/>
                <a:gd name="connsiteX7" fmla="*/ 3182874 w 4059229"/>
                <a:gd name="connsiteY7" fmla="*/ 167296 h 1892034"/>
                <a:gd name="connsiteX8" fmla="*/ 3957047 w 4059229"/>
                <a:gd name="connsiteY8" fmla="*/ 574443 h 1892034"/>
                <a:gd name="connsiteX9" fmla="*/ 3934019 w 4059229"/>
                <a:gd name="connsiteY9" fmla="*/ 1892035 h 1892034"/>
                <a:gd name="connsiteX10" fmla="*/ 3881316 w 4059229"/>
                <a:gd name="connsiteY10" fmla="*/ 1865446 h 1892034"/>
                <a:gd name="connsiteX11" fmla="*/ 3911466 w 4059229"/>
                <a:gd name="connsiteY11" fmla="*/ 621687 h 1892034"/>
                <a:gd name="connsiteX12" fmla="*/ 3189283 w 4059229"/>
                <a:gd name="connsiteY12" fmla="*/ 241841 h 1892034"/>
                <a:gd name="connsiteX13" fmla="*/ 2756734 w 4059229"/>
                <a:gd name="connsiteY13" fmla="*/ 436037 h 1892034"/>
                <a:gd name="connsiteX14" fmla="*/ 2231834 w 4059229"/>
                <a:gd name="connsiteY14" fmla="*/ 644240 h 1892034"/>
                <a:gd name="connsiteX15" fmla="*/ 1532679 w 4059229"/>
                <a:gd name="connsiteY15" fmla="*/ 352708 h 1892034"/>
                <a:gd name="connsiteX16" fmla="*/ 789843 w 4059229"/>
                <a:gd name="connsiteY16" fmla="*/ 89665 h 1892034"/>
                <a:gd name="connsiteX17" fmla="*/ 214850 w 4059229"/>
                <a:gd name="connsiteY17" fmla="*/ 768640 h 1892034"/>
                <a:gd name="connsiteX18" fmla="*/ 56740 w 4059229"/>
                <a:gd name="connsiteY18" fmla="*/ 1818677 h 189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59229" h="1892034">
                  <a:moveTo>
                    <a:pt x="56740" y="1818677"/>
                  </a:moveTo>
                  <a:lnTo>
                    <a:pt x="0" y="1814641"/>
                  </a:lnTo>
                  <a:cubicBezTo>
                    <a:pt x="23740" y="1455212"/>
                    <a:pt x="48193" y="1083675"/>
                    <a:pt x="162622" y="740389"/>
                  </a:cubicBezTo>
                  <a:cubicBezTo>
                    <a:pt x="290345" y="356744"/>
                    <a:pt x="527274" y="79219"/>
                    <a:pt x="781059" y="15832"/>
                  </a:cubicBezTo>
                  <a:cubicBezTo>
                    <a:pt x="1059771" y="-53727"/>
                    <a:pt x="1313793" y="118628"/>
                    <a:pt x="1559743" y="285286"/>
                  </a:cubicBezTo>
                  <a:cubicBezTo>
                    <a:pt x="1774119" y="430577"/>
                    <a:pt x="1995142" y="580853"/>
                    <a:pt x="2231359" y="568983"/>
                  </a:cubicBezTo>
                  <a:cubicBezTo>
                    <a:pt x="2404901" y="559962"/>
                    <a:pt x="2565149" y="466425"/>
                    <a:pt x="2734892" y="367427"/>
                  </a:cubicBezTo>
                  <a:cubicBezTo>
                    <a:pt x="2878284" y="283861"/>
                    <a:pt x="3026424" y="197209"/>
                    <a:pt x="3182874" y="167296"/>
                  </a:cubicBezTo>
                  <a:cubicBezTo>
                    <a:pt x="3476304" y="111268"/>
                    <a:pt x="3779944" y="271041"/>
                    <a:pt x="3957047" y="574443"/>
                  </a:cubicBezTo>
                  <a:cubicBezTo>
                    <a:pt x="4141273" y="890191"/>
                    <a:pt x="4040613" y="1550173"/>
                    <a:pt x="3934019" y="1892035"/>
                  </a:cubicBezTo>
                  <a:lnTo>
                    <a:pt x="3881316" y="1865446"/>
                  </a:lnTo>
                  <a:cubicBezTo>
                    <a:pt x="3990759" y="1515037"/>
                    <a:pt x="4072425" y="897550"/>
                    <a:pt x="3911466" y="621687"/>
                  </a:cubicBezTo>
                  <a:cubicBezTo>
                    <a:pt x="3746470" y="338701"/>
                    <a:pt x="3462773" y="189612"/>
                    <a:pt x="3189283" y="241841"/>
                  </a:cubicBezTo>
                  <a:cubicBezTo>
                    <a:pt x="3040669" y="270329"/>
                    <a:pt x="2896327" y="354607"/>
                    <a:pt x="2756734" y="436037"/>
                  </a:cubicBezTo>
                  <a:cubicBezTo>
                    <a:pt x="2589601" y="533610"/>
                    <a:pt x="2416534" y="634507"/>
                    <a:pt x="2231834" y="644240"/>
                  </a:cubicBezTo>
                  <a:cubicBezTo>
                    <a:pt x="1981610" y="657060"/>
                    <a:pt x="1753227" y="502273"/>
                    <a:pt x="1532679" y="352708"/>
                  </a:cubicBezTo>
                  <a:cubicBezTo>
                    <a:pt x="1283880" y="184151"/>
                    <a:pt x="1049088" y="24853"/>
                    <a:pt x="789843" y="89665"/>
                  </a:cubicBezTo>
                  <a:cubicBezTo>
                    <a:pt x="509231" y="159699"/>
                    <a:pt x="308862" y="486367"/>
                    <a:pt x="214850" y="768640"/>
                  </a:cubicBezTo>
                  <a:cubicBezTo>
                    <a:pt x="104220" y="1100293"/>
                    <a:pt x="80243" y="1465420"/>
                    <a:pt x="56740" y="1818677"/>
                  </a:cubicBez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6B54CD01-CB4D-40B0-97D8-CDE2AA4A13B1}"/>
              </a:ext>
            </a:extLst>
          </p:cNvPr>
          <p:cNvGrpSpPr/>
          <p:nvPr/>
        </p:nvGrpSpPr>
        <p:grpSpPr>
          <a:xfrm rot="9148252">
            <a:off x="9916011" y="5073227"/>
            <a:ext cx="4204374" cy="2184241"/>
            <a:chOff x="-846614" y="-999589"/>
            <a:chExt cx="4356730" cy="3597988"/>
          </a:xfrm>
        </p:grpSpPr>
        <p:sp>
          <p:nvSpPr>
            <p:cNvPr id="239" name="Graphic 104">
              <a:extLst>
                <a:ext uri="{FF2B5EF4-FFF2-40B4-BE49-F238E27FC236}">
                  <a16:creationId xmlns:a16="http://schemas.microsoft.com/office/drawing/2014/main" id="{3A71D4D6-2D97-4B08-A7C9-92DE92B683E5}"/>
                </a:ext>
              </a:extLst>
            </p:cNvPr>
            <p:cNvSpPr/>
            <p:nvPr/>
          </p:nvSpPr>
          <p:spPr>
            <a:xfrm>
              <a:off x="-846614" y="-999589"/>
              <a:ext cx="4356730" cy="3353166"/>
            </a:xfrm>
            <a:custGeom>
              <a:avLst/>
              <a:gdLst>
                <a:gd name="connsiteX0" fmla="*/ 3789279 w 4001311"/>
                <a:gd name="connsiteY0" fmla="*/ 479141 h 3382294"/>
                <a:gd name="connsiteX1" fmla="*/ 3566226 w 4001311"/>
                <a:gd name="connsiteY1" fmla="*/ 435822 h 3382294"/>
                <a:gd name="connsiteX2" fmla="*/ 2154053 w 4001311"/>
                <a:gd name="connsiteY2" fmla="*/ 2631 h 3382294"/>
                <a:gd name="connsiteX3" fmla="*/ 1029104 w 4001311"/>
                <a:gd name="connsiteY3" fmla="*/ 209271 h 3382294"/>
                <a:gd name="connsiteX4" fmla="*/ 303577 w 4001311"/>
                <a:gd name="connsiteY4" fmla="*/ 689144 h 3382294"/>
                <a:gd name="connsiteX5" fmla="*/ 95861 w 4001311"/>
                <a:gd name="connsiteY5" fmla="*/ 1166595 h 3382294"/>
                <a:gd name="connsiteX6" fmla="*/ 114427 w 4001311"/>
                <a:gd name="connsiteY6" fmla="*/ 2734286 h 3382294"/>
                <a:gd name="connsiteX7" fmla="*/ 310977 w 4001311"/>
                <a:gd name="connsiteY7" fmla="*/ 3124830 h 3382294"/>
                <a:gd name="connsiteX8" fmla="*/ 680399 w 4001311"/>
                <a:gd name="connsiteY8" fmla="*/ 3324743 h 3382294"/>
                <a:gd name="connsiteX9" fmla="*/ 1648754 w 4001311"/>
                <a:gd name="connsiteY9" fmla="*/ 3271738 h 3382294"/>
                <a:gd name="connsiteX10" fmla="*/ 2325311 w 4001311"/>
                <a:gd name="connsiteY10" fmla="*/ 2586571 h 3382294"/>
                <a:gd name="connsiteX11" fmla="*/ 2494013 w 4001311"/>
                <a:gd name="connsiteY11" fmla="*/ 2135622 h 3382294"/>
                <a:gd name="connsiteX12" fmla="*/ 2929625 w 4001311"/>
                <a:gd name="connsiteY12" fmla="*/ 1832658 h 3382294"/>
                <a:gd name="connsiteX13" fmla="*/ 3582639 w 4001311"/>
                <a:gd name="connsiteY13" fmla="*/ 1796738 h 3382294"/>
                <a:gd name="connsiteX14" fmla="*/ 3999282 w 4001311"/>
                <a:gd name="connsiteY14" fmla="*/ 1205743 h 3382294"/>
                <a:gd name="connsiteX15" fmla="*/ 3789279 w 4001311"/>
                <a:gd name="connsiteY15" fmla="*/ 479141 h 338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01311" h="3382294">
                  <a:moveTo>
                    <a:pt x="3789279" y="479141"/>
                  </a:moveTo>
                  <a:lnTo>
                    <a:pt x="3566226" y="435822"/>
                  </a:lnTo>
                  <a:cubicBezTo>
                    <a:pt x="3114067" y="233487"/>
                    <a:pt x="2648858" y="27789"/>
                    <a:pt x="2154053" y="2631"/>
                  </a:cubicBezTo>
                  <a:cubicBezTo>
                    <a:pt x="1770639" y="-16876"/>
                    <a:pt x="1388571" y="74067"/>
                    <a:pt x="1029104" y="209271"/>
                  </a:cubicBezTo>
                  <a:cubicBezTo>
                    <a:pt x="753853" y="312860"/>
                    <a:pt x="477257" y="451696"/>
                    <a:pt x="303577" y="689144"/>
                  </a:cubicBezTo>
                  <a:cubicBezTo>
                    <a:pt x="200527" y="830132"/>
                    <a:pt x="139988" y="997624"/>
                    <a:pt x="95861" y="1166595"/>
                  </a:cubicBezTo>
                  <a:cubicBezTo>
                    <a:pt x="-37997" y="1678217"/>
                    <a:pt x="-31540" y="2225893"/>
                    <a:pt x="114427" y="2734286"/>
                  </a:cubicBezTo>
                  <a:cubicBezTo>
                    <a:pt x="155055" y="2875813"/>
                    <a:pt x="209002" y="3018685"/>
                    <a:pt x="310977" y="3124830"/>
                  </a:cubicBezTo>
                  <a:cubicBezTo>
                    <a:pt x="409184" y="3226939"/>
                    <a:pt x="543985" y="3286267"/>
                    <a:pt x="680399" y="3324743"/>
                  </a:cubicBezTo>
                  <a:cubicBezTo>
                    <a:pt x="997624" y="3414341"/>
                    <a:pt x="1345790" y="3401291"/>
                    <a:pt x="1648754" y="3271738"/>
                  </a:cubicBezTo>
                  <a:cubicBezTo>
                    <a:pt x="1951853" y="3142184"/>
                    <a:pt x="2205578" y="2893705"/>
                    <a:pt x="2325311" y="2586571"/>
                  </a:cubicBezTo>
                  <a:cubicBezTo>
                    <a:pt x="2383698" y="2436703"/>
                    <a:pt x="2411545" y="2273786"/>
                    <a:pt x="2494013" y="2135622"/>
                  </a:cubicBezTo>
                  <a:cubicBezTo>
                    <a:pt x="2587512" y="1979028"/>
                    <a:pt x="2750429" y="1865753"/>
                    <a:pt x="2929625" y="1832658"/>
                  </a:cubicBezTo>
                  <a:cubicBezTo>
                    <a:pt x="3144875" y="1792837"/>
                    <a:pt x="3374116" y="1863466"/>
                    <a:pt x="3582639" y="1796738"/>
                  </a:cubicBezTo>
                  <a:cubicBezTo>
                    <a:pt x="3826544" y="1718710"/>
                    <a:pt x="3981793" y="1461083"/>
                    <a:pt x="3999282" y="1205743"/>
                  </a:cubicBezTo>
                  <a:cubicBezTo>
                    <a:pt x="4016771" y="950403"/>
                    <a:pt x="3919101" y="699772"/>
                    <a:pt x="3789279" y="479141"/>
                  </a:cubicBezTo>
                  <a:close/>
                </a:path>
              </a:pathLst>
            </a:custGeom>
            <a:solidFill>
              <a:srgbClr val="BDD7EE"/>
            </a:solidFill>
            <a:ln w="13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0" name="Graphic 106">
              <a:extLst>
                <a:ext uri="{FF2B5EF4-FFF2-40B4-BE49-F238E27FC236}">
                  <a16:creationId xmlns:a16="http://schemas.microsoft.com/office/drawing/2014/main" id="{E496BA60-EC14-4652-BBB5-BFB07DC77EF4}"/>
                </a:ext>
              </a:extLst>
            </p:cNvPr>
            <p:cNvSpPr/>
            <p:nvPr/>
          </p:nvSpPr>
          <p:spPr>
            <a:xfrm>
              <a:off x="-51979" y="-377813"/>
              <a:ext cx="3388634" cy="2976212"/>
            </a:xfrm>
            <a:custGeom>
              <a:avLst/>
              <a:gdLst>
                <a:gd name="connsiteX0" fmla="*/ 3065582 w 3236455"/>
                <a:gd name="connsiteY0" fmla="*/ 0 h 2696027"/>
                <a:gd name="connsiteX1" fmla="*/ 3221525 w 3236455"/>
                <a:gd name="connsiteY1" fmla="*/ 565306 h 2696027"/>
                <a:gd name="connsiteX2" fmla="*/ 2834951 w 3236455"/>
                <a:gd name="connsiteY2" fmla="*/ 1006130 h 2696027"/>
                <a:gd name="connsiteX3" fmla="*/ 2357588 w 3236455"/>
                <a:gd name="connsiteY3" fmla="*/ 1068805 h 2696027"/>
                <a:gd name="connsiteX4" fmla="*/ 1911933 w 3236455"/>
                <a:gd name="connsiteY4" fmla="*/ 1227472 h 2696027"/>
                <a:gd name="connsiteX5" fmla="*/ 1714992 w 3236455"/>
                <a:gd name="connsiteY5" fmla="*/ 1670897 h 2696027"/>
                <a:gd name="connsiteX6" fmla="*/ 1059267 w 3236455"/>
                <a:gd name="connsiteY6" fmla="*/ 2571621 h 2696027"/>
                <a:gd name="connsiteX7" fmla="*/ 0 w 3236455"/>
                <a:gd name="connsiteY7" fmla="*/ 2473151 h 269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36455" h="2696027">
                  <a:moveTo>
                    <a:pt x="3065582" y="0"/>
                  </a:moveTo>
                  <a:cubicBezTo>
                    <a:pt x="3206413" y="147024"/>
                    <a:pt x="3267106" y="366755"/>
                    <a:pt x="3221525" y="565306"/>
                  </a:cubicBezTo>
                  <a:cubicBezTo>
                    <a:pt x="3176067" y="763856"/>
                    <a:pt x="3025823" y="935157"/>
                    <a:pt x="2834951" y="1006130"/>
                  </a:cubicBezTo>
                  <a:cubicBezTo>
                    <a:pt x="2683964" y="1062364"/>
                    <a:pt x="2518360" y="1057409"/>
                    <a:pt x="2357588" y="1068805"/>
                  </a:cubicBezTo>
                  <a:cubicBezTo>
                    <a:pt x="2196815" y="1080200"/>
                    <a:pt x="2026505" y="1114014"/>
                    <a:pt x="1911933" y="1227472"/>
                  </a:cubicBezTo>
                  <a:cubicBezTo>
                    <a:pt x="1795626" y="1342663"/>
                    <a:pt x="1761316" y="1513840"/>
                    <a:pt x="1714992" y="1670897"/>
                  </a:cubicBezTo>
                  <a:cubicBezTo>
                    <a:pt x="1607108" y="2036166"/>
                    <a:pt x="1391465" y="2385333"/>
                    <a:pt x="1059267" y="2571621"/>
                  </a:cubicBezTo>
                  <a:cubicBezTo>
                    <a:pt x="727069" y="2757910"/>
                    <a:pt x="269028" y="2742798"/>
                    <a:pt x="0" y="2473151"/>
                  </a:cubicBezTo>
                </a:path>
              </a:pathLst>
            </a:custGeom>
            <a:noFill/>
            <a:ln w="12361" cap="flat">
              <a:solidFill>
                <a:schemeClr val="tx1">
                  <a:lumMod val="95000"/>
                  <a:lumOff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11ACB030-AF18-4FD5-ACE5-0C2420084408}"/>
              </a:ext>
            </a:extLst>
          </p:cNvPr>
          <p:cNvSpPr/>
          <p:nvPr/>
        </p:nvSpPr>
        <p:spPr>
          <a:xfrm>
            <a:off x="3822089" y="1731495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4" name="Freeform: Shape 243">
            <a:extLst>
              <a:ext uri="{FF2B5EF4-FFF2-40B4-BE49-F238E27FC236}">
                <a16:creationId xmlns:a16="http://schemas.microsoft.com/office/drawing/2014/main" id="{3BB15C4E-04DD-44F8-A02A-6A0697CDA087}"/>
              </a:ext>
            </a:extLst>
          </p:cNvPr>
          <p:cNvSpPr/>
          <p:nvPr/>
        </p:nvSpPr>
        <p:spPr>
          <a:xfrm>
            <a:off x="8983226" y="5974928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6" name="Freeform: Shape 245">
            <a:extLst>
              <a:ext uri="{FF2B5EF4-FFF2-40B4-BE49-F238E27FC236}">
                <a16:creationId xmlns:a16="http://schemas.microsoft.com/office/drawing/2014/main" id="{8772619D-FC60-4FEC-B8EB-DF5D64C5945A}"/>
              </a:ext>
            </a:extLst>
          </p:cNvPr>
          <p:cNvSpPr/>
          <p:nvPr/>
        </p:nvSpPr>
        <p:spPr>
          <a:xfrm>
            <a:off x="9494694" y="3191814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8" name="Freeform: Shape 247">
            <a:extLst>
              <a:ext uri="{FF2B5EF4-FFF2-40B4-BE49-F238E27FC236}">
                <a16:creationId xmlns:a16="http://schemas.microsoft.com/office/drawing/2014/main" id="{7D25326C-9814-438A-8888-0CFAB79B4DAF}"/>
              </a:ext>
            </a:extLst>
          </p:cNvPr>
          <p:cNvSpPr/>
          <p:nvPr/>
        </p:nvSpPr>
        <p:spPr>
          <a:xfrm>
            <a:off x="5711264" y="2504054"/>
            <a:ext cx="255873" cy="233710"/>
          </a:xfrm>
          <a:custGeom>
            <a:avLst/>
            <a:gdLst>
              <a:gd name="connsiteX0" fmla="*/ 125478 w 173458"/>
              <a:gd name="connsiteY0" fmla="*/ 162529 h 162552"/>
              <a:gd name="connsiteX1" fmla="*/ 131384 w 173458"/>
              <a:gd name="connsiteY1" fmla="*/ 159957 h 162552"/>
              <a:gd name="connsiteX2" fmla="*/ 139290 w 173458"/>
              <a:gd name="connsiteY2" fmla="*/ 2318 h 162552"/>
              <a:gd name="connsiteX3" fmla="*/ 75853 w 173458"/>
              <a:gd name="connsiteY3" fmla="*/ 40228 h 162552"/>
              <a:gd name="connsiteX4" fmla="*/ 4892 w 173458"/>
              <a:gd name="connsiteY4" fmla="*/ 60611 h 162552"/>
              <a:gd name="connsiteX5" fmla="*/ 125478 w 173458"/>
              <a:gd name="connsiteY5" fmla="*/ 162529 h 16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458" h="162552">
                <a:moveTo>
                  <a:pt x="125478" y="162529"/>
                </a:moveTo>
                <a:cubicBezTo>
                  <a:pt x="127764" y="162719"/>
                  <a:pt x="130050" y="161767"/>
                  <a:pt x="131384" y="159957"/>
                </a:cubicBezTo>
                <a:cubicBezTo>
                  <a:pt x="186534" y="87853"/>
                  <a:pt x="185676" y="15939"/>
                  <a:pt x="139290" y="2318"/>
                </a:cubicBezTo>
                <a:cubicBezTo>
                  <a:pt x="92712" y="-11398"/>
                  <a:pt x="75853" y="40228"/>
                  <a:pt x="75853" y="40228"/>
                </a:cubicBezTo>
                <a:cubicBezTo>
                  <a:pt x="75853" y="40228"/>
                  <a:pt x="26704" y="17272"/>
                  <a:pt x="4892" y="60611"/>
                </a:cubicBezTo>
                <a:cubicBezTo>
                  <a:pt x="-16730" y="103759"/>
                  <a:pt x="35086" y="153575"/>
                  <a:pt x="125478" y="162529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24" name="Freeform: Shape 243">
            <a:extLst>
              <a:ext uri="{FF2B5EF4-FFF2-40B4-BE49-F238E27FC236}">
                <a16:creationId xmlns:a16="http://schemas.microsoft.com/office/drawing/2014/main" id="{47ED9EEF-CCF7-4762-ABBB-27CCEB70B07F}"/>
              </a:ext>
            </a:extLst>
          </p:cNvPr>
          <p:cNvSpPr/>
          <p:nvPr/>
        </p:nvSpPr>
        <p:spPr>
          <a:xfrm>
            <a:off x="406896" y="6136518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26" name="Freeform: Shape 243">
            <a:extLst>
              <a:ext uri="{FF2B5EF4-FFF2-40B4-BE49-F238E27FC236}">
                <a16:creationId xmlns:a16="http://schemas.microsoft.com/office/drawing/2014/main" id="{1743331E-F964-4962-8312-4CE9DE1E977A}"/>
              </a:ext>
            </a:extLst>
          </p:cNvPr>
          <p:cNvSpPr/>
          <p:nvPr/>
        </p:nvSpPr>
        <p:spPr>
          <a:xfrm>
            <a:off x="7340284" y="3319839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28" name="Freeform: Shape 243">
            <a:extLst>
              <a:ext uri="{FF2B5EF4-FFF2-40B4-BE49-F238E27FC236}">
                <a16:creationId xmlns:a16="http://schemas.microsoft.com/office/drawing/2014/main" id="{696A3A6D-DADB-49A1-9E77-840F51E1101D}"/>
              </a:ext>
            </a:extLst>
          </p:cNvPr>
          <p:cNvSpPr/>
          <p:nvPr/>
        </p:nvSpPr>
        <p:spPr>
          <a:xfrm>
            <a:off x="8186499" y="1298713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30" name="Freeform: Shape 243">
            <a:extLst>
              <a:ext uri="{FF2B5EF4-FFF2-40B4-BE49-F238E27FC236}">
                <a16:creationId xmlns:a16="http://schemas.microsoft.com/office/drawing/2014/main" id="{0ACC060D-2842-46D5-AAED-EFA925EA770B}"/>
              </a:ext>
            </a:extLst>
          </p:cNvPr>
          <p:cNvSpPr/>
          <p:nvPr/>
        </p:nvSpPr>
        <p:spPr>
          <a:xfrm>
            <a:off x="11125778" y="3429000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1" name="Freeform: Shape 243">
            <a:extLst>
              <a:ext uri="{FF2B5EF4-FFF2-40B4-BE49-F238E27FC236}">
                <a16:creationId xmlns:a16="http://schemas.microsoft.com/office/drawing/2014/main" id="{972F5663-07FB-411B-AC91-72CA68F2EA2B}"/>
              </a:ext>
            </a:extLst>
          </p:cNvPr>
          <p:cNvSpPr/>
          <p:nvPr/>
        </p:nvSpPr>
        <p:spPr>
          <a:xfrm>
            <a:off x="3960690" y="5844625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3" name="Freeform: Shape 243">
            <a:extLst>
              <a:ext uri="{FF2B5EF4-FFF2-40B4-BE49-F238E27FC236}">
                <a16:creationId xmlns:a16="http://schemas.microsoft.com/office/drawing/2014/main" id="{954D6DF2-30F0-4AF9-9FE0-F863E38C3C9E}"/>
              </a:ext>
            </a:extLst>
          </p:cNvPr>
          <p:cNvSpPr/>
          <p:nvPr/>
        </p:nvSpPr>
        <p:spPr>
          <a:xfrm>
            <a:off x="232141" y="4804983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5" name="Freeform: Shape 245">
            <a:extLst>
              <a:ext uri="{FF2B5EF4-FFF2-40B4-BE49-F238E27FC236}">
                <a16:creationId xmlns:a16="http://schemas.microsoft.com/office/drawing/2014/main" id="{925782EF-033A-4072-A7F1-F51DD23778FE}"/>
              </a:ext>
            </a:extLst>
          </p:cNvPr>
          <p:cNvSpPr/>
          <p:nvPr/>
        </p:nvSpPr>
        <p:spPr>
          <a:xfrm>
            <a:off x="9994483" y="4587944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9" name="Freeform: Shape 245">
            <a:extLst>
              <a:ext uri="{FF2B5EF4-FFF2-40B4-BE49-F238E27FC236}">
                <a16:creationId xmlns:a16="http://schemas.microsoft.com/office/drawing/2014/main" id="{52E07012-8914-464C-BBCA-4968BF2A68A7}"/>
              </a:ext>
            </a:extLst>
          </p:cNvPr>
          <p:cNvSpPr/>
          <p:nvPr/>
        </p:nvSpPr>
        <p:spPr>
          <a:xfrm>
            <a:off x="6046735" y="979624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0" name="Freeform: Shape 245">
            <a:extLst>
              <a:ext uri="{FF2B5EF4-FFF2-40B4-BE49-F238E27FC236}">
                <a16:creationId xmlns:a16="http://schemas.microsoft.com/office/drawing/2014/main" id="{141EEBD7-F836-401D-AB40-7FA182DCD251}"/>
              </a:ext>
            </a:extLst>
          </p:cNvPr>
          <p:cNvSpPr/>
          <p:nvPr/>
        </p:nvSpPr>
        <p:spPr>
          <a:xfrm>
            <a:off x="2663118" y="6274605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1" name="Freeform: Shape 245">
            <a:extLst>
              <a:ext uri="{FF2B5EF4-FFF2-40B4-BE49-F238E27FC236}">
                <a16:creationId xmlns:a16="http://schemas.microsoft.com/office/drawing/2014/main" id="{B87A55A4-C37B-4471-833C-0BF193A56876}"/>
              </a:ext>
            </a:extLst>
          </p:cNvPr>
          <p:cNvSpPr/>
          <p:nvPr/>
        </p:nvSpPr>
        <p:spPr>
          <a:xfrm>
            <a:off x="868283" y="3045372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2" name="Freeform: Shape 245">
            <a:extLst>
              <a:ext uri="{FF2B5EF4-FFF2-40B4-BE49-F238E27FC236}">
                <a16:creationId xmlns:a16="http://schemas.microsoft.com/office/drawing/2014/main" id="{49915435-D470-465D-81A4-C5670ECEB275}"/>
              </a:ext>
            </a:extLst>
          </p:cNvPr>
          <p:cNvSpPr/>
          <p:nvPr/>
        </p:nvSpPr>
        <p:spPr>
          <a:xfrm>
            <a:off x="1155283" y="1798173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4" name="Freeform: Shape 245">
            <a:extLst>
              <a:ext uri="{FF2B5EF4-FFF2-40B4-BE49-F238E27FC236}">
                <a16:creationId xmlns:a16="http://schemas.microsoft.com/office/drawing/2014/main" id="{5F008D47-C51E-436B-935C-211559849276}"/>
              </a:ext>
            </a:extLst>
          </p:cNvPr>
          <p:cNvSpPr/>
          <p:nvPr/>
        </p:nvSpPr>
        <p:spPr>
          <a:xfrm>
            <a:off x="10828181" y="1865077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55" name="Graphic 1">
            <a:extLst>
              <a:ext uri="{FF2B5EF4-FFF2-40B4-BE49-F238E27FC236}">
                <a16:creationId xmlns:a16="http://schemas.microsoft.com/office/drawing/2014/main" id="{BB772657-602A-4DF0-8655-7D63A171FFEA}"/>
              </a:ext>
            </a:extLst>
          </p:cNvPr>
          <p:cNvGrpSpPr/>
          <p:nvPr/>
        </p:nvGrpSpPr>
        <p:grpSpPr>
          <a:xfrm rot="16200000">
            <a:off x="11382807" y="1457905"/>
            <a:ext cx="1809262" cy="3191373"/>
            <a:chOff x="6189058" y="3162106"/>
            <a:chExt cx="1730882" cy="3154111"/>
          </a:xfrm>
        </p:grpSpPr>
        <p:sp>
          <p:nvSpPr>
            <p:cNvPr id="256" name="Freeform: Shape 194">
              <a:extLst>
                <a:ext uri="{FF2B5EF4-FFF2-40B4-BE49-F238E27FC236}">
                  <a16:creationId xmlns:a16="http://schemas.microsoft.com/office/drawing/2014/main" id="{A8849518-D14E-4D8F-9299-54091C8EEF5C}"/>
                </a:ext>
              </a:extLst>
            </p:cNvPr>
            <p:cNvSpPr/>
            <p:nvPr/>
          </p:nvSpPr>
          <p:spPr>
            <a:xfrm>
              <a:off x="7809071" y="5030533"/>
              <a:ext cx="110869" cy="227171"/>
            </a:xfrm>
            <a:custGeom>
              <a:avLst/>
              <a:gdLst>
                <a:gd name="connsiteX0" fmla="*/ 0 w 110870"/>
                <a:gd name="connsiteY0" fmla="*/ 163258 h 227171"/>
                <a:gd name="connsiteX1" fmla="*/ 110871 w 110870"/>
                <a:gd name="connsiteY1" fmla="*/ 227171 h 227171"/>
                <a:gd name="connsiteX2" fmla="*/ 102965 w 110870"/>
                <a:gd name="connsiteY2" fmla="*/ 173545 h 227171"/>
                <a:gd name="connsiteX3" fmla="*/ 106108 w 110870"/>
                <a:gd name="connsiteY3" fmla="*/ 0 h 227171"/>
                <a:gd name="connsiteX4" fmla="*/ 105251 w 110870"/>
                <a:gd name="connsiteY4" fmla="*/ 2572 h 227171"/>
                <a:gd name="connsiteX5" fmla="*/ 0 w 110870"/>
                <a:gd name="connsiteY5" fmla="*/ 163258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870" h="227171">
                  <a:moveTo>
                    <a:pt x="0" y="163258"/>
                  </a:moveTo>
                  <a:cubicBezTo>
                    <a:pt x="36957" y="184594"/>
                    <a:pt x="73914" y="205930"/>
                    <a:pt x="110871" y="227171"/>
                  </a:cubicBezTo>
                  <a:cubicBezTo>
                    <a:pt x="104584" y="204121"/>
                    <a:pt x="101632" y="185738"/>
                    <a:pt x="102965" y="173545"/>
                  </a:cubicBezTo>
                  <a:cubicBezTo>
                    <a:pt x="106489" y="140208"/>
                    <a:pt x="107347" y="78105"/>
                    <a:pt x="106108" y="0"/>
                  </a:cubicBezTo>
                  <a:cubicBezTo>
                    <a:pt x="105823" y="857"/>
                    <a:pt x="105537" y="1714"/>
                    <a:pt x="105251" y="2572"/>
                  </a:cubicBezTo>
                  <a:cubicBezTo>
                    <a:pt x="83153" y="63532"/>
                    <a:pt x="49530" y="121634"/>
                    <a:pt x="0" y="163258"/>
                  </a:cubicBezTo>
                  <a:close/>
                </a:path>
              </a:pathLst>
            </a:custGeom>
            <a:solidFill>
              <a:srgbClr val="E59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57" name="Graphic 1">
              <a:extLst>
                <a:ext uri="{FF2B5EF4-FFF2-40B4-BE49-F238E27FC236}">
                  <a16:creationId xmlns:a16="http://schemas.microsoft.com/office/drawing/2014/main" id="{26CD125A-0CA2-4487-BE1C-397EF712B1E2}"/>
                </a:ext>
              </a:extLst>
            </p:cNvPr>
            <p:cNvGrpSpPr/>
            <p:nvPr/>
          </p:nvGrpSpPr>
          <p:grpSpPr>
            <a:xfrm>
              <a:off x="6740616" y="3670041"/>
              <a:ext cx="862038" cy="405515"/>
              <a:chOff x="6740616" y="3670041"/>
              <a:chExt cx="862038" cy="405515"/>
            </a:xfrm>
            <a:solidFill>
              <a:srgbClr val="D17A66"/>
            </a:solidFill>
          </p:grpSpPr>
          <p:sp>
            <p:nvSpPr>
              <p:cNvPr id="262" name="Freeform: Shape 196">
                <a:extLst>
                  <a:ext uri="{FF2B5EF4-FFF2-40B4-BE49-F238E27FC236}">
                    <a16:creationId xmlns:a16="http://schemas.microsoft.com/office/drawing/2014/main" id="{E386408B-CDEE-4B20-8182-F70F9C818B15}"/>
                  </a:ext>
                </a:extLst>
              </p:cNvPr>
              <p:cNvSpPr/>
              <p:nvPr/>
            </p:nvSpPr>
            <p:spPr>
              <a:xfrm>
                <a:off x="6740616" y="3670041"/>
                <a:ext cx="131791" cy="319349"/>
              </a:xfrm>
              <a:custGeom>
                <a:avLst/>
                <a:gdLst>
                  <a:gd name="connsiteX0" fmla="*/ 988 w 131791"/>
                  <a:gd name="connsiteY0" fmla="*/ 321 h 319349"/>
                  <a:gd name="connsiteX1" fmla="*/ 69854 w 131791"/>
                  <a:gd name="connsiteY1" fmla="*/ 158055 h 319349"/>
                  <a:gd name="connsiteX2" fmla="*/ 103572 w 131791"/>
                  <a:gd name="connsiteY2" fmla="*/ 237208 h 319349"/>
                  <a:gd name="connsiteX3" fmla="*/ 131767 w 131791"/>
                  <a:gd name="connsiteY3" fmla="*/ 318647 h 319349"/>
                  <a:gd name="connsiteX4" fmla="*/ 131385 w 131791"/>
                  <a:gd name="connsiteY4" fmla="*/ 319314 h 319349"/>
                  <a:gd name="connsiteX5" fmla="*/ 130719 w 131791"/>
                  <a:gd name="connsiteY5" fmla="*/ 319028 h 319349"/>
                  <a:gd name="connsiteX6" fmla="*/ 93571 w 131791"/>
                  <a:gd name="connsiteY6" fmla="*/ 241304 h 319349"/>
                  <a:gd name="connsiteX7" fmla="*/ 61853 w 131791"/>
                  <a:gd name="connsiteY7" fmla="*/ 161294 h 319349"/>
                  <a:gd name="connsiteX8" fmla="*/ 36 w 131791"/>
                  <a:gd name="connsiteY8" fmla="*/ 703 h 319349"/>
                  <a:gd name="connsiteX9" fmla="*/ 321 w 131791"/>
                  <a:gd name="connsiteY9" fmla="*/ 36 h 319349"/>
                  <a:gd name="connsiteX10" fmla="*/ 988 w 131791"/>
                  <a:gd name="connsiteY10" fmla="*/ 321 h 3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91" h="319349">
                    <a:moveTo>
                      <a:pt x="988" y="321"/>
                    </a:moveTo>
                    <a:cubicBezTo>
                      <a:pt x="24229" y="52804"/>
                      <a:pt x="47185" y="105382"/>
                      <a:pt x="69854" y="158055"/>
                    </a:cubicBezTo>
                    <a:cubicBezTo>
                      <a:pt x="81284" y="184345"/>
                      <a:pt x="93285" y="210443"/>
                      <a:pt x="103572" y="237208"/>
                    </a:cubicBezTo>
                    <a:cubicBezTo>
                      <a:pt x="113574" y="264069"/>
                      <a:pt x="123766" y="290929"/>
                      <a:pt x="131767" y="318647"/>
                    </a:cubicBezTo>
                    <a:cubicBezTo>
                      <a:pt x="131862" y="318933"/>
                      <a:pt x="131671" y="319219"/>
                      <a:pt x="131385" y="319314"/>
                    </a:cubicBezTo>
                    <a:cubicBezTo>
                      <a:pt x="131100" y="319409"/>
                      <a:pt x="130909" y="319314"/>
                      <a:pt x="130719" y="319028"/>
                    </a:cubicBezTo>
                    <a:cubicBezTo>
                      <a:pt x="117003" y="293692"/>
                      <a:pt x="105382" y="267403"/>
                      <a:pt x="93571" y="241304"/>
                    </a:cubicBezTo>
                    <a:cubicBezTo>
                      <a:pt x="82046" y="215015"/>
                      <a:pt x="72235" y="188059"/>
                      <a:pt x="61853" y="161294"/>
                    </a:cubicBezTo>
                    <a:cubicBezTo>
                      <a:pt x="40993" y="107859"/>
                      <a:pt x="20324" y="54328"/>
                      <a:pt x="36" y="703"/>
                    </a:cubicBezTo>
                    <a:cubicBezTo>
                      <a:pt x="-59" y="417"/>
                      <a:pt x="36" y="131"/>
                      <a:pt x="321" y="36"/>
                    </a:cubicBezTo>
                    <a:cubicBezTo>
                      <a:pt x="607" y="-60"/>
                      <a:pt x="893" y="36"/>
                      <a:pt x="988" y="32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3" name="Freeform: Shape 197">
                <a:extLst>
                  <a:ext uri="{FF2B5EF4-FFF2-40B4-BE49-F238E27FC236}">
                    <a16:creationId xmlns:a16="http://schemas.microsoft.com/office/drawing/2014/main" id="{EB18CFC8-0E21-408E-981D-C806852B5E3B}"/>
                  </a:ext>
                </a:extLst>
              </p:cNvPr>
              <p:cNvSpPr/>
              <p:nvPr/>
            </p:nvSpPr>
            <p:spPr>
              <a:xfrm>
                <a:off x="7072519" y="3696461"/>
                <a:ext cx="126035" cy="211301"/>
              </a:xfrm>
              <a:custGeom>
                <a:avLst/>
                <a:gdLst>
                  <a:gd name="connsiteX0" fmla="*/ 1031 w 126035"/>
                  <a:gd name="connsiteY0" fmla="*/ 381 h 211301"/>
                  <a:gd name="connsiteX1" fmla="*/ 66754 w 126035"/>
                  <a:gd name="connsiteY1" fmla="*/ 103537 h 211301"/>
                  <a:gd name="connsiteX2" fmla="*/ 98948 w 126035"/>
                  <a:gd name="connsiteY2" fmla="*/ 155543 h 211301"/>
                  <a:gd name="connsiteX3" fmla="*/ 125999 w 126035"/>
                  <a:gd name="connsiteY3" fmla="*/ 210598 h 211301"/>
                  <a:gd name="connsiteX4" fmla="*/ 125714 w 126035"/>
                  <a:gd name="connsiteY4" fmla="*/ 211265 h 211301"/>
                  <a:gd name="connsiteX5" fmla="*/ 125047 w 126035"/>
                  <a:gd name="connsiteY5" fmla="*/ 211074 h 211301"/>
                  <a:gd name="connsiteX6" fmla="*/ 89614 w 126035"/>
                  <a:gd name="connsiteY6" fmla="*/ 160973 h 211301"/>
                  <a:gd name="connsiteX7" fmla="*/ 59324 w 126035"/>
                  <a:gd name="connsiteY7" fmla="*/ 107823 h 211301"/>
                  <a:gd name="connsiteX8" fmla="*/ 79 w 126035"/>
                  <a:gd name="connsiteY8" fmla="*/ 762 h 211301"/>
                  <a:gd name="connsiteX9" fmla="*/ 269 w 126035"/>
                  <a:gd name="connsiteY9" fmla="*/ 0 h 211301"/>
                  <a:gd name="connsiteX10" fmla="*/ 1031 w 126035"/>
                  <a:gd name="connsiteY10" fmla="*/ 381 h 2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035" h="211301">
                    <a:moveTo>
                      <a:pt x="1031" y="381"/>
                    </a:moveTo>
                    <a:cubicBezTo>
                      <a:pt x="23225" y="34671"/>
                      <a:pt x="45132" y="69056"/>
                      <a:pt x="66754" y="103537"/>
                    </a:cubicBezTo>
                    <a:cubicBezTo>
                      <a:pt x="77708" y="120777"/>
                      <a:pt x="89138" y="137636"/>
                      <a:pt x="98948" y="155543"/>
                    </a:cubicBezTo>
                    <a:cubicBezTo>
                      <a:pt x="108759" y="173450"/>
                      <a:pt x="118094" y="191548"/>
                      <a:pt x="125999" y="210598"/>
                    </a:cubicBezTo>
                    <a:cubicBezTo>
                      <a:pt x="126095" y="210884"/>
                      <a:pt x="125999" y="211169"/>
                      <a:pt x="125714" y="211265"/>
                    </a:cubicBezTo>
                    <a:cubicBezTo>
                      <a:pt x="125523" y="211360"/>
                      <a:pt x="125238" y="211265"/>
                      <a:pt x="125047" y="211074"/>
                    </a:cubicBezTo>
                    <a:cubicBezTo>
                      <a:pt x="112093" y="195072"/>
                      <a:pt x="100663" y="178118"/>
                      <a:pt x="89614" y="160973"/>
                    </a:cubicBezTo>
                    <a:cubicBezTo>
                      <a:pt x="78565" y="143828"/>
                      <a:pt x="69230" y="125635"/>
                      <a:pt x="59324" y="107823"/>
                    </a:cubicBezTo>
                    <a:cubicBezTo>
                      <a:pt x="39322" y="72295"/>
                      <a:pt x="19605" y="36576"/>
                      <a:pt x="79" y="762"/>
                    </a:cubicBezTo>
                    <a:cubicBezTo>
                      <a:pt x="-112" y="476"/>
                      <a:pt x="79" y="191"/>
                      <a:pt x="269" y="0"/>
                    </a:cubicBezTo>
                    <a:cubicBezTo>
                      <a:pt x="555" y="95"/>
                      <a:pt x="841" y="95"/>
                      <a:pt x="1031" y="38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4" name="Freeform: Shape 198">
                <a:extLst>
                  <a:ext uri="{FF2B5EF4-FFF2-40B4-BE49-F238E27FC236}">
                    <a16:creationId xmlns:a16="http://schemas.microsoft.com/office/drawing/2014/main" id="{45B03C84-51F3-497A-9635-A37A464658A2}"/>
                  </a:ext>
                </a:extLst>
              </p:cNvPr>
              <p:cNvSpPr/>
              <p:nvPr/>
            </p:nvSpPr>
            <p:spPr>
              <a:xfrm>
                <a:off x="7410350" y="3753563"/>
                <a:ext cx="86145" cy="126293"/>
              </a:xfrm>
              <a:custGeom>
                <a:avLst/>
                <a:gdLst>
                  <a:gd name="connsiteX0" fmla="*/ 956 w 86145"/>
                  <a:gd name="connsiteY0" fmla="*/ 143 h 126293"/>
                  <a:gd name="connsiteX1" fmla="*/ 46676 w 86145"/>
                  <a:gd name="connsiteY1" fmla="*/ 60627 h 126293"/>
                  <a:gd name="connsiteX2" fmla="*/ 68870 w 86145"/>
                  <a:gd name="connsiteY2" fmla="*/ 91392 h 126293"/>
                  <a:gd name="connsiteX3" fmla="*/ 86110 w 86145"/>
                  <a:gd name="connsiteY3" fmla="*/ 125492 h 126293"/>
                  <a:gd name="connsiteX4" fmla="*/ 85824 w 86145"/>
                  <a:gd name="connsiteY4" fmla="*/ 126254 h 126293"/>
                  <a:gd name="connsiteX5" fmla="*/ 85253 w 86145"/>
                  <a:gd name="connsiteY5" fmla="*/ 126159 h 126293"/>
                  <a:gd name="connsiteX6" fmla="*/ 59916 w 86145"/>
                  <a:gd name="connsiteY6" fmla="*/ 97584 h 126293"/>
                  <a:gd name="connsiteX7" fmla="*/ 39533 w 86145"/>
                  <a:gd name="connsiteY7" fmla="*/ 65675 h 126293"/>
                  <a:gd name="connsiteX8" fmla="*/ 99 w 86145"/>
                  <a:gd name="connsiteY8" fmla="*/ 905 h 126293"/>
                  <a:gd name="connsiteX9" fmla="*/ 289 w 86145"/>
                  <a:gd name="connsiteY9" fmla="*/ 143 h 126293"/>
                  <a:gd name="connsiteX10" fmla="*/ 956 w 86145"/>
                  <a:gd name="connsiteY10" fmla="*/ 143 h 12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145" h="126293">
                    <a:moveTo>
                      <a:pt x="956" y="143"/>
                    </a:moveTo>
                    <a:cubicBezTo>
                      <a:pt x="16482" y="20145"/>
                      <a:pt x="31722" y="40338"/>
                      <a:pt x="46676" y="60627"/>
                    </a:cubicBezTo>
                    <a:cubicBezTo>
                      <a:pt x="54201" y="70818"/>
                      <a:pt x="62393" y="80438"/>
                      <a:pt x="68870" y="91392"/>
                    </a:cubicBezTo>
                    <a:cubicBezTo>
                      <a:pt x="75347" y="102251"/>
                      <a:pt x="81538" y="113300"/>
                      <a:pt x="86110" y="125492"/>
                    </a:cubicBezTo>
                    <a:cubicBezTo>
                      <a:pt x="86205" y="125778"/>
                      <a:pt x="86110" y="126063"/>
                      <a:pt x="85824" y="126254"/>
                    </a:cubicBezTo>
                    <a:cubicBezTo>
                      <a:pt x="85634" y="126349"/>
                      <a:pt x="85443" y="126254"/>
                      <a:pt x="85253" y="126159"/>
                    </a:cubicBezTo>
                    <a:cubicBezTo>
                      <a:pt x="75728" y="117396"/>
                      <a:pt x="67631" y="107585"/>
                      <a:pt x="59916" y="97584"/>
                    </a:cubicBezTo>
                    <a:cubicBezTo>
                      <a:pt x="52201" y="87582"/>
                      <a:pt x="46200" y="76343"/>
                      <a:pt x="39533" y="65675"/>
                    </a:cubicBezTo>
                    <a:cubicBezTo>
                      <a:pt x="26102" y="44244"/>
                      <a:pt x="12958" y="22622"/>
                      <a:pt x="99" y="905"/>
                    </a:cubicBezTo>
                    <a:cubicBezTo>
                      <a:pt x="-91" y="619"/>
                      <a:pt x="4" y="333"/>
                      <a:pt x="289" y="143"/>
                    </a:cubicBezTo>
                    <a:cubicBezTo>
                      <a:pt x="575" y="-48"/>
                      <a:pt x="861" y="-48"/>
                      <a:pt x="956" y="143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5" name="Freeform: Shape 199">
                <a:extLst>
                  <a:ext uri="{FF2B5EF4-FFF2-40B4-BE49-F238E27FC236}">
                    <a16:creationId xmlns:a16="http://schemas.microsoft.com/office/drawing/2014/main" id="{1995C960-62AC-4782-8304-74CCFBF31843}"/>
                  </a:ext>
                </a:extLst>
              </p:cNvPr>
              <p:cNvSpPr/>
              <p:nvPr/>
            </p:nvSpPr>
            <p:spPr>
              <a:xfrm>
                <a:off x="6901525" y="3991319"/>
                <a:ext cx="71686" cy="84236"/>
              </a:xfrm>
              <a:custGeom>
                <a:avLst/>
                <a:gdLst>
                  <a:gd name="connsiteX0" fmla="*/ 861 w 71686"/>
                  <a:gd name="connsiteY0" fmla="*/ 36 h 84236"/>
                  <a:gd name="connsiteX1" fmla="*/ 48296 w 71686"/>
                  <a:gd name="connsiteY1" fmla="*/ 31659 h 84236"/>
                  <a:gd name="connsiteX2" fmla="*/ 65536 w 71686"/>
                  <a:gd name="connsiteY2" fmla="*/ 55185 h 84236"/>
                  <a:gd name="connsiteX3" fmla="*/ 71632 w 71686"/>
                  <a:gd name="connsiteY3" fmla="*/ 83665 h 84236"/>
                  <a:gd name="connsiteX4" fmla="*/ 71060 w 71686"/>
                  <a:gd name="connsiteY4" fmla="*/ 84237 h 84236"/>
                  <a:gd name="connsiteX5" fmla="*/ 70584 w 71686"/>
                  <a:gd name="connsiteY5" fmla="*/ 83951 h 84236"/>
                  <a:gd name="connsiteX6" fmla="*/ 55916 w 71686"/>
                  <a:gd name="connsiteY6" fmla="*/ 60234 h 84236"/>
                  <a:gd name="connsiteX7" fmla="*/ 41628 w 71686"/>
                  <a:gd name="connsiteY7" fmla="*/ 37279 h 84236"/>
                  <a:gd name="connsiteX8" fmla="*/ 290 w 71686"/>
                  <a:gd name="connsiteY8" fmla="*/ 1083 h 84236"/>
                  <a:gd name="connsiteX9" fmla="*/ 99 w 71686"/>
                  <a:gd name="connsiteY9" fmla="*/ 321 h 84236"/>
                  <a:gd name="connsiteX10" fmla="*/ 861 w 71686"/>
                  <a:gd name="connsiteY10" fmla="*/ 36 h 84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86" h="84236">
                    <a:moveTo>
                      <a:pt x="861" y="36"/>
                    </a:moveTo>
                    <a:cubicBezTo>
                      <a:pt x="18673" y="6513"/>
                      <a:pt x="35056" y="17466"/>
                      <a:pt x="48296" y="31659"/>
                    </a:cubicBezTo>
                    <a:cubicBezTo>
                      <a:pt x="54868" y="38707"/>
                      <a:pt x="61631" y="46137"/>
                      <a:pt x="65536" y="55185"/>
                    </a:cubicBezTo>
                    <a:cubicBezTo>
                      <a:pt x="69441" y="64139"/>
                      <a:pt x="72108" y="73759"/>
                      <a:pt x="71632" y="83665"/>
                    </a:cubicBezTo>
                    <a:cubicBezTo>
                      <a:pt x="71632" y="83951"/>
                      <a:pt x="71346" y="84237"/>
                      <a:pt x="71060" y="84237"/>
                    </a:cubicBezTo>
                    <a:cubicBezTo>
                      <a:pt x="70870" y="84237"/>
                      <a:pt x="70679" y="84141"/>
                      <a:pt x="70584" y="83951"/>
                    </a:cubicBezTo>
                    <a:cubicBezTo>
                      <a:pt x="65250" y="75759"/>
                      <a:pt x="60869" y="67854"/>
                      <a:pt x="55916" y="60234"/>
                    </a:cubicBezTo>
                    <a:cubicBezTo>
                      <a:pt x="51058" y="52709"/>
                      <a:pt x="47153" y="44517"/>
                      <a:pt x="41628" y="37279"/>
                    </a:cubicBezTo>
                    <a:cubicBezTo>
                      <a:pt x="30674" y="22800"/>
                      <a:pt x="16673" y="10323"/>
                      <a:pt x="290" y="1083"/>
                    </a:cubicBezTo>
                    <a:cubicBezTo>
                      <a:pt x="4" y="893"/>
                      <a:pt x="-91" y="607"/>
                      <a:pt x="99" y="321"/>
                    </a:cubicBezTo>
                    <a:cubicBezTo>
                      <a:pt x="385" y="36"/>
                      <a:pt x="671" y="-60"/>
                      <a:pt x="861" y="36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6" name="Freeform: Shape 200">
                <a:extLst>
                  <a:ext uri="{FF2B5EF4-FFF2-40B4-BE49-F238E27FC236}">
                    <a16:creationId xmlns:a16="http://schemas.microsoft.com/office/drawing/2014/main" id="{DCD43B23-96ED-4B00-9575-D0FD3C7DB7F4}"/>
                  </a:ext>
                </a:extLst>
              </p:cNvPr>
              <p:cNvSpPr/>
              <p:nvPr/>
            </p:nvSpPr>
            <p:spPr>
              <a:xfrm>
                <a:off x="7204875" y="3912810"/>
                <a:ext cx="397778" cy="47995"/>
              </a:xfrm>
              <a:custGeom>
                <a:avLst/>
                <a:gdLst>
                  <a:gd name="connsiteX0" fmla="*/ 691 w 397778"/>
                  <a:gd name="connsiteY0" fmla="*/ 25205 h 47995"/>
                  <a:gd name="connsiteX1" fmla="*/ 101752 w 397778"/>
                  <a:gd name="connsiteY1" fmla="*/ 41493 h 47995"/>
                  <a:gd name="connsiteX2" fmla="*/ 152329 w 397778"/>
                  <a:gd name="connsiteY2" fmla="*/ 38826 h 47995"/>
                  <a:gd name="connsiteX3" fmla="*/ 200812 w 397778"/>
                  <a:gd name="connsiteY3" fmla="*/ 24443 h 47995"/>
                  <a:gd name="connsiteX4" fmla="*/ 249484 w 397778"/>
                  <a:gd name="connsiteY4" fmla="*/ 6441 h 47995"/>
                  <a:gd name="connsiteX5" fmla="*/ 301967 w 397778"/>
                  <a:gd name="connsiteY5" fmla="*/ 250 h 47995"/>
                  <a:gd name="connsiteX6" fmla="*/ 397598 w 397778"/>
                  <a:gd name="connsiteY6" fmla="*/ 38826 h 47995"/>
                  <a:gd name="connsiteX7" fmla="*/ 397598 w 397778"/>
                  <a:gd name="connsiteY7" fmla="*/ 39588 h 47995"/>
                  <a:gd name="connsiteX8" fmla="*/ 396931 w 397778"/>
                  <a:gd name="connsiteY8" fmla="*/ 39683 h 47995"/>
                  <a:gd name="connsiteX9" fmla="*/ 301491 w 397778"/>
                  <a:gd name="connsiteY9" fmla="*/ 11108 h 47995"/>
                  <a:gd name="connsiteX10" fmla="*/ 276726 w 397778"/>
                  <a:gd name="connsiteY10" fmla="*/ 12346 h 47995"/>
                  <a:gd name="connsiteX11" fmla="*/ 252247 w 397778"/>
                  <a:gd name="connsiteY11" fmla="*/ 16918 h 47995"/>
                  <a:gd name="connsiteX12" fmla="*/ 203764 w 397778"/>
                  <a:gd name="connsiteY12" fmla="*/ 32730 h 47995"/>
                  <a:gd name="connsiteX13" fmla="*/ 153377 w 397778"/>
                  <a:gd name="connsiteY13" fmla="*/ 45970 h 47995"/>
                  <a:gd name="connsiteX14" fmla="*/ 101371 w 397778"/>
                  <a:gd name="connsiteY14" fmla="*/ 47017 h 47995"/>
                  <a:gd name="connsiteX15" fmla="*/ 406 w 397778"/>
                  <a:gd name="connsiteY15" fmla="*/ 26348 h 47995"/>
                  <a:gd name="connsiteX16" fmla="*/ 25 w 397778"/>
                  <a:gd name="connsiteY16" fmla="*/ 25681 h 47995"/>
                  <a:gd name="connsiteX17" fmla="*/ 691 w 397778"/>
                  <a:gd name="connsiteY17" fmla="*/ 25205 h 4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7778" h="47995">
                    <a:moveTo>
                      <a:pt x="691" y="25205"/>
                    </a:moveTo>
                    <a:cubicBezTo>
                      <a:pt x="34124" y="32635"/>
                      <a:pt x="67747" y="39969"/>
                      <a:pt x="101752" y="41493"/>
                    </a:cubicBezTo>
                    <a:cubicBezTo>
                      <a:pt x="118706" y="42445"/>
                      <a:pt x="135756" y="41683"/>
                      <a:pt x="152329" y="38826"/>
                    </a:cubicBezTo>
                    <a:cubicBezTo>
                      <a:pt x="168998" y="36159"/>
                      <a:pt x="184905" y="30634"/>
                      <a:pt x="200812" y="24443"/>
                    </a:cubicBezTo>
                    <a:cubicBezTo>
                      <a:pt x="216719" y="18252"/>
                      <a:pt x="232530" y="11394"/>
                      <a:pt x="249484" y="6441"/>
                    </a:cubicBezTo>
                    <a:cubicBezTo>
                      <a:pt x="266344" y="1488"/>
                      <a:pt x="284346" y="-798"/>
                      <a:pt x="301967" y="250"/>
                    </a:cubicBezTo>
                    <a:cubicBezTo>
                      <a:pt x="337210" y="2440"/>
                      <a:pt x="371881" y="15490"/>
                      <a:pt x="397598" y="38826"/>
                    </a:cubicBezTo>
                    <a:cubicBezTo>
                      <a:pt x="397789" y="39016"/>
                      <a:pt x="397884" y="39397"/>
                      <a:pt x="397598" y="39588"/>
                    </a:cubicBezTo>
                    <a:cubicBezTo>
                      <a:pt x="397408" y="39778"/>
                      <a:pt x="397122" y="39778"/>
                      <a:pt x="396931" y="39683"/>
                    </a:cubicBezTo>
                    <a:cubicBezTo>
                      <a:pt x="367880" y="21681"/>
                      <a:pt x="334829" y="11394"/>
                      <a:pt x="301491" y="11108"/>
                    </a:cubicBezTo>
                    <a:cubicBezTo>
                      <a:pt x="293204" y="10822"/>
                      <a:pt x="284917" y="11203"/>
                      <a:pt x="276726" y="12346"/>
                    </a:cubicBezTo>
                    <a:cubicBezTo>
                      <a:pt x="268534" y="13204"/>
                      <a:pt x="260343" y="14728"/>
                      <a:pt x="252247" y="16918"/>
                    </a:cubicBezTo>
                    <a:cubicBezTo>
                      <a:pt x="236054" y="21014"/>
                      <a:pt x="220052" y="27110"/>
                      <a:pt x="203764" y="32730"/>
                    </a:cubicBezTo>
                    <a:cubicBezTo>
                      <a:pt x="187572" y="38445"/>
                      <a:pt x="170713" y="43779"/>
                      <a:pt x="153377" y="45970"/>
                    </a:cubicBezTo>
                    <a:cubicBezTo>
                      <a:pt x="136042" y="48351"/>
                      <a:pt x="118611" y="48541"/>
                      <a:pt x="101371" y="47017"/>
                    </a:cubicBezTo>
                    <a:cubicBezTo>
                      <a:pt x="66890" y="43969"/>
                      <a:pt x="33457" y="35206"/>
                      <a:pt x="406" y="26348"/>
                    </a:cubicBezTo>
                    <a:cubicBezTo>
                      <a:pt x="120" y="26253"/>
                      <a:pt x="-71" y="25967"/>
                      <a:pt x="25" y="25681"/>
                    </a:cubicBezTo>
                    <a:cubicBezTo>
                      <a:pt x="120" y="25300"/>
                      <a:pt x="406" y="25205"/>
                      <a:pt x="691" y="25205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8" name="Graphic 1">
              <a:extLst>
                <a:ext uri="{FF2B5EF4-FFF2-40B4-BE49-F238E27FC236}">
                  <a16:creationId xmlns:a16="http://schemas.microsoft.com/office/drawing/2014/main" id="{90E538BB-0CDF-491A-BED2-102CE97D3FC8}"/>
                </a:ext>
              </a:extLst>
            </p:cNvPr>
            <p:cNvGrpSpPr/>
            <p:nvPr/>
          </p:nvGrpSpPr>
          <p:grpSpPr>
            <a:xfrm>
              <a:off x="6189058" y="3162106"/>
              <a:ext cx="1487044" cy="3154111"/>
              <a:chOff x="6189058" y="3162106"/>
              <a:chExt cx="1487044" cy="3154111"/>
            </a:xfrm>
          </p:grpSpPr>
          <p:sp>
            <p:nvSpPr>
              <p:cNvPr id="259" name="Freeform: Shape 202">
                <a:extLst>
                  <a:ext uri="{FF2B5EF4-FFF2-40B4-BE49-F238E27FC236}">
                    <a16:creationId xmlns:a16="http://schemas.microsoft.com/office/drawing/2014/main" id="{B7ADC56A-C50A-4034-BD67-7D57FCADD87D}"/>
                  </a:ext>
                </a:extLst>
              </p:cNvPr>
              <p:cNvSpPr/>
              <p:nvPr/>
            </p:nvSpPr>
            <p:spPr>
              <a:xfrm>
                <a:off x="6189058" y="4214234"/>
                <a:ext cx="140239" cy="230415"/>
              </a:xfrm>
              <a:custGeom>
                <a:avLst/>
                <a:gdLst>
                  <a:gd name="connsiteX0" fmla="*/ 137256 w 140239"/>
                  <a:gd name="connsiteY0" fmla="*/ 182505 h 230415"/>
                  <a:gd name="connsiteX1" fmla="*/ 127636 w 140239"/>
                  <a:gd name="connsiteY1" fmla="*/ 107543 h 230415"/>
                  <a:gd name="connsiteX2" fmla="*/ 89822 w 140239"/>
                  <a:gd name="connsiteY2" fmla="*/ 36296 h 230415"/>
                  <a:gd name="connsiteX3" fmla="*/ 52579 w 140239"/>
                  <a:gd name="connsiteY3" fmla="*/ 2387 h 230415"/>
                  <a:gd name="connsiteX4" fmla="*/ 1 w 140239"/>
                  <a:gd name="connsiteY4" fmla="*/ 11531 h 230415"/>
                  <a:gd name="connsiteX5" fmla="*/ 73153 w 140239"/>
                  <a:gd name="connsiteY5" fmla="*/ 230416 h 230415"/>
                  <a:gd name="connsiteX6" fmla="*/ 87536 w 140239"/>
                  <a:gd name="connsiteY6" fmla="*/ 228987 h 230415"/>
                  <a:gd name="connsiteX7" fmla="*/ 137256 w 140239"/>
                  <a:gd name="connsiteY7" fmla="*/ 182505 h 23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239" h="230415">
                    <a:moveTo>
                      <a:pt x="137256" y="182505"/>
                    </a:moveTo>
                    <a:cubicBezTo>
                      <a:pt x="144591" y="157930"/>
                      <a:pt x="137256" y="131356"/>
                      <a:pt x="127636" y="107543"/>
                    </a:cubicBezTo>
                    <a:cubicBezTo>
                      <a:pt x="117539" y="82587"/>
                      <a:pt x="104871" y="58680"/>
                      <a:pt x="89822" y="36296"/>
                    </a:cubicBezTo>
                    <a:cubicBezTo>
                      <a:pt x="80297" y="22104"/>
                      <a:pt x="68867" y="7816"/>
                      <a:pt x="52579" y="2387"/>
                    </a:cubicBezTo>
                    <a:cubicBezTo>
                      <a:pt x="34958" y="-3518"/>
                      <a:pt x="16860" y="2292"/>
                      <a:pt x="1" y="11531"/>
                    </a:cubicBezTo>
                    <a:cubicBezTo>
                      <a:pt x="-189" y="52203"/>
                      <a:pt x="29719" y="133070"/>
                      <a:pt x="73153" y="230416"/>
                    </a:cubicBezTo>
                    <a:cubicBezTo>
                      <a:pt x="78011" y="230416"/>
                      <a:pt x="82869" y="230034"/>
                      <a:pt x="87536" y="228987"/>
                    </a:cubicBezTo>
                    <a:cubicBezTo>
                      <a:pt x="110872" y="223653"/>
                      <a:pt x="130494" y="205269"/>
                      <a:pt x="137256" y="182505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0" name="Freeform: Shape 203">
                <a:extLst>
                  <a:ext uri="{FF2B5EF4-FFF2-40B4-BE49-F238E27FC236}">
                    <a16:creationId xmlns:a16="http://schemas.microsoft.com/office/drawing/2014/main" id="{BC6779D5-1EF5-483B-820F-8285F5B3E137}"/>
                  </a:ext>
                </a:extLst>
              </p:cNvPr>
              <p:cNvSpPr/>
              <p:nvPr/>
            </p:nvSpPr>
            <p:spPr>
              <a:xfrm>
                <a:off x="6431470" y="4792027"/>
                <a:ext cx="1244631" cy="1524190"/>
              </a:xfrm>
              <a:custGeom>
                <a:avLst/>
                <a:gdLst>
                  <a:gd name="connsiteX0" fmla="*/ 716661 w 1244631"/>
                  <a:gd name="connsiteY0" fmla="*/ 575405 h 1524190"/>
                  <a:gd name="connsiteX1" fmla="*/ 396526 w 1244631"/>
                  <a:gd name="connsiteY1" fmla="*/ 362903 h 1524190"/>
                  <a:gd name="connsiteX2" fmla="*/ 0 w 1244631"/>
                  <a:gd name="connsiteY2" fmla="*/ 0 h 1524190"/>
                  <a:gd name="connsiteX3" fmla="*/ 110109 w 1244631"/>
                  <a:gd name="connsiteY3" fmla="*/ 222218 h 1524190"/>
                  <a:gd name="connsiteX4" fmla="*/ 592169 w 1244631"/>
                  <a:gd name="connsiteY4" fmla="*/ 658749 h 1524190"/>
                  <a:gd name="connsiteX5" fmla="*/ 964216 w 1244631"/>
                  <a:gd name="connsiteY5" fmla="*/ 1524190 h 1524190"/>
                  <a:gd name="connsiteX6" fmla="*/ 1244632 w 1244631"/>
                  <a:gd name="connsiteY6" fmla="*/ 1524190 h 1524190"/>
                  <a:gd name="connsiteX7" fmla="*/ 895826 w 1244631"/>
                  <a:gd name="connsiteY7" fmla="*/ 866680 h 1524190"/>
                  <a:gd name="connsiteX8" fmla="*/ 716661 w 1244631"/>
                  <a:gd name="connsiteY8" fmla="*/ 575405 h 152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31" h="1524190">
                    <a:moveTo>
                      <a:pt x="716661" y="575405"/>
                    </a:moveTo>
                    <a:cubicBezTo>
                      <a:pt x="626840" y="483489"/>
                      <a:pt x="506158" y="429958"/>
                      <a:pt x="396526" y="362903"/>
                    </a:cubicBezTo>
                    <a:cubicBezTo>
                      <a:pt x="242697" y="268891"/>
                      <a:pt x="107823" y="144494"/>
                      <a:pt x="0" y="0"/>
                    </a:cubicBezTo>
                    <a:cubicBezTo>
                      <a:pt x="42577" y="84296"/>
                      <a:pt x="82201" y="162496"/>
                      <a:pt x="110109" y="222218"/>
                    </a:cubicBezTo>
                    <a:cubicBezTo>
                      <a:pt x="220218" y="457581"/>
                      <a:pt x="455581" y="571405"/>
                      <a:pt x="592169" y="658749"/>
                    </a:cubicBezTo>
                    <a:cubicBezTo>
                      <a:pt x="728853" y="746093"/>
                      <a:pt x="964216" y="1524190"/>
                      <a:pt x="964216" y="1524190"/>
                    </a:cubicBezTo>
                    <a:lnTo>
                      <a:pt x="1244632" y="1524190"/>
                    </a:lnTo>
                    <a:cubicBezTo>
                      <a:pt x="1119949" y="1309593"/>
                      <a:pt x="1003554" y="1090231"/>
                      <a:pt x="895826" y="866680"/>
                    </a:cubicBezTo>
                    <a:cubicBezTo>
                      <a:pt x="846106" y="763619"/>
                      <a:pt x="796766" y="657415"/>
                      <a:pt x="716661" y="575405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1" name="Freeform: Shape 204">
                <a:extLst>
                  <a:ext uri="{FF2B5EF4-FFF2-40B4-BE49-F238E27FC236}">
                    <a16:creationId xmlns:a16="http://schemas.microsoft.com/office/drawing/2014/main" id="{B22E54BD-2E10-4CE7-99A6-76329F8F4AC3}"/>
                  </a:ext>
                </a:extLst>
              </p:cNvPr>
              <p:cNvSpPr/>
              <p:nvPr/>
            </p:nvSpPr>
            <p:spPr>
              <a:xfrm>
                <a:off x="6411893" y="3162106"/>
                <a:ext cx="116219" cy="142343"/>
              </a:xfrm>
              <a:custGeom>
                <a:avLst/>
                <a:gdLst>
                  <a:gd name="connsiteX0" fmla="*/ 115780 w 116219"/>
                  <a:gd name="connsiteY0" fmla="*/ 72488 h 142343"/>
                  <a:gd name="connsiteX1" fmla="*/ 94348 w 116219"/>
                  <a:gd name="connsiteY1" fmla="*/ 16576 h 142343"/>
                  <a:gd name="connsiteX2" fmla="*/ 58725 w 116219"/>
                  <a:gd name="connsiteY2" fmla="*/ 669 h 142343"/>
                  <a:gd name="connsiteX3" fmla="*/ 27102 w 116219"/>
                  <a:gd name="connsiteY3" fmla="*/ 7146 h 142343"/>
                  <a:gd name="connsiteX4" fmla="*/ 337 w 116219"/>
                  <a:gd name="connsiteY4" fmla="*/ 38674 h 142343"/>
                  <a:gd name="connsiteX5" fmla="*/ 1098 w 116219"/>
                  <a:gd name="connsiteY5" fmla="*/ 71154 h 142343"/>
                  <a:gd name="connsiteX6" fmla="*/ 24244 w 116219"/>
                  <a:gd name="connsiteY6" fmla="*/ 124304 h 142343"/>
                  <a:gd name="connsiteX7" fmla="*/ 78060 w 116219"/>
                  <a:gd name="connsiteY7" fmla="*/ 140496 h 142343"/>
                  <a:gd name="connsiteX8" fmla="*/ 115780 w 116219"/>
                  <a:gd name="connsiteY8" fmla="*/ 72488 h 14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19" h="142343">
                    <a:moveTo>
                      <a:pt x="115780" y="72488"/>
                    </a:moveTo>
                    <a:cubicBezTo>
                      <a:pt x="113493" y="52485"/>
                      <a:pt x="104826" y="34102"/>
                      <a:pt x="94348" y="16576"/>
                    </a:cubicBezTo>
                    <a:cubicBezTo>
                      <a:pt x="87014" y="4289"/>
                      <a:pt x="72726" y="-2188"/>
                      <a:pt x="58725" y="669"/>
                    </a:cubicBezTo>
                    <a:lnTo>
                      <a:pt x="27102" y="7146"/>
                    </a:lnTo>
                    <a:cubicBezTo>
                      <a:pt x="11957" y="10194"/>
                      <a:pt x="1098" y="23244"/>
                      <a:pt x="337" y="38674"/>
                    </a:cubicBezTo>
                    <a:cubicBezTo>
                      <a:pt x="-235" y="49533"/>
                      <a:pt x="-140" y="60391"/>
                      <a:pt x="1098" y="71154"/>
                    </a:cubicBezTo>
                    <a:cubicBezTo>
                      <a:pt x="3480" y="90681"/>
                      <a:pt x="10528" y="110207"/>
                      <a:pt x="24244" y="124304"/>
                    </a:cubicBezTo>
                    <a:cubicBezTo>
                      <a:pt x="37960" y="138401"/>
                      <a:pt x="59201" y="146116"/>
                      <a:pt x="78060" y="140496"/>
                    </a:cubicBezTo>
                    <a:cubicBezTo>
                      <a:pt x="105112" y="132591"/>
                      <a:pt x="118923" y="100491"/>
                      <a:pt x="115780" y="72488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267" name="Graphic 1">
            <a:extLst>
              <a:ext uri="{FF2B5EF4-FFF2-40B4-BE49-F238E27FC236}">
                <a16:creationId xmlns:a16="http://schemas.microsoft.com/office/drawing/2014/main" id="{B746ACD9-0988-40D9-B13F-DF1225E2C060}"/>
              </a:ext>
            </a:extLst>
          </p:cNvPr>
          <p:cNvGrpSpPr/>
          <p:nvPr/>
        </p:nvGrpSpPr>
        <p:grpSpPr>
          <a:xfrm rot="5400000">
            <a:off x="-921955" y="452639"/>
            <a:ext cx="1809262" cy="3191373"/>
            <a:chOff x="6189058" y="3162106"/>
            <a:chExt cx="1730882" cy="3154111"/>
          </a:xfrm>
        </p:grpSpPr>
        <p:sp>
          <p:nvSpPr>
            <p:cNvPr id="268" name="Freeform: Shape 194">
              <a:extLst>
                <a:ext uri="{FF2B5EF4-FFF2-40B4-BE49-F238E27FC236}">
                  <a16:creationId xmlns:a16="http://schemas.microsoft.com/office/drawing/2014/main" id="{B4128EFB-911E-4BCA-806E-9DA71606C6F5}"/>
                </a:ext>
              </a:extLst>
            </p:cNvPr>
            <p:cNvSpPr/>
            <p:nvPr/>
          </p:nvSpPr>
          <p:spPr>
            <a:xfrm>
              <a:off x="7809071" y="5030533"/>
              <a:ext cx="110869" cy="227171"/>
            </a:xfrm>
            <a:custGeom>
              <a:avLst/>
              <a:gdLst>
                <a:gd name="connsiteX0" fmla="*/ 0 w 110870"/>
                <a:gd name="connsiteY0" fmla="*/ 163258 h 227171"/>
                <a:gd name="connsiteX1" fmla="*/ 110871 w 110870"/>
                <a:gd name="connsiteY1" fmla="*/ 227171 h 227171"/>
                <a:gd name="connsiteX2" fmla="*/ 102965 w 110870"/>
                <a:gd name="connsiteY2" fmla="*/ 173545 h 227171"/>
                <a:gd name="connsiteX3" fmla="*/ 106108 w 110870"/>
                <a:gd name="connsiteY3" fmla="*/ 0 h 227171"/>
                <a:gd name="connsiteX4" fmla="*/ 105251 w 110870"/>
                <a:gd name="connsiteY4" fmla="*/ 2572 h 227171"/>
                <a:gd name="connsiteX5" fmla="*/ 0 w 110870"/>
                <a:gd name="connsiteY5" fmla="*/ 163258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870" h="227171">
                  <a:moveTo>
                    <a:pt x="0" y="163258"/>
                  </a:moveTo>
                  <a:cubicBezTo>
                    <a:pt x="36957" y="184594"/>
                    <a:pt x="73914" y="205930"/>
                    <a:pt x="110871" y="227171"/>
                  </a:cubicBezTo>
                  <a:cubicBezTo>
                    <a:pt x="104584" y="204121"/>
                    <a:pt x="101632" y="185738"/>
                    <a:pt x="102965" y="173545"/>
                  </a:cubicBezTo>
                  <a:cubicBezTo>
                    <a:pt x="106489" y="140208"/>
                    <a:pt x="107347" y="78105"/>
                    <a:pt x="106108" y="0"/>
                  </a:cubicBezTo>
                  <a:cubicBezTo>
                    <a:pt x="105823" y="857"/>
                    <a:pt x="105537" y="1714"/>
                    <a:pt x="105251" y="2572"/>
                  </a:cubicBezTo>
                  <a:cubicBezTo>
                    <a:pt x="83153" y="63532"/>
                    <a:pt x="49530" y="121634"/>
                    <a:pt x="0" y="163258"/>
                  </a:cubicBezTo>
                  <a:close/>
                </a:path>
              </a:pathLst>
            </a:custGeom>
            <a:solidFill>
              <a:srgbClr val="E59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69" name="Graphic 1">
              <a:extLst>
                <a:ext uri="{FF2B5EF4-FFF2-40B4-BE49-F238E27FC236}">
                  <a16:creationId xmlns:a16="http://schemas.microsoft.com/office/drawing/2014/main" id="{0EB064B5-1C76-4386-AF84-88C8E3B897D3}"/>
                </a:ext>
              </a:extLst>
            </p:cNvPr>
            <p:cNvGrpSpPr/>
            <p:nvPr/>
          </p:nvGrpSpPr>
          <p:grpSpPr>
            <a:xfrm>
              <a:off x="6740616" y="3670041"/>
              <a:ext cx="862038" cy="405515"/>
              <a:chOff x="6740616" y="3670041"/>
              <a:chExt cx="862038" cy="405515"/>
            </a:xfrm>
            <a:solidFill>
              <a:srgbClr val="D17A66"/>
            </a:solidFill>
          </p:grpSpPr>
          <p:sp>
            <p:nvSpPr>
              <p:cNvPr id="274" name="Freeform: Shape 196">
                <a:extLst>
                  <a:ext uri="{FF2B5EF4-FFF2-40B4-BE49-F238E27FC236}">
                    <a16:creationId xmlns:a16="http://schemas.microsoft.com/office/drawing/2014/main" id="{E509DB80-C5C2-493D-A6E6-E0533271217D}"/>
                  </a:ext>
                </a:extLst>
              </p:cNvPr>
              <p:cNvSpPr/>
              <p:nvPr/>
            </p:nvSpPr>
            <p:spPr>
              <a:xfrm>
                <a:off x="6740616" y="3670041"/>
                <a:ext cx="131791" cy="319349"/>
              </a:xfrm>
              <a:custGeom>
                <a:avLst/>
                <a:gdLst>
                  <a:gd name="connsiteX0" fmla="*/ 988 w 131791"/>
                  <a:gd name="connsiteY0" fmla="*/ 321 h 319349"/>
                  <a:gd name="connsiteX1" fmla="*/ 69854 w 131791"/>
                  <a:gd name="connsiteY1" fmla="*/ 158055 h 319349"/>
                  <a:gd name="connsiteX2" fmla="*/ 103572 w 131791"/>
                  <a:gd name="connsiteY2" fmla="*/ 237208 h 319349"/>
                  <a:gd name="connsiteX3" fmla="*/ 131767 w 131791"/>
                  <a:gd name="connsiteY3" fmla="*/ 318647 h 319349"/>
                  <a:gd name="connsiteX4" fmla="*/ 131385 w 131791"/>
                  <a:gd name="connsiteY4" fmla="*/ 319314 h 319349"/>
                  <a:gd name="connsiteX5" fmla="*/ 130719 w 131791"/>
                  <a:gd name="connsiteY5" fmla="*/ 319028 h 319349"/>
                  <a:gd name="connsiteX6" fmla="*/ 93571 w 131791"/>
                  <a:gd name="connsiteY6" fmla="*/ 241304 h 319349"/>
                  <a:gd name="connsiteX7" fmla="*/ 61853 w 131791"/>
                  <a:gd name="connsiteY7" fmla="*/ 161294 h 319349"/>
                  <a:gd name="connsiteX8" fmla="*/ 36 w 131791"/>
                  <a:gd name="connsiteY8" fmla="*/ 703 h 319349"/>
                  <a:gd name="connsiteX9" fmla="*/ 321 w 131791"/>
                  <a:gd name="connsiteY9" fmla="*/ 36 h 319349"/>
                  <a:gd name="connsiteX10" fmla="*/ 988 w 131791"/>
                  <a:gd name="connsiteY10" fmla="*/ 321 h 3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91" h="319349">
                    <a:moveTo>
                      <a:pt x="988" y="321"/>
                    </a:moveTo>
                    <a:cubicBezTo>
                      <a:pt x="24229" y="52804"/>
                      <a:pt x="47185" y="105382"/>
                      <a:pt x="69854" y="158055"/>
                    </a:cubicBezTo>
                    <a:cubicBezTo>
                      <a:pt x="81284" y="184345"/>
                      <a:pt x="93285" y="210443"/>
                      <a:pt x="103572" y="237208"/>
                    </a:cubicBezTo>
                    <a:cubicBezTo>
                      <a:pt x="113574" y="264069"/>
                      <a:pt x="123766" y="290929"/>
                      <a:pt x="131767" y="318647"/>
                    </a:cubicBezTo>
                    <a:cubicBezTo>
                      <a:pt x="131862" y="318933"/>
                      <a:pt x="131671" y="319219"/>
                      <a:pt x="131385" y="319314"/>
                    </a:cubicBezTo>
                    <a:cubicBezTo>
                      <a:pt x="131100" y="319409"/>
                      <a:pt x="130909" y="319314"/>
                      <a:pt x="130719" y="319028"/>
                    </a:cubicBezTo>
                    <a:cubicBezTo>
                      <a:pt x="117003" y="293692"/>
                      <a:pt x="105382" y="267403"/>
                      <a:pt x="93571" y="241304"/>
                    </a:cubicBezTo>
                    <a:cubicBezTo>
                      <a:pt x="82046" y="215015"/>
                      <a:pt x="72235" y="188059"/>
                      <a:pt x="61853" y="161294"/>
                    </a:cubicBezTo>
                    <a:cubicBezTo>
                      <a:pt x="40993" y="107859"/>
                      <a:pt x="20324" y="54328"/>
                      <a:pt x="36" y="703"/>
                    </a:cubicBezTo>
                    <a:cubicBezTo>
                      <a:pt x="-59" y="417"/>
                      <a:pt x="36" y="131"/>
                      <a:pt x="321" y="36"/>
                    </a:cubicBezTo>
                    <a:cubicBezTo>
                      <a:pt x="607" y="-60"/>
                      <a:pt x="893" y="36"/>
                      <a:pt x="988" y="32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5" name="Freeform: Shape 197">
                <a:extLst>
                  <a:ext uri="{FF2B5EF4-FFF2-40B4-BE49-F238E27FC236}">
                    <a16:creationId xmlns:a16="http://schemas.microsoft.com/office/drawing/2014/main" id="{D5F5A531-B8A8-4908-AA57-4E8656B8C6A2}"/>
                  </a:ext>
                </a:extLst>
              </p:cNvPr>
              <p:cNvSpPr/>
              <p:nvPr/>
            </p:nvSpPr>
            <p:spPr>
              <a:xfrm>
                <a:off x="7072519" y="3696461"/>
                <a:ext cx="126035" cy="211301"/>
              </a:xfrm>
              <a:custGeom>
                <a:avLst/>
                <a:gdLst>
                  <a:gd name="connsiteX0" fmla="*/ 1031 w 126035"/>
                  <a:gd name="connsiteY0" fmla="*/ 381 h 211301"/>
                  <a:gd name="connsiteX1" fmla="*/ 66754 w 126035"/>
                  <a:gd name="connsiteY1" fmla="*/ 103537 h 211301"/>
                  <a:gd name="connsiteX2" fmla="*/ 98948 w 126035"/>
                  <a:gd name="connsiteY2" fmla="*/ 155543 h 211301"/>
                  <a:gd name="connsiteX3" fmla="*/ 125999 w 126035"/>
                  <a:gd name="connsiteY3" fmla="*/ 210598 h 211301"/>
                  <a:gd name="connsiteX4" fmla="*/ 125714 w 126035"/>
                  <a:gd name="connsiteY4" fmla="*/ 211265 h 211301"/>
                  <a:gd name="connsiteX5" fmla="*/ 125047 w 126035"/>
                  <a:gd name="connsiteY5" fmla="*/ 211074 h 211301"/>
                  <a:gd name="connsiteX6" fmla="*/ 89614 w 126035"/>
                  <a:gd name="connsiteY6" fmla="*/ 160973 h 211301"/>
                  <a:gd name="connsiteX7" fmla="*/ 59324 w 126035"/>
                  <a:gd name="connsiteY7" fmla="*/ 107823 h 211301"/>
                  <a:gd name="connsiteX8" fmla="*/ 79 w 126035"/>
                  <a:gd name="connsiteY8" fmla="*/ 762 h 211301"/>
                  <a:gd name="connsiteX9" fmla="*/ 269 w 126035"/>
                  <a:gd name="connsiteY9" fmla="*/ 0 h 211301"/>
                  <a:gd name="connsiteX10" fmla="*/ 1031 w 126035"/>
                  <a:gd name="connsiteY10" fmla="*/ 381 h 2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035" h="211301">
                    <a:moveTo>
                      <a:pt x="1031" y="381"/>
                    </a:moveTo>
                    <a:cubicBezTo>
                      <a:pt x="23225" y="34671"/>
                      <a:pt x="45132" y="69056"/>
                      <a:pt x="66754" y="103537"/>
                    </a:cubicBezTo>
                    <a:cubicBezTo>
                      <a:pt x="77708" y="120777"/>
                      <a:pt x="89138" y="137636"/>
                      <a:pt x="98948" y="155543"/>
                    </a:cubicBezTo>
                    <a:cubicBezTo>
                      <a:pt x="108759" y="173450"/>
                      <a:pt x="118094" y="191548"/>
                      <a:pt x="125999" y="210598"/>
                    </a:cubicBezTo>
                    <a:cubicBezTo>
                      <a:pt x="126095" y="210884"/>
                      <a:pt x="125999" y="211169"/>
                      <a:pt x="125714" y="211265"/>
                    </a:cubicBezTo>
                    <a:cubicBezTo>
                      <a:pt x="125523" y="211360"/>
                      <a:pt x="125238" y="211265"/>
                      <a:pt x="125047" y="211074"/>
                    </a:cubicBezTo>
                    <a:cubicBezTo>
                      <a:pt x="112093" y="195072"/>
                      <a:pt x="100663" y="178118"/>
                      <a:pt x="89614" y="160973"/>
                    </a:cubicBezTo>
                    <a:cubicBezTo>
                      <a:pt x="78565" y="143828"/>
                      <a:pt x="69230" y="125635"/>
                      <a:pt x="59324" y="107823"/>
                    </a:cubicBezTo>
                    <a:cubicBezTo>
                      <a:pt x="39322" y="72295"/>
                      <a:pt x="19605" y="36576"/>
                      <a:pt x="79" y="762"/>
                    </a:cubicBezTo>
                    <a:cubicBezTo>
                      <a:pt x="-112" y="476"/>
                      <a:pt x="79" y="191"/>
                      <a:pt x="269" y="0"/>
                    </a:cubicBezTo>
                    <a:cubicBezTo>
                      <a:pt x="555" y="95"/>
                      <a:pt x="841" y="95"/>
                      <a:pt x="1031" y="38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6" name="Freeform: Shape 198">
                <a:extLst>
                  <a:ext uri="{FF2B5EF4-FFF2-40B4-BE49-F238E27FC236}">
                    <a16:creationId xmlns:a16="http://schemas.microsoft.com/office/drawing/2014/main" id="{C45BACD1-E5DC-498A-A5B9-1271FB6135F3}"/>
                  </a:ext>
                </a:extLst>
              </p:cNvPr>
              <p:cNvSpPr/>
              <p:nvPr/>
            </p:nvSpPr>
            <p:spPr>
              <a:xfrm>
                <a:off x="7410350" y="3753563"/>
                <a:ext cx="86145" cy="126293"/>
              </a:xfrm>
              <a:custGeom>
                <a:avLst/>
                <a:gdLst>
                  <a:gd name="connsiteX0" fmla="*/ 956 w 86145"/>
                  <a:gd name="connsiteY0" fmla="*/ 143 h 126293"/>
                  <a:gd name="connsiteX1" fmla="*/ 46676 w 86145"/>
                  <a:gd name="connsiteY1" fmla="*/ 60627 h 126293"/>
                  <a:gd name="connsiteX2" fmla="*/ 68870 w 86145"/>
                  <a:gd name="connsiteY2" fmla="*/ 91392 h 126293"/>
                  <a:gd name="connsiteX3" fmla="*/ 86110 w 86145"/>
                  <a:gd name="connsiteY3" fmla="*/ 125492 h 126293"/>
                  <a:gd name="connsiteX4" fmla="*/ 85824 w 86145"/>
                  <a:gd name="connsiteY4" fmla="*/ 126254 h 126293"/>
                  <a:gd name="connsiteX5" fmla="*/ 85253 w 86145"/>
                  <a:gd name="connsiteY5" fmla="*/ 126159 h 126293"/>
                  <a:gd name="connsiteX6" fmla="*/ 59916 w 86145"/>
                  <a:gd name="connsiteY6" fmla="*/ 97584 h 126293"/>
                  <a:gd name="connsiteX7" fmla="*/ 39533 w 86145"/>
                  <a:gd name="connsiteY7" fmla="*/ 65675 h 126293"/>
                  <a:gd name="connsiteX8" fmla="*/ 99 w 86145"/>
                  <a:gd name="connsiteY8" fmla="*/ 905 h 126293"/>
                  <a:gd name="connsiteX9" fmla="*/ 289 w 86145"/>
                  <a:gd name="connsiteY9" fmla="*/ 143 h 126293"/>
                  <a:gd name="connsiteX10" fmla="*/ 956 w 86145"/>
                  <a:gd name="connsiteY10" fmla="*/ 143 h 12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145" h="126293">
                    <a:moveTo>
                      <a:pt x="956" y="143"/>
                    </a:moveTo>
                    <a:cubicBezTo>
                      <a:pt x="16482" y="20145"/>
                      <a:pt x="31722" y="40338"/>
                      <a:pt x="46676" y="60627"/>
                    </a:cubicBezTo>
                    <a:cubicBezTo>
                      <a:pt x="54201" y="70818"/>
                      <a:pt x="62393" y="80438"/>
                      <a:pt x="68870" y="91392"/>
                    </a:cubicBezTo>
                    <a:cubicBezTo>
                      <a:pt x="75347" y="102251"/>
                      <a:pt x="81538" y="113300"/>
                      <a:pt x="86110" y="125492"/>
                    </a:cubicBezTo>
                    <a:cubicBezTo>
                      <a:pt x="86205" y="125778"/>
                      <a:pt x="86110" y="126063"/>
                      <a:pt x="85824" y="126254"/>
                    </a:cubicBezTo>
                    <a:cubicBezTo>
                      <a:pt x="85634" y="126349"/>
                      <a:pt x="85443" y="126254"/>
                      <a:pt x="85253" y="126159"/>
                    </a:cubicBezTo>
                    <a:cubicBezTo>
                      <a:pt x="75728" y="117396"/>
                      <a:pt x="67631" y="107585"/>
                      <a:pt x="59916" y="97584"/>
                    </a:cubicBezTo>
                    <a:cubicBezTo>
                      <a:pt x="52201" y="87582"/>
                      <a:pt x="46200" y="76343"/>
                      <a:pt x="39533" y="65675"/>
                    </a:cubicBezTo>
                    <a:cubicBezTo>
                      <a:pt x="26102" y="44244"/>
                      <a:pt x="12958" y="22622"/>
                      <a:pt x="99" y="905"/>
                    </a:cubicBezTo>
                    <a:cubicBezTo>
                      <a:pt x="-91" y="619"/>
                      <a:pt x="4" y="333"/>
                      <a:pt x="289" y="143"/>
                    </a:cubicBezTo>
                    <a:cubicBezTo>
                      <a:pt x="575" y="-48"/>
                      <a:pt x="861" y="-48"/>
                      <a:pt x="956" y="143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7" name="Freeform: Shape 199">
                <a:extLst>
                  <a:ext uri="{FF2B5EF4-FFF2-40B4-BE49-F238E27FC236}">
                    <a16:creationId xmlns:a16="http://schemas.microsoft.com/office/drawing/2014/main" id="{004058E1-42D5-4591-8203-BF714EC72679}"/>
                  </a:ext>
                </a:extLst>
              </p:cNvPr>
              <p:cNvSpPr/>
              <p:nvPr/>
            </p:nvSpPr>
            <p:spPr>
              <a:xfrm>
                <a:off x="6901525" y="3991319"/>
                <a:ext cx="71686" cy="84236"/>
              </a:xfrm>
              <a:custGeom>
                <a:avLst/>
                <a:gdLst>
                  <a:gd name="connsiteX0" fmla="*/ 861 w 71686"/>
                  <a:gd name="connsiteY0" fmla="*/ 36 h 84236"/>
                  <a:gd name="connsiteX1" fmla="*/ 48296 w 71686"/>
                  <a:gd name="connsiteY1" fmla="*/ 31659 h 84236"/>
                  <a:gd name="connsiteX2" fmla="*/ 65536 w 71686"/>
                  <a:gd name="connsiteY2" fmla="*/ 55185 h 84236"/>
                  <a:gd name="connsiteX3" fmla="*/ 71632 w 71686"/>
                  <a:gd name="connsiteY3" fmla="*/ 83665 h 84236"/>
                  <a:gd name="connsiteX4" fmla="*/ 71060 w 71686"/>
                  <a:gd name="connsiteY4" fmla="*/ 84237 h 84236"/>
                  <a:gd name="connsiteX5" fmla="*/ 70584 w 71686"/>
                  <a:gd name="connsiteY5" fmla="*/ 83951 h 84236"/>
                  <a:gd name="connsiteX6" fmla="*/ 55916 w 71686"/>
                  <a:gd name="connsiteY6" fmla="*/ 60234 h 84236"/>
                  <a:gd name="connsiteX7" fmla="*/ 41628 w 71686"/>
                  <a:gd name="connsiteY7" fmla="*/ 37279 h 84236"/>
                  <a:gd name="connsiteX8" fmla="*/ 290 w 71686"/>
                  <a:gd name="connsiteY8" fmla="*/ 1083 h 84236"/>
                  <a:gd name="connsiteX9" fmla="*/ 99 w 71686"/>
                  <a:gd name="connsiteY9" fmla="*/ 321 h 84236"/>
                  <a:gd name="connsiteX10" fmla="*/ 861 w 71686"/>
                  <a:gd name="connsiteY10" fmla="*/ 36 h 84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86" h="84236">
                    <a:moveTo>
                      <a:pt x="861" y="36"/>
                    </a:moveTo>
                    <a:cubicBezTo>
                      <a:pt x="18673" y="6513"/>
                      <a:pt x="35056" y="17466"/>
                      <a:pt x="48296" y="31659"/>
                    </a:cubicBezTo>
                    <a:cubicBezTo>
                      <a:pt x="54868" y="38707"/>
                      <a:pt x="61631" y="46137"/>
                      <a:pt x="65536" y="55185"/>
                    </a:cubicBezTo>
                    <a:cubicBezTo>
                      <a:pt x="69441" y="64139"/>
                      <a:pt x="72108" y="73759"/>
                      <a:pt x="71632" y="83665"/>
                    </a:cubicBezTo>
                    <a:cubicBezTo>
                      <a:pt x="71632" y="83951"/>
                      <a:pt x="71346" y="84237"/>
                      <a:pt x="71060" y="84237"/>
                    </a:cubicBezTo>
                    <a:cubicBezTo>
                      <a:pt x="70870" y="84237"/>
                      <a:pt x="70679" y="84141"/>
                      <a:pt x="70584" y="83951"/>
                    </a:cubicBezTo>
                    <a:cubicBezTo>
                      <a:pt x="65250" y="75759"/>
                      <a:pt x="60869" y="67854"/>
                      <a:pt x="55916" y="60234"/>
                    </a:cubicBezTo>
                    <a:cubicBezTo>
                      <a:pt x="51058" y="52709"/>
                      <a:pt x="47153" y="44517"/>
                      <a:pt x="41628" y="37279"/>
                    </a:cubicBezTo>
                    <a:cubicBezTo>
                      <a:pt x="30674" y="22800"/>
                      <a:pt x="16673" y="10323"/>
                      <a:pt x="290" y="1083"/>
                    </a:cubicBezTo>
                    <a:cubicBezTo>
                      <a:pt x="4" y="893"/>
                      <a:pt x="-91" y="607"/>
                      <a:pt x="99" y="321"/>
                    </a:cubicBezTo>
                    <a:cubicBezTo>
                      <a:pt x="385" y="36"/>
                      <a:pt x="671" y="-60"/>
                      <a:pt x="861" y="36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8" name="Freeform: Shape 200">
                <a:extLst>
                  <a:ext uri="{FF2B5EF4-FFF2-40B4-BE49-F238E27FC236}">
                    <a16:creationId xmlns:a16="http://schemas.microsoft.com/office/drawing/2014/main" id="{23C5E8A7-B424-42A0-AF1F-4B0FB1006EFE}"/>
                  </a:ext>
                </a:extLst>
              </p:cNvPr>
              <p:cNvSpPr/>
              <p:nvPr/>
            </p:nvSpPr>
            <p:spPr>
              <a:xfrm>
                <a:off x="7204875" y="3912810"/>
                <a:ext cx="397778" cy="47995"/>
              </a:xfrm>
              <a:custGeom>
                <a:avLst/>
                <a:gdLst>
                  <a:gd name="connsiteX0" fmla="*/ 691 w 397778"/>
                  <a:gd name="connsiteY0" fmla="*/ 25205 h 47995"/>
                  <a:gd name="connsiteX1" fmla="*/ 101752 w 397778"/>
                  <a:gd name="connsiteY1" fmla="*/ 41493 h 47995"/>
                  <a:gd name="connsiteX2" fmla="*/ 152329 w 397778"/>
                  <a:gd name="connsiteY2" fmla="*/ 38826 h 47995"/>
                  <a:gd name="connsiteX3" fmla="*/ 200812 w 397778"/>
                  <a:gd name="connsiteY3" fmla="*/ 24443 h 47995"/>
                  <a:gd name="connsiteX4" fmla="*/ 249484 w 397778"/>
                  <a:gd name="connsiteY4" fmla="*/ 6441 h 47995"/>
                  <a:gd name="connsiteX5" fmla="*/ 301967 w 397778"/>
                  <a:gd name="connsiteY5" fmla="*/ 250 h 47995"/>
                  <a:gd name="connsiteX6" fmla="*/ 397598 w 397778"/>
                  <a:gd name="connsiteY6" fmla="*/ 38826 h 47995"/>
                  <a:gd name="connsiteX7" fmla="*/ 397598 w 397778"/>
                  <a:gd name="connsiteY7" fmla="*/ 39588 h 47995"/>
                  <a:gd name="connsiteX8" fmla="*/ 396931 w 397778"/>
                  <a:gd name="connsiteY8" fmla="*/ 39683 h 47995"/>
                  <a:gd name="connsiteX9" fmla="*/ 301491 w 397778"/>
                  <a:gd name="connsiteY9" fmla="*/ 11108 h 47995"/>
                  <a:gd name="connsiteX10" fmla="*/ 276726 w 397778"/>
                  <a:gd name="connsiteY10" fmla="*/ 12346 h 47995"/>
                  <a:gd name="connsiteX11" fmla="*/ 252247 w 397778"/>
                  <a:gd name="connsiteY11" fmla="*/ 16918 h 47995"/>
                  <a:gd name="connsiteX12" fmla="*/ 203764 w 397778"/>
                  <a:gd name="connsiteY12" fmla="*/ 32730 h 47995"/>
                  <a:gd name="connsiteX13" fmla="*/ 153377 w 397778"/>
                  <a:gd name="connsiteY13" fmla="*/ 45970 h 47995"/>
                  <a:gd name="connsiteX14" fmla="*/ 101371 w 397778"/>
                  <a:gd name="connsiteY14" fmla="*/ 47017 h 47995"/>
                  <a:gd name="connsiteX15" fmla="*/ 406 w 397778"/>
                  <a:gd name="connsiteY15" fmla="*/ 26348 h 47995"/>
                  <a:gd name="connsiteX16" fmla="*/ 25 w 397778"/>
                  <a:gd name="connsiteY16" fmla="*/ 25681 h 47995"/>
                  <a:gd name="connsiteX17" fmla="*/ 691 w 397778"/>
                  <a:gd name="connsiteY17" fmla="*/ 25205 h 4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7778" h="47995">
                    <a:moveTo>
                      <a:pt x="691" y="25205"/>
                    </a:moveTo>
                    <a:cubicBezTo>
                      <a:pt x="34124" y="32635"/>
                      <a:pt x="67747" y="39969"/>
                      <a:pt x="101752" y="41493"/>
                    </a:cubicBezTo>
                    <a:cubicBezTo>
                      <a:pt x="118706" y="42445"/>
                      <a:pt x="135756" y="41683"/>
                      <a:pt x="152329" y="38826"/>
                    </a:cubicBezTo>
                    <a:cubicBezTo>
                      <a:pt x="168998" y="36159"/>
                      <a:pt x="184905" y="30634"/>
                      <a:pt x="200812" y="24443"/>
                    </a:cubicBezTo>
                    <a:cubicBezTo>
                      <a:pt x="216719" y="18252"/>
                      <a:pt x="232530" y="11394"/>
                      <a:pt x="249484" y="6441"/>
                    </a:cubicBezTo>
                    <a:cubicBezTo>
                      <a:pt x="266344" y="1488"/>
                      <a:pt x="284346" y="-798"/>
                      <a:pt x="301967" y="250"/>
                    </a:cubicBezTo>
                    <a:cubicBezTo>
                      <a:pt x="337210" y="2440"/>
                      <a:pt x="371881" y="15490"/>
                      <a:pt x="397598" y="38826"/>
                    </a:cubicBezTo>
                    <a:cubicBezTo>
                      <a:pt x="397789" y="39016"/>
                      <a:pt x="397884" y="39397"/>
                      <a:pt x="397598" y="39588"/>
                    </a:cubicBezTo>
                    <a:cubicBezTo>
                      <a:pt x="397408" y="39778"/>
                      <a:pt x="397122" y="39778"/>
                      <a:pt x="396931" y="39683"/>
                    </a:cubicBezTo>
                    <a:cubicBezTo>
                      <a:pt x="367880" y="21681"/>
                      <a:pt x="334829" y="11394"/>
                      <a:pt x="301491" y="11108"/>
                    </a:cubicBezTo>
                    <a:cubicBezTo>
                      <a:pt x="293204" y="10822"/>
                      <a:pt x="284917" y="11203"/>
                      <a:pt x="276726" y="12346"/>
                    </a:cubicBezTo>
                    <a:cubicBezTo>
                      <a:pt x="268534" y="13204"/>
                      <a:pt x="260343" y="14728"/>
                      <a:pt x="252247" y="16918"/>
                    </a:cubicBezTo>
                    <a:cubicBezTo>
                      <a:pt x="236054" y="21014"/>
                      <a:pt x="220052" y="27110"/>
                      <a:pt x="203764" y="32730"/>
                    </a:cubicBezTo>
                    <a:cubicBezTo>
                      <a:pt x="187572" y="38445"/>
                      <a:pt x="170713" y="43779"/>
                      <a:pt x="153377" y="45970"/>
                    </a:cubicBezTo>
                    <a:cubicBezTo>
                      <a:pt x="136042" y="48351"/>
                      <a:pt x="118611" y="48541"/>
                      <a:pt x="101371" y="47017"/>
                    </a:cubicBezTo>
                    <a:cubicBezTo>
                      <a:pt x="66890" y="43969"/>
                      <a:pt x="33457" y="35206"/>
                      <a:pt x="406" y="26348"/>
                    </a:cubicBezTo>
                    <a:cubicBezTo>
                      <a:pt x="120" y="26253"/>
                      <a:pt x="-71" y="25967"/>
                      <a:pt x="25" y="25681"/>
                    </a:cubicBezTo>
                    <a:cubicBezTo>
                      <a:pt x="120" y="25300"/>
                      <a:pt x="406" y="25205"/>
                      <a:pt x="691" y="25205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70" name="Graphic 1">
              <a:extLst>
                <a:ext uri="{FF2B5EF4-FFF2-40B4-BE49-F238E27FC236}">
                  <a16:creationId xmlns:a16="http://schemas.microsoft.com/office/drawing/2014/main" id="{12E54B03-B103-484E-AC88-34EA7D394095}"/>
                </a:ext>
              </a:extLst>
            </p:cNvPr>
            <p:cNvGrpSpPr/>
            <p:nvPr/>
          </p:nvGrpSpPr>
          <p:grpSpPr>
            <a:xfrm>
              <a:off x="6189058" y="3162106"/>
              <a:ext cx="1487044" cy="3154111"/>
              <a:chOff x="6189058" y="3162106"/>
              <a:chExt cx="1487044" cy="3154111"/>
            </a:xfrm>
          </p:grpSpPr>
          <p:sp>
            <p:nvSpPr>
              <p:cNvPr id="271" name="Freeform: Shape 202">
                <a:extLst>
                  <a:ext uri="{FF2B5EF4-FFF2-40B4-BE49-F238E27FC236}">
                    <a16:creationId xmlns:a16="http://schemas.microsoft.com/office/drawing/2014/main" id="{830386F3-0FD2-4BAA-AEAA-F3BC290B0408}"/>
                  </a:ext>
                </a:extLst>
              </p:cNvPr>
              <p:cNvSpPr/>
              <p:nvPr/>
            </p:nvSpPr>
            <p:spPr>
              <a:xfrm>
                <a:off x="6189058" y="4214234"/>
                <a:ext cx="140239" cy="230415"/>
              </a:xfrm>
              <a:custGeom>
                <a:avLst/>
                <a:gdLst>
                  <a:gd name="connsiteX0" fmla="*/ 137256 w 140239"/>
                  <a:gd name="connsiteY0" fmla="*/ 182505 h 230415"/>
                  <a:gd name="connsiteX1" fmla="*/ 127636 w 140239"/>
                  <a:gd name="connsiteY1" fmla="*/ 107543 h 230415"/>
                  <a:gd name="connsiteX2" fmla="*/ 89822 w 140239"/>
                  <a:gd name="connsiteY2" fmla="*/ 36296 h 230415"/>
                  <a:gd name="connsiteX3" fmla="*/ 52579 w 140239"/>
                  <a:gd name="connsiteY3" fmla="*/ 2387 h 230415"/>
                  <a:gd name="connsiteX4" fmla="*/ 1 w 140239"/>
                  <a:gd name="connsiteY4" fmla="*/ 11531 h 230415"/>
                  <a:gd name="connsiteX5" fmla="*/ 73153 w 140239"/>
                  <a:gd name="connsiteY5" fmla="*/ 230416 h 230415"/>
                  <a:gd name="connsiteX6" fmla="*/ 87536 w 140239"/>
                  <a:gd name="connsiteY6" fmla="*/ 228987 h 230415"/>
                  <a:gd name="connsiteX7" fmla="*/ 137256 w 140239"/>
                  <a:gd name="connsiteY7" fmla="*/ 182505 h 23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239" h="230415">
                    <a:moveTo>
                      <a:pt x="137256" y="182505"/>
                    </a:moveTo>
                    <a:cubicBezTo>
                      <a:pt x="144591" y="157930"/>
                      <a:pt x="137256" y="131356"/>
                      <a:pt x="127636" y="107543"/>
                    </a:cubicBezTo>
                    <a:cubicBezTo>
                      <a:pt x="117539" y="82587"/>
                      <a:pt x="104871" y="58680"/>
                      <a:pt x="89822" y="36296"/>
                    </a:cubicBezTo>
                    <a:cubicBezTo>
                      <a:pt x="80297" y="22104"/>
                      <a:pt x="68867" y="7816"/>
                      <a:pt x="52579" y="2387"/>
                    </a:cubicBezTo>
                    <a:cubicBezTo>
                      <a:pt x="34958" y="-3518"/>
                      <a:pt x="16860" y="2292"/>
                      <a:pt x="1" y="11531"/>
                    </a:cubicBezTo>
                    <a:cubicBezTo>
                      <a:pt x="-189" y="52203"/>
                      <a:pt x="29719" y="133070"/>
                      <a:pt x="73153" y="230416"/>
                    </a:cubicBezTo>
                    <a:cubicBezTo>
                      <a:pt x="78011" y="230416"/>
                      <a:pt x="82869" y="230034"/>
                      <a:pt x="87536" y="228987"/>
                    </a:cubicBezTo>
                    <a:cubicBezTo>
                      <a:pt x="110872" y="223653"/>
                      <a:pt x="130494" y="205269"/>
                      <a:pt x="137256" y="182505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2" name="Freeform: Shape 203">
                <a:extLst>
                  <a:ext uri="{FF2B5EF4-FFF2-40B4-BE49-F238E27FC236}">
                    <a16:creationId xmlns:a16="http://schemas.microsoft.com/office/drawing/2014/main" id="{A779FF0F-EAD1-494D-9A1E-5E464CA612A0}"/>
                  </a:ext>
                </a:extLst>
              </p:cNvPr>
              <p:cNvSpPr/>
              <p:nvPr/>
            </p:nvSpPr>
            <p:spPr>
              <a:xfrm>
                <a:off x="6431470" y="4792027"/>
                <a:ext cx="1244631" cy="1524190"/>
              </a:xfrm>
              <a:custGeom>
                <a:avLst/>
                <a:gdLst>
                  <a:gd name="connsiteX0" fmla="*/ 716661 w 1244631"/>
                  <a:gd name="connsiteY0" fmla="*/ 575405 h 1524190"/>
                  <a:gd name="connsiteX1" fmla="*/ 396526 w 1244631"/>
                  <a:gd name="connsiteY1" fmla="*/ 362903 h 1524190"/>
                  <a:gd name="connsiteX2" fmla="*/ 0 w 1244631"/>
                  <a:gd name="connsiteY2" fmla="*/ 0 h 1524190"/>
                  <a:gd name="connsiteX3" fmla="*/ 110109 w 1244631"/>
                  <a:gd name="connsiteY3" fmla="*/ 222218 h 1524190"/>
                  <a:gd name="connsiteX4" fmla="*/ 592169 w 1244631"/>
                  <a:gd name="connsiteY4" fmla="*/ 658749 h 1524190"/>
                  <a:gd name="connsiteX5" fmla="*/ 964216 w 1244631"/>
                  <a:gd name="connsiteY5" fmla="*/ 1524190 h 1524190"/>
                  <a:gd name="connsiteX6" fmla="*/ 1244632 w 1244631"/>
                  <a:gd name="connsiteY6" fmla="*/ 1524190 h 1524190"/>
                  <a:gd name="connsiteX7" fmla="*/ 895826 w 1244631"/>
                  <a:gd name="connsiteY7" fmla="*/ 866680 h 1524190"/>
                  <a:gd name="connsiteX8" fmla="*/ 716661 w 1244631"/>
                  <a:gd name="connsiteY8" fmla="*/ 575405 h 152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31" h="1524190">
                    <a:moveTo>
                      <a:pt x="716661" y="575405"/>
                    </a:moveTo>
                    <a:cubicBezTo>
                      <a:pt x="626840" y="483489"/>
                      <a:pt x="506158" y="429958"/>
                      <a:pt x="396526" y="362903"/>
                    </a:cubicBezTo>
                    <a:cubicBezTo>
                      <a:pt x="242697" y="268891"/>
                      <a:pt x="107823" y="144494"/>
                      <a:pt x="0" y="0"/>
                    </a:cubicBezTo>
                    <a:cubicBezTo>
                      <a:pt x="42577" y="84296"/>
                      <a:pt x="82201" y="162496"/>
                      <a:pt x="110109" y="222218"/>
                    </a:cubicBezTo>
                    <a:cubicBezTo>
                      <a:pt x="220218" y="457581"/>
                      <a:pt x="455581" y="571405"/>
                      <a:pt x="592169" y="658749"/>
                    </a:cubicBezTo>
                    <a:cubicBezTo>
                      <a:pt x="728853" y="746093"/>
                      <a:pt x="964216" y="1524190"/>
                      <a:pt x="964216" y="1524190"/>
                    </a:cubicBezTo>
                    <a:lnTo>
                      <a:pt x="1244632" y="1524190"/>
                    </a:lnTo>
                    <a:cubicBezTo>
                      <a:pt x="1119949" y="1309593"/>
                      <a:pt x="1003554" y="1090231"/>
                      <a:pt x="895826" y="866680"/>
                    </a:cubicBezTo>
                    <a:cubicBezTo>
                      <a:pt x="846106" y="763619"/>
                      <a:pt x="796766" y="657415"/>
                      <a:pt x="716661" y="575405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3" name="Freeform: Shape 204">
                <a:extLst>
                  <a:ext uri="{FF2B5EF4-FFF2-40B4-BE49-F238E27FC236}">
                    <a16:creationId xmlns:a16="http://schemas.microsoft.com/office/drawing/2014/main" id="{56150E80-6DE6-410A-80A7-D058C48DCB5C}"/>
                  </a:ext>
                </a:extLst>
              </p:cNvPr>
              <p:cNvSpPr/>
              <p:nvPr/>
            </p:nvSpPr>
            <p:spPr>
              <a:xfrm>
                <a:off x="6411893" y="3162106"/>
                <a:ext cx="116219" cy="142343"/>
              </a:xfrm>
              <a:custGeom>
                <a:avLst/>
                <a:gdLst>
                  <a:gd name="connsiteX0" fmla="*/ 115780 w 116219"/>
                  <a:gd name="connsiteY0" fmla="*/ 72488 h 142343"/>
                  <a:gd name="connsiteX1" fmla="*/ 94348 w 116219"/>
                  <a:gd name="connsiteY1" fmla="*/ 16576 h 142343"/>
                  <a:gd name="connsiteX2" fmla="*/ 58725 w 116219"/>
                  <a:gd name="connsiteY2" fmla="*/ 669 h 142343"/>
                  <a:gd name="connsiteX3" fmla="*/ 27102 w 116219"/>
                  <a:gd name="connsiteY3" fmla="*/ 7146 h 142343"/>
                  <a:gd name="connsiteX4" fmla="*/ 337 w 116219"/>
                  <a:gd name="connsiteY4" fmla="*/ 38674 h 142343"/>
                  <a:gd name="connsiteX5" fmla="*/ 1098 w 116219"/>
                  <a:gd name="connsiteY5" fmla="*/ 71154 h 142343"/>
                  <a:gd name="connsiteX6" fmla="*/ 24244 w 116219"/>
                  <a:gd name="connsiteY6" fmla="*/ 124304 h 142343"/>
                  <a:gd name="connsiteX7" fmla="*/ 78060 w 116219"/>
                  <a:gd name="connsiteY7" fmla="*/ 140496 h 142343"/>
                  <a:gd name="connsiteX8" fmla="*/ 115780 w 116219"/>
                  <a:gd name="connsiteY8" fmla="*/ 72488 h 14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19" h="142343">
                    <a:moveTo>
                      <a:pt x="115780" y="72488"/>
                    </a:moveTo>
                    <a:cubicBezTo>
                      <a:pt x="113493" y="52485"/>
                      <a:pt x="104826" y="34102"/>
                      <a:pt x="94348" y="16576"/>
                    </a:cubicBezTo>
                    <a:cubicBezTo>
                      <a:pt x="87014" y="4289"/>
                      <a:pt x="72726" y="-2188"/>
                      <a:pt x="58725" y="669"/>
                    </a:cubicBezTo>
                    <a:lnTo>
                      <a:pt x="27102" y="7146"/>
                    </a:lnTo>
                    <a:cubicBezTo>
                      <a:pt x="11957" y="10194"/>
                      <a:pt x="1098" y="23244"/>
                      <a:pt x="337" y="38674"/>
                    </a:cubicBezTo>
                    <a:cubicBezTo>
                      <a:pt x="-235" y="49533"/>
                      <a:pt x="-140" y="60391"/>
                      <a:pt x="1098" y="71154"/>
                    </a:cubicBezTo>
                    <a:cubicBezTo>
                      <a:pt x="3480" y="90681"/>
                      <a:pt x="10528" y="110207"/>
                      <a:pt x="24244" y="124304"/>
                    </a:cubicBezTo>
                    <a:cubicBezTo>
                      <a:pt x="37960" y="138401"/>
                      <a:pt x="59201" y="146116"/>
                      <a:pt x="78060" y="140496"/>
                    </a:cubicBezTo>
                    <a:cubicBezTo>
                      <a:pt x="105112" y="132591"/>
                      <a:pt x="118923" y="100491"/>
                      <a:pt x="115780" y="72488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279" name="Graphic 1">
            <a:extLst>
              <a:ext uri="{FF2B5EF4-FFF2-40B4-BE49-F238E27FC236}">
                <a16:creationId xmlns:a16="http://schemas.microsoft.com/office/drawing/2014/main" id="{D71F0674-3D01-4922-BF57-45535E948527}"/>
              </a:ext>
            </a:extLst>
          </p:cNvPr>
          <p:cNvGrpSpPr/>
          <p:nvPr/>
        </p:nvGrpSpPr>
        <p:grpSpPr>
          <a:xfrm rot="10800000">
            <a:off x="7776382" y="-1674339"/>
            <a:ext cx="1809262" cy="3191373"/>
            <a:chOff x="6189058" y="3162106"/>
            <a:chExt cx="1730882" cy="3154111"/>
          </a:xfrm>
        </p:grpSpPr>
        <p:sp>
          <p:nvSpPr>
            <p:cNvPr id="280" name="Freeform: Shape 194">
              <a:extLst>
                <a:ext uri="{FF2B5EF4-FFF2-40B4-BE49-F238E27FC236}">
                  <a16:creationId xmlns:a16="http://schemas.microsoft.com/office/drawing/2014/main" id="{8FAF6DF3-5C42-45AE-A86C-4766BCDA3AD8}"/>
                </a:ext>
              </a:extLst>
            </p:cNvPr>
            <p:cNvSpPr/>
            <p:nvPr/>
          </p:nvSpPr>
          <p:spPr>
            <a:xfrm>
              <a:off x="7809071" y="5030533"/>
              <a:ext cx="110869" cy="227171"/>
            </a:xfrm>
            <a:custGeom>
              <a:avLst/>
              <a:gdLst>
                <a:gd name="connsiteX0" fmla="*/ 0 w 110870"/>
                <a:gd name="connsiteY0" fmla="*/ 163258 h 227171"/>
                <a:gd name="connsiteX1" fmla="*/ 110871 w 110870"/>
                <a:gd name="connsiteY1" fmla="*/ 227171 h 227171"/>
                <a:gd name="connsiteX2" fmla="*/ 102965 w 110870"/>
                <a:gd name="connsiteY2" fmla="*/ 173545 h 227171"/>
                <a:gd name="connsiteX3" fmla="*/ 106108 w 110870"/>
                <a:gd name="connsiteY3" fmla="*/ 0 h 227171"/>
                <a:gd name="connsiteX4" fmla="*/ 105251 w 110870"/>
                <a:gd name="connsiteY4" fmla="*/ 2572 h 227171"/>
                <a:gd name="connsiteX5" fmla="*/ 0 w 110870"/>
                <a:gd name="connsiteY5" fmla="*/ 163258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870" h="227171">
                  <a:moveTo>
                    <a:pt x="0" y="163258"/>
                  </a:moveTo>
                  <a:cubicBezTo>
                    <a:pt x="36957" y="184594"/>
                    <a:pt x="73914" y="205930"/>
                    <a:pt x="110871" y="227171"/>
                  </a:cubicBezTo>
                  <a:cubicBezTo>
                    <a:pt x="104584" y="204121"/>
                    <a:pt x="101632" y="185738"/>
                    <a:pt x="102965" y="173545"/>
                  </a:cubicBezTo>
                  <a:cubicBezTo>
                    <a:pt x="106489" y="140208"/>
                    <a:pt x="107347" y="78105"/>
                    <a:pt x="106108" y="0"/>
                  </a:cubicBezTo>
                  <a:cubicBezTo>
                    <a:pt x="105823" y="857"/>
                    <a:pt x="105537" y="1714"/>
                    <a:pt x="105251" y="2572"/>
                  </a:cubicBezTo>
                  <a:cubicBezTo>
                    <a:pt x="83153" y="63532"/>
                    <a:pt x="49530" y="121634"/>
                    <a:pt x="0" y="163258"/>
                  </a:cubicBezTo>
                  <a:close/>
                </a:path>
              </a:pathLst>
            </a:custGeom>
            <a:solidFill>
              <a:srgbClr val="E59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81" name="Graphic 1">
              <a:extLst>
                <a:ext uri="{FF2B5EF4-FFF2-40B4-BE49-F238E27FC236}">
                  <a16:creationId xmlns:a16="http://schemas.microsoft.com/office/drawing/2014/main" id="{64C4F8F2-C890-4159-861C-4D5BD617CA04}"/>
                </a:ext>
              </a:extLst>
            </p:cNvPr>
            <p:cNvGrpSpPr/>
            <p:nvPr/>
          </p:nvGrpSpPr>
          <p:grpSpPr>
            <a:xfrm>
              <a:off x="6740616" y="3670041"/>
              <a:ext cx="862038" cy="405515"/>
              <a:chOff x="6740616" y="3670041"/>
              <a:chExt cx="862038" cy="405515"/>
            </a:xfrm>
            <a:solidFill>
              <a:srgbClr val="D17A66"/>
            </a:solidFill>
          </p:grpSpPr>
          <p:sp>
            <p:nvSpPr>
              <p:cNvPr id="286" name="Freeform: Shape 196">
                <a:extLst>
                  <a:ext uri="{FF2B5EF4-FFF2-40B4-BE49-F238E27FC236}">
                    <a16:creationId xmlns:a16="http://schemas.microsoft.com/office/drawing/2014/main" id="{1A01019B-D860-4970-B4D0-57AC2DAB1BDE}"/>
                  </a:ext>
                </a:extLst>
              </p:cNvPr>
              <p:cNvSpPr/>
              <p:nvPr/>
            </p:nvSpPr>
            <p:spPr>
              <a:xfrm>
                <a:off x="6740616" y="3670041"/>
                <a:ext cx="131791" cy="319349"/>
              </a:xfrm>
              <a:custGeom>
                <a:avLst/>
                <a:gdLst>
                  <a:gd name="connsiteX0" fmla="*/ 988 w 131791"/>
                  <a:gd name="connsiteY0" fmla="*/ 321 h 319349"/>
                  <a:gd name="connsiteX1" fmla="*/ 69854 w 131791"/>
                  <a:gd name="connsiteY1" fmla="*/ 158055 h 319349"/>
                  <a:gd name="connsiteX2" fmla="*/ 103572 w 131791"/>
                  <a:gd name="connsiteY2" fmla="*/ 237208 h 319349"/>
                  <a:gd name="connsiteX3" fmla="*/ 131767 w 131791"/>
                  <a:gd name="connsiteY3" fmla="*/ 318647 h 319349"/>
                  <a:gd name="connsiteX4" fmla="*/ 131385 w 131791"/>
                  <a:gd name="connsiteY4" fmla="*/ 319314 h 319349"/>
                  <a:gd name="connsiteX5" fmla="*/ 130719 w 131791"/>
                  <a:gd name="connsiteY5" fmla="*/ 319028 h 319349"/>
                  <a:gd name="connsiteX6" fmla="*/ 93571 w 131791"/>
                  <a:gd name="connsiteY6" fmla="*/ 241304 h 319349"/>
                  <a:gd name="connsiteX7" fmla="*/ 61853 w 131791"/>
                  <a:gd name="connsiteY7" fmla="*/ 161294 h 319349"/>
                  <a:gd name="connsiteX8" fmla="*/ 36 w 131791"/>
                  <a:gd name="connsiteY8" fmla="*/ 703 h 319349"/>
                  <a:gd name="connsiteX9" fmla="*/ 321 w 131791"/>
                  <a:gd name="connsiteY9" fmla="*/ 36 h 319349"/>
                  <a:gd name="connsiteX10" fmla="*/ 988 w 131791"/>
                  <a:gd name="connsiteY10" fmla="*/ 321 h 3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91" h="319349">
                    <a:moveTo>
                      <a:pt x="988" y="321"/>
                    </a:moveTo>
                    <a:cubicBezTo>
                      <a:pt x="24229" y="52804"/>
                      <a:pt x="47185" y="105382"/>
                      <a:pt x="69854" y="158055"/>
                    </a:cubicBezTo>
                    <a:cubicBezTo>
                      <a:pt x="81284" y="184345"/>
                      <a:pt x="93285" y="210443"/>
                      <a:pt x="103572" y="237208"/>
                    </a:cubicBezTo>
                    <a:cubicBezTo>
                      <a:pt x="113574" y="264069"/>
                      <a:pt x="123766" y="290929"/>
                      <a:pt x="131767" y="318647"/>
                    </a:cubicBezTo>
                    <a:cubicBezTo>
                      <a:pt x="131862" y="318933"/>
                      <a:pt x="131671" y="319219"/>
                      <a:pt x="131385" y="319314"/>
                    </a:cubicBezTo>
                    <a:cubicBezTo>
                      <a:pt x="131100" y="319409"/>
                      <a:pt x="130909" y="319314"/>
                      <a:pt x="130719" y="319028"/>
                    </a:cubicBezTo>
                    <a:cubicBezTo>
                      <a:pt x="117003" y="293692"/>
                      <a:pt x="105382" y="267403"/>
                      <a:pt x="93571" y="241304"/>
                    </a:cubicBezTo>
                    <a:cubicBezTo>
                      <a:pt x="82046" y="215015"/>
                      <a:pt x="72235" y="188059"/>
                      <a:pt x="61853" y="161294"/>
                    </a:cubicBezTo>
                    <a:cubicBezTo>
                      <a:pt x="40993" y="107859"/>
                      <a:pt x="20324" y="54328"/>
                      <a:pt x="36" y="703"/>
                    </a:cubicBezTo>
                    <a:cubicBezTo>
                      <a:pt x="-59" y="417"/>
                      <a:pt x="36" y="131"/>
                      <a:pt x="321" y="36"/>
                    </a:cubicBezTo>
                    <a:cubicBezTo>
                      <a:pt x="607" y="-60"/>
                      <a:pt x="893" y="36"/>
                      <a:pt x="988" y="32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7" name="Freeform: Shape 197">
                <a:extLst>
                  <a:ext uri="{FF2B5EF4-FFF2-40B4-BE49-F238E27FC236}">
                    <a16:creationId xmlns:a16="http://schemas.microsoft.com/office/drawing/2014/main" id="{27952309-6417-4FE5-9566-41C645C45518}"/>
                  </a:ext>
                </a:extLst>
              </p:cNvPr>
              <p:cNvSpPr/>
              <p:nvPr/>
            </p:nvSpPr>
            <p:spPr>
              <a:xfrm>
                <a:off x="7072519" y="3696461"/>
                <a:ext cx="126035" cy="211301"/>
              </a:xfrm>
              <a:custGeom>
                <a:avLst/>
                <a:gdLst>
                  <a:gd name="connsiteX0" fmla="*/ 1031 w 126035"/>
                  <a:gd name="connsiteY0" fmla="*/ 381 h 211301"/>
                  <a:gd name="connsiteX1" fmla="*/ 66754 w 126035"/>
                  <a:gd name="connsiteY1" fmla="*/ 103537 h 211301"/>
                  <a:gd name="connsiteX2" fmla="*/ 98948 w 126035"/>
                  <a:gd name="connsiteY2" fmla="*/ 155543 h 211301"/>
                  <a:gd name="connsiteX3" fmla="*/ 125999 w 126035"/>
                  <a:gd name="connsiteY3" fmla="*/ 210598 h 211301"/>
                  <a:gd name="connsiteX4" fmla="*/ 125714 w 126035"/>
                  <a:gd name="connsiteY4" fmla="*/ 211265 h 211301"/>
                  <a:gd name="connsiteX5" fmla="*/ 125047 w 126035"/>
                  <a:gd name="connsiteY5" fmla="*/ 211074 h 211301"/>
                  <a:gd name="connsiteX6" fmla="*/ 89614 w 126035"/>
                  <a:gd name="connsiteY6" fmla="*/ 160973 h 211301"/>
                  <a:gd name="connsiteX7" fmla="*/ 59324 w 126035"/>
                  <a:gd name="connsiteY7" fmla="*/ 107823 h 211301"/>
                  <a:gd name="connsiteX8" fmla="*/ 79 w 126035"/>
                  <a:gd name="connsiteY8" fmla="*/ 762 h 211301"/>
                  <a:gd name="connsiteX9" fmla="*/ 269 w 126035"/>
                  <a:gd name="connsiteY9" fmla="*/ 0 h 211301"/>
                  <a:gd name="connsiteX10" fmla="*/ 1031 w 126035"/>
                  <a:gd name="connsiteY10" fmla="*/ 381 h 2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035" h="211301">
                    <a:moveTo>
                      <a:pt x="1031" y="381"/>
                    </a:moveTo>
                    <a:cubicBezTo>
                      <a:pt x="23225" y="34671"/>
                      <a:pt x="45132" y="69056"/>
                      <a:pt x="66754" y="103537"/>
                    </a:cubicBezTo>
                    <a:cubicBezTo>
                      <a:pt x="77708" y="120777"/>
                      <a:pt x="89138" y="137636"/>
                      <a:pt x="98948" y="155543"/>
                    </a:cubicBezTo>
                    <a:cubicBezTo>
                      <a:pt x="108759" y="173450"/>
                      <a:pt x="118094" y="191548"/>
                      <a:pt x="125999" y="210598"/>
                    </a:cubicBezTo>
                    <a:cubicBezTo>
                      <a:pt x="126095" y="210884"/>
                      <a:pt x="125999" y="211169"/>
                      <a:pt x="125714" y="211265"/>
                    </a:cubicBezTo>
                    <a:cubicBezTo>
                      <a:pt x="125523" y="211360"/>
                      <a:pt x="125238" y="211265"/>
                      <a:pt x="125047" y="211074"/>
                    </a:cubicBezTo>
                    <a:cubicBezTo>
                      <a:pt x="112093" y="195072"/>
                      <a:pt x="100663" y="178118"/>
                      <a:pt x="89614" y="160973"/>
                    </a:cubicBezTo>
                    <a:cubicBezTo>
                      <a:pt x="78565" y="143828"/>
                      <a:pt x="69230" y="125635"/>
                      <a:pt x="59324" y="107823"/>
                    </a:cubicBezTo>
                    <a:cubicBezTo>
                      <a:pt x="39322" y="72295"/>
                      <a:pt x="19605" y="36576"/>
                      <a:pt x="79" y="762"/>
                    </a:cubicBezTo>
                    <a:cubicBezTo>
                      <a:pt x="-112" y="476"/>
                      <a:pt x="79" y="191"/>
                      <a:pt x="269" y="0"/>
                    </a:cubicBezTo>
                    <a:cubicBezTo>
                      <a:pt x="555" y="95"/>
                      <a:pt x="841" y="95"/>
                      <a:pt x="1031" y="38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8" name="Freeform: Shape 198">
                <a:extLst>
                  <a:ext uri="{FF2B5EF4-FFF2-40B4-BE49-F238E27FC236}">
                    <a16:creationId xmlns:a16="http://schemas.microsoft.com/office/drawing/2014/main" id="{C3813EDE-3BD6-4261-9601-6BD50064132F}"/>
                  </a:ext>
                </a:extLst>
              </p:cNvPr>
              <p:cNvSpPr/>
              <p:nvPr/>
            </p:nvSpPr>
            <p:spPr>
              <a:xfrm>
                <a:off x="7410350" y="3753563"/>
                <a:ext cx="86145" cy="126293"/>
              </a:xfrm>
              <a:custGeom>
                <a:avLst/>
                <a:gdLst>
                  <a:gd name="connsiteX0" fmla="*/ 956 w 86145"/>
                  <a:gd name="connsiteY0" fmla="*/ 143 h 126293"/>
                  <a:gd name="connsiteX1" fmla="*/ 46676 w 86145"/>
                  <a:gd name="connsiteY1" fmla="*/ 60627 h 126293"/>
                  <a:gd name="connsiteX2" fmla="*/ 68870 w 86145"/>
                  <a:gd name="connsiteY2" fmla="*/ 91392 h 126293"/>
                  <a:gd name="connsiteX3" fmla="*/ 86110 w 86145"/>
                  <a:gd name="connsiteY3" fmla="*/ 125492 h 126293"/>
                  <a:gd name="connsiteX4" fmla="*/ 85824 w 86145"/>
                  <a:gd name="connsiteY4" fmla="*/ 126254 h 126293"/>
                  <a:gd name="connsiteX5" fmla="*/ 85253 w 86145"/>
                  <a:gd name="connsiteY5" fmla="*/ 126159 h 126293"/>
                  <a:gd name="connsiteX6" fmla="*/ 59916 w 86145"/>
                  <a:gd name="connsiteY6" fmla="*/ 97584 h 126293"/>
                  <a:gd name="connsiteX7" fmla="*/ 39533 w 86145"/>
                  <a:gd name="connsiteY7" fmla="*/ 65675 h 126293"/>
                  <a:gd name="connsiteX8" fmla="*/ 99 w 86145"/>
                  <a:gd name="connsiteY8" fmla="*/ 905 h 126293"/>
                  <a:gd name="connsiteX9" fmla="*/ 289 w 86145"/>
                  <a:gd name="connsiteY9" fmla="*/ 143 h 126293"/>
                  <a:gd name="connsiteX10" fmla="*/ 956 w 86145"/>
                  <a:gd name="connsiteY10" fmla="*/ 143 h 12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145" h="126293">
                    <a:moveTo>
                      <a:pt x="956" y="143"/>
                    </a:moveTo>
                    <a:cubicBezTo>
                      <a:pt x="16482" y="20145"/>
                      <a:pt x="31722" y="40338"/>
                      <a:pt x="46676" y="60627"/>
                    </a:cubicBezTo>
                    <a:cubicBezTo>
                      <a:pt x="54201" y="70818"/>
                      <a:pt x="62393" y="80438"/>
                      <a:pt x="68870" y="91392"/>
                    </a:cubicBezTo>
                    <a:cubicBezTo>
                      <a:pt x="75347" y="102251"/>
                      <a:pt x="81538" y="113300"/>
                      <a:pt x="86110" y="125492"/>
                    </a:cubicBezTo>
                    <a:cubicBezTo>
                      <a:pt x="86205" y="125778"/>
                      <a:pt x="86110" y="126063"/>
                      <a:pt x="85824" y="126254"/>
                    </a:cubicBezTo>
                    <a:cubicBezTo>
                      <a:pt x="85634" y="126349"/>
                      <a:pt x="85443" y="126254"/>
                      <a:pt x="85253" y="126159"/>
                    </a:cubicBezTo>
                    <a:cubicBezTo>
                      <a:pt x="75728" y="117396"/>
                      <a:pt x="67631" y="107585"/>
                      <a:pt x="59916" y="97584"/>
                    </a:cubicBezTo>
                    <a:cubicBezTo>
                      <a:pt x="52201" y="87582"/>
                      <a:pt x="46200" y="76343"/>
                      <a:pt x="39533" y="65675"/>
                    </a:cubicBezTo>
                    <a:cubicBezTo>
                      <a:pt x="26102" y="44244"/>
                      <a:pt x="12958" y="22622"/>
                      <a:pt x="99" y="905"/>
                    </a:cubicBezTo>
                    <a:cubicBezTo>
                      <a:pt x="-91" y="619"/>
                      <a:pt x="4" y="333"/>
                      <a:pt x="289" y="143"/>
                    </a:cubicBezTo>
                    <a:cubicBezTo>
                      <a:pt x="575" y="-48"/>
                      <a:pt x="861" y="-48"/>
                      <a:pt x="956" y="143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9" name="Freeform: Shape 199">
                <a:extLst>
                  <a:ext uri="{FF2B5EF4-FFF2-40B4-BE49-F238E27FC236}">
                    <a16:creationId xmlns:a16="http://schemas.microsoft.com/office/drawing/2014/main" id="{DF250363-865D-4E0E-A4B5-05FC12353BC2}"/>
                  </a:ext>
                </a:extLst>
              </p:cNvPr>
              <p:cNvSpPr/>
              <p:nvPr/>
            </p:nvSpPr>
            <p:spPr>
              <a:xfrm>
                <a:off x="6901525" y="3991319"/>
                <a:ext cx="71686" cy="84236"/>
              </a:xfrm>
              <a:custGeom>
                <a:avLst/>
                <a:gdLst>
                  <a:gd name="connsiteX0" fmla="*/ 861 w 71686"/>
                  <a:gd name="connsiteY0" fmla="*/ 36 h 84236"/>
                  <a:gd name="connsiteX1" fmla="*/ 48296 w 71686"/>
                  <a:gd name="connsiteY1" fmla="*/ 31659 h 84236"/>
                  <a:gd name="connsiteX2" fmla="*/ 65536 w 71686"/>
                  <a:gd name="connsiteY2" fmla="*/ 55185 h 84236"/>
                  <a:gd name="connsiteX3" fmla="*/ 71632 w 71686"/>
                  <a:gd name="connsiteY3" fmla="*/ 83665 h 84236"/>
                  <a:gd name="connsiteX4" fmla="*/ 71060 w 71686"/>
                  <a:gd name="connsiteY4" fmla="*/ 84237 h 84236"/>
                  <a:gd name="connsiteX5" fmla="*/ 70584 w 71686"/>
                  <a:gd name="connsiteY5" fmla="*/ 83951 h 84236"/>
                  <a:gd name="connsiteX6" fmla="*/ 55916 w 71686"/>
                  <a:gd name="connsiteY6" fmla="*/ 60234 h 84236"/>
                  <a:gd name="connsiteX7" fmla="*/ 41628 w 71686"/>
                  <a:gd name="connsiteY7" fmla="*/ 37279 h 84236"/>
                  <a:gd name="connsiteX8" fmla="*/ 290 w 71686"/>
                  <a:gd name="connsiteY8" fmla="*/ 1083 h 84236"/>
                  <a:gd name="connsiteX9" fmla="*/ 99 w 71686"/>
                  <a:gd name="connsiteY9" fmla="*/ 321 h 84236"/>
                  <a:gd name="connsiteX10" fmla="*/ 861 w 71686"/>
                  <a:gd name="connsiteY10" fmla="*/ 36 h 84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86" h="84236">
                    <a:moveTo>
                      <a:pt x="861" y="36"/>
                    </a:moveTo>
                    <a:cubicBezTo>
                      <a:pt x="18673" y="6513"/>
                      <a:pt x="35056" y="17466"/>
                      <a:pt x="48296" y="31659"/>
                    </a:cubicBezTo>
                    <a:cubicBezTo>
                      <a:pt x="54868" y="38707"/>
                      <a:pt x="61631" y="46137"/>
                      <a:pt x="65536" y="55185"/>
                    </a:cubicBezTo>
                    <a:cubicBezTo>
                      <a:pt x="69441" y="64139"/>
                      <a:pt x="72108" y="73759"/>
                      <a:pt x="71632" y="83665"/>
                    </a:cubicBezTo>
                    <a:cubicBezTo>
                      <a:pt x="71632" y="83951"/>
                      <a:pt x="71346" y="84237"/>
                      <a:pt x="71060" y="84237"/>
                    </a:cubicBezTo>
                    <a:cubicBezTo>
                      <a:pt x="70870" y="84237"/>
                      <a:pt x="70679" y="84141"/>
                      <a:pt x="70584" y="83951"/>
                    </a:cubicBezTo>
                    <a:cubicBezTo>
                      <a:pt x="65250" y="75759"/>
                      <a:pt x="60869" y="67854"/>
                      <a:pt x="55916" y="60234"/>
                    </a:cubicBezTo>
                    <a:cubicBezTo>
                      <a:pt x="51058" y="52709"/>
                      <a:pt x="47153" y="44517"/>
                      <a:pt x="41628" y="37279"/>
                    </a:cubicBezTo>
                    <a:cubicBezTo>
                      <a:pt x="30674" y="22800"/>
                      <a:pt x="16673" y="10323"/>
                      <a:pt x="290" y="1083"/>
                    </a:cubicBezTo>
                    <a:cubicBezTo>
                      <a:pt x="4" y="893"/>
                      <a:pt x="-91" y="607"/>
                      <a:pt x="99" y="321"/>
                    </a:cubicBezTo>
                    <a:cubicBezTo>
                      <a:pt x="385" y="36"/>
                      <a:pt x="671" y="-60"/>
                      <a:pt x="861" y="36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0" name="Freeform: Shape 200">
                <a:extLst>
                  <a:ext uri="{FF2B5EF4-FFF2-40B4-BE49-F238E27FC236}">
                    <a16:creationId xmlns:a16="http://schemas.microsoft.com/office/drawing/2014/main" id="{0DBF2986-5EE4-40A8-9D95-AD0E82D5840E}"/>
                  </a:ext>
                </a:extLst>
              </p:cNvPr>
              <p:cNvSpPr/>
              <p:nvPr/>
            </p:nvSpPr>
            <p:spPr>
              <a:xfrm>
                <a:off x="7204875" y="3912810"/>
                <a:ext cx="397778" cy="47995"/>
              </a:xfrm>
              <a:custGeom>
                <a:avLst/>
                <a:gdLst>
                  <a:gd name="connsiteX0" fmla="*/ 691 w 397778"/>
                  <a:gd name="connsiteY0" fmla="*/ 25205 h 47995"/>
                  <a:gd name="connsiteX1" fmla="*/ 101752 w 397778"/>
                  <a:gd name="connsiteY1" fmla="*/ 41493 h 47995"/>
                  <a:gd name="connsiteX2" fmla="*/ 152329 w 397778"/>
                  <a:gd name="connsiteY2" fmla="*/ 38826 h 47995"/>
                  <a:gd name="connsiteX3" fmla="*/ 200812 w 397778"/>
                  <a:gd name="connsiteY3" fmla="*/ 24443 h 47995"/>
                  <a:gd name="connsiteX4" fmla="*/ 249484 w 397778"/>
                  <a:gd name="connsiteY4" fmla="*/ 6441 h 47995"/>
                  <a:gd name="connsiteX5" fmla="*/ 301967 w 397778"/>
                  <a:gd name="connsiteY5" fmla="*/ 250 h 47995"/>
                  <a:gd name="connsiteX6" fmla="*/ 397598 w 397778"/>
                  <a:gd name="connsiteY6" fmla="*/ 38826 h 47995"/>
                  <a:gd name="connsiteX7" fmla="*/ 397598 w 397778"/>
                  <a:gd name="connsiteY7" fmla="*/ 39588 h 47995"/>
                  <a:gd name="connsiteX8" fmla="*/ 396931 w 397778"/>
                  <a:gd name="connsiteY8" fmla="*/ 39683 h 47995"/>
                  <a:gd name="connsiteX9" fmla="*/ 301491 w 397778"/>
                  <a:gd name="connsiteY9" fmla="*/ 11108 h 47995"/>
                  <a:gd name="connsiteX10" fmla="*/ 276726 w 397778"/>
                  <a:gd name="connsiteY10" fmla="*/ 12346 h 47995"/>
                  <a:gd name="connsiteX11" fmla="*/ 252247 w 397778"/>
                  <a:gd name="connsiteY11" fmla="*/ 16918 h 47995"/>
                  <a:gd name="connsiteX12" fmla="*/ 203764 w 397778"/>
                  <a:gd name="connsiteY12" fmla="*/ 32730 h 47995"/>
                  <a:gd name="connsiteX13" fmla="*/ 153377 w 397778"/>
                  <a:gd name="connsiteY13" fmla="*/ 45970 h 47995"/>
                  <a:gd name="connsiteX14" fmla="*/ 101371 w 397778"/>
                  <a:gd name="connsiteY14" fmla="*/ 47017 h 47995"/>
                  <a:gd name="connsiteX15" fmla="*/ 406 w 397778"/>
                  <a:gd name="connsiteY15" fmla="*/ 26348 h 47995"/>
                  <a:gd name="connsiteX16" fmla="*/ 25 w 397778"/>
                  <a:gd name="connsiteY16" fmla="*/ 25681 h 47995"/>
                  <a:gd name="connsiteX17" fmla="*/ 691 w 397778"/>
                  <a:gd name="connsiteY17" fmla="*/ 25205 h 4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7778" h="47995">
                    <a:moveTo>
                      <a:pt x="691" y="25205"/>
                    </a:moveTo>
                    <a:cubicBezTo>
                      <a:pt x="34124" y="32635"/>
                      <a:pt x="67747" y="39969"/>
                      <a:pt x="101752" y="41493"/>
                    </a:cubicBezTo>
                    <a:cubicBezTo>
                      <a:pt x="118706" y="42445"/>
                      <a:pt x="135756" y="41683"/>
                      <a:pt x="152329" y="38826"/>
                    </a:cubicBezTo>
                    <a:cubicBezTo>
                      <a:pt x="168998" y="36159"/>
                      <a:pt x="184905" y="30634"/>
                      <a:pt x="200812" y="24443"/>
                    </a:cubicBezTo>
                    <a:cubicBezTo>
                      <a:pt x="216719" y="18252"/>
                      <a:pt x="232530" y="11394"/>
                      <a:pt x="249484" y="6441"/>
                    </a:cubicBezTo>
                    <a:cubicBezTo>
                      <a:pt x="266344" y="1488"/>
                      <a:pt x="284346" y="-798"/>
                      <a:pt x="301967" y="250"/>
                    </a:cubicBezTo>
                    <a:cubicBezTo>
                      <a:pt x="337210" y="2440"/>
                      <a:pt x="371881" y="15490"/>
                      <a:pt x="397598" y="38826"/>
                    </a:cubicBezTo>
                    <a:cubicBezTo>
                      <a:pt x="397789" y="39016"/>
                      <a:pt x="397884" y="39397"/>
                      <a:pt x="397598" y="39588"/>
                    </a:cubicBezTo>
                    <a:cubicBezTo>
                      <a:pt x="397408" y="39778"/>
                      <a:pt x="397122" y="39778"/>
                      <a:pt x="396931" y="39683"/>
                    </a:cubicBezTo>
                    <a:cubicBezTo>
                      <a:pt x="367880" y="21681"/>
                      <a:pt x="334829" y="11394"/>
                      <a:pt x="301491" y="11108"/>
                    </a:cubicBezTo>
                    <a:cubicBezTo>
                      <a:pt x="293204" y="10822"/>
                      <a:pt x="284917" y="11203"/>
                      <a:pt x="276726" y="12346"/>
                    </a:cubicBezTo>
                    <a:cubicBezTo>
                      <a:pt x="268534" y="13204"/>
                      <a:pt x="260343" y="14728"/>
                      <a:pt x="252247" y="16918"/>
                    </a:cubicBezTo>
                    <a:cubicBezTo>
                      <a:pt x="236054" y="21014"/>
                      <a:pt x="220052" y="27110"/>
                      <a:pt x="203764" y="32730"/>
                    </a:cubicBezTo>
                    <a:cubicBezTo>
                      <a:pt x="187572" y="38445"/>
                      <a:pt x="170713" y="43779"/>
                      <a:pt x="153377" y="45970"/>
                    </a:cubicBezTo>
                    <a:cubicBezTo>
                      <a:pt x="136042" y="48351"/>
                      <a:pt x="118611" y="48541"/>
                      <a:pt x="101371" y="47017"/>
                    </a:cubicBezTo>
                    <a:cubicBezTo>
                      <a:pt x="66890" y="43969"/>
                      <a:pt x="33457" y="35206"/>
                      <a:pt x="406" y="26348"/>
                    </a:cubicBezTo>
                    <a:cubicBezTo>
                      <a:pt x="120" y="26253"/>
                      <a:pt x="-71" y="25967"/>
                      <a:pt x="25" y="25681"/>
                    </a:cubicBezTo>
                    <a:cubicBezTo>
                      <a:pt x="120" y="25300"/>
                      <a:pt x="406" y="25205"/>
                      <a:pt x="691" y="25205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82" name="Graphic 1">
              <a:extLst>
                <a:ext uri="{FF2B5EF4-FFF2-40B4-BE49-F238E27FC236}">
                  <a16:creationId xmlns:a16="http://schemas.microsoft.com/office/drawing/2014/main" id="{3FE6B1FF-47C3-4DD5-A6AB-2293516750EA}"/>
                </a:ext>
              </a:extLst>
            </p:cNvPr>
            <p:cNvGrpSpPr/>
            <p:nvPr/>
          </p:nvGrpSpPr>
          <p:grpSpPr>
            <a:xfrm>
              <a:off x="6189058" y="3162106"/>
              <a:ext cx="1487044" cy="3154111"/>
              <a:chOff x="6189058" y="3162106"/>
              <a:chExt cx="1487044" cy="3154111"/>
            </a:xfrm>
          </p:grpSpPr>
          <p:sp>
            <p:nvSpPr>
              <p:cNvPr id="283" name="Freeform: Shape 202">
                <a:extLst>
                  <a:ext uri="{FF2B5EF4-FFF2-40B4-BE49-F238E27FC236}">
                    <a16:creationId xmlns:a16="http://schemas.microsoft.com/office/drawing/2014/main" id="{ECF1DF42-F705-4925-9A75-DC1EEAD73137}"/>
                  </a:ext>
                </a:extLst>
              </p:cNvPr>
              <p:cNvSpPr/>
              <p:nvPr/>
            </p:nvSpPr>
            <p:spPr>
              <a:xfrm>
                <a:off x="6189058" y="4214234"/>
                <a:ext cx="140239" cy="230415"/>
              </a:xfrm>
              <a:custGeom>
                <a:avLst/>
                <a:gdLst>
                  <a:gd name="connsiteX0" fmla="*/ 137256 w 140239"/>
                  <a:gd name="connsiteY0" fmla="*/ 182505 h 230415"/>
                  <a:gd name="connsiteX1" fmla="*/ 127636 w 140239"/>
                  <a:gd name="connsiteY1" fmla="*/ 107543 h 230415"/>
                  <a:gd name="connsiteX2" fmla="*/ 89822 w 140239"/>
                  <a:gd name="connsiteY2" fmla="*/ 36296 h 230415"/>
                  <a:gd name="connsiteX3" fmla="*/ 52579 w 140239"/>
                  <a:gd name="connsiteY3" fmla="*/ 2387 h 230415"/>
                  <a:gd name="connsiteX4" fmla="*/ 1 w 140239"/>
                  <a:gd name="connsiteY4" fmla="*/ 11531 h 230415"/>
                  <a:gd name="connsiteX5" fmla="*/ 73153 w 140239"/>
                  <a:gd name="connsiteY5" fmla="*/ 230416 h 230415"/>
                  <a:gd name="connsiteX6" fmla="*/ 87536 w 140239"/>
                  <a:gd name="connsiteY6" fmla="*/ 228987 h 230415"/>
                  <a:gd name="connsiteX7" fmla="*/ 137256 w 140239"/>
                  <a:gd name="connsiteY7" fmla="*/ 182505 h 23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239" h="230415">
                    <a:moveTo>
                      <a:pt x="137256" y="182505"/>
                    </a:moveTo>
                    <a:cubicBezTo>
                      <a:pt x="144591" y="157930"/>
                      <a:pt x="137256" y="131356"/>
                      <a:pt x="127636" y="107543"/>
                    </a:cubicBezTo>
                    <a:cubicBezTo>
                      <a:pt x="117539" y="82587"/>
                      <a:pt x="104871" y="58680"/>
                      <a:pt x="89822" y="36296"/>
                    </a:cubicBezTo>
                    <a:cubicBezTo>
                      <a:pt x="80297" y="22104"/>
                      <a:pt x="68867" y="7816"/>
                      <a:pt x="52579" y="2387"/>
                    </a:cubicBezTo>
                    <a:cubicBezTo>
                      <a:pt x="34958" y="-3518"/>
                      <a:pt x="16860" y="2292"/>
                      <a:pt x="1" y="11531"/>
                    </a:cubicBezTo>
                    <a:cubicBezTo>
                      <a:pt x="-189" y="52203"/>
                      <a:pt x="29719" y="133070"/>
                      <a:pt x="73153" y="230416"/>
                    </a:cubicBezTo>
                    <a:cubicBezTo>
                      <a:pt x="78011" y="230416"/>
                      <a:pt x="82869" y="230034"/>
                      <a:pt x="87536" y="228987"/>
                    </a:cubicBezTo>
                    <a:cubicBezTo>
                      <a:pt x="110872" y="223653"/>
                      <a:pt x="130494" y="205269"/>
                      <a:pt x="137256" y="182505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4" name="Freeform: Shape 203">
                <a:extLst>
                  <a:ext uri="{FF2B5EF4-FFF2-40B4-BE49-F238E27FC236}">
                    <a16:creationId xmlns:a16="http://schemas.microsoft.com/office/drawing/2014/main" id="{1943CC77-A238-4D7C-9EEF-927E098233DB}"/>
                  </a:ext>
                </a:extLst>
              </p:cNvPr>
              <p:cNvSpPr/>
              <p:nvPr/>
            </p:nvSpPr>
            <p:spPr>
              <a:xfrm>
                <a:off x="6431470" y="4792027"/>
                <a:ext cx="1244631" cy="1524190"/>
              </a:xfrm>
              <a:custGeom>
                <a:avLst/>
                <a:gdLst>
                  <a:gd name="connsiteX0" fmla="*/ 716661 w 1244631"/>
                  <a:gd name="connsiteY0" fmla="*/ 575405 h 1524190"/>
                  <a:gd name="connsiteX1" fmla="*/ 396526 w 1244631"/>
                  <a:gd name="connsiteY1" fmla="*/ 362903 h 1524190"/>
                  <a:gd name="connsiteX2" fmla="*/ 0 w 1244631"/>
                  <a:gd name="connsiteY2" fmla="*/ 0 h 1524190"/>
                  <a:gd name="connsiteX3" fmla="*/ 110109 w 1244631"/>
                  <a:gd name="connsiteY3" fmla="*/ 222218 h 1524190"/>
                  <a:gd name="connsiteX4" fmla="*/ 592169 w 1244631"/>
                  <a:gd name="connsiteY4" fmla="*/ 658749 h 1524190"/>
                  <a:gd name="connsiteX5" fmla="*/ 964216 w 1244631"/>
                  <a:gd name="connsiteY5" fmla="*/ 1524190 h 1524190"/>
                  <a:gd name="connsiteX6" fmla="*/ 1244632 w 1244631"/>
                  <a:gd name="connsiteY6" fmla="*/ 1524190 h 1524190"/>
                  <a:gd name="connsiteX7" fmla="*/ 895826 w 1244631"/>
                  <a:gd name="connsiteY7" fmla="*/ 866680 h 1524190"/>
                  <a:gd name="connsiteX8" fmla="*/ 716661 w 1244631"/>
                  <a:gd name="connsiteY8" fmla="*/ 575405 h 152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31" h="1524190">
                    <a:moveTo>
                      <a:pt x="716661" y="575405"/>
                    </a:moveTo>
                    <a:cubicBezTo>
                      <a:pt x="626840" y="483489"/>
                      <a:pt x="506158" y="429958"/>
                      <a:pt x="396526" y="362903"/>
                    </a:cubicBezTo>
                    <a:cubicBezTo>
                      <a:pt x="242697" y="268891"/>
                      <a:pt x="107823" y="144494"/>
                      <a:pt x="0" y="0"/>
                    </a:cubicBezTo>
                    <a:cubicBezTo>
                      <a:pt x="42577" y="84296"/>
                      <a:pt x="82201" y="162496"/>
                      <a:pt x="110109" y="222218"/>
                    </a:cubicBezTo>
                    <a:cubicBezTo>
                      <a:pt x="220218" y="457581"/>
                      <a:pt x="455581" y="571405"/>
                      <a:pt x="592169" y="658749"/>
                    </a:cubicBezTo>
                    <a:cubicBezTo>
                      <a:pt x="728853" y="746093"/>
                      <a:pt x="964216" y="1524190"/>
                      <a:pt x="964216" y="1524190"/>
                    </a:cubicBezTo>
                    <a:lnTo>
                      <a:pt x="1244632" y="1524190"/>
                    </a:lnTo>
                    <a:cubicBezTo>
                      <a:pt x="1119949" y="1309593"/>
                      <a:pt x="1003554" y="1090231"/>
                      <a:pt x="895826" y="866680"/>
                    </a:cubicBezTo>
                    <a:cubicBezTo>
                      <a:pt x="846106" y="763619"/>
                      <a:pt x="796766" y="657415"/>
                      <a:pt x="716661" y="575405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5" name="Freeform: Shape 204">
                <a:extLst>
                  <a:ext uri="{FF2B5EF4-FFF2-40B4-BE49-F238E27FC236}">
                    <a16:creationId xmlns:a16="http://schemas.microsoft.com/office/drawing/2014/main" id="{4861D247-B23F-4FA7-9CD0-898990F3686E}"/>
                  </a:ext>
                </a:extLst>
              </p:cNvPr>
              <p:cNvSpPr/>
              <p:nvPr/>
            </p:nvSpPr>
            <p:spPr>
              <a:xfrm>
                <a:off x="6411893" y="3162106"/>
                <a:ext cx="116219" cy="142343"/>
              </a:xfrm>
              <a:custGeom>
                <a:avLst/>
                <a:gdLst>
                  <a:gd name="connsiteX0" fmla="*/ 115780 w 116219"/>
                  <a:gd name="connsiteY0" fmla="*/ 72488 h 142343"/>
                  <a:gd name="connsiteX1" fmla="*/ 94348 w 116219"/>
                  <a:gd name="connsiteY1" fmla="*/ 16576 h 142343"/>
                  <a:gd name="connsiteX2" fmla="*/ 58725 w 116219"/>
                  <a:gd name="connsiteY2" fmla="*/ 669 h 142343"/>
                  <a:gd name="connsiteX3" fmla="*/ 27102 w 116219"/>
                  <a:gd name="connsiteY3" fmla="*/ 7146 h 142343"/>
                  <a:gd name="connsiteX4" fmla="*/ 337 w 116219"/>
                  <a:gd name="connsiteY4" fmla="*/ 38674 h 142343"/>
                  <a:gd name="connsiteX5" fmla="*/ 1098 w 116219"/>
                  <a:gd name="connsiteY5" fmla="*/ 71154 h 142343"/>
                  <a:gd name="connsiteX6" fmla="*/ 24244 w 116219"/>
                  <a:gd name="connsiteY6" fmla="*/ 124304 h 142343"/>
                  <a:gd name="connsiteX7" fmla="*/ 78060 w 116219"/>
                  <a:gd name="connsiteY7" fmla="*/ 140496 h 142343"/>
                  <a:gd name="connsiteX8" fmla="*/ 115780 w 116219"/>
                  <a:gd name="connsiteY8" fmla="*/ 72488 h 14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19" h="142343">
                    <a:moveTo>
                      <a:pt x="115780" y="72488"/>
                    </a:moveTo>
                    <a:cubicBezTo>
                      <a:pt x="113493" y="52485"/>
                      <a:pt x="104826" y="34102"/>
                      <a:pt x="94348" y="16576"/>
                    </a:cubicBezTo>
                    <a:cubicBezTo>
                      <a:pt x="87014" y="4289"/>
                      <a:pt x="72726" y="-2188"/>
                      <a:pt x="58725" y="669"/>
                    </a:cubicBezTo>
                    <a:lnTo>
                      <a:pt x="27102" y="7146"/>
                    </a:lnTo>
                    <a:cubicBezTo>
                      <a:pt x="11957" y="10194"/>
                      <a:pt x="1098" y="23244"/>
                      <a:pt x="337" y="38674"/>
                    </a:cubicBezTo>
                    <a:cubicBezTo>
                      <a:pt x="-235" y="49533"/>
                      <a:pt x="-140" y="60391"/>
                      <a:pt x="1098" y="71154"/>
                    </a:cubicBezTo>
                    <a:cubicBezTo>
                      <a:pt x="3480" y="90681"/>
                      <a:pt x="10528" y="110207"/>
                      <a:pt x="24244" y="124304"/>
                    </a:cubicBezTo>
                    <a:cubicBezTo>
                      <a:pt x="37960" y="138401"/>
                      <a:pt x="59201" y="146116"/>
                      <a:pt x="78060" y="140496"/>
                    </a:cubicBezTo>
                    <a:cubicBezTo>
                      <a:pt x="105112" y="132591"/>
                      <a:pt x="118923" y="100491"/>
                      <a:pt x="115780" y="72488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291" name="Freeform: Shape 241">
            <a:extLst>
              <a:ext uri="{FF2B5EF4-FFF2-40B4-BE49-F238E27FC236}">
                <a16:creationId xmlns:a16="http://schemas.microsoft.com/office/drawing/2014/main" id="{6D55CA96-24EF-4765-BAAC-875F33D0990A}"/>
              </a:ext>
            </a:extLst>
          </p:cNvPr>
          <p:cNvSpPr/>
          <p:nvPr/>
        </p:nvSpPr>
        <p:spPr>
          <a:xfrm>
            <a:off x="2807511" y="3308501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92" name="Freeform: Shape 241">
            <a:extLst>
              <a:ext uri="{FF2B5EF4-FFF2-40B4-BE49-F238E27FC236}">
                <a16:creationId xmlns:a16="http://schemas.microsoft.com/office/drawing/2014/main" id="{436DADAA-FAC7-4512-8E44-274807862319}"/>
              </a:ext>
            </a:extLst>
          </p:cNvPr>
          <p:cNvSpPr/>
          <p:nvPr/>
        </p:nvSpPr>
        <p:spPr>
          <a:xfrm>
            <a:off x="7302180" y="6147605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93" name="Freeform: Shape 243">
            <a:extLst>
              <a:ext uri="{FF2B5EF4-FFF2-40B4-BE49-F238E27FC236}">
                <a16:creationId xmlns:a16="http://schemas.microsoft.com/office/drawing/2014/main" id="{D9E4076A-9AF4-4527-9E20-DC2F0C4F1065}"/>
              </a:ext>
            </a:extLst>
          </p:cNvPr>
          <p:cNvSpPr/>
          <p:nvPr/>
        </p:nvSpPr>
        <p:spPr>
          <a:xfrm>
            <a:off x="10891274" y="5688605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94" name="Freeform: Shape 243">
            <a:extLst>
              <a:ext uri="{FF2B5EF4-FFF2-40B4-BE49-F238E27FC236}">
                <a16:creationId xmlns:a16="http://schemas.microsoft.com/office/drawing/2014/main" id="{ACBA4D4B-D763-459D-9D53-5BD0C55C3508}"/>
              </a:ext>
            </a:extLst>
          </p:cNvPr>
          <p:cNvSpPr/>
          <p:nvPr/>
        </p:nvSpPr>
        <p:spPr>
          <a:xfrm>
            <a:off x="5635279" y="4376743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96" name="Graphic 511">
            <a:extLst>
              <a:ext uri="{FF2B5EF4-FFF2-40B4-BE49-F238E27FC236}">
                <a16:creationId xmlns:a16="http://schemas.microsoft.com/office/drawing/2014/main" id="{9CDE07A5-AED1-4193-98DE-3E9BAE57154F}"/>
              </a:ext>
            </a:extLst>
          </p:cNvPr>
          <p:cNvGrpSpPr/>
          <p:nvPr/>
        </p:nvGrpSpPr>
        <p:grpSpPr>
          <a:xfrm>
            <a:off x="643252" y="5162269"/>
            <a:ext cx="935111" cy="1532831"/>
            <a:chOff x="1663085" y="2847372"/>
            <a:chExt cx="935111" cy="1532831"/>
          </a:xfrm>
        </p:grpSpPr>
        <p:grpSp>
          <p:nvGrpSpPr>
            <p:cNvPr id="297" name="Graphic 511">
              <a:extLst>
                <a:ext uri="{FF2B5EF4-FFF2-40B4-BE49-F238E27FC236}">
                  <a16:creationId xmlns:a16="http://schemas.microsoft.com/office/drawing/2014/main" id="{C4AC6A13-A976-4990-81DE-C1E69038DDC9}"/>
                </a:ext>
              </a:extLst>
            </p:cNvPr>
            <p:cNvGrpSpPr/>
            <p:nvPr/>
          </p:nvGrpSpPr>
          <p:grpSpPr>
            <a:xfrm>
              <a:off x="1663085" y="2847372"/>
              <a:ext cx="935111" cy="1532831"/>
              <a:chOff x="1663085" y="2847372"/>
              <a:chExt cx="935111" cy="1532831"/>
            </a:xfrm>
          </p:grpSpPr>
          <p:sp>
            <p:nvSpPr>
              <p:cNvPr id="309" name="Freeform: Shape 514">
                <a:extLst>
                  <a:ext uri="{FF2B5EF4-FFF2-40B4-BE49-F238E27FC236}">
                    <a16:creationId xmlns:a16="http://schemas.microsoft.com/office/drawing/2014/main" id="{7324813A-3117-4F89-A870-73761EC14643}"/>
                  </a:ext>
                </a:extLst>
              </p:cNvPr>
              <p:cNvSpPr/>
              <p:nvPr/>
            </p:nvSpPr>
            <p:spPr>
              <a:xfrm>
                <a:off x="2101117" y="3121845"/>
                <a:ext cx="119" cy="59"/>
              </a:xfrm>
              <a:custGeom>
                <a:avLst/>
                <a:gdLst>
                  <a:gd name="connsiteX0" fmla="*/ 0 w 119"/>
                  <a:gd name="connsiteY0" fmla="*/ 0 h 59"/>
                  <a:gd name="connsiteX1" fmla="*/ 0 w 119"/>
                  <a:gd name="connsiteY1" fmla="*/ 0 h 59"/>
                  <a:gd name="connsiteX2" fmla="*/ 0 w 119"/>
                  <a:gd name="connsiteY2" fmla="*/ 0 h 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" h="59">
                    <a:moveTo>
                      <a:pt x="0" y="0"/>
                    </a:moveTo>
                    <a:cubicBezTo>
                      <a:pt x="0" y="135"/>
                      <a:pt x="27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0" name="Freeform: Shape 515">
                <a:extLst>
                  <a:ext uri="{FF2B5EF4-FFF2-40B4-BE49-F238E27FC236}">
                    <a16:creationId xmlns:a16="http://schemas.microsoft.com/office/drawing/2014/main" id="{ED13B015-56B8-4954-9D6E-2C24AE843059}"/>
                  </a:ext>
                </a:extLst>
              </p:cNvPr>
              <p:cNvSpPr/>
              <p:nvPr/>
            </p:nvSpPr>
            <p:spPr>
              <a:xfrm>
                <a:off x="1745558" y="2847372"/>
                <a:ext cx="779872" cy="331510"/>
              </a:xfrm>
              <a:custGeom>
                <a:avLst/>
                <a:gdLst>
                  <a:gd name="connsiteX0" fmla="*/ 777564 w 779872"/>
                  <a:gd name="connsiteY0" fmla="*/ 156268 h 331510"/>
                  <a:gd name="connsiteX1" fmla="*/ 777699 w 779872"/>
                  <a:gd name="connsiteY1" fmla="*/ 116103 h 331510"/>
                  <a:gd name="connsiteX2" fmla="*/ 730660 w 779872"/>
                  <a:gd name="connsiteY2" fmla="*/ 47768 h 331510"/>
                  <a:gd name="connsiteX3" fmla="*/ 676881 w 779872"/>
                  <a:gd name="connsiteY3" fmla="*/ 31864 h 331510"/>
                  <a:gd name="connsiteX4" fmla="*/ 621755 w 779872"/>
                  <a:gd name="connsiteY4" fmla="*/ 18116 h 331510"/>
                  <a:gd name="connsiteX5" fmla="*/ 541155 w 779872"/>
                  <a:gd name="connsiteY5" fmla="*/ 8007 h 331510"/>
                  <a:gd name="connsiteX6" fmla="*/ 435081 w 779872"/>
                  <a:gd name="connsiteY6" fmla="*/ 2077 h 331510"/>
                  <a:gd name="connsiteX7" fmla="*/ 319842 w 779872"/>
                  <a:gd name="connsiteY7" fmla="*/ 190 h 331510"/>
                  <a:gd name="connsiteX8" fmla="*/ 281294 w 779872"/>
                  <a:gd name="connsiteY8" fmla="*/ 2346 h 331510"/>
                  <a:gd name="connsiteX9" fmla="*/ 175894 w 779872"/>
                  <a:gd name="connsiteY9" fmla="*/ 16633 h 331510"/>
                  <a:gd name="connsiteX10" fmla="*/ 114298 w 779872"/>
                  <a:gd name="connsiteY10" fmla="*/ 28359 h 331510"/>
                  <a:gd name="connsiteX11" fmla="*/ 64833 w 779872"/>
                  <a:gd name="connsiteY11" fmla="*/ 41838 h 331510"/>
                  <a:gd name="connsiteX12" fmla="*/ 7550 w 779872"/>
                  <a:gd name="connsiteY12" fmla="*/ 113946 h 331510"/>
                  <a:gd name="connsiteX13" fmla="*/ 1350 w 779872"/>
                  <a:gd name="connsiteY13" fmla="*/ 191042 h 331510"/>
                  <a:gd name="connsiteX14" fmla="*/ 31272 w 779872"/>
                  <a:gd name="connsiteY14" fmla="*/ 256007 h 331510"/>
                  <a:gd name="connsiteX15" fmla="*/ 43537 w 779872"/>
                  <a:gd name="connsiteY15" fmla="*/ 274742 h 331510"/>
                  <a:gd name="connsiteX16" fmla="*/ 249620 w 779872"/>
                  <a:gd name="connsiteY16" fmla="*/ 323668 h 331510"/>
                  <a:gd name="connsiteX17" fmla="*/ 434407 w 779872"/>
                  <a:gd name="connsiteY17" fmla="*/ 331216 h 331510"/>
                  <a:gd name="connsiteX18" fmla="*/ 586038 w 779872"/>
                  <a:gd name="connsiteY18" fmla="*/ 316121 h 331510"/>
                  <a:gd name="connsiteX19" fmla="*/ 627281 w 779872"/>
                  <a:gd name="connsiteY19" fmla="*/ 308708 h 331510"/>
                  <a:gd name="connsiteX20" fmla="*/ 650194 w 779872"/>
                  <a:gd name="connsiteY20" fmla="*/ 297925 h 331510"/>
                  <a:gd name="connsiteX21" fmla="*/ 634290 w 779872"/>
                  <a:gd name="connsiteY21" fmla="*/ 281886 h 331510"/>
                  <a:gd name="connsiteX22" fmla="*/ 602077 w 779872"/>
                  <a:gd name="connsiteY22" fmla="*/ 285660 h 331510"/>
                  <a:gd name="connsiteX23" fmla="*/ 562451 w 779872"/>
                  <a:gd name="connsiteY23" fmla="*/ 294421 h 331510"/>
                  <a:gd name="connsiteX24" fmla="*/ 326716 w 779872"/>
                  <a:gd name="connsiteY24" fmla="*/ 304529 h 331510"/>
                  <a:gd name="connsiteX25" fmla="*/ 212150 w 779872"/>
                  <a:gd name="connsiteY25" fmla="*/ 292264 h 331510"/>
                  <a:gd name="connsiteX26" fmla="*/ 89363 w 779872"/>
                  <a:gd name="connsiteY26" fmla="*/ 261264 h 331510"/>
                  <a:gd name="connsiteX27" fmla="*/ 28711 w 779872"/>
                  <a:gd name="connsiteY27" fmla="*/ 219077 h 331510"/>
                  <a:gd name="connsiteX28" fmla="*/ 69415 w 779872"/>
                  <a:gd name="connsiteY28" fmla="*/ 238486 h 331510"/>
                  <a:gd name="connsiteX29" fmla="*/ 201907 w 779872"/>
                  <a:gd name="connsiteY29" fmla="*/ 270834 h 331510"/>
                  <a:gd name="connsiteX30" fmla="*/ 354616 w 779872"/>
                  <a:gd name="connsiteY30" fmla="*/ 274473 h 331510"/>
                  <a:gd name="connsiteX31" fmla="*/ 355424 w 779872"/>
                  <a:gd name="connsiteY31" fmla="*/ 274473 h 331510"/>
                  <a:gd name="connsiteX32" fmla="*/ 356233 w 779872"/>
                  <a:gd name="connsiteY32" fmla="*/ 274203 h 331510"/>
                  <a:gd name="connsiteX33" fmla="*/ 369576 w 779872"/>
                  <a:gd name="connsiteY33" fmla="*/ 262342 h 331510"/>
                  <a:gd name="connsiteX34" fmla="*/ 354481 w 779872"/>
                  <a:gd name="connsiteY34" fmla="*/ 255738 h 331510"/>
                  <a:gd name="connsiteX35" fmla="*/ 346394 w 779872"/>
                  <a:gd name="connsiteY35" fmla="*/ 255468 h 331510"/>
                  <a:gd name="connsiteX36" fmla="*/ 192742 w 779872"/>
                  <a:gd name="connsiteY36" fmla="*/ 243068 h 331510"/>
                  <a:gd name="connsiteX37" fmla="*/ 157698 w 779872"/>
                  <a:gd name="connsiteY37" fmla="*/ 235655 h 331510"/>
                  <a:gd name="connsiteX38" fmla="*/ 37067 w 779872"/>
                  <a:gd name="connsiteY38" fmla="*/ 192794 h 331510"/>
                  <a:gd name="connsiteX39" fmla="*/ 23859 w 779872"/>
                  <a:gd name="connsiteY39" fmla="*/ 177564 h 331510"/>
                  <a:gd name="connsiteX40" fmla="*/ 25746 w 779872"/>
                  <a:gd name="connsiteY40" fmla="*/ 135107 h 331510"/>
                  <a:gd name="connsiteX41" fmla="*/ 54724 w 779872"/>
                  <a:gd name="connsiteY41" fmla="*/ 150338 h 331510"/>
                  <a:gd name="connsiteX42" fmla="*/ 107289 w 779872"/>
                  <a:gd name="connsiteY42" fmla="*/ 166916 h 331510"/>
                  <a:gd name="connsiteX43" fmla="*/ 202176 w 779872"/>
                  <a:gd name="connsiteY43" fmla="*/ 186864 h 331510"/>
                  <a:gd name="connsiteX44" fmla="*/ 281024 w 779872"/>
                  <a:gd name="connsiteY44" fmla="*/ 195894 h 331510"/>
                  <a:gd name="connsiteX45" fmla="*/ 300433 w 779872"/>
                  <a:gd name="connsiteY45" fmla="*/ 197647 h 331510"/>
                  <a:gd name="connsiteX46" fmla="*/ 610299 w 779872"/>
                  <a:gd name="connsiteY46" fmla="*/ 182686 h 331510"/>
                  <a:gd name="connsiteX47" fmla="*/ 742116 w 779872"/>
                  <a:gd name="connsiteY47" fmla="*/ 144677 h 331510"/>
                  <a:gd name="connsiteX48" fmla="*/ 758425 w 779872"/>
                  <a:gd name="connsiteY48" fmla="*/ 149260 h 331510"/>
                  <a:gd name="connsiteX49" fmla="*/ 758155 w 779872"/>
                  <a:gd name="connsiteY49" fmla="*/ 157212 h 331510"/>
                  <a:gd name="connsiteX50" fmla="*/ 762333 w 779872"/>
                  <a:gd name="connsiteY50" fmla="*/ 172712 h 331510"/>
                  <a:gd name="connsiteX51" fmla="*/ 775812 w 779872"/>
                  <a:gd name="connsiteY51" fmla="*/ 172847 h 331510"/>
                  <a:gd name="connsiteX52" fmla="*/ 777564 w 779872"/>
                  <a:gd name="connsiteY52" fmla="*/ 156268 h 33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779872" h="331510">
                    <a:moveTo>
                      <a:pt x="777564" y="156268"/>
                    </a:moveTo>
                    <a:cubicBezTo>
                      <a:pt x="777294" y="142925"/>
                      <a:pt x="779046" y="129581"/>
                      <a:pt x="777699" y="116103"/>
                    </a:cubicBezTo>
                    <a:cubicBezTo>
                      <a:pt x="774599" y="84294"/>
                      <a:pt x="759368" y="62055"/>
                      <a:pt x="730660" y="47768"/>
                    </a:cubicBezTo>
                    <a:cubicBezTo>
                      <a:pt x="713407" y="39142"/>
                      <a:pt x="693999" y="38603"/>
                      <a:pt x="676881" y="31864"/>
                    </a:cubicBezTo>
                    <a:cubicBezTo>
                      <a:pt x="658820" y="24586"/>
                      <a:pt x="638872" y="18925"/>
                      <a:pt x="621755" y="18116"/>
                    </a:cubicBezTo>
                    <a:cubicBezTo>
                      <a:pt x="594529" y="16768"/>
                      <a:pt x="569190" y="6929"/>
                      <a:pt x="541155" y="8007"/>
                    </a:cubicBezTo>
                    <a:cubicBezTo>
                      <a:pt x="506246" y="9355"/>
                      <a:pt x="470529" y="3964"/>
                      <a:pt x="435081" y="2077"/>
                    </a:cubicBezTo>
                    <a:cubicBezTo>
                      <a:pt x="396533" y="55"/>
                      <a:pt x="358255" y="1133"/>
                      <a:pt x="319842" y="190"/>
                    </a:cubicBezTo>
                    <a:cubicBezTo>
                      <a:pt x="307037" y="-80"/>
                      <a:pt x="293694" y="-484"/>
                      <a:pt x="281294" y="2346"/>
                    </a:cubicBezTo>
                    <a:cubicBezTo>
                      <a:pt x="246520" y="10299"/>
                      <a:pt x="210668" y="10029"/>
                      <a:pt x="175894" y="16633"/>
                    </a:cubicBezTo>
                    <a:cubicBezTo>
                      <a:pt x="155407" y="20542"/>
                      <a:pt x="134920" y="24720"/>
                      <a:pt x="114298" y="28359"/>
                    </a:cubicBezTo>
                    <a:cubicBezTo>
                      <a:pt x="97854" y="31190"/>
                      <a:pt x="79794" y="34829"/>
                      <a:pt x="64833" y="41838"/>
                    </a:cubicBezTo>
                    <a:cubicBezTo>
                      <a:pt x="35046" y="55855"/>
                      <a:pt x="13480" y="78768"/>
                      <a:pt x="7550" y="113946"/>
                    </a:cubicBezTo>
                    <a:cubicBezTo>
                      <a:pt x="3237" y="139690"/>
                      <a:pt x="5933" y="165838"/>
                      <a:pt x="1350" y="191042"/>
                    </a:cubicBezTo>
                    <a:cubicBezTo>
                      <a:pt x="-4176" y="221503"/>
                      <a:pt x="7550" y="240507"/>
                      <a:pt x="31272" y="256007"/>
                    </a:cubicBezTo>
                    <a:cubicBezTo>
                      <a:pt x="37741" y="260186"/>
                      <a:pt x="44750" y="267060"/>
                      <a:pt x="43537" y="274742"/>
                    </a:cubicBezTo>
                    <a:cubicBezTo>
                      <a:pt x="48794" y="282694"/>
                      <a:pt x="194359" y="317468"/>
                      <a:pt x="249620" y="323668"/>
                    </a:cubicBezTo>
                    <a:cubicBezTo>
                      <a:pt x="310946" y="330542"/>
                      <a:pt x="372676" y="332294"/>
                      <a:pt x="434407" y="331216"/>
                    </a:cubicBezTo>
                    <a:cubicBezTo>
                      <a:pt x="485490" y="330273"/>
                      <a:pt x="535494" y="321647"/>
                      <a:pt x="586038" y="316121"/>
                    </a:cubicBezTo>
                    <a:cubicBezTo>
                      <a:pt x="599785" y="314638"/>
                      <a:pt x="612994" y="309381"/>
                      <a:pt x="627281" y="308708"/>
                    </a:cubicBezTo>
                    <a:cubicBezTo>
                      <a:pt x="635638" y="308303"/>
                      <a:pt x="644399" y="305203"/>
                      <a:pt x="650194" y="297925"/>
                    </a:cubicBezTo>
                    <a:cubicBezTo>
                      <a:pt x="656529" y="281077"/>
                      <a:pt x="643320" y="283638"/>
                      <a:pt x="634290" y="281886"/>
                    </a:cubicBezTo>
                    <a:cubicBezTo>
                      <a:pt x="623372" y="281077"/>
                      <a:pt x="612859" y="282829"/>
                      <a:pt x="602077" y="285660"/>
                    </a:cubicBezTo>
                    <a:cubicBezTo>
                      <a:pt x="589003" y="289029"/>
                      <a:pt x="575929" y="293073"/>
                      <a:pt x="562451" y="294421"/>
                    </a:cubicBezTo>
                    <a:cubicBezTo>
                      <a:pt x="484142" y="301968"/>
                      <a:pt x="405563" y="306955"/>
                      <a:pt x="326716" y="304529"/>
                    </a:cubicBezTo>
                    <a:cubicBezTo>
                      <a:pt x="288168" y="303316"/>
                      <a:pt x="250429" y="295499"/>
                      <a:pt x="212150" y="292264"/>
                    </a:cubicBezTo>
                    <a:cubicBezTo>
                      <a:pt x="170233" y="288760"/>
                      <a:pt x="129259" y="275821"/>
                      <a:pt x="89363" y="261264"/>
                    </a:cubicBezTo>
                    <a:cubicBezTo>
                      <a:pt x="65372" y="252503"/>
                      <a:pt x="44211" y="240103"/>
                      <a:pt x="28711" y="219077"/>
                    </a:cubicBezTo>
                    <a:cubicBezTo>
                      <a:pt x="43672" y="222986"/>
                      <a:pt x="54589" y="235251"/>
                      <a:pt x="69415" y="238486"/>
                    </a:cubicBezTo>
                    <a:cubicBezTo>
                      <a:pt x="113759" y="248190"/>
                      <a:pt x="156755" y="263555"/>
                      <a:pt x="201907" y="270834"/>
                    </a:cubicBezTo>
                    <a:cubicBezTo>
                      <a:pt x="252720" y="279055"/>
                      <a:pt x="303668" y="274742"/>
                      <a:pt x="354616" y="274473"/>
                    </a:cubicBezTo>
                    <a:cubicBezTo>
                      <a:pt x="355155" y="274473"/>
                      <a:pt x="355290" y="274473"/>
                      <a:pt x="355424" y="274473"/>
                    </a:cubicBezTo>
                    <a:cubicBezTo>
                      <a:pt x="355424" y="274473"/>
                      <a:pt x="355559" y="274338"/>
                      <a:pt x="356233" y="274203"/>
                    </a:cubicBezTo>
                    <a:cubicBezTo>
                      <a:pt x="362703" y="272316"/>
                      <a:pt x="370520" y="269755"/>
                      <a:pt x="369576" y="262342"/>
                    </a:cubicBezTo>
                    <a:cubicBezTo>
                      <a:pt x="368768" y="255603"/>
                      <a:pt x="360411" y="256412"/>
                      <a:pt x="354481" y="255738"/>
                    </a:cubicBezTo>
                    <a:cubicBezTo>
                      <a:pt x="351785" y="255468"/>
                      <a:pt x="349090" y="255468"/>
                      <a:pt x="346394" y="255468"/>
                    </a:cubicBezTo>
                    <a:cubicBezTo>
                      <a:pt x="294772" y="256007"/>
                      <a:pt x="243555" y="253581"/>
                      <a:pt x="192742" y="243068"/>
                    </a:cubicBezTo>
                    <a:cubicBezTo>
                      <a:pt x="181015" y="240642"/>
                      <a:pt x="169559" y="237677"/>
                      <a:pt x="157698" y="235655"/>
                    </a:cubicBezTo>
                    <a:cubicBezTo>
                      <a:pt x="115107" y="228242"/>
                      <a:pt x="76424" y="209238"/>
                      <a:pt x="37067" y="192794"/>
                    </a:cubicBezTo>
                    <a:cubicBezTo>
                      <a:pt x="30463" y="190099"/>
                      <a:pt x="22915" y="184573"/>
                      <a:pt x="23859" y="177564"/>
                    </a:cubicBezTo>
                    <a:cubicBezTo>
                      <a:pt x="25880" y="163951"/>
                      <a:pt x="24128" y="150068"/>
                      <a:pt x="25746" y="135107"/>
                    </a:cubicBezTo>
                    <a:cubicBezTo>
                      <a:pt x="36393" y="141173"/>
                      <a:pt x="45694" y="145620"/>
                      <a:pt x="54724" y="150338"/>
                    </a:cubicBezTo>
                    <a:cubicBezTo>
                      <a:pt x="71437" y="159099"/>
                      <a:pt x="90576" y="159368"/>
                      <a:pt x="107289" y="166916"/>
                    </a:cubicBezTo>
                    <a:cubicBezTo>
                      <a:pt x="137615" y="180529"/>
                      <a:pt x="170233" y="183629"/>
                      <a:pt x="202176" y="186864"/>
                    </a:cubicBezTo>
                    <a:cubicBezTo>
                      <a:pt x="228459" y="189560"/>
                      <a:pt x="255146" y="189020"/>
                      <a:pt x="281024" y="195894"/>
                    </a:cubicBezTo>
                    <a:cubicBezTo>
                      <a:pt x="287359" y="197512"/>
                      <a:pt x="293963" y="197647"/>
                      <a:pt x="300433" y="197647"/>
                    </a:cubicBezTo>
                    <a:cubicBezTo>
                      <a:pt x="403946" y="198186"/>
                      <a:pt x="507459" y="199668"/>
                      <a:pt x="610299" y="182686"/>
                    </a:cubicBezTo>
                    <a:cubicBezTo>
                      <a:pt x="656125" y="175138"/>
                      <a:pt x="700738" y="166377"/>
                      <a:pt x="742116" y="144677"/>
                    </a:cubicBezTo>
                    <a:cubicBezTo>
                      <a:pt x="748046" y="141577"/>
                      <a:pt x="755864" y="137668"/>
                      <a:pt x="758425" y="149260"/>
                    </a:cubicBezTo>
                    <a:cubicBezTo>
                      <a:pt x="759099" y="151955"/>
                      <a:pt x="759233" y="154651"/>
                      <a:pt x="758155" y="157212"/>
                    </a:cubicBezTo>
                    <a:cubicBezTo>
                      <a:pt x="755729" y="163412"/>
                      <a:pt x="756268" y="168803"/>
                      <a:pt x="762333" y="172712"/>
                    </a:cubicBezTo>
                    <a:cubicBezTo>
                      <a:pt x="766781" y="175542"/>
                      <a:pt x="771364" y="176486"/>
                      <a:pt x="775812" y="172847"/>
                    </a:cubicBezTo>
                    <a:cubicBezTo>
                      <a:pt x="781742" y="167590"/>
                      <a:pt x="780125" y="161929"/>
                      <a:pt x="777564" y="156268"/>
                    </a:cubicBez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1" name="Freeform: Shape 516">
                <a:extLst>
                  <a:ext uri="{FF2B5EF4-FFF2-40B4-BE49-F238E27FC236}">
                    <a16:creationId xmlns:a16="http://schemas.microsoft.com/office/drawing/2014/main" id="{3469A6D7-EEA0-4200-B607-6F5E12EF39AC}"/>
                  </a:ext>
                </a:extLst>
              </p:cNvPr>
              <p:cNvSpPr/>
              <p:nvPr/>
            </p:nvSpPr>
            <p:spPr>
              <a:xfrm>
                <a:off x="2466441" y="3107962"/>
                <a:ext cx="14224" cy="22778"/>
              </a:xfrm>
              <a:custGeom>
                <a:avLst/>
                <a:gdLst>
                  <a:gd name="connsiteX0" fmla="*/ 7755 w 14224"/>
                  <a:gd name="connsiteY0" fmla="*/ 22778 h 22778"/>
                  <a:gd name="connsiteX1" fmla="*/ 14224 w 14224"/>
                  <a:gd name="connsiteY1" fmla="*/ 0 h 22778"/>
                  <a:gd name="connsiteX2" fmla="*/ 7755 w 14224"/>
                  <a:gd name="connsiteY2" fmla="*/ 22778 h 2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24" h="22778">
                    <a:moveTo>
                      <a:pt x="7755" y="22778"/>
                    </a:moveTo>
                    <a:cubicBezTo>
                      <a:pt x="-3837" y="10378"/>
                      <a:pt x="-3028" y="7817"/>
                      <a:pt x="14224" y="0"/>
                    </a:cubicBezTo>
                    <a:cubicBezTo>
                      <a:pt x="8833" y="6739"/>
                      <a:pt x="2633" y="13209"/>
                      <a:pt x="7755" y="22778"/>
                    </a:cubicBezTo>
                    <a:close/>
                  </a:path>
                </a:pathLst>
              </a:custGeom>
              <a:solidFill>
                <a:srgbClr val="EAF7FD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2" name="Freeform: Shape 517">
                <a:extLst>
                  <a:ext uri="{FF2B5EF4-FFF2-40B4-BE49-F238E27FC236}">
                    <a16:creationId xmlns:a16="http://schemas.microsoft.com/office/drawing/2014/main" id="{E02121A8-4123-4801-ACAC-ECA6AC4CB1A1}"/>
                  </a:ext>
                </a:extLst>
              </p:cNvPr>
              <p:cNvSpPr/>
              <p:nvPr/>
            </p:nvSpPr>
            <p:spPr>
              <a:xfrm>
                <a:off x="1663085" y="2973257"/>
                <a:ext cx="935111" cy="1406946"/>
              </a:xfrm>
              <a:custGeom>
                <a:avLst/>
                <a:gdLst>
                  <a:gd name="connsiteX0" fmla="*/ 896563 w 935111"/>
                  <a:gd name="connsiteY0" fmla="*/ 271240 h 1406946"/>
                  <a:gd name="connsiteX1" fmla="*/ 828228 w 935111"/>
                  <a:gd name="connsiteY1" fmla="*/ 130527 h 1406946"/>
                  <a:gd name="connsiteX2" fmla="*/ 859902 w 935111"/>
                  <a:gd name="connsiteY2" fmla="*/ 30249 h 1406946"/>
                  <a:gd name="connsiteX3" fmla="*/ 846828 w 935111"/>
                  <a:gd name="connsiteY3" fmla="*/ 23779 h 1406946"/>
                  <a:gd name="connsiteX4" fmla="*/ 846828 w 935111"/>
                  <a:gd name="connsiteY4" fmla="*/ 23779 h 1406946"/>
                  <a:gd name="connsiteX5" fmla="*/ 829307 w 935111"/>
                  <a:gd name="connsiteY5" fmla="*/ 9762 h 1406946"/>
                  <a:gd name="connsiteX6" fmla="*/ 804507 w 935111"/>
                  <a:gd name="connsiteY6" fmla="*/ 24318 h 1406946"/>
                  <a:gd name="connsiteX7" fmla="*/ 717572 w 935111"/>
                  <a:gd name="connsiteY7" fmla="*/ 47366 h 1406946"/>
                  <a:gd name="connsiteX8" fmla="*/ 676059 w 935111"/>
                  <a:gd name="connsiteY8" fmla="*/ 53297 h 1406946"/>
                  <a:gd name="connsiteX9" fmla="*/ 570254 w 935111"/>
                  <a:gd name="connsiteY9" fmla="*/ 65562 h 1406946"/>
                  <a:gd name="connsiteX10" fmla="*/ 379806 w 935111"/>
                  <a:gd name="connsiteY10" fmla="*/ 66101 h 1406946"/>
                  <a:gd name="connsiteX11" fmla="*/ 363767 w 935111"/>
                  <a:gd name="connsiteY11" fmla="*/ 64214 h 1406946"/>
                  <a:gd name="connsiteX12" fmla="*/ 244215 w 935111"/>
                  <a:gd name="connsiteY12" fmla="*/ 50197 h 1406946"/>
                  <a:gd name="connsiteX13" fmla="*/ 217797 w 935111"/>
                  <a:gd name="connsiteY13" fmla="*/ 44536 h 1406946"/>
                  <a:gd name="connsiteX14" fmla="*/ 176823 w 935111"/>
                  <a:gd name="connsiteY14" fmla="*/ 30923 h 1406946"/>
                  <a:gd name="connsiteX15" fmla="*/ 114689 w 935111"/>
                  <a:gd name="connsiteY15" fmla="*/ 4505 h 1406946"/>
                  <a:gd name="connsiteX16" fmla="*/ 105119 w 935111"/>
                  <a:gd name="connsiteY16" fmla="*/ 327 h 1406946"/>
                  <a:gd name="connsiteX17" fmla="*/ 100941 w 935111"/>
                  <a:gd name="connsiteY17" fmla="*/ 11514 h 1406946"/>
                  <a:gd name="connsiteX18" fmla="*/ 103771 w 935111"/>
                  <a:gd name="connsiteY18" fmla="*/ 38740 h 1406946"/>
                  <a:gd name="connsiteX19" fmla="*/ 122236 w 935111"/>
                  <a:gd name="connsiteY19" fmla="*/ 74323 h 1406946"/>
                  <a:gd name="connsiteX20" fmla="*/ 165502 w 935111"/>
                  <a:gd name="connsiteY20" fmla="*/ 90901 h 1406946"/>
                  <a:gd name="connsiteX21" fmla="*/ 208767 w 935111"/>
                  <a:gd name="connsiteY21" fmla="*/ 107479 h 1406946"/>
                  <a:gd name="connsiteX22" fmla="*/ 331150 w 935111"/>
                  <a:gd name="connsiteY22" fmla="*/ 130392 h 1406946"/>
                  <a:gd name="connsiteX23" fmla="*/ 418489 w 935111"/>
                  <a:gd name="connsiteY23" fmla="*/ 134840 h 1406946"/>
                  <a:gd name="connsiteX24" fmla="*/ 451915 w 935111"/>
                  <a:gd name="connsiteY24" fmla="*/ 134840 h 1406946"/>
                  <a:gd name="connsiteX25" fmla="*/ 429811 w 935111"/>
                  <a:gd name="connsiteY25" fmla="*/ 144679 h 1406946"/>
                  <a:gd name="connsiteX26" fmla="*/ 315919 w 935111"/>
                  <a:gd name="connsiteY26" fmla="*/ 144140 h 1406946"/>
                  <a:gd name="connsiteX27" fmla="*/ 238958 w 935111"/>
                  <a:gd name="connsiteY27" fmla="*/ 129718 h 1406946"/>
                  <a:gd name="connsiteX28" fmla="*/ 169276 w 935111"/>
                  <a:gd name="connsiteY28" fmla="*/ 110444 h 1406946"/>
                  <a:gd name="connsiteX29" fmla="*/ 117249 w 935111"/>
                  <a:gd name="connsiteY29" fmla="*/ 87531 h 1406946"/>
                  <a:gd name="connsiteX30" fmla="*/ 102962 w 935111"/>
                  <a:gd name="connsiteY30" fmla="*/ 85105 h 1406946"/>
                  <a:gd name="connsiteX31" fmla="*/ 106062 w 935111"/>
                  <a:gd name="connsiteY31" fmla="*/ 99257 h 1406946"/>
                  <a:gd name="connsiteX32" fmla="*/ 115632 w 935111"/>
                  <a:gd name="connsiteY32" fmla="*/ 108018 h 1406946"/>
                  <a:gd name="connsiteX33" fmla="*/ 185854 w 935111"/>
                  <a:gd name="connsiteY33" fmla="*/ 145218 h 1406946"/>
                  <a:gd name="connsiteX34" fmla="*/ 334115 w 935111"/>
                  <a:gd name="connsiteY34" fmla="*/ 174197 h 1406946"/>
                  <a:gd name="connsiteX35" fmla="*/ 351771 w 935111"/>
                  <a:gd name="connsiteY35" fmla="*/ 175949 h 1406946"/>
                  <a:gd name="connsiteX36" fmla="*/ 410941 w 935111"/>
                  <a:gd name="connsiteY36" fmla="*/ 183901 h 1406946"/>
                  <a:gd name="connsiteX37" fmla="*/ 605433 w 935111"/>
                  <a:gd name="connsiteY37" fmla="*/ 176758 h 1406946"/>
                  <a:gd name="connsiteX38" fmla="*/ 660020 w 935111"/>
                  <a:gd name="connsiteY38" fmla="*/ 171501 h 1406946"/>
                  <a:gd name="connsiteX39" fmla="*/ 716359 w 935111"/>
                  <a:gd name="connsiteY39" fmla="*/ 160853 h 1406946"/>
                  <a:gd name="connsiteX40" fmla="*/ 723233 w 935111"/>
                  <a:gd name="connsiteY40" fmla="*/ 157888 h 1406946"/>
                  <a:gd name="connsiteX41" fmla="*/ 730107 w 935111"/>
                  <a:gd name="connsiteY41" fmla="*/ 170962 h 1406946"/>
                  <a:gd name="connsiteX42" fmla="*/ 269689 w 935111"/>
                  <a:gd name="connsiteY42" fmla="*/ 184036 h 1406946"/>
                  <a:gd name="connsiteX43" fmla="*/ 126010 w 935111"/>
                  <a:gd name="connsiteY43" fmla="*/ 148992 h 1406946"/>
                  <a:gd name="connsiteX44" fmla="*/ 125875 w 935111"/>
                  <a:gd name="connsiteY44" fmla="*/ 150071 h 1406946"/>
                  <a:gd name="connsiteX45" fmla="*/ 90562 w 935111"/>
                  <a:gd name="connsiteY45" fmla="*/ 207758 h 1406946"/>
                  <a:gd name="connsiteX46" fmla="*/ 48645 w 935111"/>
                  <a:gd name="connsiteY46" fmla="*/ 258571 h 1406946"/>
                  <a:gd name="connsiteX47" fmla="*/ 48645 w 935111"/>
                  <a:gd name="connsiteY47" fmla="*/ 258571 h 1406946"/>
                  <a:gd name="connsiteX48" fmla="*/ 48645 w 935111"/>
                  <a:gd name="connsiteY48" fmla="*/ 258571 h 1406946"/>
                  <a:gd name="connsiteX49" fmla="*/ 2954 w 935111"/>
                  <a:gd name="connsiteY49" fmla="*/ 931136 h 1406946"/>
                  <a:gd name="connsiteX50" fmla="*/ 300554 w 935111"/>
                  <a:gd name="connsiteY50" fmla="*/ 1397485 h 1406946"/>
                  <a:gd name="connsiteX51" fmla="*/ 608937 w 935111"/>
                  <a:gd name="connsiteY51" fmla="*/ 1402202 h 1406946"/>
                  <a:gd name="connsiteX52" fmla="*/ 608937 w 935111"/>
                  <a:gd name="connsiteY52" fmla="*/ 1402202 h 1406946"/>
                  <a:gd name="connsiteX53" fmla="*/ 892520 w 935111"/>
                  <a:gd name="connsiteY53" fmla="*/ 1255828 h 1406946"/>
                  <a:gd name="connsiteX54" fmla="*/ 935111 w 935111"/>
                  <a:gd name="connsiteY54" fmla="*/ 684080 h 1406946"/>
                  <a:gd name="connsiteX55" fmla="*/ 896563 w 935111"/>
                  <a:gd name="connsiteY55" fmla="*/ 271240 h 140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35111" h="1406946">
                    <a:moveTo>
                      <a:pt x="896563" y="271240"/>
                    </a:moveTo>
                    <a:cubicBezTo>
                      <a:pt x="882681" y="229323"/>
                      <a:pt x="762724" y="146836"/>
                      <a:pt x="828228" y="130527"/>
                    </a:cubicBezTo>
                    <a:cubicBezTo>
                      <a:pt x="858689" y="107884"/>
                      <a:pt x="879985" y="66640"/>
                      <a:pt x="859902" y="30249"/>
                    </a:cubicBezTo>
                    <a:cubicBezTo>
                      <a:pt x="862733" y="50736"/>
                      <a:pt x="835372" y="51814"/>
                      <a:pt x="846828" y="23779"/>
                    </a:cubicBezTo>
                    <a:cubicBezTo>
                      <a:pt x="846828" y="23779"/>
                      <a:pt x="846828" y="23779"/>
                      <a:pt x="846828" y="23779"/>
                    </a:cubicBezTo>
                    <a:cubicBezTo>
                      <a:pt x="848446" y="9627"/>
                      <a:pt x="844133" y="5988"/>
                      <a:pt x="829307" y="9762"/>
                    </a:cubicBezTo>
                    <a:cubicBezTo>
                      <a:pt x="818928" y="12457"/>
                      <a:pt x="814615" y="22431"/>
                      <a:pt x="804507" y="24318"/>
                    </a:cubicBezTo>
                    <a:cubicBezTo>
                      <a:pt x="774989" y="29710"/>
                      <a:pt x="748437" y="46018"/>
                      <a:pt x="717572" y="47366"/>
                    </a:cubicBezTo>
                    <a:cubicBezTo>
                      <a:pt x="703689" y="47905"/>
                      <a:pt x="689941" y="51544"/>
                      <a:pt x="676059" y="53297"/>
                    </a:cubicBezTo>
                    <a:cubicBezTo>
                      <a:pt x="640880" y="57744"/>
                      <a:pt x="605702" y="64484"/>
                      <a:pt x="570254" y="65562"/>
                    </a:cubicBezTo>
                    <a:cubicBezTo>
                      <a:pt x="506772" y="67584"/>
                      <a:pt x="443289" y="66236"/>
                      <a:pt x="379806" y="66101"/>
                    </a:cubicBezTo>
                    <a:cubicBezTo>
                      <a:pt x="374415" y="66101"/>
                      <a:pt x="368889" y="65697"/>
                      <a:pt x="363767" y="64214"/>
                    </a:cubicBezTo>
                    <a:cubicBezTo>
                      <a:pt x="324680" y="53027"/>
                      <a:pt x="283706" y="58688"/>
                      <a:pt x="244215" y="50197"/>
                    </a:cubicBezTo>
                    <a:cubicBezTo>
                      <a:pt x="235454" y="48310"/>
                      <a:pt x="226693" y="48849"/>
                      <a:pt x="217797" y="44536"/>
                    </a:cubicBezTo>
                    <a:cubicBezTo>
                      <a:pt x="204993" y="38201"/>
                      <a:pt x="190976" y="33214"/>
                      <a:pt x="176823" y="30923"/>
                    </a:cubicBezTo>
                    <a:cubicBezTo>
                      <a:pt x="153506" y="27284"/>
                      <a:pt x="132749" y="19601"/>
                      <a:pt x="114689" y="4505"/>
                    </a:cubicBezTo>
                    <a:cubicBezTo>
                      <a:pt x="112128" y="2079"/>
                      <a:pt x="108893" y="-1021"/>
                      <a:pt x="105119" y="327"/>
                    </a:cubicBezTo>
                    <a:cubicBezTo>
                      <a:pt x="99997" y="1944"/>
                      <a:pt x="100671" y="7201"/>
                      <a:pt x="100941" y="11514"/>
                    </a:cubicBezTo>
                    <a:cubicBezTo>
                      <a:pt x="101345" y="20679"/>
                      <a:pt x="105928" y="29305"/>
                      <a:pt x="103771" y="38740"/>
                    </a:cubicBezTo>
                    <a:cubicBezTo>
                      <a:pt x="98784" y="59901"/>
                      <a:pt x="101884" y="63540"/>
                      <a:pt x="122236" y="74323"/>
                    </a:cubicBezTo>
                    <a:cubicBezTo>
                      <a:pt x="136119" y="81736"/>
                      <a:pt x="152428" y="82140"/>
                      <a:pt x="165502" y="90901"/>
                    </a:cubicBezTo>
                    <a:cubicBezTo>
                      <a:pt x="178710" y="99931"/>
                      <a:pt x="194076" y="104379"/>
                      <a:pt x="208767" y="107479"/>
                    </a:cubicBezTo>
                    <a:cubicBezTo>
                      <a:pt x="249336" y="115971"/>
                      <a:pt x="289232" y="127562"/>
                      <a:pt x="331150" y="130392"/>
                    </a:cubicBezTo>
                    <a:cubicBezTo>
                      <a:pt x="360263" y="132279"/>
                      <a:pt x="389241" y="134840"/>
                      <a:pt x="418489" y="134840"/>
                    </a:cubicBezTo>
                    <a:cubicBezTo>
                      <a:pt x="428867" y="134840"/>
                      <a:pt x="439380" y="134840"/>
                      <a:pt x="451915" y="134840"/>
                    </a:cubicBezTo>
                    <a:cubicBezTo>
                      <a:pt x="444906" y="144544"/>
                      <a:pt x="437358" y="144679"/>
                      <a:pt x="429811" y="144679"/>
                    </a:cubicBezTo>
                    <a:cubicBezTo>
                      <a:pt x="391802" y="144679"/>
                      <a:pt x="353793" y="146162"/>
                      <a:pt x="315919" y="144140"/>
                    </a:cubicBezTo>
                    <a:cubicBezTo>
                      <a:pt x="289906" y="142658"/>
                      <a:pt x="264297" y="136188"/>
                      <a:pt x="238958" y="129718"/>
                    </a:cubicBezTo>
                    <a:cubicBezTo>
                      <a:pt x="215506" y="123788"/>
                      <a:pt x="192458" y="114623"/>
                      <a:pt x="169276" y="110444"/>
                    </a:cubicBezTo>
                    <a:cubicBezTo>
                      <a:pt x="148789" y="106805"/>
                      <a:pt x="133693" y="96966"/>
                      <a:pt x="117249" y="87531"/>
                    </a:cubicBezTo>
                    <a:cubicBezTo>
                      <a:pt x="112397" y="84701"/>
                      <a:pt x="107680" y="80253"/>
                      <a:pt x="102962" y="85105"/>
                    </a:cubicBezTo>
                    <a:cubicBezTo>
                      <a:pt x="98245" y="89958"/>
                      <a:pt x="101884" y="95214"/>
                      <a:pt x="106062" y="99257"/>
                    </a:cubicBezTo>
                    <a:cubicBezTo>
                      <a:pt x="109162" y="102358"/>
                      <a:pt x="112532" y="105053"/>
                      <a:pt x="115632" y="108018"/>
                    </a:cubicBezTo>
                    <a:cubicBezTo>
                      <a:pt x="135580" y="127023"/>
                      <a:pt x="159976" y="136997"/>
                      <a:pt x="185854" y="145218"/>
                    </a:cubicBezTo>
                    <a:cubicBezTo>
                      <a:pt x="234241" y="160449"/>
                      <a:pt x="282628" y="174736"/>
                      <a:pt x="334115" y="174197"/>
                    </a:cubicBezTo>
                    <a:cubicBezTo>
                      <a:pt x="340045" y="174062"/>
                      <a:pt x="346245" y="174331"/>
                      <a:pt x="351771" y="175949"/>
                    </a:cubicBezTo>
                    <a:cubicBezTo>
                      <a:pt x="371045" y="182014"/>
                      <a:pt x="390724" y="183766"/>
                      <a:pt x="410941" y="183901"/>
                    </a:cubicBezTo>
                    <a:cubicBezTo>
                      <a:pt x="475906" y="184305"/>
                      <a:pt x="541006" y="185249"/>
                      <a:pt x="605433" y="176758"/>
                    </a:cubicBezTo>
                    <a:cubicBezTo>
                      <a:pt x="623628" y="174331"/>
                      <a:pt x="642093" y="176218"/>
                      <a:pt x="660020" y="171501"/>
                    </a:cubicBezTo>
                    <a:cubicBezTo>
                      <a:pt x="678485" y="166784"/>
                      <a:pt x="696680" y="159236"/>
                      <a:pt x="716359" y="160853"/>
                    </a:cubicBezTo>
                    <a:cubicBezTo>
                      <a:pt x="718650" y="159910"/>
                      <a:pt x="720941" y="158966"/>
                      <a:pt x="723233" y="157888"/>
                    </a:cubicBezTo>
                    <a:cubicBezTo>
                      <a:pt x="722559" y="161931"/>
                      <a:pt x="724580" y="166245"/>
                      <a:pt x="730107" y="170962"/>
                    </a:cubicBezTo>
                    <a:cubicBezTo>
                      <a:pt x="614598" y="197110"/>
                      <a:pt x="453937" y="216249"/>
                      <a:pt x="269689" y="184036"/>
                    </a:cubicBezTo>
                    <a:cubicBezTo>
                      <a:pt x="217528" y="174871"/>
                      <a:pt x="169545" y="162740"/>
                      <a:pt x="126010" y="148992"/>
                    </a:cubicBezTo>
                    <a:cubicBezTo>
                      <a:pt x="126010" y="149397"/>
                      <a:pt x="126010" y="149801"/>
                      <a:pt x="125875" y="150071"/>
                    </a:cubicBezTo>
                    <a:cubicBezTo>
                      <a:pt x="120080" y="172714"/>
                      <a:pt x="107275" y="194414"/>
                      <a:pt x="90562" y="207758"/>
                    </a:cubicBezTo>
                    <a:cubicBezTo>
                      <a:pt x="72232" y="222449"/>
                      <a:pt x="58754" y="238353"/>
                      <a:pt x="48645" y="258571"/>
                    </a:cubicBezTo>
                    <a:cubicBezTo>
                      <a:pt x="48645" y="258571"/>
                      <a:pt x="48645" y="258571"/>
                      <a:pt x="48645" y="258571"/>
                    </a:cubicBezTo>
                    <a:cubicBezTo>
                      <a:pt x="48645" y="258571"/>
                      <a:pt x="48645" y="258571"/>
                      <a:pt x="48645" y="258571"/>
                    </a:cubicBezTo>
                    <a:cubicBezTo>
                      <a:pt x="-20364" y="371114"/>
                      <a:pt x="12388" y="902158"/>
                      <a:pt x="2954" y="931136"/>
                    </a:cubicBezTo>
                    <a:cubicBezTo>
                      <a:pt x="-12277" y="1206363"/>
                      <a:pt x="23441" y="1388454"/>
                      <a:pt x="300554" y="1397485"/>
                    </a:cubicBezTo>
                    <a:cubicBezTo>
                      <a:pt x="398002" y="1409615"/>
                      <a:pt x="509332" y="1408806"/>
                      <a:pt x="608937" y="1402202"/>
                    </a:cubicBezTo>
                    <a:lnTo>
                      <a:pt x="608937" y="1402202"/>
                    </a:lnTo>
                    <a:cubicBezTo>
                      <a:pt x="711102" y="1382793"/>
                      <a:pt x="850468" y="1370528"/>
                      <a:pt x="892520" y="1255828"/>
                    </a:cubicBezTo>
                    <a:cubicBezTo>
                      <a:pt x="939020" y="1071984"/>
                      <a:pt x="926216" y="875336"/>
                      <a:pt x="935111" y="684080"/>
                    </a:cubicBezTo>
                    <a:cubicBezTo>
                      <a:pt x="927024" y="548893"/>
                      <a:pt x="925542" y="407775"/>
                      <a:pt x="896563" y="271240"/>
                    </a:cubicBezTo>
                    <a:close/>
                  </a:path>
                </a:pathLst>
              </a:custGeom>
              <a:solidFill>
                <a:srgbClr val="BDD7EE">
                  <a:alpha val="86000"/>
                </a:srgbClr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3" name="Freeform: Shape 518">
                <a:extLst>
                  <a:ext uri="{FF2B5EF4-FFF2-40B4-BE49-F238E27FC236}">
                    <a16:creationId xmlns:a16="http://schemas.microsoft.com/office/drawing/2014/main" id="{D8044674-DA26-48D1-8CB5-B75A1CAAF5A4}"/>
                  </a:ext>
                </a:extLst>
              </p:cNvPr>
              <p:cNvSpPr/>
              <p:nvPr/>
            </p:nvSpPr>
            <p:spPr>
              <a:xfrm>
                <a:off x="1771962" y="2862679"/>
                <a:ext cx="732146" cy="162743"/>
              </a:xfrm>
              <a:custGeom>
                <a:avLst/>
                <a:gdLst>
                  <a:gd name="connsiteX0" fmla="*/ 403017 w 732146"/>
                  <a:gd name="connsiteY0" fmla="*/ 160640 h 162743"/>
                  <a:gd name="connsiteX1" fmla="*/ 326864 w 732146"/>
                  <a:gd name="connsiteY1" fmla="*/ 162527 h 162743"/>
                  <a:gd name="connsiteX2" fmla="*/ 249364 w 732146"/>
                  <a:gd name="connsiteY2" fmla="*/ 158214 h 162743"/>
                  <a:gd name="connsiteX3" fmla="*/ 65251 w 732146"/>
                  <a:gd name="connsiteY3" fmla="*/ 126810 h 162743"/>
                  <a:gd name="connsiteX4" fmla="*/ 7294 w 732146"/>
                  <a:gd name="connsiteY4" fmla="*/ 93788 h 162743"/>
                  <a:gd name="connsiteX5" fmla="*/ 11338 w 732146"/>
                  <a:gd name="connsiteY5" fmla="*/ 63866 h 162743"/>
                  <a:gd name="connsiteX6" fmla="*/ 76842 w 732146"/>
                  <a:gd name="connsiteY6" fmla="*/ 36101 h 162743"/>
                  <a:gd name="connsiteX7" fmla="*/ 107168 w 732146"/>
                  <a:gd name="connsiteY7" fmla="*/ 26127 h 162743"/>
                  <a:gd name="connsiteX8" fmla="*/ 168495 w 732146"/>
                  <a:gd name="connsiteY8" fmla="*/ 13323 h 162743"/>
                  <a:gd name="connsiteX9" fmla="*/ 177929 w 732146"/>
                  <a:gd name="connsiteY9" fmla="*/ 10897 h 162743"/>
                  <a:gd name="connsiteX10" fmla="*/ 353686 w 732146"/>
                  <a:gd name="connsiteY10" fmla="*/ 518 h 162743"/>
                  <a:gd name="connsiteX11" fmla="*/ 488334 w 732146"/>
                  <a:gd name="connsiteY11" fmla="*/ 5370 h 162743"/>
                  <a:gd name="connsiteX12" fmla="*/ 614086 w 732146"/>
                  <a:gd name="connsiteY12" fmla="*/ 21949 h 162743"/>
                  <a:gd name="connsiteX13" fmla="*/ 697517 w 732146"/>
                  <a:gd name="connsiteY13" fmla="*/ 48231 h 162743"/>
                  <a:gd name="connsiteX14" fmla="*/ 727034 w 732146"/>
                  <a:gd name="connsiteY14" fmla="*/ 70066 h 162743"/>
                  <a:gd name="connsiteX15" fmla="*/ 725956 w 732146"/>
                  <a:gd name="connsiteY15" fmla="*/ 92844 h 162743"/>
                  <a:gd name="connsiteX16" fmla="*/ 687678 w 732146"/>
                  <a:gd name="connsiteY16" fmla="*/ 117375 h 162743"/>
                  <a:gd name="connsiteX17" fmla="*/ 629317 w 732146"/>
                  <a:gd name="connsiteY17" fmla="*/ 136244 h 162743"/>
                  <a:gd name="connsiteX18" fmla="*/ 480786 w 732146"/>
                  <a:gd name="connsiteY18" fmla="*/ 157944 h 162743"/>
                  <a:gd name="connsiteX19" fmla="*/ 403017 w 732146"/>
                  <a:gd name="connsiteY19" fmla="*/ 160640 h 162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32146" h="162743">
                    <a:moveTo>
                      <a:pt x="403017" y="160640"/>
                    </a:moveTo>
                    <a:cubicBezTo>
                      <a:pt x="377543" y="161044"/>
                      <a:pt x="351934" y="163471"/>
                      <a:pt x="326864" y="162527"/>
                    </a:cubicBezTo>
                    <a:cubicBezTo>
                      <a:pt x="301256" y="161584"/>
                      <a:pt x="275108" y="159158"/>
                      <a:pt x="249364" y="158214"/>
                    </a:cubicBezTo>
                    <a:cubicBezTo>
                      <a:pt x="186286" y="156058"/>
                      <a:pt x="125094" y="144466"/>
                      <a:pt x="65251" y="126810"/>
                    </a:cubicBezTo>
                    <a:cubicBezTo>
                      <a:pt x="44494" y="120744"/>
                      <a:pt x="21851" y="113062"/>
                      <a:pt x="7294" y="93788"/>
                    </a:cubicBezTo>
                    <a:cubicBezTo>
                      <a:pt x="-3084" y="80040"/>
                      <a:pt x="-2949" y="71953"/>
                      <a:pt x="11338" y="63866"/>
                    </a:cubicBezTo>
                    <a:cubicBezTo>
                      <a:pt x="31960" y="52140"/>
                      <a:pt x="50694" y="36101"/>
                      <a:pt x="76842" y="36101"/>
                    </a:cubicBezTo>
                    <a:cubicBezTo>
                      <a:pt x="87086" y="36101"/>
                      <a:pt x="96925" y="29362"/>
                      <a:pt x="107168" y="26127"/>
                    </a:cubicBezTo>
                    <a:cubicBezTo>
                      <a:pt x="127386" y="19792"/>
                      <a:pt x="148816" y="21410"/>
                      <a:pt x="168495" y="13323"/>
                    </a:cubicBezTo>
                    <a:cubicBezTo>
                      <a:pt x="171460" y="12110"/>
                      <a:pt x="174695" y="10897"/>
                      <a:pt x="177929" y="10897"/>
                    </a:cubicBezTo>
                    <a:cubicBezTo>
                      <a:pt x="236695" y="10223"/>
                      <a:pt x="294516" y="-2717"/>
                      <a:pt x="353686" y="518"/>
                    </a:cubicBezTo>
                    <a:cubicBezTo>
                      <a:pt x="398569" y="2944"/>
                      <a:pt x="443721" y="2001"/>
                      <a:pt x="488334" y="5370"/>
                    </a:cubicBezTo>
                    <a:cubicBezTo>
                      <a:pt x="530386" y="8605"/>
                      <a:pt x="573247" y="11166"/>
                      <a:pt x="614086" y="21949"/>
                    </a:cubicBezTo>
                    <a:cubicBezTo>
                      <a:pt x="642121" y="29362"/>
                      <a:pt x="670830" y="36505"/>
                      <a:pt x="697517" y="48231"/>
                    </a:cubicBezTo>
                    <a:cubicBezTo>
                      <a:pt x="708434" y="53084"/>
                      <a:pt x="718004" y="61844"/>
                      <a:pt x="727034" y="70066"/>
                    </a:cubicBezTo>
                    <a:cubicBezTo>
                      <a:pt x="734717" y="77075"/>
                      <a:pt x="733234" y="85701"/>
                      <a:pt x="725956" y="92844"/>
                    </a:cubicBezTo>
                    <a:cubicBezTo>
                      <a:pt x="714904" y="103492"/>
                      <a:pt x="703447" y="111984"/>
                      <a:pt x="687678" y="117375"/>
                    </a:cubicBezTo>
                    <a:cubicBezTo>
                      <a:pt x="668404" y="124114"/>
                      <a:pt x="649130" y="131527"/>
                      <a:pt x="629317" y="136244"/>
                    </a:cubicBezTo>
                    <a:cubicBezTo>
                      <a:pt x="580525" y="147701"/>
                      <a:pt x="531330" y="156327"/>
                      <a:pt x="480786" y="157944"/>
                    </a:cubicBezTo>
                    <a:cubicBezTo>
                      <a:pt x="454908" y="158888"/>
                      <a:pt x="428895" y="160236"/>
                      <a:pt x="403017" y="160640"/>
                    </a:cubicBezTo>
                    <a:close/>
                  </a:path>
                </a:pathLst>
              </a:custGeom>
              <a:solidFill>
                <a:srgbClr val="E2DFF6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4" name="Freeform: Shape 519">
                <a:extLst>
                  <a:ext uri="{FF2B5EF4-FFF2-40B4-BE49-F238E27FC236}">
                    <a16:creationId xmlns:a16="http://schemas.microsoft.com/office/drawing/2014/main" id="{50C6C6A4-8009-482A-B282-FB55102B108D}"/>
                  </a:ext>
                </a:extLst>
              </p:cNvPr>
              <p:cNvSpPr/>
              <p:nvPr/>
            </p:nvSpPr>
            <p:spPr>
              <a:xfrm>
                <a:off x="2340053" y="3016714"/>
                <a:ext cx="157729" cy="49084"/>
              </a:xfrm>
              <a:custGeom>
                <a:avLst/>
                <a:gdLst>
                  <a:gd name="connsiteX0" fmla="*/ 153687 w 157729"/>
                  <a:gd name="connsiteY0" fmla="*/ 12939 h 49084"/>
                  <a:gd name="connsiteX1" fmla="*/ 91687 w 157729"/>
                  <a:gd name="connsiteY1" fmla="*/ 33696 h 49084"/>
                  <a:gd name="connsiteX2" fmla="*/ 11491 w 157729"/>
                  <a:gd name="connsiteY2" fmla="*/ 48926 h 49084"/>
                  <a:gd name="connsiteX3" fmla="*/ 169 w 157729"/>
                  <a:gd name="connsiteY3" fmla="*/ 45017 h 49084"/>
                  <a:gd name="connsiteX4" fmla="*/ 10009 w 157729"/>
                  <a:gd name="connsiteY4" fmla="*/ 36661 h 49084"/>
                  <a:gd name="connsiteX5" fmla="*/ 51252 w 157729"/>
                  <a:gd name="connsiteY5" fmla="*/ 28304 h 49084"/>
                  <a:gd name="connsiteX6" fmla="*/ 143983 w 157729"/>
                  <a:gd name="connsiteY6" fmla="*/ 0 h 49084"/>
                  <a:gd name="connsiteX7" fmla="*/ 153687 w 157729"/>
                  <a:gd name="connsiteY7" fmla="*/ 12939 h 4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729" h="49084">
                    <a:moveTo>
                      <a:pt x="153687" y="12939"/>
                    </a:moveTo>
                    <a:cubicBezTo>
                      <a:pt x="133065" y="20083"/>
                      <a:pt x="112848" y="29113"/>
                      <a:pt x="91687" y="33696"/>
                    </a:cubicBezTo>
                    <a:cubicBezTo>
                      <a:pt x="65135" y="39357"/>
                      <a:pt x="39391" y="50544"/>
                      <a:pt x="11491" y="48926"/>
                    </a:cubicBezTo>
                    <a:cubicBezTo>
                      <a:pt x="7313" y="48657"/>
                      <a:pt x="1248" y="50004"/>
                      <a:pt x="169" y="45017"/>
                    </a:cubicBezTo>
                    <a:cubicBezTo>
                      <a:pt x="-1178" y="38548"/>
                      <a:pt x="5830" y="37604"/>
                      <a:pt x="10009" y="36661"/>
                    </a:cubicBezTo>
                    <a:cubicBezTo>
                      <a:pt x="23622" y="33291"/>
                      <a:pt x="37504" y="30865"/>
                      <a:pt x="51252" y="28304"/>
                    </a:cubicBezTo>
                    <a:cubicBezTo>
                      <a:pt x="83196" y="22239"/>
                      <a:pt x="115139" y="16174"/>
                      <a:pt x="143983" y="0"/>
                    </a:cubicBezTo>
                    <a:cubicBezTo>
                      <a:pt x="152474" y="270"/>
                      <a:pt x="163930" y="-1483"/>
                      <a:pt x="153687" y="12939"/>
                    </a:cubicBez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5" name="Freeform: Shape 520">
                <a:extLst>
                  <a:ext uri="{FF2B5EF4-FFF2-40B4-BE49-F238E27FC236}">
                    <a16:creationId xmlns:a16="http://schemas.microsoft.com/office/drawing/2014/main" id="{2BA82EDA-682D-4ABF-94BE-63FE3BA49D53}"/>
                  </a:ext>
                </a:extLst>
              </p:cNvPr>
              <p:cNvSpPr/>
              <p:nvPr/>
            </p:nvSpPr>
            <p:spPr>
              <a:xfrm>
                <a:off x="1803008" y="2873439"/>
                <a:ext cx="660919" cy="138122"/>
              </a:xfrm>
              <a:custGeom>
                <a:avLst/>
                <a:gdLst>
                  <a:gd name="connsiteX0" fmla="*/ 337870 w 660919"/>
                  <a:gd name="connsiteY0" fmla="*/ 135862 h 138122"/>
                  <a:gd name="connsiteX1" fmla="*/ 158340 w 660919"/>
                  <a:gd name="connsiteY1" fmla="*/ 128854 h 138122"/>
                  <a:gd name="connsiteX2" fmla="*/ 49435 w 660919"/>
                  <a:gd name="connsiteY2" fmla="*/ 106884 h 138122"/>
                  <a:gd name="connsiteX3" fmla="*/ 8596 w 660919"/>
                  <a:gd name="connsiteY3" fmla="*/ 86262 h 138122"/>
                  <a:gd name="connsiteX4" fmla="*/ 5496 w 660919"/>
                  <a:gd name="connsiteY4" fmla="*/ 54858 h 138122"/>
                  <a:gd name="connsiteX5" fmla="*/ 34879 w 660919"/>
                  <a:gd name="connsiteY5" fmla="*/ 36797 h 138122"/>
                  <a:gd name="connsiteX6" fmla="*/ 135157 w 660919"/>
                  <a:gd name="connsiteY6" fmla="*/ 14693 h 138122"/>
                  <a:gd name="connsiteX7" fmla="*/ 210096 w 660919"/>
                  <a:gd name="connsiteY7" fmla="*/ 7145 h 138122"/>
                  <a:gd name="connsiteX8" fmla="*/ 291370 w 660919"/>
                  <a:gd name="connsiteY8" fmla="*/ 1080 h 138122"/>
                  <a:gd name="connsiteX9" fmla="*/ 475753 w 660919"/>
                  <a:gd name="connsiteY9" fmla="*/ 9032 h 138122"/>
                  <a:gd name="connsiteX10" fmla="*/ 596788 w 660919"/>
                  <a:gd name="connsiteY10" fmla="*/ 27093 h 138122"/>
                  <a:gd name="connsiteX11" fmla="*/ 644771 w 660919"/>
                  <a:gd name="connsiteY11" fmla="*/ 44884 h 138122"/>
                  <a:gd name="connsiteX12" fmla="*/ 660810 w 660919"/>
                  <a:gd name="connsiteY12" fmla="*/ 74267 h 138122"/>
                  <a:gd name="connsiteX13" fmla="*/ 640323 w 660919"/>
                  <a:gd name="connsiteY13" fmla="*/ 97180 h 138122"/>
                  <a:gd name="connsiteX14" fmla="*/ 536540 w 660919"/>
                  <a:gd name="connsiteY14" fmla="*/ 124271 h 138122"/>
                  <a:gd name="connsiteX15" fmla="*/ 337870 w 660919"/>
                  <a:gd name="connsiteY15" fmla="*/ 135862 h 138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0919" h="138122">
                    <a:moveTo>
                      <a:pt x="337870" y="135862"/>
                    </a:moveTo>
                    <a:cubicBezTo>
                      <a:pt x="280049" y="142332"/>
                      <a:pt x="219127" y="133302"/>
                      <a:pt x="158340" y="128854"/>
                    </a:cubicBezTo>
                    <a:cubicBezTo>
                      <a:pt x="121948" y="126158"/>
                      <a:pt x="84883" y="119149"/>
                      <a:pt x="49435" y="106884"/>
                    </a:cubicBezTo>
                    <a:cubicBezTo>
                      <a:pt x="34474" y="101762"/>
                      <a:pt x="20592" y="97045"/>
                      <a:pt x="8596" y="86262"/>
                    </a:cubicBezTo>
                    <a:cubicBezTo>
                      <a:pt x="-2860" y="76019"/>
                      <a:pt x="-1782" y="66180"/>
                      <a:pt x="5496" y="54858"/>
                    </a:cubicBezTo>
                    <a:cubicBezTo>
                      <a:pt x="12505" y="44075"/>
                      <a:pt x="24366" y="38549"/>
                      <a:pt x="34879" y="36797"/>
                    </a:cubicBezTo>
                    <a:cubicBezTo>
                      <a:pt x="68709" y="31271"/>
                      <a:pt x="101596" y="21297"/>
                      <a:pt x="135157" y="14693"/>
                    </a:cubicBezTo>
                    <a:cubicBezTo>
                      <a:pt x="160496" y="9706"/>
                      <a:pt x="186105" y="15501"/>
                      <a:pt x="210096" y="7145"/>
                    </a:cubicBezTo>
                    <a:cubicBezTo>
                      <a:pt x="236783" y="-2290"/>
                      <a:pt x="264414" y="2967"/>
                      <a:pt x="291370" y="1080"/>
                    </a:cubicBezTo>
                    <a:cubicBezTo>
                      <a:pt x="352831" y="-3233"/>
                      <a:pt x="414292" y="6606"/>
                      <a:pt x="475753" y="9032"/>
                    </a:cubicBezTo>
                    <a:cubicBezTo>
                      <a:pt x="516997" y="10649"/>
                      <a:pt x="556353" y="21701"/>
                      <a:pt x="596788" y="27093"/>
                    </a:cubicBezTo>
                    <a:cubicBezTo>
                      <a:pt x="613366" y="29249"/>
                      <a:pt x="629271" y="37875"/>
                      <a:pt x="644771" y="44884"/>
                    </a:cubicBezTo>
                    <a:cubicBezTo>
                      <a:pt x="656632" y="50275"/>
                      <a:pt x="661753" y="61732"/>
                      <a:pt x="660810" y="74267"/>
                    </a:cubicBezTo>
                    <a:cubicBezTo>
                      <a:pt x="659866" y="86128"/>
                      <a:pt x="650566" y="93675"/>
                      <a:pt x="640323" y="97180"/>
                    </a:cubicBezTo>
                    <a:cubicBezTo>
                      <a:pt x="606492" y="108906"/>
                      <a:pt x="572527" y="119284"/>
                      <a:pt x="536540" y="124271"/>
                    </a:cubicBezTo>
                    <a:cubicBezTo>
                      <a:pt x="471979" y="132897"/>
                      <a:pt x="407014" y="139771"/>
                      <a:pt x="337870" y="135862"/>
                    </a:cubicBez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6" name="Freeform: Shape 521">
                <a:extLst>
                  <a:ext uri="{FF2B5EF4-FFF2-40B4-BE49-F238E27FC236}">
                    <a16:creationId xmlns:a16="http://schemas.microsoft.com/office/drawing/2014/main" id="{6A69F268-55E6-4A2D-8F83-0F6C6DAE8E10}"/>
                  </a:ext>
                </a:extLst>
              </p:cNvPr>
              <p:cNvSpPr/>
              <p:nvPr/>
            </p:nvSpPr>
            <p:spPr>
              <a:xfrm>
                <a:off x="1815718" y="2889137"/>
                <a:ext cx="635028" cy="108043"/>
              </a:xfrm>
              <a:custGeom>
                <a:avLst/>
                <a:gdLst>
                  <a:gd name="connsiteX0" fmla="*/ 221108 w 635028"/>
                  <a:gd name="connsiteY0" fmla="*/ 613 h 108043"/>
                  <a:gd name="connsiteX1" fmla="*/ 323004 w 635028"/>
                  <a:gd name="connsiteY1" fmla="*/ 1017 h 108043"/>
                  <a:gd name="connsiteX2" fmla="*/ 449430 w 635028"/>
                  <a:gd name="connsiteY2" fmla="*/ 4926 h 108043"/>
                  <a:gd name="connsiteX3" fmla="*/ 572082 w 635028"/>
                  <a:gd name="connsiteY3" fmla="*/ 24469 h 108043"/>
                  <a:gd name="connsiteX4" fmla="*/ 627073 w 635028"/>
                  <a:gd name="connsiteY4" fmla="*/ 45765 h 108043"/>
                  <a:gd name="connsiteX5" fmla="*/ 635026 w 635028"/>
                  <a:gd name="connsiteY5" fmla="*/ 54526 h 108043"/>
                  <a:gd name="connsiteX6" fmla="*/ 627882 w 635028"/>
                  <a:gd name="connsiteY6" fmla="*/ 62343 h 108043"/>
                  <a:gd name="connsiteX7" fmla="*/ 508060 w 635028"/>
                  <a:gd name="connsiteY7" fmla="*/ 95634 h 108043"/>
                  <a:gd name="connsiteX8" fmla="*/ 322464 w 635028"/>
                  <a:gd name="connsiteY8" fmla="*/ 106956 h 108043"/>
                  <a:gd name="connsiteX9" fmla="*/ 163825 w 635028"/>
                  <a:gd name="connsiteY9" fmla="*/ 100621 h 108043"/>
                  <a:gd name="connsiteX10" fmla="*/ 37668 w 635028"/>
                  <a:gd name="connsiteY10" fmla="*/ 77843 h 108043"/>
                  <a:gd name="connsiteX11" fmla="*/ 4512 w 635028"/>
                  <a:gd name="connsiteY11" fmla="*/ 61534 h 108043"/>
                  <a:gd name="connsiteX12" fmla="*/ 5590 w 635028"/>
                  <a:gd name="connsiteY12" fmla="*/ 45630 h 108043"/>
                  <a:gd name="connsiteX13" fmla="*/ 34838 w 635028"/>
                  <a:gd name="connsiteY13" fmla="*/ 33230 h 108043"/>
                  <a:gd name="connsiteX14" fmla="*/ 126086 w 635028"/>
                  <a:gd name="connsiteY14" fmla="*/ 12069 h 108043"/>
                  <a:gd name="connsiteX15" fmla="*/ 221108 w 635028"/>
                  <a:gd name="connsiteY15" fmla="*/ 613 h 108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35028" h="108043">
                    <a:moveTo>
                      <a:pt x="221108" y="613"/>
                    </a:moveTo>
                    <a:cubicBezTo>
                      <a:pt x="255073" y="613"/>
                      <a:pt x="289173" y="-1005"/>
                      <a:pt x="323004" y="1017"/>
                    </a:cubicBezTo>
                    <a:cubicBezTo>
                      <a:pt x="365190" y="3578"/>
                      <a:pt x="407917" y="-196"/>
                      <a:pt x="449430" y="4926"/>
                    </a:cubicBezTo>
                    <a:cubicBezTo>
                      <a:pt x="490269" y="10047"/>
                      <a:pt x="531782" y="12743"/>
                      <a:pt x="572082" y="24469"/>
                    </a:cubicBezTo>
                    <a:cubicBezTo>
                      <a:pt x="591356" y="30130"/>
                      <a:pt x="609417" y="36869"/>
                      <a:pt x="627073" y="45765"/>
                    </a:cubicBezTo>
                    <a:cubicBezTo>
                      <a:pt x="631117" y="47786"/>
                      <a:pt x="635160" y="49269"/>
                      <a:pt x="635026" y="54526"/>
                    </a:cubicBezTo>
                    <a:cubicBezTo>
                      <a:pt x="634891" y="58973"/>
                      <a:pt x="631386" y="60321"/>
                      <a:pt x="627882" y="62343"/>
                    </a:cubicBezTo>
                    <a:cubicBezTo>
                      <a:pt x="590817" y="84178"/>
                      <a:pt x="549708" y="89569"/>
                      <a:pt x="508060" y="95634"/>
                    </a:cubicBezTo>
                    <a:cubicBezTo>
                      <a:pt x="446330" y="104665"/>
                      <a:pt x="384464" y="110595"/>
                      <a:pt x="322464" y="106956"/>
                    </a:cubicBezTo>
                    <a:cubicBezTo>
                      <a:pt x="269495" y="103991"/>
                      <a:pt x="215986" y="110191"/>
                      <a:pt x="163825" y="100621"/>
                    </a:cubicBezTo>
                    <a:cubicBezTo>
                      <a:pt x="121773" y="92939"/>
                      <a:pt x="78642" y="90782"/>
                      <a:pt x="37668" y="77843"/>
                    </a:cubicBezTo>
                    <a:cubicBezTo>
                      <a:pt x="26077" y="74204"/>
                      <a:pt x="15025" y="67869"/>
                      <a:pt x="4512" y="61534"/>
                    </a:cubicBezTo>
                    <a:cubicBezTo>
                      <a:pt x="-3575" y="56682"/>
                      <a:pt x="738" y="50617"/>
                      <a:pt x="5590" y="45630"/>
                    </a:cubicBezTo>
                    <a:cubicBezTo>
                      <a:pt x="13677" y="37543"/>
                      <a:pt x="25403" y="37813"/>
                      <a:pt x="34838" y="33230"/>
                    </a:cubicBezTo>
                    <a:cubicBezTo>
                      <a:pt x="63681" y="19482"/>
                      <a:pt x="95760" y="17326"/>
                      <a:pt x="126086" y="12069"/>
                    </a:cubicBezTo>
                    <a:cubicBezTo>
                      <a:pt x="156951" y="6947"/>
                      <a:pt x="221108" y="2095"/>
                      <a:pt x="221108" y="613"/>
                    </a:cubicBezTo>
                    <a:close/>
                  </a:path>
                </a:pathLst>
              </a:custGeom>
              <a:solidFill>
                <a:srgbClr val="E2DFF6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98" name="Graphic 511">
              <a:extLst>
                <a:ext uri="{FF2B5EF4-FFF2-40B4-BE49-F238E27FC236}">
                  <a16:creationId xmlns:a16="http://schemas.microsoft.com/office/drawing/2014/main" id="{A6CB77FF-34D1-453A-9B67-185C715DEC8D}"/>
                </a:ext>
              </a:extLst>
            </p:cNvPr>
            <p:cNvGrpSpPr/>
            <p:nvPr/>
          </p:nvGrpSpPr>
          <p:grpSpPr>
            <a:xfrm>
              <a:off x="1728223" y="3263369"/>
              <a:ext cx="797025" cy="1035159"/>
              <a:chOff x="1728223" y="3263369"/>
              <a:chExt cx="797025" cy="1035159"/>
            </a:xfrm>
            <a:solidFill>
              <a:srgbClr val="E7605F"/>
            </a:solidFill>
          </p:grpSpPr>
          <p:sp>
            <p:nvSpPr>
              <p:cNvPr id="299" name="Freeform: Shape 523">
                <a:extLst>
                  <a:ext uri="{FF2B5EF4-FFF2-40B4-BE49-F238E27FC236}">
                    <a16:creationId xmlns:a16="http://schemas.microsoft.com/office/drawing/2014/main" id="{525FD6F7-B3C3-41C6-AB4B-410C7334E582}"/>
                  </a:ext>
                </a:extLst>
              </p:cNvPr>
              <p:cNvSpPr/>
              <p:nvPr/>
            </p:nvSpPr>
            <p:spPr>
              <a:xfrm>
                <a:off x="2147259" y="3263369"/>
                <a:ext cx="314537" cy="306568"/>
              </a:xfrm>
              <a:custGeom>
                <a:avLst/>
                <a:gdLst>
                  <a:gd name="connsiteX0" fmla="*/ 314537 w 314537"/>
                  <a:gd name="connsiteY0" fmla="*/ 108632 h 306568"/>
                  <a:gd name="connsiteX1" fmla="*/ 251189 w 314537"/>
                  <a:gd name="connsiteY1" fmla="*/ 284524 h 306568"/>
                  <a:gd name="connsiteX2" fmla="*/ 197276 w 314537"/>
                  <a:gd name="connsiteY2" fmla="*/ 304472 h 306568"/>
                  <a:gd name="connsiteX3" fmla="*/ 19228 w 314537"/>
                  <a:gd name="connsiteY3" fmla="*/ 186806 h 306568"/>
                  <a:gd name="connsiteX4" fmla="*/ 763 w 314537"/>
                  <a:gd name="connsiteY4" fmla="*/ 121572 h 306568"/>
                  <a:gd name="connsiteX5" fmla="*/ 104411 w 314537"/>
                  <a:gd name="connsiteY5" fmla="*/ 65232 h 306568"/>
                  <a:gd name="connsiteX6" fmla="*/ 122606 w 314537"/>
                  <a:gd name="connsiteY6" fmla="*/ 72915 h 306568"/>
                  <a:gd name="connsiteX7" fmla="*/ 148620 w 314537"/>
                  <a:gd name="connsiteY7" fmla="*/ 63615 h 306568"/>
                  <a:gd name="connsiteX8" fmla="*/ 234611 w 314537"/>
                  <a:gd name="connsiteY8" fmla="*/ 402 h 306568"/>
                  <a:gd name="connsiteX9" fmla="*/ 311168 w 314537"/>
                  <a:gd name="connsiteY9" fmla="*/ 81137 h 306568"/>
                  <a:gd name="connsiteX10" fmla="*/ 314537 w 314537"/>
                  <a:gd name="connsiteY10" fmla="*/ 108632 h 30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4537" h="306568">
                    <a:moveTo>
                      <a:pt x="314537" y="108632"/>
                    </a:moveTo>
                    <a:cubicBezTo>
                      <a:pt x="312246" y="179124"/>
                      <a:pt x="289063" y="234520"/>
                      <a:pt x="251189" y="284524"/>
                    </a:cubicBezTo>
                    <a:cubicBezTo>
                      <a:pt x="237307" y="302854"/>
                      <a:pt x="220189" y="310672"/>
                      <a:pt x="197276" y="304472"/>
                    </a:cubicBezTo>
                    <a:cubicBezTo>
                      <a:pt x="124898" y="284928"/>
                      <a:pt x="63437" y="248672"/>
                      <a:pt x="19228" y="186806"/>
                    </a:cubicBezTo>
                    <a:cubicBezTo>
                      <a:pt x="5480" y="167533"/>
                      <a:pt x="-2607" y="145832"/>
                      <a:pt x="763" y="121572"/>
                    </a:cubicBezTo>
                    <a:cubicBezTo>
                      <a:pt x="7367" y="73185"/>
                      <a:pt x="52250" y="48924"/>
                      <a:pt x="104411" y="65232"/>
                    </a:cubicBezTo>
                    <a:cubicBezTo>
                      <a:pt x="110746" y="67254"/>
                      <a:pt x="117215" y="69276"/>
                      <a:pt x="122606" y="72915"/>
                    </a:cubicBezTo>
                    <a:cubicBezTo>
                      <a:pt x="135950" y="81811"/>
                      <a:pt x="142420" y="79924"/>
                      <a:pt x="148620" y="63615"/>
                    </a:cubicBezTo>
                    <a:cubicBezTo>
                      <a:pt x="166680" y="16172"/>
                      <a:pt x="194446" y="-3102"/>
                      <a:pt x="234611" y="402"/>
                    </a:cubicBezTo>
                    <a:cubicBezTo>
                      <a:pt x="269924" y="3502"/>
                      <a:pt x="303081" y="38141"/>
                      <a:pt x="311168" y="81137"/>
                    </a:cubicBezTo>
                    <a:cubicBezTo>
                      <a:pt x="313324" y="92593"/>
                      <a:pt x="313998" y="104185"/>
                      <a:pt x="314537" y="108632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0" name="Freeform: Shape 524">
                <a:extLst>
                  <a:ext uri="{FF2B5EF4-FFF2-40B4-BE49-F238E27FC236}">
                    <a16:creationId xmlns:a16="http://schemas.microsoft.com/office/drawing/2014/main" id="{970E5556-2930-417B-BFA7-AFF708651230}"/>
                  </a:ext>
                </a:extLst>
              </p:cNvPr>
              <p:cNvSpPr/>
              <p:nvPr/>
            </p:nvSpPr>
            <p:spPr>
              <a:xfrm>
                <a:off x="2249905" y="3588402"/>
                <a:ext cx="275344" cy="269790"/>
              </a:xfrm>
              <a:custGeom>
                <a:avLst/>
                <a:gdLst>
                  <a:gd name="connsiteX0" fmla="*/ 275239 w 275344"/>
                  <a:gd name="connsiteY0" fmla="*/ 106808 h 269790"/>
                  <a:gd name="connsiteX1" fmla="*/ 217282 w 275344"/>
                  <a:gd name="connsiteY1" fmla="*/ 211939 h 269790"/>
                  <a:gd name="connsiteX2" fmla="*/ 123473 w 275344"/>
                  <a:gd name="connsiteY2" fmla="*/ 265987 h 269790"/>
                  <a:gd name="connsiteX3" fmla="*/ 83578 w 275344"/>
                  <a:gd name="connsiteY3" fmla="*/ 261943 h 269790"/>
                  <a:gd name="connsiteX4" fmla="*/ 417 w 275344"/>
                  <a:gd name="connsiteY4" fmla="*/ 65565 h 269790"/>
                  <a:gd name="connsiteX5" fmla="*/ 49882 w 275344"/>
                  <a:gd name="connsiteY5" fmla="*/ 1543 h 269790"/>
                  <a:gd name="connsiteX6" fmla="*/ 125630 w 275344"/>
                  <a:gd name="connsiteY6" fmla="*/ 36721 h 269790"/>
                  <a:gd name="connsiteX7" fmla="*/ 165256 w 275344"/>
                  <a:gd name="connsiteY7" fmla="*/ 44673 h 269790"/>
                  <a:gd name="connsiteX8" fmla="*/ 242082 w 275344"/>
                  <a:gd name="connsiteY8" fmla="*/ 39282 h 269790"/>
                  <a:gd name="connsiteX9" fmla="*/ 275239 w 275344"/>
                  <a:gd name="connsiteY9" fmla="*/ 106808 h 269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344" h="269790">
                    <a:moveTo>
                      <a:pt x="275239" y="106808"/>
                    </a:moveTo>
                    <a:cubicBezTo>
                      <a:pt x="274430" y="151960"/>
                      <a:pt x="248148" y="183634"/>
                      <a:pt x="217282" y="211939"/>
                    </a:cubicBezTo>
                    <a:cubicBezTo>
                      <a:pt x="190191" y="236739"/>
                      <a:pt x="158517" y="254530"/>
                      <a:pt x="123473" y="265987"/>
                    </a:cubicBezTo>
                    <a:cubicBezTo>
                      <a:pt x="109726" y="270434"/>
                      <a:pt x="94630" y="272995"/>
                      <a:pt x="83578" y="261943"/>
                    </a:cubicBezTo>
                    <a:cubicBezTo>
                      <a:pt x="29395" y="207895"/>
                      <a:pt x="-4166" y="144008"/>
                      <a:pt x="417" y="65565"/>
                    </a:cubicBezTo>
                    <a:cubicBezTo>
                      <a:pt x="2439" y="30386"/>
                      <a:pt x="23465" y="6665"/>
                      <a:pt x="49882" y="1543"/>
                    </a:cubicBezTo>
                    <a:cubicBezTo>
                      <a:pt x="83173" y="-4927"/>
                      <a:pt x="109321" y="9360"/>
                      <a:pt x="125630" y="36721"/>
                    </a:cubicBezTo>
                    <a:cubicBezTo>
                      <a:pt x="137895" y="57208"/>
                      <a:pt x="146387" y="59769"/>
                      <a:pt x="165256" y="44673"/>
                    </a:cubicBezTo>
                    <a:cubicBezTo>
                      <a:pt x="188304" y="26208"/>
                      <a:pt x="215934" y="24186"/>
                      <a:pt x="242082" y="39282"/>
                    </a:cubicBezTo>
                    <a:cubicBezTo>
                      <a:pt x="267287" y="53973"/>
                      <a:pt x="276452" y="78099"/>
                      <a:pt x="275239" y="10680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1" name="Freeform: Shape 525">
                <a:extLst>
                  <a:ext uri="{FF2B5EF4-FFF2-40B4-BE49-F238E27FC236}">
                    <a16:creationId xmlns:a16="http://schemas.microsoft.com/office/drawing/2014/main" id="{C4E8420A-68B1-4DAE-89AD-21BBDA048FDE}"/>
                  </a:ext>
                </a:extLst>
              </p:cNvPr>
              <p:cNvSpPr/>
              <p:nvPr/>
            </p:nvSpPr>
            <p:spPr>
              <a:xfrm>
                <a:off x="1992722" y="3518532"/>
                <a:ext cx="234307" cy="226316"/>
              </a:xfrm>
              <a:custGeom>
                <a:avLst/>
                <a:gdLst>
                  <a:gd name="connsiteX0" fmla="*/ 234283 w 234307"/>
                  <a:gd name="connsiteY0" fmla="*/ 90687 h 226316"/>
                  <a:gd name="connsiteX1" fmla="*/ 176326 w 234307"/>
                  <a:gd name="connsiteY1" fmla="*/ 214014 h 226316"/>
                  <a:gd name="connsiteX2" fmla="*/ 140474 w 234307"/>
                  <a:gd name="connsiteY2" fmla="*/ 224661 h 226316"/>
                  <a:gd name="connsiteX3" fmla="*/ 14587 w 234307"/>
                  <a:gd name="connsiteY3" fmla="*/ 137727 h 226316"/>
                  <a:gd name="connsiteX4" fmla="*/ 12431 w 234307"/>
                  <a:gd name="connsiteY4" fmla="*/ 59418 h 226316"/>
                  <a:gd name="connsiteX5" fmla="*/ 90335 w 234307"/>
                  <a:gd name="connsiteY5" fmla="*/ 49444 h 226316"/>
                  <a:gd name="connsiteX6" fmla="*/ 113248 w 234307"/>
                  <a:gd name="connsiteY6" fmla="*/ 46479 h 226316"/>
                  <a:gd name="connsiteX7" fmla="*/ 186166 w 234307"/>
                  <a:gd name="connsiteY7" fmla="*/ 2405 h 226316"/>
                  <a:gd name="connsiteX8" fmla="*/ 234283 w 234307"/>
                  <a:gd name="connsiteY8" fmla="*/ 90687 h 22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307" h="226316">
                    <a:moveTo>
                      <a:pt x="234283" y="90687"/>
                    </a:moveTo>
                    <a:cubicBezTo>
                      <a:pt x="232396" y="132740"/>
                      <a:pt x="210831" y="176140"/>
                      <a:pt x="176326" y="214014"/>
                    </a:cubicBezTo>
                    <a:cubicBezTo>
                      <a:pt x="166622" y="224661"/>
                      <a:pt x="154626" y="228975"/>
                      <a:pt x="140474" y="224661"/>
                    </a:cubicBezTo>
                    <a:cubicBezTo>
                      <a:pt x="89257" y="209027"/>
                      <a:pt x="45318" y="182744"/>
                      <a:pt x="14587" y="137727"/>
                    </a:cubicBezTo>
                    <a:cubicBezTo>
                      <a:pt x="-4417" y="109827"/>
                      <a:pt x="-4552" y="79366"/>
                      <a:pt x="12431" y="59418"/>
                    </a:cubicBezTo>
                    <a:cubicBezTo>
                      <a:pt x="29278" y="39740"/>
                      <a:pt x="59604" y="35831"/>
                      <a:pt x="90335" y="49444"/>
                    </a:cubicBezTo>
                    <a:cubicBezTo>
                      <a:pt x="98692" y="53218"/>
                      <a:pt x="105161" y="61574"/>
                      <a:pt x="113248" y="46479"/>
                    </a:cubicBezTo>
                    <a:cubicBezTo>
                      <a:pt x="135218" y="6044"/>
                      <a:pt x="156379" y="-5682"/>
                      <a:pt x="186166" y="2405"/>
                    </a:cubicBezTo>
                    <a:cubicBezTo>
                      <a:pt x="216222" y="10627"/>
                      <a:pt x="235092" y="41357"/>
                      <a:pt x="234283" y="90687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2" name="Freeform: Shape 526">
                <a:extLst>
                  <a:ext uri="{FF2B5EF4-FFF2-40B4-BE49-F238E27FC236}">
                    <a16:creationId xmlns:a16="http://schemas.microsoft.com/office/drawing/2014/main" id="{C8BC658B-ACFA-4FE3-93FF-4885A1793F19}"/>
                  </a:ext>
                </a:extLst>
              </p:cNvPr>
              <p:cNvSpPr/>
              <p:nvPr/>
            </p:nvSpPr>
            <p:spPr>
              <a:xfrm>
                <a:off x="1989235" y="3736529"/>
                <a:ext cx="275344" cy="269790"/>
              </a:xfrm>
              <a:custGeom>
                <a:avLst/>
                <a:gdLst>
                  <a:gd name="connsiteX0" fmla="*/ 275239 w 275344"/>
                  <a:gd name="connsiteY0" fmla="*/ 106808 h 269790"/>
                  <a:gd name="connsiteX1" fmla="*/ 217282 w 275344"/>
                  <a:gd name="connsiteY1" fmla="*/ 211939 h 269790"/>
                  <a:gd name="connsiteX2" fmla="*/ 123473 w 275344"/>
                  <a:gd name="connsiteY2" fmla="*/ 265987 h 269790"/>
                  <a:gd name="connsiteX3" fmla="*/ 83578 w 275344"/>
                  <a:gd name="connsiteY3" fmla="*/ 261943 h 269790"/>
                  <a:gd name="connsiteX4" fmla="*/ 417 w 275344"/>
                  <a:gd name="connsiteY4" fmla="*/ 65565 h 269790"/>
                  <a:gd name="connsiteX5" fmla="*/ 49882 w 275344"/>
                  <a:gd name="connsiteY5" fmla="*/ 1543 h 269790"/>
                  <a:gd name="connsiteX6" fmla="*/ 125630 w 275344"/>
                  <a:gd name="connsiteY6" fmla="*/ 36721 h 269790"/>
                  <a:gd name="connsiteX7" fmla="*/ 165256 w 275344"/>
                  <a:gd name="connsiteY7" fmla="*/ 44673 h 269790"/>
                  <a:gd name="connsiteX8" fmla="*/ 242082 w 275344"/>
                  <a:gd name="connsiteY8" fmla="*/ 39282 h 269790"/>
                  <a:gd name="connsiteX9" fmla="*/ 275239 w 275344"/>
                  <a:gd name="connsiteY9" fmla="*/ 106808 h 269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344" h="269790">
                    <a:moveTo>
                      <a:pt x="275239" y="106808"/>
                    </a:moveTo>
                    <a:cubicBezTo>
                      <a:pt x="274430" y="151960"/>
                      <a:pt x="248148" y="183634"/>
                      <a:pt x="217282" y="211939"/>
                    </a:cubicBezTo>
                    <a:cubicBezTo>
                      <a:pt x="190191" y="236739"/>
                      <a:pt x="158517" y="254530"/>
                      <a:pt x="123473" y="265987"/>
                    </a:cubicBezTo>
                    <a:cubicBezTo>
                      <a:pt x="109726" y="270434"/>
                      <a:pt x="94630" y="272995"/>
                      <a:pt x="83578" y="261943"/>
                    </a:cubicBezTo>
                    <a:cubicBezTo>
                      <a:pt x="29395" y="207895"/>
                      <a:pt x="-4166" y="144008"/>
                      <a:pt x="417" y="65565"/>
                    </a:cubicBezTo>
                    <a:cubicBezTo>
                      <a:pt x="2439" y="30386"/>
                      <a:pt x="23465" y="6665"/>
                      <a:pt x="49882" y="1543"/>
                    </a:cubicBezTo>
                    <a:cubicBezTo>
                      <a:pt x="83173" y="-4927"/>
                      <a:pt x="109321" y="9360"/>
                      <a:pt x="125630" y="36721"/>
                    </a:cubicBezTo>
                    <a:cubicBezTo>
                      <a:pt x="137895" y="57208"/>
                      <a:pt x="146387" y="59769"/>
                      <a:pt x="165256" y="44673"/>
                    </a:cubicBezTo>
                    <a:cubicBezTo>
                      <a:pt x="188304" y="26208"/>
                      <a:pt x="215934" y="24186"/>
                      <a:pt x="242082" y="39282"/>
                    </a:cubicBezTo>
                    <a:cubicBezTo>
                      <a:pt x="267287" y="53973"/>
                      <a:pt x="276452" y="78099"/>
                      <a:pt x="275239" y="10680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3" name="Freeform: Shape 527">
                <a:extLst>
                  <a:ext uri="{FF2B5EF4-FFF2-40B4-BE49-F238E27FC236}">
                    <a16:creationId xmlns:a16="http://schemas.microsoft.com/office/drawing/2014/main" id="{47845EF4-0458-4CAD-B3E3-590D83C27240}"/>
                  </a:ext>
                </a:extLst>
              </p:cNvPr>
              <p:cNvSpPr/>
              <p:nvPr/>
            </p:nvSpPr>
            <p:spPr>
              <a:xfrm>
                <a:off x="2084643" y="3977871"/>
                <a:ext cx="234307" cy="226316"/>
              </a:xfrm>
              <a:custGeom>
                <a:avLst/>
                <a:gdLst>
                  <a:gd name="connsiteX0" fmla="*/ 234283 w 234307"/>
                  <a:gd name="connsiteY0" fmla="*/ 90687 h 226316"/>
                  <a:gd name="connsiteX1" fmla="*/ 176326 w 234307"/>
                  <a:gd name="connsiteY1" fmla="*/ 214014 h 226316"/>
                  <a:gd name="connsiteX2" fmla="*/ 140474 w 234307"/>
                  <a:gd name="connsiteY2" fmla="*/ 224662 h 226316"/>
                  <a:gd name="connsiteX3" fmla="*/ 14587 w 234307"/>
                  <a:gd name="connsiteY3" fmla="*/ 137727 h 226316"/>
                  <a:gd name="connsiteX4" fmla="*/ 12431 w 234307"/>
                  <a:gd name="connsiteY4" fmla="*/ 59418 h 226316"/>
                  <a:gd name="connsiteX5" fmla="*/ 90335 w 234307"/>
                  <a:gd name="connsiteY5" fmla="*/ 49444 h 226316"/>
                  <a:gd name="connsiteX6" fmla="*/ 113248 w 234307"/>
                  <a:gd name="connsiteY6" fmla="*/ 46479 h 226316"/>
                  <a:gd name="connsiteX7" fmla="*/ 186166 w 234307"/>
                  <a:gd name="connsiteY7" fmla="*/ 2405 h 226316"/>
                  <a:gd name="connsiteX8" fmla="*/ 234283 w 234307"/>
                  <a:gd name="connsiteY8" fmla="*/ 90687 h 22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307" h="226316">
                    <a:moveTo>
                      <a:pt x="234283" y="90687"/>
                    </a:moveTo>
                    <a:cubicBezTo>
                      <a:pt x="232396" y="132740"/>
                      <a:pt x="210831" y="176140"/>
                      <a:pt x="176326" y="214014"/>
                    </a:cubicBezTo>
                    <a:cubicBezTo>
                      <a:pt x="166622" y="224662"/>
                      <a:pt x="154626" y="228975"/>
                      <a:pt x="140474" y="224662"/>
                    </a:cubicBezTo>
                    <a:cubicBezTo>
                      <a:pt x="89257" y="209027"/>
                      <a:pt x="45318" y="182744"/>
                      <a:pt x="14587" y="137727"/>
                    </a:cubicBezTo>
                    <a:cubicBezTo>
                      <a:pt x="-4417" y="109827"/>
                      <a:pt x="-4552" y="79366"/>
                      <a:pt x="12431" y="59418"/>
                    </a:cubicBezTo>
                    <a:cubicBezTo>
                      <a:pt x="29278" y="39740"/>
                      <a:pt x="59605" y="35831"/>
                      <a:pt x="90335" y="49444"/>
                    </a:cubicBezTo>
                    <a:cubicBezTo>
                      <a:pt x="98691" y="53218"/>
                      <a:pt x="105161" y="61574"/>
                      <a:pt x="113248" y="46479"/>
                    </a:cubicBezTo>
                    <a:cubicBezTo>
                      <a:pt x="135218" y="6044"/>
                      <a:pt x="156379" y="-5682"/>
                      <a:pt x="186166" y="2405"/>
                    </a:cubicBezTo>
                    <a:cubicBezTo>
                      <a:pt x="216087" y="10761"/>
                      <a:pt x="235092" y="41492"/>
                      <a:pt x="234283" y="90687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4" name="Freeform: Shape 528">
                <a:extLst>
                  <a:ext uri="{FF2B5EF4-FFF2-40B4-BE49-F238E27FC236}">
                    <a16:creationId xmlns:a16="http://schemas.microsoft.com/office/drawing/2014/main" id="{E1E048AE-4D30-4413-BE74-22F2623DB5DA}"/>
                  </a:ext>
                </a:extLst>
              </p:cNvPr>
              <p:cNvSpPr/>
              <p:nvPr/>
            </p:nvSpPr>
            <p:spPr>
              <a:xfrm>
                <a:off x="2329895" y="3872161"/>
                <a:ext cx="164726" cy="177784"/>
              </a:xfrm>
              <a:custGeom>
                <a:avLst/>
                <a:gdLst>
                  <a:gd name="connsiteX0" fmla="*/ 68822 w 164726"/>
                  <a:gd name="connsiteY0" fmla="*/ 167150 h 177784"/>
                  <a:gd name="connsiteX1" fmla="*/ 2509 w 164726"/>
                  <a:gd name="connsiteY1" fmla="*/ 87763 h 177784"/>
                  <a:gd name="connsiteX2" fmla="*/ 6687 w 164726"/>
                  <a:gd name="connsiteY2" fmla="*/ 59728 h 177784"/>
                  <a:gd name="connsiteX3" fmla="*/ 106831 w 164726"/>
                  <a:gd name="connsiteY3" fmla="*/ 963 h 177784"/>
                  <a:gd name="connsiteX4" fmla="*/ 161418 w 164726"/>
                  <a:gd name="connsiteY4" fmla="*/ 24550 h 177784"/>
                  <a:gd name="connsiteX5" fmla="*/ 143357 w 164726"/>
                  <a:gd name="connsiteY5" fmla="*/ 81293 h 177784"/>
                  <a:gd name="connsiteX6" fmla="*/ 137966 w 164726"/>
                  <a:gd name="connsiteY6" fmla="*/ 98006 h 177784"/>
                  <a:gd name="connsiteX7" fmla="*/ 144840 w 164726"/>
                  <a:gd name="connsiteY7" fmla="*/ 162298 h 177784"/>
                  <a:gd name="connsiteX8" fmla="*/ 68822 w 164726"/>
                  <a:gd name="connsiteY8" fmla="*/ 167150 h 17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726" h="177784">
                    <a:moveTo>
                      <a:pt x="68822" y="167150"/>
                    </a:moveTo>
                    <a:cubicBezTo>
                      <a:pt x="40518" y="152459"/>
                      <a:pt x="17470" y="123615"/>
                      <a:pt x="2509" y="87763"/>
                    </a:cubicBezTo>
                    <a:cubicBezTo>
                      <a:pt x="-1669" y="77654"/>
                      <a:pt x="-860" y="68085"/>
                      <a:pt x="6687" y="59728"/>
                    </a:cubicBezTo>
                    <a:cubicBezTo>
                      <a:pt x="33779" y="29537"/>
                      <a:pt x="65992" y="7702"/>
                      <a:pt x="106831" y="963"/>
                    </a:cubicBezTo>
                    <a:cubicBezTo>
                      <a:pt x="132170" y="-3215"/>
                      <a:pt x="153196" y="6489"/>
                      <a:pt x="161418" y="24550"/>
                    </a:cubicBezTo>
                    <a:cubicBezTo>
                      <a:pt x="169505" y="42476"/>
                      <a:pt x="162496" y="64580"/>
                      <a:pt x="143357" y="81293"/>
                    </a:cubicBezTo>
                    <a:cubicBezTo>
                      <a:pt x="138101" y="85876"/>
                      <a:pt x="130283" y="87628"/>
                      <a:pt x="137966" y="98006"/>
                    </a:cubicBezTo>
                    <a:cubicBezTo>
                      <a:pt x="158722" y="126176"/>
                      <a:pt x="160070" y="144372"/>
                      <a:pt x="144840" y="162298"/>
                    </a:cubicBezTo>
                    <a:cubicBezTo>
                      <a:pt x="129744" y="180359"/>
                      <a:pt x="102518" y="183459"/>
                      <a:pt x="68822" y="167150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5" name="Freeform: Shape 529">
                <a:extLst>
                  <a:ext uri="{FF2B5EF4-FFF2-40B4-BE49-F238E27FC236}">
                    <a16:creationId xmlns:a16="http://schemas.microsoft.com/office/drawing/2014/main" id="{B08D5939-A84F-4A39-9EF6-8597302BF69D}"/>
                  </a:ext>
                </a:extLst>
              </p:cNvPr>
              <p:cNvSpPr/>
              <p:nvPr/>
            </p:nvSpPr>
            <p:spPr>
              <a:xfrm>
                <a:off x="1892193" y="3309509"/>
                <a:ext cx="224916" cy="226477"/>
              </a:xfrm>
              <a:custGeom>
                <a:avLst/>
                <a:gdLst>
                  <a:gd name="connsiteX0" fmla="*/ 190594 w 224916"/>
                  <a:gd name="connsiteY0" fmla="*/ 42275 h 226477"/>
                  <a:gd name="connsiteX1" fmla="*/ 224559 w 224916"/>
                  <a:gd name="connsiteY1" fmla="*/ 174227 h 226477"/>
                  <a:gd name="connsiteX2" fmla="*/ 203802 w 224916"/>
                  <a:gd name="connsiteY2" fmla="*/ 205362 h 226477"/>
                  <a:gd name="connsiteX3" fmla="*/ 51498 w 224916"/>
                  <a:gd name="connsiteY3" fmla="*/ 218571 h 226477"/>
                  <a:gd name="connsiteX4" fmla="*/ 11 w 224916"/>
                  <a:gd name="connsiteY4" fmla="*/ 159671 h 226477"/>
                  <a:gd name="connsiteX5" fmla="*/ 53654 w 224916"/>
                  <a:gd name="connsiteY5" fmla="*/ 102388 h 226477"/>
                  <a:gd name="connsiteX6" fmla="*/ 69559 w 224916"/>
                  <a:gd name="connsiteY6" fmla="*/ 85540 h 226477"/>
                  <a:gd name="connsiteX7" fmla="*/ 97728 w 224916"/>
                  <a:gd name="connsiteY7" fmla="*/ 5075 h 226477"/>
                  <a:gd name="connsiteX8" fmla="*/ 190594 w 224916"/>
                  <a:gd name="connsiteY8" fmla="*/ 42275 h 226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916" h="226477">
                    <a:moveTo>
                      <a:pt x="190594" y="42275"/>
                    </a:moveTo>
                    <a:cubicBezTo>
                      <a:pt x="215933" y="75836"/>
                      <a:pt x="227120" y="123010"/>
                      <a:pt x="224559" y="174227"/>
                    </a:cubicBezTo>
                    <a:cubicBezTo>
                      <a:pt x="223885" y="188649"/>
                      <a:pt x="217415" y="199567"/>
                      <a:pt x="203802" y="205362"/>
                    </a:cubicBezTo>
                    <a:cubicBezTo>
                      <a:pt x="154472" y="225984"/>
                      <a:pt x="103794" y="233667"/>
                      <a:pt x="51498" y="218571"/>
                    </a:cubicBezTo>
                    <a:cubicBezTo>
                      <a:pt x="19015" y="209136"/>
                      <a:pt x="-528" y="185819"/>
                      <a:pt x="11" y="159671"/>
                    </a:cubicBezTo>
                    <a:cubicBezTo>
                      <a:pt x="415" y="133793"/>
                      <a:pt x="21307" y="111419"/>
                      <a:pt x="53654" y="102388"/>
                    </a:cubicBezTo>
                    <a:cubicBezTo>
                      <a:pt x="62415" y="99962"/>
                      <a:pt x="72794" y="102253"/>
                      <a:pt x="69559" y="85540"/>
                    </a:cubicBezTo>
                    <a:cubicBezTo>
                      <a:pt x="60663" y="40253"/>
                      <a:pt x="69559" y="17879"/>
                      <a:pt x="97728" y="5075"/>
                    </a:cubicBezTo>
                    <a:cubicBezTo>
                      <a:pt x="125628" y="-7864"/>
                      <a:pt x="159728" y="3727"/>
                      <a:pt x="190594" y="42275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6" name="Freeform: Shape 530">
                <a:extLst>
                  <a:ext uri="{FF2B5EF4-FFF2-40B4-BE49-F238E27FC236}">
                    <a16:creationId xmlns:a16="http://schemas.microsoft.com/office/drawing/2014/main" id="{ECC780EF-D69D-4AF0-BE66-E1C24AE61D86}"/>
                  </a:ext>
                </a:extLst>
              </p:cNvPr>
              <p:cNvSpPr/>
              <p:nvPr/>
            </p:nvSpPr>
            <p:spPr>
              <a:xfrm>
                <a:off x="1794609" y="4028738"/>
                <a:ext cx="275344" cy="269790"/>
              </a:xfrm>
              <a:custGeom>
                <a:avLst/>
                <a:gdLst>
                  <a:gd name="connsiteX0" fmla="*/ 275239 w 275344"/>
                  <a:gd name="connsiteY0" fmla="*/ 106808 h 269790"/>
                  <a:gd name="connsiteX1" fmla="*/ 217282 w 275344"/>
                  <a:gd name="connsiteY1" fmla="*/ 211939 h 269790"/>
                  <a:gd name="connsiteX2" fmla="*/ 123473 w 275344"/>
                  <a:gd name="connsiteY2" fmla="*/ 265987 h 269790"/>
                  <a:gd name="connsiteX3" fmla="*/ 83578 w 275344"/>
                  <a:gd name="connsiteY3" fmla="*/ 261943 h 269790"/>
                  <a:gd name="connsiteX4" fmla="*/ 417 w 275344"/>
                  <a:gd name="connsiteY4" fmla="*/ 65565 h 269790"/>
                  <a:gd name="connsiteX5" fmla="*/ 49882 w 275344"/>
                  <a:gd name="connsiteY5" fmla="*/ 1543 h 269790"/>
                  <a:gd name="connsiteX6" fmla="*/ 125630 w 275344"/>
                  <a:gd name="connsiteY6" fmla="*/ 36721 h 269790"/>
                  <a:gd name="connsiteX7" fmla="*/ 165256 w 275344"/>
                  <a:gd name="connsiteY7" fmla="*/ 44673 h 269790"/>
                  <a:gd name="connsiteX8" fmla="*/ 242082 w 275344"/>
                  <a:gd name="connsiteY8" fmla="*/ 39282 h 269790"/>
                  <a:gd name="connsiteX9" fmla="*/ 275239 w 275344"/>
                  <a:gd name="connsiteY9" fmla="*/ 106808 h 269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344" h="269790">
                    <a:moveTo>
                      <a:pt x="275239" y="106808"/>
                    </a:moveTo>
                    <a:cubicBezTo>
                      <a:pt x="274430" y="151960"/>
                      <a:pt x="248148" y="183634"/>
                      <a:pt x="217282" y="211939"/>
                    </a:cubicBezTo>
                    <a:cubicBezTo>
                      <a:pt x="190191" y="236739"/>
                      <a:pt x="158517" y="254530"/>
                      <a:pt x="123473" y="265987"/>
                    </a:cubicBezTo>
                    <a:cubicBezTo>
                      <a:pt x="109726" y="270434"/>
                      <a:pt x="94630" y="272995"/>
                      <a:pt x="83578" y="261943"/>
                    </a:cubicBezTo>
                    <a:cubicBezTo>
                      <a:pt x="29395" y="207895"/>
                      <a:pt x="-4166" y="144008"/>
                      <a:pt x="417" y="65565"/>
                    </a:cubicBezTo>
                    <a:cubicBezTo>
                      <a:pt x="2439" y="30386"/>
                      <a:pt x="23465" y="6665"/>
                      <a:pt x="49882" y="1543"/>
                    </a:cubicBezTo>
                    <a:cubicBezTo>
                      <a:pt x="83173" y="-4927"/>
                      <a:pt x="109321" y="9360"/>
                      <a:pt x="125630" y="36721"/>
                    </a:cubicBezTo>
                    <a:cubicBezTo>
                      <a:pt x="137895" y="57208"/>
                      <a:pt x="146387" y="59769"/>
                      <a:pt x="165256" y="44673"/>
                    </a:cubicBezTo>
                    <a:cubicBezTo>
                      <a:pt x="188304" y="26208"/>
                      <a:pt x="215934" y="24186"/>
                      <a:pt x="242082" y="39282"/>
                    </a:cubicBezTo>
                    <a:cubicBezTo>
                      <a:pt x="267287" y="53973"/>
                      <a:pt x="276452" y="78099"/>
                      <a:pt x="275239" y="10680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7" name="Freeform: Shape 531">
                <a:extLst>
                  <a:ext uri="{FF2B5EF4-FFF2-40B4-BE49-F238E27FC236}">
                    <a16:creationId xmlns:a16="http://schemas.microsoft.com/office/drawing/2014/main" id="{0B6EE38B-5C82-42AB-B133-8E83AE41BF3F}"/>
                  </a:ext>
                </a:extLst>
              </p:cNvPr>
              <p:cNvSpPr/>
              <p:nvPr/>
            </p:nvSpPr>
            <p:spPr>
              <a:xfrm>
                <a:off x="1752484" y="3782054"/>
                <a:ext cx="229515" cy="225382"/>
              </a:xfrm>
              <a:custGeom>
                <a:avLst/>
                <a:gdLst>
                  <a:gd name="connsiteX0" fmla="*/ 224229 w 229515"/>
                  <a:gd name="connsiteY0" fmla="*/ 68831 h 225382"/>
                  <a:gd name="connsiteX1" fmla="*/ 207381 w 229515"/>
                  <a:gd name="connsiteY1" fmla="*/ 204018 h 225382"/>
                  <a:gd name="connsiteX2" fmla="*/ 176650 w 229515"/>
                  <a:gd name="connsiteY2" fmla="*/ 225314 h 225382"/>
                  <a:gd name="connsiteX3" fmla="*/ 30142 w 229515"/>
                  <a:gd name="connsiteY3" fmla="*/ 181644 h 225382"/>
                  <a:gd name="connsiteX4" fmla="*/ 3859 w 229515"/>
                  <a:gd name="connsiteY4" fmla="*/ 107918 h 225382"/>
                  <a:gd name="connsiteX5" fmla="*/ 74755 w 229515"/>
                  <a:gd name="connsiteY5" fmla="*/ 74357 h 225382"/>
                  <a:gd name="connsiteX6" fmla="*/ 95646 w 229515"/>
                  <a:gd name="connsiteY6" fmla="*/ 64518 h 225382"/>
                  <a:gd name="connsiteX7" fmla="*/ 151311 w 229515"/>
                  <a:gd name="connsiteY7" fmla="*/ 92 h 225382"/>
                  <a:gd name="connsiteX8" fmla="*/ 224229 w 229515"/>
                  <a:gd name="connsiteY8" fmla="*/ 68831 h 22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9515" h="225382">
                    <a:moveTo>
                      <a:pt x="224229" y="68831"/>
                    </a:moveTo>
                    <a:cubicBezTo>
                      <a:pt x="235416" y="109401"/>
                      <a:pt x="228407" y="157383"/>
                      <a:pt x="207381" y="204018"/>
                    </a:cubicBezTo>
                    <a:cubicBezTo>
                      <a:pt x="201450" y="217092"/>
                      <a:pt x="191477" y="225044"/>
                      <a:pt x="176650" y="225314"/>
                    </a:cubicBezTo>
                    <a:cubicBezTo>
                      <a:pt x="123142" y="226392"/>
                      <a:pt x="73137" y="214936"/>
                      <a:pt x="30142" y="181644"/>
                    </a:cubicBezTo>
                    <a:cubicBezTo>
                      <a:pt x="3455" y="161023"/>
                      <a:pt x="-6115" y="132044"/>
                      <a:pt x="3859" y="107918"/>
                    </a:cubicBezTo>
                    <a:cubicBezTo>
                      <a:pt x="13833" y="84061"/>
                      <a:pt x="41463" y="70853"/>
                      <a:pt x="74755" y="74357"/>
                    </a:cubicBezTo>
                    <a:cubicBezTo>
                      <a:pt x="83785" y="75301"/>
                      <a:pt x="92546" y="81231"/>
                      <a:pt x="95646" y="64518"/>
                    </a:cubicBezTo>
                    <a:cubicBezTo>
                      <a:pt x="104002" y="19231"/>
                      <a:pt x="120581" y="1575"/>
                      <a:pt x="151311" y="92"/>
                    </a:cubicBezTo>
                    <a:cubicBezTo>
                      <a:pt x="182176" y="-1660"/>
                      <a:pt x="209672" y="21657"/>
                      <a:pt x="224229" y="68831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8" name="Freeform: Shape 532">
                <a:extLst>
                  <a:ext uri="{FF2B5EF4-FFF2-40B4-BE49-F238E27FC236}">
                    <a16:creationId xmlns:a16="http://schemas.microsoft.com/office/drawing/2014/main" id="{28B7B1CD-7FA6-469A-A4F9-B98F9AD566AF}"/>
                  </a:ext>
                </a:extLst>
              </p:cNvPr>
              <p:cNvSpPr/>
              <p:nvPr/>
            </p:nvSpPr>
            <p:spPr>
              <a:xfrm>
                <a:off x="1728223" y="3524093"/>
                <a:ext cx="229515" cy="225369"/>
              </a:xfrm>
              <a:custGeom>
                <a:avLst/>
                <a:gdLst>
                  <a:gd name="connsiteX0" fmla="*/ 224229 w 229515"/>
                  <a:gd name="connsiteY0" fmla="*/ 68818 h 225369"/>
                  <a:gd name="connsiteX1" fmla="*/ 207381 w 229515"/>
                  <a:gd name="connsiteY1" fmla="*/ 204005 h 225369"/>
                  <a:gd name="connsiteX2" fmla="*/ 176650 w 229515"/>
                  <a:gd name="connsiteY2" fmla="*/ 225301 h 225369"/>
                  <a:gd name="connsiteX3" fmla="*/ 30142 w 229515"/>
                  <a:gd name="connsiteY3" fmla="*/ 181631 h 225369"/>
                  <a:gd name="connsiteX4" fmla="*/ 3859 w 229515"/>
                  <a:gd name="connsiteY4" fmla="*/ 107905 h 225369"/>
                  <a:gd name="connsiteX5" fmla="*/ 74755 w 229515"/>
                  <a:gd name="connsiteY5" fmla="*/ 74344 h 225369"/>
                  <a:gd name="connsiteX6" fmla="*/ 95646 w 229515"/>
                  <a:gd name="connsiteY6" fmla="*/ 64505 h 225369"/>
                  <a:gd name="connsiteX7" fmla="*/ 151311 w 229515"/>
                  <a:gd name="connsiteY7" fmla="*/ 79 h 225369"/>
                  <a:gd name="connsiteX8" fmla="*/ 224229 w 229515"/>
                  <a:gd name="connsiteY8" fmla="*/ 68818 h 225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9515" h="225369">
                    <a:moveTo>
                      <a:pt x="224229" y="68818"/>
                    </a:moveTo>
                    <a:cubicBezTo>
                      <a:pt x="235416" y="109388"/>
                      <a:pt x="228407" y="157370"/>
                      <a:pt x="207381" y="204005"/>
                    </a:cubicBezTo>
                    <a:cubicBezTo>
                      <a:pt x="201450" y="217079"/>
                      <a:pt x="191477" y="225031"/>
                      <a:pt x="176650" y="225301"/>
                    </a:cubicBezTo>
                    <a:cubicBezTo>
                      <a:pt x="123142" y="226379"/>
                      <a:pt x="73137" y="214922"/>
                      <a:pt x="30142" y="181631"/>
                    </a:cubicBezTo>
                    <a:cubicBezTo>
                      <a:pt x="3455" y="161009"/>
                      <a:pt x="-6115" y="132031"/>
                      <a:pt x="3859" y="107905"/>
                    </a:cubicBezTo>
                    <a:cubicBezTo>
                      <a:pt x="13833" y="84048"/>
                      <a:pt x="41463" y="70840"/>
                      <a:pt x="74755" y="74344"/>
                    </a:cubicBezTo>
                    <a:cubicBezTo>
                      <a:pt x="83785" y="75287"/>
                      <a:pt x="92546" y="81218"/>
                      <a:pt x="95646" y="64505"/>
                    </a:cubicBezTo>
                    <a:cubicBezTo>
                      <a:pt x="104002" y="19218"/>
                      <a:pt x="120581" y="1561"/>
                      <a:pt x="151311" y="79"/>
                    </a:cubicBezTo>
                    <a:cubicBezTo>
                      <a:pt x="182176" y="-1539"/>
                      <a:pt x="209672" y="21779"/>
                      <a:pt x="224229" y="6881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317" name="Graphic 157">
            <a:extLst>
              <a:ext uri="{FF2B5EF4-FFF2-40B4-BE49-F238E27FC236}">
                <a16:creationId xmlns:a16="http://schemas.microsoft.com/office/drawing/2014/main" id="{D029F7CD-D0B0-41EE-9673-E555EF6E55AE}"/>
              </a:ext>
            </a:extLst>
          </p:cNvPr>
          <p:cNvSpPr/>
          <p:nvPr/>
        </p:nvSpPr>
        <p:spPr>
          <a:xfrm rot="2870391">
            <a:off x="1608734" y="4389196"/>
            <a:ext cx="411595" cy="419616"/>
          </a:xfrm>
          <a:custGeom>
            <a:avLst/>
            <a:gdLst>
              <a:gd name="connsiteX0" fmla="*/ 378412 w 577121"/>
              <a:gd name="connsiteY0" fmla="*/ 530824 h 531324"/>
              <a:gd name="connsiteX1" fmla="*/ 398700 w 577121"/>
              <a:gd name="connsiteY1" fmla="*/ 524728 h 531324"/>
              <a:gd name="connsiteX2" fmla="*/ 484425 w 577121"/>
              <a:gd name="connsiteY2" fmla="*/ 14283 h 531324"/>
              <a:gd name="connsiteX3" fmla="*/ 263540 w 577121"/>
              <a:gd name="connsiteY3" fmla="*/ 113629 h 531324"/>
              <a:gd name="connsiteX4" fmla="*/ 24653 w 577121"/>
              <a:gd name="connsiteY4" fmla="*/ 153158 h 531324"/>
              <a:gd name="connsiteX5" fmla="*/ 378412 w 577121"/>
              <a:gd name="connsiteY5" fmla="*/ 530824 h 53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121" h="531324">
                <a:moveTo>
                  <a:pt x="378412" y="530824"/>
                </a:moveTo>
                <a:cubicBezTo>
                  <a:pt x="385746" y="532443"/>
                  <a:pt x="393556" y="530062"/>
                  <a:pt x="398700" y="524728"/>
                </a:cubicBezTo>
                <a:cubicBezTo>
                  <a:pt x="605869" y="310606"/>
                  <a:pt x="630158" y="76196"/>
                  <a:pt x="484425" y="14283"/>
                </a:cubicBezTo>
                <a:cubicBezTo>
                  <a:pt x="337835" y="-48010"/>
                  <a:pt x="263540" y="113629"/>
                  <a:pt x="263540" y="113629"/>
                </a:cubicBezTo>
                <a:cubicBezTo>
                  <a:pt x="263540" y="113629"/>
                  <a:pt x="112188" y="20094"/>
                  <a:pt x="24653" y="153158"/>
                </a:cubicBezTo>
                <a:cubicBezTo>
                  <a:pt x="-62501" y="285460"/>
                  <a:pt x="87518" y="467197"/>
                  <a:pt x="378412" y="530824"/>
                </a:cubicBezTo>
                <a:close/>
              </a:path>
            </a:pathLst>
          </a:custGeom>
          <a:solidFill>
            <a:srgbClr val="E53E3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318" name="Graphic 222">
            <a:extLst>
              <a:ext uri="{FF2B5EF4-FFF2-40B4-BE49-F238E27FC236}">
                <a16:creationId xmlns:a16="http://schemas.microsoft.com/office/drawing/2014/main" id="{3CF43D27-678E-41C4-922D-E50542DA3F7E}"/>
              </a:ext>
            </a:extLst>
          </p:cNvPr>
          <p:cNvGrpSpPr/>
          <p:nvPr/>
        </p:nvGrpSpPr>
        <p:grpSpPr>
          <a:xfrm flipH="1">
            <a:off x="-707058" y="3747776"/>
            <a:ext cx="2137971" cy="1446550"/>
            <a:chOff x="8891046" y="2090822"/>
            <a:chExt cx="2983415" cy="2466974"/>
          </a:xfrm>
        </p:grpSpPr>
        <p:grpSp>
          <p:nvGrpSpPr>
            <p:cNvPr id="319" name="Graphic 222">
              <a:extLst>
                <a:ext uri="{FF2B5EF4-FFF2-40B4-BE49-F238E27FC236}">
                  <a16:creationId xmlns:a16="http://schemas.microsoft.com/office/drawing/2014/main" id="{D64AA822-69A8-4215-B977-52910BD72B9D}"/>
                </a:ext>
              </a:extLst>
            </p:cNvPr>
            <p:cNvGrpSpPr/>
            <p:nvPr/>
          </p:nvGrpSpPr>
          <p:grpSpPr>
            <a:xfrm>
              <a:off x="8910096" y="2109872"/>
              <a:ext cx="2964365" cy="2447924"/>
              <a:chOff x="8910096" y="2109872"/>
              <a:chExt cx="2964365" cy="2447924"/>
            </a:xfrm>
          </p:grpSpPr>
          <p:sp>
            <p:nvSpPr>
              <p:cNvPr id="338" name="Freeform: Shape 572">
                <a:extLst>
                  <a:ext uri="{FF2B5EF4-FFF2-40B4-BE49-F238E27FC236}">
                    <a16:creationId xmlns:a16="http://schemas.microsoft.com/office/drawing/2014/main" id="{E5A7839A-04FE-4D55-953A-B565857365D3}"/>
                  </a:ext>
                </a:extLst>
              </p:cNvPr>
              <p:cNvSpPr/>
              <p:nvPr/>
            </p:nvSpPr>
            <p:spPr>
              <a:xfrm>
                <a:off x="8910096" y="3932894"/>
                <a:ext cx="605241" cy="624902"/>
              </a:xfrm>
              <a:custGeom>
                <a:avLst/>
                <a:gdLst>
                  <a:gd name="connsiteX0" fmla="*/ 589022 w 605241"/>
                  <a:gd name="connsiteY0" fmla="*/ 308387 h 624902"/>
                  <a:gd name="connsiteX1" fmla="*/ 416333 w 605241"/>
                  <a:gd name="connsiteY1" fmla="*/ 624903 h 624902"/>
                  <a:gd name="connsiteX2" fmla="*/ 324417 w 605241"/>
                  <a:gd name="connsiteY2" fmla="*/ 580707 h 624902"/>
                  <a:gd name="connsiteX3" fmla="*/ 133917 w 605241"/>
                  <a:gd name="connsiteY3" fmla="*/ 480599 h 624902"/>
                  <a:gd name="connsiteX4" fmla="*/ 19617 w 605241"/>
                  <a:gd name="connsiteY4" fmla="*/ 344677 h 624902"/>
                  <a:gd name="connsiteX5" fmla="*/ 17998 w 605241"/>
                  <a:gd name="connsiteY5" fmla="*/ 170655 h 624902"/>
                  <a:gd name="connsiteX6" fmla="*/ 162302 w 605241"/>
                  <a:gd name="connsiteY6" fmla="*/ 83026 h 624902"/>
                  <a:gd name="connsiteX7" fmla="*/ 289270 w 605241"/>
                  <a:gd name="connsiteY7" fmla="*/ 155987 h 624902"/>
                  <a:gd name="connsiteX8" fmla="*/ 314606 w 605241"/>
                  <a:gd name="connsiteY8" fmla="*/ 66452 h 624902"/>
                  <a:gd name="connsiteX9" fmla="*/ 355183 w 605241"/>
                  <a:gd name="connsiteY9" fmla="*/ 25018 h 624902"/>
                  <a:gd name="connsiteX10" fmla="*/ 501296 w 605241"/>
                  <a:gd name="connsiteY10" fmla="*/ 13398 h 624902"/>
                  <a:gd name="connsiteX11" fmla="*/ 598832 w 605241"/>
                  <a:gd name="connsiteY11" fmla="*/ 142652 h 624902"/>
                  <a:gd name="connsiteX12" fmla="*/ 589022 w 605241"/>
                  <a:gd name="connsiteY12" fmla="*/ 308387 h 62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241" h="624902">
                    <a:moveTo>
                      <a:pt x="589022" y="308387"/>
                    </a:moveTo>
                    <a:cubicBezTo>
                      <a:pt x="558637" y="416210"/>
                      <a:pt x="476341" y="530224"/>
                      <a:pt x="416333" y="624903"/>
                    </a:cubicBezTo>
                    <a:cubicBezTo>
                      <a:pt x="397569" y="615378"/>
                      <a:pt x="363279" y="599185"/>
                      <a:pt x="324417" y="580707"/>
                    </a:cubicBezTo>
                    <a:cubicBezTo>
                      <a:pt x="252503" y="546417"/>
                      <a:pt x="164969" y="503935"/>
                      <a:pt x="133917" y="480599"/>
                    </a:cubicBezTo>
                    <a:cubicBezTo>
                      <a:pt x="85911" y="444785"/>
                      <a:pt x="43525" y="399637"/>
                      <a:pt x="19617" y="344677"/>
                    </a:cubicBezTo>
                    <a:cubicBezTo>
                      <a:pt x="-4291" y="289813"/>
                      <a:pt x="-8101" y="224472"/>
                      <a:pt x="17998" y="170655"/>
                    </a:cubicBezTo>
                    <a:cubicBezTo>
                      <a:pt x="44096" y="116839"/>
                      <a:pt x="102675" y="77787"/>
                      <a:pt x="162302" y="83026"/>
                    </a:cubicBezTo>
                    <a:cubicBezTo>
                      <a:pt x="212022" y="87407"/>
                      <a:pt x="254885" y="119792"/>
                      <a:pt x="289270" y="155987"/>
                    </a:cubicBezTo>
                    <a:cubicBezTo>
                      <a:pt x="287841" y="124364"/>
                      <a:pt x="297176" y="92741"/>
                      <a:pt x="314606" y="66452"/>
                    </a:cubicBezTo>
                    <a:cubicBezTo>
                      <a:pt x="325274" y="50164"/>
                      <a:pt x="338990" y="35972"/>
                      <a:pt x="355183" y="25018"/>
                    </a:cubicBezTo>
                    <a:cubicBezTo>
                      <a:pt x="397474" y="-3462"/>
                      <a:pt x="454910" y="-8033"/>
                      <a:pt x="501296" y="13398"/>
                    </a:cubicBezTo>
                    <a:cubicBezTo>
                      <a:pt x="552065" y="36829"/>
                      <a:pt x="586450" y="88169"/>
                      <a:pt x="598832" y="142652"/>
                    </a:cubicBezTo>
                    <a:cubicBezTo>
                      <a:pt x="611405" y="197135"/>
                      <a:pt x="604071" y="254571"/>
                      <a:pt x="589022" y="308387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9" name="Freeform: Shape 573">
                <a:extLst>
                  <a:ext uri="{FF2B5EF4-FFF2-40B4-BE49-F238E27FC236}">
                    <a16:creationId xmlns:a16="http://schemas.microsoft.com/office/drawing/2014/main" id="{193BD7AC-6DBB-4FF1-9B42-C44E88CAE276}"/>
                  </a:ext>
                </a:extLst>
              </p:cNvPr>
              <p:cNvSpPr/>
              <p:nvPr/>
            </p:nvSpPr>
            <p:spPr>
              <a:xfrm>
                <a:off x="9224797" y="3932798"/>
                <a:ext cx="290565" cy="624998"/>
              </a:xfrm>
              <a:custGeom>
                <a:avLst/>
                <a:gdLst>
                  <a:gd name="connsiteX0" fmla="*/ 274320 w 290565"/>
                  <a:gd name="connsiteY0" fmla="*/ 308482 h 624998"/>
                  <a:gd name="connsiteX1" fmla="*/ 101632 w 290565"/>
                  <a:gd name="connsiteY1" fmla="*/ 624998 h 624998"/>
                  <a:gd name="connsiteX2" fmla="*/ 9716 w 290565"/>
                  <a:gd name="connsiteY2" fmla="*/ 580802 h 624998"/>
                  <a:gd name="connsiteX3" fmla="*/ 109442 w 290565"/>
                  <a:gd name="connsiteY3" fmla="*/ 417162 h 624998"/>
                  <a:gd name="connsiteX4" fmla="*/ 98965 w 290565"/>
                  <a:gd name="connsiteY4" fmla="*/ 161893 h 624998"/>
                  <a:gd name="connsiteX5" fmla="*/ 0 w 290565"/>
                  <a:gd name="connsiteY5" fmla="*/ 66452 h 624998"/>
                  <a:gd name="connsiteX6" fmla="*/ 40577 w 290565"/>
                  <a:gd name="connsiteY6" fmla="*/ 25018 h 624998"/>
                  <a:gd name="connsiteX7" fmla="*/ 186690 w 290565"/>
                  <a:gd name="connsiteY7" fmla="*/ 13398 h 624998"/>
                  <a:gd name="connsiteX8" fmla="*/ 284226 w 290565"/>
                  <a:gd name="connsiteY8" fmla="*/ 142652 h 624998"/>
                  <a:gd name="connsiteX9" fmla="*/ 274320 w 290565"/>
                  <a:gd name="connsiteY9" fmla="*/ 308482 h 62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0565" h="624998">
                    <a:moveTo>
                      <a:pt x="274320" y="308482"/>
                    </a:moveTo>
                    <a:cubicBezTo>
                      <a:pt x="243935" y="416305"/>
                      <a:pt x="161639" y="530320"/>
                      <a:pt x="101632" y="624998"/>
                    </a:cubicBezTo>
                    <a:cubicBezTo>
                      <a:pt x="82868" y="615473"/>
                      <a:pt x="48578" y="599280"/>
                      <a:pt x="9716" y="580802"/>
                    </a:cubicBezTo>
                    <a:cubicBezTo>
                      <a:pt x="51816" y="531844"/>
                      <a:pt x="87535" y="477646"/>
                      <a:pt x="109442" y="417162"/>
                    </a:cubicBezTo>
                    <a:cubicBezTo>
                      <a:pt x="139351" y="334676"/>
                      <a:pt x="140780" y="239045"/>
                      <a:pt x="98965" y="161893"/>
                    </a:cubicBezTo>
                    <a:cubicBezTo>
                      <a:pt x="76867" y="121126"/>
                      <a:pt x="41339" y="87121"/>
                      <a:pt x="0" y="66452"/>
                    </a:cubicBezTo>
                    <a:cubicBezTo>
                      <a:pt x="10668" y="50164"/>
                      <a:pt x="24384" y="35972"/>
                      <a:pt x="40577" y="25018"/>
                    </a:cubicBezTo>
                    <a:cubicBezTo>
                      <a:pt x="82868" y="-3461"/>
                      <a:pt x="140303" y="-8034"/>
                      <a:pt x="186690" y="13398"/>
                    </a:cubicBezTo>
                    <a:cubicBezTo>
                      <a:pt x="237458" y="36829"/>
                      <a:pt x="271844" y="88169"/>
                      <a:pt x="284226" y="142652"/>
                    </a:cubicBezTo>
                    <a:cubicBezTo>
                      <a:pt x="296704" y="197230"/>
                      <a:pt x="289370" y="254666"/>
                      <a:pt x="274320" y="308482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340" name="Graphic 222">
                <a:extLst>
                  <a:ext uri="{FF2B5EF4-FFF2-40B4-BE49-F238E27FC236}">
                    <a16:creationId xmlns:a16="http://schemas.microsoft.com/office/drawing/2014/main" id="{7EDF9748-47E5-45C1-9784-ACADD017E875}"/>
                  </a:ext>
                </a:extLst>
              </p:cNvPr>
              <p:cNvGrpSpPr/>
              <p:nvPr/>
            </p:nvGrpSpPr>
            <p:grpSpPr>
              <a:xfrm>
                <a:off x="9083217" y="2109872"/>
                <a:ext cx="2791244" cy="1916494"/>
                <a:chOff x="9083217" y="2109872"/>
                <a:chExt cx="2791244" cy="1916494"/>
              </a:xfrm>
            </p:grpSpPr>
            <p:sp>
              <p:nvSpPr>
                <p:cNvPr id="356" name="Freeform: Shape 590">
                  <a:extLst>
                    <a:ext uri="{FF2B5EF4-FFF2-40B4-BE49-F238E27FC236}">
                      <a16:creationId xmlns:a16="http://schemas.microsoft.com/office/drawing/2014/main" id="{91725062-B9BB-4CE3-830C-9F5A1C1CDA06}"/>
                    </a:ext>
                  </a:extLst>
                </p:cNvPr>
                <p:cNvSpPr/>
                <p:nvPr/>
              </p:nvSpPr>
              <p:spPr>
                <a:xfrm>
                  <a:off x="9083217" y="2109872"/>
                  <a:ext cx="2791244" cy="1916494"/>
                </a:xfrm>
                <a:custGeom>
                  <a:avLst/>
                  <a:gdLst>
                    <a:gd name="connsiteX0" fmla="*/ 2791245 w 2791244"/>
                    <a:gd name="connsiteY0" fmla="*/ 0 h 1916494"/>
                    <a:gd name="connsiteX1" fmla="*/ 668694 w 2791244"/>
                    <a:gd name="connsiteY1" fmla="*/ 258604 h 1916494"/>
                    <a:gd name="connsiteX2" fmla="*/ 509817 w 2791244"/>
                    <a:gd name="connsiteY2" fmla="*/ 241744 h 1916494"/>
                    <a:gd name="connsiteX3" fmla="*/ 369990 w 2791244"/>
                    <a:gd name="connsiteY3" fmla="*/ 309086 h 1916494"/>
                    <a:gd name="connsiteX4" fmla="*/ 276359 w 2791244"/>
                    <a:gd name="connsiteY4" fmla="*/ 345091 h 1916494"/>
                    <a:gd name="connsiteX5" fmla="*/ 226639 w 2791244"/>
                    <a:gd name="connsiteY5" fmla="*/ 424339 h 1916494"/>
                    <a:gd name="connsiteX6" fmla="*/ 515 w 2791244"/>
                    <a:gd name="connsiteY6" fmla="*/ 1153382 h 1916494"/>
                    <a:gd name="connsiteX7" fmla="*/ 160154 w 2791244"/>
                    <a:gd name="connsiteY7" fmla="*/ 1844516 h 1916494"/>
                    <a:gd name="connsiteX8" fmla="*/ 334938 w 2791244"/>
                    <a:gd name="connsiteY8" fmla="*/ 1911477 h 1916494"/>
                    <a:gd name="connsiteX9" fmla="*/ 510960 w 2791244"/>
                    <a:gd name="connsiteY9" fmla="*/ 1812131 h 1916494"/>
                    <a:gd name="connsiteX10" fmla="*/ 919582 w 2791244"/>
                    <a:gd name="connsiteY10" fmla="*/ 1426940 h 1916494"/>
                    <a:gd name="connsiteX11" fmla="*/ 930631 w 2791244"/>
                    <a:gd name="connsiteY11" fmla="*/ 1411319 h 1916494"/>
                    <a:gd name="connsiteX12" fmla="*/ 1644625 w 2791244"/>
                    <a:gd name="connsiteY12" fmla="*/ 996125 h 1916494"/>
                    <a:gd name="connsiteX13" fmla="*/ 2791150 w 2791244"/>
                    <a:gd name="connsiteY13" fmla="*/ 847725 h 1916494"/>
                    <a:gd name="connsiteX14" fmla="*/ 2791150 w 2791244"/>
                    <a:gd name="connsiteY14" fmla="*/ 0 h 1916494"/>
                    <a:gd name="connsiteX15" fmla="*/ 344272 w 2791244"/>
                    <a:gd name="connsiteY15" fmla="*/ 1495997 h 1916494"/>
                    <a:gd name="connsiteX16" fmla="*/ 331128 w 2791244"/>
                    <a:gd name="connsiteY16" fmla="*/ 1294829 h 1916494"/>
                    <a:gd name="connsiteX17" fmla="*/ 483718 w 2791244"/>
                    <a:gd name="connsiteY17" fmla="*/ 1375220 h 1916494"/>
                    <a:gd name="connsiteX18" fmla="*/ 344272 w 2791244"/>
                    <a:gd name="connsiteY18" fmla="*/ 1495997 h 1916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791244" h="1916494">
                      <a:moveTo>
                        <a:pt x="2791245" y="0"/>
                      </a:moveTo>
                      <a:cubicBezTo>
                        <a:pt x="2248987" y="279559"/>
                        <a:pt x="1269055" y="367379"/>
                        <a:pt x="668694" y="258604"/>
                      </a:cubicBezTo>
                      <a:cubicBezTo>
                        <a:pt x="616116" y="249079"/>
                        <a:pt x="563157" y="238030"/>
                        <a:pt x="509817" y="241744"/>
                      </a:cubicBezTo>
                      <a:cubicBezTo>
                        <a:pt x="456572" y="245459"/>
                        <a:pt x="401803" y="266319"/>
                        <a:pt x="369990" y="309086"/>
                      </a:cubicBezTo>
                      <a:cubicBezTo>
                        <a:pt x="339891" y="300133"/>
                        <a:pt x="298933" y="323279"/>
                        <a:pt x="276359" y="345091"/>
                      </a:cubicBezTo>
                      <a:cubicBezTo>
                        <a:pt x="253785" y="366903"/>
                        <a:pt x="239783" y="395859"/>
                        <a:pt x="226639" y="424339"/>
                      </a:cubicBezTo>
                      <a:cubicBezTo>
                        <a:pt x="105481" y="741521"/>
                        <a:pt x="32805" y="959549"/>
                        <a:pt x="515" y="1153382"/>
                      </a:cubicBezTo>
                      <a:cubicBezTo>
                        <a:pt x="-7581" y="1306830"/>
                        <a:pt x="81287" y="1508665"/>
                        <a:pt x="160154" y="1844516"/>
                      </a:cubicBezTo>
                      <a:cubicBezTo>
                        <a:pt x="175680" y="1910715"/>
                        <a:pt x="268453" y="1925955"/>
                        <a:pt x="334938" y="1911477"/>
                      </a:cubicBezTo>
                      <a:cubicBezTo>
                        <a:pt x="401422" y="1896999"/>
                        <a:pt x="457906" y="1854708"/>
                        <a:pt x="510960" y="1812131"/>
                      </a:cubicBezTo>
                      <a:cubicBezTo>
                        <a:pt x="656978" y="1694688"/>
                        <a:pt x="793757" y="1565815"/>
                        <a:pt x="919582" y="1426940"/>
                      </a:cubicBezTo>
                      <a:cubicBezTo>
                        <a:pt x="923297" y="1421702"/>
                        <a:pt x="926917" y="1416558"/>
                        <a:pt x="930631" y="1411319"/>
                      </a:cubicBezTo>
                      <a:cubicBezTo>
                        <a:pt x="1207047" y="1370933"/>
                        <a:pt x="1465460" y="1210532"/>
                        <a:pt x="1644625" y="996125"/>
                      </a:cubicBezTo>
                      <a:cubicBezTo>
                        <a:pt x="1963713" y="925544"/>
                        <a:pt x="2464633" y="860679"/>
                        <a:pt x="2791150" y="847725"/>
                      </a:cubicBezTo>
                      <a:lnTo>
                        <a:pt x="2791150" y="0"/>
                      </a:lnTo>
                      <a:close/>
                      <a:moveTo>
                        <a:pt x="344272" y="1495997"/>
                      </a:moveTo>
                      <a:cubicBezTo>
                        <a:pt x="339891" y="1428941"/>
                        <a:pt x="335509" y="1361885"/>
                        <a:pt x="331128" y="1294829"/>
                      </a:cubicBezTo>
                      <a:cubicBezTo>
                        <a:pt x="387992" y="1308354"/>
                        <a:pt x="437332" y="1339691"/>
                        <a:pt x="483718" y="1375220"/>
                      </a:cubicBezTo>
                      <a:cubicBezTo>
                        <a:pt x="434665" y="1414177"/>
                        <a:pt x="393231" y="1457039"/>
                        <a:pt x="344272" y="1495997"/>
                      </a:cubicBez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7" name="Freeform: Shape 591">
                  <a:extLst>
                    <a:ext uri="{FF2B5EF4-FFF2-40B4-BE49-F238E27FC236}">
                      <a16:creationId xmlns:a16="http://schemas.microsoft.com/office/drawing/2014/main" id="{3124C4A8-996B-4EF4-A1F4-3BA1885F7E2B}"/>
                    </a:ext>
                  </a:extLst>
                </p:cNvPr>
                <p:cNvSpPr/>
                <p:nvPr/>
              </p:nvSpPr>
              <p:spPr>
                <a:xfrm>
                  <a:off x="9226887" y="3247540"/>
                  <a:ext cx="162620" cy="70623"/>
                </a:xfrm>
                <a:custGeom>
                  <a:avLst/>
                  <a:gdLst>
                    <a:gd name="connsiteX0" fmla="*/ 10293 w 162620"/>
                    <a:gd name="connsiteY0" fmla="*/ 51337 h 70623"/>
                    <a:gd name="connsiteX1" fmla="*/ 152120 w 162620"/>
                    <a:gd name="connsiteY1" fmla="*/ 46289 h 70623"/>
                    <a:gd name="connsiteX2" fmla="*/ 127641 w 162620"/>
                    <a:gd name="connsiteY2" fmla="*/ 4379 h 70623"/>
                    <a:gd name="connsiteX3" fmla="*/ 31343 w 162620"/>
                    <a:gd name="connsiteY3" fmla="*/ 15428 h 70623"/>
                    <a:gd name="connsiteX4" fmla="*/ 10293 w 162620"/>
                    <a:gd name="connsiteY4" fmla="*/ 51337 h 70623"/>
                    <a:gd name="connsiteX5" fmla="*/ 10293 w 162620"/>
                    <a:gd name="connsiteY5" fmla="*/ 51337 h 70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2620" h="70623">
                      <a:moveTo>
                        <a:pt x="10293" y="51337"/>
                      </a:moveTo>
                      <a:cubicBezTo>
                        <a:pt x="54394" y="78293"/>
                        <a:pt x="110210" y="77340"/>
                        <a:pt x="152120" y="46289"/>
                      </a:cubicBezTo>
                      <a:cubicBezTo>
                        <a:pt x="176695" y="28096"/>
                        <a:pt x="153835" y="-13528"/>
                        <a:pt x="127641" y="4379"/>
                      </a:cubicBezTo>
                      <a:cubicBezTo>
                        <a:pt x="99447" y="23524"/>
                        <a:pt x="63157" y="29906"/>
                        <a:pt x="31343" y="15428"/>
                      </a:cubicBezTo>
                      <a:cubicBezTo>
                        <a:pt x="7340" y="4474"/>
                        <a:pt x="-13043" y="37050"/>
                        <a:pt x="10293" y="51337"/>
                      </a:cubicBezTo>
                      <a:lnTo>
                        <a:pt x="10293" y="51337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8" name="Freeform: Shape 592">
                  <a:extLst>
                    <a:ext uri="{FF2B5EF4-FFF2-40B4-BE49-F238E27FC236}">
                      <a16:creationId xmlns:a16="http://schemas.microsoft.com/office/drawing/2014/main" id="{6146BFA6-286D-4397-BFB5-E63DF1EE8B3A}"/>
                    </a:ext>
                  </a:extLst>
                </p:cNvPr>
                <p:cNvSpPr/>
                <p:nvPr/>
              </p:nvSpPr>
              <p:spPr>
                <a:xfrm>
                  <a:off x="9237555" y="3556030"/>
                  <a:ext cx="240295" cy="94718"/>
                </a:xfrm>
                <a:custGeom>
                  <a:avLst/>
                  <a:gdLst>
                    <a:gd name="connsiteX0" fmla="*/ 16961 w 240295"/>
                    <a:gd name="connsiteY0" fmla="*/ 88509 h 94718"/>
                    <a:gd name="connsiteX1" fmla="*/ 125736 w 240295"/>
                    <a:gd name="connsiteY1" fmla="*/ 80127 h 94718"/>
                    <a:gd name="connsiteX2" fmla="*/ 232321 w 240295"/>
                    <a:gd name="connsiteY2" fmla="*/ 34979 h 94718"/>
                    <a:gd name="connsiteX3" fmla="*/ 232321 w 240295"/>
                    <a:gd name="connsiteY3" fmla="*/ 6880 h 94718"/>
                    <a:gd name="connsiteX4" fmla="*/ 29915 w 240295"/>
                    <a:gd name="connsiteY4" fmla="*/ 41742 h 94718"/>
                    <a:gd name="connsiteX5" fmla="*/ 16961 w 240295"/>
                    <a:gd name="connsiteY5" fmla="*/ 88509 h 94718"/>
                    <a:gd name="connsiteX6" fmla="*/ 16961 w 240295"/>
                    <a:gd name="connsiteY6" fmla="*/ 88509 h 94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0295" h="94718">
                      <a:moveTo>
                        <a:pt x="16961" y="88509"/>
                      </a:moveTo>
                      <a:cubicBezTo>
                        <a:pt x="54108" y="100320"/>
                        <a:pt x="89922" y="94034"/>
                        <a:pt x="125736" y="80127"/>
                      </a:cubicBezTo>
                      <a:cubicBezTo>
                        <a:pt x="161264" y="66316"/>
                        <a:pt x="198603" y="52886"/>
                        <a:pt x="232321" y="34979"/>
                      </a:cubicBezTo>
                      <a:cubicBezTo>
                        <a:pt x="242227" y="29740"/>
                        <a:pt x="243656" y="11738"/>
                        <a:pt x="232321" y="6880"/>
                      </a:cubicBezTo>
                      <a:cubicBezTo>
                        <a:pt x="159836" y="-24172"/>
                        <a:pt x="102686" y="61077"/>
                        <a:pt x="29915" y="41742"/>
                      </a:cubicBezTo>
                      <a:cubicBezTo>
                        <a:pt x="-375" y="33740"/>
                        <a:pt x="-12662" y="79080"/>
                        <a:pt x="16961" y="88509"/>
                      </a:cubicBezTo>
                      <a:lnTo>
                        <a:pt x="16961" y="88509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9" name="Freeform: Shape 593">
                  <a:extLst>
                    <a:ext uri="{FF2B5EF4-FFF2-40B4-BE49-F238E27FC236}">
                      <a16:creationId xmlns:a16="http://schemas.microsoft.com/office/drawing/2014/main" id="{0EB3B0CF-C3B5-4BE7-8CCB-1C3EE3AB110E}"/>
                    </a:ext>
                  </a:extLst>
                </p:cNvPr>
                <p:cNvSpPr/>
                <p:nvPr/>
              </p:nvSpPr>
              <p:spPr>
                <a:xfrm>
                  <a:off x="9304274" y="2932908"/>
                  <a:ext cx="463560" cy="237024"/>
                </a:xfrm>
                <a:custGeom>
                  <a:avLst/>
                  <a:gdLst>
                    <a:gd name="connsiteX0" fmla="*/ 3486 w 463560"/>
                    <a:gd name="connsiteY0" fmla="*/ 37261 h 237024"/>
                    <a:gd name="connsiteX1" fmla="*/ 181889 w 463560"/>
                    <a:gd name="connsiteY1" fmla="*/ 153466 h 237024"/>
                    <a:gd name="connsiteX2" fmla="*/ 237801 w 463560"/>
                    <a:gd name="connsiteY2" fmla="*/ 163277 h 237024"/>
                    <a:gd name="connsiteX3" fmla="*/ 299428 w 463560"/>
                    <a:gd name="connsiteY3" fmla="*/ 188994 h 237024"/>
                    <a:gd name="connsiteX4" fmla="*/ 340004 w 463560"/>
                    <a:gd name="connsiteY4" fmla="*/ 207473 h 237024"/>
                    <a:gd name="connsiteX5" fmla="*/ 401822 w 463560"/>
                    <a:gd name="connsiteY5" fmla="*/ 222141 h 237024"/>
                    <a:gd name="connsiteX6" fmla="*/ 458019 w 463560"/>
                    <a:gd name="connsiteY6" fmla="*/ 189280 h 237024"/>
                    <a:gd name="connsiteX7" fmla="*/ 392011 w 463560"/>
                    <a:gd name="connsiteY7" fmla="*/ 148608 h 237024"/>
                    <a:gd name="connsiteX8" fmla="*/ 332765 w 463560"/>
                    <a:gd name="connsiteY8" fmla="*/ 132987 h 237024"/>
                    <a:gd name="connsiteX9" fmla="*/ 292284 w 463560"/>
                    <a:gd name="connsiteY9" fmla="*/ 107651 h 237024"/>
                    <a:gd name="connsiteX10" fmla="*/ 168173 w 463560"/>
                    <a:gd name="connsiteY10" fmla="*/ 82505 h 237024"/>
                    <a:gd name="connsiteX11" fmla="*/ 47301 w 463560"/>
                    <a:gd name="connsiteY11" fmla="*/ 11639 h 237024"/>
                    <a:gd name="connsiteX12" fmla="*/ 3486 w 463560"/>
                    <a:gd name="connsiteY12" fmla="*/ 37261 h 237024"/>
                    <a:gd name="connsiteX13" fmla="*/ 3486 w 463560"/>
                    <a:gd name="connsiteY13" fmla="*/ 37261 h 237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63560" h="237024">
                      <a:moveTo>
                        <a:pt x="3486" y="37261"/>
                      </a:moveTo>
                      <a:cubicBezTo>
                        <a:pt x="38157" y="101936"/>
                        <a:pt x="113405" y="136416"/>
                        <a:pt x="181889" y="153466"/>
                      </a:cubicBezTo>
                      <a:cubicBezTo>
                        <a:pt x="200368" y="158038"/>
                        <a:pt x="219037" y="160705"/>
                        <a:pt x="237801" y="163277"/>
                      </a:cubicBezTo>
                      <a:cubicBezTo>
                        <a:pt x="264566" y="166896"/>
                        <a:pt x="277711" y="174421"/>
                        <a:pt x="299428" y="188994"/>
                      </a:cubicBezTo>
                      <a:cubicBezTo>
                        <a:pt x="312572" y="197853"/>
                        <a:pt x="324383" y="203949"/>
                        <a:pt x="340004" y="207473"/>
                      </a:cubicBezTo>
                      <a:cubicBezTo>
                        <a:pt x="356768" y="211283"/>
                        <a:pt x="391249" y="206235"/>
                        <a:pt x="401822" y="222141"/>
                      </a:cubicBezTo>
                      <a:cubicBezTo>
                        <a:pt x="424872" y="257003"/>
                        <a:pt x="481355" y="224237"/>
                        <a:pt x="458019" y="189280"/>
                      </a:cubicBezTo>
                      <a:cubicBezTo>
                        <a:pt x="441827" y="164991"/>
                        <a:pt x="420776" y="153276"/>
                        <a:pt x="392011" y="148608"/>
                      </a:cubicBezTo>
                      <a:cubicBezTo>
                        <a:pt x="370103" y="145084"/>
                        <a:pt x="351815" y="146513"/>
                        <a:pt x="332765" y="132987"/>
                      </a:cubicBezTo>
                      <a:cubicBezTo>
                        <a:pt x="318954" y="123177"/>
                        <a:pt x="308858" y="113461"/>
                        <a:pt x="292284" y="107651"/>
                      </a:cubicBezTo>
                      <a:cubicBezTo>
                        <a:pt x="252946" y="93744"/>
                        <a:pt x="208559" y="95078"/>
                        <a:pt x="168173" y="82505"/>
                      </a:cubicBezTo>
                      <a:cubicBezTo>
                        <a:pt x="125978" y="69360"/>
                        <a:pt x="73781" y="49167"/>
                        <a:pt x="47301" y="11639"/>
                      </a:cubicBezTo>
                      <a:cubicBezTo>
                        <a:pt x="28727" y="-14745"/>
                        <a:pt x="-12135" y="8019"/>
                        <a:pt x="3486" y="37261"/>
                      </a:cubicBezTo>
                      <a:lnTo>
                        <a:pt x="3486" y="37261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341" name="Freeform: Shape 575">
                <a:extLst>
                  <a:ext uri="{FF2B5EF4-FFF2-40B4-BE49-F238E27FC236}">
                    <a16:creationId xmlns:a16="http://schemas.microsoft.com/office/drawing/2014/main" id="{6BE321CF-FC5B-4D9E-91BF-9732E066AAEE}"/>
                  </a:ext>
                </a:extLst>
              </p:cNvPr>
              <p:cNvSpPr/>
              <p:nvPr/>
            </p:nvSpPr>
            <p:spPr>
              <a:xfrm>
                <a:off x="9256412" y="3142184"/>
                <a:ext cx="507440" cy="831134"/>
              </a:xfrm>
              <a:custGeom>
                <a:avLst/>
                <a:gdLst>
                  <a:gd name="connsiteX0" fmla="*/ 495975 w 507440"/>
                  <a:gd name="connsiteY0" fmla="*/ 2960 h 831134"/>
                  <a:gd name="connsiteX1" fmla="*/ 298617 w 507440"/>
                  <a:gd name="connsiteY1" fmla="*/ 338716 h 831134"/>
                  <a:gd name="connsiteX2" fmla="*/ 151932 w 507440"/>
                  <a:gd name="connsiteY2" fmla="*/ 473209 h 831134"/>
                  <a:gd name="connsiteX3" fmla="*/ 34489 w 507440"/>
                  <a:gd name="connsiteY3" fmla="*/ 623323 h 831134"/>
                  <a:gd name="connsiteX4" fmla="*/ 4675 w 507440"/>
                  <a:gd name="connsiteY4" fmla="*/ 723241 h 831134"/>
                  <a:gd name="connsiteX5" fmla="*/ 1342 w 507440"/>
                  <a:gd name="connsiteY5" fmla="*/ 775247 h 831134"/>
                  <a:gd name="connsiteX6" fmla="*/ 389 w 507440"/>
                  <a:gd name="connsiteY6" fmla="*/ 829921 h 831134"/>
                  <a:gd name="connsiteX7" fmla="*/ 2866 w 507440"/>
                  <a:gd name="connsiteY7" fmla="*/ 829921 h 831134"/>
                  <a:gd name="connsiteX8" fmla="*/ 4771 w 507440"/>
                  <a:gd name="connsiteY8" fmla="*/ 783058 h 831134"/>
                  <a:gd name="connsiteX9" fmla="*/ 16201 w 507440"/>
                  <a:gd name="connsiteY9" fmla="*/ 734480 h 831134"/>
                  <a:gd name="connsiteX10" fmla="*/ 50014 w 507440"/>
                  <a:gd name="connsiteY10" fmla="*/ 645802 h 831134"/>
                  <a:gd name="connsiteX11" fmla="*/ 166410 w 507440"/>
                  <a:gd name="connsiteY11" fmla="*/ 493498 h 831134"/>
                  <a:gd name="connsiteX12" fmla="*/ 311285 w 507440"/>
                  <a:gd name="connsiteY12" fmla="*/ 362529 h 831134"/>
                  <a:gd name="connsiteX13" fmla="*/ 419299 w 507440"/>
                  <a:gd name="connsiteY13" fmla="*/ 204985 h 831134"/>
                  <a:gd name="connsiteX14" fmla="*/ 507119 w 507440"/>
                  <a:gd name="connsiteY14" fmla="*/ 7627 h 831134"/>
                  <a:gd name="connsiteX15" fmla="*/ 495975 w 507440"/>
                  <a:gd name="connsiteY15" fmla="*/ 2960 h 831134"/>
                  <a:gd name="connsiteX16" fmla="*/ 495975 w 507440"/>
                  <a:gd name="connsiteY16" fmla="*/ 2960 h 83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7440" h="831134">
                    <a:moveTo>
                      <a:pt x="495975" y="2960"/>
                    </a:moveTo>
                    <a:cubicBezTo>
                      <a:pt x="441873" y="121451"/>
                      <a:pt x="385294" y="240133"/>
                      <a:pt x="298617" y="338716"/>
                    </a:cubicBezTo>
                    <a:cubicBezTo>
                      <a:pt x="254516" y="388913"/>
                      <a:pt x="201652" y="429109"/>
                      <a:pt x="151932" y="473209"/>
                    </a:cubicBezTo>
                    <a:cubicBezTo>
                      <a:pt x="103640" y="516072"/>
                      <a:pt x="62302" y="564649"/>
                      <a:pt x="34489" y="623323"/>
                    </a:cubicBezTo>
                    <a:cubicBezTo>
                      <a:pt x="19439" y="655137"/>
                      <a:pt x="10105" y="688570"/>
                      <a:pt x="4675" y="723241"/>
                    </a:cubicBezTo>
                    <a:cubicBezTo>
                      <a:pt x="1913" y="740671"/>
                      <a:pt x="2389" y="757721"/>
                      <a:pt x="1342" y="775247"/>
                    </a:cubicBezTo>
                    <a:cubicBezTo>
                      <a:pt x="199" y="793535"/>
                      <a:pt x="-468" y="811633"/>
                      <a:pt x="389" y="829921"/>
                    </a:cubicBezTo>
                    <a:cubicBezTo>
                      <a:pt x="484" y="831540"/>
                      <a:pt x="2866" y="831540"/>
                      <a:pt x="2866" y="829921"/>
                    </a:cubicBezTo>
                    <a:cubicBezTo>
                      <a:pt x="2675" y="814300"/>
                      <a:pt x="3247" y="798583"/>
                      <a:pt x="4771" y="783058"/>
                    </a:cubicBezTo>
                    <a:cubicBezTo>
                      <a:pt x="6390" y="766389"/>
                      <a:pt x="11819" y="750577"/>
                      <a:pt x="16201" y="734480"/>
                    </a:cubicBezTo>
                    <a:cubicBezTo>
                      <a:pt x="24583" y="703810"/>
                      <a:pt x="36679" y="674663"/>
                      <a:pt x="50014" y="645802"/>
                    </a:cubicBezTo>
                    <a:cubicBezTo>
                      <a:pt x="77446" y="586462"/>
                      <a:pt x="117928" y="536836"/>
                      <a:pt x="166410" y="493498"/>
                    </a:cubicBezTo>
                    <a:cubicBezTo>
                      <a:pt x="215083" y="450064"/>
                      <a:pt x="267661" y="411297"/>
                      <a:pt x="311285" y="362529"/>
                    </a:cubicBezTo>
                    <a:cubicBezTo>
                      <a:pt x="353957" y="314904"/>
                      <a:pt x="388724" y="260897"/>
                      <a:pt x="419299" y="204985"/>
                    </a:cubicBezTo>
                    <a:cubicBezTo>
                      <a:pt x="453970" y="141644"/>
                      <a:pt x="481783" y="75064"/>
                      <a:pt x="507119" y="7627"/>
                    </a:cubicBezTo>
                    <a:cubicBezTo>
                      <a:pt x="509405" y="1246"/>
                      <a:pt x="498832" y="-3231"/>
                      <a:pt x="495975" y="2960"/>
                    </a:cubicBezTo>
                    <a:lnTo>
                      <a:pt x="495975" y="2960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2" name="Freeform: Shape 576">
                <a:extLst>
                  <a:ext uri="{FF2B5EF4-FFF2-40B4-BE49-F238E27FC236}">
                    <a16:creationId xmlns:a16="http://schemas.microsoft.com/office/drawing/2014/main" id="{EBE1E80F-C292-4498-BEA7-BEBFD975A274}"/>
                  </a:ext>
                </a:extLst>
              </p:cNvPr>
              <p:cNvSpPr/>
              <p:nvPr/>
            </p:nvSpPr>
            <p:spPr>
              <a:xfrm>
                <a:off x="9421830" y="2823942"/>
                <a:ext cx="324309" cy="357902"/>
              </a:xfrm>
              <a:custGeom>
                <a:avLst/>
                <a:gdLst>
                  <a:gd name="connsiteX0" fmla="*/ 611 w 324309"/>
                  <a:gd name="connsiteY0" fmla="*/ 7258 h 357902"/>
                  <a:gd name="connsiteX1" fmla="*/ 140533 w 324309"/>
                  <a:gd name="connsiteY1" fmla="*/ 222618 h 357902"/>
                  <a:gd name="connsiteX2" fmla="*/ 219210 w 324309"/>
                  <a:gd name="connsiteY2" fmla="*/ 310438 h 357902"/>
                  <a:gd name="connsiteX3" fmla="*/ 314460 w 324309"/>
                  <a:gd name="connsiteY3" fmla="*/ 357873 h 357902"/>
                  <a:gd name="connsiteX4" fmla="*/ 317127 w 324309"/>
                  <a:gd name="connsiteY4" fmla="*/ 337966 h 357902"/>
                  <a:gd name="connsiteX5" fmla="*/ 227020 w 324309"/>
                  <a:gd name="connsiteY5" fmla="*/ 286626 h 357902"/>
                  <a:gd name="connsiteX6" fmla="*/ 152440 w 324309"/>
                  <a:gd name="connsiteY6" fmla="*/ 201472 h 357902"/>
                  <a:gd name="connsiteX7" fmla="*/ 8993 w 324309"/>
                  <a:gd name="connsiteY7" fmla="*/ 2305 h 357902"/>
                  <a:gd name="connsiteX8" fmla="*/ 611 w 324309"/>
                  <a:gd name="connsiteY8" fmla="*/ 7258 h 357902"/>
                  <a:gd name="connsiteX9" fmla="*/ 611 w 324309"/>
                  <a:gd name="connsiteY9" fmla="*/ 7258 h 35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4309" h="357902">
                    <a:moveTo>
                      <a:pt x="611" y="7258"/>
                    </a:moveTo>
                    <a:cubicBezTo>
                      <a:pt x="40045" y="83743"/>
                      <a:pt x="87193" y="155086"/>
                      <a:pt x="140533" y="222618"/>
                    </a:cubicBezTo>
                    <a:cubicBezTo>
                      <a:pt x="164822" y="253288"/>
                      <a:pt x="189873" y="284435"/>
                      <a:pt x="219210" y="310438"/>
                    </a:cubicBezTo>
                    <a:cubicBezTo>
                      <a:pt x="245785" y="333965"/>
                      <a:pt x="278074" y="355301"/>
                      <a:pt x="314460" y="357873"/>
                    </a:cubicBezTo>
                    <a:cubicBezTo>
                      <a:pt x="326080" y="358730"/>
                      <a:pt x="327985" y="341014"/>
                      <a:pt x="317127" y="337966"/>
                    </a:cubicBezTo>
                    <a:cubicBezTo>
                      <a:pt x="282170" y="328250"/>
                      <a:pt x="253405" y="311677"/>
                      <a:pt x="227020" y="286626"/>
                    </a:cubicBezTo>
                    <a:cubicBezTo>
                      <a:pt x="199684" y="260718"/>
                      <a:pt x="176062" y="230809"/>
                      <a:pt x="152440" y="201472"/>
                    </a:cubicBezTo>
                    <a:cubicBezTo>
                      <a:pt x="101195" y="137750"/>
                      <a:pt x="53761" y="70694"/>
                      <a:pt x="8993" y="2305"/>
                    </a:cubicBezTo>
                    <a:cubicBezTo>
                      <a:pt x="5659" y="-2934"/>
                      <a:pt x="-2246" y="1638"/>
                      <a:pt x="611" y="7258"/>
                    </a:cubicBezTo>
                    <a:lnTo>
                      <a:pt x="611" y="725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3" name="Freeform: Shape 577">
                <a:extLst>
                  <a:ext uri="{FF2B5EF4-FFF2-40B4-BE49-F238E27FC236}">
                    <a16:creationId xmlns:a16="http://schemas.microsoft.com/office/drawing/2014/main" id="{8A772592-4C88-4695-82B6-CC5C5B96D285}"/>
                  </a:ext>
                </a:extLst>
              </p:cNvPr>
              <p:cNvSpPr/>
              <p:nvPr/>
            </p:nvSpPr>
            <p:spPr>
              <a:xfrm>
                <a:off x="9313993" y="2958419"/>
                <a:ext cx="298850" cy="155593"/>
              </a:xfrm>
              <a:custGeom>
                <a:avLst/>
                <a:gdLst>
                  <a:gd name="connsiteX0" fmla="*/ 1101 w 298850"/>
                  <a:gd name="connsiteY0" fmla="*/ 4321 h 155593"/>
                  <a:gd name="connsiteX1" fmla="*/ 108162 w 298850"/>
                  <a:gd name="connsiteY1" fmla="*/ 130241 h 155593"/>
                  <a:gd name="connsiteX2" fmla="*/ 195697 w 298850"/>
                  <a:gd name="connsiteY2" fmla="*/ 155387 h 155593"/>
                  <a:gd name="connsiteX3" fmla="*/ 251228 w 298850"/>
                  <a:gd name="connsiteY3" fmla="*/ 152339 h 155593"/>
                  <a:gd name="connsiteX4" fmla="*/ 297710 w 298850"/>
                  <a:gd name="connsiteY4" fmla="*/ 138719 h 155593"/>
                  <a:gd name="connsiteX5" fmla="*/ 296948 w 298850"/>
                  <a:gd name="connsiteY5" fmla="*/ 132432 h 155593"/>
                  <a:gd name="connsiteX6" fmla="*/ 251228 w 298850"/>
                  <a:gd name="connsiteY6" fmla="*/ 132718 h 155593"/>
                  <a:gd name="connsiteX7" fmla="*/ 197983 w 298850"/>
                  <a:gd name="connsiteY7" fmla="*/ 135480 h 155593"/>
                  <a:gd name="connsiteX8" fmla="*/ 109686 w 298850"/>
                  <a:gd name="connsiteY8" fmla="*/ 108334 h 155593"/>
                  <a:gd name="connsiteX9" fmla="*/ 3483 w 298850"/>
                  <a:gd name="connsiteY9" fmla="*/ 320 h 155593"/>
                  <a:gd name="connsiteX10" fmla="*/ 1101 w 298850"/>
                  <a:gd name="connsiteY10" fmla="*/ 4321 h 155593"/>
                  <a:gd name="connsiteX11" fmla="*/ 1101 w 298850"/>
                  <a:gd name="connsiteY11" fmla="*/ 4321 h 155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8850" h="155593">
                    <a:moveTo>
                      <a:pt x="1101" y="4321"/>
                    </a:moveTo>
                    <a:cubicBezTo>
                      <a:pt x="47298" y="36610"/>
                      <a:pt x="59680" y="99475"/>
                      <a:pt x="108162" y="130241"/>
                    </a:cubicBezTo>
                    <a:cubicBezTo>
                      <a:pt x="134070" y="146624"/>
                      <a:pt x="165312" y="154054"/>
                      <a:pt x="195697" y="155387"/>
                    </a:cubicBezTo>
                    <a:cubicBezTo>
                      <a:pt x="214271" y="156149"/>
                      <a:pt x="232845" y="154721"/>
                      <a:pt x="251228" y="152339"/>
                    </a:cubicBezTo>
                    <a:cubicBezTo>
                      <a:pt x="267420" y="150244"/>
                      <a:pt x="285327" y="150244"/>
                      <a:pt x="297710" y="138719"/>
                    </a:cubicBezTo>
                    <a:cubicBezTo>
                      <a:pt x="299424" y="137099"/>
                      <a:pt x="299234" y="133480"/>
                      <a:pt x="296948" y="132432"/>
                    </a:cubicBezTo>
                    <a:cubicBezTo>
                      <a:pt x="282089" y="125860"/>
                      <a:pt x="266944" y="130813"/>
                      <a:pt x="251228" y="132718"/>
                    </a:cubicBezTo>
                    <a:cubicBezTo>
                      <a:pt x="233607" y="134813"/>
                      <a:pt x="215795" y="136147"/>
                      <a:pt x="197983" y="135480"/>
                    </a:cubicBezTo>
                    <a:cubicBezTo>
                      <a:pt x="166836" y="134337"/>
                      <a:pt x="135118" y="127098"/>
                      <a:pt x="109686" y="108334"/>
                    </a:cubicBezTo>
                    <a:cubicBezTo>
                      <a:pt x="68157" y="77663"/>
                      <a:pt x="51584" y="23466"/>
                      <a:pt x="3483" y="320"/>
                    </a:cubicBezTo>
                    <a:cubicBezTo>
                      <a:pt x="720" y="-1108"/>
                      <a:pt x="-1375" y="2606"/>
                      <a:pt x="1101" y="4321"/>
                    </a:cubicBezTo>
                    <a:lnTo>
                      <a:pt x="1101" y="4321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4" name="Freeform: Shape 578">
                <a:extLst>
                  <a:ext uri="{FF2B5EF4-FFF2-40B4-BE49-F238E27FC236}">
                    <a16:creationId xmlns:a16="http://schemas.microsoft.com/office/drawing/2014/main" id="{B042B0A0-30CA-4BD2-B9BA-BEA579D37D15}"/>
                  </a:ext>
                </a:extLst>
              </p:cNvPr>
              <p:cNvSpPr/>
              <p:nvPr/>
            </p:nvSpPr>
            <p:spPr>
              <a:xfrm>
                <a:off x="9393295" y="3098812"/>
                <a:ext cx="109906" cy="528442"/>
              </a:xfrm>
              <a:custGeom>
                <a:avLst/>
                <a:gdLst>
                  <a:gd name="connsiteX0" fmla="*/ 95345 w 109906"/>
                  <a:gd name="connsiteY0" fmla="*/ 4041 h 528442"/>
                  <a:gd name="connsiteX1" fmla="*/ 20765 w 109906"/>
                  <a:gd name="connsiteY1" fmla="*/ 115864 h 528442"/>
                  <a:gd name="connsiteX2" fmla="*/ 1143 w 109906"/>
                  <a:gd name="connsiteY2" fmla="*/ 167204 h 528442"/>
                  <a:gd name="connsiteX3" fmla="*/ 0 w 109906"/>
                  <a:gd name="connsiteY3" fmla="*/ 236927 h 528442"/>
                  <a:gd name="connsiteX4" fmla="*/ 21050 w 109906"/>
                  <a:gd name="connsiteY4" fmla="*/ 522106 h 528442"/>
                  <a:gd name="connsiteX5" fmla="*/ 38481 w 109906"/>
                  <a:gd name="connsiteY5" fmla="*/ 519724 h 528442"/>
                  <a:gd name="connsiteX6" fmla="*/ 19717 w 109906"/>
                  <a:gd name="connsiteY6" fmla="*/ 243880 h 528442"/>
                  <a:gd name="connsiteX7" fmla="*/ 20098 w 109906"/>
                  <a:gd name="connsiteY7" fmla="*/ 176443 h 528442"/>
                  <a:gd name="connsiteX8" fmla="*/ 24955 w 109906"/>
                  <a:gd name="connsiteY8" fmla="*/ 141963 h 528442"/>
                  <a:gd name="connsiteX9" fmla="*/ 41624 w 109906"/>
                  <a:gd name="connsiteY9" fmla="*/ 119389 h 528442"/>
                  <a:gd name="connsiteX10" fmla="*/ 108966 w 109906"/>
                  <a:gd name="connsiteY10" fmla="*/ 11947 h 528442"/>
                  <a:gd name="connsiteX11" fmla="*/ 95345 w 109906"/>
                  <a:gd name="connsiteY11" fmla="*/ 4041 h 528442"/>
                  <a:gd name="connsiteX12" fmla="*/ 95345 w 109906"/>
                  <a:gd name="connsiteY12" fmla="*/ 4041 h 52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9906" h="528442">
                    <a:moveTo>
                      <a:pt x="95345" y="4041"/>
                    </a:moveTo>
                    <a:cubicBezTo>
                      <a:pt x="74390" y="43855"/>
                      <a:pt x="49149" y="80908"/>
                      <a:pt x="20765" y="115864"/>
                    </a:cubicBezTo>
                    <a:cubicBezTo>
                      <a:pt x="7715" y="131962"/>
                      <a:pt x="2000" y="146344"/>
                      <a:pt x="1143" y="167204"/>
                    </a:cubicBezTo>
                    <a:cubicBezTo>
                      <a:pt x="191" y="190445"/>
                      <a:pt x="0" y="213686"/>
                      <a:pt x="0" y="236927"/>
                    </a:cubicBezTo>
                    <a:cubicBezTo>
                      <a:pt x="0" y="332082"/>
                      <a:pt x="5810" y="428189"/>
                      <a:pt x="21050" y="522106"/>
                    </a:cubicBezTo>
                    <a:cubicBezTo>
                      <a:pt x="22669" y="531916"/>
                      <a:pt x="39624" y="529726"/>
                      <a:pt x="38481" y="519724"/>
                    </a:cubicBezTo>
                    <a:cubicBezTo>
                      <a:pt x="28480" y="427903"/>
                      <a:pt x="20669" y="336273"/>
                      <a:pt x="19717" y="243880"/>
                    </a:cubicBezTo>
                    <a:cubicBezTo>
                      <a:pt x="19431" y="221401"/>
                      <a:pt x="19621" y="198922"/>
                      <a:pt x="20098" y="176443"/>
                    </a:cubicBezTo>
                    <a:cubicBezTo>
                      <a:pt x="20383" y="164918"/>
                      <a:pt x="19526" y="152536"/>
                      <a:pt x="24955" y="141963"/>
                    </a:cubicBezTo>
                    <a:cubicBezTo>
                      <a:pt x="29242" y="133676"/>
                      <a:pt x="35909" y="126723"/>
                      <a:pt x="41624" y="119389"/>
                    </a:cubicBezTo>
                    <a:cubicBezTo>
                      <a:pt x="67913" y="85956"/>
                      <a:pt x="90297" y="50142"/>
                      <a:pt x="108966" y="11947"/>
                    </a:cubicBezTo>
                    <a:cubicBezTo>
                      <a:pt x="113538" y="2898"/>
                      <a:pt x="100203" y="-5103"/>
                      <a:pt x="95345" y="4041"/>
                    </a:cubicBezTo>
                    <a:lnTo>
                      <a:pt x="95345" y="4041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5" name="Freeform: Shape 579">
                <a:extLst>
                  <a:ext uri="{FF2B5EF4-FFF2-40B4-BE49-F238E27FC236}">
                    <a16:creationId xmlns:a16="http://schemas.microsoft.com/office/drawing/2014/main" id="{5813DC10-6A31-4361-A76B-5795F4884D7F}"/>
                  </a:ext>
                </a:extLst>
              </p:cNvPr>
              <p:cNvSpPr/>
              <p:nvPr/>
            </p:nvSpPr>
            <p:spPr>
              <a:xfrm>
                <a:off x="9640619" y="3134963"/>
                <a:ext cx="36020" cy="104349"/>
              </a:xfrm>
              <a:custGeom>
                <a:avLst/>
                <a:gdLst>
                  <a:gd name="connsiteX0" fmla="*/ 22519 w 36020"/>
                  <a:gd name="connsiteY0" fmla="*/ 6180 h 104349"/>
                  <a:gd name="connsiteX1" fmla="*/ 17661 w 36020"/>
                  <a:gd name="connsiteY1" fmla="*/ 51519 h 104349"/>
                  <a:gd name="connsiteX2" fmla="*/ 10517 w 36020"/>
                  <a:gd name="connsiteY2" fmla="*/ 72760 h 104349"/>
                  <a:gd name="connsiteX3" fmla="*/ 421 w 36020"/>
                  <a:gd name="connsiteY3" fmla="*/ 94191 h 104349"/>
                  <a:gd name="connsiteX4" fmla="*/ 5088 w 36020"/>
                  <a:gd name="connsiteY4" fmla="*/ 103716 h 104349"/>
                  <a:gd name="connsiteX5" fmla="*/ 15089 w 36020"/>
                  <a:gd name="connsiteY5" fmla="*/ 100382 h 104349"/>
                  <a:gd name="connsiteX6" fmla="*/ 25853 w 36020"/>
                  <a:gd name="connsiteY6" fmla="*/ 78094 h 104349"/>
                  <a:gd name="connsiteX7" fmla="*/ 32520 w 36020"/>
                  <a:gd name="connsiteY7" fmla="*/ 54757 h 104349"/>
                  <a:gd name="connsiteX8" fmla="*/ 35378 w 36020"/>
                  <a:gd name="connsiteY8" fmla="*/ 6180 h 104349"/>
                  <a:gd name="connsiteX9" fmla="*/ 22519 w 36020"/>
                  <a:gd name="connsiteY9" fmla="*/ 6180 h 104349"/>
                  <a:gd name="connsiteX10" fmla="*/ 22519 w 36020"/>
                  <a:gd name="connsiteY10" fmla="*/ 6180 h 10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20" h="104349">
                    <a:moveTo>
                      <a:pt x="22519" y="6180"/>
                    </a:moveTo>
                    <a:cubicBezTo>
                      <a:pt x="23090" y="21515"/>
                      <a:pt x="21566" y="36660"/>
                      <a:pt x="17661" y="51519"/>
                    </a:cubicBezTo>
                    <a:cubicBezTo>
                      <a:pt x="15756" y="58758"/>
                      <a:pt x="13375" y="65902"/>
                      <a:pt x="10517" y="72760"/>
                    </a:cubicBezTo>
                    <a:cubicBezTo>
                      <a:pt x="7469" y="79999"/>
                      <a:pt x="3374" y="86857"/>
                      <a:pt x="421" y="94191"/>
                    </a:cubicBezTo>
                    <a:cubicBezTo>
                      <a:pt x="-1103" y="97810"/>
                      <a:pt x="1754" y="102382"/>
                      <a:pt x="5088" y="103716"/>
                    </a:cubicBezTo>
                    <a:cubicBezTo>
                      <a:pt x="9089" y="105335"/>
                      <a:pt x="12708" y="103716"/>
                      <a:pt x="15089" y="100382"/>
                    </a:cubicBezTo>
                    <a:cubicBezTo>
                      <a:pt x="19947" y="93905"/>
                      <a:pt x="23090" y="85714"/>
                      <a:pt x="25853" y="78094"/>
                    </a:cubicBezTo>
                    <a:cubicBezTo>
                      <a:pt x="28615" y="70474"/>
                      <a:pt x="30901" y="62758"/>
                      <a:pt x="32520" y="54757"/>
                    </a:cubicBezTo>
                    <a:cubicBezTo>
                      <a:pt x="35854" y="38755"/>
                      <a:pt x="36806" y="22372"/>
                      <a:pt x="35378" y="6180"/>
                    </a:cubicBezTo>
                    <a:cubicBezTo>
                      <a:pt x="34616" y="-1916"/>
                      <a:pt x="22138" y="-2202"/>
                      <a:pt x="22519" y="6180"/>
                    </a:cubicBezTo>
                    <a:lnTo>
                      <a:pt x="22519" y="6180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6" name="Freeform: Shape 580">
                <a:extLst>
                  <a:ext uri="{FF2B5EF4-FFF2-40B4-BE49-F238E27FC236}">
                    <a16:creationId xmlns:a16="http://schemas.microsoft.com/office/drawing/2014/main" id="{02D3774F-D9BC-4243-B22E-960E00EE211F}"/>
                  </a:ext>
                </a:extLst>
              </p:cNvPr>
              <p:cNvSpPr/>
              <p:nvPr/>
            </p:nvSpPr>
            <p:spPr>
              <a:xfrm>
                <a:off x="9452897" y="3224773"/>
                <a:ext cx="260467" cy="49909"/>
              </a:xfrm>
              <a:custGeom>
                <a:avLst/>
                <a:gdLst>
                  <a:gd name="connsiteX0" fmla="*/ 5263 w 260467"/>
                  <a:gd name="connsiteY0" fmla="*/ 45529 h 49909"/>
                  <a:gd name="connsiteX1" fmla="*/ 135184 w 260467"/>
                  <a:gd name="connsiteY1" fmla="*/ 32861 h 49909"/>
                  <a:gd name="connsiteX2" fmla="*/ 197858 w 260467"/>
                  <a:gd name="connsiteY2" fmla="*/ 19812 h 49909"/>
                  <a:gd name="connsiteX3" fmla="*/ 224147 w 260467"/>
                  <a:gd name="connsiteY3" fmla="*/ 25431 h 49909"/>
                  <a:gd name="connsiteX4" fmla="*/ 242435 w 260467"/>
                  <a:gd name="connsiteY4" fmla="*/ 45529 h 49909"/>
                  <a:gd name="connsiteX5" fmla="*/ 260437 w 260467"/>
                  <a:gd name="connsiteY5" fmla="*/ 40671 h 49909"/>
                  <a:gd name="connsiteX6" fmla="*/ 225862 w 260467"/>
                  <a:gd name="connsiteY6" fmla="*/ 3905 h 49909"/>
                  <a:gd name="connsiteX7" fmla="*/ 160711 w 260467"/>
                  <a:gd name="connsiteY7" fmla="*/ 6858 h 49909"/>
                  <a:gd name="connsiteX8" fmla="*/ 5167 w 260467"/>
                  <a:gd name="connsiteY8" fmla="*/ 34766 h 49909"/>
                  <a:gd name="connsiteX9" fmla="*/ 5263 w 260467"/>
                  <a:gd name="connsiteY9" fmla="*/ 45529 h 49909"/>
                  <a:gd name="connsiteX10" fmla="*/ 5263 w 260467"/>
                  <a:gd name="connsiteY10" fmla="*/ 45529 h 4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0467" h="49909">
                    <a:moveTo>
                      <a:pt x="5263" y="45529"/>
                    </a:moveTo>
                    <a:cubicBezTo>
                      <a:pt x="49363" y="45624"/>
                      <a:pt x="92131" y="42862"/>
                      <a:pt x="135184" y="32861"/>
                    </a:cubicBezTo>
                    <a:cubicBezTo>
                      <a:pt x="155758" y="28098"/>
                      <a:pt x="176617" y="20193"/>
                      <a:pt x="197858" y="19812"/>
                    </a:cubicBezTo>
                    <a:cubicBezTo>
                      <a:pt x="207002" y="19621"/>
                      <a:pt x="216051" y="21145"/>
                      <a:pt x="224147" y="25431"/>
                    </a:cubicBezTo>
                    <a:cubicBezTo>
                      <a:pt x="233291" y="30289"/>
                      <a:pt x="236815" y="37338"/>
                      <a:pt x="242435" y="45529"/>
                    </a:cubicBezTo>
                    <a:cubicBezTo>
                      <a:pt x="247388" y="52768"/>
                      <a:pt x="261199" y="50958"/>
                      <a:pt x="260437" y="40671"/>
                    </a:cubicBezTo>
                    <a:cubicBezTo>
                      <a:pt x="259104" y="22383"/>
                      <a:pt x="241959" y="9525"/>
                      <a:pt x="225862" y="3905"/>
                    </a:cubicBezTo>
                    <a:cubicBezTo>
                      <a:pt x="204621" y="-3620"/>
                      <a:pt x="181761" y="1047"/>
                      <a:pt x="160711" y="6858"/>
                    </a:cubicBezTo>
                    <a:cubicBezTo>
                      <a:pt x="110133" y="20859"/>
                      <a:pt x="57650" y="32099"/>
                      <a:pt x="5167" y="34766"/>
                    </a:cubicBezTo>
                    <a:cubicBezTo>
                      <a:pt x="-1691" y="35052"/>
                      <a:pt x="-1786" y="45529"/>
                      <a:pt x="5263" y="45529"/>
                    </a:cubicBezTo>
                    <a:lnTo>
                      <a:pt x="5263" y="45529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7" name="Freeform: Shape 581">
                <a:extLst>
                  <a:ext uri="{FF2B5EF4-FFF2-40B4-BE49-F238E27FC236}">
                    <a16:creationId xmlns:a16="http://schemas.microsoft.com/office/drawing/2014/main" id="{505B8961-6FF0-4E30-9060-1322A375016D}"/>
                  </a:ext>
                </a:extLst>
              </p:cNvPr>
              <p:cNvSpPr/>
              <p:nvPr/>
            </p:nvSpPr>
            <p:spPr>
              <a:xfrm>
                <a:off x="9230295" y="3258625"/>
                <a:ext cx="175194" cy="46173"/>
              </a:xfrm>
              <a:custGeom>
                <a:avLst/>
                <a:gdLst>
                  <a:gd name="connsiteX0" fmla="*/ 166238 w 175194"/>
                  <a:gd name="connsiteY0" fmla="*/ 1009 h 46173"/>
                  <a:gd name="connsiteX1" fmla="*/ 86609 w 175194"/>
                  <a:gd name="connsiteY1" fmla="*/ 28251 h 46173"/>
                  <a:gd name="connsiteX2" fmla="*/ 4122 w 175194"/>
                  <a:gd name="connsiteY2" fmla="*/ 23679 h 46173"/>
                  <a:gd name="connsiteX3" fmla="*/ 1931 w 175194"/>
                  <a:gd name="connsiteY3" fmla="*/ 31584 h 46173"/>
                  <a:gd name="connsiteX4" fmla="*/ 42794 w 175194"/>
                  <a:gd name="connsiteY4" fmla="*/ 45205 h 46173"/>
                  <a:gd name="connsiteX5" fmla="*/ 88895 w 175194"/>
                  <a:gd name="connsiteY5" fmla="*/ 44253 h 46173"/>
                  <a:gd name="connsiteX6" fmla="*/ 172334 w 175194"/>
                  <a:gd name="connsiteY6" fmla="*/ 11677 h 46173"/>
                  <a:gd name="connsiteX7" fmla="*/ 166238 w 175194"/>
                  <a:gd name="connsiteY7" fmla="*/ 1009 h 46173"/>
                  <a:gd name="connsiteX8" fmla="*/ 166238 w 175194"/>
                  <a:gd name="connsiteY8" fmla="*/ 1009 h 46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194" h="46173">
                    <a:moveTo>
                      <a:pt x="166238" y="1009"/>
                    </a:moveTo>
                    <a:cubicBezTo>
                      <a:pt x="142044" y="16249"/>
                      <a:pt x="114993" y="25393"/>
                      <a:pt x="86609" y="28251"/>
                    </a:cubicBezTo>
                    <a:cubicBezTo>
                      <a:pt x="59081" y="31013"/>
                      <a:pt x="31459" y="26727"/>
                      <a:pt x="4122" y="23679"/>
                    </a:cubicBezTo>
                    <a:cubicBezTo>
                      <a:pt x="-259" y="23202"/>
                      <a:pt x="-1402" y="29584"/>
                      <a:pt x="1931" y="31584"/>
                    </a:cubicBezTo>
                    <a:cubicBezTo>
                      <a:pt x="14885" y="39204"/>
                      <a:pt x="27839" y="43586"/>
                      <a:pt x="42794" y="45205"/>
                    </a:cubicBezTo>
                    <a:cubicBezTo>
                      <a:pt x="58034" y="46824"/>
                      <a:pt x="73655" y="46348"/>
                      <a:pt x="88895" y="44253"/>
                    </a:cubicBezTo>
                    <a:cubicBezTo>
                      <a:pt x="118708" y="40062"/>
                      <a:pt x="147569" y="28632"/>
                      <a:pt x="172334" y="11677"/>
                    </a:cubicBezTo>
                    <a:cubicBezTo>
                      <a:pt x="178906" y="7200"/>
                      <a:pt x="173000" y="-3277"/>
                      <a:pt x="166238" y="1009"/>
                    </a:cubicBezTo>
                    <a:lnTo>
                      <a:pt x="166238" y="1009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8" name="Freeform: Shape 582">
                <a:extLst>
                  <a:ext uri="{FF2B5EF4-FFF2-40B4-BE49-F238E27FC236}">
                    <a16:creationId xmlns:a16="http://schemas.microsoft.com/office/drawing/2014/main" id="{1819CACA-370A-4F09-A910-F7C42800035A}"/>
                  </a:ext>
                </a:extLst>
              </p:cNvPr>
              <p:cNvSpPr/>
              <p:nvPr/>
            </p:nvSpPr>
            <p:spPr>
              <a:xfrm>
                <a:off x="9518026" y="3646042"/>
                <a:ext cx="153736" cy="119652"/>
              </a:xfrm>
              <a:custGeom>
                <a:avLst/>
                <a:gdLst>
                  <a:gd name="connsiteX0" fmla="*/ 1189 w 153736"/>
                  <a:gd name="connsiteY0" fmla="*/ 4403 h 119652"/>
                  <a:gd name="connsiteX1" fmla="*/ 83104 w 153736"/>
                  <a:gd name="connsiteY1" fmla="*/ 55267 h 119652"/>
                  <a:gd name="connsiteX2" fmla="*/ 117490 w 153736"/>
                  <a:gd name="connsiteY2" fmla="*/ 87747 h 119652"/>
                  <a:gd name="connsiteX3" fmla="*/ 133111 w 153736"/>
                  <a:gd name="connsiteY3" fmla="*/ 105559 h 119652"/>
                  <a:gd name="connsiteX4" fmla="*/ 149589 w 153736"/>
                  <a:gd name="connsiteY4" fmla="*/ 119561 h 119652"/>
                  <a:gd name="connsiteX5" fmla="*/ 153685 w 153736"/>
                  <a:gd name="connsiteY5" fmla="*/ 116417 h 119652"/>
                  <a:gd name="connsiteX6" fmla="*/ 143969 w 153736"/>
                  <a:gd name="connsiteY6" fmla="*/ 96320 h 119652"/>
                  <a:gd name="connsiteX7" fmla="*/ 128253 w 153736"/>
                  <a:gd name="connsiteY7" fmla="*/ 78603 h 119652"/>
                  <a:gd name="connsiteX8" fmla="*/ 90534 w 153736"/>
                  <a:gd name="connsiteY8" fmla="*/ 45456 h 119652"/>
                  <a:gd name="connsiteX9" fmla="*/ 2809 w 153736"/>
                  <a:gd name="connsiteY9" fmla="*/ 117 h 119652"/>
                  <a:gd name="connsiteX10" fmla="*/ 1189 w 153736"/>
                  <a:gd name="connsiteY10" fmla="*/ 4403 h 119652"/>
                  <a:gd name="connsiteX11" fmla="*/ 1189 w 153736"/>
                  <a:gd name="connsiteY11" fmla="*/ 4403 h 11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736" h="119652">
                    <a:moveTo>
                      <a:pt x="1189" y="4403"/>
                    </a:moveTo>
                    <a:cubicBezTo>
                      <a:pt x="30622" y="17453"/>
                      <a:pt x="58149" y="34883"/>
                      <a:pt x="83104" y="55267"/>
                    </a:cubicBezTo>
                    <a:cubicBezTo>
                      <a:pt x="95392" y="65268"/>
                      <a:pt x="106726" y="76222"/>
                      <a:pt x="117490" y="87747"/>
                    </a:cubicBezTo>
                    <a:cubicBezTo>
                      <a:pt x="122919" y="93557"/>
                      <a:pt x="128062" y="99463"/>
                      <a:pt x="133111" y="105559"/>
                    </a:cubicBezTo>
                    <a:cubicBezTo>
                      <a:pt x="137397" y="110798"/>
                      <a:pt x="142636" y="117941"/>
                      <a:pt x="149589" y="119561"/>
                    </a:cubicBezTo>
                    <a:cubicBezTo>
                      <a:pt x="151780" y="120037"/>
                      <a:pt x="153494" y="118608"/>
                      <a:pt x="153685" y="116417"/>
                    </a:cubicBezTo>
                    <a:cubicBezTo>
                      <a:pt x="154351" y="108988"/>
                      <a:pt x="148446" y="101749"/>
                      <a:pt x="143969" y="96320"/>
                    </a:cubicBezTo>
                    <a:cubicBezTo>
                      <a:pt x="139016" y="90224"/>
                      <a:pt x="133777" y="84318"/>
                      <a:pt x="128253" y="78603"/>
                    </a:cubicBezTo>
                    <a:cubicBezTo>
                      <a:pt x="116728" y="66506"/>
                      <a:pt x="103869" y="55553"/>
                      <a:pt x="90534" y="45456"/>
                    </a:cubicBezTo>
                    <a:cubicBezTo>
                      <a:pt x="64054" y="25454"/>
                      <a:pt x="34241" y="10595"/>
                      <a:pt x="2809" y="117"/>
                    </a:cubicBezTo>
                    <a:cubicBezTo>
                      <a:pt x="523" y="-740"/>
                      <a:pt x="-1287" y="3356"/>
                      <a:pt x="1189" y="4403"/>
                    </a:cubicBezTo>
                    <a:lnTo>
                      <a:pt x="1189" y="4403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9" name="Freeform: Shape 583">
                <a:extLst>
                  <a:ext uri="{FF2B5EF4-FFF2-40B4-BE49-F238E27FC236}">
                    <a16:creationId xmlns:a16="http://schemas.microsoft.com/office/drawing/2014/main" id="{3CC23F8D-58EB-4AD4-87B6-732835311743}"/>
                  </a:ext>
                </a:extLst>
              </p:cNvPr>
              <p:cNvSpPr/>
              <p:nvPr/>
            </p:nvSpPr>
            <p:spPr>
              <a:xfrm>
                <a:off x="9583451" y="3609757"/>
                <a:ext cx="128402" cy="89051"/>
              </a:xfrm>
              <a:custGeom>
                <a:avLst/>
                <a:gdLst>
                  <a:gd name="connsiteX0" fmla="*/ 3582 w 128402"/>
                  <a:gd name="connsiteY0" fmla="*/ 9827 h 89051"/>
                  <a:gd name="connsiteX1" fmla="*/ 65494 w 128402"/>
                  <a:gd name="connsiteY1" fmla="*/ 41355 h 89051"/>
                  <a:gd name="connsiteX2" fmla="*/ 91116 w 128402"/>
                  <a:gd name="connsiteY2" fmla="*/ 64787 h 89051"/>
                  <a:gd name="connsiteX3" fmla="*/ 103308 w 128402"/>
                  <a:gd name="connsiteY3" fmla="*/ 77264 h 89051"/>
                  <a:gd name="connsiteX4" fmla="*/ 117882 w 128402"/>
                  <a:gd name="connsiteY4" fmla="*/ 88885 h 89051"/>
                  <a:gd name="connsiteX5" fmla="*/ 128169 w 128402"/>
                  <a:gd name="connsiteY5" fmla="*/ 78598 h 89051"/>
                  <a:gd name="connsiteX6" fmla="*/ 116072 w 128402"/>
                  <a:gd name="connsiteY6" fmla="*/ 64405 h 89051"/>
                  <a:gd name="connsiteX7" fmla="*/ 101975 w 128402"/>
                  <a:gd name="connsiteY7" fmla="*/ 52499 h 89051"/>
                  <a:gd name="connsiteX8" fmla="*/ 71876 w 128402"/>
                  <a:gd name="connsiteY8" fmla="*/ 30020 h 89051"/>
                  <a:gd name="connsiteX9" fmla="*/ 6344 w 128402"/>
                  <a:gd name="connsiteY9" fmla="*/ 112 h 89051"/>
                  <a:gd name="connsiteX10" fmla="*/ 3582 w 128402"/>
                  <a:gd name="connsiteY10" fmla="*/ 9827 h 89051"/>
                  <a:gd name="connsiteX11" fmla="*/ 3582 w 128402"/>
                  <a:gd name="connsiteY11" fmla="*/ 9827 h 89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402" h="89051">
                    <a:moveTo>
                      <a:pt x="3582" y="9827"/>
                    </a:moveTo>
                    <a:cubicBezTo>
                      <a:pt x="26346" y="15352"/>
                      <a:pt x="47492" y="26496"/>
                      <a:pt x="65494" y="41355"/>
                    </a:cubicBezTo>
                    <a:cubicBezTo>
                      <a:pt x="74448" y="48689"/>
                      <a:pt x="82925" y="56595"/>
                      <a:pt x="91116" y="64787"/>
                    </a:cubicBezTo>
                    <a:cubicBezTo>
                      <a:pt x="95212" y="68882"/>
                      <a:pt x="99308" y="73073"/>
                      <a:pt x="103308" y="77264"/>
                    </a:cubicBezTo>
                    <a:cubicBezTo>
                      <a:pt x="107499" y="81550"/>
                      <a:pt x="111690" y="87742"/>
                      <a:pt x="117882" y="88885"/>
                    </a:cubicBezTo>
                    <a:cubicBezTo>
                      <a:pt x="124263" y="90028"/>
                      <a:pt x="129597" y="85170"/>
                      <a:pt x="128169" y="78598"/>
                    </a:cubicBezTo>
                    <a:cubicBezTo>
                      <a:pt x="126835" y="72311"/>
                      <a:pt x="120739" y="68406"/>
                      <a:pt x="116072" y="64405"/>
                    </a:cubicBezTo>
                    <a:cubicBezTo>
                      <a:pt x="111405" y="60405"/>
                      <a:pt x="106737" y="56405"/>
                      <a:pt x="101975" y="52499"/>
                    </a:cubicBezTo>
                    <a:cubicBezTo>
                      <a:pt x="92259" y="44593"/>
                      <a:pt x="82258" y="36878"/>
                      <a:pt x="71876" y="30020"/>
                    </a:cubicBezTo>
                    <a:cubicBezTo>
                      <a:pt x="51683" y="16590"/>
                      <a:pt x="30252" y="5160"/>
                      <a:pt x="6344" y="112"/>
                    </a:cubicBezTo>
                    <a:cubicBezTo>
                      <a:pt x="-38" y="-1126"/>
                      <a:pt x="-2705" y="8303"/>
                      <a:pt x="3582" y="9827"/>
                    </a:cubicBezTo>
                    <a:lnTo>
                      <a:pt x="3582" y="9827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0" name="Freeform: Shape 584">
                <a:extLst>
                  <a:ext uri="{FF2B5EF4-FFF2-40B4-BE49-F238E27FC236}">
                    <a16:creationId xmlns:a16="http://schemas.microsoft.com/office/drawing/2014/main" id="{65CF27DA-F54F-4E0E-999F-622434C934FB}"/>
                  </a:ext>
                </a:extLst>
              </p:cNvPr>
              <p:cNvSpPr/>
              <p:nvPr/>
            </p:nvSpPr>
            <p:spPr>
              <a:xfrm>
                <a:off x="9668062" y="2998807"/>
                <a:ext cx="66659" cy="151035"/>
              </a:xfrm>
              <a:custGeom>
                <a:avLst/>
                <a:gdLst>
                  <a:gd name="connsiteX0" fmla="*/ 66418 w 66659"/>
                  <a:gd name="connsiteY0" fmla="*/ 144527 h 151035"/>
                  <a:gd name="connsiteX1" fmla="*/ 41748 w 66659"/>
                  <a:gd name="connsiteY1" fmla="*/ 69565 h 151035"/>
                  <a:gd name="connsiteX2" fmla="*/ 27175 w 66659"/>
                  <a:gd name="connsiteY2" fmla="*/ 34323 h 151035"/>
                  <a:gd name="connsiteX3" fmla="*/ 7649 w 66659"/>
                  <a:gd name="connsiteY3" fmla="*/ 1176 h 151035"/>
                  <a:gd name="connsiteX4" fmla="*/ 28 w 66659"/>
                  <a:gd name="connsiteY4" fmla="*/ 4319 h 151035"/>
                  <a:gd name="connsiteX5" fmla="*/ 12601 w 66659"/>
                  <a:gd name="connsiteY5" fmla="*/ 39752 h 151035"/>
                  <a:gd name="connsiteX6" fmla="*/ 28032 w 66659"/>
                  <a:gd name="connsiteY6" fmla="*/ 74709 h 151035"/>
                  <a:gd name="connsiteX7" fmla="*/ 56226 w 66659"/>
                  <a:gd name="connsiteY7" fmla="*/ 147289 h 151035"/>
                  <a:gd name="connsiteX8" fmla="*/ 66418 w 66659"/>
                  <a:gd name="connsiteY8" fmla="*/ 144527 h 151035"/>
                  <a:gd name="connsiteX9" fmla="*/ 66418 w 66659"/>
                  <a:gd name="connsiteY9" fmla="*/ 144527 h 151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59" h="151035">
                    <a:moveTo>
                      <a:pt x="66418" y="144527"/>
                    </a:moveTo>
                    <a:cubicBezTo>
                      <a:pt x="59179" y="119286"/>
                      <a:pt x="51273" y="94044"/>
                      <a:pt x="41748" y="69565"/>
                    </a:cubicBezTo>
                    <a:cubicBezTo>
                      <a:pt x="37081" y="57754"/>
                      <a:pt x="32223" y="45943"/>
                      <a:pt x="27175" y="34323"/>
                    </a:cubicBezTo>
                    <a:cubicBezTo>
                      <a:pt x="22126" y="22607"/>
                      <a:pt x="16888" y="10320"/>
                      <a:pt x="7649" y="1176"/>
                    </a:cubicBezTo>
                    <a:cubicBezTo>
                      <a:pt x="5172" y="-1301"/>
                      <a:pt x="-448" y="318"/>
                      <a:pt x="28" y="4319"/>
                    </a:cubicBezTo>
                    <a:cubicBezTo>
                      <a:pt x="1648" y="16892"/>
                      <a:pt x="7268" y="28417"/>
                      <a:pt x="12601" y="39752"/>
                    </a:cubicBezTo>
                    <a:cubicBezTo>
                      <a:pt x="17935" y="51277"/>
                      <a:pt x="23079" y="62993"/>
                      <a:pt x="28032" y="74709"/>
                    </a:cubicBezTo>
                    <a:cubicBezTo>
                      <a:pt x="38033" y="98712"/>
                      <a:pt x="47749" y="122715"/>
                      <a:pt x="56226" y="147289"/>
                    </a:cubicBezTo>
                    <a:cubicBezTo>
                      <a:pt x="58417" y="153766"/>
                      <a:pt x="68323" y="151194"/>
                      <a:pt x="66418" y="144527"/>
                    </a:cubicBezTo>
                    <a:lnTo>
                      <a:pt x="66418" y="144527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1" name="Freeform: Shape 585">
                <a:extLst>
                  <a:ext uri="{FF2B5EF4-FFF2-40B4-BE49-F238E27FC236}">
                    <a16:creationId xmlns:a16="http://schemas.microsoft.com/office/drawing/2014/main" id="{976EF01C-4528-4E98-BAB1-512EBF1A8339}"/>
                  </a:ext>
                </a:extLst>
              </p:cNvPr>
              <p:cNvSpPr/>
              <p:nvPr/>
            </p:nvSpPr>
            <p:spPr>
              <a:xfrm>
                <a:off x="9782520" y="3028275"/>
                <a:ext cx="60700" cy="89455"/>
              </a:xfrm>
              <a:custGeom>
                <a:avLst/>
                <a:gdLst>
                  <a:gd name="connsiteX0" fmla="*/ 8919 w 60700"/>
                  <a:gd name="connsiteY0" fmla="*/ 87532 h 89455"/>
                  <a:gd name="connsiteX1" fmla="*/ 37685 w 60700"/>
                  <a:gd name="connsiteY1" fmla="*/ 47241 h 89455"/>
                  <a:gd name="connsiteX2" fmla="*/ 50639 w 60700"/>
                  <a:gd name="connsiteY2" fmla="*/ 26667 h 89455"/>
                  <a:gd name="connsiteX3" fmla="*/ 60640 w 60700"/>
                  <a:gd name="connsiteY3" fmla="*/ 4188 h 89455"/>
                  <a:gd name="connsiteX4" fmla="*/ 55116 w 60700"/>
                  <a:gd name="connsiteY4" fmla="*/ 950 h 89455"/>
                  <a:gd name="connsiteX5" fmla="*/ 41495 w 60700"/>
                  <a:gd name="connsiteY5" fmla="*/ 20381 h 89455"/>
                  <a:gd name="connsiteX6" fmla="*/ 28636 w 60700"/>
                  <a:gd name="connsiteY6" fmla="*/ 41907 h 89455"/>
                  <a:gd name="connsiteX7" fmla="*/ 919 w 60700"/>
                  <a:gd name="connsiteY7" fmla="*/ 82770 h 89455"/>
                  <a:gd name="connsiteX8" fmla="*/ 8919 w 60700"/>
                  <a:gd name="connsiteY8" fmla="*/ 87532 h 89455"/>
                  <a:gd name="connsiteX9" fmla="*/ 8919 w 60700"/>
                  <a:gd name="connsiteY9" fmla="*/ 87532 h 89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700" h="89455">
                    <a:moveTo>
                      <a:pt x="8919" y="87532"/>
                    </a:moveTo>
                    <a:cubicBezTo>
                      <a:pt x="19016" y="74483"/>
                      <a:pt x="28636" y="61053"/>
                      <a:pt x="37685" y="47241"/>
                    </a:cubicBezTo>
                    <a:cubicBezTo>
                      <a:pt x="42162" y="40478"/>
                      <a:pt x="46448" y="33620"/>
                      <a:pt x="50639" y="26667"/>
                    </a:cubicBezTo>
                    <a:cubicBezTo>
                      <a:pt x="54640" y="20000"/>
                      <a:pt x="59116" y="11999"/>
                      <a:pt x="60640" y="4188"/>
                    </a:cubicBezTo>
                    <a:cubicBezTo>
                      <a:pt x="61212" y="1045"/>
                      <a:pt x="57592" y="-1432"/>
                      <a:pt x="55116" y="950"/>
                    </a:cubicBezTo>
                    <a:cubicBezTo>
                      <a:pt x="49687" y="6284"/>
                      <a:pt x="45305" y="13809"/>
                      <a:pt x="41495" y="20381"/>
                    </a:cubicBezTo>
                    <a:cubicBezTo>
                      <a:pt x="37399" y="27620"/>
                      <a:pt x="33113" y="34859"/>
                      <a:pt x="28636" y="41907"/>
                    </a:cubicBezTo>
                    <a:cubicBezTo>
                      <a:pt x="19969" y="55909"/>
                      <a:pt x="10634" y="69530"/>
                      <a:pt x="919" y="82770"/>
                    </a:cubicBezTo>
                    <a:cubicBezTo>
                      <a:pt x="-2701" y="87722"/>
                      <a:pt x="5300" y="92104"/>
                      <a:pt x="8919" y="87532"/>
                    </a:cubicBezTo>
                    <a:lnTo>
                      <a:pt x="8919" y="87532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2" name="Freeform: Shape 586">
                <a:extLst>
                  <a:ext uri="{FF2B5EF4-FFF2-40B4-BE49-F238E27FC236}">
                    <a16:creationId xmlns:a16="http://schemas.microsoft.com/office/drawing/2014/main" id="{A061E98F-C81A-427A-B022-69C7D41BADBC}"/>
                  </a:ext>
                </a:extLst>
              </p:cNvPr>
              <p:cNvSpPr/>
              <p:nvPr/>
            </p:nvSpPr>
            <p:spPr>
              <a:xfrm>
                <a:off x="9249562" y="3588447"/>
                <a:ext cx="169158" cy="51789"/>
              </a:xfrm>
              <a:custGeom>
                <a:avLst/>
                <a:gdLst>
                  <a:gd name="connsiteX0" fmla="*/ 160592 w 169158"/>
                  <a:gd name="connsiteY0" fmla="*/ 752 h 51789"/>
                  <a:gd name="connsiteX1" fmla="*/ 84392 w 169158"/>
                  <a:gd name="connsiteY1" fmla="*/ 30566 h 51789"/>
                  <a:gd name="connsiteX2" fmla="*/ 44768 w 169158"/>
                  <a:gd name="connsiteY2" fmla="*/ 36471 h 51789"/>
                  <a:gd name="connsiteX3" fmla="*/ 4287 w 169158"/>
                  <a:gd name="connsiteY3" fmla="*/ 38948 h 51789"/>
                  <a:gd name="connsiteX4" fmla="*/ 4287 w 169158"/>
                  <a:gd name="connsiteY4" fmla="*/ 50473 h 51789"/>
                  <a:gd name="connsiteX5" fmla="*/ 46578 w 169158"/>
                  <a:gd name="connsiteY5" fmla="*/ 49330 h 51789"/>
                  <a:gd name="connsiteX6" fmla="*/ 87440 w 169158"/>
                  <a:gd name="connsiteY6" fmla="*/ 41138 h 51789"/>
                  <a:gd name="connsiteX7" fmla="*/ 166497 w 169158"/>
                  <a:gd name="connsiteY7" fmla="*/ 10468 h 51789"/>
                  <a:gd name="connsiteX8" fmla="*/ 160592 w 169158"/>
                  <a:gd name="connsiteY8" fmla="*/ 752 h 51789"/>
                  <a:gd name="connsiteX9" fmla="*/ 160592 w 169158"/>
                  <a:gd name="connsiteY9" fmla="*/ 752 h 51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9158" h="51789">
                    <a:moveTo>
                      <a:pt x="160592" y="752"/>
                    </a:moveTo>
                    <a:cubicBezTo>
                      <a:pt x="136779" y="13897"/>
                      <a:pt x="111062" y="24755"/>
                      <a:pt x="84392" y="30566"/>
                    </a:cubicBezTo>
                    <a:cubicBezTo>
                      <a:pt x="71343" y="33423"/>
                      <a:pt x="58103" y="35423"/>
                      <a:pt x="44768" y="36471"/>
                    </a:cubicBezTo>
                    <a:cubicBezTo>
                      <a:pt x="31242" y="37614"/>
                      <a:pt x="17622" y="36852"/>
                      <a:pt x="4287" y="38948"/>
                    </a:cubicBezTo>
                    <a:cubicBezTo>
                      <a:pt x="-1524" y="39900"/>
                      <a:pt x="-1333" y="49425"/>
                      <a:pt x="4287" y="50473"/>
                    </a:cubicBezTo>
                    <a:cubicBezTo>
                      <a:pt x="18193" y="53140"/>
                      <a:pt x="32576" y="51235"/>
                      <a:pt x="46578" y="49330"/>
                    </a:cubicBezTo>
                    <a:cubicBezTo>
                      <a:pt x="60389" y="47425"/>
                      <a:pt x="74010" y="44758"/>
                      <a:pt x="87440" y="41138"/>
                    </a:cubicBezTo>
                    <a:cubicBezTo>
                      <a:pt x="114967" y="33804"/>
                      <a:pt x="141351" y="24089"/>
                      <a:pt x="166497" y="10468"/>
                    </a:cubicBezTo>
                    <a:cubicBezTo>
                      <a:pt x="172689" y="7039"/>
                      <a:pt x="166974" y="-2772"/>
                      <a:pt x="160592" y="752"/>
                    </a:cubicBezTo>
                    <a:lnTo>
                      <a:pt x="160592" y="752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3" name="Freeform: Shape 587">
                <a:extLst>
                  <a:ext uri="{FF2B5EF4-FFF2-40B4-BE49-F238E27FC236}">
                    <a16:creationId xmlns:a16="http://schemas.microsoft.com/office/drawing/2014/main" id="{282836AE-31F3-4790-9F93-009EC66946AD}"/>
                  </a:ext>
                </a:extLst>
              </p:cNvPr>
              <p:cNvSpPr/>
              <p:nvPr/>
            </p:nvSpPr>
            <p:spPr>
              <a:xfrm>
                <a:off x="9259114" y="3812419"/>
                <a:ext cx="265957" cy="213435"/>
              </a:xfrm>
              <a:custGeom>
                <a:avLst/>
                <a:gdLst>
                  <a:gd name="connsiteX0" fmla="*/ 156754 w 265957"/>
                  <a:gd name="connsiteY0" fmla="*/ 212930 h 213435"/>
                  <a:gd name="connsiteX1" fmla="*/ 222001 w 265957"/>
                  <a:gd name="connsiteY1" fmla="*/ 175211 h 213435"/>
                  <a:gd name="connsiteX2" fmla="*/ 247813 w 265957"/>
                  <a:gd name="connsiteY2" fmla="*/ 154446 h 213435"/>
                  <a:gd name="connsiteX3" fmla="*/ 265911 w 265957"/>
                  <a:gd name="connsiteY3" fmla="*/ 129967 h 213435"/>
                  <a:gd name="connsiteX4" fmla="*/ 245813 w 265957"/>
                  <a:gd name="connsiteY4" fmla="*/ 71293 h 213435"/>
                  <a:gd name="connsiteX5" fmla="*/ 206284 w 265957"/>
                  <a:gd name="connsiteY5" fmla="*/ 27002 h 213435"/>
                  <a:gd name="connsiteX6" fmla="*/ 148944 w 265957"/>
                  <a:gd name="connsiteY6" fmla="*/ 46 h 213435"/>
                  <a:gd name="connsiteX7" fmla="*/ 130561 w 265957"/>
                  <a:gd name="connsiteY7" fmla="*/ 5475 h 213435"/>
                  <a:gd name="connsiteX8" fmla="*/ 33787 w 265957"/>
                  <a:gd name="connsiteY8" fmla="*/ 83009 h 213435"/>
                  <a:gd name="connsiteX9" fmla="*/ 1306 w 265957"/>
                  <a:gd name="connsiteY9" fmla="*/ 142159 h 213435"/>
                  <a:gd name="connsiteX10" fmla="*/ 5497 w 265957"/>
                  <a:gd name="connsiteY10" fmla="*/ 181688 h 213435"/>
                  <a:gd name="connsiteX11" fmla="*/ 8641 w 265957"/>
                  <a:gd name="connsiteY11" fmla="*/ 179878 h 213435"/>
                  <a:gd name="connsiteX12" fmla="*/ 12070 w 265957"/>
                  <a:gd name="connsiteY12" fmla="*/ 145207 h 213435"/>
                  <a:gd name="connsiteX13" fmla="*/ 36358 w 265957"/>
                  <a:gd name="connsiteY13" fmla="*/ 100249 h 213435"/>
                  <a:gd name="connsiteX14" fmla="*/ 123512 w 265957"/>
                  <a:gd name="connsiteY14" fmla="*/ 24620 h 213435"/>
                  <a:gd name="connsiteX15" fmla="*/ 146467 w 265957"/>
                  <a:gd name="connsiteY15" fmla="*/ 15857 h 213435"/>
                  <a:gd name="connsiteX16" fmla="*/ 149706 w 265957"/>
                  <a:gd name="connsiteY16" fmla="*/ 16905 h 213435"/>
                  <a:gd name="connsiteX17" fmla="*/ 175709 w 265957"/>
                  <a:gd name="connsiteY17" fmla="*/ 28716 h 213435"/>
                  <a:gd name="connsiteX18" fmla="*/ 241717 w 265957"/>
                  <a:gd name="connsiteY18" fmla="*/ 106535 h 213435"/>
                  <a:gd name="connsiteX19" fmla="*/ 241432 w 265957"/>
                  <a:gd name="connsiteY19" fmla="*/ 136634 h 213435"/>
                  <a:gd name="connsiteX20" fmla="*/ 215047 w 265957"/>
                  <a:gd name="connsiteY20" fmla="*/ 159780 h 213435"/>
                  <a:gd name="connsiteX21" fmla="*/ 152754 w 265957"/>
                  <a:gd name="connsiteY21" fmla="*/ 198928 h 213435"/>
                  <a:gd name="connsiteX22" fmla="*/ 156754 w 265957"/>
                  <a:gd name="connsiteY22" fmla="*/ 212930 h 213435"/>
                  <a:gd name="connsiteX23" fmla="*/ 156754 w 265957"/>
                  <a:gd name="connsiteY23" fmla="*/ 212930 h 21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65957" h="213435">
                    <a:moveTo>
                      <a:pt x="156754" y="212930"/>
                    </a:moveTo>
                    <a:cubicBezTo>
                      <a:pt x="180662" y="203976"/>
                      <a:pt x="201903" y="190641"/>
                      <a:pt x="222001" y="175211"/>
                    </a:cubicBezTo>
                    <a:cubicBezTo>
                      <a:pt x="230764" y="168448"/>
                      <a:pt x="239336" y="161495"/>
                      <a:pt x="247813" y="154446"/>
                    </a:cubicBezTo>
                    <a:cubicBezTo>
                      <a:pt x="255814" y="147779"/>
                      <a:pt x="265339" y="141302"/>
                      <a:pt x="265911" y="129967"/>
                    </a:cubicBezTo>
                    <a:cubicBezTo>
                      <a:pt x="266768" y="110536"/>
                      <a:pt x="255529" y="87485"/>
                      <a:pt x="245813" y="71293"/>
                    </a:cubicBezTo>
                    <a:cubicBezTo>
                      <a:pt x="235526" y="54148"/>
                      <a:pt x="222191" y="39098"/>
                      <a:pt x="206284" y="27002"/>
                    </a:cubicBezTo>
                    <a:cubicBezTo>
                      <a:pt x="190759" y="15095"/>
                      <a:pt x="169042" y="1570"/>
                      <a:pt x="148944" y="46"/>
                    </a:cubicBezTo>
                    <a:cubicBezTo>
                      <a:pt x="142562" y="-430"/>
                      <a:pt x="136276" y="2903"/>
                      <a:pt x="130561" y="5475"/>
                    </a:cubicBezTo>
                    <a:cubicBezTo>
                      <a:pt x="92651" y="22049"/>
                      <a:pt x="59314" y="50814"/>
                      <a:pt x="33787" y="83009"/>
                    </a:cubicBezTo>
                    <a:cubicBezTo>
                      <a:pt x="20452" y="99773"/>
                      <a:pt x="5878" y="120728"/>
                      <a:pt x="1306" y="142159"/>
                    </a:cubicBezTo>
                    <a:cubicBezTo>
                      <a:pt x="-1170" y="153875"/>
                      <a:pt x="-313" y="170924"/>
                      <a:pt x="5497" y="181688"/>
                    </a:cubicBezTo>
                    <a:cubicBezTo>
                      <a:pt x="6640" y="183783"/>
                      <a:pt x="9498" y="181973"/>
                      <a:pt x="8641" y="179878"/>
                    </a:cubicBezTo>
                    <a:cubicBezTo>
                      <a:pt x="2926" y="167400"/>
                      <a:pt x="7498" y="157018"/>
                      <a:pt x="12070" y="145207"/>
                    </a:cubicBezTo>
                    <a:cubicBezTo>
                      <a:pt x="18451" y="128919"/>
                      <a:pt x="25881" y="114441"/>
                      <a:pt x="36358" y="100249"/>
                    </a:cubicBezTo>
                    <a:cubicBezTo>
                      <a:pt x="58933" y="69578"/>
                      <a:pt x="89317" y="41765"/>
                      <a:pt x="123512" y="24620"/>
                    </a:cubicBezTo>
                    <a:cubicBezTo>
                      <a:pt x="129894" y="21382"/>
                      <a:pt x="139133" y="16143"/>
                      <a:pt x="146467" y="15857"/>
                    </a:cubicBezTo>
                    <a:cubicBezTo>
                      <a:pt x="150468" y="15667"/>
                      <a:pt x="146372" y="15667"/>
                      <a:pt x="149706" y="16905"/>
                    </a:cubicBezTo>
                    <a:cubicBezTo>
                      <a:pt x="158659" y="20239"/>
                      <a:pt x="167422" y="23954"/>
                      <a:pt x="175709" y="28716"/>
                    </a:cubicBezTo>
                    <a:cubicBezTo>
                      <a:pt x="205618" y="45671"/>
                      <a:pt x="230383" y="73960"/>
                      <a:pt x="241717" y="106535"/>
                    </a:cubicBezTo>
                    <a:cubicBezTo>
                      <a:pt x="245242" y="116727"/>
                      <a:pt x="250385" y="128348"/>
                      <a:pt x="241432" y="136634"/>
                    </a:cubicBezTo>
                    <a:cubicBezTo>
                      <a:pt x="232859" y="144540"/>
                      <a:pt x="224096" y="152255"/>
                      <a:pt x="215047" y="159780"/>
                    </a:cubicBezTo>
                    <a:cubicBezTo>
                      <a:pt x="196093" y="175496"/>
                      <a:pt x="175614" y="189689"/>
                      <a:pt x="152754" y="198928"/>
                    </a:cubicBezTo>
                    <a:cubicBezTo>
                      <a:pt x="144181" y="202166"/>
                      <a:pt x="147706" y="216263"/>
                      <a:pt x="156754" y="212930"/>
                    </a:cubicBezTo>
                    <a:lnTo>
                      <a:pt x="156754" y="212930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4" name="Freeform: Shape 588">
                <a:extLst>
                  <a:ext uri="{FF2B5EF4-FFF2-40B4-BE49-F238E27FC236}">
                    <a16:creationId xmlns:a16="http://schemas.microsoft.com/office/drawing/2014/main" id="{C778DA4C-3676-4E00-BDC6-2915944692B1}"/>
                  </a:ext>
                </a:extLst>
              </p:cNvPr>
              <p:cNvSpPr/>
              <p:nvPr/>
            </p:nvSpPr>
            <p:spPr>
              <a:xfrm>
                <a:off x="9392222" y="2414753"/>
                <a:ext cx="238435" cy="31180"/>
              </a:xfrm>
              <a:custGeom>
                <a:avLst/>
                <a:gdLst>
                  <a:gd name="connsiteX0" fmla="*/ 234435 w 238435"/>
                  <a:gd name="connsiteY0" fmla="*/ 22874 h 31180"/>
                  <a:gd name="connsiteX1" fmla="*/ 106895 w 238435"/>
                  <a:gd name="connsiteY1" fmla="*/ 6014 h 31180"/>
                  <a:gd name="connsiteX2" fmla="*/ 46506 w 238435"/>
                  <a:gd name="connsiteY2" fmla="*/ 109 h 31180"/>
                  <a:gd name="connsiteX3" fmla="*/ 1263 w 238435"/>
                  <a:gd name="connsiteY3" fmla="*/ 12587 h 31180"/>
                  <a:gd name="connsiteX4" fmla="*/ 5358 w 238435"/>
                  <a:gd name="connsiteY4" fmla="*/ 19730 h 31180"/>
                  <a:gd name="connsiteX5" fmla="*/ 115848 w 238435"/>
                  <a:gd name="connsiteY5" fmla="*/ 22969 h 31180"/>
                  <a:gd name="connsiteX6" fmla="*/ 234435 w 238435"/>
                  <a:gd name="connsiteY6" fmla="*/ 31160 h 31180"/>
                  <a:gd name="connsiteX7" fmla="*/ 234435 w 238435"/>
                  <a:gd name="connsiteY7" fmla="*/ 22874 h 31180"/>
                  <a:gd name="connsiteX8" fmla="*/ 234435 w 238435"/>
                  <a:gd name="connsiteY8" fmla="*/ 22874 h 3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435" h="31180">
                    <a:moveTo>
                      <a:pt x="234435" y="22874"/>
                    </a:moveTo>
                    <a:cubicBezTo>
                      <a:pt x="191858" y="17921"/>
                      <a:pt x="149567" y="10682"/>
                      <a:pt x="106895" y="6014"/>
                    </a:cubicBezTo>
                    <a:cubicBezTo>
                      <a:pt x="86797" y="3824"/>
                      <a:pt x="66604" y="871"/>
                      <a:pt x="46506" y="109"/>
                    </a:cubicBezTo>
                    <a:cubicBezTo>
                      <a:pt x="30314" y="-463"/>
                      <a:pt x="13359" y="871"/>
                      <a:pt x="1263" y="12587"/>
                    </a:cubicBezTo>
                    <a:cubicBezTo>
                      <a:pt x="-1881" y="15635"/>
                      <a:pt x="1358" y="20683"/>
                      <a:pt x="5358" y="19730"/>
                    </a:cubicBezTo>
                    <a:cubicBezTo>
                      <a:pt x="41172" y="10777"/>
                      <a:pt x="79653" y="19635"/>
                      <a:pt x="115848" y="22969"/>
                    </a:cubicBezTo>
                    <a:cubicBezTo>
                      <a:pt x="155282" y="26588"/>
                      <a:pt x="195001" y="27731"/>
                      <a:pt x="234435" y="31160"/>
                    </a:cubicBezTo>
                    <a:cubicBezTo>
                      <a:pt x="239864" y="31637"/>
                      <a:pt x="239673" y="23445"/>
                      <a:pt x="234435" y="22874"/>
                    </a:cubicBezTo>
                    <a:lnTo>
                      <a:pt x="234435" y="22874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5" name="Freeform: Shape 589">
                <a:extLst>
                  <a:ext uri="{FF2B5EF4-FFF2-40B4-BE49-F238E27FC236}">
                    <a16:creationId xmlns:a16="http://schemas.microsoft.com/office/drawing/2014/main" id="{FB82C050-E19D-48C8-A065-B554FC2671EA}"/>
                  </a:ext>
                </a:extLst>
              </p:cNvPr>
              <p:cNvSpPr/>
              <p:nvPr/>
            </p:nvSpPr>
            <p:spPr>
              <a:xfrm>
                <a:off x="10124002" y="3326136"/>
                <a:ext cx="61508" cy="170818"/>
              </a:xfrm>
              <a:custGeom>
                <a:avLst/>
                <a:gdLst>
                  <a:gd name="connsiteX0" fmla="*/ 8908 w 61508"/>
                  <a:gd name="connsiteY0" fmla="*/ 168384 h 170818"/>
                  <a:gd name="connsiteX1" fmla="*/ 61486 w 61508"/>
                  <a:gd name="connsiteY1" fmla="*/ 3888 h 170818"/>
                  <a:gd name="connsiteX2" fmla="*/ 53676 w 61508"/>
                  <a:gd name="connsiteY2" fmla="*/ 2840 h 170818"/>
                  <a:gd name="connsiteX3" fmla="*/ 526 w 61508"/>
                  <a:gd name="connsiteY3" fmla="*/ 163527 h 170818"/>
                  <a:gd name="connsiteX4" fmla="*/ 8908 w 61508"/>
                  <a:gd name="connsiteY4" fmla="*/ 168384 h 170818"/>
                  <a:gd name="connsiteX5" fmla="*/ 8908 w 61508"/>
                  <a:gd name="connsiteY5" fmla="*/ 168384 h 17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508" h="170818">
                    <a:moveTo>
                      <a:pt x="8908" y="168384"/>
                    </a:moveTo>
                    <a:cubicBezTo>
                      <a:pt x="35673" y="117426"/>
                      <a:pt x="55771" y="61419"/>
                      <a:pt x="61486" y="3888"/>
                    </a:cubicBezTo>
                    <a:cubicBezTo>
                      <a:pt x="61963" y="-589"/>
                      <a:pt x="54628" y="-1542"/>
                      <a:pt x="53676" y="2840"/>
                    </a:cubicBezTo>
                    <a:cubicBezTo>
                      <a:pt x="41865" y="58561"/>
                      <a:pt x="26244" y="112568"/>
                      <a:pt x="526" y="163527"/>
                    </a:cubicBezTo>
                    <a:cubicBezTo>
                      <a:pt x="-2141" y="169051"/>
                      <a:pt x="6051" y="173909"/>
                      <a:pt x="8908" y="168384"/>
                    </a:cubicBezTo>
                    <a:lnTo>
                      <a:pt x="8908" y="168384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320" name="Graphic 222">
              <a:extLst>
                <a:ext uri="{FF2B5EF4-FFF2-40B4-BE49-F238E27FC236}">
                  <a16:creationId xmlns:a16="http://schemas.microsoft.com/office/drawing/2014/main" id="{A65B9BD1-454F-4FB5-AD50-17C352DAAE1E}"/>
                </a:ext>
              </a:extLst>
            </p:cNvPr>
            <p:cNvGrpSpPr/>
            <p:nvPr/>
          </p:nvGrpSpPr>
          <p:grpSpPr>
            <a:xfrm>
              <a:off x="8891046" y="2090822"/>
              <a:ext cx="2964365" cy="2447924"/>
              <a:chOff x="8891046" y="2090822"/>
              <a:chExt cx="2964365" cy="2447924"/>
            </a:xfrm>
          </p:grpSpPr>
          <p:sp>
            <p:nvSpPr>
              <p:cNvPr id="321" name="Freeform: Shape 555">
                <a:extLst>
                  <a:ext uri="{FF2B5EF4-FFF2-40B4-BE49-F238E27FC236}">
                    <a16:creationId xmlns:a16="http://schemas.microsoft.com/office/drawing/2014/main" id="{32004154-51C5-4EE8-99C7-5A0BACEAD282}"/>
                  </a:ext>
                </a:extLst>
              </p:cNvPr>
              <p:cNvSpPr/>
              <p:nvPr/>
            </p:nvSpPr>
            <p:spPr>
              <a:xfrm>
                <a:off x="8891046" y="3913844"/>
                <a:ext cx="605241" cy="624902"/>
              </a:xfrm>
              <a:custGeom>
                <a:avLst/>
                <a:gdLst>
                  <a:gd name="connsiteX0" fmla="*/ 589022 w 605241"/>
                  <a:gd name="connsiteY0" fmla="*/ 308387 h 624902"/>
                  <a:gd name="connsiteX1" fmla="*/ 416333 w 605241"/>
                  <a:gd name="connsiteY1" fmla="*/ 624903 h 624902"/>
                  <a:gd name="connsiteX2" fmla="*/ 324417 w 605241"/>
                  <a:gd name="connsiteY2" fmla="*/ 580707 h 624902"/>
                  <a:gd name="connsiteX3" fmla="*/ 133917 w 605241"/>
                  <a:gd name="connsiteY3" fmla="*/ 480599 h 624902"/>
                  <a:gd name="connsiteX4" fmla="*/ 19617 w 605241"/>
                  <a:gd name="connsiteY4" fmla="*/ 344677 h 624902"/>
                  <a:gd name="connsiteX5" fmla="*/ 17998 w 605241"/>
                  <a:gd name="connsiteY5" fmla="*/ 170655 h 624902"/>
                  <a:gd name="connsiteX6" fmla="*/ 162302 w 605241"/>
                  <a:gd name="connsiteY6" fmla="*/ 83026 h 624902"/>
                  <a:gd name="connsiteX7" fmla="*/ 289270 w 605241"/>
                  <a:gd name="connsiteY7" fmla="*/ 155987 h 624902"/>
                  <a:gd name="connsiteX8" fmla="*/ 314606 w 605241"/>
                  <a:gd name="connsiteY8" fmla="*/ 66452 h 624902"/>
                  <a:gd name="connsiteX9" fmla="*/ 355183 w 605241"/>
                  <a:gd name="connsiteY9" fmla="*/ 25018 h 624902"/>
                  <a:gd name="connsiteX10" fmla="*/ 501296 w 605241"/>
                  <a:gd name="connsiteY10" fmla="*/ 13398 h 624902"/>
                  <a:gd name="connsiteX11" fmla="*/ 598832 w 605241"/>
                  <a:gd name="connsiteY11" fmla="*/ 142652 h 624902"/>
                  <a:gd name="connsiteX12" fmla="*/ 589022 w 605241"/>
                  <a:gd name="connsiteY12" fmla="*/ 308387 h 62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241" h="624902">
                    <a:moveTo>
                      <a:pt x="589022" y="308387"/>
                    </a:moveTo>
                    <a:cubicBezTo>
                      <a:pt x="558637" y="416210"/>
                      <a:pt x="476341" y="530224"/>
                      <a:pt x="416333" y="624903"/>
                    </a:cubicBezTo>
                    <a:cubicBezTo>
                      <a:pt x="397569" y="615378"/>
                      <a:pt x="363279" y="599185"/>
                      <a:pt x="324417" y="580707"/>
                    </a:cubicBezTo>
                    <a:cubicBezTo>
                      <a:pt x="252503" y="546417"/>
                      <a:pt x="164969" y="503935"/>
                      <a:pt x="133917" y="480599"/>
                    </a:cubicBezTo>
                    <a:cubicBezTo>
                      <a:pt x="85911" y="444785"/>
                      <a:pt x="43525" y="399637"/>
                      <a:pt x="19617" y="344677"/>
                    </a:cubicBezTo>
                    <a:cubicBezTo>
                      <a:pt x="-4291" y="289813"/>
                      <a:pt x="-8101" y="224472"/>
                      <a:pt x="17998" y="170655"/>
                    </a:cubicBezTo>
                    <a:cubicBezTo>
                      <a:pt x="44096" y="116839"/>
                      <a:pt x="102675" y="77787"/>
                      <a:pt x="162302" y="83026"/>
                    </a:cubicBezTo>
                    <a:cubicBezTo>
                      <a:pt x="212022" y="87407"/>
                      <a:pt x="254885" y="119792"/>
                      <a:pt x="289270" y="155987"/>
                    </a:cubicBezTo>
                    <a:cubicBezTo>
                      <a:pt x="287841" y="124364"/>
                      <a:pt x="297176" y="92741"/>
                      <a:pt x="314606" y="66452"/>
                    </a:cubicBezTo>
                    <a:cubicBezTo>
                      <a:pt x="325274" y="50164"/>
                      <a:pt x="338990" y="35972"/>
                      <a:pt x="355183" y="25018"/>
                    </a:cubicBezTo>
                    <a:cubicBezTo>
                      <a:pt x="397474" y="-3462"/>
                      <a:pt x="454910" y="-8033"/>
                      <a:pt x="501296" y="13398"/>
                    </a:cubicBezTo>
                    <a:cubicBezTo>
                      <a:pt x="552065" y="36829"/>
                      <a:pt x="586450" y="88169"/>
                      <a:pt x="598832" y="142652"/>
                    </a:cubicBezTo>
                    <a:cubicBezTo>
                      <a:pt x="611405" y="197135"/>
                      <a:pt x="604071" y="254571"/>
                      <a:pt x="589022" y="308387"/>
                    </a:cubicBezTo>
                    <a:close/>
                  </a:path>
                </a:pathLst>
              </a:custGeom>
              <a:solidFill>
                <a:srgbClr val="C94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2" name="Freeform: Shape 556">
                <a:extLst>
                  <a:ext uri="{FF2B5EF4-FFF2-40B4-BE49-F238E27FC236}">
                    <a16:creationId xmlns:a16="http://schemas.microsoft.com/office/drawing/2014/main" id="{E2DB5168-DB59-4C0B-BEB6-9A28C15502D0}"/>
                  </a:ext>
                </a:extLst>
              </p:cNvPr>
              <p:cNvSpPr/>
              <p:nvPr/>
            </p:nvSpPr>
            <p:spPr>
              <a:xfrm>
                <a:off x="9064167" y="2090822"/>
                <a:ext cx="2791244" cy="1916494"/>
              </a:xfrm>
              <a:custGeom>
                <a:avLst/>
                <a:gdLst>
                  <a:gd name="connsiteX0" fmla="*/ 2791245 w 2791244"/>
                  <a:gd name="connsiteY0" fmla="*/ 0 h 1916494"/>
                  <a:gd name="connsiteX1" fmla="*/ 668694 w 2791244"/>
                  <a:gd name="connsiteY1" fmla="*/ 258604 h 1916494"/>
                  <a:gd name="connsiteX2" fmla="*/ 509817 w 2791244"/>
                  <a:gd name="connsiteY2" fmla="*/ 241744 h 1916494"/>
                  <a:gd name="connsiteX3" fmla="*/ 369990 w 2791244"/>
                  <a:gd name="connsiteY3" fmla="*/ 309086 h 1916494"/>
                  <a:gd name="connsiteX4" fmla="*/ 276359 w 2791244"/>
                  <a:gd name="connsiteY4" fmla="*/ 345091 h 1916494"/>
                  <a:gd name="connsiteX5" fmla="*/ 226639 w 2791244"/>
                  <a:gd name="connsiteY5" fmla="*/ 424339 h 1916494"/>
                  <a:gd name="connsiteX6" fmla="*/ 515 w 2791244"/>
                  <a:gd name="connsiteY6" fmla="*/ 1153382 h 1916494"/>
                  <a:gd name="connsiteX7" fmla="*/ 160154 w 2791244"/>
                  <a:gd name="connsiteY7" fmla="*/ 1844516 h 1916494"/>
                  <a:gd name="connsiteX8" fmla="*/ 334938 w 2791244"/>
                  <a:gd name="connsiteY8" fmla="*/ 1911477 h 1916494"/>
                  <a:gd name="connsiteX9" fmla="*/ 510960 w 2791244"/>
                  <a:gd name="connsiteY9" fmla="*/ 1812131 h 1916494"/>
                  <a:gd name="connsiteX10" fmla="*/ 919582 w 2791244"/>
                  <a:gd name="connsiteY10" fmla="*/ 1426940 h 1916494"/>
                  <a:gd name="connsiteX11" fmla="*/ 930631 w 2791244"/>
                  <a:gd name="connsiteY11" fmla="*/ 1411319 h 1916494"/>
                  <a:gd name="connsiteX12" fmla="*/ 1644625 w 2791244"/>
                  <a:gd name="connsiteY12" fmla="*/ 996125 h 1916494"/>
                  <a:gd name="connsiteX13" fmla="*/ 2791150 w 2791244"/>
                  <a:gd name="connsiteY13" fmla="*/ 847725 h 1916494"/>
                  <a:gd name="connsiteX14" fmla="*/ 2791150 w 2791244"/>
                  <a:gd name="connsiteY14" fmla="*/ 0 h 1916494"/>
                  <a:gd name="connsiteX15" fmla="*/ 344272 w 2791244"/>
                  <a:gd name="connsiteY15" fmla="*/ 1495997 h 1916494"/>
                  <a:gd name="connsiteX16" fmla="*/ 331128 w 2791244"/>
                  <a:gd name="connsiteY16" fmla="*/ 1294829 h 1916494"/>
                  <a:gd name="connsiteX17" fmla="*/ 483718 w 2791244"/>
                  <a:gd name="connsiteY17" fmla="*/ 1375220 h 1916494"/>
                  <a:gd name="connsiteX18" fmla="*/ 344272 w 2791244"/>
                  <a:gd name="connsiteY18" fmla="*/ 1495997 h 191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791244" h="1916494">
                    <a:moveTo>
                      <a:pt x="2791245" y="0"/>
                    </a:moveTo>
                    <a:cubicBezTo>
                      <a:pt x="2248987" y="279559"/>
                      <a:pt x="1269055" y="367379"/>
                      <a:pt x="668694" y="258604"/>
                    </a:cubicBezTo>
                    <a:cubicBezTo>
                      <a:pt x="616116" y="249079"/>
                      <a:pt x="563157" y="238030"/>
                      <a:pt x="509817" y="241744"/>
                    </a:cubicBezTo>
                    <a:cubicBezTo>
                      <a:pt x="456572" y="245459"/>
                      <a:pt x="401803" y="266319"/>
                      <a:pt x="369990" y="309086"/>
                    </a:cubicBezTo>
                    <a:cubicBezTo>
                      <a:pt x="339891" y="300133"/>
                      <a:pt x="298933" y="323279"/>
                      <a:pt x="276359" y="345091"/>
                    </a:cubicBezTo>
                    <a:cubicBezTo>
                      <a:pt x="253785" y="366903"/>
                      <a:pt x="239783" y="395859"/>
                      <a:pt x="226639" y="424339"/>
                    </a:cubicBezTo>
                    <a:cubicBezTo>
                      <a:pt x="105481" y="741521"/>
                      <a:pt x="32805" y="959549"/>
                      <a:pt x="515" y="1153382"/>
                    </a:cubicBezTo>
                    <a:cubicBezTo>
                      <a:pt x="-7581" y="1306830"/>
                      <a:pt x="81287" y="1508665"/>
                      <a:pt x="160154" y="1844516"/>
                    </a:cubicBezTo>
                    <a:cubicBezTo>
                      <a:pt x="175680" y="1910715"/>
                      <a:pt x="268453" y="1925955"/>
                      <a:pt x="334938" y="1911477"/>
                    </a:cubicBezTo>
                    <a:cubicBezTo>
                      <a:pt x="401422" y="1896999"/>
                      <a:pt x="457906" y="1854708"/>
                      <a:pt x="510960" y="1812131"/>
                    </a:cubicBezTo>
                    <a:cubicBezTo>
                      <a:pt x="656978" y="1694688"/>
                      <a:pt x="793757" y="1565815"/>
                      <a:pt x="919582" y="1426940"/>
                    </a:cubicBezTo>
                    <a:cubicBezTo>
                      <a:pt x="923297" y="1421702"/>
                      <a:pt x="926917" y="1416558"/>
                      <a:pt x="930631" y="1411319"/>
                    </a:cubicBezTo>
                    <a:cubicBezTo>
                      <a:pt x="1207047" y="1370933"/>
                      <a:pt x="1465460" y="1210532"/>
                      <a:pt x="1644625" y="996125"/>
                    </a:cubicBezTo>
                    <a:cubicBezTo>
                      <a:pt x="1963713" y="925544"/>
                      <a:pt x="2464633" y="860679"/>
                      <a:pt x="2791150" y="847725"/>
                    </a:cubicBezTo>
                    <a:lnTo>
                      <a:pt x="2791150" y="0"/>
                    </a:lnTo>
                    <a:close/>
                    <a:moveTo>
                      <a:pt x="344272" y="1495997"/>
                    </a:moveTo>
                    <a:cubicBezTo>
                      <a:pt x="339891" y="1428941"/>
                      <a:pt x="335509" y="1361885"/>
                      <a:pt x="331128" y="1294829"/>
                    </a:cubicBezTo>
                    <a:cubicBezTo>
                      <a:pt x="387992" y="1308354"/>
                      <a:pt x="437332" y="1339691"/>
                      <a:pt x="483718" y="1375220"/>
                    </a:cubicBezTo>
                    <a:cubicBezTo>
                      <a:pt x="434665" y="1414177"/>
                      <a:pt x="393231" y="1457039"/>
                      <a:pt x="344272" y="1495997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3" name="Freeform: Shape 557">
                <a:extLst>
                  <a:ext uri="{FF2B5EF4-FFF2-40B4-BE49-F238E27FC236}">
                    <a16:creationId xmlns:a16="http://schemas.microsoft.com/office/drawing/2014/main" id="{99F2013A-73A0-4F8F-B1AB-5E870C9E917A}"/>
                  </a:ext>
                </a:extLst>
              </p:cNvPr>
              <p:cNvSpPr/>
              <p:nvPr/>
            </p:nvSpPr>
            <p:spPr>
              <a:xfrm>
                <a:off x="9237362" y="3123134"/>
                <a:ext cx="507440" cy="831134"/>
              </a:xfrm>
              <a:custGeom>
                <a:avLst/>
                <a:gdLst>
                  <a:gd name="connsiteX0" fmla="*/ 495975 w 507440"/>
                  <a:gd name="connsiteY0" fmla="*/ 2960 h 831134"/>
                  <a:gd name="connsiteX1" fmla="*/ 298617 w 507440"/>
                  <a:gd name="connsiteY1" fmla="*/ 338716 h 831134"/>
                  <a:gd name="connsiteX2" fmla="*/ 151932 w 507440"/>
                  <a:gd name="connsiteY2" fmla="*/ 473209 h 831134"/>
                  <a:gd name="connsiteX3" fmla="*/ 34489 w 507440"/>
                  <a:gd name="connsiteY3" fmla="*/ 623323 h 831134"/>
                  <a:gd name="connsiteX4" fmla="*/ 4675 w 507440"/>
                  <a:gd name="connsiteY4" fmla="*/ 723241 h 831134"/>
                  <a:gd name="connsiteX5" fmla="*/ 1342 w 507440"/>
                  <a:gd name="connsiteY5" fmla="*/ 775247 h 831134"/>
                  <a:gd name="connsiteX6" fmla="*/ 389 w 507440"/>
                  <a:gd name="connsiteY6" fmla="*/ 829921 h 831134"/>
                  <a:gd name="connsiteX7" fmla="*/ 2866 w 507440"/>
                  <a:gd name="connsiteY7" fmla="*/ 829921 h 831134"/>
                  <a:gd name="connsiteX8" fmla="*/ 4771 w 507440"/>
                  <a:gd name="connsiteY8" fmla="*/ 783058 h 831134"/>
                  <a:gd name="connsiteX9" fmla="*/ 16201 w 507440"/>
                  <a:gd name="connsiteY9" fmla="*/ 734480 h 831134"/>
                  <a:gd name="connsiteX10" fmla="*/ 50014 w 507440"/>
                  <a:gd name="connsiteY10" fmla="*/ 645802 h 831134"/>
                  <a:gd name="connsiteX11" fmla="*/ 166410 w 507440"/>
                  <a:gd name="connsiteY11" fmla="*/ 493498 h 831134"/>
                  <a:gd name="connsiteX12" fmla="*/ 311285 w 507440"/>
                  <a:gd name="connsiteY12" fmla="*/ 362529 h 831134"/>
                  <a:gd name="connsiteX13" fmla="*/ 419299 w 507440"/>
                  <a:gd name="connsiteY13" fmla="*/ 204985 h 831134"/>
                  <a:gd name="connsiteX14" fmla="*/ 507119 w 507440"/>
                  <a:gd name="connsiteY14" fmla="*/ 7627 h 831134"/>
                  <a:gd name="connsiteX15" fmla="*/ 495975 w 507440"/>
                  <a:gd name="connsiteY15" fmla="*/ 2960 h 831134"/>
                  <a:gd name="connsiteX16" fmla="*/ 495975 w 507440"/>
                  <a:gd name="connsiteY16" fmla="*/ 2960 h 83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7440" h="831134">
                    <a:moveTo>
                      <a:pt x="495975" y="2960"/>
                    </a:moveTo>
                    <a:cubicBezTo>
                      <a:pt x="441873" y="121451"/>
                      <a:pt x="385294" y="240133"/>
                      <a:pt x="298617" y="338716"/>
                    </a:cubicBezTo>
                    <a:cubicBezTo>
                      <a:pt x="254516" y="388913"/>
                      <a:pt x="201652" y="429109"/>
                      <a:pt x="151932" y="473209"/>
                    </a:cubicBezTo>
                    <a:cubicBezTo>
                      <a:pt x="103640" y="516072"/>
                      <a:pt x="62302" y="564649"/>
                      <a:pt x="34489" y="623323"/>
                    </a:cubicBezTo>
                    <a:cubicBezTo>
                      <a:pt x="19439" y="655137"/>
                      <a:pt x="10105" y="688570"/>
                      <a:pt x="4675" y="723241"/>
                    </a:cubicBezTo>
                    <a:cubicBezTo>
                      <a:pt x="1913" y="740671"/>
                      <a:pt x="2389" y="757721"/>
                      <a:pt x="1342" y="775247"/>
                    </a:cubicBezTo>
                    <a:cubicBezTo>
                      <a:pt x="199" y="793535"/>
                      <a:pt x="-468" y="811633"/>
                      <a:pt x="389" y="829921"/>
                    </a:cubicBezTo>
                    <a:cubicBezTo>
                      <a:pt x="484" y="831540"/>
                      <a:pt x="2866" y="831540"/>
                      <a:pt x="2866" y="829921"/>
                    </a:cubicBezTo>
                    <a:cubicBezTo>
                      <a:pt x="2675" y="814300"/>
                      <a:pt x="3247" y="798583"/>
                      <a:pt x="4771" y="783058"/>
                    </a:cubicBezTo>
                    <a:cubicBezTo>
                      <a:pt x="6390" y="766389"/>
                      <a:pt x="11819" y="750577"/>
                      <a:pt x="16201" y="734480"/>
                    </a:cubicBezTo>
                    <a:cubicBezTo>
                      <a:pt x="24583" y="703810"/>
                      <a:pt x="36679" y="674663"/>
                      <a:pt x="50014" y="645802"/>
                    </a:cubicBezTo>
                    <a:cubicBezTo>
                      <a:pt x="77446" y="586462"/>
                      <a:pt x="117928" y="536836"/>
                      <a:pt x="166410" y="493498"/>
                    </a:cubicBezTo>
                    <a:cubicBezTo>
                      <a:pt x="215083" y="450064"/>
                      <a:pt x="267661" y="411297"/>
                      <a:pt x="311285" y="362529"/>
                    </a:cubicBezTo>
                    <a:cubicBezTo>
                      <a:pt x="353957" y="314904"/>
                      <a:pt x="388724" y="260897"/>
                      <a:pt x="419299" y="204985"/>
                    </a:cubicBezTo>
                    <a:cubicBezTo>
                      <a:pt x="453970" y="141644"/>
                      <a:pt x="481783" y="75064"/>
                      <a:pt x="507119" y="7627"/>
                    </a:cubicBezTo>
                    <a:cubicBezTo>
                      <a:pt x="509405" y="1246"/>
                      <a:pt x="498832" y="-3231"/>
                      <a:pt x="495975" y="2960"/>
                    </a:cubicBezTo>
                    <a:lnTo>
                      <a:pt x="495975" y="2960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4" name="Freeform: Shape 558">
                <a:extLst>
                  <a:ext uri="{FF2B5EF4-FFF2-40B4-BE49-F238E27FC236}">
                    <a16:creationId xmlns:a16="http://schemas.microsoft.com/office/drawing/2014/main" id="{A1F30857-DE7D-4517-99F4-4C699FCC8F61}"/>
                  </a:ext>
                </a:extLst>
              </p:cNvPr>
              <p:cNvSpPr/>
              <p:nvPr/>
            </p:nvSpPr>
            <p:spPr>
              <a:xfrm>
                <a:off x="9402780" y="2804892"/>
                <a:ext cx="324309" cy="357902"/>
              </a:xfrm>
              <a:custGeom>
                <a:avLst/>
                <a:gdLst>
                  <a:gd name="connsiteX0" fmla="*/ 611 w 324309"/>
                  <a:gd name="connsiteY0" fmla="*/ 7258 h 357902"/>
                  <a:gd name="connsiteX1" fmla="*/ 140533 w 324309"/>
                  <a:gd name="connsiteY1" fmla="*/ 222618 h 357902"/>
                  <a:gd name="connsiteX2" fmla="*/ 219210 w 324309"/>
                  <a:gd name="connsiteY2" fmla="*/ 310438 h 357902"/>
                  <a:gd name="connsiteX3" fmla="*/ 314460 w 324309"/>
                  <a:gd name="connsiteY3" fmla="*/ 357873 h 357902"/>
                  <a:gd name="connsiteX4" fmla="*/ 317127 w 324309"/>
                  <a:gd name="connsiteY4" fmla="*/ 337966 h 357902"/>
                  <a:gd name="connsiteX5" fmla="*/ 227020 w 324309"/>
                  <a:gd name="connsiteY5" fmla="*/ 286626 h 357902"/>
                  <a:gd name="connsiteX6" fmla="*/ 152440 w 324309"/>
                  <a:gd name="connsiteY6" fmla="*/ 201472 h 357902"/>
                  <a:gd name="connsiteX7" fmla="*/ 8993 w 324309"/>
                  <a:gd name="connsiteY7" fmla="*/ 2305 h 357902"/>
                  <a:gd name="connsiteX8" fmla="*/ 611 w 324309"/>
                  <a:gd name="connsiteY8" fmla="*/ 7258 h 357902"/>
                  <a:gd name="connsiteX9" fmla="*/ 611 w 324309"/>
                  <a:gd name="connsiteY9" fmla="*/ 7258 h 35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4309" h="357902">
                    <a:moveTo>
                      <a:pt x="611" y="7258"/>
                    </a:moveTo>
                    <a:cubicBezTo>
                      <a:pt x="40045" y="83743"/>
                      <a:pt x="87193" y="155086"/>
                      <a:pt x="140533" y="222618"/>
                    </a:cubicBezTo>
                    <a:cubicBezTo>
                      <a:pt x="164822" y="253288"/>
                      <a:pt x="189873" y="284435"/>
                      <a:pt x="219210" y="310438"/>
                    </a:cubicBezTo>
                    <a:cubicBezTo>
                      <a:pt x="245785" y="333965"/>
                      <a:pt x="278074" y="355301"/>
                      <a:pt x="314460" y="357873"/>
                    </a:cubicBezTo>
                    <a:cubicBezTo>
                      <a:pt x="326080" y="358730"/>
                      <a:pt x="327985" y="341014"/>
                      <a:pt x="317127" y="337966"/>
                    </a:cubicBezTo>
                    <a:cubicBezTo>
                      <a:pt x="282170" y="328250"/>
                      <a:pt x="253405" y="311677"/>
                      <a:pt x="227020" y="286626"/>
                    </a:cubicBezTo>
                    <a:cubicBezTo>
                      <a:pt x="199684" y="260718"/>
                      <a:pt x="176062" y="230809"/>
                      <a:pt x="152440" y="201472"/>
                    </a:cubicBezTo>
                    <a:cubicBezTo>
                      <a:pt x="101195" y="137750"/>
                      <a:pt x="53761" y="70694"/>
                      <a:pt x="8993" y="2305"/>
                    </a:cubicBezTo>
                    <a:cubicBezTo>
                      <a:pt x="5659" y="-2934"/>
                      <a:pt x="-2246" y="1638"/>
                      <a:pt x="611" y="7258"/>
                    </a:cubicBezTo>
                    <a:lnTo>
                      <a:pt x="611" y="7258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5" name="Freeform: Shape 559">
                <a:extLst>
                  <a:ext uri="{FF2B5EF4-FFF2-40B4-BE49-F238E27FC236}">
                    <a16:creationId xmlns:a16="http://schemas.microsoft.com/office/drawing/2014/main" id="{9B988716-1428-4B09-96E8-F42347DBBB24}"/>
                  </a:ext>
                </a:extLst>
              </p:cNvPr>
              <p:cNvSpPr/>
              <p:nvPr/>
            </p:nvSpPr>
            <p:spPr>
              <a:xfrm>
                <a:off x="9294943" y="2939369"/>
                <a:ext cx="298850" cy="155593"/>
              </a:xfrm>
              <a:custGeom>
                <a:avLst/>
                <a:gdLst>
                  <a:gd name="connsiteX0" fmla="*/ 1101 w 298850"/>
                  <a:gd name="connsiteY0" fmla="*/ 4321 h 155593"/>
                  <a:gd name="connsiteX1" fmla="*/ 108162 w 298850"/>
                  <a:gd name="connsiteY1" fmla="*/ 130241 h 155593"/>
                  <a:gd name="connsiteX2" fmla="*/ 195697 w 298850"/>
                  <a:gd name="connsiteY2" fmla="*/ 155387 h 155593"/>
                  <a:gd name="connsiteX3" fmla="*/ 251228 w 298850"/>
                  <a:gd name="connsiteY3" fmla="*/ 152339 h 155593"/>
                  <a:gd name="connsiteX4" fmla="*/ 297710 w 298850"/>
                  <a:gd name="connsiteY4" fmla="*/ 138719 h 155593"/>
                  <a:gd name="connsiteX5" fmla="*/ 296948 w 298850"/>
                  <a:gd name="connsiteY5" fmla="*/ 132432 h 155593"/>
                  <a:gd name="connsiteX6" fmla="*/ 251228 w 298850"/>
                  <a:gd name="connsiteY6" fmla="*/ 132718 h 155593"/>
                  <a:gd name="connsiteX7" fmla="*/ 197983 w 298850"/>
                  <a:gd name="connsiteY7" fmla="*/ 135480 h 155593"/>
                  <a:gd name="connsiteX8" fmla="*/ 109686 w 298850"/>
                  <a:gd name="connsiteY8" fmla="*/ 108334 h 155593"/>
                  <a:gd name="connsiteX9" fmla="*/ 3483 w 298850"/>
                  <a:gd name="connsiteY9" fmla="*/ 320 h 155593"/>
                  <a:gd name="connsiteX10" fmla="*/ 1101 w 298850"/>
                  <a:gd name="connsiteY10" fmla="*/ 4321 h 155593"/>
                  <a:gd name="connsiteX11" fmla="*/ 1101 w 298850"/>
                  <a:gd name="connsiteY11" fmla="*/ 4321 h 155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8850" h="155593">
                    <a:moveTo>
                      <a:pt x="1101" y="4321"/>
                    </a:moveTo>
                    <a:cubicBezTo>
                      <a:pt x="47298" y="36610"/>
                      <a:pt x="59680" y="99475"/>
                      <a:pt x="108162" y="130241"/>
                    </a:cubicBezTo>
                    <a:cubicBezTo>
                      <a:pt x="134070" y="146624"/>
                      <a:pt x="165312" y="154054"/>
                      <a:pt x="195697" y="155387"/>
                    </a:cubicBezTo>
                    <a:cubicBezTo>
                      <a:pt x="214271" y="156149"/>
                      <a:pt x="232845" y="154721"/>
                      <a:pt x="251228" y="152339"/>
                    </a:cubicBezTo>
                    <a:cubicBezTo>
                      <a:pt x="267420" y="150244"/>
                      <a:pt x="285327" y="150244"/>
                      <a:pt x="297710" y="138719"/>
                    </a:cubicBezTo>
                    <a:cubicBezTo>
                      <a:pt x="299424" y="137099"/>
                      <a:pt x="299234" y="133480"/>
                      <a:pt x="296948" y="132432"/>
                    </a:cubicBezTo>
                    <a:cubicBezTo>
                      <a:pt x="282089" y="125860"/>
                      <a:pt x="266944" y="130813"/>
                      <a:pt x="251228" y="132718"/>
                    </a:cubicBezTo>
                    <a:cubicBezTo>
                      <a:pt x="233607" y="134813"/>
                      <a:pt x="215795" y="136147"/>
                      <a:pt x="197983" y="135480"/>
                    </a:cubicBezTo>
                    <a:cubicBezTo>
                      <a:pt x="166836" y="134337"/>
                      <a:pt x="135118" y="127098"/>
                      <a:pt x="109686" y="108334"/>
                    </a:cubicBezTo>
                    <a:cubicBezTo>
                      <a:pt x="68157" y="77663"/>
                      <a:pt x="51584" y="23466"/>
                      <a:pt x="3483" y="320"/>
                    </a:cubicBezTo>
                    <a:cubicBezTo>
                      <a:pt x="720" y="-1108"/>
                      <a:pt x="-1375" y="2606"/>
                      <a:pt x="1101" y="4321"/>
                    </a:cubicBezTo>
                    <a:lnTo>
                      <a:pt x="1101" y="4321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6" name="Freeform: Shape 560">
                <a:extLst>
                  <a:ext uri="{FF2B5EF4-FFF2-40B4-BE49-F238E27FC236}">
                    <a16:creationId xmlns:a16="http://schemas.microsoft.com/office/drawing/2014/main" id="{E1E31B4A-F292-469D-BE13-7F5486BDC1FB}"/>
                  </a:ext>
                </a:extLst>
              </p:cNvPr>
              <p:cNvSpPr/>
              <p:nvPr/>
            </p:nvSpPr>
            <p:spPr>
              <a:xfrm>
                <a:off x="9374245" y="3079762"/>
                <a:ext cx="109905" cy="528442"/>
              </a:xfrm>
              <a:custGeom>
                <a:avLst/>
                <a:gdLst>
                  <a:gd name="connsiteX0" fmla="*/ 95345 w 109905"/>
                  <a:gd name="connsiteY0" fmla="*/ 4041 h 528442"/>
                  <a:gd name="connsiteX1" fmla="*/ 20765 w 109905"/>
                  <a:gd name="connsiteY1" fmla="*/ 115864 h 528442"/>
                  <a:gd name="connsiteX2" fmla="*/ 1143 w 109905"/>
                  <a:gd name="connsiteY2" fmla="*/ 167204 h 528442"/>
                  <a:gd name="connsiteX3" fmla="*/ 0 w 109905"/>
                  <a:gd name="connsiteY3" fmla="*/ 236927 h 528442"/>
                  <a:gd name="connsiteX4" fmla="*/ 21050 w 109905"/>
                  <a:gd name="connsiteY4" fmla="*/ 522106 h 528442"/>
                  <a:gd name="connsiteX5" fmla="*/ 38481 w 109905"/>
                  <a:gd name="connsiteY5" fmla="*/ 519724 h 528442"/>
                  <a:gd name="connsiteX6" fmla="*/ 19717 w 109905"/>
                  <a:gd name="connsiteY6" fmla="*/ 243880 h 528442"/>
                  <a:gd name="connsiteX7" fmla="*/ 20098 w 109905"/>
                  <a:gd name="connsiteY7" fmla="*/ 176443 h 528442"/>
                  <a:gd name="connsiteX8" fmla="*/ 24955 w 109905"/>
                  <a:gd name="connsiteY8" fmla="*/ 141963 h 528442"/>
                  <a:gd name="connsiteX9" fmla="*/ 41624 w 109905"/>
                  <a:gd name="connsiteY9" fmla="*/ 119389 h 528442"/>
                  <a:gd name="connsiteX10" fmla="*/ 108966 w 109905"/>
                  <a:gd name="connsiteY10" fmla="*/ 11947 h 528442"/>
                  <a:gd name="connsiteX11" fmla="*/ 95345 w 109905"/>
                  <a:gd name="connsiteY11" fmla="*/ 4041 h 528442"/>
                  <a:gd name="connsiteX12" fmla="*/ 95345 w 109905"/>
                  <a:gd name="connsiteY12" fmla="*/ 4041 h 52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9905" h="528442">
                    <a:moveTo>
                      <a:pt x="95345" y="4041"/>
                    </a:moveTo>
                    <a:cubicBezTo>
                      <a:pt x="74390" y="43855"/>
                      <a:pt x="49149" y="80908"/>
                      <a:pt x="20765" y="115864"/>
                    </a:cubicBezTo>
                    <a:cubicBezTo>
                      <a:pt x="7715" y="131962"/>
                      <a:pt x="2000" y="146344"/>
                      <a:pt x="1143" y="167204"/>
                    </a:cubicBezTo>
                    <a:cubicBezTo>
                      <a:pt x="191" y="190445"/>
                      <a:pt x="0" y="213686"/>
                      <a:pt x="0" y="236927"/>
                    </a:cubicBezTo>
                    <a:cubicBezTo>
                      <a:pt x="0" y="332082"/>
                      <a:pt x="5810" y="428189"/>
                      <a:pt x="21050" y="522106"/>
                    </a:cubicBezTo>
                    <a:cubicBezTo>
                      <a:pt x="22669" y="531916"/>
                      <a:pt x="39624" y="529726"/>
                      <a:pt x="38481" y="519724"/>
                    </a:cubicBezTo>
                    <a:cubicBezTo>
                      <a:pt x="28480" y="427903"/>
                      <a:pt x="20669" y="336273"/>
                      <a:pt x="19717" y="243880"/>
                    </a:cubicBezTo>
                    <a:cubicBezTo>
                      <a:pt x="19431" y="221401"/>
                      <a:pt x="19621" y="198922"/>
                      <a:pt x="20098" y="176443"/>
                    </a:cubicBezTo>
                    <a:cubicBezTo>
                      <a:pt x="20383" y="164918"/>
                      <a:pt x="19526" y="152536"/>
                      <a:pt x="24955" y="141963"/>
                    </a:cubicBezTo>
                    <a:cubicBezTo>
                      <a:pt x="29242" y="133676"/>
                      <a:pt x="35909" y="126723"/>
                      <a:pt x="41624" y="119389"/>
                    </a:cubicBezTo>
                    <a:cubicBezTo>
                      <a:pt x="67913" y="85956"/>
                      <a:pt x="90297" y="50142"/>
                      <a:pt x="108966" y="11947"/>
                    </a:cubicBezTo>
                    <a:cubicBezTo>
                      <a:pt x="113538" y="2898"/>
                      <a:pt x="100203" y="-5103"/>
                      <a:pt x="95345" y="4041"/>
                    </a:cubicBezTo>
                    <a:lnTo>
                      <a:pt x="95345" y="4041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7" name="Freeform: Shape 561">
                <a:extLst>
                  <a:ext uri="{FF2B5EF4-FFF2-40B4-BE49-F238E27FC236}">
                    <a16:creationId xmlns:a16="http://schemas.microsoft.com/office/drawing/2014/main" id="{354B4799-4295-4172-AE2D-E2D1222B40EC}"/>
                  </a:ext>
                </a:extLst>
              </p:cNvPr>
              <p:cNvSpPr/>
              <p:nvPr/>
            </p:nvSpPr>
            <p:spPr>
              <a:xfrm>
                <a:off x="9621569" y="3115913"/>
                <a:ext cx="36020" cy="104349"/>
              </a:xfrm>
              <a:custGeom>
                <a:avLst/>
                <a:gdLst>
                  <a:gd name="connsiteX0" fmla="*/ 22519 w 36020"/>
                  <a:gd name="connsiteY0" fmla="*/ 6180 h 104349"/>
                  <a:gd name="connsiteX1" fmla="*/ 17661 w 36020"/>
                  <a:gd name="connsiteY1" fmla="*/ 51519 h 104349"/>
                  <a:gd name="connsiteX2" fmla="*/ 10517 w 36020"/>
                  <a:gd name="connsiteY2" fmla="*/ 72760 h 104349"/>
                  <a:gd name="connsiteX3" fmla="*/ 421 w 36020"/>
                  <a:gd name="connsiteY3" fmla="*/ 94191 h 104349"/>
                  <a:gd name="connsiteX4" fmla="*/ 5088 w 36020"/>
                  <a:gd name="connsiteY4" fmla="*/ 103716 h 104349"/>
                  <a:gd name="connsiteX5" fmla="*/ 15089 w 36020"/>
                  <a:gd name="connsiteY5" fmla="*/ 100382 h 104349"/>
                  <a:gd name="connsiteX6" fmla="*/ 25853 w 36020"/>
                  <a:gd name="connsiteY6" fmla="*/ 78094 h 104349"/>
                  <a:gd name="connsiteX7" fmla="*/ 32520 w 36020"/>
                  <a:gd name="connsiteY7" fmla="*/ 54757 h 104349"/>
                  <a:gd name="connsiteX8" fmla="*/ 35378 w 36020"/>
                  <a:gd name="connsiteY8" fmla="*/ 6180 h 104349"/>
                  <a:gd name="connsiteX9" fmla="*/ 22519 w 36020"/>
                  <a:gd name="connsiteY9" fmla="*/ 6180 h 104349"/>
                  <a:gd name="connsiteX10" fmla="*/ 22519 w 36020"/>
                  <a:gd name="connsiteY10" fmla="*/ 6180 h 10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20" h="104349">
                    <a:moveTo>
                      <a:pt x="22519" y="6180"/>
                    </a:moveTo>
                    <a:cubicBezTo>
                      <a:pt x="23090" y="21515"/>
                      <a:pt x="21566" y="36660"/>
                      <a:pt x="17661" y="51519"/>
                    </a:cubicBezTo>
                    <a:cubicBezTo>
                      <a:pt x="15756" y="58758"/>
                      <a:pt x="13375" y="65902"/>
                      <a:pt x="10517" y="72760"/>
                    </a:cubicBezTo>
                    <a:cubicBezTo>
                      <a:pt x="7469" y="79999"/>
                      <a:pt x="3374" y="86857"/>
                      <a:pt x="421" y="94191"/>
                    </a:cubicBezTo>
                    <a:cubicBezTo>
                      <a:pt x="-1103" y="97810"/>
                      <a:pt x="1754" y="102382"/>
                      <a:pt x="5088" y="103716"/>
                    </a:cubicBezTo>
                    <a:cubicBezTo>
                      <a:pt x="9089" y="105335"/>
                      <a:pt x="12708" y="103716"/>
                      <a:pt x="15089" y="100382"/>
                    </a:cubicBezTo>
                    <a:cubicBezTo>
                      <a:pt x="19947" y="93905"/>
                      <a:pt x="23090" y="85714"/>
                      <a:pt x="25853" y="78094"/>
                    </a:cubicBezTo>
                    <a:cubicBezTo>
                      <a:pt x="28615" y="70474"/>
                      <a:pt x="30901" y="62758"/>
                      <a:pt x="32520" y="54757"/>
                    </a:cubicBezTo>
                    <a:cubicBezTo>
                      <a:pt x="35854" y="38755"/>
                      <a:pt x="36806" y="22372"/>
                      <a:pt x="35378" y="6180"/>
                    </a:cubicBezTo>
                    <a:cubicBezTo>
                      <a:pt x="34616" y="-1916"/>
                      <a:pt x="22138" y="-2202"/>
                      <a:pt x="22519" y="6180"/>
                    </a:cubicBezTo>
                    <a:lnTo>
                      <a:pt x="22519" y="6180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8" name="Freeform: Shape 562">
                <a:extLst>
                  <a:ext uri="{FF2B5EF4-FFF2-40B4-BE49-F238E27FC236}">
                    <a16:creationId xmlns:a16="http://schemas.microsoft.com/office/drawing/2014/main" id="{2577AC19-8E9A-4BAC-99A3-B5C6FD4BE3FD}"/>
                  </a:ext>
                </a:extLst>
              </p:cNvPr>
              <p:cNvSpPr/>
              <p:nvPr/>
            </p:nvSpPr>
            <p:spPr>
              <a:xfrm>
                <a:off x="9433847" y="3205723"/>
                <a:ext cx="260467" cy="49909"/>
              </a:xfrm>
              <a:custGeom>
                <a:avLst/>
                <a:gdLst>
                  <a:gd name="connsiteX0" fmla="*/ 5263 w 260467"/>
                  <a:gd name="connsiteY0" fmla="*/ 45529 h 49909"/>
                  <a:gd name="connsiteX1" fmla="*/ 135184 w 260467"/>
                  <a:gd name="connsiteY1" fmla="*/ 32861 h 49909"/>
                  <a:gd name="connsiteX2" fmla="*/ 197858 w 260467"/>
                  <a:gd name="connsiteY2" fmla="*/ 19812 h 49909"/>
                  <a:gd name="connsiteX3" fmla="*/ 224147 w 260467"/>
                  <a:gd name="connsiteY3" fmla="*/ 25431 h 49909"/>
                  <a:gd name="connsiteX4" fmla="*/ 242435 w 260467"/>
                  <a:gd name="connsiteY4" fmla="*/ 45529 h 49909"/>
                  <a:gd name="connsiteX5" fmla="*/ 260437 w 260467"/>
                  <a:gd name="connsiteY5" fmla="*/ 40671 h 49909"/>
                  <a:gd name="connsiteX6" fmla="*/ 225862 w 260467"/>
                  <a:gd name="connsiteY6" fmla="*/ 3905 h 49909"/>
                  <a:gd name="connsiteX7" fmla="*/ 160711 w 260467"/>
                  <a:gd name="connsiteY7" fmla="*/ 6858 h 49909"/>
                  <a:gd name="connsiteX8" fmla="*/ 5167 w 260467"/>
                  <a:gd name="connsiteY8" fmla="*/ 34766 h 49909"/>
                  <a:gd name="connsiteX9" fmla="*/ 5263 w 260467"/>
                  <a:gd name="connsiteY9" fmla="*/ 45529 h 49909"/>
                  <a:gd name="connsiteX10" fmla="*/ 5263 w 260467"/>
                  <a:gd name="connsiteY10" fmla="*/ 45529 h 4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0467" h="49909">
                    <a:moveTo>
                      <a:pt x="5263" y="45529"/>
                    </a:moveTo>
                    <a:cubicBezTo>
                      <a:pt x="49363" y="45624"/>
                      <a:pt x="92131" y="42862"/>
                      <a:pt x="135184" y="32861"/>
                    </a:cubicBezTo>
                    <a:cubicBezTo>
                      <a:pt x="155758" y="28098"/>
                      <a:pt x="176617" y="20193"/>
                      <a:pt x="197858" y="19812"/>
                    </a:cubicBezTo>
                    <a:cubicBezTo>
                      <a:pt x="207002" y="19621"/>
                      <a:pt x="216051" y="21145"/>
                      <a:pt x="224147" y="25431"/>
                    </a:cubicBezTo>
                    <a:cubicBezTo>
                      <a:pt x="233291" y="30289"/>
                      <a:pt x="236815" y="37338"/>
                      <a:pt x="242435" y="45529"/>
                    </a:cubicBezTo>
                    <a:cubicBezTo>
                      <a:pt x="247388" y="52768"/>
                      <a:pt x="261199" y="50958"/>
                      <a:pt x="260437" y="40671"/>
                    </a:cubicBezTo>
                    <a:cubicBezTo>
                      <a:pt x="259104" y="22383"/>
                      <a:pt x="241959" y="9525"/>
                      <a:pt x="225862" y="3905"/>
                    </a:cubicBezTo>
                    <a:cubicBezTo>
                      <a:pt x="204621" y="-3620"/>
                      <a:pt x="181761" y="1047"/>
                      <a:pt x="160711" y="6858"/>
                    </a:cubicBezTo>
                    <a:cubicBezTo>
                      <a:pt x="110133" y="20859"/>
                      <a:pt x="57650" y="32099"/>
                      <a:pt x="5167" y="34766"/>
                    </a:cubicBezTo>
                    <a:cubicBezTo>
                      <a:pt x="-1691" y="35052"/>
                      <a:pt x="-1786" y="45529"/>
                      <a:pt x="5263" y="45529"/>
                    </a:cubicBezTo>
                    <a:lnTo>
                      <a:pt x="5263" y="45529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9" name="Freeform: Shape 563">
                <a:extLst>
                  <a:ext uri="{FF2B5EF4-FFF2-40B4-BE49-F238E27FC236}">
                    <a16:creationId xmlns:a16="http://schemas.microsoft.com/office/drawing/2014/main" id="{D32748E7-2C51-417E-9EB1-10B9DCFF3D97}"/>
                  </a:ext>
                </a:extLst>
              </p:cNvPr>
              <p:cNvSpPr/>
              <p:nvPr/>
            </p:nvSpPr>
            <p:spPr>
              <a:xfrm>
                <a:off x="9211245" y="3239575"/>
                <a:ext cx="175194" cy="46173"/>
              </a:xfrm>
              <a:custGeom>
                <a:avLst/>
                <a:gdLst>
                  <a:gd name="connsiteX0" fmla="*/ 166238 w 175194"/>
                  <a:gd name="connsiteY0" fmla="*/ 1009 h 46173"/>
                  <a:gd name="connsiteX1" fmla="*/ 86609 w 175194"/>
                  <a:gd name="connsiteY1" fmla="*/ 28251 h 46173"/>
                  <a:gd name="connsiteX2" fmla="*/ 4122 w 175194"/>
                  <a:gd name="connsiteY2" fmla="*/ 23679 h 46173"/>
                  <a:gd name="connsiteX3" fmla="*/ 1931 w 175194"/>
                  <a:gd name="connsiteY3" fmla="*/ 31584 h 46173"/>
                  <a:gd name="connsiteX4" fmla="*/ 42794 w 175194"/>
                  <a:gd name="connsiteY4" fmla="*/ 45205 h 46173"/>
                  <a:gd name="connsiteX5" fmla="*/ 88895 w 175194"/>
                  <a:gd name="connsiteY5" fmla="*/ 44253 h 46173"/>
                  <a:gd name="connsiteX6" fmla="*/ 172334 w 175194"/>
                  <a:gd name="connsiteY6" fmla="*/ 11677 h 46173"/>
                  <a:gd name="connsiteX7" fmla="*/ 166238 w 175194"/>
                  <a:gd name="connsiteY7" fmla="*/ 1009 h 46173"/>
                  <a:gd name="connsiteX8" fmla="*/ 166238 w 175194"/>
                  <a:gd name="connsiteY8" fmla="*/ 1009 h 46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194" h="46173">
                    <a:moveTo>
                      <a:pt x="166238" y="1009"/>
                    </a:moveTo>
                    <a:cubicBezTo>
                      <a:pt x="142044" y="16249"/>
                      <a:pt x="114993" y="25393"/>
                      <a:pt x="86609" y="28251"/>
                    </a:cubicBezTo>
                    <a:cubicBezTo>
                      <a:pt x="59081" y="31013"/>
                      <a:pt x="31459" y="26727"/>
                      <a:pt x="4122" y="23679"/>
                    </a:cubicBezTo>
                    <a:cubicBezTo>
                      <a:pt x="-259" y="23202"/>
                      <a:pt x="-1402" y="29584"/>
                      <a:pt x="1931" y="31584"/>
                    </a:cubicBezTo>
                    <a:cubicBezTo>
                      <a:pt x="14885" y="39204"/>
                      <a:pt x="27839" y="43586"/>
                      <a:pt x="42794" y="45205"/>
                    </a:cubicBezTo>
                    <a:cubicBezTo>
                      <a:pt x="58034" y="46824"/>
                      <a:pt x="73655" y="46348"/>
                      <a:pt x="88895" y="44253"/>
                    </a:cubicBezTo>
                    <a:cubicBezTo>
                      <a:pt x="118708" y="40062"/>
                      <a:pt x="147569" y="28632"/>
                      <a:pt x="172334" y="11677"/>
                    </a:cubicBezTo>
                    <a:cubicBezTo>
                      <a:pt x="178906" y="7200"/>
                      <a:pt x="173000" y="-3277"/>
                      <a:pt x="166238" y="1009"/>
                    </a:cubicBezTo>
                    <a:lnTo>
                      <a:pt x="166238" y="1009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0" name="Freeform: Shape 564">
                <a:extLst>
                  <a:ext uri="{FF2B5EF4-FFF2-40B4-BE49-F238E27FC236}">
                    <a16:creationId xmlns:a16="http://schemas.microsoft.com/office/drawing/2014/main" id="{08AE3E7F-7025-4459-9F84-C605263107DE}"/>
                  </a:ext>
                </a:extLst>
              </p:cNvPr>
              <p:cNvSpPr/>
              <p:nvPr/>
            </p:nvSpPr>
            <p:spPr>
              <a:xfrm>
                <a:off x="9498976" y="3626992"/>
                <a:ext cx="153736" cy="119652"/>
              </a:xfrm>
              <a:custGeom>
                <a:avLst/>
                <a:gdLst>
                  <a:gd name="connsiteX0" fmla="*/ 1189 w 153736"/>
                  <a:gd name="connsiteY0" fmla="*/ 4403 h 119652"/>
                  <a:gd name="connsiteX1" fmla="*/ 83104 w 153736"/>
                  <a:gd name="connsiteY1" fmla="*/ 55267 h 119652"/>
                  <a:gd name="connsiteX2" fmla="*/ 117490 w 153736"/>
                  <a:gd name="connsiteY2" fmla="*/ 87747 h 119652"/>
                  <a:gd name="connsiteX3" fmla="*/ 133111 w 153736"/>
                  <a:gd name="connsiteY3" fmla="*/ 105559 h 119652"/>
                  <a:gd name="connsiteX4" fmla="*/ 149589 w 153736"/>
                  <a:gd name="connsiteY4" fmla="*/ 119561 h 119652"/>
                  <a:gd name="connsiteX5" fmla="*/ 153685 w 153736"/>
                  <a:gd name="connsiteY5" fmla="*/ 116417 h 119652"/>
                  <a:gd name="connsiteX6" fmla="*/ 143969 w 153736"/>
                  <a:gd name="connsiteY6" fmla="*/ 96320 h 119652"/>
                  <a:gd name="connsiteX7" fmla="*/ 128253 w 153736"/>
                  <a:gd name="connsiteY7" fmla="*/ 78603 h 119652"/>
                  <a:gd name="connsiteX8" fmla="*/ 90534 w 153736"/>
                  <a:gd name="connsiteY8" fmla="*/ 45456 h 119652"/>
                  <a:gd name="connsiteX9" fmla="*/ 2809 w 153736"/>
                  <a:gd name="connsiteY9" fmla="*/ 117 h 119652"/>
                  <a:gd name="connsiteX10" fmla="*/ 1189 w 153736"/>
                  <a:gd name="connsiteY10" fmla="*/ 4403 h 119652"/>
                  <a:gd name="connsiteX11" fmla="*/ 1189 w 153736"/>
                  <a:gd name="connsiteY11" fmla="*/ 4403 h 11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736" h="119652">
                    <a:moveTo>
                      <a:pt x="1189" y="4403"/>
                    </a:moveTo>
                    <a:cubicBezTo>
                      <a:pt x="30622" y="17453"/>
                      <a:pt x="58149" y="34883"/>
                      <a:pt x="83104" y="55267"/>
                    </a:cubicBezTo>
                    <a:cubicBezTo>
                      <a:pt x="95392" y="65268"/>
                      <a:pt x="106726" y="76222"/>
                      <a:pt x="117490" y="87747"/>
                    </a:cubicBezTo>
                    <a:cubicBezTo>
                      <a:pt x="122919" y="93557"/>
                      <a:pt x="128062" y="99463"/>
                      <a:pt x="133111" y="105559"/>
                    </a:cubicBezTo>
                    <a:cubicBezTo>
                      <a:pt x="137397" y="110798"/>
                      <a:pt x="142636" y="117941"/>
                      <a:pt x="149589" y="119561"/>
                    </a:cubicBezTo>
                    <a:cubicBezTo>
                      <a:pt x="151780" y="120037"/>
                      <a:pt x="153494" y="118608"/>
                      <a:pt x="153685" y="116417"/>
                    </a:cubicBezTo>
                    <a:cubicBezTo>
                      <a:pt x="154351" y="108988"/>
                      <a:pt x="148446" y="101749"/>
                      <a:pt x="143969" y="96320"/>
                    </a:cubicBezTo>
                    <a:cubicBezTo>
                      <a:pt x="139016" y="90224"/>
                      <a:pt x="133777" y="84318"/>
                      <a:pt x="128253" y="78603"/>
                    </a:cubicBezTo>
                    <a:cubicBezTo>
                      <a:pt x="116728" y="66506"/>
                      <a:pt x="103869" y="55553"/>
                      <a:pt x="90534" y="45456"/>
                    </a:cubicBezTo>
                    <a:cubicBezTo>
                      <a:pt x="64054" y="25454"/>
                      <a:pt x="34241" y="10595"/>
                      <a:pt x="2809" y="117"/>
                    </a:cubicBezTo>
                    <a:cubicBezTo>
                      <a:pt x="523" y="-740"/>
                      <a:pt x="-1287" y="3356"/>
                      <a:pt x="1189" y="4403"/>
                    </a:cubicBezTo>
                    <a:lnTo>
                      <a:pt x="1189" y="4403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1" name="Freeform: Shape 565">
                <a:extLst>
                  <a:ext uri="{FF2B5EF4-FFF2-40B4-BE49-F238E27FC236}">
                    <a16:creationId xmlns:a16="http://schemas.microsoft.com/office/drawing/2014/main" id="{B7032A56-8EB8-4A51-AC1F-22712B7E9DC0}"/>
                  </a:ext>
                </a:extLst>
              </p:cNvPr>
              <p:cNvSpPr/>
              <p:nvPr/>
            </p:nvSpPr>
            <p:spPr>
              <a:xfrm>
                <a:off x="9564401" y="3590707"/>
                <a:ext cx="128402" cy="89051"/>
              </a:xfrm>
              <a:custGeom>
                <a:avLst/>
                <a:gdLst>
                  <a:gd name="connsiteX0" fmla="*/ 3582 w 128402"/>
                  <a:gd name="connsiteY0" fmla="*/ 9827 h 89051"/>
                  <a:gd name="connsiteX1" fmla="*/ 65494 w 128402"/>
                  <a:gd name="connsiteY1" fmla="*/ 41355 h 89051"/>
                  <a:gd name="connsiteX2" fmla="*/ 91116 w 128402"/>
                  <a:gd name="connsiteY2" fmla="*/ 64787 h 89051"/>
                  <a:gd name="connsiteX3" fmla="*/ 103308 w 128402"/>
                  <a:gd name="connsiteY3" fmla="*/ 77264 h 89051"/>
                  <a:gd name="connsiteX4" fmla="*/ 117882 w 128402"/>
                  <a:gd name="connsiteY4" fmla="*/ 88885 h 89051"/>
                  <a:gd name="connsiteX5" fmla="*/ 128169 w 128402"/>
                  <a:gd name="connsiteY5" fmla="*/ 78598 h 89051"/>
                  <a:gd name="connsiteX6" fmla="*/ 116072 w 128402"/>
                  <a:gd name="connsiteY6" fmla="*/ 64405 h 89051"/>
                  <a:gd name="connsiteX7" fmla="*/ 101975 w 128402"/>
                  <a:gd name="connsiteY7" fmla="*/ 52499 h 89051"/>
                  <a:gd name="connsiteX8" fmla="*/ 71876 w 128402"/>
                  <a:gd name="connsiteY8" fmla="*/ 30020 h 89051"/>
                  <a:gd name="connsiteX9" fmla="*/ 6344 w 128402"/>
                  <a:gd name="connsiteY9" fmla="*/ 112 h 89051"/>
                  <a:gd name="connsiteX10" fmla="*/ 3582 w 128402"/>
                  <a:gd name="connsiteY10" fmla="*/ 9827 h 89051"/>
                  <a:gd name="connsiteX11" fmla="*/ 3582 w 128402"/>
                  <a:gd name="connsiteY11" fmla="*/ 9827 h 89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402" h="89051">
                    <a:moveTo>
                      <a:pt x="3582" y="9827"/>
                    </a:moveTo>
                    <a:cubicBezTo>
                      <a:pt x="26346" y="15352"/>
                      <a:pt x="47492" y="26496"/>
                      <a:pt x="65494" y="41355"/>
                    </a:cubicBezTo>
                    <a:cubicBezTo>
                      <a:pt x="74448" y="48689"/>
                      <a:pt x="82925" y="56595"/>
                      <a:pt x="91116" y="64787"/>
                    </a:cubicBezTo>
                    <a:cubicBezTo>
                      <a:pt x="95212" y="68882"/>
                      <a:pt x="99308" y="73073"/>
                      <a:pt x="103308" y="77264"/>
                    </a:cubicBezTo>
                    <a:cubicBezTo>
                      <a:pt x="107499" y="81550"/>
                      <a:pt x="111690" y="87742"/>
                      <a:pt x="117882" y="88885"/>
                    </a:cubicBezTo>
                    <a:cubicBezTo>
                      <a:pt x="124263" y="90028"/>
                      <a:pt x="129597" y="85170"/>
                      <a:pt x="128169" y="78598"/>
                    </a:cubicBezTo>
                    <a:cubicBezTo>
                      <a:pt x="126835" y="72311"/>
                      <a:pt x="120739" y="68406"/>
                      <a:pt x="116072" y="64405"/>
                    </a:cubicBezTo>
                    <a:cubicBezTo>
                      <a:pt x="111405" y="60405"/>
                      <a:pt x="106737" y="56405"/>
                      <a:pt x="101975" y="52499"/>
                    </a:cubicBezTo>
                    <a:cubicBezTo>
                      <a:pt x="92259" y="44593"/>
                      <a:pt x="82258" y="36878"/>
                      <a:pt x="71876" y="30020"/>
                    </a:cubicBezTo>
                    <a:cubicBezTo>
                      <a:pt x="51683" y="16590"/>
                      <a:pt x="30252" y="5160"/>
                      <a:pt x="6344" y="112"/>
                    </a:cubicBezTo>
                    <a:cubicBezTo>
                      <a:pt x="-38" y="-1126"/>
                      <a:pt x="-2705" y="8303"/>
                      <a:pt x="3582" y="9827"/>
                    </a:cubicBezTo>
                    <a:lnTo>
                      <a:pt x="3582" y="9827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2" name="Freeform: Shape 566">
                <a:extLst>
                  <a:ext uri="{FF2B5EF4-FFF2-40B4-BE49-F238E27FC236}">
                    <a16:creationId xmlns:a16="http://schemas.microsoft.com/office/drawing/2014/main" id="{6C2A2715-1847-47D9-861B-E05EE7681904}"/>
                  </a:ext>
                </a:extLst>
              </p:cNvPr>
              <p:cNvSpPr/>
              <p:nvPr/>
            </p:nvSpPr>
            <p:spPr>
              <a:xfrm>
                <a:off x="9649012" y="2979757"/>
                <a:ext cx="66659" cy="151035"/>
              </a:xfrm>
              <a:custGeom>
                <a:avLst/>
                <a:gdLst>
                  <a:gd name="connsiteX0" fmla="*/ 66418 w 66659"/>
                  <a:gd name="connsiteY0" fmla="*/ 144527 h 151035"/>
                  <a:gd name="connsiteX1" fmla="*/ 41748 w 66659"/>
                  <a:gd name="connsiteY1" fmla="*/ 69565 h 151035"/>
                  <a:gd name="connsiteX2" fmla="*/ 27175 w 66659"/>
                  <a:gd name="connsiteY2" fmla="*/ 34323 h 151035"/>
                  <a:gd name="connsiteX3" fmla="*/ 7649 w 66659"/>
                  <a:gd name="connsiteY3" fmla="*/ 1176 h 151035"/>
                  <a:gd name="connsiteX4" fmla="*/ 28 w 66659"/>
                  <a:gd name="connsiteY4" fmla="*/ 4319 h 151035"/>
                  <a:gd name="connsiteX5" fmla="*/ 12601 w 66659"/>
                  <a:gd name="connsiteY5" fmla="*/ 39752 h 151035"/>
                  <a:gd name="connsiteX6" fmla="*/ 28032 w 66659"/>
                  <a:gd name="connsiteY6" fmla="*/ 74709 h 151035"/>
                  <a:gd name="connsiteX7" fmla="*/ 56226 w 66659"/>
                  <a:gd name="connsiteY7" fmla="*/ 147289 h 151035"/>
                  <a:gd name="connsiteX8" fmla="*/ 66418 w 66659"/>
                  <a:gd name="connsiteY8" fmla="*/ 144527 h 151035"/>
                  <a:gd name="connsiteX9" fmla="*/ 66418 w 66659"/>
                  <a:gd name="connsiteY9" fmla="*/ 144527 h 151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59" h="151035">
                    <a:moveTo>
                      <a:pt x="66418" y="144527"/>
                    </a:moveTo>
                    <a:cubicBezTo>
                      <a:pt x="59179" y="119286"/>
                      <a:pt x="51273" y="94044"/>
                      <a:pt x="41748" y="69565"/>
                    </a:cubicBezTo>
                    <a:cubicBezTo>
                      <a:pt x="37081" y="57754"/>
                      <a:pt x="32223" y="45943"/>
                      <a:pt x="27175" y="34323"/>
                    </a:cubicBezTo>
                    <a:cubicBezTo>
                      <a:pt x="22126" y="22607"/>
                      <a:pt x="16888" y="10320"/>
                      <a:pt x="7649" y="1176"/>
                    </a:cubicBezTo>
                    <a:cubicBezTo>
                      <a:pt x="5172" y="-1301"/>
                      <a:pt x="-448" y="318"/>
                      <a:pt x="28" y="4319"/>
                    </a:cubicBezTo>
                    <a:cubicBezTo>
                      <a:pt x="1648" y="16892"/>
                      <a:pt x="7268" y="28417"/>
                      <a:pt x="12601" y="39752"/>
                    </a:cubicBezTo>
                    <a:cubicBezTo>
                      <a:pt x="17935" y="51277"/>
                      <a:pt x="23079" y="62993"/>
                      <a:pt x="28032" y="74709"/>
                    </a:cubicBezTo>
                    <a:cubicBezTo>
                      <a:pt x="38033" y="98712"/>
                      <a:pt x="47749" y="122715"/>
                      <a:pt x="56226" y="147289"/>
                    </a:cubicBezTo>
                    <a:cubicBezTo>
                      <a:pt x="58417" y="153766"/>
                      <a:pt x="68323" y="151194"/>
                      <a:pt x="66418" y="144527"/>
                    </a:cubicBezTo>
                    <a:lnTo>
                      <a:pt x="66418" y="144527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3" name="Freeform: Shape 567">
                <a:extLst>
                  <a:ext uri="{FF2B5EF4-FFF2-40B4-BE49-F238E27FC236}">
                    <a16:creationId xmlns:a16="http://schemas.microsoft.com/office/drawing/2014/main" id="{B5A00445-B3F4-4D24-949F-7953B1E92DF8}"/>
                  </a:ext>
                </a:extLst>
              </p:cNvPr>
              <p:cNvSpPr/>
              <p:nvPr/>
            </p:nvSpPr>
            <p:spPr>
              <a:xfrm>
                <a:off x="9763470" y="3009225"/>
                <a:ext cx="60700" cy="89455"/>
              </a:xfrm>
              <a:custGeom>
                <a:avLst/>
                <a:gdLst>
                  <a:gd name="connsiteX0" fmla="*/ 8919 w 60700"/>
                  <a:gd name="connsiteY0" fmla="*/ 87532 h 89455"/>
                  <a:gd name="connsiteX1" fmla="*/ 37685 w 60700"/>
                  <a:gd name="connsiteY1" fmla="*/ 47241 h 89455"/>
                  <a:gd name="connsiteX2" fmla="*/ 50639 w 60700"/>
                  <a:gd name="connsiteY2" fmla="*/ 26667 h 89455"/>
                  <a:gd name="connsiteX3" fmla="*/ 60640 w 60700"/>
                  <a:gd name="connsiteY3" fmla="*/ 4188 h 89455"/>
                  <a:gd name="connsiteX4" fmla="*/ 55116 w 60700"/>
                  <a:gd name="connsiteY4" fmla="*/ 950 h 89455"/>
                  <a:gd name="connsiteX5" fmla="*/ 41495 w 60700"/>
                  <a:gd name="connsiteY5" fmla="*/ 20381 h 89455"/>
                  <a:gd name="connsiteX6" fmla="*/ 28636 w 60700"/>
                  <a:gd name="connsiteY6" fmla="*/ 41907 h 89455"/>
                  <a:gd name="connsiteX7" fmla="*/ 919 w 60700"/>
                  <a:gd name="connsiteY7" fmla="*/ 82770 h 89455"/>
                  <a:gd name="connsiteX8" fmla="*/ 8919 w 60700"/>
                  <a:gd name="connsiteY8" fmla="*/ 87532 h 89455"/>
                  <a:gd name="connsiteX9" fmla="*/ 8919 w 60700"/>
                  <a:gd name="connsiteY9" fmla="*/ 87532 h 89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700" h="89455">
                    <a:moveTo>
                      <a:pt x="8919" y="87532"/>
                    </a:moveTo>
                    <a:cubicBezTo>
                      <a:pt x="19016" y="74483"/>
                      <a:pt x="28636" y="61053"/>
                      <a:pt x="37685" y="47241"/>
                    </a:cubicBezTo>
                    <a:cubicBezTo>
                      <a:pt x="42162" y="40478"/>
                      <a:pt x="46448" y="33620"/>
                      <a:pt x="50639" y="26667"/>
                    </a:cubicBezTo>
                    <a:cubicBezTo>
                      <a:pt x="54640" y="20000"/>
                      <a:pt x="59116" y="11999"/>
                      <a:pt x="60640" y="4188"/>
                    </a:cubicBezTo>
                    <a:cubicBezTo>
                      <a:pt x="61212" y="1045"/>
                      <a:pt x="57592" y="-1432"/>
                      <a:pt x="55116" y="950"/>
                    </a:cubicBezTo>
                    <a:cubicBezTo>
                      <a:pt x="49687" y="6284"/>
                      <a:pt x="45305" y="13809"/>
                      <a:pt x="41495" y="20381"/>
                    </a:cubicBezTo>
                    <a:cubicBezTo>
                      <a:pt x="37399" y="27620"/>
                      <a:pt x="33113" y="34859"/>
                      <a:pt x="28636" y="41907"/>
                    </a:cubicBezTo>
                    <a:cubicBezTo>
                      <a:pt x="19969" y="55909"/>
                      <a:pt x="10634" y="69530"/>
                      <a:pt x="919" y="82770"/>
                    </a:cubicBezTo>
                    <a:cubicBezTo>
                      <a:pt x="-2701" y="87722"/>
                      <a:pt x="5300" y="92104"/>
                      <a:pt x="8919" y="87532"/>
                    </a:cubicBezTo>
                    <a:lnTo>
                      <a:pt x="8919" y="87532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4" name="Freeform: Shape 568">
                <a:extLst>
                  <a:ext uri="{FF2B5EF4-FFF2-40B4-BE49-F238E27FC236}">
                    <a16:creationId xmlns:a16="http://schemas.microsoft.com/office/drawing/2014/main" id="{E12EF19C-96B3-4C31-9BD2-CA26E80CEEF8}"/>
                  </a:ext>
                </a:extLst>
              </p:cNvPr>
              <p:cNvSpPr/>
              <p:nvPr/>
            </p:nvSpPr>
            <p:spPr>
              <a:xfrm>
                <a:off x="9230512" y="3569397"/>
                <a:ext cx="169158" cy="51789"/>
              </a:xfrm>
              <a:custGeom>
                <a:avLst/>
                <a:gdLst>
                  <a:gd name="connsiteX0" fmla="*/ 160592 w 169158"/>
                  <a:gd name="connsiteY0" fmla="*/ 752 h 51789"/>
                  <a:gd name="connsiteX1" fmla="*/ 84392 w 169158"/>
                  <a:gd name="connsiteY1" fmla="*/ 30566 h 51789"/>
                  <a:gd name="connsiteX2" fmla="*/ 44768 w 169158"/>
                  <a:gd name="connsiteY2" fmla="*/ 36471 h 51789"/>
                  <a:gd name="connsiteX3" fmla="*/ 4287 w 169158"/>
                  <a:gd name="connsiteY3" fmla="*/ 38948 h 51789"/>
                  <a:gd name="connsiteX4" fmla="*/ 4287 w 169158"/>
                  <a:gd name="connsiteY4" fmla="*/ 50473 h 51789"/>
                  <a:gd name="connsiteX5" fmla="*/ 46578 w 169158"/>
                  <a:gd name="connsiteY5" fmla="*/ 49330 h 51789"/>
                  <a:gd name="connsiteX6" fmla="*/ 87440 w 169158"/>
                  <a:gd name="connsiteY6" fmla="*/ 41138 h 51789"/>
                  <a:gd name="connsiteX7" fmla="*/ 166497 w 169158"/>
                  <a:gd name="connsiteY7" fmla="*/ 10468 h 51789"/>
                  <a:gd name="connsiteX8" fmla="*/ 160592 w 169158"/>
                  <a:gd name="connsiteY8" fmla="*/ 752 h 51789"/>
                  <a:gd name="connsiteX9" fmla="*/ 160592 w 169158"/>
                  <a:gd name="connsiteY9" fmla="*/ 752 h 51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9158" h="51789">
                    <a:moveTo>
                      <a:pt x="160592" y="752"/>
                    </a:moveTo>
                    <a:cubicBezTo>
                      <a:pt x="136779" y="13897"/>
                      <a:pt x="111062" y="24755"/>
                      <a:pt x="84392" y="30566"/>
                    </a:cubicBezTo>
                    <a:cubicBezTo>
                      <a:pt x="71343" y="33423"/>
                      <a:pt x="58103" y="35423"/>
                      <a:pt x="44768" y="36471"/>
                    </a:cubicBezTo>
                    <a:cubicBezTo>
                      <a:pt x="31242" y="37614"/>
                      <a:pt x="17622" y="36852"/>
                      <a:pt x="4287" y="38948"/>
                    </a:cubicBezTo>
                    <a:cubicBezTo>
                      <a:pt x="-1524" y="39900"/>
                      <a:pt x="-1333" y="49425"/>
                      <a:pt x="4287" y="50473"/>
                    </a:cubicBezTo>
                    <a:cubicBezTo>
                      <a:pt x="18193" y="53140"/>
                      <a:pt x="32576" y="51235"/>
                      <a:pt x="46578" y="49330"/>
                    </a:cubicBezTo>
                    <a:cubicBezTo>
                      <a:pt x="60389" y="47425"/>
                      <a:pt x="74010" y="44758"/>
                      <a:pt x="87440" y="41138"/>
                    </a:cubicBezTo>
                    <a:cubicBezTo>
                      <a:pt x="114967" y="33804"/>
                      <a:pt x="141351" y="24089"/>
                      <a:pt x="166497" y="10468"/>
                    </a:cubicBezTo>
                    <a:cubicBezTo>
                      <a:pt x="172689" y="7039"/>
                      <a:pt x="166974" y="-2772"/>
                      <a:pt x="160592" y="752"/>
                    </a:cubicBezTo>
                    <a:lnTo>
                      <a:pt x="160592" y="752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5" name="Freeform: Shape 569">
                <a:extLst>
                  <a:ext uri="{FF2B5EF4-FFF2-40B4-BE49-F238E27FC236}">
                    <a16:creationId xmlns:a16="http://schemas.microsoft.com/office/drawing/2014/main" id="{34BE5BE3-D270-4A1C-94C6-76FAB6FDC31F}"/>
                  </a:ext>
                </a:extLst>
              </p:cNvPr>
              <p:cNvSpPr/>
              <p:nvPr/>
            </p:nvSpPr>
            <p:spPr>
              <a:xfrm>
                <a:off x="9240064" y="3793369"/>
                <a:ext cx="265957" cy="213435"/>
              </a:xfrm>
              <a:custGeom>
                <a:avLst/>
                <a:gdLst>
                  <a:gd name="connsiteX0" fmla="*/ 156754 w 265957"/>
                  <a:gd name="connsiteY0" fmla="*/ 212930 h 213435"/>
                  <a:gd name="connsiteX1" fmla="*/ 222001 w 265957"/>
                  <a:gd name="connsiteY1" fmla="*/ 175211 h 213435"/>
                  <a:gd name="connsiteX2" fmla="*/ 247813 w 265957"/>
                  <a:gd name="connsiteY2" fmla="*/ 154446 h 213435"/>
                  <a:gd name="connsiteX3" fmla="*/ 265911 w 265957"/>
                  <a:gd name="connsiteY3" fmla="*/ 129967 h 213435"/>
                  <a:gd name="connsiteX4" fmla="*/ 245813 w 265957"/>
                  <a:gd name="connsiteY4" fmla="*/ 71293 h 213435"/>
                  <a:gd name="connsiteX5" fmla="*/ 206284 w 265957"/>
                  <a:gd name="connsiteY5" fmla="*/ 27002 h 213435"/>
                  <a:gd name="connsiteX6" fmla="*/ 148944 w 265957"/>
                  <a:gd name="connsiteY6" fmla="*/ 46 h 213435"/>
                  <a:gd name="connsiteX7" fmla="*/ 130561 w 265957"/>
                  <a:gd name="connsiteY7" fmla="*/ 5475 h 213435"/>
                  <a:gd name="connsiteX8" fmla="*/ 33787 w 265957"/>
                  <a:gd name="connsiteY8" fmla="*/ 83009 h 213435"/>
                  <a:gd name="connsiteX9" fmla="*/ 1306 w 265957"/>
                  <a:gd name="connsiteY9" fmla="*/ 142159 h 213435"/>
                  <a:gd name="connsiteX10" fmla="*/ 5497 w 265957"/>
                  <a:gd name="connsiteY10" fmla="*/ 181688 h 213435"/>
                  <a:gd name="connsiteX11" fmla="*/ 8641 w 265957"/>
                  <a:gd name="connsiteY11" fmla="*/ 179878 h 213435"/>
                  <a:gd name="connsiteX12" fmla="*/ 12070 w 265957"/>
                  <a:gd name="connsiteY12" fmla="*/ 145207 h 213435"/>
                  <a:gd name="connsiteX13" fmla="*/ 36358 w 265957"/>
                  <a:gd name="connsiteY13" fmla="*/ 100249 h 213435"/>
                  <a:gd name="connsiteX14" fmla="*/ 123512 w 265957"/>
                  <a:gd name="connsiteY14" fmla="*/ 24620 h 213435"/>
                  <a:gd name="connsiteX15" fmla="*/ 146467 w 265957"/>
                  <a:gd name="connsiteY15" fmla="*/ 15857 h 213435"/>
                  <a:gd name="connsiteX16" fmla="*/ 149706 w 265957"/>
                  <a:gd name="connsiteY16" fmla="*/ 16905 h 213435"/>
                  <a:gd name="connsiteX17" fmla="*/ 175709 w 265957"/>
                  <a:gd name="connsiteY17" fmla="*/ 28716 h 213435"/>
                  <a:gd name="connsiteX18" fmla="*/ 241717 w 265957"/>
                  <a:gd name="connsiteY18" fmla="*/ 106535 h 213435"/>
                  <a:gd name="connsiteX19" fmla="*/ 241432 w 265957"/>
                  <a:gd name="connsiteY19" fmla="*/ 136634 h 213435"/>
                  <a:gd name="connsiteX20" fmla="*/ 215047 w 265957"/>
                  <a:gd name="connsiteY20" fmla="*/ 159780 h 213435"/>
                  <a:gd name="connsiteX21" fmla="*/ 152754 w 265957"/>
                  <a:gd name="connsiteY21" fmla="*/ 198928 h 213435"/>
                  <a:gd name="connsiteX22" fmla="*/ 156754 w 265957"/>
                  <a:gd name="connsiteY22" fmla="*/ 212930 h 213435"/>
                  <a:gd name="connsiteX23" fmla="*/ 156754 w 265957"/>
                  <a:gd name="connsiteY23" fmla="*/ 212930 h 21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65957" h="213435">
                    <a:moveTo>
                      <a:pt x="156754" y="212930"/>
                    </a:moveTo>
                    <a:cubicBezTo>
                      <a:pt x="180662" y="203976"/>
                      <a:pt x="201903" y="190641"/>
                      <a:pt x="222001" y="175211"/>
                    </a:cubicBezTo>
                    <a:cubicBezTo>
                      <a:pt x="230764" y="168448"/>
                      <a:pt x="239336" y="161495"/>
                      <a:pt x="247813" y="154446"/>
                    </a:cubicBezTo>
                    <a:cubicBezTo>
                      <a:pt x="255814" y="147779"/>
                      <a:pt x="265339" y="141302"/>
                      <a:pt x="265911" y="129967"/>
                    </a:cubicBezTo>
                    <a:cubicBezTo>
                      <a:pt x="266768" y="110536"/>
                      <a:pt x="255529" y="87485"/>
                      <a:pt x="245813" y="71293"/>
                    </a:cubicBezTo>
                    <a:cubicBezTo>
                      <a:pt x="235526" y="54148"/>
                      <a:pt x="222191" y="39098"/>
                      <a:pt x="206284" y="27002"/>
                    </a:cubicBezTo>
                    <a:cubicBezTo>
                      <a:pt x="190759" y="15095"/>
                      <a:pt x="169042" y="1570"/>
                      <a:pt x="148944" y="46"/>
                    </a:cubicBezTo>
                    <a:cubicBezTo>
                      <a:pt x="142562" y="-430"/>
                      <a:pt x="136276" y="2903"/>
                      <a:pt x="130561" y="5475"/>
                    </a:cubicBezTo>
                    <a:cubicBezTo>
                      <a:pt x="92651" y="22049"/>
                      <a:pt x="59314" y="50814"/>
                      <a:pt x="33787" y="83009"/>
                    </a:cubicBezTo>
                    <a:cubicBezTo>
                      <a:pt x="20452" y="99773"/>
                      <a:pt x="5878" y="120728"/>
                      <a:pt x="1306" y="142159"/>
                    </a:cubicBezTo>
                    <a:cubicBezTo>
                      <a:pt x="-1170" y="153875"/>
                      <a:pt x="-313" y="170924"/>
                      <a:pt x="5497" y="181688"/>
                    </a:cubicBezTo>
                    <a:cubicBezTo>
                      <a:pt x="6640" y="183783"/>
                      <a:pt x="9498" y="181973"/>
                      <a:pt x="8641" y="179878"/>
                    </a:cubicBezTo>
                    <a:cubicBezTo>
                      <a:pt x="2926" y="167400"/>
                      <a:pt x="7498" y="157018"/>
                      <a:pt x="12070" y="145207"/>
                    </a:cubicBezTo>
                    <a:cubicBezTo>
                      <a:pt x="18451" y="128919"/>
                      <a:pt x="25881" y="114441"/>
                      <a:pt x="36358" y="100249"/>
                    </a:cubicBezTo>
                    <a:cubicBezTo>
                      <a:pt x="58933" y="69578"/>
                      <a:pt x="89317" y="41765"/>
                      <a:pt x="123512" y="24620"/>
                    </a:cubicBezTo>
                    <a:cubicBezTo>
                      <a:pt x="129894" y="21382"/>
                      <a:pt x="139133" y="16143"/>
                      <a:pt x="146467" y="15857"/>
                    </a:cubicBezTo>
                    <a:cubicBezTo>
                      <a:pt x="150468" y="15667"/>
                      <a:pt x="146372" y="15667"/>
                      <a:pt x="149706" y="16905"/>
                    </a:cubicBezTo>
                    <a:cubicBezTo>
                      <a:pt x="158659" y="20239"/>
                      <a:pt x="167422" y="23954"/>
                      <a:pt x="175709" y="28716"/>
                    </a:cubicBezTo>
                    <a:cubicBezTo>
                      <a:pt x="205618" y="45671"/>
                      <a:pt x="230383" y="73960"/>
                      <a:pt x="241717" y="106535"/>
                    </a:cubicBezTo>
                    <a:cubicBezTo>
                      <a:pt x="245242" y="116727"/>
                      <a:pt x="250385" y="128348"/>
                      <a:pt x="241432" y="136634"/>
                    </a:cubicBezTo>
                    <a:cubicBezTo>
                      <a:pt x="232859" y="144540"/>
                      <a:pt x="224096" y="152255"/>
                      <a:pt x="215047" y="159780"/>
                    </a:cubicBezTo>
                    <a:cubicBezTo>
                      <a:pt x="196093" y="175496"/>
                      <a:pt x="175614" y="189689"/>
                      <a:pt x="152754" y="198928"/>
                    </a:cubicBezTo>
                    <a:cubicBezTo>
                      <a:pt x="144181" y="202166"/>
                      <a:pt x="147706" y="216263"/>
                      <a:pt x="156754" y="212930"/>
                    </a:cubicBezTo>
                    <a:lnTo>
                      <a:pt x="156754" y="212930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6" name="Freeform: Shape 570">
                <a:extLst>
                  <a:ext uri="{FF2B5EF4-FFF2-40B4-BE49-F238E27FC236}">
                    <a16:creationId xmlns:a16="http://schemas.microsoft.com/office/drawing/2014/main" id="{1ABFB20F-7B89-4045-B3C1-02A2DF36A634}"/>
                  </a:ext>
                </a:extLst>
              </p:cNvPr>
              <p:cNvSpPr/>
              <p:nvPr/>
            </p:nvSpPr>
            <p:spPr>
              <a:xfrm>
                <a:off x="9373172" y="2395703"/>
                <a:ext cx="238435" cy="31180"/>
              </a:xfrm>
              <a:custGeom>
                <a:avLst/>
                <a:gdLst>
                  <a:gd name="connsiteX0" fmla="*/ 234435 w 238435"/>
                  <a:gd name="connsiteY0" fmla="*/ 22874 h 31180"/>
                  <a:gd name="connsiteX1" fmla="*/ 106895 w 238435"/>
                  <a:gd name="connsiteY1" fmla="*/ 6014 h 31180"/>
                  <a:gd name="connsiteX2" fmla="*/ 46506 w 238435"/>
                  <a:gd name="connsiteY2" fmla="*/ 109 h 31180"/>
                  <a:gd name="connsiteX3" fmla="*/ 1263 w 238435"/>
                  <a:gd name="connsiteY3" fmla="*/ 12587 h 31180"/>
                  <a:gd name="connsiteX4" fmla="*/ 5358 w 238435"/>
                  <a:gd name="connsiteY4" fmla="*/ 19730 h 31180"/>
                  <a:gd name="connsiteX5" fmla="*/ 115848 w 238435"/>
                  <a:gd name="connsiteY5" fmla="*/ 22969 h 31180"/>
                  <a:gd name="connsiteX6" fmla="*/ 234435 w 238435"/>
                  <a:gd name="connsiteY6" fmla="*/ 31160 h 31180"/>
                  <a:gd name="connsiteX7" fmla="*/ 234435 w 238435"/>
                  <a:gd name="connsiteY7" fmla="*/ 22874 h 31180"/>
                  <a:gd name="connsiteX8" fmla="*/ 234435 w 238435"/>
                  <a:gd name="connsiteY8" fmla="*/ 22874 h 3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435" h="31180">
                    <a:moveTo>
                      <a:pt x="234435" y="22874"/>
                    </a:moveTo>
                    <a:cubicBezTo>
                      <a:pt x="191858" y="17921"/>
                      <a:pt x="149567" y="10682"/>
                      <a:pt x="106895" y="6014"/>
                    </a:cubicBezTo>
                    <a:cubicBezTo>
                      <a:pt x="86797" y="3824"/>
                      <a:pt x="66604" y="871"/>
                      <a:pt x="46506" y="109"/>
                    </a:cubicBezTo>
                    <a:cubicBezTo>
                      <a:pt x="30314" y="-463"/>
                      <a:pt x="13359" y="871"/>
                      <a:pt x="1263" y="12587"/>
                    </a:cubicBezTo>
                    <a:cubicBezTo>
                      <a:pt x="-1881" y="15635"/>
                      <a:pt x="1358" y="20683"/>
                      <a:pt x="5358" y="19730"/>
                    </a:cubicBezTo>
                    <a:cubicBezTo>
                      <a:pt x="41172" y="10777"/>
                      <a:pt x="79653" y="19635"/>
                      <a:pt x="115848" y="22969"/>
                    </a:cubicBezTo>
                    <a:cubicBezTo>
                      <a:pt x="155282" y="26588"/>
                      <a:pt x="195001" y="27731"/>
                      <a:pt x="234435" y="31160"/>
                    </a:cubicBezTo>
                    <a:cubicBezTo>
                      <a:pt x="239864" y="31637"/>
                      <a:pt x="239673" y="23445"/>
                      <a:pt x="234435" y="22874"/>
                    </a:cubicBezTo>
                    <a:lnTo>
                      <a:pt x="234435" y="22874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7" name="Freeform: Shape 571">
                <a:extLst>
                  <a:ext uri="{FF2B5EF4-FFF2-40B4-BE49-F238E27FC236}">
                    <a16:creationId xmlns:a16="http://schemas.microsoft.com/office/drawing/2014/main" id="{D5EDECF0-B4EE-452D-BDCC-6C4C32802703}"/>
                  </a:ext>
                </a:extLst>
              </p:cNvPr>
              <p:cNvSpPr/>
              <p:nvPr/>
            </p:nvSpPr>
            <p:spPr>
              <a:xfrm>
                <a:off x="10104952" y="3307086"/>
                <a:ext cx="61508" cy="170818"/>
              </a:xfrm>
              <a:custGeom>
                <a:avLst/>
                <a:gdLst>
                  <a:gd name="connsiteX0" fmla="*/ 8908 w 61508"/>
                  <a:gd name="connsiteY0" fmla="*/ 168384 h 170818"/>
                  <a:gd name="connsiteX1" fmla="*/ 61486 w 61508"/>
                  <a:gd name="connsiteY1" fmla="*/ 3888 h 170818"/>
                  <a:gd name="connsiteX2" fmla="*/ 53676 w 61508"/>
                  <a:gd name="connsiteY2" fmla="*/ 2840 h 170818"/>
                  <a:gd name="connsiteX3" fmla="*/ 526 w 61508"/>
                  <a:gd name="connsiteY3" fmla="*/ 163527 h 170818"/>
                  <a:gd name="connsiteX4" fmla="*/ 8908 w 61508"/>
                  <a:gd name="connsiteY4" fmla="*/ 168384 h 170818"/>
                  <a:gd name="connsiteX5" fmla="*/ 8908 w 61508"/>
                  <a:gd name="connsiteY5" fmla="*/ 168384 h 17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508" h="170818">
                    <a:moveTo>
                      <a:pt x="8908" y="168384"/>
                    </a:moveTo>
                    <a:cubicBezTo>
                      <a:pt x="35674" y="117426"/>
                      <a:pt x="55771" y="61419"/>
                      <a:pt x="61486" y="3888"/>
                    </a:cubicBezTo>
                    <a:cubicBezTo>
                      <a:pt x="61963" y="-589"/>
                      <a:pt x="54628" y="-1542"/>
                      <a:pt x="53676" y="2840"/>
                    </a:cubicBezTo>
                    <a:cubicBezTo>
                      <a:pt x="41865" y="58561"/>
                      <a:pt x="26244" y="112568"/>
                      <a:pt x="526" y="163527"/>
                    </a:cubicBezTo>
                    <a:cubicBezTo>
                      <a:pt x="-2141" y="169051"/>
                      <a:pt x="6051" y="173909"/>
                      <a:pt x="8908" y="168384"/>
                    </a:cubicBezTo>
                    <a:lnTo>
                      <a:pt x="8908" y="168384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360" name="Graphic 15">
            <a:extLst>
              <a:ext uri="{FF2B5EF4-FFF2-40B4-BE49-F238E27FC236}">
                <a16:creationId xmlns:a16="http://schemas.microsoft.com/office/drawing/2014/main" id="{2D8ED275-12DF-4CBD-8B61-0D37BBBB4973}"/>
              </a:ext>
            </a:extLst>
          </p:cNvPr>
          <p:cNvGrpSpPr/>
          <p:nvPr/>
        </p:nvGrpSpPr>
        <p:grpSpPr>
          <a:xfrm rot="14450969">
            <a:off x="9424614" y="4503986"/>
            <a:ext cx="3245092" cy="2408164"/>
            <a:chOff x="2452687" y="704817"/>
            <a:chExt cx="7284752" cy="5449856"/>
          </a:xfrm>
        </p:grpSpPr>
        <p:grpSp>
          <p:nvGrpSpPr>
            <p:cNvPr id="361" name="Graphic 15">
              <a:extLst>
                <a:ext uri="{FF2B5EF4-FFF2-40B4-BE49-F238E27FC236}">
                  <a16:creationId xmlns:a16="http://schemas.microsoft.com/office/drawing/2014/main" id="{CE019787-F6AA-4D4F-9550-EF6FE62F2A90}"/>
                </a:ext>
              </a:extLst>
            </p:cNvPr>
            <p:cNvGrpSpPr/>
            <p:nvPr/>
          </p:nvGrpSpPr>
          <p:grpSpPr>
            <a:xfrm>
              <a:off x="3071025" y="704817"/>
              <a:ext cx="6666414" cy="4407726"/>
              <a:chOff x="3071025" y="704817"/>
              <a:chExt cx="6666414" cy="4407726"/>
            </a:xfrm>
          </p:grpSpPr>
          <p:sp>
            <p:nvSpPr>
              <p:cNvPr id="365" name="Freeform: Shape 18">
                <a:extLst>
                  <a:ext uri="{FF2B5EF4-FFF2-40B4-BE49-F238E27FC236}">
                    <a16:creationId xmlns:a16="http://schemas.microsoft.com/office/drawing/2014/main" id="{AF445A81-87CD-4095-BF52-5DA8262D3ED8}"/>
                  </a:ext>
                </a:extLst>
              </p:cNvPr>
              <p:cNvSpPr/>
              <p:nvPr/>
            </p:nvSpPr>
            <p:spPr>
              <a:xfrm>
                <a:off x="5944762" y="3057434"/>
                <a:ext cx="811183" cy="1016040"/>
              </a:xfrm>
              <a:custGeom>
                <a:avLst/>
                <a:gdLst>
                  <a:gd name="connsiteX0" fmla="*/ 372312 w 811183"/>
                  <a:gd name="connsiteY0" fmla="*/ 30190 h 1016040"/>
                  <a:gd name="connsiteX1" fmla="*/ 780554 w 811183"/>
                  <a:gd name="connsiteY1" fmla="*/ 400712 h 1016040"/>
                  <a:gd name="connsiteX2" fmla="*/ 730262 w 811183"/>
                  <a:gd name="connsiteY2" fmla="*/ 792285 h 1016040"/>
                  <a:gd name="connsiteX3" fmla="*/ 475849 w 811183"/>
                  <a:gd name="connsiteY3" fmla="*/ 1003645 h 1016040"/>
                  <a:gd name="connsiteX4" fmla="*/ 523855 w 811183"/>
                  <a:gd name="connsiteY4" fmla="*/ 619787 h 1016040"/>
                  <a:gd name="connsiteX5" fmla="*/ 423271 w 811183"/>
                  <a:gd name="connsiteY5" fmla="*/ 341181 h 1016040"/>
                  <a:gd name="connsiteX6" fmla="*/ 41795 w 811183"/>
                  <a:gd name="connsiteY6" fmla="*/ 268410 h 1016040"/>
                  <a:gd name="connsiteX7" fmla="*/ 372312 w 811183"/>
                  <a:gd name="connsiteY7" fmla="*/ 30190 h 1016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11183" h="1016040">
                    <a:moveTo>
                      <a:pt x="372312" y="30190"/>
                    </a:moveTo>
                    <a:cubicBezTo>
                      <a:pt x="372312" y="30190"/>
                      <a:pt x="724547" y="288317"/>
                      <a:pt x="780554" y="400712"/>
                    </a:cubicBezTo>
                    <a:cubicBezTo>
                      <a:pt x="836561" y="513107"/>
                      <a:pt x="813415" y="635599"/>
                      <a:pt x="730262" y="792285"/>
                    </a:cubicBezTo>
                    <a:cubicBezTo>
                      <a:pt x="647108" y="948971"/>
                      <a:pt x="538238" y="1053079"/>
                      <a:pt x="475849" y="1003645"/>
                    </a:cubicBezTo>
                    <a:cubicBezTo>
                      <a:pt x="413460" y="954210"/>
                      <a:pt x="306494" y="866580"/>
                      <a:pt x="523855" y="619787"/>
                    </a:cubicBezTo>
                    <a:cubicBezTo>
                      <a:pt x="441464" y="544254"/>
                      <a:pt x="438511" y="406999"/>
                      <a:pt x="423271" y="341181"/>
                    </a:cubicBezTo>
                    <a:cubicBezTo>
                      <a:pt x="379742" y="332323"/>
                      <a:pt x="166096" y="342895"/>
                      <a:pt x="41795" y="268410"/>
                    </a:cubicBezTo>
                    <a:cubicBezTo>
                      <a:pt x="-82602" y="193924"/>
                      <a:pt x="83324" y="-92588"/>
                      <a:pt x="372312" y="30190"/>
                    </a:cubicBezTo>
                    <a:close/>
                  </a:path>
                </a:pathLst>
              </a:custGeom>
              <a:solidFill>
                <a:srgbClr val="D1956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6" name="Freeform: Shape 19">
                <a:extLst>
                  <a:ext uri="{FF2B5EF4-FFF2-40B4-BE49-F238E27FC236}">
                    <a16:creationId xmlns:a16="http://schemas.microsoft.com/office/drawing/2014/main" id="{4FBAE7FA-8EDC-4A58-8AED-E0C276511078}"/>
                  </a:ext>
                </a:extLst>
              </p:cNvPr>
              <p:cNvSpPr/>
              <p:nvPr/>
            </p:nvSpPr>
            <p:spPr>
              <a:xfrm>
                <a:off x="6489183" y="3830780"/>
                <a:ext cx="161000" cy="206866"/>
              </a:xfrm>
              <a:custGeom>
                <a:avLst/>
                <a:gdLst>
                  <a:gd name="connsiteX0" fmla="*/ 159552 w 161000"/>
                  <a:gd name="connsiteY0" fmla="*/ 31226 h 206866"/>
                  <a:gd name="connsiteX1" fmla="*/ 124976 w 161000"/>
                  <a:gd name="connsiteY1" fmla="*/ 3793 h 206866"/>
                  <a:gd name="connsiteX2" fmla="*/ 1532 w 161000"/>
                  <a:gd name="connsiteY2" fmla="*/ 127142 h 206866"/>
                  <a:gd name="connsiteX3" fmla="*/ 23154 w 161000"/>
                  <a:gd name="connsiteY3" fmla="*/ 206867 h 206866"/>
                  <a:gd name="connsiteX4" fmla="*/ 159552 w 161000"/>
                  <a:gd name="connsiteY4" fmla="*/ 31226 h 206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000" h="206866">
                    <a:moveTo>
                      <a:pt x="159552" y="31226"/>
                    </a:moveTo>
                    <a:cubicBezTo>
                      <a:pt x="167077" y="10271"/>
                      <a:pt x="143740" y="-8208"/>
                      <a:pt x="124976" y="3793"/>
                    </a:cubicBezTo>
                    <a:cubicBezTo>
                      <a:pt x="78589" y="33321"/>
                      <a:pt x="11819" y="72278"/>
                      <a:pt x="1532" y="127142"/>
                    </a:cubicBezTo>
                    <a:cubicBezTo>
                      <a:pt x="-7040" y="206295"/>
                      <a:pt x="23154" y="206867"/>
                      <a:pt x="23154" y="206867"/>
                    </a:cubicBezTo>
                    <a:cubicBezTo>
                      <a:pt x="23154" y="206867"/>
                      <a:pt x="127072" y="122284"/>
                      <a:pt x="159552" y="31226"/>
                    </a:cubicBezTo>
                    <a:close/>
                  </a:path>
                </a:pathLst>
              </a:custGeom>
              <a:solidFill>
                <a:srgbClr val="CC8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7" name="Freeform: Shape 20">
                <a:extLst>
                  <a:ext uri="{FF2B5EF4-FFF2-40B4-BE49-F238E27FC236}">
                    <a16:creationId xmlns:a16="http://schemas.microsoft.com/office/drawing/2014/main" id="{9B61AF1C-92B7-407F-BAC7-EBC17EA521E7}"/>
                  </a:ext>
                </a:extLst>
              </p:cNvPr>
              <p:cNvSpPr/>
              <p:nvPr/>
            </p:nvSpPr>
            <p:spPr>
              <a:xfrm>
                <a:off x="6089481" y="2722254"/>
                <a:ext cx="945168" cy="1183737"/>
              </a:xfrm>
              <a:custGeom>
                <a:avLst/>
                <a:gdLst>
                  <a:gd name="connsiteX0" fmla="*/ 433810 w 945168"/>
                  <a:gd name="connsiteY0" fmla="*/ 35138 h 1183737"/>
                  <a:gd name="connsiteX1" fmla="*/ 909488 w 945168"/>
                  <a:gd name="connsiteY1" fmla="*/ 466811 h 1183737"/>
                  <a:gd name="connsiteX2" fmla="*/ 850815 w 945168"/>
                  <a:gd name="connsiteY2" fmla="*/ 923059 h 1183737"/>
                  <a:gd name="connsiteX3" fmla="*/ 554396 w 945168"/>
                  <a:gd name="connsiteY3" fmla="*/ 1169280 h 1183737"/>
                  <a:gd name="connsiteX4" fmla="*/ 610308 w 945168"/>
                  <a:gd name="connsiteY4" fmla="*/ 722081 h 1183737"/>
                  <a:gd name="connsiteX5" fmla="*/ 493151 w 945168"/>
                  <a:gd name="connsiteY5" fmla="*/ 397469 h 1183737"/>
                  <a:gd name="connsiteX6" fmla="*/ 48619 w 945168"/>
                  <a:gd name="connsiteY6" fmla="*/ 312697 h 1183737"/>
                  <a:gd name="connsiteX7" fmla="*/ 433810 w 945168"/>
                  <a:gd name="connsiteY7" fmla="*/ 35138 h 1183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5168" h="1183737">
                    <a:moveTo>
                      <a:pt x="433810" y="35138"/>
                    </a:moveTo>
                    <a:cubicBezTo>
                      <a:pt x="433810" y="35138"/>
                      <a:pt x="844242" y="335842"/>
                      <a:pt x="909488" y="466811"/>
                    </a:cubicBezTo>
                    <a:cubicBezTo>
                      <a:pt x="974735" y="597780"/>
                      <a:pt x="947779" y="740559"/>
                      <a:pt x="850815" y="923059"/>
                    </a:cubicBezTo>
                    <a:cubicBezTo>
                      <a:pt x="753850" y="1105653"/>
                      <a:pt x="627167" y="1226906"/>
                      <a:pt x="554396" y="1169280"/>
                    </a:cubicBezTo>
                    <a:cubicBezTo>
                      <a:pt x="481625" y="1111654"/>
                      <a:pt x="357038" y="1009546"/>
                      <a:pt x="610308" y="722081"/>
                    </a:cubicBezTo>
                    <a:cubicBezTo>
                      <a:pt x="514392" y="634070"/>
                      <a:pt x="510867" y="474145"/>
                      <a:pt x="493151" y="397469"/>
                    </a:cubicBezTo>
                    <a:cubicBezTo>
                      <a:pt x="442478" y="387182"/>
                      <a:pt x="193590" y="399469"/>
                      <a:pt x="48619" y="312697"/>
                    </a:cubicBezTo>
                    <a:cubicBezTo>
                      <a:pt x="-96161" y="226019"/>
                      <a:pt x="97101" y="-107832"/>
                      <a:pt x="433810" y="35138"/>
                    </a:cubicBezTo>
                    <a:close/>
                  </a:path>
                </a:pathLst>
              </a:custGeom>
              <a:solidFill>
                <a:srgbClr val="DB9C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8" name="Freeform: Shape 21">
                <a:extLst>
                  <a:ext uri="{FF2B5EF4-FFF2-40B4-BE49-F238E27FC236}">
                    <a16:creationId xmlns:a16="http://schemas.microsoft.com/office/drawing/2014/main" id="{9518FE94-F08B-4272-9764-D9D9F65FB9A3}"/>
                  </a:ext>
                </a:extLst>
              </p:cNvPr>
              <p:cNvSpPr/>
              <p:nvPr/>
            </p:nvSpPr>
            <p:spPr>
              <a:xfrm>
                <a:off x="6723811" y="3623310"/>
                <a:ext cx="187592" cy="240981"/>
              </a:xfrm>
              <a:custGeom>
                <a:avLst/>
                <a:gdLst>
                  <a:gd name="connsiteX0" fmla="*/ 185909 w 187592"/>
                  <a:gd name="connsiteY0" fmla="*/ 36385 h 240981"/>
                  <a:gd name="connsiteX1" fmla="*/ 145619 w 187592"/>
                  <a:gd name="connsiteY1" fmla="*/ 4381 h 240981"/>
                  <a:gd name="connsiteX2" fmla="*/ 1791 w 187592"/>
                  <a:gd name="connsiteY2" fmla="*/ 148113 h 240981"/>
                  <a:gd name="connsiteX3" fmla="*/ 26937 w 187592"/>
                  <a:gd name="connsiteY3" fmla="*/ 240982 h 240981"/>
                  <a:gd name="connsiteX4" fmla="*/ 185909 w 187592"/>
                  <a:gd name="connsiteY4" fmla="*/ 36385 h 240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592" h="240981">
                    <a:moveTo>
                      <a:pt x="185909" y="36385"/>
                    </a:moveTo>
                    <a:cubicBezTo>
                      <a:pt x="194672" y="12001"/>
                      <a:pt x="167431" y="-9526"/>
                      <a:pt x="145619" y="4381"/>
                    </a:cubicBezTo>
                    <a:cubicBezTo>
                      <a:pt x="91516" y="38766"/>
                      <a:pt x="13792" y="84200"/>
                      <a:pt x="1791" y="148113"/>
                    </a:cubicBezTo>
                    <a:cubicBezTo>
                      <a:pt x="-8210" y="240315"/>
                      <a:pt x="26937" y="240982"/>
                      <a:pt x="26937" y="240982"/>
                    </a:cubicBezTo>
                    <a:cubicBezTo>
                      <a:pt x="26937" y="240982"/>
                      <a:pt x="148000" y="142493"/>
                      <a:pt x="185909" y="36385"/>
                    </a:cubicBezTo>
                    <a:close/>
                  </a:path>
                </a:pathLst>
              </a:custGeom>
              <a:solidFill>
                <a:srgbClr val="D394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9" name="Freeform: Shape 22">
                <a:extLst>
                  <a:ext uri="{FF2B5EF4-FFF2-40B4-BE49-F238E27FC236}">
                    <a16:creationId xmlns:a16="http://schemas.microsoft.com/office/drawing/2014/main" id="{12743203-B840-402C-BE29-D48BF70661F5}"/>
                  </a:ext>
                </a:extLst>
              </p:cNvPr>
              <p:cNvSpPr/>
              <p:nvPr/>
            </p:nvSpPr>
            <p:spPr>
              <a:xfrm>
                <a:off x="6300198" y="2337067"/>
                <a:ext cx="996150" cy="1224016"/>
              </a:xfrm>
              <a:custGeom>
                <a:avLst/>
                <a:gdLst>
                  <a:gd name="connsiteX0" fmla="*/ 540275 w 996150"/>
                  <a:gd name="connsiteY0" fmla="*/ 30181 h 1224016"/>
                  <a:gd name="connsiteX1" fmla="*/ 851457 w 996150"/>
                  <a:gd name="connsiteY1" fmla="*/ 201440 h 1224016"/>
                  <a:gd name="connsiteX2" fmla="*/ 959090 w 996150"/>
                  <a:gd name="connsiteY2" fmla="*/ 976680 h 1224016"/>
                  <a:gd name="connsiteX3" fmla="*/ 699534 w 996150"/>
                  <a:gd name="connsiteY3" fmla="*/ 1205089 h 1224016"/>
                  <a:gd name="connsiteX4" fmla="*/ 677150 w 996150"/>
                  <a:gd name="connsiteY4" fmla="*/ 779798 h 1224016"/>
                  <a:gd name="connsiteX5" fmla="*/ 420832 w 996150"/>
                  <a:gd name="connsiteY5" fmla="*/ 536434 h 1224016"/>
                  <a:gd name="connsiteX6" fmla="*/ 43070 w 996150"/>
                  <a:gd name="connsiteY6" fmla="*/ 449852 h 1224016"/>
                  <a:gd name="connsiteX7" fmla="*/ 540275 w 996150"/>
                  <a:gd name="connsiteY7" fmla="*/ 30181 h 1224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6150" h="1224016">
                    <a:moveTo>
                      <a:pt x="540275" y="30181"/>
                    </a:moveTo>
                    <a:cubicBezTo>
                      <a:pt x="540275" y="30181"/>
                      <a:pt x="781258" y="60470"/>
                      <a:pt x="851457" y="201440"/>
                    </a:cubicBezTo>
                    <a:cubicBezTo>
                      <a:pt x="921657" y="342315"/>
                      <a:pt x="1063389" y="780274"/>
                      <a:pt x="959090" y="976680"/>
                    </a:cubicBezTo>
                    <a:cubicBezTo>
                      <a:pt x="854791" y="1173085"/>
                      <a:pt x="777829" y="1267097"/>
                      <a:pt x="699534" y="1205089"/>
                    </a:cubicBezTo>
                    <a:cubicBezTo>
                      <a:pt x="621238" y="1143082"/>
                      <a:pt x="514653" y="1020019"/>
                      <a:pt x="677150" y="779798"/>
                    </a:cubicBezTo>
                    <a:cubicBezTo>
                      <a:pt x="573899" y="685120"/>
                      <a:pt x="439882" y="618921"/>
                      <a:pt x="420832" y="536434"/>
                    </a:cubicBezTo>
                    <a:cubicBezTo>
                      <a:pt x="366349" y="525385"/>
                      <a:pt x="198995" y="543197"/>
                      <a:pt x="43070" y="449852"/>
                    </a:cubicBezTo>
                    <a:cubicBezTo>
                      <a:pt x="-112854" y="356507"/>
                      <a:pt x="177944" y="-123743"/>
                      <a:pt x="540275" y="30181"/>
                    </a:cubicBezTo>
                    <a:close/>
                  </a:path>
                </a:pathLst>
              </a:custGeom>
              <a:solidFill>
                <a:srgbClr val="E5A37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0" name="Freeform: Shape 23">
                <a:extLst>
                  <a:ext uri="{FF2B5EF4-FFF2-40B4-BE49-F238E27FC236}">
                    <a16:creationId xmlns:a16="http://schemas.microsoft.com/office/drawing/2014/main" id="{FD32ED96-F3A6-4D0E-8A17-115A9ABF0D62}"/>
                  </a:ext>
                </a:extLst>
              </p:cNvPr>
              <p:cNvSpPr/>
              <p:nvPr/>
            </p:nvSpPr>
            <p:spPr>
              <a:xfrm>
                <a:off x="4651373" y="1852583"/>
                <a:ext cx="3102700" cy="1571716"/>
              </a:xfrm>
              <a:custGeom>
                <a:avLst/>
                <a:gdLst>
                  <a:gd name="connsiteX0" fmla="*/ 3097976 w 3102700"/>
                  <a:gd name="connsiteY0" fmla="*/ 664779 h 1571716"/>
                  <a:gd name="connsiteX1" fmla="*/ 3039778 w 3102700"/>
                  <a:gd name="connsiteY1" fmla="*/ 505425 h 1571716"/>
                  <a:gd name="connsiteX2" fmla="*/ 2904808 w 3102700"/>
                  <a:gd name="connsiteY2" fmla="*/ 370456 h 1571716"/>
                  <a:gd name="connsiteX3" fmla="*/ 2442179 w 3102700"/>
                  <a:gd name="connsiteY3" fmla="*/ 47654 h 1571716"/>
                  <a:gd name="connsiteX4" fmla="*/ 1949832 w 3102700"/>
                  <a:gd name="connsiteY4" fmla="*/ 26794 h 1571716"/>
                  <a:gd name="connsiteX5" fmla="*/ 1251078 w 3102700"/>
                  <a:gd name="connsiteY5" fmla="*/ 153762 h 1571716"/>
                  <a:gd name="connsiteX6" fmla="*/ 795688 w 3102700"/>
                  <a:gd name="connsiteY6" fmla="*/ 513141 h 1571716"/>
                  <a:gd name="connsiteX7" fmla="*/ 7494 w 3102700"/>
                  <a:gd name="connsiteY7" fmla="*/ 1553175 h 1571716"/>
                  <a:gd name="connsiteX8" fmla="*/ 1383380 w 3102700"/>
                  <a:gd name="connsiteY8" fmla="*/ 1131980 h 1571716"/>
                  <a:gd name="connsiteX9" fmla="*/ 1938497 w 3102700"/>
                  <a:gd name="connsiteY9" fmla="*/ 577434 h 1571716"/>
                  <a:gd name="connsiteX10" fmla="*/ 2309496 w 3102700"/>
                  <a:gd name="connsiteY10" fmla="*/ 474660 h 1571716"/>
                  <a:gd name="connsiteX11" fmla="*/ 2633156 w 3102700"/>
                  <a:gd name="connsiteY11" fmla="*/ 630012 h 1571716"/>
                  <a:gd name="connsiteX12" fmla="*/ 2841753 w 3102700"/>
                  <a:gd name="connsiteY12" fmla="*/ 877377 h 1571716"/>
                  <a:gd name="connsiteX13" fmla="*/ 3097976 w 3102700"/>
                  <a:gd name="connsiteY13" fmla="*/ 664779 h 1571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02700" h="1571716">
                    <a:moveTo>
                      <a:pt x="3097976" y="664779"/>
                    </a:moveTo>
                    <a:cubicBezTo>
                      <a:pt x="3090641" y="608010"/>
                      <a:pt x="3071401" y="553146"/>
                      <a:pt x="3039778" y="505425"/>
                    </a:cubicBezTo>
                    <a:cubicBezTo>
                      <a:pt x="3011965" y="463420"/>
                      <a:pt x="2969102" y="414081"/>
                      <a:pt x="2904808" y="370456"/>
                    </a:cubicBezTo>
                    <a:cubicBezTo>
                      <a:pt x="2755743" y="269491"/>
                      <a:pt x="2559337" y="89469"/>
                      <a:pt x="2442179" y="47654"/>
                    </a:cubicBezTo>
                    <a:cubicBezTo>
                      <a:pt x="2325022" y="5934"/>
                      <a:pt x="2277111" y="-24165"/>
                      <a:pt x="1949832" y="26794"/>
                    </a:cubicBezTo>
                    <a:cubicBezTo>
                      <a:pt x="1622458" y="77753"/>
                      <a:pt x="1361568" y="138808"/>
                      <a:pt x="1251078" y="153762"/>
                    </a:cubicBezTo>
                    <a:cubicBezTo>
                      <a:pt x="1140588" y="168717"/>
                      <a:pt x="1043528" y="179766"/>
                      <a:pt x="795688" y="513141"/>
                    </a:cubicBezTo>
                    <a:cubicBezTo>
                      <a:pt x="547847" y="846516"/>
                      <a:pt x="120175" y="1444686"/>
                      <a:pt x="7494" y="1553175"/>
                    </a:cubicBezTo>
                    <a:cubicBezTo>
                      <a:pt x="-105187" y="1661665"/>
                      <a:pt x="1085533" y="1264282"/>
                      <a:pt x="1383380" y="1131980"/>
                    </a:cubicBezTo>
                    <a:cubicBezTo>
                      <a:pt x="1681227" y="999773"/>
                      <a:pt x="1904588" y="797462"/>
                      <a:pt x="1938497" y="577434"/>
                    </a:cubicBezTo>
                    <a:cubicBezTo>
                      <a:pt x="2075657" y="603628"/>
                      <a:pt x="2244726" y="571719"/>
                      <a:pt x="2309496" y="474660"/>
                    </a:cubicBezTo>
                    <a:cubicBezTo>
                      <a:pt x="2378457" y="535334"/>
                      <a:pt x="2552003" y="653539"/>
                      <a:pt x="2633156" y="630012"/>
                    </a:cubicBezTo>
                    <a:cubicBezTo>
                      <a:pt x="2689258" y="713928"/>
                      <a:pt x="2780603" y="826037"/>
                      <a:pt x="2841753" y="877377"/>
                    </a:cubicBezTo>
                    <a:cubicBezTo>
                      <a:pt x="2987485" y="999963"/>
                      <a:pt x="3130742" y="918334"/>
                      <a:pt x="3097976" y="664779"/>
                    </a:cubicBezTo>
                    <a:close/>
                  </a:path>
                </a:pathLst>
              </a:custGeom>
              <a:solidFill>
                <a:srgbClr val="F2AF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1" name="Freeform: Shape 24">
                <a:extLst>
                  <a:ext uri="{FF2B5EF4-FFF2-40B4-BE49-F238E27FC236}">
                    <a16:creationId xmlns:a16="http://schemas.microsoft.com/office/drawing/2014/main" id="{AC516BF6-3A8E-4798-810E-E9AC21D6334B}"/>
                  </a:ext>
                </a:extLst>
              </p:cNvPr>
              <p:cNvSpPr/>
              <p:nvPr/>
            </p:nvSpPr>
            <p:spPr>
              <a:xfrm>
                <a:off x="7196422" y="704817"/>
                <a:ext cx="2541017" cy="2566532"/>
              </a:xfrm>
              <a:custGeom>
                <a:avLst/>
                <a:gdLst>
                  <a:gd name="connsiteX0" fmla="*/ 424720 w 2541017"/>
                  <a:gd name="connsiteY0" fmla="*/ 560484 h 2566532"/>
                  <a:gd name="connsiteX1" fmla="*/ 775430 w 2541017"/>
                  <a:gd name="connsiteY1" fmla="*/ 106903 h 2566532"/>
                  <a:gd name="connsiteX2" fmla="*/ 1834420 w 2541017"/>
                  <a:gd name="connsiteY2" fmla="*/ 381509 h 2566532"/>
                  <a:gd name="connsiteX3" fmla="*/ 1896808 w 2541017"/>
                  <a:gd name="connsiteY3" fmla="*/ 1031019 h 2566532"/>
                  <a:gd name="connsiteX4" fmla="*/ 2434114 w 2541017"/>
                  <a:gd name="connsiteY4" fmla="*/ 1401161 h 2566532"/>
                  <a:gd name="connsiteX5" fmla="*/ 2159508 w 2541017"/>
                  <a:gd name="connsiteY5" fmla="*/ 2460150 h 2566532"/>
                  <a:gd name="connsiteX6" fmla="*/ 1592675 w 2541017"/>
                  <a:gd name="connsiteY6" fmla="*/ 2546256 h 2566532"/>
                  <a:gd name="connsiteX7" fmla="*/ 1592675 w 2541017"/>
                  <a:gd name="connsiteY7" fmla="*/ 2546923 h 2566532"/>
                  <a:gd name="connsiteX8" fmla="*/ 0 w 2541017"/>
                  <a:gd name="connsiteY8" fmla="*/ 2146682 h 2566532"/>
                  <a:gd name="connsiteX9" fmla="*/ 424053 w 2541017"/>
                  <a:gd name="connsiteY9" fmla="*/ 560198 h 2566532"/>
                  <a:gd name="connsiteX10" fmla="*/ 424720 w 2541017"/>
                  <a:gd name="connsiteY10" fmla="*/ 560484 h 256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41017" h="2566532">
                    <a:moveTo>
                      <a:pt x="424720" y="560484"/>
                    </a:moveTo>
                    <a:cubicBezTo>
                      <a:pt x="477488" y="376556"/>
                      <a:pt x="597503" y="211583"/>
                      <a:pt x="775430" y="106903"/>
                    </a:cubicBezTo>
                    <a:cubicBezTo>
                      <a:pt x="1143667" y="-109695"/>
                      <a:pt x="1617821" y="13273"/>
                      <a:pt x="1834420" y="381509"/>
                    </a:cubicBezTo>
                    <a:cubicBezTo>
                      <a:pt x="1954816" y="586106"/>
                      <a:pt x="1969960" y="823374"/>
                      <a:pt x="1896808" y="1031019"/>
                    </a:cubicBezTo>
                    <a:cubicBezTo>
                      <a:pt x="2113884" y="1067976"/>
                      <a:pt x="2313813" y="1196564"/>
                      <a:pt x="2434114" y="1401161"/>
                    </a:cubicBezTo>
                    <a:cubicBezTo>
                      <a:pt x="2650712" y="1769397"/>
                      <a:pt x="2527744" y="2243552"/>
                      <a:pt x="2159508" y="2460150"/>
                    </a:cubicBezTo>
                    <a:cubicBezTo>
                      <a:pt x="1981581" y="2564830"/>
                      <a:pt x="1779080" y="2589499"/>
                      <a:pt x="1592675" y="2546256"/>
                    </a:cubicBezTo>
                    <a:lnTo>
                      <a:pt x="1592675" y="2546923"/>
                    </a:lnTo>
                    <a:cubicBezTo>
                      <a:pt x="1562386" y="2539303"/>
                      <a:pt x="0" y="2146682"/>
                      <a:pt x="0" y="2146682"/>
                    </a:cubicBezTo>
                    <a:cubicBezTo>
                      <a:pt x="0" y="2146682"/>
                      <a:pt x="415481" y="592297"/>
                      <a:pt x="424053" y="560198"/>
                    </a:cubicBezTo>
                    <a:lnTo>
                      <a:pt x="424720" y="560484"/>
                    </a:lnTo>
                    <a:close/>
                  </a:path>
                </a:pathLst>
              </a:custGeom>
              <a:solidFill>
                <a:srgbClr val="FF5A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2" name="Freeform: Shape 25">
                <a:extLst>
                  <a:ext uri="{FF2B5EF4-FFF2-40B4-BE49-F238E27FC236}">
                    <a16:creationId xmlns:a16="http://schemas.microsoft.com/office/drawing/2014/main" id="{19164AA9-01A1-4956-A9C6-68F2EEAA5B37}"/>
                  </a:ext>
                </a:extLst>
              </p:cNvPr>
              <p:cNvSpPr/>
              <p:nvPr/>
            </p:nvSpPr>
            <p:spPr>
              <a:xfrm>
                <a:off x="7196422" y="2411593"/>
                <a:ext cx="853887" cy="580018"/>
              </a:xfrm>
              <a:custGeom>
                <a:avLst/>
                <a:gdLst>
                  <a:gd name="connsiteX0" fmla="*/ 513207 w 853887"/>
                  <a:gd name="connsiteY0" fmla="*/ 19472 h 580018"/>
                  <a:gd name="connsiteX1" fmla="*/ 842677 w 853887"/>
                  <a:gd name="connsiteY1" fmla="*/ 116437 h 580018"/>
                  <a:gd name="connsiteX2" fmla="*/ 557594 w 853887"/>
                  <a:gd name="connsiteY2" fmla="*/ 580019 h 580018"/>
                  <a:gd name="connsiteX3" fmla="*/ 0 w 853887"/>
                  <a:gd name="connsiteY3" fmla="*/ 439906 h 580018"/>
                  <a:gd name="connsiteX4" fmla="*/ 513207 w 853887"/>
                  <a:gd name="connsiteY4" fmla="*/ 19472 h 58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3887" h="580018">
                    <a:moveTo>
                      <a:pt x="513207" y="19472"/>
                    </a:moveTo>
                    <a:cubicBezTo>
                      <a:pt x="513207" y="19472"/>
                      <a:pt x="770001" y="-64538"/>
                      <a:pt x="842677" y="116437"/>
                    </a:cubicBezTo>
                    <a:cubicBezTo>
                      <a:pt x="921639" y="313033"/>
                      <a:pt x="557594" y="580019"/>
                      <a:pt x="557594" y="580019"/>
                    </a:cubicBezTo>
                    <a:lnTo>
                      <a:pt x="0" y="439906"/>
                    </a:lnTo>
                    <a:cubicBezTo>
                      <a:pt x="95" y="439906"/>
                      <a:pt x="229838" y="89291"/>
                      <a:pt x="513207" y="19472"/>
                    </a:cubicBezTo>
                    <a:close/>
                  </a:path>
                </a:pathLst>
              </a:custGeom>
              <a:solidFill>
                <a:srgbClr val="E240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3" name="Freeform: Shape 26">
                <a:extLst>
                  <a:ext uri="{FF2B5EF4-FFF2-40B4-BE49-F238E27FC236}">
                    <a16:creationId xmlns:a16="http://schemas.microsoft.com/office/drawing/2014/main" id="{C4CBE3E5-59E6-4FCA-896A-757D1E0E3798}"/>
                  </a:ext>
                </a:extLst>
              </p:cNvPr>
              <p:cNvSpPr/>
              <p:nvPr/>
            </p:nvSpPr>
            <p:spPr>
              <a:xfrm>
                <a:off x="3071025" y="2377114"/>
                <a:ext cx="4968124" cy="2735428"/>
              </a:xfrm>
              <a:custGeom>
                <a:avLst/>
                <a:gdLst>
                  <a:gd name="connsiteX0" fmla="*/ 1054347 w 4968124"/>
                  <a:gd name="connsiteY0" fmla="*/ 2735429 h 2735428"/>
                  <a:gd name="connsiteX1" fmla="*/ 2041137 w 4968124"/>
                  <a:gd name="connsiteY1" fmla="*/ 2263465 h 2735428"/>
                  <a:gd name="connsiteX2" fmla="*/ 3139179 w 4968124"/>
                  <a:gd name="connsiteY2" fmla="*/ 1658723 h 2735428"/>
                  <a:gd name="connsiteX3" fmla="*/ 3880319 w 4968124"/>
                  <a:gd name="connsiteY3" fmla="*/ 883292 h 2735428"/>
                  <a:gd name="connsiteX4" fmla="*/ 4702898 w 4968124"/>
                  <a:gd name="connsiteY4" fmla="*/ 503721 h 2735428"/>
                  <a:gd name="connsiteX5" fmla="*/ 4947024 w 4968124"/>
                  <a:gd name="connsiteY5" fmla="*/ 115197 h 2735428"/>
                  <a:gd name="connsiteX6" fmla="*/ 4604601 w 4968124"/>
                  <a:gd name="connsiteY6" fmla="*/ 21471 h 2735428"/>
                  <a:gd name="connsiteX7" fmla="*/ 4061866 w 4968124"/>
                  <a:gd name="connsiteY7" fmla="*/ 222924 h 2735428"/>
                  <a:gd name="connsiteX8" fmla="*/ 2845809 w 4968124"/>
                  <a:gd name="connsiteY8" fmla="*/ 470670 h 2735428"/>
                  <a:gd name="connsiteX9" fmla="*/ 1661090 w 4968124"/>
                  <a:gd name="connsiteY9" fmla="*/ 898533 h 2735428"/>
                  <a:gd name="connsiteX10" fmla="*/ 45745 w 4968124"/>
                  <a:gd name="connsiteY10" fmla="*/ 1780357 h 2735428"/>
                  <a:gd name="connsiteX11" fmla="*/ 1054347 w 4968124"/>
                  <a:gd name="connsiteY11" fmla="*/ 2735429 h 273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68124" h="2735428">
                    <a:moveTo>
                      <a:pt x="1054347" y="2735429"/>
                    </a:moveTo>
                    <a:cubicBezTo>
                      <a:pt x="1054347" y="2735429"/>
                      <a:pt x="1867496" y="2331188"/>
                      <a:pt x="2041137" y="2263465"/>
                    </a:cubicBezTo>
                    <a:cubicBezTo>
                      <a:pt x="2214778" y="2195742"/>
                      <a:pt x="2826378" y="2130687"/>
                      <a:pt x="3139179" y="1658723"/>
                    </a:cubicBezTo>
                    <a:cubicBezTo>
                      <a:pt x="3451980" y="1186759"/>
                      <a:pt x="3701249" y="991878"/>
                      <a:pt x="3880319" y="883292"/>
                    </a:cubicBezTo>
                    <a:cubicBezTo>
                      <a:pt x="4059389" y="774708"/>
                      <a:pt x="4458296" y="679743"/>
                      <a:pt x="4702898" y="503721"/>
                    </a:cubicBezTo>
                    <a:cubicBezTo>
                      <a:pt x="4947501" y="327699"/>
                      <a:pt x="5005698" y="208161"/>
                      <a:pt x="4947024" y="115197"/>
                    </a:cubicBezTo>
                    <a:cubicBezTo>
                      <a:pt x="4888255" y="22232"/>
                      <a:pt x="4808721" y="-32822"/>
                      <a:pt x="4604601" y="21471"/>
                    </a:cubicBezTo>
                    <a:cubicBezTo>
                      <a:pt x="4400385" y="75858"/>
                      <a:pt x="4192739" y="143391"/>
                      <a:pt x="4061866" y="222924"/>
                    </a:cubicBezTo>
                    <a:cubicBezTo>
                      <a:pt x="3930992" y="302458"/>
                      <a:pt x="3283388" y="563634"/>
                      <a:pt x="2845809" y="470670"/>
                    </a:cubicBezTo>
                    <a:cubicBezTo>
                      <a:pt x="2408231" y="377706"/>
                      <a:pt x="2158866" y="580207"/>
                      <a:pt x="1661090" y="898533"/>
                    </a:cubicBezTo>
                    <a:cubicBezTo>
                      <a:pt x="1119974" y="1244671"/>
                      <a:pt x="350069" y="1578427"/>
                      <a:pt x="45745" y="1780357"/>
                    </a:cubicBezTo>
                    <a:cubicBezTo>
                      <a:pt x="-258484" y="1982287"/>
                      <a:pt x="1054347" y="2735429"/>
                      <a:pt x="1054347" y="2735429"/>
                    </a:cubicBezTo>
                    <a:close/>
                  </a:path>
                </a:pathLst>
              </a:custGeom>
              <a:solidFill>
                <a:srgbClr val="FFBE9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4" name="Freeform: Shape 27">
                <a:extLst>
                  <a:ext uri="{FF2B5EF4-FFF2-40B4-BE49-F238E27FC236}">
                    <a16:creationId xmlns:a16="http://schemas.microsoft.com/office/drawing/2014/main" id="{F216B471-C046-4BAD-85BA-C5365843F190}"/>
                  </a:ext>
                </a:extLst>
              </p:cNvPr>
              <p:cNvSpPr/>
              <p:nvPr/>
            </p:nvSpPr>
            <p:spPr>
              <a:xfrm>
                <a:off x="7564087" y="2431029"/>
                <a:ext cx="414984" cy="376368"/>
              </a:xfrm>
              <a:custGeom>
                <a:avLst/>
                <a:gdLst>
                  <a:gd name="connsiteX0" fmla="*/ 400431 w 414984"/>
                  <a:gd name="connsiteY0" fmla="*/ 202919 h 376368"/>
                  <a:gd name="connsiteX1" fmla="*/ 173926 w 414984"/>
                  <a:gd name="connsiteY1" fmla="*/ 376369 h 376368"/>
                  <a:gd name="connsiteX2" fmla="*/ 1619 w 414984"/>
                  <a:gd name="connsiteY2" fmla="*/ 82427 h 376368"/>
                  <a:gd name="connsiteX3" fmla="*/ 294417 w 414984"/>
                  <a:gd name="connsiteY3" fmla="*/ 3275 h 376368"/>
                  <a:gd name="connsiteX4" fmla="*/ 400431 w 414984"/>
                  <a:gd name="connsiteY4" fmla="*/ 202919 h 376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984" h="376368">
                    <a:moveTo>
                      <a:pt x="400431" y="202919"/>
                    </a:moveTo>
                    <a:cubicBezTo>
                      <a:pt x="361950" y="258926"/>
                      <a:pt x="268319" y="358938"/>
                      <a:pt x="173926" y="376369"/>
                    </a:cubicBezTo>
                    <a:cubicBezTo>
                      <a:pt x="110490" y="374845"/>
                      <a:pt x="-15717" y="139673"/>
                      <a:pt x="1619" y="82427"/>
                    </a:cubicBezTo>
                    <a:cubicBezTo>
                      <a:pt x="36766" y="34898"/>
                      <a:pt x="199358" y="-13108"/>
                      <a:pt x="294417" y="3275"/>
                    </a:cubicBezTo>
                    <a:cubicBezTo>
                      <a:pt x="376809" y="17467"/>
                      <a:pt x="446150" y="136339"/>
                      <a:pt x="400431" y="202919"/>
                    </a:cubicBezTo>
                    <a:close/>
                  </a:path>
                </a:pathLst>
              </a:custGeom>
              <a:solidFill>
                <a:srgbClr val="F2AF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5" name="Freeform: Shape 28">
                <a:extLst>
                  <a:ext uri="{FF2B5EF4-FFF2-40B4-BE49-F238E27FC236}">
                    <a16:creationId xmlns:a16="http://schemas.microsoft.com/office/drawing/2014/main" id="{D9A95B04-4B3F-4084-B9BE-DF5C94817A6D}"/>
                  </a:ext>
                </a:extLst>
              </p:cNvPr>
              <p:cNvSpPr/>
              <p:nvPr/>
            </p:nvSpPr>
            <p:spPr>
              <a:xfrm>
                <a:off x="7057191" y="3288125"/>
                <a:ext cx="176283" cy="253460"/>
              </a:xfrm>
              <a:custGeom>
                <a:avLst/>
                <a:gdLst>
                  <a:gd name="connsiteX0" fmla="*/ 176284 w 176283"/>
                  <a:gd name="connsiteY0" fmla="*/ 0 h 253460"/>
                  <a:gd name="connsiteX1" fmla="*/ 3214 w 176283"/>
                  <a:gd name="connsiteY1" fmla="*/ 143446 h 253460"/>
                  <a:gd name="connsiteX2" fmla="*/ 12168 w 176283"/>
                  <a:gd name="connsiteY2" fmla="*/ 253460 h 253460"/>
                  <a:gd name="connsiteX3" fmla="*/ 176284 w 176283"/>
                  <a:gd name="connsiteY3" fmla="*/ 0 h 253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83" h="253460">
                    <a:moveTo>
                      <a:pt x="176284" y="0"/>
                    </a:moveTo>
                    <a:cubicBezTo>
                      <a:pt x="176284" y="0"/>
                      <a:pt x="23122" y="37910"/>
                      <a:pt x="3214" y="143446"/>
                    </a:cubicBezTo>
                    <a:cubicBezTo>
                      <a:pt x="-7549" y="242697"/>
                      <a:pt x="12168" y="253460"/>
                      <a:pt x="12168" y="253460"/>
                    </a:cubicBezTo>
                    <a:cubicBezTo>
                      <a:pt x="12168" y="253460"/>
                      <a:pt x="168283" y="128207"/>
                      <a:pt x="176284" y="0"/>
                    </a:cubicBezTo>
                    <a:close/>
                  </a:path>
                </a:pathLst>
              </a:custGeom>
              <a:solidFill>
                <a:srgbClr val="DB9A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362" name="Freeform: Shape 29">
              <a:extLst>
                <a:ext uri="{FF2B5EF4-FFF2-40B4-BE49-F238E27FC236}">
                  <a16:creationId xmlns:a16="http://schemas.microsoft.com/office/drawing/2014/main" id="{9F83CCFD-5B79-46D9-BBC1-93C1B70C2B3A}"/>
                </a:ext>
              </a:extLst>
            </p:cNvPr>
            <p:cNvSpPr/>
            <p:nvPr/>
          </p:nvSpPr>
          <p:spPr>
            <a:xfrm>
              <a:off x="2452687" y="3805808"/>
              <a:ext cx="1849659" cy="2348864"/>
            </a:xfrm>
            <a:custGeom>
              <a:avLst/>
              <a:gdLst>
                <a:gd name="connsiteX0" fmla="*/ 0 w 1849659"/>
                <a:gd name="connsiteY0" fmla="*/ 624840 h 2348864"/>
                <a:gd name="connsiteX1" fmla="*/ 0 w 1849659"/>
                <a:gd name="connsiteY1" fmla="*/ 2348865 h 2348864"/>
                <a:gd name="connsiteX2" fmla="*/ 1667637 w 1849659"/>
                <a:gd name="connsiteY2" fmla="*/ 1414367 h 2348864"/>
                <a:gd name="connsiteX3" fmla="*/ 1849660 w 1849659"/>
                <a:gd name="connsiteY3" fmla="*/ 1311497 h 2348864"/>
                <a:gd name="connsiteX4" fmla="*/ 1836706 w 1849659"/>
                <a:gd name="connsiteY4" fmla="*/ 1289114 h 2348864"/>
                <a:gd name="connsiteX5" fmla="*/ 1089660 w 1849659"/>
                <a:gd name="connsiteY5" fmla="*/ 0 h 2348864"/>
                <a:gd name="connsiteX6" fmla="*/ 996696 w 1849659"/>
                <a:gd name="connsiteY6" fmla="*/ 56960 h 2348864"/>
                <a:gd name="connsiteX7" fmla="*/ 892683 w 1849659"/>
                <a:gd name="connsiteY7" fmla="*/ 120682 h 2348864"/>
                <a:gd name="connsiteX8" fmla="*/ 891445 w 1849659"/>
                <a:gd name="connsiteY8" fmla="*/ 121444 h 2348864"/>
                <a:gd name="connsiteX9" fmla="*/ 0 w 1849659"/>
                <a:gd name="connsiteY9" fmla="*/ 624840 h 234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9659" h="2348864">
                  <a:moveTo>
                    <a:pt x="0" y="624840"/>
                  </a:moveTo>
                  <a:lnTo>
                    <a:pt x="0" y="2348865"/>
                  </a:lnTo>
                  <a:cubicBezTo>
                    <a:pt x="157163" y="2259521"/>
                    <a:pt x="1566577" y="1471613"/>
                    <a:pt x="1667637" y="1414367"/>
                  </a:cubicBezTo>
                  <a:cubicBezTo>
                    <a:pt x="1781366" y="1349978"/>
                    <a:pt x="1849660" y="1311497"/>
                    <a:pt x="1849660" y="1311497"/>
                  </a:cubicBezTo>
                  <a:lnTo>
                    <a:pt x="1836706" y="1289114"/>
                  </a:lnTo>
                  <a:lnTo>
                    <a:pt x="1089660" y="0"/>
                  </a:lnTo>
                  <a:lnTo>
                    <a:pt x="996696" y="56960"/>
                  </a:lnTo>
                  <a:lnTo>
                    <a:pt x="892683" y="120682"/>
                  </a:lnTo>
                  <a:lnTo>
                    <a:pt x="891445" y="121444"/>
                  </a:lnTo>
                  <a:lnTo>
                    <a:pt x="0" y="624840"/>
                  </a:lnTo>
                  <a:close/>
                </a:path>
              </a:pathLst>
            </a:custGeom>
            <a:solidFill>
              <a:srgbClr val="BDD7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3" name="Freeform: Shape 30">
              <a:extLst>
                <a:ext uri="{FF2B5EF4-FFF2-40B4-BE49-F238E27FC236}">
                  <a16:creationId xmlns:a16="http://schemas.microsoft.com/office/drawing/2014/main" id="{6FB1D349-6DE1-4A55-A57D-B9110CE641B9}"/>
                </a:ext>
              </a:extLst>
            </p:cNvPr>
            <p:cNvSpPr/>
            <p:nvPr/>
          </p:nvSpPr>
          <p:spPr>
            <a:xfrm>
              <a:off x="2452687" y="3962781"/>
              <a:ext cx="1655445" cy="2191892"/>
            </a:xfrm>
            <a:custGeom>
              <a:avLst/>
              <a:gdLst>
                <a:gd name="connsiteX0" fmla="*/ 0 w 1655445"/>
                <a:gd name="connsiteY0" fmla="*/ 2191893 h 2191892"/>
                <a:gd name="connsiteX1" fmla="*/ 1655445 w 1655445"/>
                <a:gd name="connsiteY1" fmla="*/ 1242727 h 2191892"/>
                <a:gd name="connsiteX2" fmla="*/ 910019 w 1655445"/>
                <a:gd name="connsiteY2" fmla="*/ 0 h 2191892"/>
                <a:gd name="connsiteX3" fmla="*/ 1501712 w 1655445"/>
                <a:gd name="connsiteY3" fmla="*/ 1204436 h 2191892"/>
                <a:gd name="connsiteX4" fmla="*/ 0 w 1655445"/>
                <a:gd name="connsiteY4" fmla="*/ 2017300 h 219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445" h="2191892">
                  <a:moveTo>
                    <a:pt x="0" y="2191893"/>
                  </a:moveTo>
                  <a:lnTo>
                    <a:pt x="1655445" y="1242727"/>
                  </a:lnTo>
                  <a:lnTo>
                    <a:pt x="910019" y="0"/>
                  </a:lnTo>
                  <a:lnTo>
                    <a:pt x="1501712" y="1204436"/>
                  </a:lnTo>
                  <a:lnTo>
                    <a:pt x="0" y="2017300"/>
                  </a:lnTo>
                  <a:close/>
                </a:path>
              </a:pathLst>
            </a:custGeom>
            <a:solidFill>
              <a:srgbClr val="BDD7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4" name="Freeform: Shape 31">
              <a:extLst>
                <a:ext uri="{FF2B5EF4-FFF2-40B4-BE49-F238E27FC236}">
                  <a16:creationId xmlns:a16="http://schemas.microsoft.com/office/drawing/2014/main" id="{DCE408FF-99F3-48F0-9E87-55A7F53B3A1C}"/>
                </a:ext>
              </a:extLst>
            </p:cNvPr>
            <p:cNvSpPr/>
            <p:nvPr/>
          </p:nvSpPr>
          <p:spPr>
            <a:xfrm>
              <a:off x="3332144" y="3628534"/>
              <a:ext cx="1162717" cy="1661700"/>
            </a:xfrm>
            <a:custGeom>
              <a:avLst/>
              <a:gdLst>
                <a:gd name="connsiteX0" fmla="*/ 30561 w 1162717"/>
                <a:gd name="connsiteY0" fmla="*/ 334247 h 1661700"/>
                <a:gd name="connsiteX1" fmla="*/ 762366 w 1162717"/>
                <a:gd name="connsiteY1" fmla="*/ 1556876 h 1661700"/>
                <a:gd name="connsiteX2" fmla="*/ 1095837 w 1162717"/>
                <a:gd name="connsiteY2" fmla="*/ 1602310 h 1661700"/>
                <a:gd name="connsiteX3" fmla="*/ 1133270 w 1162717"/>
                <a:gd name="connsiteY3" fmla="*/ 1337515 h 1661700"/>
                <a:gd name="connsiteX4" fmla="*/ 413942 w 1162717"/>
                <a:gd name="connsiteY4" fmla="*/ 106790 h 1661700"/>
                <a:gd name="connsiteX5" fmla="*/ 111238 w 1162717"/>
                <a:gd name="connsiteY5" fmla="*/ 34400 h 1661700"/>
                <a:gd name="connsiteX6" fmla="*/ 98760 w 1162717"/>
                <a:gd name="connsiteY6" fmla="*/ 42401 h 1661700"/>
                <a:gd name="connsiteX7" fmla="*/ 30561 w 1162717"/>
                <a:gd name="connsiteY7" fmla="*/ 334247 h 166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2717" h="1661700">
                  <a:moveTo>
                    <a:pt x="30561" y="334247"/>
                  </a:moveTo>
                  <a:lnTo>
                    <a:pt x="762366" y="1556876"/>
                  </a:lnTo>
                  <a:cubicBezTo>
                    <a:pt x="833328" y="1675367"/>
                    <a:pt x="995824" y="1697465"/>
                    <a:pt x="1095837" y="1602310"/>
                  </a:cubicBezTo>
                  <a:cubicBezTo>
                    <a:pt x="1168227" y="1533444"/>
                    <a:pt x="1183657" y="1423811"/>
                    <a:pt x="1133270" y="1337515"/>
                  </a:cubicBezTo>
                  <a:lnTo>
                    <a:pt x="413942" y="106790"/>
                  </a:lnTo>
                  <a:cubicBezTo>
                    <a:pt x="352029" y="872"/>
                    <a:pt x="214393" y="-32085"/>
                    <a:pt x="111238" y="34400"/>
                  </a:cubicBezTo>
                  <a:lnTo>
                    <a:pt x="98760" y="42401"/>
                  </a:lnTo>
                  <a:cubicBezTo>
                    <a:pt x="1128" y="105361"/>
                    <a:pt x="-29066" y="234520"/>
                    <a:pt x="30561" y="334247"/>
                  </a:cubicBezTo>
                  <a:close/>
                </a:path>
              </a:pathLst>
            </a:custGeom>
            <a:solidFill>
              <a:srgbClr val="4545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376" name="TextBox 2">
            <a:extLst>
              <a:ext uri="{FF2B5EF4-FFF2-40B4-BE49-F238E27FC236}">
                <a16:creationId xmlns:a16="http://schemas.microsoft.com/office/drawing/2014/main" id="{9F9CC432-C8A7-4BD0-A2EC-4FA855E3A57F}"/>
              </a:ext>
            </a:extLst>
          </p:cNvPr>
          <p:cNvSpPr txBox="1"/>
          <p:nvPr/>
        </p:nvSpPr>
        <p:spPr>
          <a:xfrm>
            <a:off x="182985" y="120688"/>
            <a:ext cx="11881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Arial Rounded MT Bold" panose="020F0704030504030204" pitchFamily="34" charset="0"/>
              </a:rPr>
              <a:t>0</a:t>
            </a:r>
            <a:endParaRPr lang="th-TH" sz="8800" dirty="0">
              <a:latin typeface="Arial Rounded MT Bold" panose="020F0704030504030204" pitchFamily="34" charset="0"/>
            </a:endParaRPr>
          </a:p>
          <a:p>
            <a:r>
              <a:rPr lang="en-US" sz="8800" dirty="0">
                <a:latin typeface="Arial Rounded MT Bold" panose="020F0704030504030204" pitchFamily="34" charset="0"/>
              </a:rPr>
              <a:t>5</a:t>
            </a:r>
            <a:endParaRPr lang="th-TH" sz="9600" dirty="0">
              <a:latin typeface="Arial Rounded MT Bold" panose="020F0704030504030204" pitchFamily="34" charset="0"/>
            </a:endParaRPr>
          </a:p>
        </p:txBody>
      </p:sp>
      <p:grpSp>
        <p:nvGrpSpPr>
          <p:cNvPr id="391" name="Graphic 1">
            <a:extLst>
              <a:ext uri="{FF2B5EF4-FFF2-40B4-BE49-F238E27FC236}">
                <a16:creationId xmlns:a16="http://schemas.microsoft.com/office/drawing/2014/main" id="{F048C818-D70B-4EAA-84A8-44FDEE8BD659}"/>
              </a:ext>
            </a:extLst>
          </p:cNvPr>
          <p:cNvGrpSpPr/>
          <p:nvPr/>
        </p:nvGrpSpPr>
        <p:grpSpPr>
          <a:xfrm rot="14078372">
            <a:off x="10938229" y="-248061"/>
            <a:ext cx="1666762" cy="1594599"/>
            <a:chOff x="5676900" y="2895491"/>
            <a:chExt cx="839158" cy="1068361"/>
          </a:xfrm>
        </p:grpSpPr>
        <p:grpSp>
          <p:nvGrpSpPr>
            <p:cNvPr id="392" name="Graphic 1">
              <a:extLst>
                <a:ext uri="{FF2B5EF4-FFF2-40B4-BE49-F238E27FC236}">
                  <a16:creationId xmlns:a16="http://schemas.microsoft.com/office/drawing/2014/main" id="{D7A77382-EB61-4F56-A8EA-0122B3F2D5CC}"/>
                </a:ext>
              </a:extLst>
            </p:cNvPr>
            <p:cNvGrpSpPr/>
            <p:nvPr/>
          </p:nvGrpSpPr>
          <p:grpSpPr>
            <a:xfrm>
              <a:off x="5676900" y="3234861"/>
              <a:ext cx="839158" cy="728991"/>
              <a:chOff x="5676900" y="3234861"/>
              <a:chExt cx="839158" cy="728991"/>
            </a:xfrm>
          </p:grpSpPr>
          <p:sp>
            <p:nvSpPr>
              <p:cNvPr id="396" name="Freeform: Shape 8">
                <a:extLst>
                  <a:ext uri="{FF2B5EF4-FFF2-40B4-BE49-F238E27FC236}">
                    <a16:creationId xmlns:a16="http://schemas.microsoft.com/office/drawing/2014/main" id="{D7156541-27B6-4CE6-BAA5-17101E348F6E}"/>
                  </a:ext>
                </a:extLst>
              </p:cNvPr>
              <p:cNvSpPr/>
              <p:nvPr/>
            </p:nvSpPr>
            <p:spPr>
              <a:xfrm>
                <a:off x="6095549" y="3234861"/>
                <a:ext cx="420508" cy="495727"/>
              </a:xfrm>
              <a:custGeom>
                <a:avLst/>
                <a:gdLst>
                  <a:gd name="connsiteX0" fmla="*/ 413264 w 420508"/>
                  <a:gd name="connsiteY0" fmla="*/ 362445 h 495727"/>
                  <a:gd name="connsiteX1" fmla="*/ 304107 w 420508"/>
                  <a:gd name="connsiteY1" fmla="*/ 257575 h 495727"/>
                  <a:gd name="connsiteX2" fmla="*/ 303822 w 420508"/>
                  <a:gd name="connsiteY2" fmla="*/ 236144 h 495727"/>
                  <a:gd name="connsiteX3" fmla="*/ 406501 w 420508"/>
                  <a:gd name="connsiteY3" fmla="*/ 137084 h 495727"/>
                  <a:gd name="connsiteX4" fmla="*/ 400500 w 420508"/>
                  <a:gd name="connsiteY4" fmla="*/ 107366 h 495727"/>
                  <a:gd name="connsiteX5" fmla="*/ 145230 w 420508"/>
                  <a:gd name="connsiteY5" fmla="*/ 1733 h 495727"/>
                  <a:gd name="connsiteX6" fmla="*/ 127228 w 420508"/>
                  <a:gd name="connsiteY6" fmla="*/ 5448 h 495727"/>
                  <a:gd name="connsiteX7" fmla="*/ 27596 w 420508"/>
                  <a:gd name="connsiteY7" fmla="*/ 102508 h 495727"/>
                  <a:gd name="connsiteX8" fmla="*/ 641 w 420508"/>
                  <a:gd name="connsiteY8" fmla="*/ 123272 h 495727"/>
                  <a:gd name="connsiteX9" fmla="*/ 1022 w 420508"/>
                  <a:gd name="connsiteY9" fmla="*/ 128130 h 495727"/>
                  <a:gd name="connsiteX10" fmla="*/ 5213 w 420508"/>
                  <a:gd name="connsiteY10" fmla="*/ 131369 h 495727"/>
                  <a:gd name="connsiteX11" fmla="*/ 282390 w 420508"/>
                  <a:gd name="connsiteY11" fmla="*/ 247383 h 495727"/>
                  <a:gd name="connsiteX12" fmla="*/ 6642 w 420508"/>
                  <a:gd name="connsiteY12" fmla="*/ 360635 h 495727"/>
                  <a:gd name="connsiteX13" fmla="*/ 3213 w 420508"/>
                  <a:gd name="connsiteY13" fmla="*/ 364445 h 495727"/>
                  <a:gd name="connsiteX14" fmla="*/ 4927 w 420508"/>
                  <a:gd name="connsiteY14" fmla="*/ 371875 h 495727"/>
                  <a:gd name="connsiteX15" fmla="*/ 22929 w 420508"/>
                  <a:gd name="connsiteY15" fmla="*/ 391973 h 495727"/>
                  <a:gd name="connsiteX16" fmla="*/ 121037 w 420508"/>
                  <a:gd name="connsiteY16" fmla="*/ 487985 h 495727"/>
                  <a:gd name="connsiteX17" fmla="*/ 153136 w 420508"/>
                  <a:gd name="connsiteY17" fmla="*/ 492557 h 495727"/>
                  <a:gd name="connsiteX18" fmla="*/ 233527 w 420508"/>
                  <a:gd name="connsiteY18" fmla="*/ 459314 h 495727"/>
                  <a:gd name="connsiteX19" fmla="*/ 409644 w 420508"/>
                  <a:gd name="connsiteY19" fmla="*/ 381876 h 495727"/>
                  <a:gd name="connsiteX20" fmla="*/ 413264 w 420508"/>
                  <a:gd name="connsiteY20" fmla="*/ 362445 h 49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20508" h="495727">
                    <a:moveTo>
                      <a:pt x="413264" y="362445"/>
                    </a:moveTo>
                    <a:cubicBezTo>
                      <a:pt x="376593" y="327774"/>
                      <a:pt x="340779" y="292246"/>
                      <a:pt x="304107" y="257575"/>
                    </a:cubicBezTo>
                    <a:cubicBezTo>
                      <a:pt x="295535" y="249479"/>
                      <a:pt x="294487" y="244811"/>
                      <a:pt x="303822" y="236144"/>
                    </a:cubicBezTo>
                    <a:cubicBezTo>
                      <a:pt x="338493" y="203663"/>
                      <a:pt x="372402" y="170326"/>
                      <a:pt x="406501" y="137084"/>
                    </a:cubicBezTo>
                    <a:cubicBezTo>
                      <a:pt x="426123" y="117938"/>
                      <a:pt x="426027" y="117843"/>
                      <a:pt x="400500" y="107366"/>
                    </a:cubicBezTo>
                    <a:cubicBezTo>
                      <a:pt x="315347" y="72218"/>
                      <a:pt x="230193" y="37262"/>
                      <a:pt x="145230" y="1733"/>
                    </a:cubicBezTo>
                    <a:cubicBezTo>
                      <a:pt x="137420" y="-1505"/>
                      <a:pt x="132848" y="-172"/>
                      <a:pt x="127228" y="5448"/>
                    </a:cubicBezTo>
                    <a:cubicBezTo>
                      <a:pt x="94271" y="38119"/>
                      <a:pt x="61315" y="70694"/>
                      <a:pt x="27596" y="102508"/>
                    </a:cubicBezTo>
                    <a:cubicBezTo>
                      <a:pt x="19500" y="110223"/>
                      <a:pt x="12928" y="120796"/>
                      <a:pt x="641" y="123272"/>
                    </a:cubicBezTo>
                    <a:cubicBezTo>
                      <a:pt x="-312" y="124987"/>
                      <a:pt x="-216" y="126606"/>
                      <a:pt x="1022" y="128130"/>
                    </a:cubicBezTo>
                    <a:cubicBezTo>
                      <a:pt x="2260" y="129464"/>
                      <a:pt x="3594" y="130511"/>
                      <a:pt x="5213" y="131369"/>
                    </a:cubicBezTo>
                    <a:cubicBezTo>
                      <a:pt x="95795" y="171564"/>
                      <a:pt x="188474" y="206711"/>
                      <a:pt x="282390" y="247383"/>
                    </a:cubicBezTo>
                    <a:cubicBezTo>
                      <a:pt x="187426" y="285483"/>
                      <a:pt x="97319" y="323583"/>
                      <a:pt x="6642" y="360635"/>
                    </a:cubicBezTo>
                    <a:cubicBezTo>
                      <a:pt x="5118" y="361493"/>
                      <a:pt x="3974" y="362826"/>
                      <a:pt x="3213" y="364445"/>
                    </a:cubicBezTo>
                    <a:cubicBezTo>
                      <a:pt x="2927" y="367112"/>
                      <a:pt x="3689" y="369589"/>
                      <a:pt x="4927" y="371875"/>
                    </a:cubicBezTo>
                    <a:cubicBezTo>
                      <a:pt x="10356" y="379114"/>
                      <a:pt x="18643" y="383781"/>
                      <a:pt x="22929" y="391973"/>
                    </a:cubicBezTo>
                    <a:cubicBezTo>
                      <a:pt x="56743" y="422834"/>
                      <a:pt x="88366" y="455981"/>
                      <a:pt x="121037" y="487985"/>
                    </a:cubicBezTo>
                    <a:cubicBezTo>
                      <a:pt x="130657" y="497414"/>
                      <a:pt x="141325" y="497319"/>
                      <a:pt x="153136" y="492557"/>
                    </a:cubicBezTo>
                    <a:cubicBezTo>
                      <a:pt x="180092" y="481793"/>
                      <a:pt x="206762" y="470459"/>
                      <a:pt x="233527" y="459314"/>
                    </a:cubicBezTo>
                    <a:cubicBezTo>
                      <a:pt x="251148" y="451980"/>
                      <a:pt x="376211" y="395021"/>
                      <a:pt x="409644" y="381876"/>
                    </a:cubicBezTo>
                    <a:cubicBezTo>
                      <a:pt x="422979" y="376733"/>
                      <a:pt x="423741" y="372351"/>
                      <a:pt x="413264" y="362445"/>
                    </a:cubicBezTo>
                    <a:close/>
                  </a:path>
                </a:pathLst>
              </a:custGeom>
              <a:solidFill>
                <a:srgbClr val="F8C0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7" name="Freeform: Shape 9">
                <a:extLst>
                  <a:ext uri="{FF2B5EF4-FFF2-40B4-BE49-F238E27FC236}">
                    <a16:creationId xmlns:a16="http://schemas.microsoft.com/office/drawing/2014/main" id="{36B5EA49-0BFF-4051-8B72-6AD4679CE848}"/>
                  </a:ext>
                </a:extLst>
              </p:cNvPr>
              <p:cNvSpPr/>
              <p:nvPr/>
            </p:nvSpPr>
            <p:spPr>
              <a:xfrm>
                <a:off x="5808484" y="3597500"/>
                <a:ext cx="296850" cy="366352"/>
              </a:xfrm>
              <a:custGeom>
                <a:avLst/>
                <a:gdLst>
                  <a:gd name="connsiteX0" fmla="*/ 291231 w 296850"/>
                  <a:gd name="connsiteY0" fmla="*/ 854 h 366352"/>
                  <a:gd name="connsiteX1" fmla="*/ 294660 w 296850"/>
                  <a:gd name="connsiteY1" fmla="*/ 7807 h 366352"/>
                  <a:gd name="connsiteX2" fmla="*/ 296755 w 296850"/>
                  <a:gd name="connsiteY2" fmla="*/ 68481 h 366352"/>
                  <a:gd name="connsiteX3" fmla="*/ 296850 w 296850"/>
                  <a:gd name="connsiteY3" fmla="*/ 346802 h 366352"/>
                  <a:gd name="connsiteX4" fmla="*/ 295517 w 296850"/>
                  <a:gd name="connsiteY4" fmla="*/ 364137 h 366352"/>
                  <a:gd name="connsiteX5" fmla="*/ 282753 w 296850"/>
                  <a:gd name="connsiteY5" fmla="*/ 363566 h 366352"/>
                  <a:gd name="connsiteX6" fmla="*/ 5385 w 296850"/>
                  <a:gd name="connsiteY6" fmla="*/ 248504 h 366352"/>
                  <a:gd name="connsiteX7" fmla="*/ 337 w 296850"/>
                  <a:gd name="connsiteY7" fmla="*/ 229454 h 366352"/>
                  <a:gd name="connsiteX8" fmla="*/ 242 w 296850"/>
                  <a:gd name="connsiteY8" fmla="*/ 107724 h 366352"/>
                  <a:gd name="connsiteX9" fmla="*/ 10053 w 296850"/>
                  <a:gd name="connsiteY9" fmla="*/ 99152 h 366352"/>
                  <a:gd name="connsiteX10" fmla="*/ 25007 w 296850"/>
                  <a:gd name="connsiteY10" fmla="*/ 103438 h 366352"/>
                  <a:gd name="connsiteX11" fmla="*/ 145689 w 296850"/>
                  <a:gd name="connsiteY11" fmla="*/ 152873 h 366352"/>
                  <a:gd name="connsiteX12" fmla="*/ 180550 w 296850"/>
                  <a:gd name="connsiteY12" fmla="*/ 147253 h 366352"/>
                  <a:gd name="connsiteX13" fmla="*/ 270276 w 296850"/>
                  <a:gd name="connsiteY13" fmla="*/ 25428 h 366352"/>
                  <a:gd name="connsiteX14" fmla="*/ 274276 w 296850"/>
                  <a:gd name="connsiteY14" fmla="*/ 17713 h 366352"/>
                  <a:gd name="connsiteX15" fmla="*/ 286659 w 296850"/>
                  <a:gd name="connsiteY15" fmla="*/ 187 h 366352"/>
                  <a:gd name="connsiteX16" fmla="*/ 291231 w 296850"/>
                  <a:gd name="connsiteY16" fmla="*/ 854 h 36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6850" h="366352">
                    <a:moveTo>
                      <a:pt x="291231" y="854"/>
                    </a:moveTo>
                    <a:cubicBezTo>
                      <a:pt x="292374" y="3140"/>
                      <a:pt x="293517" y="5521"/>
                      <a:pt x="294660" y="7807"/>
                    </a:cubicBezTo>
                    <a:cubicBezTo>
                      <a:pt x="296755" y="28000"/>
                      <a:pt x="296755" y="48193"/>
                      <a:pt x="296755" y="68481"/>
                    </a:cubicBezTo>
                    <a:cubicBezTo>
                      <a:pt x="296755" y="161255"/>
                      <a:pt x="296660" y="254028"/>
                      <a:pt x="296850" y="346802"/>
                    </a:cubicBezTo>
                    <a:cubicBezTo>
                      <a:pt x="296850" y="352612"/>
                      <a:pt x="296565" y="358327"/>
                      <a:pt x="295517" y="364137"/>
                    </a:cubicBezTo>
                    <a:cubicBezTo>
                      <a:pt x="291040" y="368614"/>
                      <a:pt x="286659" y="365185"/>
                      <a:pt x="282753" y="363566"/>
                    </a:cubicBezTo>
                    <a:cubicBezTo>
                      <a:pt x="190266" y="325275"/>
                      <a:pt x="97873" y="286890"/>
                      <a:pt x="5385" y="248504"/>
                    </a:cubicBezTo>
                    <a:cubicBezTo>
                      <a:pt x="-1949" y="243646"/>
                      <a:pt x="337" y="236121"/>
                      <a:pt x="337" y="229454"/>
                    </a:cubicBezTo>
                    <a:cubicBezTo>
                      <a:pt x="147" y="188877"/>
                      <a:pt x="337" y="148301"/>
                      <a:pt x="242" y="107724"/>
                    </a:cubicBezTo>
                    <a:cubicBezTo>
                      <a:pt x="-330" y="100485"/>
                      <a:pt x="4052" y="98771"/>
                      <a:pt x="10053" y="99152"/>
                    </a:cubicBezTo>
                    <a:cubicBezTo>
                      <a:pt x="15291" y="99533"/>
                      <a:pt x="20244" y="101438"/>
                      <a:pt x="25007" y="103438"/>
                    </a:cubicBezTo>
                    <a:cubicBezTo>
                      <a:pt x="64917" y="120583"/>
                      <a:pt x="106160" y="134680"/>
                      <a:pt x="145689" y="152873"/>
                    </a:cubicBezTo>
                    <a:cubicBezTo>
                      <a:pt x="164643" y="161636"/>
                      <a:pt x="170549" y="160874"/>
                      <a:pt x="180550" y="147253"/>
                    </a:cubicBezTo>
                    <a:cubicBezTo>
                      <a:pt x="210363" y="106581"/>
                      <a:pt x="239605" y="65529"/>
                      <a:pt x="270276" y="25428"/>
                    </a:cubicBezTo>
                    <a:cubicBezTo>
                      <a:pt x="272085" y="23142"/>
                      <a:pt x="273228" y="20475"/>
                      <a:pt x="274276" y="17713"/>
                    </a:cubicBezTo>
                    <a:cubicBezTo>
                      <a:pt x="277038" y="10855"/>
                      <a:pt x="281420" y="5235"/>
                      <a:pt x="286659" y="187"/>
                    </a:cubicBezTo>
                    <a:cubicBezTo>
                      <a:pt x="288278" y="-194"/>
                      <a:pt x="289802" y="-3"/>
                      <a:pt x="291231" y="854"/>
                    </a:cubicBezTo>
                    <a:close/>
                  </a:path>
                </a:pathLst>
              </a:custGeom>
              <a:solidFill>
                <a:srgbClr val="FAAF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8" name="Freeform: Shape 10">
                <a:extLst>
                  <a:ext uri="{FF2B5EF4-FFF2-40B4-BE49-F238E27FC236}">
                    <a16:creationId xmlns:a16="http://schemas.microsoft.com/office/drawing/2014/main" id="{DEAB53CA-BE72-4B55-B120-22E750660741}"/>
                  </a:ext>
                </a:extLst>
              </p:cNvPr>
              <p:cNvSpPr/>
              <p:nvPr/>
            </p:nvSpPr>
            <p:spPr>
              <a:xfrm>
                <a:off x="5680470" y="3479128"/>
                <a:ext cx="415827" cy="249481"/>
              </a:xfrm>
              <a:custGeom>
                <a:avLst/>
                <a:gdLst>
                  <a:gd name="connsiteX0" fmla="*/ 403052 w 415827"/>
                  <a:gd name="connsiteY0" fmla="*/ 110939 h 249481"/>
                  <a:gd name="connsiteX1" fmla="*/ 137209 w 415827"/>
                  <a:gd name="connsiteY1" fmla="*/ 1497 h 249481"/>
                  <a:gd name="connsiteX2" fmla="*/ 126827 w 415827"/>
                  <a:gd name="connsiteY2" fmla="*/ 735 h 249481"/>
                  <a:gd name="connsiteX3" fmla="*/ 109586 w 415827"/>
                  <a:gd name="connsiteY3" fmla="*/ 19975 h 249481"/>
                  <a:gd name="connsiteX4" fmla="*/ 7193 w 415827"/>
                  <a:gd name="connsiteY4" fmla="*/ 118749 h 249481"/>
                  <a:gd name="connsiteX5" fmla="*/ 10241 w 415827"/>
                  <a:gd name="connsiteY5" fmla="*/ 136942 h 249481"/>
                  <a:gd name="connsiteX6" fmla="*/ 111491 w 415827"/>
                  <a:gd name="connsiteY6" fmla="*/ 177804 h 249481"/>
                  <a:gd name="connsiteX7" fmla="*/ 121588 w 415827"/>
                  <a:gd name="connsiteY7" fmla="*/ 183805 h 249481"/>
                  <a:gd name="connsiteX8" fmla="*/ 123302 w 415827"/>
                  <a:gd name="connsiteY8" fmla="*/ 184377 h 249481"/>
                  <a:gd name="connsiteX9" fmla="*/ 138542 w 415827"/>
                  <a:gd name="connsiteY9" fmla="*/ 191616 h 249481"/>
                  <a:gd name="connsiteX10" fmla="*/ 142067 w 415827"/>
                  <a:gd name="connsiteY10" fmla="*/ 194378 h 249481"/>
                  <a:gd name="connsiteX11" fmla="*/ 142924 w 415827"/>
                  <a:gd name="connsiteY11" fmla="*/ 195807 h 249481"/>
                  <a:gd name="connsiteX12" fmla="*/ 146448 w 415827"/>
                  <a:gd name="connsiteY12" fmla="*/ 197331 h 249481"/>
                  <a:gd name="connsiteX13" fmla="*/ 244270 w 415827"/>
                  <a:gd name="connsiteY13" fmla="*/ 238479 h 249481"/>
                  <a:gd name="connsiteX14" fmla="*/ 315612 w 415827"/>
                  <a:gd name="connsiteY14" fmla="*/ 228192 h 249481"/>
                  <a:gd name="connsiteX15" fmla="*/ 322280 w 415827"/>
                  <a:gd name="connsiteY15" fmla="*/ 222667 h 249481"/>
                  <a:gd name="connsiteX16" fmla="*/ 405433 w 415827"/>
                  <a:gd name="connsiteY16" fmla="*/ 136371 h 249481"/>
                  <a:gd name="connsiteX17" fmla="*/ 415815 w 415827"/>
                  <a:gd name="connsiteY17" fmla="*/ 119226 h 249481"/>
                  <a:gd name="connsiteX18" fmla="*/ 403052 w 415827"/>
                  <a:gd name="connsiteY18" fmla="*/ 110939 h 249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5827" h="249481">
                    <a:moveTo>
                      <a:pt x="403052" y="110939"/>
                    </a:moveTo>
                    <a:cubicBezTo>
                      <a:pt x="314183" y="75030"/>
                      <a:pt x="225696" y="38168"/>
                      <a:pt x="137209" y="1497"/>
                    </a:cubicBezTo>
                    <a:cubicBezTo>
                      <a:pt x="133780" y="354"/>
                      <a:pt x="130446" y="-789"/>
                      <a:pt x="126827" y="735"/>
                    </a:cubicBezTo>
                    <a:cubicBezTo>
                      <a:pt x="123017" y="8831"/>
                      <a:pt x="115778" y="13974"/>
                      <a:pt x="109586" y="19975"/>
                    </a:cubicBezTo>
                    <a:cubicBezTo>
                      <a:pt x="75582" y="53027"/>
                      <a:pt x="41578" y="86079"/>
                      <a:pt x="7193" y="118749"/>
                    </a:cubicBezTo>
                    <a:cubicBezTo>
                      <a:pt x="-1666" y="127227"/>
                      <a:pt x="-4142" y="131513"/>
                      <a:pt x="10241" y="136942"/>
                    </a:cubicBezTo>
                    <a:cubicBezTo>
                      <a:pt x="44245" y="149801"/>
                      <a:pt x="77487" y="164755"/>
                      <a:pt x="111491" y="177804"/>
                    </a:cubicBezTo>
                    <a:cubicBezTo>
                      <a:pt x="115873" y="179519"/>
                      <a:pt x="119207" y="181424"/>
                      <a:pt x="121588" y="183805"/>
                    </a:cubicBezTo>
                    <a:cubicBezTo>
                      <a:pt x="122159" y="183900"/>
                      <a:pt x="122731" y="184091"/>
                      <a:pt x="123302" y="184377"/>
                    </a:cubicBezTo>
                    <a:cubicBezTo>
                      <a:pt x="128351" y="186853"/>
                      <a:pt x="133589" y="188853"/>
                      <a:pt x="138542" y="191616"/>
                    </a:cubicBezTo>
                    <a:cubicBezTo>
                      <a:pt x="139971" y="192187"/>
                      <a:pt x="141114" y="193140"/>
                      <a:pt x="142067" y="194378"/>
                    </a:cubicBezTo>
                    <a:cubicBezTo>
                      <a:pt x="142352" y="194854"/>
                      <a:pt x="142638" y="195330"/>
                      <a:pt x="142924" y="195807"/>
                    </a:cubicBezTo>
                    <a:cubicBezTo>
                      <a:pt x="144162" y="196283"/>
                      <a:pt x="145305" y="196854"/>
                      <a:pt x="146448" y="197331"/>
                    </a:cubicBezTo>
                    <a:cubicBezTo>
                      <a:pt x="178643" y="212190"/>
                      <a:pt x="212647" y="222572"/>
                      <a:pt x="244270" y="238479"/>
                    </a:cubicBezTo>
                    <a:cubicBezTo>
                      <a:pt x="270654" y="251718"/>
                      <a:pt x="295514" y="257910"/>
                      <a:pt x="315612" y="228192"/>
                    </a:cubicBezTo>
                    <a:cubicBezTo>
                      <a:pt x="317136" y="225906"/>
                      <a:pt x="320184" y="224667"/>
                      <a:pt x="322280" y="222667"/>
                    </a:cubicBezTo>
                    <a:cubicBezTo>
                      <a:pt x="351426" y="195330"/>
                      <a:pt x="381049" y="168375"/>
                      <a:pt x="405433" y="136371"/>
                    </a:cubicBezTo>
                    <a:cubicBezTo>
                      <a:pt x="407909" y="130084"/>
                      <a:pt x="416196" y="127322"/>
                      <a:pt x="415815" y="119226"/>
                    </a:cubicBezTo>
                    <a:cubicBezTo>
                      <a:pt x="412958" y="114273"/>
                      <a:pt x="407814" y="112844"/>
                      <a:pt x="403052" y="110939"/>
                    </a:cubicBezTo>
                    <a:close/>
                  </a:path>
                </a:pathLst>
              </a:custGeom>
              <a:solidFill>
                <a:srgbClr val="F8C0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9" name="Freeform: Shape 11">
                <a:extLst>
                  <a:ext uri="{FF2B5EF4-FFF2-40B4-BE49-F238E27FC236}">
                    <a16:creationId xmlns:a16="http://schemas.microsoft.com/office/drawing/2014/main" id="{85DB1220-55BE-45DC-81C4-C4C793AE17E5}"/>
                  </a:ext>
                </a:extLst>
              </p:cNvPr>
              <p:cNvSpPr/>
              <p:nvPr/>
            </p:nvSpPr>
            <p:spPr>
              <a:xfrm>
                <a:off x="5676900" y="3236097"/>
                <a:ext cx="419278" cy="247099"/>
              </a:xfrm>
              <a:custGeom>
                <a:avLst/>
                <a:gdLst>
                  <a:gd name="connsiteX0" fmla="*/ 137160 w 419278"/>
                  <a:gd name="connsiteY0" fmla="*/ 247100 h 247099"/>
                  <a:gd name="connsiteX1" fmla="*/ 130397 w 419278"/>
                  <a:gd name="connsiteY1" fmla="*/ 243671 h 247099"/>
                  <a:gd name="connsiteX2" fmla="*/ 0 w 419278"/>
                  <a:gd name="connsiteY2" fmla="*/ 117274 h 247099"/>
                  <a:gd name="connsiteX3" fmla="*/ 87344 w 419278"/>
                  <a:gd name="connsiteY3" fmla="*/ 80603 h 247099"/>
                  <a:gd name="connsiteX4" fmla="*/ 275082 w 419278"/>
                  <a:gd name="connsiteY4" fmla="*/ 2688 h 247099"/>
                  <a:gd name="connsiteX5" fmla="*/ 302133 w 419278"/>
                  <a:gd name="connsiteY5" fmla="*/ 7927 h 247099"/>
                  <a:gd name="connsiteX6" fmla="*/ 419100 w 419278"/>
                  <a:gd name="connsiteY6" fmla="*/ 122132 h 247099"/>
                  <a:gd name="connsiteX7" fmla="*/ 419195 w 419278"/>
                  <a:gd name="connsiteY7" fmla="*/ 125465 h 247099"/>
                  <a:gd name="connsiteX8" fmla="*/ 409670 w 419278"/>
                  <a:gd name="connsiteY8" fmla="*/ 135848 h 247099"/>
                  <a:gd name="connsiteX9" fmla="*/ 246412 w 419278"/>
                  <a:gd name="connsiteY9" fmla="*/ 203380 h 247099"/>
                  <a:gd name="connsiteX10" fmla="*/ 158496 w 419278"/>
                  <a:gd name="connsiteY10" fmla="*/ 240242 h 247099"/>
                  <a:gd name="connsiteX11" fmla="*/ 137160 w 419278"/>
                  <a:gd name="connsiteY11" fmla="*/ 247100 h 247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278" h="247099">
                    <a:moveTo>
                      <a:pt x="137160" y="247100"/>
                    </a:moveTo>
                    <a:cubicBezTo>
                      <a:pt x="134874" y="245957"/>
                      <a:pt x="132683" y="244814"/>
                      <a:pt x="130397" y="243671"/>
                    </a:cubicBezTo>
                    <a:cubicBezTo>
                      <a:pt x="87630" y="202237"/>
                      <a:pt x="44768" y="160708"/>
                      <a:pt x="0" y="117274"/>
                    </a:cubicBezTo>
                    <a:cubicBezTo>
                      <a:pt x="30385" y="104510"/>
                      <a:pt x="58865" y="92414"/>
                      <a:pt x="87344" y="80603"/>
                    </a:cubicBezTo>
                    <a:cubicBezTo>
                      <a:pt x="149924" y="54695"/>
                      <a:pt x="212789" y="29168"/>
                      <a:pt x="275082" y="2688"/>
                    </a:cubicBezTo>
                    <a:cubicBezTo>
                      <a:pt x="286607" y="-2170"/>
                      <a:pt x="293656" y="-455"/>
                      <a:pt x="302133" y="7927"/>
                    </a:cubicBezTo>
                    <a:cubicBezTo>
                      <a:pt x="340805" y="46313"/>
                      <a:pt x="380048" y="84127"/>
                      <a:pt x="419100" y="122132"/>
                    </a:cubicBezTo>
                    <a:cubicBezTo>
                      <a:pt x="419100" y="123275"/>
                      <a:pt x="419100" y="124322"/>
                      <a:pt x="419195" y="125465"/>
                    </a:cubicBezTo>
                    <a:cubicBezTo>
                      <a:pt x="420053" y="132609"/>
                      <a:pt x="414147" y="133943"/>
                      <a:pt x="409670" y="135848"/>
                    </a:cubicBezTo>
                    <a:cubicBezTo>
                      <a:pt x="355378" y="158708"/>
                      <a:pt x="301276" y="182139"/>
                      <a:pt x="246412" y="203380"/>
                    </a:cubicBezTo>
                    <a:cubicBezTo>
                      <a:pt x="216789" y="214810"/>
                      <a:pt x="188119" y="228621"/>
                      <a:pt x="158496" y="240242"/>
                    </a:cubicBezTo>
                    <a:cubicBezTo>
                      <a:pt x="151543" y="242909"/>
                      <a:pt x="144494" y="245385"/>
                      <a:pt x="137160" y="247100"/>
                    </a:cubicBezTo>
                    <a:close/>
                  </a:path>
                </a:pathLst>
              </a:custGeom>
              <a:solidFill>
                <a:srgbClr val="F6A2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0" name="Freeform: Shape 12">
                <a:extLst>
                  <a:ext uri="{FF2B5EF4-FFF2-40B4-BE49-F238E27FC236}">
                    <a16:creationId xmlns:a16="http://schemas.microsoft.com/office/drawing/2014/main" id="{457B2580-3AC5-42F9-BF7D-FC328A48E026}"/>
                  </a:ext>
                </a:extLst>
              </p:cNvPr>
              <p:cNvSpPr/>
              <p:nvPr/>
            </p:nvSpPr>
            <p:spPr>
              <a:xfrm>
                <a:off x="6098246" y="3605402"/>
                <a:ext cx="291281" cy="356235"/>
              </a:xfrm>
              <a:custGeom>
                <a:avLst/>
                <a:gdLst>
                  <a:gd name="connsiteX0" fmla="*/ 5755 w 291281"/>
                  <a:gd name="connsiteY0" fmla="*/ 356235 h 356235"/>
                  <a:gd name="connsiteX1" fmla="*/ 1468 w 291281"/>
                  <a:gd name="connsiteY1" fmla="*/ 336899 h 356235"/>
                  <a:gd name="connsiteX2" fmla="*/ 1468 w 291281"/>
                  <a:gd name="connsiteY2" fmla="*/ 38386 h 356235"/>
                  <a:gd name="connsiteX3" fmla="*/ 4802 w 291281"/>
                  <a:gd name="connsiteY3" fmla="*/ 0 h 356235"/>
                  <a:gd name="connsiteX4" fmla="*/ 22138 w 291281"/>
                  <a:gd name="connsiteY4" fmla="*/ 17526 h 356235"/>
                  <a:gd name="connsiteX5" fmla="*/ 52713 w 291281"/>
                  <a:gd name="connsiteY5" fmla="*/ 60484 h 356235"/>
                  <a:gd name="connsiteX6" fmla="*/ 108720 w 291281"/>
                  <a:gd name="connsiteY6" fmla="*/ 137922 h 356235"/>
                  <a:gd name="connsiteX7" fmla="*/ 139390 w 291281"/>
                  <a:gd name="connsiteY7" fmla="*/ 147161 h 356235"/>
                  <a:gd name="connsiteX8" fmla="*/ 263216 w 291281"/>
                  <a:gd name="connsiteY8" fmla="*/ 96488 h 356235"/>
                  <a:gd name="connsiteX9" fmla="*/ 289790 w 291281"/>
                  <a:gd name="connsiteY9" fmla="*/ 93345 h 356235"/>
                  <a:gd name="connsiteX10" fmla="*/ 291219 w 291281"/>
                  <a:gd name="connsiteY10" fmla="*/ 188595 h 356235"/>
                  <a:gd name="connsiteX11" fmla="*/ 245118 w 291281"/>
                  <a:gd name="connsiteY11" fmla="*/ 258223 h 356235"/>
                  <a:gd name="connsiteX12" fmla="*/ 5755 w 291281"/>
                  <a:gd name="connsiteY12" fmla="*/ 356235 h 356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1281" h="356235">
                    <a:moveTo>
                      <a:pt x="5755" y="356235"/>
                    </a:moveTo>
                    <a:cubicBezTo>
                      <a:pt x="-1103" y="350996"/>
                      <a:pt x="1468" y="343472"/>
                      <a:pt x="1468" y="336899"/>
                    </a:cubicBezTo>
                    <a:cubicBezTo>
                      <a:pt x="1278" y="237363"/>
                      <a:pt x="1278" y="137922"/>
                      <a:pt x="1468" y="38386"/>
                    </a:cubicBezTo>
                    <a:cubicBezTo>
                      <a:pt x="1468" y="25527"/>
                      <a:pt x="-3485" y="12097"/>
                      <a:pt x="4802" y="0"/>
                    </a:cubicBezTo>
                    <a:cubicBezTo>
                      <a:pt x="10422" y="6001"/>
                      <a:pt x="18709" y="9430"/>
                      <a:pt x="22138" y="17526"/>
                    </a:cubicBezTo>
                    <a:cubicBezTo>
                      <a:pt x="28424" y="34671"/>
                      <a:pt x="42616" y="46101"/>
                      <a:pt x="52713" y="60484"/>
                    </a:cubicBezTo>
                    <a:cubicBezTo>
                      <a:pt x="70906" y="86582"/>
                      <a:pt x="90622" y="111728"/>
                      <a:pt x="108720" y="137922"/>
                    </a:cubicBezTo>
                    <a:cubicBezTo>
                      <a:pt x="117292" y="150400"/>
                      <a:pt x="125865" y="152972"/>
                      <a:pt x="139390" y="147161"/>
                    </a:cubicBezTo>
                    <a:cubicBezTo>
                      <a:pt x="180348" y="129635"/>
                      <a:pt x="222258" y="114205"/>
                      <a:pt x="263216" y="96488"/>
                    </a:cubicBezTo>
                    <a:cubicBezTo>
                      <a:pt x="271121" y="93059"/>
                      <a:pt x="279789" y="83725"/>
                      <a:pt x="289790" y="93345"/>
                    </a:cubicBezTo>
                    <a:cubicBezTo>
                      <a:pt x="290266" y="125063"/>
                      <a:pt x="290743" y="156877"/>
                      <a:pt x="291219" y="188595"/>
                    </a:cubicBezTo>
                    <a:cubicBezTo>
                      <a:pt x="291600" y="238792"/>
                      <a:pt x="291695" y="238982"/>
                      <a:pt x="245118" y="258223"/>
                    </a:cubicBezTo>
                    <a:cubicBezTo>
                      <a:pt x="165394" y="291084"/>
                      <a:pt x="85574" y="323660"/>
                      <a:pt x="5755" y="356235"/>
                    </a:cubicBezTo>
                    <a:close/>
                  </a:path>
                </a:pathLst>
              </a:custGeom>
              <a:solidFill>
                <a:srgbClr val="E895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1" name="Freeform: Shape 13">
                <a:extLst>
                  <a:ext uri="{FF2B5EF4-FFF2-40B4-BE49-F238E27FC236}">
                    <a16:creationId xmlns:a16="http://schemas.microsoft.com/office/drawing/2014/main" id="{6EDAC78F-3797-4A94-B871-74959FA2776A}"/>
                  </a:ext>
                </a:extLst>
              </p:cNvPr>
              <p:cNvSpPr/>
              <p:nvPr/>
            </p:nvSpPr>
            <p:spPr>
              <a:xfrm>
                <a:off x="5814059" y="3361467"/>
                <a:ext cx="291250" cy="236982"/>
              </a:xfrm>
              <a:custGeom>
                <a:avLst/>
                <a:gdLst>
                  <a:gd name="connsiteX0" fmla="*/ 0 w 291250"/>
                  <a:gd name="connsiteY0" fmla="*/ 121729 h 236982"/>
                  <a:gd name="connsiteX1" fmla="*/ 65246 w 291250"/>
                  <a:gd name="connsiteY1" fmla="*/ 91440 h 236982"/>
                  <a:gd name="connsiteX2" fmla="*/ 252222 w 291250"/>
                  <a:gd name="connsiteY2" fmla="*/ 13049 h 236982"/>
                  <a:gd name="connsiteX3" fmla="*/ 282035 w 291250"/>
                  <a:gd name="connsiteY3" fmla="*/ 0 h 236982"/>
                  <a:gd name="connsiteX4" fmla="*/ 285179 w 291250"/>
                  <a:gd name="connsiteY4" fmla="*/ 286 h 236982"/>
                  <a:gd name="connsiteX5" fmla="*/ 291084 w 291250"/>
                  <a:gd name="connsiteY5" fmla="*/ 19717 h 236982"/>
                  <a:gd name="connsiteX6" fmla="*/ 290989 w 291250"/>
                  <a:gd name="connsiteY6" fmla="*/ 218980 h 236982"/>
                  <a:gd name="connsiteX7" fmla="*/ 285464 w 291250"/>
                  <a:gd name="connsiteY7" fmla="*/ 236791 h 236982"/>
                  <a:gd name="connsiteX8" fmla="*/ 285464 w 291250"/>
                  <a:gd name="connsiteY8" fmla="*/ 236791 h 236982"/>
                  <a:gd name="connsiteX9" fmla="*/ 281845 w 291250"/>
                  <a:gd name="connsiteY9" fmla="*/ 236982 h 236982"/>
                  <a:gd name="connsiteX10" fmla="*/ 111538 w 291250"/>
                  <a:gd name="connsiteY10" fmla="*/ 168878 h 236982"/>
                  <a:gd name="connsiteX11" fmla="*/ 0 w 291250"/>
                  <a:gd name="connsiteY11" fmla="*/ 121729 h 236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1250" h="236982">
                    <a:moveTo>
                      <a:pt x="0" y="121729"/>
                    </a:moveTo>
                    <a:cubicBezTo>
                      <a:pt x="19526" y="106871"/>
                      <a:pt x="43244" y="101060"/>
                      <a:pt x="65246" y="91440"/>
                    </a:cubicBezTo>
                    <a:cubicBezTo>
                      <a:pt x="127254" y="64484"/>
                      <a:pt x="191072" y="42005"/>
                      <a:pt x="252222" y="13049"/>
                    </a:cubicBezTo>
                    <a:cubicBezTo>
                      <a:pt x="262033" y="8382"/>
                      <a:pt x="273939" y="8477"/>
                      <a:pt x="282035" y="0"/>
                    </a:cubicBezTo>
                    <a:cubicBezTo>
                      <a:pt x="283083" y="95"/>
                      <a:pt x="284131" y="191"/>
                      <a:pt x="285179" y="286"/>
                    </a:cubicBezTo>
                    <a:cubicBezTo>
                      <a:pt x="289846" y="5905"/>
                      <a:pt x="291084" y="12668"/>
                      <a:pt x="291084" y="19717"/>
                    </a:cubicBezTo>
                    <a:cubicBezTo>
                      <a:pt x="291275" y="86106"/>
                      <a:pt x="291370" y="152591"/>
                      <a:pt x="290989" y="218980"/>
                    </a:cubicBezTo>
                    <a:cubicBezTo>
                      <a:pt x="290989" y="225362"/>
                      <a:pt x="290132" y="231743"/>
                      <a:pt x="285464" y="236791"/>
                    </a:cubicBezTo>
                    <a:cubicBezTo>
                      <a:pt x="285464" y="236791"/>
                      <a:pt x="285464" y="236791"/>
                      <a:pt x="285464" y="236791"/>
                    </a:cubicBezTo>
                    <a:cubicBezTo>
                      <a:pt x="284226" y="236887"/>
                      <a:pt x="283083" y="236887"/>
                      <a:pt x="281845" y="236982"/>
                    </a:cubicBezTo>
                    <a:cubicBezTo>
                      <a:pt x="223838" y="217456"/>
                      <a:pt x="168497" y="191262"/>
                      <a:pt x="111538" y="168878"/>
                    </a:cubicBezTo>
                    <a:cubicBezTo>
                      <a:pt x="74105" y="154210"/>
                      <a:pt x="37243" y="137541"/>
                      <a:pt x="0" y="121729"/>
                    </a:cubicBezTo>
                    <a:close/>
                  </a:path>
                </a:pathLst>
              </a:custGeom>
              <a:solidFill>
                <a:srgbClr val="E895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2" name="Freeform: Shape 14">
                <a:extLst>
                  <a:ext uri="{FF2B5EF4-FFF2-40B4-BE49-F238E27FC236}">
                    <a16:creationId xmlns:a16="http://schemas.microsoft.com/office/drawing/2014/main" id="{C67490B8-6C1A-438F-AA29-23542A5AF768}"/>
                  </a:ext>
                </a:extLst>
              </p:cNvPr>
              <p:cNvSpPr/>
              <p:nvPr/>
            </p:nvSpPr>
            <p:spPr>
              <a:xfrm>
                <a:off x="6099333" y="3361848"/>
                <a:ext cx="285750" cy="236566"/>
              </a:xfrm>
              <a:custGeom>
                <a:avLst/>
                <a:gdLst>
                  <a:gd name="connsiteX0" fmla="*/ 381 w 285750"/>
                  <a:gd name="connsiteY0" fmla="*/ 236506 h 236566"/>
                  <a:gd name="connsiteX1" fmla="*/ 0 w 285750"/>
                  <a:gd name="connsiteY1" fmla="*/ 0 h 236566"/>
                  <a:gd name="connsiteX2" fmla="*/ 191834 w 285750"/>
                  <a:gd name="connsiteY2" fmla="*/ 80486 h 236566"/>
                  <a:gd name="connsiteX3" fmla="*/ 260985 w 285750"/>
                  <a:gd name="connsiteY3" fmla="*/ 107918 h 236566"/>
                  <a:gd name="connsiteX4" fmla="*/ 285750 w 285750"/>
                  <a:gd name="connsiteY4" fmla="*/ 119634 h 236566"/>
                  <a:gd name="connsiteX5" fmla="*/ 234029 w 285750"/>
                  <a:gd name="connsiteY5" fmla="*/ 142685 h 236566"/>
                  <a:gd name="connsiteX6" fmla="*/ 108014 w 285750"/>
                  <a:gd name="connsiteY6" fmla="*/ 195739 h 236566"/>
                  <a:gd name="connsiteX7" fmla="*/ 10763 w 285750"/>
                  <a:gd name="connsiteY7" fmla="*/ 235839 h 236566"/>
                  <a:gd name="connsiteX8" fmla="*/ 381 w 285750"/>
                  <a:gd name="connsiteY8" fmla="*/ 236506 h 23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750" h="236566">
                    <a:moveTo>
                      <a:pt x="381" y="236506"/>
                    </a:moveTo>
                    <a:cubicBezTo>
                      <a:pt x="286" y="157639"/>
                      <a:pt x="95" y="78772"/>
                      <a:pt x="0" y="0"/>
                    </a:cubicBezTo>
                    <a:cubicBezTo>
                      <a:pt x="63627" y="27527"/>
                      <a:pt x="128683" y="51721"/>
                      <a:pt x="191834" y="80486"/>
                    </a:cubicBezTo>
                    <a:cubicBezTo>
                      <a:pt x="214408" y="90773"/>
                      <a:pt x="238030" y="98584"/>
                      <a:pt x="260985" y="107918"/>
                    </a:cubicBezTo>
                    <a:cubicBezTo>
                      <a:pt x="268891" y="111157"/>
                      <a:pt x="276511" y="115252"/>
                      <a:pt x="285750" y="119634"/>
                    </a:cubicBezTo>
                    <a:cubicBezTo>
                      <a:pt x="269653" y="132874"/>
                      <a:pt x="250793" y="135350"/>
                      <a:pt x="234029" y="142685"/>
                    </a:cubicBezTo>
                    <a:cubicBezTo>
                      <a:pt x="192215" y="160782"/>
                      <a:pt x="150590" y="179451"/>
                      <a:pt x="108014" y="195739"/>
                    </a:cubicBezTo>
                    <a:cubicBezTo>
                      <a:pt x="75248" y="208312"/>
                      <a:pt x="43244" y="222790"/>
                      <a:pt x="10763" y="235839"/>
                    </a:cubicBezTo>
                    <a:cubicBezTo>
                      <a:pt x="7620" y="237077"/>
                      <a:pt x="3810" y="236315"/>
                      <a:pt x="381" y="236506"/>
                    </a:cubicBezTo>
                    <a:close/>
                  </a:path>
                </a:pathLst>
              </a:custGeom>
              <a:solidFill>
                <a:srgbClr val="FAAF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3" name="Freeform: Shape 15">
                <a:extLst>
                  <a:ext uri="{FF2B5EF4-FFF2-40B4-BE49-F238E27FC236}">
                    <a16:creationId xmlns:a16="http://schemas.microsoft.com/office/drawing/2014/main" id="{03FD8C3A-15F1-4446-BDC6-04F2B1F330ED}"/>
                  </a:ext>
                </a:extLst>
              </p:cNvPr>
              <p:cNvSpPr/>
              <p:nvPr/>
            </p:nvSpPr>
            <p:spPr>
              <a:xfrm>
                <a:off x="6118586" y="3623024"/>
                <a:ext cx="269449" cy="138307"/>
              </a:xfrm>
              <a:custGeom>
                <a:avLst/>
                <a:gdLst>
                  <a:gd name="connsiteX0" fmla="*/ 269450 w 269449"/>
                  <a:gd name="connsiteY0" fmla="*/ 75819 h 138307"/>
                  <a:gd name="connsiteX1" fmla="*/ 216586 w 269449"/>
                  <a:gd name="connsiteY1" fmla="*/ 94869 h 138307"/>
                  <a:gd name="connsiteX2" fmla="*/ 115621 w 269449"/>
                  <a:gd name="connsiteY2" fmla="*/ 135731 h 138307"/>
                  <a:gd name="connsiteX3" fmla="*/ 87046 w 269449"/>
                  <a:gd name="connsiteY3" fmla="*/ 126111 h 138307"/>
                  <a:gd name="connsiteX4" fmla="*/ 9036 w 269449"/>
                  <a:gd name="connsiteY4" fmla="*/ 18383 h 138307"/>
                  <a:gd name="connsiteX5" fmla="*/ 1797 w 269449"/>
                  <a:gd name="connsiteY5" fmla="*/ 0 h 138307"/>
                  <a:gd name="connsiteX6" fmla="*/ 102381 w 269449"/>
                  <a:gd name="connsiteY6" fmla="*/ 98393 h 138307"/>
                  <a:gd name="connsiteX7" fmla="*/ 125908 w 269449"/>
                  <a:gd name="connsiteY7" fmla="*/ 101536 h 138307"/>
                  <a:gd name="connsiteX8" fmla="*/ 250876 w 269449"/>
                  <a:gd name="connsiteY8" fmla="*/ 49625 h 138307"/>
                  <a:gd name="connsiteX9" fmla="*/ 269355 w 269449"/>
                  <a:gd name="connsiteY9" fmla="*/ 44863 h 138307"/>
                  <a:gd name="connsiteX10" fmla="*/ 269450 w 269449"/>
                  <a:gd name="connsiteY10" fmla="*/ 75819 h 13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9449" h="138307">
                    <a:moveTo>
                      <a:pt x="269450" y="75819"/>
                    </a:moveTo>
                    <a:cubicBezTo>
                      <a:pt x="249638" y="75914"/>
                      <a:pt x="234112" y="88392"/>
                      <a:pt x="216586" y="94869"/>
                    </a:cubicBezTo>
                    <a:cubicBezTo>
                      <a:pt x="182582" y="107537"/>
                      <a:pt x="149054" y="121634"/>
                      <a:pt x="115621" y="135731"/>
                    </a:cubicBezTo>
                    <a:cubicBezTo>
                      <a:pt x="102572" y="141256"/>
                      <a:pt x="95238" y="137827"/>
                      <a:pt x="87046" y="126111"/>
                    </a:cubicBezTo>
                    <a:cubicBezTo>
                      <a:pt x="61805" y="89725"/>
                      <a:pt x="34659" y="54578"/>
                      <a:pt x="9036" y="18383"/>
                    </a:cubicBezTo>
                    <a:cubicBezTo>
                      <a:pt x="5512" y="13335"/>
                      <a:pt x="-3918" y="9144"/>
                      <a:pt x="1797" y="0"/>
                    </a:cubicBezTo>
                    <a:cubicBezTo>
                      <a:pt x="35325" y="32766"/>
                      <a:pt x="69044" y="65342"/>
                      <a:pt x="102381" y="98393"/>
                    </a:cubicBezTo>
                    <a:cubicBezTo>
                      <a:pt x="109906" y="105918"/>
                      <a:pt x="117050" y="105251"/>
                      <a:pt x="125908" y="101536"/>
                    </a:cubicBezTo>
                    <a:cubicBezTo>
                      <a:pt x="167437" y="84011"/>
                      <a:pt x="209157" y="66865"/>
                      <a:pt x="250876" y="49625"/>
                    </a:cubicBezTo>
                    <a:cubicBezTo>
                      <a:pt x="256591" y="47244"/>
                      <a:pt x="261925" y="43148"/>
                      <a:pt x="269355" y="44863"/>
                    </a:cubicBezTo>
                    <a:cubicBezTo>
                      <a:pt x="269450" y="55054"/>
                      <a:pt x="269450" y="65437"/>
                      <a:pt x="269450" y="75819"/>
                    </a:cubicBezTo>
                    <a:close/>
                  </a:path>
                </a:pathLst>
              </a:custGeom>
              <a:solidFill>
                <a:srgbClr val="DA77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4" name="Freeform: Shape 16">
                <a:extLst>
                  <a:ext uri="{FF2B5EF4-FFF2-40B4-BE49-F238E27FC236}">
                    <a16:creationId xmlns:a16="http://schemas.microsoft.com/office/drawing/2014/main" id="{3E762FE5-38CC-497C-A034-80E55CDB4E1E}"/>
                  </a:ext>
                </a:extLst>
              </p:cNvPr>
              <p:cNvSpPr/>
              <p:nvPr/>
            </p:nvSpPr>
            <p:spPr>
              <a:xfrm>
                <a:off x="5810916" y="3615689"/>
                <a:ext cx="274701" cy="145800"/>
              </a:xfrm>
              <a:custGeom>
                <a:avLst/>
                <a:gdLst>
                  <a:gd name="connsiteX0" fmla="*/ 0 w 274701"/>
                  <a:gd name="connsiteY0" fmla="*/ 83248 h 145800"/>
                  <a:gd name="connsiteX1" fmla="*/ 0 w 274701"/>
                  <a:gd name="connsiteY1" fmla="*/ 50006 h 145800"/>
                  <a:gd name="connsiteX2" fmla="*/ 101537 w 274701"/>
                  <a:gd name="connsiteY2" fmla="*/ 91250 h 145800"/>
                  <a:gd name="connsiteX3" fmla="*/ 134969 w 274701"/>
                  <a:gd name="connsiteY3" fmla="*/ 105347 h 145800"/>
                  <a:gd name="connsiteX4" fmla="*/ 173546 w 274701"/>
                  <a:gd name="connsiteY4" fmla="*/ 97060 h 145800"/>
                  <a:gd name="connsiteX5" fmla="*/ 274701 w 274701"/>
                  <a:gd name="connsiteY5" fmla="*/ 0 h 145800"/>
                  <a:gd name="connsiteX6" fmla="*/ 235172 w 274701"/>
                  <a:gd name="connsiteY6" fmla="*/ 58483 h 145800"/>
                  <a:gd name="connsiteX7" fmla="*/ 185452 w 274701"/>
                  <a:gd name="connsiteY7" fmla="*/ 126968 h 145800"/>
                  <a:gd name="connsiteX8" fmla="*/ 141351 w 274701"/>
                  <a:gd name="connsiteY8" fmla="*/ 139160 h 145800"/>
                  <a:gd name="connsiteX9" fmla="*/ 14954 w 274701"/>
                  <a:gd name="connsiteY9" fmla="*/ 87154 h 145800"/>
                  <a:gd name="connsiteX10" fmla="*/ 0 w 274701"/>
                  <a:gd name="connsiteY10" fmla="*/ 83248 h 14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4701" h="145800">
                    <a:moveTo>
                      <a:pt x="0" y="83248"/>
                    </a:moveTo>
                    <a:cubicBezTo>
                      <a:pt x="0" y="72962"/>
                      <a:pt x="0" y="62579"/>
                      <a:pt x="0" y="50006"/>
                    </a:cubicBezTo>
                    <a:cubicBezTo>
                      <a:pt x="34671" y="64103"/>
                      <a:pt x="68104" y="77629"/>
                      <a:pt x="101537" y="91250"/>
                    </a:cubicBezTo>
                    <a:cubicBezTo>
                      <a:pt x="112776" y="95822"/>
                      <a:pt x="124778" y="99155"/>
                      <a:pt x="134969" y="105347"/>
                    </a:cubicBezTo>
                    <a:cubicBezTo>
                      <a:pt x="151448" y="115443"/>
                      <a:pt x="161544" y="109061"/>
                      <a:pt x="173546" y="97060"/>
                    </a:cubicBezTo>
                    <a:cubicBezTo>
                      <a:pt x="206502" y="64008"/>
                      <a:pt x="240887" y="32290"/>
                      <a:pt x="274701" y="0"/>
                    </a:cubicBezTo>
                    <a:cubicBezTo>
                      <a:pt x="266224" y="22670"/>
                      <a:pt x="248507" y="39148"/>
                      <a:pt x="235172" y="58483"/>
                    </a:cubicBezTo>
                    <a:cubicBezTo>
                      <a:pt x="219266" y="81725"/>
                      <a:pt x="201740" y="103918"/>
                      <a:pt x="185452" y="126968"/>
                    </a:cubicBezTo>
                    <a:cubicBezTo>
                      <a:pt x="169831" y="149066"/>
                      <a:pt x="166116" y="149733"/>
                      <a:pt x="141351" y="139160"/>
                    </a:cubicBezTo>
                    <a:cubicBezTo>
                      <a:pt x="99441" y="121253"/>
                      <a:pt x="57150" y="104299"/>
                      <a:pt x="14954" y="87154"/>
                    </a:cubicBezTo>
                    <a:cubicBezTo>
                      <a:pt x="10287" y="85344"/>
                      <a:pt x="5048" y="84582"/>
                      <a:pt x="0" y="83248"/>
                    </a:cubicBezTo>
                    <a:close/>
                  </a:path>
                </a:pathLst>
              </a:custGeom>
              <a:solidFill>
                <a:srgbClr val="ED8A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393" name="Freeform: Shape 5">
              <a:extLst>
                <a:ext uri="{FF2B5EF4-FFF2-40B4-BE49-F238E27FC236}">
                  <a16:creationId xmlns:a16="http://schemas.microsoft.com/office/drawing/2014/main" id="{42D9A695-9FD6-44A4-81A3-CE4235B18121}"/>
                </a:ext>
              </a:extLst>
            </p:cNvPr>
            <p:cNvSpPr/>
            <p:nvPr/>
          </p:nvSpPr>
          <p:spPr>
            <a:xfrm>
              <a:off x="5853532" y="2895491"/>
              <a:ext cx="226084" cy="220308"/>
            </a:xfrm>
            <a:custGeom>
              <a:avLst/>
              <a:gdLst>
                <a:gd name="connsiteX0" fmla="*/ 226084 w 226084"/>
                <a:gd name="connsiteY0" fmla="*/ 78023 h 220308"/>
                <a:gd name="connsiteX1" fmla="*/ 180555 w 226084"/>
                <a:gd name="connsiteY1" fmla="*/ 204420 h 220308"/>
                <a:gd name="connsiteX2" fmla="*/ 141788 w 226084"/>
                <a:gd name="connsiteY2" fmla="*/ 218803 h 220308"/>
                <a:gd name="connsiteX3" fmla="*/ 13867 w 226084"/>
                <a:gd name="connsiteY3" fmla="*/ 134316 h 220308"/>
                <a:gd name="connsiteX4" fmla="*/ 532 w 226084"/>
                <a:gd name="connsiteY4" fmla="*/ 87453 h 220308"/>
                <a:gd name="connsiteX5" fmla="*/ 75018 w 226084"/>
                <a:gd name="connsiteY5" fmla="*/ 46972 h 220308"/>
                <a:gd name="connsiteX6" fmla="*/ 88067 w 226084"/>
                <a:gd name="connsiteY6" fmla="*/ 52401 h 220308"/>
                <a:gd name="connsiteX7" fmla="*/ 106736 w 226084"/>
                <a:gd name="connsiteY7" fmla="*/ 45734 h 220308"/>
                <a:gd name="connsiteX8" fmla="*/ 168458 w 226084"/>
                <a:gd name="connsiteY8" fmla="*/ 299 h 220308"/>
                <a:gd name="connsiteX9" fmla="*/ 223513 w 226084"/>
                <a:gd name="connsiteY9" fmla="*/ 58307 h 220308"/>
                <a:gd name="connsiteX10" fmla="*/ 226084 w 226084"/>
                <a:gd name="connsiteY10" fmla="*/ 78023 h 22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084" h="220308">
                  <a:moveTo>
                    <a:pt x="226084" y="78023"/>
                  </a:moveTo>
                  <a:cubicBezTo>
                    <a:pt x="224370" y="128601"/>
                    <a:pt x="207796" y="168511"/>
                    <a:pt x="180555" y="204420"/>
                  </a:cubicBezTo>
                  <a:cubicBezTo>
                    <a:pt x="170554" y="217565"/>
                    <a:pt x="158362" y="223280"/>
                    <a:pt x="141788" y="218803"/>
                  </a:cubicBezTo>
                  <a:cubicBezTo>
                    <a:pt x="89782" y="204801"/>
                    <a:pt x="45681" y="178798"/>
                    <a:pt x="13867" y="134316"/>
                  </a:cubicBezTo>
                  <a:cubicBezTo>
                    <a:pt x="3961" y="120505"/>
                    <a:pt x="-1849" y="104884"/>
                    <a:pt x="532" y="87453"/>
                  </a:cubicBezTo>
                  <a:cubicBezTo>
                    <a:pt x="5295" y="52687"/>
                    <a:pt x="37585" y="35256"/>
                    <a:pt x="75018" y="46972"/>
                  </a:cubicBezTo>
                  <a:cubicBezTo>
                    <a:pt x="79495" y="48401"/>
                    <a:pt x="84257" y="49829"/>
                    <a:pt x="88067" y="52401"/>
                  </a:cubicBezTo>
                  <a:cubicBezTo>
                    <a:pt x="97687" y="58878"/>
                    <a:pt x="102355" y="57354"/>
                    <a:pt x="106736" y="45734"/>
                  </a:cubicBezTo>
                  <a:cubicBezTo>
                    <a:pt x="119690" y="11634"/>
                    <a:pt x="139693" y="-2272"/>
                    <a:pt x="168458" y="299"/>
                  </a:cubicBezTo>
                  <a:cubicBezTo>
                    <a:pt x="193890" y="2490"/>
                    <a:pt x="217703" y="27350"/>
                    <a:pt x="223513" y="58307"/>
                  </a:cubicBezTo>
                  <a:cubicBezTo>
                    <a:pt x="225132" y="66498"/>
                    <a:pt x="225704" y="74785"/>
                    <a:pt x="226084" y="78023"/>
                  </a:cubicBezTo>
                  <a:close/>
                </a:path>
              </a:pathLst>
            </a:custGeom>
            <a:solidFill>
              <a:srgbClr val="E76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4" name="Freeform: Shape 6">
              <a:extLst>
                <a:ext uri="{FF2B5EF4-FFF2-40B4-BE49-F238E27FC236}">
                  <a16:creationId xmlns:a16="http://schemas.microsoft.com/office/drawing/2014/main" id="{96D99A76-2E02-49A7-8E9F-F9C6A1E4B637}"/>
                </a:ext>
              </a:extLst>
            </p:cNvPr>
            <p:cNvSpPr/>
            <p:nvPr/>
          </p:nvSpPr>
          <p:spPr>
            <a:xfrm>
              <a:off x="6122744" y="3145469"/>
              <a:ext cx="197738" cy="193802"/>
            </a:xfrm>
            <a:custGeom>
              <a:avLst/>
              <a:gdLst>
                <a:gd name="connsiteX0" fmla="*/ 197665 w 197738"/>
                <a:gd name="connsiteY0" fmla="*/ 76743 h 193802"/>
                <a:gd name="connsiteX1" fmla="*/ 156040 w 197738"/>
                <a:gd name="connsiteY1" fmla="*/ 152276 h 193802"/>
                <a:gd name="connsiteX2" fmla="*/ 88699 w 197738"/>
                <a:gd name="connsiteY2" fmla="*/ 191043 h 193802"/>
                <a:gd name="connsiteX3" fmla="*/ 60028 w 197738"/>
                <a:gd name="connsiteY3" fmla="*/ 188185 h 193802"/>
                <a:gd name="connsiteX4" fmla="*/ 307 w 197738"/>
                <a:gd name="connsiteY4" fmla="*/ 47120 h 193802"/>
                <a:gd name="connsiteX5" fmla="*/ 35835 w 197738"/>
                <a:gd name="connsiteY5" fmla="*/ 1114 h 193802"/>
                <a:gd name="connsiteX6" fmla="*/ 90223 w 197738"/>
                <a:gd name="connsiteY6" fmla="*/ 26451 h 193802"/>
                <a:gd name="connsiteX7" fmla="*/ 118702 w 197738"/>
                <a:gd name="connsiteY7" fmla="*/ 32166 h 193802"/>
                <a:gd name="connsiteX8" fmla="*/ 173852 w 197738"/>
                <a:gd name="connsiteY8" fmla="*/ 28261 h 193802"/>
                <a:gd name="connsiteX9" fmla="*/ 197665 w 197738"/>
                <a:gd name="connsiteY9" fmla="*/ 76743 h 193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738" h="193802">
                  <a:moveTo>
                    <a:pt x="197665" y="76743"/>
                  </a:moveTo>
                  <a:cubicBezTo>
                    <a:pt x="197093" y="109223"/>
                    <a:pt x="178234" y="131893"/>
                    <a:pt x="156040" y="152276"/>
                  </a:cubicBezTo>
                  <a:cubicBezTo>
                    <a:pt x="136610" y="170088"/>
                    <a:pt x="113845" y="182851"/>
                    <a:pt x="88699" y="191043"/>
                  </a:cubicBezTo>
                  <a:cubicBezTo>
                    <a:pt x="78793" y="194281"/>
                    <a:pt x="67934" y="196091"/>
                    <a:pt x="60028" y="188185"/>
                  </a:cubicBezTo>
                  <a:cubicBezTo>
                    <a:pt x="21071" y="149323"/>
                    <a:pt x="-3027" y="103413"/>
                    <a:pt x="307" y="47120"/>
                  </a:cubicBezTo>
                  <a:cubicBezTo>
                    <a:pt x="1831" y="21879"/>
                    <a:pt x="16880" y="4829"/>
                    <a:pt x="35835" y="1114"/>
                  </a:cubicBezTo>
                  <a:cubicBezTo>
                    <a:pt x="59838" y="-3553"/>
                    <a:pt x="78507" y="6734"/>
                    <a:pt x="90223" y="26451"/>
                  </a:cubicBezTo>
                  <a:cubicBezTo>
                    <a:pt x="98986" y="41119"/>
                    <a:pt x="105082" y="43024"/>
                    <a:pt x="118702" y="32166"/>
                  </a:cubicBezTo>
                  <a:cubicBezTo>
                    <a:pt x="135276" y="18926"/>
                    <a:pt x="155088" y="17402"/>
                    <a:pt x="173852" y="28261"/>
                  </a:cubicBezTo>
                  <a:cubicBezTo>
                    <a:pt x="191950" y="38738"/>
                    <a:pt x="198522" y="56074"/>
                    <a:pt x="197665" y="76743"/>
                  </a:cubicBezTo>
                  <a:close/>
                </a:path>
              </a:pathLst>
            </a:custGeom>
            <a:solidFill>
              <a:srgbClr val="E76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5" name="Freeform: Shape 7">
              <a:extLst>
                <a:ext uri="{FF2B5EF4-FFF2-40B4-BE49-F238E27FC236}">
                  <a16:creationId xmlns:a16="http://schemas.microsoft.com/office/drawing/2014/main" id="{65908251-3BEF-4DE4-B66D-8EEFA4A0DB37}"/>
                </a:ext>
              </a:extLst>
            </p:cNvPr>
            <p:cNvSpPr/>
            <p:nvPr/>
          </p:nvSpPr>
          <p:spPr>
            <a:xfrm>
              <a:off x="5920575" y="3310777"/>
              <a:ext cx="168202" cy="162428"/>
            </a:xfrm>
            <a:custGeom>
              <a:avLst/>
              <a:gdLst>
                <a:gd name="connsiteX0" fmla="*/ 168185 w 168202"/>
                <a:gd name="connsiteY0" fmla="*/ 64978 h 162428"/>
                <a:gd name="connsiteX1" fmla="*/ 126561 w 168202"/>
                <a:gd name="connsiteY1" fmla="*/ 153561 h 162428"/>
                <a:gd name="connsiteX2" fmla="*/ 100844 w 168202"/>
                <a:gd name="connsiteY2" fmla="*/ 161276 h 162428"/>
                <a:gd name="connsiteX3" fmla="*/ 10451 w 168202"/>
                <a:gd name="connsiteY3" fmla="*/ 98792 h 162428"/>
                <a:gd name="connsiteX4" fmla="*/ 8927 w 168202"/>
                <a:gd name="connsiteY4" fmla="*/ 42594 h 162428"/>
                <a:gd name="connsiteX5" fmla="*/ 64839 w 168202"/>
                <a:gd name="connsiteY5" fmla="*/ 35451 h 162428"/>
                <a:gd name="connsiteX6" fmla="*/ 81317 w 168202"/>
                <a:gd name="connsiteY6" fmla="*/ 33355 h 162428"/>
                <a:gd name="connsiteX7" fmla="*/ 133705 w 168202"/>
                <a:gd name="connsiteY7" fmla="*/ 1732 h 162428"/>
                <a:gd name="connsiteX8" fmla="*/ 168185 w 168202"/>
                <a:gd name="connsiteY8" fmla="*/ 64978 h 16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202" h="162428">
                  <a:moveTo>
                    <a:pt x="168185" y="64978"/>
                  </a:moveTo>
                  <a:cubicBezTo>
                    <a:pt x="166852" y="95172"/>
                    <a:pt x="151326" y="126414"/>
                    <a:pt x="126561" y="153561"/>
                  </a:cubicBezTo>
                  <a:cubicBezTo>
                    <a:pt x="119608" y="161181"/>
                    <a:pt x="111035" y="164324"/>
                    <a:pt x="100844" y="161276"/>
                  </a:cubicBezTo>
                  <a:cubicBezTo>
                    <a:pt x="64077" y="150036"/>
                    <a:pt x="32454" y="131177"/>
                    <a:pt x="10451" y="98792"/>
                  </a:cubicBezTo>
                  <a:cubicBezTo>
                    <a:pt x="-3169" y="78789"/>
                    <a:pt x="-3265" y="56882"/>
                    <a:pt x="8927" y="42594"/>
                  </a:cubicBezTo>
                  <a:cubicBezTo>
                    <a:pt x="21024" y="28497"/>
                    <a:pt x="42836" y="25640"/>
                    <a:pt x="64839" y="35451"/>
                  </a:cubicBezTo>
                  <a:cubicBezTo>
                    <a:pt x="70840" y="38118"/>
                    <a:pt x="75507" y="44118"/>
                    <a:pt x="81317" y="33355"/>
                  </a:cubicBezTo>
                  <a:cubicBezTo>
                    <a:pt x="97129" y="4304"/>
                    <a:pt x="112369" y="-4078"/>
                    <a:pt x="133705" y="1732"/>
                  </a:cubicBezTo>
                  <a:cubicBezTo>
                    <a:pt x="155136" y="7447"/>
                    <a:pt x="168757" y="29545"/>
                    <a:pt x="168185" y="64978"/>
                  </a:cubicBezTo>
                  <a:close/>
                </a:path>
              </a:pathLst>
            </a:custGeom>
            <a:solidFill>
              <a:srgbClr val="E76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405" name="Rectangle: Rounded Corners 396">
            <a:extLst>
              <a:ext uri="{FF2B5EF4-FFF2-40B4-BE49-F238E27FC236}">
                <a16:creationId xmlns:a16="http://schemas.microsoft.com/office/drawing/2014/main" id="{C3AB3785-51DB-4046-8DD9-5AD92E5FEA25}"/>
              </a:ext>
            </a:extLst>
          </p:cNvPr>
          <p:cNvSpPr/>
          <p:nvPr/>
        </p:nvSpPr>
        <p:spPr>
          <a:xfrm rot="5400000">
            <a:off x="9918977" y="614308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406" name="Rectangle: Rounded Corners 396">
            <a:extLst>
              <a:ext uri="{FF2B5EF4-FFF2-40B4-BE49-F238E27FC236}">
                <a16:creationId xmlns:a16="http://schemas.microsoft.com/office/drawing/2014/main" id="{4E18B2E6-3357-4195-8573-182F24291FB0}"/>
              </a:ext>
            </a:extLst>
          </p:cNvPr>
          <p:cNvSpPr/>
          <p:nvPr/>
        </p:nvSpPr>
        <p:spPr>
          <a:xfrm rot="5400000">
            <a:off x="1853013" y="610025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407" name="Rectangle: Rounded Corners 396">
            <a:extLst>
              <a:ext uri="{FF2B5EF4-FFF2-40B4-BE49-F238E27FC236}">
                <a16:creationId xmlns:a16="http://schemas.microsoft.com/office/drawing/2014/main" id="{098A1174-549E-48BC-959C-C7643B497D50}"/>
              </a:ext>
            </a:extLst>
          </p:cNvPr>
          <p:cNvSpPr/>
          <p:nvPr/>
        </p:nvSpPr>
        <p:spPr>
          <a:xfrm rot="5400000">
            <a:off x="7949756" y="623829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408" name="Rectangle: Rounded Corners 396">
            <a:extLst>
              <a:ext uri="{FF2B5EF4-FFF2-40B4-BE49-F238E27FC236}">
                <a16:creationId xmlns:a16="http://schemas.microsoft.com/office/drawing/2014/main" id="{B5FAC2E0-68B2-484C-9452-FDBAB7E9576B}"/>
              </a:ext>
            </a:extLst>
          </p:cNvPr>
          <p:cNvSpPr/>
          <p:nvPr/>
        </p:nvSpPr>
        <p:spPr>
          <a:xfrm rot="5400000">
            <a:off x="5927421" y="613219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409" name="Rectangle: Rounded Corners 396">
            <a:extLst>
              <a:ext uri="{FF2B5EF4-FFF2-40B4-BE49-F238E27FC236}">
                <a16:creationId xmlns:a16="http://schemas.microsoft.com/office/drawing/2014/main" id="{83B91974-F5C9-4F26-8983-6A9941C7EC7A}"/>
              </a:ext>
            </a:extLst>
          </p:cNvPr>
          <p:cNvSpPr/>
          <p:nvPr/>
        </p:nvSpPr>
        <p:spPr>
          <a:xfrm rot="5400000">
            <a:off x="3903916" y="621918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8BB9A078-0AE6-41B5-9827-525E7778474E}"/>
              </a:ext>
            </a:extLst>
          </p:cNvPr>
          <p:cNvSpPr txBox="1"/>
          <p:nvPr/>
        </p:nvSpPr>
        <p:spPr>
          <a:xfrm>
            <a:off x="3102307" y="934310"/>
            <a:ext cx="347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,</a:t>
            </a:r>
          </a:p>
        </p:txBody>
      </p:sp>
      <p:sp>
        <p:nvSpPr>
          <p:cNvPr id="410" name="กล่องข้อความ 409">
            <a:extLst>
              <a:ext uri="{FF2B5EF4-FFF2-40B4-BE49-F238E27FC236}">
                <a16:creationId xmlns:a16="http://schemas.microsoft.com/office/drawing/2014/main" id="{77A2BB96-E9FE-433B-B858-FA6682BD50C2}"/>
              </a:ext>
            </a:extLst>
          </p:cNvPr>
          <p:cNvSpPr txBox="1"/>
          <p:nvPr/>
        </p:nvSpPr>
        <p:spPr>
          <a:xfrm>
            <a:off x="9146997" y="950983"/>
            <a:ext cx="347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,</a:t>
            </a:r>
          </a:p>
        </p:txBody>
      </p:sp>
      <p:sp>
        <p:nvSpPr>
          <p:cNvPr id="411" name="กล่องข้อความ 410">
            <a:extLst>
              <a:ext uri="{FF2B5EF4-FFF2-40B4-BE49-F238E27FC236}">
                <a16:creationId xmlns:a16="http://schemas.microsoft.com/office/drawing/2014/main" id="{5111CC8A-02A5-46CE-8A68-872385DA1A1B}"/>
              </a:ext>
            </a:extLst>
          </p:cNvPr>
          <p:cNvSpPr txBox="1"/>
          <p:nvPr/>
        </p:nvSpPr>
        <p:spPr>
          <a:xfrm>
            <a:off x="7136443" y="950983"/>
            <a:ext cx="347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,</a:t>
            </a:r>
          </a:p>
        </p:txBody>
      </p:sp>
      <p:sp>
        <p:nvSpPr>
          <p:cNvPr id="412" name="กล่องข้อความ 411">
            <a:extLst>
              <a:ext uri="{FF2B5EF4-FFF2-40B4-BE49-F238E27FC236}">
                <a16:creationId xmlns:a16="http://schemas.microsoft.com/office/drawing/2014/main" id="{FE42C51B-B7FA-4D98-BC67-7C56E173986A}"/>
              </a:ext>
            </a:extLst>
          </p:cNvPr>
          <p:cNvSpPr txBox="1"/>
          <p:nvPr/>
        </p:nvSpPr>
        <p:spPr>
          <a:xfrm>
            <a:off x="5114417" y="941412"/>
            <a:ext cx="347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,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B4B78131-5768-4944-A00C-0B2E874C7E7C}"/>
              </a:ext>
            </a:extLst>
          </p:cNvPr>
          <p:cNvSpPr txBox="1"/>
          <p:nvPr/>
        </p:nvSpPr>
        <p:spPr>
          <a:xfrm>
            <a:off x="1537243" y="1013375"/>
            <a:ext cx="1465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latin typeface="Arial Rounded MT Bold" panose="020F0704030504030204" pitchFamily="34" charset="0"/>
            </a:endParaRPr>
          </a:p>
        </p:txBody>
      </p:sp>
      <p:cxnSp>
        <p:nvCxnSpPr>
          <p:cNvPr id="413" name="Straight Connector 84">
            <a:extLst>
              <a:ext uri="{FF2B5EF4-FFF2-40B4-BE49-F238E27FC236}">
                <a16:creationId xmlns:a16="http://schemas.microsoft.com/office/drawing/2014/main" id="{4B42E5C8-B914-4C2D-9EA2-36DF08EF585B}"/>
              </a:ext>
            </a:extLst>
          </p:cNvPr>
          <p:cNvCxnSpPr>
            <a:cxnSpLocks/>
          </p:cNvCxnSpPr>
          <p:nvPr/>
        </p:nvCxnSpPr>
        <p:spPr>
          <a:xfrm>
            <a:off x="1127426" y="136663"/>
            <a:ext cx="0" cy="250014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4" name="กล่องข้อความ 413">
            <a:extLst>
              <a:ext uri="{FF2B5EF4-FFF2-40B4-BE49-F238E27FC236}">
                <a16:creationId xmlns:a16="http://schemas.microsoft.com/office/drawing/2014/main" id="{F05E4211-55C5-4AB4-82CC-7C5D737E8255}"/>
              </a:ext>
            </a:extLst>
          </p:cNvPr>
          <p:cNvSpPr txBox="1"/>
          <p:nvPr/>
        </p:nvSpPr>
        <p:spPr>
          <a:xfrm>
            <a:off x="1541845" y="1003100"/>
            <a:ext cx="1465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-99</a:t>
            </a:r>
          </a:p>
        </p:txBody>
      </p:sp>
      <p:sp>
        <p:nvSpPr>
          <p:cNvPr id="415" name="กล่องข้อความ 414">
            <a:extLst>
              <a:ext uri="{FF2B5EF4-FFF2-40B4-BE49-F238E27FC236}">
                <a16:creationId xmlns:a16="http://schemas.microsoft.com/office/drawing/2014/main" id="{9C193053-0985-41A7-A688-AB4D36B81825}"/>
              </a:ext>
            </a:extLst>
          </p:cNvPr>
          <p:cNvSpPr txBox="1"/>
          <p:nvPr/>
        </p:nvSpPr>
        <p:spPr>
          <a:xfrm>
            <a:off x="7644330" y="1027375"/>
            <a:ext cx="1465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-81</a:t>
            </a:r>
          </a:p>
        </p:txBody>
      </p:sp>
      <p:sp>
        <p:nvSpPr>
          <p:cNvPr id="416" name="กล่องข้อความ 415">
            <a:extLst>
              <a:ext uri="{FF2B5EF4-FFF2-40B4-BE49-F238E27FC236}">
                <a16:creationId xmlns:a16="http://schemas.microsoft.com/office/drawing/2014/main" id="{F3D86B79-D7F5-490B-80D9-BA8775A9C5A1}"/>
              </a:ext>
            </a:extLst>
          </p:cNvPr>
          <p:cNvSpPr txBox="1"/>
          <p:nvPr/>
        </p:nvSpPr>
        <p:spPr>
          <a:xfrm>
            <a:off x="3589536" y="1003100"/>
            <a:ext cx="1465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-93</a:t>
            </a:r>
          </a:p>
        </p:txBody>
      </p:sp>
      <p:sp>
        <p:nvSpPr>
          <p:cNvPr id="425" name="Freeform: Shape 241">
            <a:extLst>
              <a:ext uri="{FF2B5EF4-FFF2-40B4-BE49-F238E27FC236}">
                <a16:creationId xmlns:a16="http://schemas.microsoft.com/office/drawing/2014/main" id="{D3840693-9E4D-482E-8264-946E19F3B258}"/>
              </a:ext>
            </a:extLst>
          </p:cNvPr>
          <p:cNvSpPr/>
          <p:nvPr/>
        </p:nvSpPr>
        <p:spPr>
          <a:xfrm>
            <a:off x="5819671" y="5317654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9" name="51">
            <a:extLst>
              <a:ext uri="{FF2B5EF4-FFF2-40B4-BE49-F238E27FC236}">
                <a16:creationId xmlns:a16="http://schemas.microsoft.com/office/drawing/2014/main" id="{BDDB35A3-5164-4DB1-8C7B-52BD18EB468A}"/>
              </a:ext>
            </a:extLst>
          </p:cNvPr>
          <p:cNvGrpSpPr/>
          <p:nvPr/>
        </p:nvGrpSpPr>
        <p:grpSpPr>
          <a:xfrm>
            <a:off x="6407465" y="5253364"/>
            <a:ext cx="1828610" cy="1015663"/>
            <a:chOff x="6407465" y="5253364"/>
            <a:chExt cx="1828610" cy="1015663"/>
          </a:xfrm>
        </p:grpSpPr>
        <p:sp>
          <p:nvSpPr>
            <p:cNvPr id="419" name="5">
              <a:extLst>
                <a:ext uri="{FF2B5EF4-FFF2-40B4-BE49-F238E27FC236}">
                  <a16:creationId xmlns:a16="http://schemas.microsoft.com/office/drawing/2014/main" id="{22EF801D-472A-4D5D-A451-3AB29B88410F}"/>
                </a:ext>
              </a:extLst>
            </p:cNvPr>
            <p:cNvSpPr/>
            <p:nvPr/>
          </p:nvSpPr>
          <p:spPr>
            <a:xfrm rot="5400000">
              <a:off x="6884770" y="4858338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26" name="กล่องข้อความ 425">
              <a:extLst>
                <a:ext uri="{FF2B5EF4-FFF2-40B4-BE49-F238E27FC236}">
                  <a16:creationId xmlns:a16="http://schemas.microsoft.com/office/drawing/2014/main" id="{8662D7E5-1DDF-4AB6-83A3-FF70AC5DC1F8}"/>
                </a:ext>
              </a:extLst>
            </p:cNvPr>
            <p:cNvSpPr txBox="1"/>
            <p:nvPr/>
          </p:nvSpPr>
          <p:spPr>
            <a:xfrm>
              <a:off x="6425732" y="5253364"/>
              <a:ext cx="14650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+mj-lt"/>
                </a:rPr>
                <a:t> </a:t>
              </a:r>
              <a:r>
                <a:rPr lang="en-US" sz="6000" dirty="0">
                  <a:latin typeface="Arial Rounded MT Bold" panose="020F0704030504030204" pitchFamily="34" charset="0"/>
                </a:rPr>
                <a:t>15</a:t>
              </a:r>
            </a:p>
          </p:txBody>
        </p:sp>
      </p:grpSp>
      <p:grpSp>
        <p:nvGrpSpPr>
          <p:cNvPr id="7" name="31">
            <a:extLst>
              <a:ext uri="{FF2B5EF4-FFF2-40B4-BE49-F238E27FC236}">
                <a16:creationId xmlns:a16="http://schemas.microsoft.com/office/drawing/2014/main" id="{470AB628-7D53-4A1E-B2FE-BD62F1F96388}"/>
              </a:ext>
            </a:extLst>
          </p:cNvPr>
          <p:cNvGrpSpPr/>
          <p:nvPr/>
        </p:nvGrpSpPr>
        <p:grpSpPr>
          <a:xfrm>
            <a:off x="7575433" y="3883829"/>
            <a:ext cx="1828610" cy="1015663"/>
            <a:chOff x="7575433" y="3883829"/>
            <a:chExt cx="1828610" cy="1015663"/>
          </a:xfrm>
        </p:grpSpPr>
        <p:sp>
          <p:nvSpPr>
            <p:cNvPr id="421" name="3">
              <a:extLst>
                <a:ext uri="{FF2B5EF4-FFF2-40B4-BE49-F238E27FC236}">
                  <a16:creationId xmlns:a16="http://schemas.microsoft.com/office/drawing/2014/main" id="{184EC126-7602-4A3C-8B3B-C08EBD146323}"/>
                </a:ext>
              </a:extLst>
            </p:cNvPr>
            <p:cNvSpPr/>
            <p:nvPr/>
          </p:nvSpPr>
          <p:spPr>
            <a:xfrm rot="5400000">
              <a:off x="8052738" y="3499178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27" name="กล่องข้อความ 426">
              <a:extLst>
                <a:ext uri="{FF2B5EF4-FFF2-40B4-BE49-F238E27FC236}">
                  <a16:creationId xmlns:a16="http://schemas.microsoft.com/office/drawing/2014/main" id="{89DB4672-FD73-4A40-9B9B-4C9F75BC76BB}"/>
                </a:ext>
              </a:extLst>
            </p:cNvPr>
            <p:cNvSpPr txBox="1"/>
            <p:nvPr/>
          </p:nvSpPr>
          <p:spPr>
            <a:xfrm>
              <a:off x="7716490" y="3883829"/>
              <a:ext cx="14650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Arial Rounded MT Bold" panose="020F0704030504030204" pitchFamily="34" charset="0"/>
                </a:rPr>
                <a:t>27</a:t>
              </a:r>
            </a:p>
          </p:txBody>
        </p:sp>
      </p:grpSp>
      <p:grpSp>
        <p:nvGrpSpPr>
          <p:cNvPr id="8" name="41">
            <a:extLst>
              <a:ext uri="{FF2B5EF4-FFF2-40B4-BE49-F238E27FC236}">
                <a16:creationId xmlns:a16="http://schemas.microsoft.com/office/drawing/2014/main" id="{53C4D7B3-DEF1-4AF2-9374-51ECD36AFF62}"/>
              </a:ext>
            </a:extLst>
          </p:cNvPr>
          <p:cNvGrpSpPr/>
          <p:nvPr/>
        </p:nvGrpSpPr>
        <p:grpSpPr>
          <a:xfrm>
            <a:off x="3634801" y="5226019"/>
            <a:ext cx="1828610" cy="1015663"/>
            <a:chOff x="3589536" y="5253364"/>
            <a:chExt cx="1828610" cy="1015663"/>
          </a:xfrm>
        </p:grpSpPr>
        <p:sp>
          <p:nvSpPr>
            <p:cNvPr id="420" name="Rectangle: Rounded Corners 396">
              <a:extLst>
                <a:ext uri="{FF2B5EF4-FFF2-40B4-BE49-F238E27FC236}">
                  <a16:creationId xmlns:a16="http://schemas.microsoft.com/office/drawing/2014/main" id="{5747F2F1-C0C5-4C1B-B029-08669C1AD2F2}"/>
                </a:ext>
              </a:extLst>
            </p:cNvPr>
            <p:cNvSpPr/>
            <p:nvPr/>
          </p:nvSpPr>
          <p:spPr>
            <a:xfrm rot="5400000">
              <a:off x="4066841" y="4876206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28" name="กล่องข้อความ 427">
              <a:extLst>
                <a:ext uri="{FF2B5EF4-FFF2-40B4-BE49-F238E27FC236}">
                  <a16:creationId xmlns:a16="http://schemas.microsoft.com/office/drawing/2014/main" id="{9EEECFE4-BD4A-44F7-B96F-D746DC4979DB}"/>
                </a:ext>
              </a:extLst>
            </p:cNvPr>
            <p:cNvSpPr txBox="1"/>
            <p:nvPr/>
          </p:nvSpPr>
          <p:spPr>
            <a:xfrm>
              <a:off x="3760683" y="5253364"/>
              <a:ext cx="14650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Arial Rounded MT Bold" panose="020F0704030504030204" pitchFamily="34" charset="0"/>
                </a:rPr>
                <a:t>19</a:t>
              </a:r>
            </a:p>
          </p:txBody>
        </p:sp>
      </p:grpSp>
      <p:grpSp>
        <p:nvGrpSpPr>
          <p:cNvPr id="5" name="1">
            <a:extLst>
              <a:ext uri="{FF2B5EF4-FFF2-40B4-BE49-F238E27FC236}">
                <a16:creationId xmlns:a16="http://schemas.microsoft.com/office/drawing/2014/main" id="{E0215E84-8513-47E1-95F6-03A2796DDFDB}"/>
              </a:ext>
            </a:extLst>
          </p:cNvPr>
          <p:cNvGrpSpPr/>
          <p:nvPr/>
        </p:nvGrpSpPr>
        <p:grpSpPr>
          <a:xfrm>
            <a:off x="2511039" y="3948809"/>
            <a:ext cx="1828610" cy="1015663"/>
            <a:chOff x="2511039" y="3948809"/>
            <a:chExt cx="1828610" cy="1015663"/>
          </a:xfrm>
        </p:grpSpPr>
        <p:sp>
          <p:nvSpPr>
            <p:cNvPr id="423" name="1">
              <a:extLst>
                <a:ext uri="{FF2B5EF4-FFF2-40B4-BE49-F238E27FC236}">
                  <a16:creationId xmlns:a16="http://schemas.microsoft.com/office/drawing/2014/main" id="{27B42C3E-6245-4857-B152-E52D8BF991E2}"/>
                </a:ext>
              </a:extLst>
            </p:cNvPr>
            <p:cNvSpPr/>
            <p:nvPr/>
          </p:nvSpPr>
          <p:spPr>
            <a:xfrm rot="5400000">
              <a:off x="2988344" y="3562824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29" name="กล่องข้อความ 428">
              <a:extLst>
                <a:ext uri="{FF2B5EF4-FFF2-40B4-BE49-F238E27FC236}">
                  <a16:creationId xmlns:a16="http://schemas.microsoft.com/office/drawing/2014/main" id="{F1E15912-9949-4979-93D6-B7D47E510942}"/>
                </a:ext>
              </a:extLst>
            </p:cNvPr>
            <p:cNvSpPr txBox="1"/>
            <p:nvPr/>
          </p:nvSpPr>
          <p:spPr>
            <a:xfrm>
              <a:off x="2629961" y="3948809"/>
              <a:ext cx="14650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Arial Rounded MT Bold" panose="020F0704030504030204" pitchFamily="34" charset="0"/>
                </a:rPr>
                <a:t>20</a:t>
              </a:r>
            </a:p>
          </p:txBody>
        </p:sp>
      </p:grpSp>
      <p:grpSp>
        <p:nvGrpSpPr>
          <p:cNvPr id="6" name="t2">
            <a:extLst>
              <a:ext uri="{FF2B5EF4-FFF2-40B4-BE49-F238E27FC236}">
                <a16:creationId xmlns:a16="http://schemas.microsoft.com/office/drawing/2014/main" id="{A551D48A-ED35-4DBE-A746-296CDC580703}"/>
              </a:ext>
            </a:extLst>
          </p:cNvPr>
          <p:cNvGrpSpPr/>
          <p:nvPr/>
        </p:nvGrpSpPr>
        <p:grpSpPr>
          <a:xfrm>
            <a:off x="4951026" y="3926548"/>
            <a:ext cx="1828610" cy="1015663"/>
            <a:chOff x="4951026" y="3926548"/>
            <a:chExt cx="1828610" cy="1015663"/>
          </a:xfrm>
        </p:grpSpPr>
        <p:sp>
          <p:nvSpPr>
            <p:cNvPr id="422" name="Rectangle: Rounded Corners 396">
              <a:extLst>
                <a:ext uri="{FF2B5EF4-FFF2-40B4-BE49-F238E27FC236}">
                  <a16:creationId xmlns:a16="http://schemas.microsoft.com/office/drawing/2014/main" id="{0D327C84-02F8-4E2C-A3CD-E147EB632BAF}"/>
                </a:ext>
              </a:extLst>
            </p:cNvPr>
            <p:cNvSpPr/>
            <p:nvPr/>
          </p:nvSpPr>
          <p:spPr>
            <a:xfrm rot="5400000">
              <a:off x="5428331" y="3548187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30" name="2">
              <a:extLst>
                <a:ext uri="{FF2B5EF4-FFF2-40B4-BE49-F238E27FC236}">
                  <a16:creationId xmlns:a16="http://schemas.microsoft.com/office/drawing/2014/main" id="{D88B6D7B-88C0-4926-909A-91D8B2C8F281}"/>
                </a:ext>
              </a:extLst>
            </p:cNvPr>
            <p:cNvSpPr txBox="1"/>
            <p:nvPr/>
          </p:nvSpPr>
          <p:spPr>
            <a:xfrm>
              <a:off x="5117758" y="3926548"/>
              <a:ext cx="14650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Arial Rounded MT Bold" panose="020F0704030504030204" pitchFamily="34" charset="0"/>
                </a:rPr>
                <a:t>-75</a:t>
              </a:r>
            </a:p>
          </p:txBody>
        </p:sp>
      </p:grpSp>
      <p:sp>
        <p:nvSpPr>
          <p:cNvPr id="4" name="f1">
            <a:extLst>
              <a:ext uri="{FF2B5EF4-FFF2-40B4-BE49-F238E27FC236}">
                <a16:creationId xmlns:a16="http://schemas.microsoft.com/office/drawing/2014/main" id="{DA15085A-0F18-401F-9424-1E510C6065E8}"/>
              </a:ext>
            </a:extLst>
          </p:cNvPr>
          <p:cNvSpPr/>
          <p:nvPr/>
        </p:nvSpPr>
        <p:spPr>
          <a:xfrm>
            <a:off x="2385165" y="3207392"/>
            <a:ext cx="2007215" cy="252661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f3">
            <a:extLst>
              <a:ext uri="{FF2B5EF4-FFF2-40B4-BE49-F238E27FC236}">
                <a16:creationId xmlns:a16="http://schemas.microsoft.com/office/drawing/2014/main" id="{98B8BA0D-64A7-440E-AF5F-9B5E1079177A}"/>
              </a:ext>
            </a:extLst>
          </p:cNvPr>
          <p:cNvSpPr/>
          <p:nvPr/>
        </p:nvSpPr>
        <p:spPr>
          <a:xfrm>
            <a:off x="7428642" y="3161992"/>
            <a:ext cx="2007215" cy="252661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f4">
            <a:extLst>
              <a:ext uri="{FF2B5EF4-FFF2-40B4-BE49-F238E27FC236}">
                <a16:creationId xmlns:a16="http://schemas.microsoft.com/office/drawing/2014/main" id="{AA1F1766-3C3B-4C91-B588-AB63F271FB43}"/>
              </a:ext>
            </a:extLst>
          </p:cNvPr>
          <p:cNvSpPr/>
          <p:nvPr/>
        </p:nvSpPr>
        <p:spPr>
          <a:xfrm>
            <a:off x="3554051" y="4528765"/>
            <a:ext cx="2007215" cy="252661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f5">
            <a:extLst>
              <a:ext uri="{FF2B5EF4-FFF2-40B4-BE49-F238E27FC236}">
                <a16:creationId xmlns:a16="http://schemas.microsoft.com/office/drawing/2014/main" id="{26CEBA40-403A-4DB4-AC74-04F887623544}"/>
              </a:ext>
            </a:extLst>
          </p:cNvPr>
          <p:cNvSpPr/>
          <p:nvPr/>
        </p:nvSpPr>
        <p:spPr>
          <a:xfrm>
            <a:off x="6286980" y="4509336"/>
            <a:ext cx="2007215" cy="252661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กล่องข้อความ 212">
            <a:extLst>
              <a:ext uri="{FF2B5EF4-FFF2-40B4-BE49-F238E27FC236}">
                <a16:creationId xmlns:a16="http://schemas.microsoft.com/office/drawing/2014/main" id="{6C5C5076-7F53-4DEF-8B40-8D768FD711FB}"/>
              </a:ext>
            </a:extLst>
          </p:cNvPr>
          <p:cNvSpPr txBox="1"/>
          <p:nvPr/>
        </p:nvSpPr>
        <p:spPr>
          <a:xfrm>
            <a:off x="5590919" y="998795"/>
            <a:ext cx="1465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-87</a:t>
            </a:r>
          </a:p>
        </p:txBody>
      </p:sp>
      <p:grpSp>
        <p:nvGrpSpPr>
          <p:cNvPr id="214" name="กลุ่ม 213">
            <a:extLst>
              <a:ext uri="{FF2B5EF4-FFF2-40B4-BE49-F238E27FC236}">
                <a16:creationId xmlns:a16="http://schemas.microsoft.com/office/drawing/2014/main" id="{D2AE7B12-47C3-4943-BA94-A56F42761390}"/>
              </a:ext>
            </a:extLst>
          </p:cNvPr>
          <p:cNvGrpSpPr/>
          <p:nvPr/>
        </p:nvGrpSpPr>
        <p:grpSpPr>
          <a:xfrm>
            <a:off x="9829596" y="5837168"/>
            <a:ext cx="2469755" cy="873999"/>
            <a:chOff x="9829596" y="5837168"/>
            <a:chExt cx="2469755" cy="873999"/>
          </a:xfrm>
        </p:grpSpPr>
        <p:sp>
          <p:nvSpPr>
            <p:cNvPr id="216" name="Rectangle: Rounded Corners 396">
              <a:extLst>
                <a:ext uri="{FF2B5EF4-FFF2-40B4-BE49-F238E27FC236}">
                  <a16:creationId xmlns:a16="http://schemas.microsoft.com/office/drawing/2014/main" id="{F9F8779D-70F6-4E92-B17B-50582A88750C}"/>
                </a:ext>
              </a:extLst>
            </p:cNvPr>
            <p:cNvSpPr/>
            <p:nvPr/>
          </p:nvSpPr>
          <p:spPr>
            <a:xfrm rot="5400000">
              <a:off x="10627474" y="5039290"/>
              <a:ext cx="873999" cy="2469755"/>
            </a:xfrm>
            <a:prstGeom prst="roundRect">
              <a:avLst>
                <a:gd name="adj" fmla="val 50000"/>
              </a:avLst>
            </a:prstGeom>
            <a:solidFill>
              <a:srgbClr val="EE9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217" name="กล่องข้อความ 216">
              <a:extLst>
                <a:ext uri="{FF2B5EF4-FFF2-40B4-BE49-F238E27FC236}">
                  <a16:creationId xmlns:a16="http://schemas.microsoft.com/office/drawing/2014/main" id="{6332888F-C289-4CDE-BE3D-99721958B36F}"/>
                </a:ext>
              </a:extLst>
            </p:cNvPr>
            <p:cNvSpPr txBox="1"/>
            <p:nvPr/>
          </p:nvSpPr>
          <p:spPr>
            <a:xfrm>
              <a:off x="10034028" y="5869563"/>
              <a:ext cx="19941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  <a:hlinkClick r:id="" action="ppaction://hlinkshowjump?jump=nextslid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ข้อถัดไป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18" name="กลุ่ม 217">
            <a:extLst>
              <a:ext uri="{FF2B5EF4-FFF2-40B4-BE49-F238E27FC236}">
                <a16:creationId xmlns:a16="http://schemas.microsoft.com/office/drawing/2014/main" id="{74135988-A58D-488E-8715-1F0E0B38E979}"/>
              </a:ext>
            </a:extLst>
          </p:cNvPr>
          <p:cNvGrpSpPr/>
          <p:nvPr/>
        </p:nvGrpSpPr>
        <p:grpSpPr>
          <a:xfrm>
            <a:off x="-175524" y="5830983"/>
            <a:ext cx="2469755" cy="873999"/>
            <a:chOff x="9829596" y="5837168"/>
            <a:chExt cx="2469755" cy="873999"/>
          </a:xfrm>
        </p:grpSpPr>
        <p:sp>
          <p:nvSpPr>
            <p:cNvPr id="219" name="Rectangle: Rounded Corners 396">
              <a:extLst>
                <a:ext uri="{FF2B5EF4-FFF2-40B4-BE49-F238E27FC236}">
                  <a16:creationId xmlns:a16="http://schemas.microsoft.com/office/drawing/2014/main" id="{3599284F-5613-46E1-A5A5-3DDD85658157}"/>
                </a:ext>
              </a:extLst>
            </p:cNvPr>
            <p:cNvSpPr/>
            <p:nvPr/>
          </p:nvSpPr>
          <p:spPr>
            <a:xfrm rot="5400000">
              <a:off x="10627474" y="5039290"/>
              <a:ext cx="873999" cy="2469755"/>
            </a:xfrm>
            <a:prstGeom prst="roundRect">
              <a:avLst>
                <a:gd name="adj" fmla="val 50000"/>
              </a:avLst>
            </a:prstGeom>
            <a:solidFill>
              <a:srgbClr val="EE9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220" name="กล่องข้อความ 219">
              <a:extLst>
                <a:ext uri="{FF2B5EF4-FFF2-40B4-BE49-F238E27FC236}">
                  <a16:creationId xmlns:a16="http://schemas.microsoft.com/office/drawing/2014/main" id="{DF35A646-48BF-4928-B501-2812518A6EF0}"/>
                </a:ext>
              </a:extLst>
            </p:cNvPr>
            <p:cNvSpPr txBox="1"/>
            <p:nvPr/>
          </p:nvSpPr>
          <p:spPr>
            <a:xfrm>
              <a:off x="10034028" y="5869563"/>
              <a:ext cx="19941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  <a:hlinkClick r:id="" action="ppaction://hlinkshowjump?jump=previousslid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ย้อนกลับ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361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2.08333E-7 0.00023 C 0.00013 -0.00972 0.00039 -0.01922 0.00065 -0.02871 C 0.00143 -0.06922 0.00195 -0.10949 0.00299 -0.15 C 0.00326 -0.15949 0.00625 -0.16389 0.00951 -0.17269 C 0.01055 -0.17547 0.01094 -0.17963 0.01276 -0.18125 C 0.0138 -0.18241 0.01484 -0.18334 0.01589 -0.18403 C 0.0168 -0.18496 0.01745 -0.18634 0.01836 -0.18727 C 0.02018 -0.18866 0.02214 -0.18982 0.02396 -0.19121 C 0.02513 -0.19213 0.02604 -0.19375 0.02708 -0.19422 C 0.03242 -0.1956 0.03789 -0.19584 0.04323 -0.19676 L 0.07292 -0.19422 C 0.0888 -0.19236 0.07305 -0.19352 0.08893 -0.18982 C 0.09245 -0.18912 0.09596 -0.18889 0.09935 -0.18866 L 0.23581 -0.18982 C 0.23841 -0.18982 0.24115 -0.19097 0.24375 -0.19121 C 0.25156 -0.19306 0.25951 -0.19422 0.26706 -0.19676 C 0.28906 -0.2044 0.28112 -0.20093 0.29115 -0.20533 C 0.29883 -0.21366 0.29219 -0.20787 0.3056 -0.2125 C 0.30885 -0.21366 0.31211 -0.21528 0.31536 -0.2169 C 0.31706 -0.21783 0.31901 -0.21852 0.32083 -0.21968 C 0.3237 -0.22153 0.32539 -0.22454 0.32812 -0.22685 C 0.32943 -0.22801 0.33073 -0.22871 0.33216 -0.22986 C 0.33568 -0.23519 0.34557 -0.24954 0.34974 -0.2581 C 0.35117 -0.26134 0.35247 -0.26482 0.35378 -0.26829 C 0.35651 -0.27547 0.36185 -0.29097 0.36185 -0.29074 C 0.36211 -0.29306 0.36419 -0.30857 0.36419 -0.31227 C 0.36589 -0.38611 0.36263 -0.35463 0.36589 -0.3838 C 0.36615 -0.38912 0.36615 -0.39491 0.36667 -0.4007 C 0.36693 -0.40463 0.36784 -0.40834 0.36823 -0.41204 C 0.36901 -0.42084 0.36901 -0.4213 0.36901 -0.42755 " pathEditMode="relative" rAng="0" ptsTypes="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1" y="-2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10" grpId="0" animBg="1"/>
      <p:bldP spid="210" grpId="1" animBg="1"/>
      <p:bldP spid="211" grpId="0" animBg="1"/>
      <p:bldP spid="211" grpId="1" animBg="1"/>
      <p:bldP spid="212" grpId="0" animBg="1"/>
      <p:bldP spid="2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สี่เหลี่ยมผืนผ้า 214">
            <a:extLst>
              <a:ext uri="{FF2B5EF4-FFF2-40B4-BE49-F238E27FC236}">
                <a16:creationId xmlns:a16="http://schemas.microsoft.com/office/drawing/2014/main" id="{C855FBB9-B7A7-492C-AFE7-048A494FC0D1}"/>
              </a:ext>
            </a:extLst>
          </p:cNvPr>
          <p:cNvSpPr/>
          <p:nvPr/>
        </p:nvSpPr>
        <p:spPr>
          <a:xfrm>
            <a:off x="-52163" y="4815"/>
            <a:ext cx="12214414" cy="6901016"/>
          </a:xfrm>
          <a:prstGeom prst="rect">
            <a:avLst/>
          </a:prstGeom>
          <a:solidFill>
            <a:srgbClr val="FDF2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2" name="Graphic 1">
            <a:extLst>
              <a:ext uri="{FF2B5EF4-FFF2-40B4-BE49-F238E27FC236}">
                <a16:creationId xmlns:a16="http://schemas.microsoft.com/office/drawing/2014/main" id="{0D9F1EEA-BB8E-4A59-9062-35DBD3487AF5}"/>
              </a:ext>
            </a:extLst>
          </p:cNvPr>
          <p:cNvGrpSpPr/>
          <p:nvPr/>
        </p:nvGrpSpPr>
        <p:grpSpPr>
          <a:xfrm>
            <a:off x="1676401" y="5090160"/>
            <a:ext cx="1809262" cy="3191373"/>
            <a:chOff x="6189058" y="3162106"/>
            <a:chExt cx="1730882" cy="3154111"/>
          </a:xfrm>
        </p:grpSpPr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F30AEAE9-BFCE-4B4F-AC23-486F1B537C3F}"/>
                </a:ext>
              </a:extLst>
            </p:cNvPr>
            <p:cNvSpPr/>
            <p:nvPr/>
          </p:nvSpPr>
          <p:spPr>
            <a:xfrm>
              <a:off x="7809071" y="5030533"/>
              <a:ext cx="110869" cy="227171"/>
            </a:xfrm>
            <a:custGeom>
              <a:avLst/>
              <a:gdLst>
                <a:gd name="connsiteX0" fmla="*/ 0 w 110870"/>
                <a:gd name="connsiteY0" fmla="*/ 163258 h 227171"/>
                <a:gd name="connsiteX1" fmla="*/ 110871 w 110870"/>
                <a:gd name="connsiteY1" fmla="*/ 227171 h 227171"/>
                <a:gd name="connsiteX2" fmla="*/ 102965 w 110870"/>
                <a:gd name="connsiteY2" fmla="*/ 173545 h 227171"/>
                <a:gd name="connsiteX3" fmla="*/ 106108 w 110870"/>
                <a:gd name="connsiteY3" fmla="*/ 0 h 227171"/>
                <a:gd name="connsiteX4" fmla="*/ 105251 w 110870"/>
                <a:gd name="connsiteY4" fmla="*/ 2572 h 227171"/>
                <a:gd name="connsiteX5" fmla="*/ 0 w 110870"/>
                <a:gd name="connsiteY5" fmla="*/ 163258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870" h="227171">
                  <a:moveTo>
                    <a:pt x="0" y="163258"/>
                  </a:moveTo>
                  <a:cubicBezTo>
                    <a:pt x="36957" y="184594"/>
                    <a:pt x="73914" y="205930"/>
                    <a:pt x="110871" y="227171"/>
                  </a:cubicBezTo>
                  <a:cubicBezTo>
                    <a:pt x="104584" y="204121"/>
                    <a:pt x="101632" y="185738"/>
                    <a:pt x="102965" y="173545"/>
                  </a:cubicBezTo>
                  <a:cubicBezTo>
                    <a:pt x="106489" y="140208"/>
                    <a:pt x="107347" y="78105"/>
                    <a:pt x="106108" y="0"/>
                  </a:cubicBezTo>
                  <a:cubicBezTo>
                    <a:pt x="105823" y="857"/>
                    <a:pt x="105537" y="1714"/>
                    <a:pt x="105251" y="2572"/>
                  </a:cubicBezTo>
                  <a:cubicBezTo>
                    <a:pt x="83153" y="63532"/>
                    <a:pt x="49530" y="121634"/>
                    <a:pt x="0" y="163258"/>
                  </a:cubicBezTo>
                  <a:close/>
                </a:path>
              </a:pathLst>
            </a:custGeom>
            <a:solidFill>
              <a:srgbClr val="E59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96" name="Graphic 1">
              <a:extLst>
                <a:ext uri="{FF2B5EF4-FFF2-40B4-BE49-F238E27FC236}">
                  <a16:creationId xmlns:a16="http://schemas.microsoft.com/office/drawing/2014/main" id="{0D9F1EEA-BB8E-4A59-9062-35DBD3487AF5}"/>
                </a:ext>
              </a:extLst>
            </p:cNvPr>
            <p:cNvGrpSpPr/>
            <p:nvPr/>
          </p:nvGrpSpPr>
          <p:grpSpPr>
            <a:xfrm>
              <a:off x="6740616" y="3670041"/>
              <a:ext cx="862038" cy="405515"/>
              <a:chOff x="6740616" y="3670041"/>
              <a:chExt cx="862038" cy="405515"/>
            </a:xfrm>
            <a:solidFill>
              <a:srgbClr val="D17A66"/>
            </a:solidFill>
          </p:grpSpPr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D1C02763-6774-4361-B2BB-DFD46740F965}"/>
                  </a:ext>
                </a:extLst>
              </p:cNvPr>
              <p:cNvSpPr/>
              <p:nvPr/>
            </p:nvSpPr>
            <p:spPr>
              <a:xfrm>
                <a:off x="6740616" y="3670041"/>
                <a:ext cx="131791" cy="319349"/>
              </a:xfrm>
              <a:custGeom>
                <a:avLst/>
                <a:gdLst>
                  <a:gd name="connsiteX0" fmla="*/ 988 w 131791"/>
                  <a:gd name="connsiteY0" fmla="*/ 321 h 319349"/>
                  <a:gd name="connsiteX1" fmla="*/ 69854 w 131791"/>
                  <a:gd name="connsiteY1" fmla="*/ 158055 h 319349"/>
                  <a:gd name="connsiteX2" fmla="*/ 103572 w 131791"/>
                  <a:gd name="connsiteY2" fmla="*/ 237208 h 319349"/>
                  <a:gd name="connsiteX3" fmla="*/ 131767 w 131791"/>
                  <a:gd name="connsiteY3" fmla="*/ 318647 h 319349"/>
                  <a:gd name="connsiteX4" fmla="*/ 131385 w 131791"/>
                  <a:gd name="connsiteY4" fmla="*/ 319314 h 319349"/>
                  <a:gd name="connsiteX5" fmla="*/ 130719 w 131791"/>
                  <a:gd name="connsiteY5" fmla="*/ 319028 h 319349"/>
                  <a:gd name="connsiteX6" fmla="*/ 93571 w 131791"/>
                  <a:gd name="connsiteY6" fmla="*/ 241304 h 319349"/>
                  <a:gd name="connsiteX7" fmla="*/ 61853 w 131791"/>
                  <a:gd name="connsiteY7" fmla="*/ 161294 h 319349"/>
                  <a:gd name="connsiteX8" fmla="*/ 36 w 131791"/>
                  <a:gd name="connsiteY8" fmla="*/ 703 h 319349"/>
                  <a:gd name="connsiteX9" fmla="*/ 321 w 131791"/>
                  <a:gd name="connsiteY9" fmla="*/ 36 h 319349"/>
                  <a:gd name="connsiteX10" fmla="*/ 988 w 131791"/>
                  <a:gd name="connsiteY10" fmla="*/ 321 h 3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91" h="319349">
                    <a:moveTo>
                      <a:pt x="988" y="321"/>
                    </a:moveTo>
                    <a:cubicBezTo>
                      <a:pt x="24229" y="52804"/>
                      <a:pt x="47185" y="105382"/>
                      <a:pt x="69854" y="158055"/>
                    </a:cubicBezTo>
                    <a:cubicBezTo>
                      <a:pt x="81284" y="184345"/>
                      <a:pt x="93285" y="210443"/>
                      <a:pt x="103572" y="237208"/>
                    </a:cubicBezTo>
                    <a:cubicBezTo>
                      <a:pt x="113574" y="264069"/>
                      <a:pt x="123766" y="290929"/>
                      <a:pt x="131767" y="318647"/>
                    </a:cubicBezTo>
                    <a:cubicBezTo>
                      <a:pt x="131862" y="318933"/>
                      <a:pt x="131671" y="319219"/>
                      <a:pt x="131385" y="319314"/>
                    </a:cubicBezTo>
                    <a:cubicBezTo>
                      <a:pt x="131100" y="319409"/>
                      <a:pt x="130909" y="319314"/>
                      <a:pt x="130719" y="319028"/>
                    </a:cubicBezTo>
                    <a:cubicBezTo>
                      <a:pt x="117003" y="293692"/>
                      <a:pt x="105382" y="267403"/>
                      <a:pt x="93571" y="241304"/>
                    </a:cubicBezTo>
                    <a:cubicBezTo>
                      <a:pt x="82046" y="215015"/>
                      <a:pt x="72235" y="188059"/>
                      <a:pt x="61853" y="161294"/>
                    </a:cubicBezTo>
                    <a:cubicBezTo>
                      <a:pt x="40993" y="107859"/>
                      <a:pt x="20324" y="54328"/>
                      <a:pt x="36" y="703"/>
                    </a:cubicBezTo>
                    <a:cubicBezTo>
                      <a:pt x="-59" y="417"/>
                      <a:pt x="36" y="131"/>
                      <a:pt x="321" y="36"/>
                    </a:cubicBezTo>
                    <a:cubicBezTo>
                      <a:pt x="607" y="-60"/>
                      <a:pt x="893" y="36"/>
                      <a:pt x="988" y="32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8EFA4239-86AB-469F-A6C8-1857B45756EE}"/>
                  </a:ext>
                </a:extLst>
              </p:cNvPr>
              <p:cNvSpPr/>
              <p:nvPr/>
            </p:nvSpPr>
            <p:spPr>
              <a:xfrm>
                <a:off x="7072519" y="3696461"/>
                <a:ext cx="126035" cy="211301"/>
              </a:xfrm>
              <a:custGeom>
                <a:avLst/>
                <a:gdLst>
                  <a:gd name="connsiteX0" fmla="*/ 1031 w 126035"/>
                  <a:gd name="connsiteY0" fmla="*/ 381 h 211301"/>
                  <a:gd name="connsiteX1" fmla="*/ 66754 w 126035"/>
                  <a:gd name="connsiteY1" fmla="*/ 103537 h 211301"/>
                  <a:gd name="connsiteX2" fmla="*/ 98948 w 126035"/>
                  <a:gd name="connsiteY2" fmla="*/ 155543 h 211301"/>
                  <a:gd name="connsiteX3" fmla="*/ 125999 w 126035"/>
                  <a:gd name="connsiteY3" fmla="*/ 210598 h 211301"/>
                  <a:gd name="connsiteX4" fmla="*/ 125714 w 126035"/>
                  <a:gd name="connsiteY4" fmla="*/ 211265 h 211301"/>
                  <a:gd name="connsiteX5" fmla="*/ 125047 w 126035"/>
                  <a:gd name="connsiteY5" fmla="*/ 211074 h 211301"/>
                  <a:gd name="connsiteX6" fmla="*/ 89614 w 126035"/>
                  <a:gd name="connsiteY6" fmla="*/ 160973 h 211301"/>
                  <a:gd name="connsiteX7" fmla="*/ 59324 w 126035"/>
                  <a:gd name="connsiteY7" fmla="*/ 107823 h 211301"/>
                  <a:gd name="connsiteX8" fmla="*/ 79 w 126035"/>
                  <a:gd name="connsiteY8" fmla="*/ 762 h 211301"/>
                  <a:gd name="connsiteX9" fmla="*/ 269 w 126035"/>
                  <a:gd name="connsiteY9" fmla="*/ 0 h 211301"/>
                  <a:gd name="connsiteX10" fmla="*/ 1031 w 126035"/>
                  <a:gd name="connsiteY10" fmla="*/ 381 h 2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035" h="211301">
                    <a:moveTo>
                      <a:pt x="1031" y="381"/>
                    </a:moveTo>
                    <a:cubicBezTo>
                      <a:pt x="23225" y="34671"/>
                      <a:pt x="45132" y="69056"/>
                      <a:pt x="66754" y="103537"/>
                    </a:cubicBezTo>
                    <a:cubicBezTo>
                      <a:pt x="77708" y="120777"/>
                      <a:pt x="89138" y="137636"/>
                      <a:pt x="98948" y="155543"/>
                    </a:cubicBezTo>
                    <a:cubicBezTo>
                      <a:pt x="108759" y="173450"/>
                      <a:pt x="118094" y="191548"/>
                      <a:pt x="125999" y="210598"/>
                    </a:cubicBezTo>
                    <a:cubicBezTo>
                      <a:pt x="126095" y="210884"/>
                      <a:pt x="125999" y="211169"/>
                      <a:pt x="125714" y="211265"/>
                    </a:cubicBezTo>
                    <a:cubicBezTo>
                      <a:pt x="125523" y="211360"/>
                      <a:pt x="125238" y="211265"/>
                      <a:pt x="125047" y="211074"/>
                    </a:cubicBezTo>
                    <a:cubicBezTo>
                      <a:pt x="112093" y="195072"/>
                      <a:pt x="100663" y="178118"/>
                      <a:pt x="89614" y="160973"/>
                    </a:cubicBezTo>
                    <a:cubicBezTo>
                      <a:pt x="78565" y="143828"/>
                      <a:pt x="69230" y="125635"/>
                      <a:pt x="59324" y="107823"/>
                    </a:cubicBezTo>
                    <a:cubicBezTo>
                      <a:pt x="39322" y="72295"/>
                      <a:pt x="19605" y="36576"/>
                      <a:pt x="79" y="762"/>
                    </a:cubicBezTo>
                    <a:cubicBezTo>
                      <a:pt x="-112" y="476"/>
                      <a:pt x="79" y="191"/>
                      <a:pt x="269" y="0"/>
                    </a:cubicBezTo>
                    <a:cubicBezTo>
                      <a:pt x="555" y="95"/>
                      <a:pt x="841" y="95"/>
                      <a:pt x="1031" y="38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CC92E80C-DFF3-43A3-9A47-92BA4AB7FBA6}"/>
                  </a:ext>
                </a:extLst>
              </p:cNvPr>
              <p:cNvSpPr/>
              <p:nvPr/>
            </p:nvSpPr>
            <p:spPr>
              <a:xfrm>
                <a:off x="7410350" y="3753563"/>
                <a:ext cx="86145" cy="126293"/>
              </a:xfrm>
              <a:custGeom>
                <a:avLst/>
                <a:gdLst>
                  <a:gd name="connsiteX0" fmla="*/ 956 w 86145"/>
                  <a:gd name="connsiteY0" fmla="*/ 143 h 126293"/>
                  <a:gd name="connsiteX1" fmla="*/ 46676 w 86145"/>
                  <a:gd name="connsiteY1" fmla="*/ 60627 h 126293"/>
                  <a:gd name="connsiteX2" fmla="*/ 68870 w 86145"/>
                  <a:gd name="connsiteY2" fmla="*/ 91392 h 126293"/>
                  <a:gd name="connsiteX3" fmla="*/ 86110 w 86145"/>
                  <a:gd name="connsiteY3" fmla="*/ 125492 h 126293"/>
                  <a:gd name="connsiteX4" fmla="*/ 85824 w 86145"/>
                  <a:gd name="connsiteY4" fmla="*/ 126254 h 126293"/>
                  <a:gd name="connsiteX5" fmla="*/ 85253 w 86145"/>
                  <a:gd name="connsiteY5" fmla="*/ 126159 h 126293"/>
                  <a:gd name="connsiteX6" fmla="*/ 59916 w 86145"/>
                  <a:gd name="connsiteY6" fmla="*/ 97584 h 126293"/>
                  <a:gd name="connsiteX7" fmla="*/ 39533 w 86145"/>
                  <a:gd name="connsiteY7" fmla="*/ 65675 h 126293"/>
                  <a:gd name="connsiteX8" fmla="*/ 99 w 86145"/>
                  <a:gd name="connsiteY8" fmla="*/ 905 h 126293"/>
                  <a:gd name="connsiteX9" fmla="*/ 289 w 86145"/>
                  <a:gd name="connsiteY9" fmla="*/ 143 h 126293"/>
                  <a:gd name="connsiteX10" fmla="*/ 956 w 86145"/>
                  <a:gd name="connsiteY10" fmla="*/ 143 h 12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145" h="126293">
                    <a:moveTo>
                      <a:pt x="956" y="143"/>
                    </a:moveTo>
                    <a:cubicBezTo>
                      <a:pt x="16482" y="20145"/>
                      <a:pt x="31722" y="40338"/>
                      <a:pt x="46676" y="60627"/>
                    </a:cubicBezTo>
                    <a:cubicBezTo>
                      <a:pt x="54201" y="70818"/>
                      <a:pt x="62393" y="80438"/>
                      <a:pt x="68870" y="91392"/>
                    </a:cubicBezTo>
                    <a:cubicBezTo>
                      <a:pt x="75347" y="102251"/>
                      <a:pt x="81538" y="113300"/>
                      <a:pt x="86110" y="125492"/>
                    </a:cubicBezTo>
                    <a:cubicBezTo>
                      <a:pt x="86205" y="125778"/>
                      <a:pt x="86110" y="126063"/>
                      <a:pt x="85824" y="126254"/>
                    </a:cubicBezTo>
                    <a:cubicBezTo>
                      <a:pt x="85634" y="126349"/>
                      <a:pt x="85443" y="126254"/>
                      <a:pt x="85253" y="126159"/>
                    </a:cubicBezTo>
                    <a:cubicBezTo>
                      <a:pt x="75728" y="117396"/>
                      <a:pt x="67631" y="107585"/>
                      <a:pt x="59916" y="97584"/>
                    </a:cubicBezTo>
                    <a:cubicBezTo>
                      <a:pt x="52201" y="87582"/>
                      <a:pt x="46200" y="76343"/>
                      <a:pt x="39533" y="65675"/>
                    </a:cubicBezTo>
                    <a:cubicBezTo>
                      <a:pt x="26102" y="44244"/>
                      <a:pt x="12958" y="22622"/>
                      <a:pt x="99" y="905"/>
                    </a:cubicBezTo>
                    <a:cubicBezTo>
                      <a:pt x="-91" y="619"/>
                      <a:pt x="4" y="333"/>
                      <a:pt x="289" y="143"/>
                    </a:cubicBezTo>
                    <a:cubicBezTo>
                      <a:pt x="575" y="-48"/>
                      <a:pt x="861" y="-48"/>
                      <a:pt x="956" y="143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184EE0A6-CC43-408B-9CCE-EB99FB2AFE57}"/>
                  </a:ext>
                </a:extLst>
              </p:cNvPr>
              <p:cNvSpPr/>
              <p:nvPr/>
            </p:nvSpPr>
            <p:spPr>
              <a:xfrm>
                <a:off x="6901525" y="3991319"/>
                <a:ext cx="71686" cy="84236"/>
              </a:xfrm>
              <a:custGeom>
                <a:avLst/>
                <a:gdLst>
                  <a:gd name="connsiteX0" fmla="*/ 861 w 71686"/>
                  <a:gd name="connsiteY0" fmla="*/ 36 h 84236"/>
                  <a:gd name="connsiteX1" fmla="*/ 48296 w 71686"/>
                  <a:gd name="connsiteY1" fmla="*/ 31659 h 84236"/>
                  <a:gd name="connsiteX2" fmla="*/ 65536 w 71686"/>
                  <a:gd name="connsiteY2" fmla="*/ 55185 h 84236"/>
                  <a:gd name="connsiteX3" fmla="*/ 71632 w 71686"/>
                  <a:gd name="connsiteY3" fmla="*/ 83665 h 84236"/>
                  <a:gd name="connsiteX4" fmla="*/ 71060 w 71686"/>
                  <a:gd name="connsiteY4" fmla="*/ 84237 h 84236"/>
                  <a:gd name="connsiteX5" fmla="*/ 70584 w 71686"/>
                  <a:gd name="connsiteY5" fmla="*/ 83951 h 84236"/>
                  <a:gd name="connsiteX6" fmla="*/ 55916 w 71686"/>
                  <a:gd name="connsiteY6" fmla="*/ 60234 h 84236"/>
                  <a:gd name="connsiteX7" fmla="*/ 41628 w 71686"/>
                  <a:gd name="connsiteY7" fmla="*/ 37279 h 84236"/>
                  <a:gd name="connsiteX8" fmla="*/ 290 w 71686"/>
                  <a:gd name="connsiteY8" fmla="*/ 1083 h 84236"/>
                  <a:gd name="connsiteX9" fmla="*/ 99 w 71686"/>
                  <a:gd name="connsiteY9" fmla="*/ 321 h 84236"/>
                  <a:gd name="connsiteX10" fmla="*/ 861 w 71686"/>
                  <a:gd name="connsiteY10" fmla="*/ 36 h 84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86" h="84236">
                    <a:moveTo>
                      <a:pt x="861" y="36"/>
                    </a:moveTo>
                    <a:cubicBezTo>
                      <a:pt x="18673" y="6513"/>
                      <a:pt x="35056" y="17466"/>
                      <a:pt x="48296" y="31659"/>
                    </a:cubicBezTo>
                    <a:cubicBezTo>
                      <a:pt x="54868" y="38707"/>
                      <a:pt x="61631" y="46137"/>
                      <a:pt x="65536" y="55185"/>
                    </a:cubicBezTo>
                    <a:cubicBezTo>
                      <a:pt x="69441" y="64139"/>
                      <a:pt x="72108" y="73759"/>
                      <a:pt x="71632" y="83665"/>
                    </a:cubicBezTo>
                    <a:cubicBezTo>
                      <a:pt x="71632" y="83951"/>
                      <a:pt x="71346" y="84237"/>
                      <a:pt x="71060" y="84237"/>
                    </a:cubicBezTo>
                    <a:cubicBezTo>
                      <a:pt x="70870" y="84237"/>
                      <a:pt x="70679" y="84141"/>
                      <a:pt x="70584" y="83951"/>
                    </a:cubicBezTo>
                    <a:cubicBezTo>
                      <a:pt x="65250" y="75759"/>
                      <a:pt x="60869" y="67854"/>
                      <a:pt x="55916" y="60234"/>
                    </a:cubicBezTo>
                    <a:cubicBezTo>
                      <a:pt x="51058" y="52709"/>
                      <a:pt x="47153" y="44517"/>
                      <a:pt x="41628" y="37279"/>
                    </a:cubicBezTo>
                    <a:cubicBezTo>
                      <a:pt x="30674" y="22800"/>
                      <a:pt x="16673" y="10323"/>
                      <a:pt x="290" y="1083"/>
                    </a:cubicBezTo>
                    <a:cubicBezTo>
                      <a:pt x="4" y="893"/>
                      <a:pt x="-91" y="607"/>
                      <a:pt x="99" y="321"/>
                    </a:cubicBezTo>
                    <a:cubicBezTo>
                      <a:pt x="385" y="36"/>
                      <a:pt x="671" y="-60"/>
                      <a:pt x="861" y="36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EBCFCBC0-A1CD-42EC-9621-5DCA6CF42A3F}"/>
                  </a:ext>
                </a:extLst>
              </p:cNvPr>
              <p:cNvSpPr/>
              <p:nvPr/>
            </p:nvSpPr>
            <p:spPr>
              <a:xfrm>
                <a:off x="7204875" y="3912810"/>
                <a:ext cx="397778" cy="47995"/>
              </a:xfrm>
              <a:custGeom>
                <a:avLst/>
                <a:gdLst>
                  <a:gd name="connsiteX0" fmla="*/ 691 w 397778"/>
                  <a:gd name="connsiteY0" fmla="*/ 25205 h 47995"/>
                  <a:gd name="connsiteX1" fmla="*/ 101752 w 397778"/>
                  <a:gd name="connsiteY1" fmla="*/ 41493 h 47995"/>
                  <a:gd name="connsiteX2" fmla="*/ 152329 w 397778"/>
                  <a:gd name="connsiteY2" fmla="*/ 38826 h 47995"/>
                  <a:gd name="connsiteX3" fmla="*/ 200812 w 397778"/>
                  <a:gd name="connsiteY3" fmla="*/ 24443 h 47995"/>
                  <a:gd name="connsiteX4" fmla="*/ 249484 w 397778"/>
                  <a:gd name="connsiteY4" fmla="*/ 6441 h 47995"/>
                  <a:gd name="connsiteX5" fmla="*/ 301967 w 397778"/>
                  <a:gd name="connsiteY5" fmla="*/ 250 h 47995"/>
                  <a:gd name="connsiteX6" fmla="*/ 397598 w 397778"/>
                  <a:gd name="connsiteY6" fmla="*/ 38826 h 47995"/>
                  <a:gd name="connsiteX7" fmla="*/ 397598 w 397778"/>
                  <a:gd name="connsiteY7" fmla="*/ 39588 h 47995"/>
                  <a:gd name="connsiteX8" fmla="*/ 396931 w 397778"/>
                  <a:gd name="connsiteY8" fmla="*/ 39683 h 47995"/>
                  <a:gd name="connsiteX9" fmla="*/ 301491 w 397778"/>
                  <a:gd name="connsiteY9" fmla="*/ 11108 h 47995"/>
                  <a:gd name="connsiteX10" fmla="*/ 276726 w 397778"/>
                  <a:gd name="connsiteY10" fmla="*/ 12346 h 47995"/>
                  <a:gd name="connsiteX11" fmla="*/ 252247 w 397778"/>
                  <a:gd name="connsiteY11" fmla="*/ 16918 h 47995"/>
                  <a:gd name="connsiteX12" fmla="*/ 203764 w 397778"/>
                  <a:gd name="connsiteY12" fmla="*/ 32730 h 47995"/>
                  <a:gd name="connsiteX13" fmla="*/ 153377 w 397778"/>
                  <a:gd name="connsiteY13" fmla="*/ 45970 h 47995"/>
                  <a:gd name="connsiteX14" fmla="*/ 101371 w 397778"/>
                  <a:gd name="connsiteY14" fmla="*/ 47017 h 47995"/>
                  <a:gd name="connsiteX15" fmla="*/ 406 w 397778"/>
                  <a:gd name="connsiteY15" fmla="*/ 26348 h 47995"/>
                  <a:gd name="connsiteX16" fmla="*/ 25 w 397778"/>
                  <a:gd name="connsiteY16" fmla="*/ 25681 h 47995"/>
                  <a:gd name="connsiteX17" fmla="*/ 691 w 397778"/>
                  <a:gd name="connsiteY17" fmla="*/ 25205 h 4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7778" h="47995">
                    <a:moveTo>
                      <a:pt x="691" y="25205"/>
                    </a:moveTo>
                    <a:cubicBezTo>
                      <a:pt x="34124" y="32635"/>
                      <a:pt x="67747" y="39969"/>
                      <a:pt x="101752" y="41493"/>
                    </a:cubicBezTo>
                    <a:cubicBezTo>
                      <a:pt x="118706" y="42445"/>
                      <a:pt x="135756" y="41683"/>
                      <a:pt x="152329" y="38826"/>
                    </a:cubicBezTo>
                    <a:cubicBezTo>
                      <a:pt x="168998" y="36159"/>
                      <a:pt x="184905" y="30634"/>
                      <a:pt x="200812" y="24443"/>
                    </a:cubicBezTo>
                    <a:cubicBezTo>
                      <a:pt x="216719" y="18252"/>
                      <a:pt x="232530" y="11394"/>
                      <a:pt x="249484" y="6441"/>
                    </a:cubicBezTo>
                    <a:cubicBezTo>
                      <a:pt x="266344" y="1488"/>
                      <a:pt x="284346" y="-798"/>
                      <a:pt x="301967" y="250"/>
                    </a:cubicBezTo>
                    <a:cubicBezTo>
                      <a:pt x="337210" y="2440"/>
                      <a:pt x="371881" y="15490"/>
                      <a:pt x="397598" y="38826"/>
                    </a:cubicBezTo>
                    <a:cubicBezTo>
                      <a:pt x="397789" y="39016"/>
                      <a:pt x="397884" y="39397"/>
                      <a:pt x="397598" y="39588"/>
                    </a:cubicBezTo>
                    <a:cubicBezTo>
                      <a:pt x="397408" y="39778"/>
                      <a:pt x="397122" y="39778"/>
                      <a:pt x="396931" y="39683"/>
                    </a:cubicBezTo>
                    <a:cubicBezTo>
                      <a:pt x="367880" y="21681"/>
                      <a:pt x="334829" y="11394"/>
                      <a:pt x="301491" y="11108"/>
                    </a:cubicBezTo>
                    <a:cubicBezTo>
                      <a:pt x="293204" y="10822"/>
                      <a:pt x="284917" y="11203"/>
                      <a:pt x="276726" y="12346"/>
                    </a:cubicBezTo>
                    <a:cubicBezTo>
                      <a:pt x="268534" y="13204"/>
                      <a:pt x="260343" y="14728"/>
                      <a:pt x="252247" y="16918"/>
                    </a:cubicBezTo>
                    <a:cubicBezTo>
                      <a:pt x="236054" y="21014"/>
                      <a:pt x="220052" y="27110"/>
                      <a:pt x="203764" y="32730"/>
                    </a:cubicBezTo>
                    <a:cubicBezTo>
                      <a:pt x="187572" y="38445"/>
                      <a:pt x="170713" y="43779"/>
                      <a:pt x="153377" y="45970"/>
                    </a:cubicBezTo>
                    <a:cubicBezTo>
                      <a:pt x="136042" y="48351"/>
                      <a:pt x="118611" y="48541"/>
                      <a:pt x="101371" y="47017"/>
                    </a:cubicBezTo>
                    <a:cubicBezTo>
                      <a:pt x="66890" y="43969"/>
                      <a:pt x="33457" y="35206"/>
                      <a:pt x="406" y="26348"/>
                    </a:cubicBezTo>
                    <a:cubicBezTo>
                      <a:pt x="120" y="26253"/>
                      <a:pt x="-71" y="25967"/>
                      <a:pt x="25" y="25681"/>
                    </a:cubicBezTo>
                    <a:cubicBezTo>
                      <a:pt x="120" y="25300"/>
                      <a:pt x="406" y="25205"/>
                      <a:pt x="691" y="25205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02" name="Graphic 1">
              <a:extLst>
                <a:ext uri="{FF2B5EF4-FFF2-40B4-BE49-F238E27FC236}">
                  <a16:creationId xmlns:a16="http://schemas.microsoft.com/office/drawing/2014/main" id="{0D9F1EEA-BB8E-4A59-9062-35DBD3487AF5}"/>
                </a:ext>
              </a:extLst>
            </p:cNvPr>
            <p:cNvGrpSpPr/>
            <p:nvPr/>
          </p:nvGrpSpPr>
          <p:grpSpPr>
            <a:xfrm>
              <a:off x="6189058" y="3162106"/>
              <a:ext cx="1487044" cy="3154111"/>
              <a:chOff x="6189058" y="3162106"/>
              <a:chExt cx="1487044" cy="3154111"/>
            </a:xfrm>
          </p:grpSpPr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1EAF678B-D441-4F76-BF9C-D9D5C8B767C7}"/>
                  </a:ext>
                </a:extLst>
              </p:cNvPr>
              <p:cNvSpPr/>
              <p:nvPr/>
            </p:nvSpPr>
            <p:spPr>
              <a:xfrm>
                <a:off x="6189058" y="4214234"/>
                <a:ext cx="140239" cy="230415"/>
              </a:xfrm>
              <a:custGeom>
                <a:avLst/>
                <a:gdLst>
                  <a:gd name="connsiteX0" fmla="*/ 137256 w 140239"/>
                  <a:gd name="connsiteY0" fmla="*/ 182505 h 230415"/>
                  <a:gd name="connsiteX1" fmla="*/ 127636 w 140239"/>
                  <a:gd name="connsiteY1" fmla="*/ 107543 h 230415"/>
                  <a:gd name="connsiteX2" fmla="*/ 89822 w 140239"/>
                  <a:gd name="connsiteY2" fmla="*/ 36296 h 230415"/>
                  <a:gd name="connsiteX3" fmla="*/ 52579 w 140239"/>
                  <a:gd name="connsiteY3" fmla="*/ 2387 h 230415"/>
                  <a:gd name="connsiteX4" fmla="*/ 1 w 140239"/>
                  <a:gd name="connsiteY4" fmla="*/ 11531 h 230415"/>
                  <a:gd name="connsiteX5" fmla="*/ 73153 w 140239"/>
                  <a:gd name="connsiteY5" fmla="*/ 230416 h 230415"/>
                  <a:gd name="connsiteX6" fmla="*/ 87536 w 140239"/>
                  <a:gd name="connsiteY6" fmla="*/ 228987 h 230415"/>
                  <a:gd name="connsiteX7" fmla="*/ 137256 w 140239"/>
                  <a:gd name="connsiteY7" fmla="*/ 182505 h 23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239" h="230415">
                    <a:moveTo>
                      <a:pt x="137256" y="182505"/>
                    </a:moveTo>
                    <a:cubicBezTo>
                      <a:pt x="144591" y="157930"/>
                      <a:pt x="137256" y="131356"/>
                      <a:pt x="127636" y="107543"/>
                    </a:cubicBezTo>
                    <a:cubicBezTo>
                      <a:pt x="117539" y="82587"/>
                      <a:pt x="104871" y="58680"/>
                      <a:pt x="89822" y="36296"/>
                    </a:cubicBezTo>
                    <a:cubicBezTo>
                      <a:pt x="80297" y="22104"/>
                      <a:pt x="68867" y="7816"/>
                      <a:pt x="52579" y="2387"/>
                    </a:cubicBezTo>
                    <a:cubicBezTo>
                      <a:pt x="34958" y="-3518"/>
                      <a:pt x="16860" y="2292"/>
                      <a:pt x="1" y="11531"/>
                    </a:cubicBezTo>
                    <a:cubicBezTo>
                      <a:pt x="-189" y="52203"/>
                      <a:pt x="29719" y="133070"/>
                      <a:pt x="73153" y="230416"/>
                    </a:cubicBezTo>
                    <a:cubicBezTo>
                      <a:pt x="78011" y="230416"/>
                      <a:pt x="82869" y="230034"/>
                      <a:pt x="87536" y="228987"/>
                    </a:cubicBezTo>
                    <a:cubicBezTo>
                      <a:pt x="110872" y="223653"/>
                      <a:pt x="130494" y="205269"/>
                      <a:pt x="137256" y="182505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FE0D445B-DF32-4CF9-852C-85DA0A83A2C0}"/>
                  </a:ext>
                </a:extLst>
              </p:cNvPr>
              <p:cNvSpPr/>
              <p:nvPr/>
            </p:nvSpPr>
            <p:spPr>
              <a:xfrm>
                <a:off x="6431470" y="4792027"/>
                <a:ext cx="1244631" cy="1524190"/>
              </a:xfrm>
              <a:custGeom>
                <a:avLst/>
                <a:gdLst>
                  <a:gd name="connsiteX0" fmla="*/ 716661 w 1244631"/>
                  <a:gd name="connsiteY0" fmla="*/ 575405 h 1524190"/>
                  <a:gd name="connsiteX1" fmla="*/ 396526 w 1244631"/>
                  <a:gd name="connsiteY1" fmla="*/ 362903 h 1524190"/>
                  <a:gd name="connsiteX2" fmla="*/ 0 w 1244631"/>
                  <a:gd name="connsiteY2" fmla="*/ 0 h 1524190"/>
                  <a:gd name="connsiteX3" fmla="*/ 110109 w 1244631"/>
                  <a:gd name="connsiteY3" fmla="*/ 222218 h 1524190"/>
                  <a:gd name="connsiteX4" fmla="*/ 592169 w 1244631"/>
                  <a:gd name="connsiteY4" fmla="*/ 658749 h 1524190"/>
                  <a:gd name="connsiteX5" fmla="*/ 964216 w 1244631"/>
                  <a:gd name="connsiteY5" fmla="*/ 1524190 h 1524190"/>
                  <a:gd name="connsiteX6" fmla="*/ 1244632 w 1244631"/>
                  <a:gd name="connsiteY6" fmla="*/ 1524190 h 1524190"/>
                  <a:gd name="connsiteX7" fmla="*/ 895826 w 1244631"/>
                  <a:gd name="connsiteY7" fmla="*/ 866680 h 1524190"/>
                  <a:gd name="connsiteX8" fmla="*/ 716661 w 1244631"/>
                  <a:gd name="connsiteY8" fmla="*/ 575405 h 152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31" h="1524190">
                    <a:moveTo>
                      <a:pt x="716661" y="575405"/>
                    </a:moveTo>
                    <a:cubicBezTo>
                      <a:pt x="626840" y="483489"/>
                      <a:pt x="506158" y="429958"/>
                      <a:pt x="396526" y="362903"/>
                    </a:cubicBezTo>
                    <a:cubicBezTo>
                      <a:pt x="242697" y="268891"/>
                      <a:pt x="107823" y="144494"/>
                      <a:pt x="0" y="0"/>
                    </a:cubicBezTo>
                    <a:cubicBezTo>
                      <a:pt x="42577" y="84296"/>
                      <a:pt x="82201" y="162496"/>
                      <a:pt x="110109" y="222218"/>
                    </a:cubicBezTo>
                    <a:cubicBezTo>
                      <a:pt x="220218" y="457581"/>
                      <a:pt x="455581" y="571405"/>
                      <a:pt x="592169" y="658749"/>
                    </a:cubicBezTo>
                    <a:cubicBezTo>
                      <a:pt x="728853" y="746093"/>
                      <a:pt x="964216" y="1524190"/>
                      <a:pt x="964216" y="1524190"/>
                    </a:cubicBezTo>
                    <a:lnTo>
                      <a:pt x="1244632" y="1524190"/>
                    </a:lnTo>
                    <a:cubicBezTo>
                      <a:pt x="1119949" y="1309593"/>
                      <a:pt x="1003554" y="1090231"/>
                      <a:pt x="895826" y="866680"/>
                    </a:cubicBezTo>
                    <a:cubicBezTo>
                      <a:pt x="846106" y="763619"/>
                      <a:pt x="796766" y="657415"/>
                      <a:pt x="716661" y="575405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70A9F928-D154-4D8E-A393-855A83282932}"/>
                  </a:ext>
                </a:extLst>
              </p:cNvPr>
              <p:cNvSpPr/>
              <p:nvPr/>
            </p:nvSpPr>
            <p:spPr>
              <a:xfrm>
                <a:off x="6411893" y="3162106"/>
                <a:ext cx="116219" cy="142343"/>
              </a:xfrm>
              <a:custGeom>
                <a:avLst/>
                <a:gdLst>
                  <a:gd name="connsiteX0" fmla="*/ 115780 w 116219"/>
                  <a:gd name="connsiteY0" fmla="*/ 72488 h 142343"/>
                  <a:gd name="connsiteX1" fmla="*/ 94348 w 116219"/>
                  <a:gd name="connsiteY1" fmla="*/ 16576 h 142343"/>
                  <a:gd name="connsiteX2" fmla="*/ 58725 w 116219"/>
                  <a:gd name="connsiteY2" fmla="*/ 669 h 142343"/>
                  <a:gd name="connsiteX3" fmla="*/ 27102 w 116219"/>
                  <a:gd name="connsiteY3" fmla="*/ 7146 h 142343"/>
                  <a:gd name="connsiteX4" fmla="*/ 337 w 116219"/>
                  <a:gd name="connsiteY4" fmla="*/ 38674 h 142343"/>
                  <a:gd name="connsiteX5" fmla="*/ 1098 w 116219"/>
                  <a:gd name="connsiteY5" fmla="*/ 71154 h 142343"/>
                  <a:gd name="connsiteX6" fmla="*/ 24244 w 116219"/>
                  <a:gd name="connsiteY6" fmla="*/ 124304 h 142343"/>
                  <a:gd name="connsiteX7" fmla="*/ 78060 w 116219"/>
                  <a:gd name="connsiteY7" fmla="*/ 140496 h 142343"/>
                  <a:gd name="connsiteX8" fmla="*/ 115780 w 116219"/>
                  <a:gd name="connsiteY8" fmla="*/ 72488 h 14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19" h="142343">
                    <a:moveTo>
                      <a:pt x="115780" y="72488"/>
                    </a:moveTo>
                    <a:cubicBezTo>
                      <a:pt x="113493" y="52485"/>
                      <a:pt x="104826" y="34102"/>
                      <a:pt x="94348" y="16576"/>
                    </a:cubicBezTo>
                    <a:cubicBezTo>
                      <a:pt x="87014" y="4289"/>
                      <a:pt x="72726" y="-2188"/>
                      <a:pt x="58725" y="669"/>
                    </a:cubicBezTo>
                    <a:lnTo>
                      <a:pt x="27102" y="7146"/>
                    </a:lnTo>
                    <a:cubicBezTo>
                      <a:pt x="11957" y="10194"/>
                      <a:pt x="1098" y="23244"/>
                      <a:pt x="337" y="38674"/>
                    </a:cubicBezTo>
                    <a:cubicBezTo>
                      <a:pt x="-235" y="49533"/>
                      <a:pt x="-140" y="60391"/>
                      <a:pt x="1098" y="71154"/>
                    </a:cubicBezTo>
                    <a:cubicBezTo>
                      <a:pt x="3480" y="90681"/>
                      <a:pt x="10528" y="110207"/>
                      <a:pt x="24244" y="124304"/>
                    </a:cubicBezTo>
                    <a:cubicBezTo>
                      <a:pt x="37960" y="138401"/>
                      <a:pt x="59201" y="146116"/>
                      <a:pt x="78060" y="140496"/>
                    </a:cubicBezTo>
                    <a:cubicBezTo>
                      <a:pt x="105112" y="132591"/>
                      <a:pt x="118923" y="100491"/>
                      <a:pt x="115780" y="72488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231" name="Graphic 108">
            <a:extLst>
              <a:ext uri="{FF2B5EF4-FFF2-40B4-BE49-F238E27FC236}">
                <a16:creationId xmlns:a16="http://schemas.microsoft.com/office/drawing/2014/main" id="{E814A090-31C1-4530-8FBB-E590B09A18C3}"/>
              </a:ext>
            </a:extLst>
          </p:cNvPr>
          <p:cNvSpPr/>
          <p:nvPr/>
        </p:nvSpPr>
        <p:spPr>
          <a:xfrm rot="6703671">
            <a:off x="10383207" y="-900341"/>
            <a:ext cx="1424990" cy="3049978"/>
          </a:xfrm>
          <a:custGeom>
            <a:avLst/>
            <a:gdLst>
              <a:gd name="connsiteX0" fmla="*/ 177451 w 754210"/>
              <a:gd name="connsiteY0" fmla="*/ 17622 h 1619831"/>
              <a:gd name="connsiteX1" fmla="*/ 579215 w 754210"/>
              <a:gd name="connsiteY1" fmla="*/ 50864 h 1619831"/>
              <a:gd name="connsiteX2" fmla="*/ 742664 w 754210"/>
              <a:gd name="connsiteY2" fmla="*/ 391002 h 1619831"/>
              <a:gd name="connsiteX3" fmla="*/ 565595 w 754210"/>
              <a:gd name="connsiteY3" fmla="*/ 609315 h 1619831"/>
              <a:gd name="connsiteX4" fmla="*/ 472154 w 754210"/>
              <a:gd name="connsiteY4" fmla="*/ 861727 h 1619831"/>
              <a:gd name="connsiteX5" fmla="*/ 662273 w 754210"/>
              <a:gd name="connsiteY5" fmla="*/ 1060895 h 1619831"/>
              <a:gd name="connsiteX6" fmla="*/ 665607 w 754210"/>
              <a:gd name="connsiteY6" fmla="*/ 1403033 h 1619831"/>
              <a:gd name="connsiteX7" fmla="*/ 364427 w 754210"/>
              <a:gd name="connsiteY7" fmla="*/ 1595438 h 1619831"/>
              <a:gd name="connsiteX8" fmla="*/ 0 w 754210"/>
              <a:gd name="connsiteY8" fmla="*/ 1618298 h 161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4210" h="1619831">
                <a:moveTo>
                  <a:pt x="177451" y="17622"/>
                </a:moveTo>
                <a:cubicBezTo>
                  <a:pt x="311944" y="-8096"/>
                  <a:pt x="457676" y="-12287"/>
                  <a:pt x="579215" y="50864"/>
                </a:cubicBezTo>
                <a:cubicBezTo>
                  <a:pt x="700754" y="114110"/>
                  <a:pt x="786289" y="261081"/>
                  <a:pt x="742664" y="391002"/>
                </a:cubicBezTo>
                <a:cubicBezTo>
                  <a:pt x="712565" y="480727"/>
                  <a:pt x="631984" y="541782"/>
                  <a:pt x="565595" y="609315"/>
                </a:cubicBezTo>
                <a:cubicBezTo>
                  <a:pt x="499205" y="676752"/>
                  <a:pt x="441103" y="772287"/>
                  <a:pt x="472154" y="861727"/>
                </a:cubicBezTo>
                <a:cubicBezTo>
                  <a:pt x="502634" y="949452"/>
                  <a:pt x="603409" y="989076"/>
                  <a:pt x="662273" y="1060895"/>
                </a:cubicBezTo>
                <a:cubicBezTo>
                  <a:pt x="739616" y="1155383"/>
                  <a:pt x="732473" y="1300925"/>
                  <a:pt x="665607" y="1403033"/>
                </a:cubicBezTo>
                <a:cubicBezTo>
                  <a:pt x="598742" y="1505141"/>
                  <a:pt x="483203" y="1567434"/>
                  <a:pt x="364427" y="1595438"/>
                </a:cubicBezTo>
                <a:cubicBezTo>
                  <a:pt x="245650" y="1623441"/>
                  <a:pt x="122015" y="1620965"/>
                  <a:pt x="0" y="1618298"/>
                </a:cubicBezTo>
              </a:path>
            </a:pathLst>
          </a:custGeom>
          <a:noFill/>
          <a:ln w="9525" cap="flat">
            <a:solidFill>
              <a:schemeClr val="tx1">
                <a:lumMod val="95000"/>
                <a:lumOff val="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32" name="Graphic 837">
            <a:extLst>
              <a:ext uri="{FF2B5EF4-FFF2-40B4-BE49-F238E27FC236}">
                <a16:creationId xmlns:a16="http://schemas.microsoft.com/office/drawing/2014/main" id="{95F2562C-EE5E-4E98-818C-645CAC021BBF}"/>
              </a:ext>
            </a:extLst>
          </p:cNvPr>
          <p:cNvGrpSpPr/>
          <p:nvPr/>
        </p:nvGrpSpPr>
        <p:grpSpPr>
          <a:xfrm rot="10800000">
            <a:off x="-264272" y="-399670"/>
            <a:ext cx="3739575" cy="1807543"/>
            <a:chOff x="10278396" y="5723167"/>
            <a:chExt cx="1974056" cy="1129093"/>
          </a:xfrm>
          <a:solidFill>
            <a:srgbClr val="BDD7EE"/>
          </a:solidFill>
        </p:grpSpPr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B43F1CA4-B63A-4F3E-8E8E-43A9F8D3C2DA}"/>
                </a:ext>
              </a:extLst>
            </p:cNvPr>
            <p:cNvSpPr/>
            <p:nvPr/>
          </p:nvSpPr>
          <p:spPr>
            <a:xfrm>
              <a:off x="10278396" y="5830513"/>
              <a:ext cx="1915953" cy="1021746"/>
            </a:xfrm>
            <a:custGeom>
              <a:avLst/>
              <a:gdLst>
                <a:gd name="connsiteX0" fmla="*/ 1875854 w 1915953"/>
                <a:gd name="connsiteY0" fmla="*/ 0 h 1021746"/>
                <a:gd name="connsiteX1" fmla="*/ 1528286 w 1915953"/>
                <a:gd name="connsiteY1" fmla="*/ 281464 h 1021746"/>
                <a:gd name="connsiteX2" fmla="*/ 993648 w 1915953"/>
                <a:gd name="connsiteY2" fmla="*/ 271748 h 1021746"/>
                <a:gd name="connsiteX3" fmla="*/ 470630 w 1915953"/>
                <a:gd name="connsiteY3" fmla="*/ 327755 h 1021746"/>
                <a:gd name="connsiteX4" fmla="*/ 197358 w 1915953"/>
                <a:gd name="connsiteY4" fmla="*/ 633603 h 1021746"/>
                <a:gd name="connsiteX5" fmla="*/ 0 w 1915953"/>
                <a:gd name="connsiteY5" fmla="*/ 1021747 h 1021746"/>
                <a:gd name="connsiteX6" fmla="*/ 1915954 w 1915953"/>
                <a:gd name="connsiteY6" fmla="*/ 1021747 h 1021746"/>
                <a:gd name="connsiteX7" fmla="*/ 1875854 w 1915953"/>
                <a:gd name="connsiteY7" fmla="*/ 0 h 102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5953" h="1021746">
                  <a:moveTo>
                    <a:pt x="1875854" y="0"/>
                  </a:moveTo>
                  <a:cubicBezTo>
                    <a:pt x="1871091" y="140684"/>
                    <a:pt x="1702880" y="249936"/>
                    <a:pt x="1528286" y="281464"/>
                  </a:cubicBezTo>
                  <a:cubicBezTo>
                    <a:pt x="1353598" y="312992"/>
                    <a:pt x="1171766" y="286893"/>
                    <a:pt x="993648" y="271748"/>
                  </a:cubicBezTo>
                  <a:cubicBezTo>
                    <a:pt x="815435" y="256603"/>
                    <a:pt x="623983" y="254889"/>
                    <a:pt x="470630" y="327755"/>
                  </a:cubicBezTo>
                  <a:cubicBezTo>
                    <a:pt x="331851" y="393668"/>
                    <a:pt x="245364" y="511969"/>
                    <a:pt x="197358" y="633603"/>
                  </a:cubicBezTo>
                  <a:cubicBezTo>
                    <a:pt x="144209" y="768191"/>
                    <a:pt x="125063" y="920687"/>
                    <a:pt x="0" y="1021747"/>
                  </a:cubicBezTo>
                  <a:lnTo>
                    <a:pt x="1915954" y="1021747"/>
                  </a:lnTo>
                  <a:lnTo>
                    <a:pt x="187585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22F9BA4B-E012-4558-8C08-4EA1CD6288CB}"/>
                </a:ext>
              </a:extLst>
            </p:cNvPr>
            <p:cNvSpPr/>
            <p:nvPr/>
          </p:nvSpPr>
          <p:spPr>
            <a:xfrm>
              <a:off x="10392219" y="5723167"/>
              <a:ext cx="1860232" cy="1094517"/>
            </a:xfrm>
            <a:custGeom>
              <a:avLst/>
              <a:gdLst>
                <a:gd name="connsiteX0" fmla="*/ 17621 w 1860232"/>
                <a:gd name="connsiteY0" fmla="*/ 1094518 h 1094517"/>
                <a:gd name="connsiteX1" fmla="*/ 0 w 1860232"/>
                <a:gd name="connsiteY1" fmla="*/ 1076611 h 1094517"/>
                <a:gd name="connsiteX2" fmla="*/ 148304 w 1860232"/>
                <a:gd name="connsiteY2" fmla="*/ 788956 h 1094517"/>
                <a:gd name="connsiteX3" fmla="*/ 179927 w 1860232"/>
                <a:gd name="connsiteY3" fmla="*/ 685419 h 1094517"/>
                <a:gd name="connsiteX4" fmla="*/ 448151 w 1860232"/>
                <a:gd name="connsiteY4" fmla="*/ 362617 h 1094517"/>
                <a:gd name="connsiteX5" fmla="*/ 975836 w 1860232"/>
                <a:gd name="connsiteY5" fmla="*/ 288512 h 1094517"/>
                <a:gd name="connsiteX6" fmla="*/ 1060609 w 1860232"/>
                <a:gd name="connsiteY6" fmla="*/ 293561 h 1094517"/>
                <a:gd name="connsiteX7" fmla="*/ 1506950 w 1860232"/>
                <a:gd name="connsiteY7" fmla="*/ 281750 h 1094517"/>
                <a:gd name="connsiteX8" fmla="*/ 1834229 w 1860232"/>
                <a:gd name="connsiteY8" fmla="*/ 0 h 1094517"/>
                <a:gd name="connsiteX9" fmla="*/ 1860233 w 1860232"/>
                <a:gd name="connsiteY9" fmla="*/ 0 h 1094517"/>
                <a:gd name="connsiteX10" fmla="*/ 1512761 w 1860232"/>
                <a:gd name="connsiteY10" fmla="*/ 305657 h 1094517"/>
                <a:gd name="connsiteX11" fmla="*/ 1058894 w 1860232"/>
                <a:gd name="connsiteY11" fmla="*/ 318040 h 1094517"/>
                <a:gd name="connsiteX12" fmla="*/ 974408 w 1860232"/>
                <a:gd name="connsiteY12" fmla="*/ 312992 h 1094517"/>
                <a:gd name="connsiteX13" fmla="*/ 460724 w 1860232"/>
                <a:gd name="connsiteY13" fmla="*/ 384143 h 1094517"/>
                <a:gd name="connsiteX14" fmla="*/ 204502 w 1860232"/>
                <a:gd name="connsiteY14" fmla="*/ 693134 h 1094517"/>
                <a:gd name="connsiteX15" fmla="*/ 173355 w 1860232"/>
                <a:gd name="connsiteY15" fmla="*/ 795242 h 1094517"/>
                <a:gd name="connsiteX16" fmla="*/ 17621 w 1860232"/>
                <a:gd name="connsiteY16" fmla="*/ 1094518 h 109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0232" h="1094517">
                  <a:moveTo>
                    <a:pt x="17621" y="1094518"/>
                  </a:moveTo>
                  <a:lnTo>
                    <a:pt x="0" y="1076611"/>
                  </a:lnTo>
                  <a:cubicBezTo>
                    <a:pt x="88868" y="999363"/>
                    <a:pt x="119063" y="892397"/>
                    <a:pt x="148304" y="788956"/>
                  </a:cubicBezTo>
                  <a:cubicBezTo>
                    <a:pt x="157925" y="754761"/>
                    <a:pt x="167926" y="719328"/>
                    <a:pt x="179927" y="685419"/>
                  </a:cubicBezTo>
                  <a:cubicBezTo>
                    <a:pt x="216027" y="582740"/>
                    <a:pt x="292037" y="443484"/>
                    <a:pt x="448151" y="362617"/>
                  </a:cubicBezTo>
                  <a:cubicBezTo>
                    <a:pt x="606266" y="280797"/>
                    <a:pt x="803720" y="279178"/>
                    <a:pt x="975836" y="288512"/>
                  </a:cubicBezTo>
                  <a:cubicBezTo>
                    <a:pt x="1004030" y="290036"/>
                    <a:pt x="1032224" y="291846"/>
                    <a:pt x="1060609" y="293561"/>
                  </a:cubicBezTo>
                  <a:cubicBezTo>
                    <a:pt x="1209104" y="302990"/>
                    <a:pt x="1362647" y="312611"/>
                    <a:pt x="1506950" y="281750"/>
                  </a:cubicBezTo>
                  <a:cubicBezTo>
                    <a:pt x="1669828" y="246888"/>
                    <a:pt x="1834515" y="138875"/>
                    <a:pt x="1834229" y="0"/>
                  </a:cubicBezTo>
                  <a:lnTo>
                    <a:pt x="1860233" y="0"/>
                  </a:lnTo>
                  <a:cubicBezTo>
                    <a:pt x="1860518" y="151733"/>
                    <a:pt x="1685639" y="268605"/>
                    <a:pt x="1512761" y="305657"/>
                  </a:cubicBezTo>
                  <a:cubicBezTo>
                    <a:pt x="1364742" y="337375"/>
                    <a:pt x="1209294" y="327565"/>
                    <a:pt x="1058894" y="318040"/>
                  </a:cubicBezTo>
                  <a:cubicBezTo>
                    <a:pt x="1030700" y="316230"/>
                    <a:pt x="1002506" y="314516"/>
                    <a:pt x="974408" y="312992"/>
                  </a:cubicBezTo>
                  <a:cubicBezTo>
                    <a:pt x="805910" y="303848"/>
                    <a:pt x="613029" y="305276"/>
                    <a:pt x="460724" y="384143"/>
                  </a:cubicBezTo>
                  <a:cubicBezTo>
                    <a:pt x="311944" y="461010"/>
                    <a:pt x="239268" y="594646"/>
                    <a:pt x="204502" y="693134"/>
                  </a:cubicBezTo>
                  <a:cubicBezTo>
                    <a:pt x="192786" y="726377"/>
                    <a:pt x="182880" y="761333"/>
                    <a:pt x="173355" y="795242"/>
                  </a:cubicBezTo>
                  <a:cubicBezTo>
                    <a:pt x="143256" y="902018"/>
                    <a:pt x="112109" y="1012508"/>
                    <a:pt x="17621" y="10945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35" name="Graphic 559">
            <a:extLst>
              <a:ext uri="{FF2B5EF4-FFF2-40B4-BE49-F238E27FC236}">
                <a16:creationId xmlns:a16="http://schemas.microsoft.com/office/drawing/2014/main" id="{3D384EB6-1D6E-4ED4-9304-B821470F44DB}"/>
              </a:ext>
            </a:extLst>
          </p:cNvPr>
          <p:cNvGrpSpPr/>
          <p:nvPr/>
        </p:nvGrpSpPr>
        <p:grpSpPr>
          <a:xfrm rot="10800000">
            <a:off x="4895523" y="-541173"/>
            <a:ext cx="2801978" cy="1019161"/>
            <a:chOff x="5295567" y="3083292"/>
            <a:chExt cx="4196052" cy="2048959"/>
          </a:xfrm>
          <a:solidFill>
            <a:srgbClr val="EE99AD"/>
          </a:solidFill>
        </p:grpSpPr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5F7DCB07-342B-435D-9A3A-04A642C4DA42}"/>
                </a:ext>
              </a:extLst>
            </p:cNvPr>
            <p:cNvSpPr/>
            <p:nvPr/>
          </p:nvSpPr>
          <p:spPr>
            <a:xfrm>
              <a:off x="5424002" y="3353014"/>
              <a:ext cx="4067617" cy="1779237"/>
            </a:xfrm>
            <a:custGeom>
              <a:avLst/>
              <a:gdLst>
                <a:gd name="connsiteX0" fmla="*/ 0 w 4067617"/>
                <a:gd name="connsiteY0" fmla="*/ 1779237 h 1779237"/>
                <a:gd name="connsiteX1" fmla="*/ 160248 w 4067617"/>
                <a:gd name="connsiteY1" fmla="*/ 717092 h 1779237"/>
                <a:gd name="connsiteX2" fmla="*/ 757081 w 4067617"/>
                <a:gd name="connsiteY2" fmla="*/ 15327 h 1779237"/>
                <a:gd name="connsiteX3" fmla="*/ 2203108 w 4067617"/>
                <a:gd name="connsiteY3" fmla="*/ 569190 h 1779237"/>
                <a:gd name="connsiteX4" fmla="*/ 3157709 w 4067617"/>
                <a:gd name="connsiteY4" fmla="*/ 167265 h 1779237"/>
                <a:gd name="connsiteX5" fmla="*/ 3905768 w 4067617"/>
                <a:gd name="connsiteY5" fmla="*/ 560643 h 1779237"/>
                <a:gd name="connsiteX6" fmla="*/ 4006427 w 4067617"/>
                <a:gd name="connsiteY6" fmla="*/ 1622788 h 1779237"/>
                <a:gd name="connsiteX7" fmla="*/ 0 w 4067617"/>
                <a:gd name="connsiteY7" fmla="*/ 1779237 h 177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7617" h="1779237">
                  <a:moveTo>
                    <a:pt x="0" y="1779237"/>
                  </a:moveTo>
                  <a:cubicBezTo>
                    <a:pt x="23740" y="1419095"/>
                    <a:pt x="48905" y="1051357"/>
                    <a:pt x="160248" y="717092"/>
                  </a:cubicBezTo>
                  <a:cubicBezTo>
                    <a:pt x="271590" y="383065"/>
                    <a:pt x="486915" y="82749"/>
                    <a:pt x="757081" y="15327"/>
                  </a:cubicBezTo>
                  <a:cubicBezTo>
                    <a:pt x="1266075" y="-111922"/>
                    <a:pt x="1687941" y="595779"/>
                    <a:pt x="2203108" y="569190"/>
                  </a:cubicBezTo>
                  <a:cubicBezTo>
                    <a:pt x="2535711" y="552097"/>
                    <a:pt x="2827005" y="230414"/>
                    <a:pt x="3157709" y="167265"/>
                  </a:cubicBezTo>
                  <a:cubicBezTo>
                    <a:pt x="3440219" y="113137"/>
                    <a:pt x="3735312" y="268399"/>
                    <a:pt x="3905768" y="560643"/>
                  </a:cubicBezTo>
                  <a:cubicBezTo>
                    <a:pt x="4076224" y="852887"/>
                    <a:pt x="4115871" y="1271905"/>
                    <a:pt x="4006427" y="1622788"/>
                  </a:cubicBezTo>
                  <a:lnTo>
                    <a:pt x="0" y="1779237"/>
                  </a:ln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2C705FBC-B809-4C8A-8A68-CDEBF4AC6874}"/>
                </a:ext>
              </a:extLst>
            </p:cNvPr>
            <p:cNvSpPr/>
            <p:nvPr/>
          </p:nvSpPr>
          <p:spPr>
            <a:xfrm>
              <a:off x="5295567" y="3083292"/>
              <a:ext cx="4059229" cy="1892034"/>
            </a:xfrm>
            <a:custGeom>
              <a:avLst/>
              <a:gdLst>
                <a:gd name="connsiteX0" fmla="*/ 56740 w 4059229"/>
                <a:gd name="connsiteY0" fmla="*/ 1818677 h 1892034"/>
                <a:gd name="connsiteX1" fmla="*/ 0 w 4059229"/>
                <a:gd name="connsiteY1" fmla="*/ 1814641 h 1892034"/>
                <a:gd name="connsiteX2" fmla="*/ 162622 w 4059229"/>
                <a:gd name="connsiteY2" fmla="*/ 740389 h 1892034"/>
                <a:gd name="connsiteX3" fmla="*/ 781059 w 4059229"/>
                <a:gd name="connsiteY3" fmla="*/ 15832 h 1892034"/>
                <a:gd name="connsiteX4" fmla="*/ 1559743 w 4059229"/>
                <a:gd name="connsiteY4" fmla="*/ 285286 h 1892034"/>
                <a:gd name="connsiteX5" fmla="*/ 2231359 w 4059229"/>
                <a:gd name="connsiteY5" fmla="*/ 568983 h 1892034"/>
                <a:gd name="connsiteX6" fmla="*/ 2734892 w 4059229"/>
                <a:gd name="connsiteY6" fmla="*/ 367427 h 1892034"/>
                <a:gd name="connsiteX7" fmla="*/ 3182874 w 4059229"/>
                <a:gd name="connsiteY7" fmla="*/ 167296 h 1892034"/>
                <a:gd name="connsiteX8" fmla="*/ 3957047 w 4059229"/>
                <a:gd name="connsiteY8" fmla="*/ 574443 h 1892034"/>
                <a:gd name="connsiteX9" fmla="*/ 3934019 w 4059229"/>
                <a:gd name="connsiteY9" fmla="*/ 1892035 h 1892034"/>
                <a:gd name="connsiteX10" fmla="*/ 3881316 w 4059229"/>
                <a:gd name="connsiteY10" fmla="*/ 1865446 h 1892034"/>
                <a:gd name="connsiteX11" fmla="*/ 3911466 w 4059229"/>
                <a:gd name="connsiteY11" fmla="*/ 621687 h 1892034"/>
                <a:gd name="connsiteX12" fmla="*/ 3189283 w 4059229"/>
                <a:gd name="connsiteY12" fmla="*/ 241841 h 1892034"/>
                <a:gd name="connsiteX13" fmla="*/ 2756734 w 4059229"/>
                <a:gd name="connsiteY13" fmla="*/ 436037 h 1892034"/>
                <a:gd name="connsiteX14" fmla="*/ 2231834 w 4059229"/>
                <a:gd name="connsiteY14" fmla="*/ 644240 h 1892034"/>
                <a:gd name="connsiteX15" fmla="*/ 1532679 w 4059229"/>
                <a:gd name="connsiteY15" fmla="*/ 352708 h 1892034"/>
                <a:gd name="connsiteX16" fmla="*/ 789843 w 4059229"/>
                <a:gd name="connsiteY16" fmla="*/ 89665 h 1892034"/>
                <a:gd name="connsiteX17" fmla="*/ 214850 w 4059229"/>
                <a:gd name="connsiteY17" fmla="*/ 768640 h 1892034"/>
                <a:gd name="connsiteX18" fmla="*/ 56740 w 4059229"/>
                <a:gd name="connsiteY18" fmla="*/ 1818677 h 189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59229" h="1892034">
                  <a:moveTo>
                    <a:pt x="56740" y="1818677"/>
                  </a:moveTo>
                  <a:lnTo>
                    <a:pt x="0" y="1814641"/>
                  </a:lnTo>
                  <a:cubicBezTo>
                    <a:pt x="23740" y="1455212"/>
                    <a:pt x="48193" y="1083675"/>
                    <a:pt x="162622" y="740389"/>
                  </a:cubicBezTo>
                  <a:cubicBezTo>
                    <a:pt x="290345" y="356744"/>
                    <a:pt x="527274" y="79219"/>
                    <a:pt x="781059" y="15832"/>
                  </a:cubicBezTo>
                  <a:cubicBezTo>
                    <a:pt x="1059771" y="-53727"/>
                    <a:pt x="1313793" y="118628"/>
                    <a:pt x="1559743" y="285286"/>
                  </a:cubicBezTo>
                  <a:cubicBezTo>
                    <a:pt x="1774119" y="430577"/>
                    <a:pt x="1995142" y="580853"/>
                    <a:pt x="2231359" y="568983"/>
                  </a:cubicBezTo>
                  <a:cubicBezTo>
                    <a:pt x="2404901" y="559962"/>
                    <a:pt x="2565149" y="466425"/>
                    <a:pt x="2734892" y="367427"/>
                  </a:cubicBezTo>
                  <a:cubicBezTo>
                    <a:pt x="2878284" y="283861"/>
                    <a:pt x="3026424" y="197209"/>
                    <a:pt x="3182874" y="167296"/>
                  </a:cubicBezTo>
                  <a:cubicBezTo>
                    <a:pt x="3476304" y="111268"/>
                    <a:pt x="3779944" y="271041"/>
                    <a:pt x="3957047" y="574443"/>
                  </a:cubicBezTo>
                  <a:cubicBezTo>
                    <a:pt x="4141273" y="890191"/>
                    <a:pt x="4040613" y="1550173"/>
                    <a:pt x="3934019" y="1892035"/>
                  </a:cubicBezTo>
                  <a:lnTo>
                    <a:pt x="3881316" y="1865446"/>
                  </a:lnTo>
                  <a:cubicBezTo>
                    <a:pt x="3990759" y="1515037"/>
                    <a:pt x="4072425" y="897550"/>
                    <a:pt x="3911466" y="621687"/>
                  </a:cubicBezTo>
                  <a:cubicBezTo>
                    <a:pt x="3746470" y="338701"/>
                    <a:pt x="3462773" y="189612"/>
                    <a:pt x="3189283" y="241841"/>
                  </a:cubicBezTo>
                  <a:cubicBezTo>
                    <a:pt x="3040669" y="270329"/>
                    <a:pt x="2896327" y="354607"/>
                    <a:pt x="2756734" y="436037"/>
                  </a:cubicBezTo>
                  <a:cubicBezTo>
                    <a:pt x="2589601" y="533610"/>
                    <a:pt x="2416534" y="634507"/>
                    <a:pt x="2231834" y="644240"/>
                  </a:cubicBezTo>
                  <a:cubicBezTo>
                    <a:pt x="1981610" y="657060"/>
                    <a:pt x="1753227" y="502273"/>
                    <a:pt x="1532679" y="352708"/>
                  </a:cubicBezTo>
                  <a:cubicBezTo>
                    <a:pt x="1283880" y="184151"/>
                    <a:pt x="1049088" y="24853"/>
                    <a:pt x="789843" y="89665"/>
                  </a:cubicBezTo>
                  <a:cubicBezTo>
                    <a:pt x="509231" y="159699"/>
                    <a:pt x="308862" y="486367"/>
                    <a:pt x="214850" y="768640"/>
                  </a:cubicBezTo>
                  <a:cubicBezTo>
                    <a:pt x="104220" y="1100293"/>
                    <a:pt x="80243" y="1465420"/>
                    <a:pt x="56740" y="1818677"/>
                  </a:cubicBez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6B54CD01-CB4D-40B0-97D8-CDE2AA4A13B1}"/>
              </a:ext>
            </a:extLst>
          </p:cNvPr>
          <p:cNvGrpSpPr/>
          <p:nvPr/>
        </p:nvGrpSpPr>
        <p:grpSpPr>
          <a:xfrm rot="9148252">
            <a:off x="9916011" y="5073227"/>
            <a:ext cx="4204374" cy="2184241"/>
            <a:chOff x="-846614" y="-999589"/>
            <a:chExt cx="4356730" cy="3597988"/>
          </a:xfrm>
        </p:grpSpPr>
        <p:sp>
          <p:nvSpPr>
            <p:cNvPr id="239" name="Graphic 104">
              <a:extLst>
                <a:ext uri="{FF2B5EF4-FFF2-40B4-BE49-F238E27FC236}">
                  <a16:creationId xmlns:a16="http://schemas.microsoft.com/office/drawing/2014/main" id="{3A71D4D6-2D97-4B08-A7C9-92DE92B683E5}"/>
                </a:ext>
              </a:extLst>
            </p:cNvPr>
            <p:cNvSpPr/>
            <p:nvPr/>
          </p:nvSpPr>
          <p:spPr>
            <a:xfrm>
              <a:off x="-846614" y="-999589"/>
              <a:ext cx="4356730" cy="3353166"/>
            </a:xfrm>
            <a:custGeom>
              <a:avLst/>
              <a:gdLst>
                <a:gd name="connsiteX0" fmla="*/ 3789279 w 4001311"/>
                <a:gd name="connsiteY0" fmla="*/ 479141 h 3382294"/>
                <a:gd name="connsiteX1" fmla="*/ 3566226 w 4001311"/>
                <a:gd name="connsiteY1" fmla="*/ 435822 h 3382294"/>
                <a:gd name="connsiteX2" fmla="*/ 2154053 w 4001311"/>
                <a:gd name="connsiteY2" fmla="*/ 2631 h 3382294"/>
                <a:gd name="connsiteX3" fmla="*/ 1029104 w 4001311"/>
                <a:gd name="connsiteY3" fmla="*/ 209271 h 3382294"/>
                <a:gd name="connsiteX4" fmla="*/ 303577 w 4001311"/>
                <a:gd name="connsiteY4" fmla="*/ 689144 h 3382294"/>
                <a:gd name="connsiteX5" fmla="*/ 95861 w 4001311"/>
                <a:gd name="connsiteY5" fmla="*/ 1166595 h 3382294"/>
                <a:gd name="connsiteX6" fmla="*/ 114427 w 4001311"/>
                <a:gd name="connsiteY6" fmla="*/ 2734286 h 3382294"/>
                <a:gd name="connsiteX7" fmla="*/ 310977 w 4001311"/>
                <a:gd name="connsiteY7" fmla="*/ 3124830 h 3382294"/>
                <a:gd name="connsiteX8" fmla="*/ 680399 w 4001311"/>
                <a:gd name="connsiteY8" fmla="*/ 3324743 h 3382294"/>
                <a:gd name="connsiteX9" fmla="*/ 1648754 w 4001311"/>
                <a:gd name="connsiteY9" fmla="*/ 3271738 h 3382294"/>
                <a:gd name="connsiteX10" fmla="*/ 2325311 w 4001311"/>
                <a:gd name="connsiteY10" fmla="*/ 2586571 h 3382294"/>
                <a:gd name="connsiteX11" fmla="*/ 2494013 w 4001311"/>
                <a:gd name="connsiteY11" fmla="*/ 2135622 h 3382294"/>
                <a:gd name="connsiteX12" fmla="*/ 2929625 w 4001311"/>
                <a:gd name="connsiteY12" fmla="*/ 1832658 h 3382294"/>
                <a:gd name="connsiteX13" fmla="*/ 3582639 w 4001311"/>
                <a:gd name="connsiteY13" fmla="*/ 1796738 h 3382294"/>
                <a:gd name="connsiteX14" fmla="*/ 3999282 w 4001311"/>
                <a:gd name="connsiteY14" fmla="*/ 1205743 h 3382294"/>
                <a:gd name="connsiteX15" fmla="*/ 3789279 w 4001311"/>
                <a:gd name="connsiteY15" fmla="*/ 479141 h 338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01311" h="3382294">
                  <a:moveTo>
                    <a:pt x="3789279" y="479141"/>
                  </a:moveTo>
                  <a:lnTo>
                    <a:pt x="3566226" y="435822"/>
                  </a:lnTo>
                  <a:cubicBezTo>
                    <a:pt x="3114067" y="233487"/>
                    <a:pt x="2648858" y="27789"/>
                    <a:pt x="2154053" y="2631"/>
                  </a:cubicBezTo>
                  <a:cubicBezTo>
                    <a:pt x="1770639" y="-16876"/>
                    <a:pt x="1388571" y="74067"/>
                    <a:pt x="1029104" y="209271"/>
                  </a:cubicBezTo>
                  <a:cubicBezTo>
                    <a:pt x="753853" y="312860"/>
                    <a:pt x="477257" y="451696"/>
                    <a:pt x="303577" y="689144"/>
                  </a:cubicBezTo>
                  <a:cubicBezTo>
                    <a:pt x="200527" y="830132"/>
                    <a:pt x="139988" y="997624"/>
                    <a:pt x="95861" y="1166595"/>
                  </a:cubicBezTo>
                  <a:cubicBezTo>
                    <a:pt x="-37997" y="1678217"/>
                    <a:pt x="-31540" y="2225893"/>
                    <a:pt x="114427" y="2734286"/>
                  </a:cubicBezTo>
                  <a:cubicBezTo>
                    <a:pt x="155055" y="2875813"/>
                    <a:pt x="209002" y="3018685"/>
                    <a:pt x="310977" y="3124830"/>
                  </a:cubicBezTo>
                  <a:cubicBezTo>
                    <a:pt x="409184" y="3226939"/>
                    <a:pt x="543985" y="3286267"/>
                    <a:pt x="680399" y="3324743"/>
                  </a:cubicBezTo>
                  <a:cubicBezTo>
                    <a:pt x="997624" y="3414341"/>
                    <a:pt x="1345790" y="3401291"/>
                    <a:pt x="1648754" y="3271738"/>
                  </a:cubicBezTo>
                  <a:cubicBezTo>
                    <a:pt x="1951853" y="3142184"/>
                    <a:pt x="2205578" y="2893705"/>
                    <a:pt x="2325311" y="2586571"/>
                  </a:cubicBezTo>
                  <a:cubicBezTo>
                    <a:pt x="2383698" y="2436703"/>
                    <a:pt x="2411545" y="2273786"/>
                    <a:pt x="2494013" y="2135622"/>
                  </a:cubicBezTo>
                  <a:cubicBezTo>
                    <a:pt x="2587512" y="1979028"/>
                    <a:pt x="2750429" y="1865753"/>
                    <a:pt x="2929625" y="1832658"/>
                  </a:cubicBezTo>
                  <a:cubicBezTo>
                    <a:pt x="3144875" y="1792837"/>
                    <a:pt x="3374116" y="1863466"/>
                    <a:pt x="3582639" y="1796738"/>
                  </a:cubicBezTo>
                  <a:cubicBezTo>
                    <a:pt x="3826544" y="1718710"/>
                    <a:pt x="3981793" y="1461083"/>
                    <a:pt x="3999282" y="1205743"/>
                  </a:cubicBezTo>
                  <a:cubicBezTo>
                    <a:pt x="4016771" y="950403"/>
                    <a:pt x="3919101" y="699772"/>
                    <a:pt x="3789279" y="479141"/>
                  </a:cubicBezTo>
                  <a:close/>
                </a:path>
              </a:pathLst>
            </a:custGeom>
            <a:solidFill>
              <a:srgbClr val="BDD7EE"/>
            </a:solidFill>
            <a:ln w="13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0" name="Graphic 106">
              <a:extLst>
                <a:ext uri="{FF2B5EF4-FFF2-40B4-BE49-F238E27FC236}">
                  <a16:creationId xmlns:a16="http://schemas.microsoft.com/office/drawing/2014/main" id="{E496BA60-EC14-4652-BBB5-BFB07DC77EF4}"/>
                </a:ext>
              </a:extLst>
            </p:cNvPr>
            <p:cNvSpPr/>
            <p:nvPr/>
          </p:nvSpPr>
          <p:spPr>
            <a:xfrm>
              <a:off x="-51979" y="-377813"/>
              <a:ext cx="3388634" cy="2976212"/>
            </a:xfrm>
            <a:custGeom>
              <a:avLst/>
              <a:gdLst>
                <a:gd name="connsiteX0" fmla="*/ 3065582 w 3236455"/>
                <a:gd name="connsiteY0" fmla="*/ 0 h 2696027"/>
                <a:gd name="connsiteX1" fmla="*/ 3221525 w 3236455"/>
                <a:gd name="connsiteY1" fmla="*/ 565306 h 2696027"/>
                <a:gd name="connsiteX2" fmla="*/ 2834951 w 3236455"/>
                <a:gd name="connsiteY2" fmla="*/ 1006130 h 2696027"/>
                <a:gd name="connsiteX3" fmla="*/ 2357588 w 3236455"/>
                <a:gd name="connsiteY3" fmla="*/ 1068805 h 2696027"/>
                <a:gd name="connsiteX4" fmla="*/ 1911933 w 3236455"/>
                <a:gd name="connsiteY4" fmla="*/ 1227472 h 2696027"/>
                <a:gd name="connsiteX5" fmla="*/ 1714992 w 3236455"/>
                <a:gd name="connsiteY5" fmla="*/ 1670897 h 2696027"/>
                <a:gd name="connsiteX6" fmla="*/ 1059267 w 3236455"/>
                <a:gd name="connsiteY6" fmla="*/ 2571621 h 2696027"/>
                <a:gd name="connsiteX7" fmla="*/ 0 w 3236455"/>
                <a:gd name="connsiteY7" fmla="*/ 2473151 h 269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36455" h="2696027">
                  <a:moveTo>
                    <a:pt x="3065582" y="0"/>
                  </a:moveTo>
                  <a:cubicBezTo>
                    <a:pt x="3206413" y="147024"/>
                    <a:pt x="3267106" y="366755"/>
                    <a:pt x="3221525" y="565306"/>
                  </a:cubicBezTo>
                  <a:cubicBezTo>
                    <a:pt x="3176067" y="763856"/>
                    <a:pt x="3025823" y="935157"/>
                    <a:pt x="2834951" y="1006130"/>
                  </a:cubicBezTo>
                  <a:cubicBezTo>
                    <a:pt x="2683964" y="1062364"/>
                    <a:pt x="2518360" y="1057409"/>
                    <a:pt x="2357588" y="1068805"/>
                  </a:cubicBezTo>
                  <a:cubicBezTo>
                    <a:pt x="2196815" y="1080200"/>
                    <a:pt x="2026505" y="1114014"/>
                    <a:pt x="1911933" y="1227472"/>
                  </a:cubicBezTo>
                  <a:cubicBezTo>
                    <a:pt x="1795626" y="1342663"/>
                    <a:pt x="1761316" y="1513840"/>
                    <a:pt x="1714992" y="1670897"/>
                  </a:cubicBezTo>
                  <a:cubicBezTo>
                    <a:pt x="1607108" y="2036166"/>
                    <a:pt x="1391465" y="2385333"/>
                    <a:pt x="1059267" y="2571621"/>
                  </a:cubicBezTo>
                  <a:cubicBezTo>
                    <a:pt x="727069" y="2757910"/>
                    <a:pt x="269028" y="2742798"/>
                    <a:pt x="0" y="2473151"/>
                  </a:cubicBezTo>
                </a:path>
              </a:pathLst>
            </a:custGeom>
            <a:noFill/>
            <a:ln w="12361" cap="flat">
              <a:solidFill>
                <a:schemeClr val="tx1">
                  <a:lumMod val="95000"/>
                  <a:lumOff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11ACB030-AF18-4FD5-ACE5-0C2420084408}"/>
              </a:ext>
            </a:extLst>
          </p:cNvPr>
          <p:cNvSpPr/>
          <p:nvPr/>
        </p:nvSpPr>
        <p:spPr>
          <a:xfrm>
            <a:off x="3822089" y="1731495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4" name="Freeform: Shape 243">
            <a:extLst>
              <a:ext uri="{FF2B5EF4-FFF2-40B4-BE49-F238E27FC236}">
                <a16:creationId xmlns:a16="http://schemas.microsoft.com/office/drawing/2014/main" id="{3BB15C4E-04DD-44F8-A02A-6A0697CDA087}"/>
              </a:ext>
            </a:extLst>
          </p:cNvPr>
          <p:cNvSpPr/>
          <p:nvPr/>
        </p:nvSpPr>
        <p:spPr>
          <a:xfrm>
            <a:off x="8983226" y="5974928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6" name="Freeform: Shape 245">
            <a:extLst>
              <a:ext uri="{FF2B5EF4-FFF2-40B4-BE49-F238E27FC236}">
                <a16:creationId xmlns:a16="http://schemas.microsoft.com/office/drawing/2014/main" id="{8772619D-FC60-4FEC-B8EB-DF5D64C5945A}"/>
              </a:ext>
            </a:extLst>
          </p:cNvPr>
          <p:cNvSpPr/>
          <p:nvPr/>
        </p:nvSpPr>
        <p:spPr>
          <a:xfrm>
            <a:off x="9494694" y="3191814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8" name="Freeform: Shape 247">
            <a:extLst>
              <a:ext uri="{FF2B5EF4-FFF2-40B4-BE49-F238E27FC236}">
                <a16:creationId xmlns:a16="http://schemas.microsoft.com/office/drawing/2014/main" id="{7D25326C-9814-438A-8888-0CFAB79B4DAF}"/>
              </a:ext>
            </a:extLst>
          </p:cNvPr>
          <p:cNvSpPr/>
          <p:nvPr/>
        </p:nvSpPr>
        <p:spPr>
          <a:xfrm>
            <a:off x="5711264" y="2504054"/>
            <a:ext cx="255873" cy="233710"/>
          </a:xfrm>
          <a:custGeom>
            <a:avLst/>
            <a:gdLst>
              <a:gd name="connsiteX0" fmla="*/ 125478 w 173458"/>
              <a:gd name="connsiteY0" fmla="*/ 162529 h 162552"/>
              <a:gd name="connsiteX1" fmla="*/ 131384 w 173458"/>
              <a:gd name="connsiteY1" fmla="*/ 159957 h 162552"/>
              <a:gd name="connsiteX2" fmla="*/ 139290 w 173458"/>
              <a:gd name="connsiteY2" fmla="*/ 2318 h 162552"/>
              <a:gd name="connsiteX3" fmla="*/ 75853 w 173458"/>
              <a:gd name="connsiteY3" fmla="*/ 40228 h 162552"/>
              <a:gd name="connsiteX4" fmla="*/ 4892 w 173458"/>
              <a:gd name="connsiteY4" fmla="*/ 60611 h 162552"/>
              <a:gd name="connsiteX5" fmla="*/ 125478 w 173458"/>
              <a:gd name="connsiteY5" fmla="*/ 162529 h 16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458" h="162552">
                <a:moveTo>
                  <a:pt x="125478" y="162529"/>
                </a:moveTo>
                <a:cubicBezTo>
                  <a:pt x="127764" y="162719"/>
                  <a:pt x="130050" y="161767"/>
                  <a:pt x="131384" y="159957"/>
                </a:cubicBezTo>
                <a:cubicBezTo>
                  <a:pt x="186534" y="87853"/>
                  <a:pt x="185676" y="15939"/>
                  <a:pt x="139290" y="2318"/>
                </a:cubicBezTo>
                <a:cubicBezTo>
                  <a:pt x="92712" y="-11398"/>
                  <a:pt x="75853" y="40228"/>
                  <a:pt x="75853" y="40228"/>
                </a:cubicBezTo>
                <a:cubicBezTo>
                  <a:pt x="75853" y="40228"/>
                  <a:pt x="26704" y="17272"/>
                  <a:pt x="4892" y="60611"/>
                </a:cubicBezTo>
                <a:cubicBezTo>
                  <a:pt x="-16730" y="103759"/>
                  <a:pt x="35086" y="153575"/>
                  <a:pt x="125478" y="162529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24" name="Freeform: Shape 243">
            <a:extLst>
              <a:ext uri="{FF2B5EF4-FFF2-40B4-BE49-F238E27FC236}">
                <a16:creationId xmlns:a16="http://schemas.microsoft.com/office/drawing/2014/main" id="{47ED9EEF-CCF7-4762-ABBB-27CCEB70B07F}"/>
              </a:ext>
            </a:extLst>
          </p:cNvPr>
          <p:cNvSpPr/>
          <p:nvPr/>
        </p:nvSpPr>
        <p:spPr>
          <a:xfrm>
            <a:off x="406896" y="6136518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26" name="Freeform: Shape 243">
            <a:extLst>
              <a:ext uri="{FF2B5EF4-FFF2-40B4-BE49-F238E27FC236}">
                <a16:creationId xmlns:a16="http://schemas.microsoft.com/office/drawing/2014/main" id="{1743331E-F964-4962-8312-4CE9DE1E977A}"/>
              </a:ext>
            </a:extLst>
          </p:cNvPr>
          <p:cNvSpPr/>
          <p:nvPr/>
        </p:nvSpPr>
        <p:spPr>
          <a:xfrm>
            <a:off x="7340284" y="3319839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28" name="Freeform: Shape 243">
            <a:extLst>
              <a:ext uri="{FF2B5EF4-FFF2-40B4-BE49-F238E27FC236}">
                <a16:creationId xmlns:a16="http://schemas.microsoft.com/office/drawing/2014/main" id="{696A3A6D-DADB-49A1-9E77-840F51E1101D}"/>
              </a:ext>
            </a:extLst>
          </p:cNvPr>
          <p:cNvSpPr/>
          <p:nvPr/>
        </p:nvSpPr>
        <p:spPr>
          <a:xfrm>
            <a:off x="8186499" y="1298713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30" name="Freeform: Shape 243">
            <a:extLst>
              <a:ext uri="{FF2B5EF4-FFF2-40B4-BE49-F238E27FC236}">
                <a16:creationId xmlns:a16="http://schemas.microsoft.com/office/drawing/2014/main" id="{0ACC060D-2842-46D5-AAED-EFA925EA770B}"/>
              </a:ext>
            </a:extLst>
          </p:cNvPr>
          <p:cNvSpPr/>
          <p:nvPr/>
        </p:nvSpPr>
        <p:spPr>
          <a:xfrm>
            <a:off x="11125778" y="3429000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1" name="Freeform: Shape 243">
            <a:extLst>
              <a:ext uri="{FF2B5EF4-FFF2-40B4-BE49-F238E27FC236}">
                <a16:creationId xmlns:a16="http://schemas.microsoft.com/office/drawing/2014/main" id="{972F5663-07FB-411B-AC91-72CA68F2EA2B}"/>
              </a:ext>
            </a:extLst>
          </p:cNvPr>
          <p:cNvSpPr/>
          <p:nvPr/>
        </p:nvSpPr>
        <p:spPr>
          <a:xfrm>
            <a:off x="3960690" y="5844625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3" name="Freeform: Shape 243">
            <a:extLst>
              <a:ext uri="{FF2B5EF4-FFF2-40B4-BE49-F238E27FC236}">
                <a16:creationId xmlns:a16="http://schemas.microsoft.com/office/drawing/2014/main" id="{954D6DF2-30F0-4AF9-9FE0-F863E38C3C9E}"/>
              </a:ext>
            </a:extLst>
          </p:cNvPr>
          <p:cNvSpPr/>
          <p:nvPr/>
        </p:nvSpPr>
        <p:spPr>
          <a:xfrm>
            <a:off x="232141" y="4804983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5" name="Freeform: Shape 245">
            <a:extLst>
              <a:ext uri="{FF2B5EF4-FFF2-40B4-BE49-F238E27FC236}">
                <a16:creationId xmlns:a16="http://schemas.microsoft.com/office/drawing/2014/main" id="{925782EF-033A-4072-A7F1-F51DD23778FE}"/>
              </a:ext>
            </a:extLst>
          </p:cNvPr>
          <p:cNvSpPr/>
          <p:nvPr/>
        </p:nvSpPr>
        <p:spPr>
          <a:xfrm>
            <a:off x="9994483" y="4587944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9" name="Freeform: Shape 245">
            <a:extLst>
              <a:ext uri="{FF2B5EF4-FFF2-40B4-BE49-F238E27FC236}">
                <a16:creationId xmlns:a16="http://schemas.microsoft.com/office/drawing/2014/main" id="{52E07012-8914-464C-BBCA-4968BF2A68A7}"/>
              </a:ext>
            </a:extLst>
          </p:cNvPr>
          <p:cNvSpPr/>
          <p:nvPr/>
        </p:nvSpPr>
        <p:spPr>
          <a:xfrm>
            <a:off x="6046735" y="979624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0" name="Freeform: Shape 245">
            <a:extLst>
              <a:ext uri="{FF2B5EF4-FFF2-40B4-BE49-F238E27FC236}">
                <a16:creationId xmlns:a16="http://schemas.microsoft.com/office/drawing/2014/main" id="{141EEBD7-F836-401D-AB40-7FA182DCD251}"/>
              </a:ext>
            </a:extLst>
          </p:cNvPr>
          <p:cNvSpPr/>
          <p:nvPr/>
        </p:nvSpPr>
        <p:spPr>
          <a:xfrm>
            <a:off x="2663118" y="6274605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1" name="Freeform: Shape 245">
            <a:extLst>
              <a:ext uri="{FF2B5EF4-FFF2-40B4-BE49-F238E27FC236}">
                <a16:creationId xmlns:a16="http://schemas.microsoft.com/office/drawing/2014/main" id="{B87A55A4-C37B-4471-833C-0BF193A56876}"/>
              </a:ext>
            </a:extLst>
          </p:cNvPr>
          <p:cNvSpPr/>
          <p:nvPr/>
        </p:nvSpPr>
        <p:spPr>
          <a:xfrm>
            <a:off x="868283" y="3045372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2" name="Freeform: Shape 245">
            <a:extLst>
              <a:ext uri="{FF2B5EF4-FFF2-40B4-BE49-F238E27FC236}">
                <a16:creationId xmlns:a16="http://schemas.microsoft.com/office/drawing/2014/main" id="{49915435-D470-465D-81A4-C5670ECEB275}"/>
              </a:ext>
            </a:extLst>
          </p:cNvPr>
          <p:cNvSpPr/>
          <p:nvPr/>
        </p:nvSpPr>
        <p:spPr>
          <a:xfrm>
            <a:off x="1155283" y="1798173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4" name="Freeform: Shape 245">
            <a:extLst>
              <a:ext uri="{FF2B5EF4-FFF2-40B4-BE49-F238E27FC236}">
                <a16:creationId xmlns:a16="http://schemas.microsoft.com/office/drawing/2014/main" id="{5F008D47-C51E-436B-935C-211559849276}"/>
              </a:ext>
            </a:extLst>
          </p:cNvPr>
          <p:cNvSpPr/>
          <p:nvPr/>
        </p:nvSpPr>
        <p:spPr>
          <a:xfrm>
            <a:off x="10828181" y="1865077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55" name="Graphic 1">
            <a:extLst>
              <a:ext uri="{FF2B5EF4-FFF2-40B4-BE49-F238E27FC236}">
                <a16:creationId xmlns:a16="http://schemas.microsoft.com/office/drawing/2014/main" id="{BB772657-602A-4DF0-8655-7D63A171FFEA}"/>
              </a:ext>
            </a:extLst>
          </p:cNvPr>
          <p:cNvGrpSpPr/>
          <p:nvPr/>
        </p:nvGrpSpPr>
        <p:grpSpPr>
          <a:xfrm rot="16200000">
            <a:off x="11382807" y="1457905"/>
            <a:ext cx="1809262" cy="3191373"/>
            <a:chOff x="6189058" y="3162106"/>
            <a:chExt cx="1730882" cy="3154111"/>
          </a:xfrm>
        </p:grpSpPr>
        <p:sp>
          <p:nvSpPr>
            <p:cNvPr id="256" name="Freeform: Shape 194">
              <a:extLst>
                <a:ext uri="{FF2B5EF4-FFF2-40B4-BE49-F238E27FC236}">
                  <a16:creationId xmlns:a16="http://schemas.microsoft.com/office/drawing/2014/main" id="{A8849518-D14E-4D8F-9299-54091C8EEF5C}"/>
                </a:ext>
              </a:extLst>
            </p:cNvPr>
            <p:cNvSpPr/>
            <p:nvPr/>
          </p:nvSpPr>
          <p:spPr>
            <a:xfrm>
              <a:off x="7809071" y="5030533"/>
              <a:ext cx="110869" cy="227171"/>
            </a:xfrm>
            <a:custGeom>
              <a:avLst/>
              <a:gdLst>
                <a:gd name="connsiteX0" fmla="*/ 0 w 110870"/>
                <a:gd name="connsiteY0" fmla="*/ 163258 h 227171"/>
                <a:gd name="connsiteX1" fmla="*/ 110871 w 110870"/>
                <a:gd name="connsiteY1" fmla="*/ 227171 h 227171"/>
                <a:gd name="connsiteX2" fmla="*/ 102965 w 110870"/>
                <a:gd name="connsiteY2" fmla="*/ 173545 h 227171"/>
                <a:gd name="connsiteX3" fmla="*/ 106108 w 110870"/>
                <a:gd name="connsiteY3" fmla="*/ 0 h 227171"/>
                <a:gd name="connsiteX4" fmla="*/ 105251 w 110870"/>
                <a:gd name="connsiteY4" fmla="*/ 2572 h 227171"/>
                <a:gd name="connsiteX5" fmla="*/ 0 w 110870"/>
                <a:gd name="connsiteY5" fmla="*/ 163258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870" h="227171">
                  <a:moveTo>
                    <a:pt x="0" y="163258"/>
                  </a:moveTo>
                  <a:cubicBezTo>
                    <a:pt x="36957" y="184594"/>
                    <a:pt x="73914" y="205930"/>
                    <a:pt x="110871" y="227171"/>
                  </a:cubicBezTo>
                  <a:cubicBezTo>
                    <a:pt x="104584" y="204121"/>
                    <a:pt x="101632" y="185738"/>
                    <a:pt x="102965" y="173545"/>
                  </a:cubicBezTo>
                  <a:cubicBezTo>
                    <a:pt x="106489" y="140208"/>
                    <a:pt x="107347" y="78105"/>
                    <a:pt x="106108" y="0"/>
                  </a:cubicBezTo>
                  <a:cubicBezTo>
                    <a:pt x="105823" y="857"/>
                    <a:pt x="105537" y="1714"/>
                    <a:pt x="105251" y="2572"/>
                  </a:cubicBezTo>
                  <a:cubicBezTo>
                    <a:pt x="83153" y="63532"/>
                    <a:pt x="49530" y="121634"/>
                    <a:pt x="0" y="163258"/>
                  </a:cubicBezTo>
                  <a:close/>
                </a:path>
              </a:pathLst>
            </a:custGeom>
            <a:solidFill>
              <a:srgbClr val="E59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57" name="Graphic 1">
              <a:extLst>
                <a:ext uri="{FF2B5EF4-FFF2-40B4-BE49-F238E27FC236}">
                  <a16:creationId xmlns:a16="http://schemas.microsoft.com/office/drawing/2014/main" id="{26CD125A-0CA2-4487-BE1C-397EF712B1E2}"/>
                </a:ext>
              </a:extLst>
            </p:cNvPr>
            <p:cNvGrpSpPr/>
            <p:nvPr/>
          </p:nvGrpSpPr>
          <p:grpSpPr>
            <a:xfrm>
              <a:off x="6740616" y="3670041"/>
              <a:ext cx="862038" cy="405515"/>
              <a:chOff x="6740616" y="3670041"/>
              <a:chExt cx="862038" cy="405515"/>
            </a:xfrm>
            <a:solidFill>
              <a:srgbClr val="D17A66"/>
            </a:solidFill>
          </p:grpSpPr>
          <p:sp>
            <p:nvSpPr>
              <p:cNvPr id="262" name="Freeform: Shape 196">
                <a:extLst>
                  <a:ext uri="{FF2B5EF4-FFF2-40B4-BE49-F238E27FC236}">
                    <a16:creationId xmlns:a16="http://schemas.microsoft.com/office/drawing/2014/main" id="{E386408B-CDEE-4B20-8182-F70F9C818B15}"/>
                  </a:ext>
                </a:extLst>
              </p:cNvPr>
              <p:cNvSpPr/>
              <p:nvPr/>
            </p:nvSpPr>
            <p:spPr>
              <a:xfrm>
                <a:off x="6740616" y="3670041"/>
                <a:ext cx="131791" cy="319349"/>
              </a:xfrm>
              <a:custGeom>
                <a:avLst/>
                <a:gdLst>
                  <a:gd name="connsiteX0" fmla="*/ 988 w 131791"/>
                  <a:gd name="connsiteY0" fmla="*/ 321 h 319349"/>
                  <a:gd name="connsiteX1" fmla="*/ 69854 w 131791"/>
                  <a:gd name="connsiteY1" fmla="*/ 158055 h 319349"/>
                  <a:gd name="connsiteX2" fmla="*/ 103572 w 131791"/>
                  <a:gd name="connsiteY2" fmla="*/ 237208 h 319349"/>
                  <a:gd name="connsiteX3" fmla="*/ 131767 w 131791"/>
                  <a:gd name="connsiteY3" fmla="*/ 318647 h 319349"/>
                  <a:gd name="connsiteX4" fmla="*/ 131385 w 131791"/>
                  <a:gd name="connsiteY4" fmla="*/ 319314 h 319349"/>
                  <a:gd name="connsiteX5" fmla="*/ 130719 w 131791"/>
                  <a:gd name="connsiteY5" fmla="*/ 319028 h 319349"/>
                  <a:gd name="connsiteX6" fmla="*/ 93571 w 131791"/>
                  <a:gd name="connsiteY6" fmla="*/ 241304 h 319349"/>
                  <a:gd name="connsiteX7" fmla="*/ 61853 w 131791"/>
                  <a:gd name="connsiteY7" fmla="*/ 161294 h 319349"/>
                  <a:gd name="connsiteX8" fmla="*/ 36 w 131791"/>
                  <a:gd name="connsiteY8" fmla="*/ 703 h 319349"/>
                  <a:gd name="connsiteX9" fmla="*/ 321 w 131791"/>
                  <a:gd name="connsiteY9" fmla="*/ 36 h 319349"/>
                  <a:gd name="connsiteX10" fmla="*/ 988 w 131791"/>
                  <a:gd name="connsiteY10" fmla="*/ 321 h 3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91" h="319349">
                    <a:moveTo>
                      <a:pt x="988" y="321"/>
                    </a:moveTo>
                    <a:cubicBezTo>
                      <a:pt x="24229" y="52804"/>
                      <a:pt x="47185" y="105382"/>
                      <a:pt x="69854" y="158055"/>
                    </a:cubicBezTo>
                    <a:cubicBezTo>
                      <a:pt x="81284" y="184345"/>
                      <a:pt x="93285" y="210443"/>
                      <a:pt x="103572" y="237208"/>
                    </a:cubicBezTo>
                    <a:cubicBezTo>
                      <a:pt x="113574" y="264069"/>
                      <a:pt x="123766" y="290929"/>
                      <a:pt x="131767" y="318647"/>
                    </a:cubicBezTo>
                    <a:cubicBezTo>
                      <a:pt x="131862" y="318933"/>
                      <a:pt x="131671" y="319219"/>
                      <a:pt x="131385" y="319314"/>
                    </a:cubicBezTo>
                    <a:cubicBezTo>
                      <a:pt x="131100" y="319409"/>
                      <a:pt x="130909" y="319314"/>
                      <a:pt x="130719" y="319028"/>
                    </a:cubicBezTo>
                    <a:cubicBezTo>
                      <a:pt x="117003" y="293692"/>
                      <a:pt x="105382" y="267403"/>
                      <a:pt x="93571" y="241304"/>
                    </a:cubicBezTo>
                    <a:cubicBezTo>
                      <a:pt x="82046" y="215015"/>
                      <a:pt x="72235" y="188059"/>
                      <a:pt x="61853" y="161294"/>
                    </a:cubicBezTo>
                    <a:cubicBezTo>
                      <a:pt x="40993" y="107859"/>
                      <a:pt x="20324" y="54328"/>
                      <a:pt x="36" y="703"/>
                    </a:cubicBezTo>
                    <a:cubicBezTo>
                      <a:pt x="-59" y="417"/>
                      <a:pt x="36" y="131"/>
                      <a:pt x="321" y="36"/>
                    </a:cubicBezTo>
                    <a:cubicBezTo>
                      <a:pt x="607" y="-60"/>
                      <a:pt x="893" y="36"/>
                      <a:pt x="988" y="32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3" name="Freeform: Shape 197">
                <a:extLst>
                  <a:ext uri="{FF2B5EF4-FFF2-40B4-BE49-F238E27FC236}">
                    <a16:creationId xmlns:a16="http://schemas.microsoft.com/office/drawing/2014/main" id="{EB18CFC8-0E21-408E-981D-C806852B5E3B}"/>
                  </a:ext>
                </a:extLst>
              </p:cNvPr>
              <p:cNvSpPr/>
              <p:nvPr/>
            </p:nvSpPr>
            <p:spPr>
              <a:xfrm>
                <a:off x="7072519" y="3696461"/>
                <a:ext cx="126035" cy="211301"/>
              </a:xfrm>
              <a:custGeom>
                <a:avLst/>
                <a:gdLst>
                  <a:gd name="connsiteX0" fmla="*/ 1031 w 126035"/>
                  <a:gd name="connsiteY0" fmla="*/ 381 h 211301"/>
                  <a:gd name="connsiteX1" fmla="*/ 66754 w 126035"/>
                  <a:gd name="connsiteY1" fmla="*/ 103537 h 211301"/>
                  <a:gd name="connsiteX2" fmla="*/ 98948 w 126035"/>
                  <a:gd name="connsiteY2" fmla="*/ 155543 h 211301"/>
                  <a:gd name="connsiteX3" fmla="*/ 125999 w 126035"/>
                  <a:gd name="connsiteY3" fmla="*/ 210598 h 211301"/>
                  <a:gd name="connsiteX4" fmla="*/ 125714 w 126035"/>
                  <a:gd name="connsiteY4" fmla="*/ 211265 h 211301"/>
                  <a:gd name="connsiteX5" fmla="*/ 125047 w 126035"/>
                  <a:gd name="connsiteY5" fmla="*/ 211074 h 211301"/>
                  <a:gd name="connsiteX6" fmla="*/ 89614 w 126035"/>
                  <a:gd name="connsiteY6" fmla="*/ 160973 h 211301"/>
                  <a:gd name="connsiteX7" fmla="*/ 59324 w 126035"/>
                  <a:gd name="connsiteY7" fmla="*/ 107823 h 211301"/>
                  <a:gd name="connsiteX8" fmla="*/ 79 w 126035"/>
                  <a:gd name="connsiteY8" fmla="*/ 762 h 211301"/>
                  <a:gd name="connsiteX9" fmla="*/ 269 w 126035"/>
                  <a:gd name="connsiteY9" fmla="*/ 0 h 211301"/>
                  <a:gd name="connsiteX10" fmla="*/ 1031 w 126035"/>
                  <a:gd name="connsiteY10" fmla="*/ 381 h 2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035" h="211301">
                    <a:moveTo>
                      <a:pt x="1031" y="381"/>
                    </a:moveTo>
                    <a:cubicBezTo>
                      <a:pt x="23225" y="34671"/>
                      <a:pt x="45132" y="69056"/>
                      <a:pt x="66754" y="103537"/>
                    </a:cubicBezTo>
                    <a:cubicBezTo>
                      <a:pt x="77708" y="120777"/>
                      <a:pt x="89138" y="137636"/>
                      <a:pt x="98948" y="155543"/>
                    </a:cubicBezTo>
                    <a:cubicBezTo>
                      <a:pt x="108759" y="173450"/>
                      <a:pt x="118094" y="191548"/>
                      <a:pt x="125999" y="210598"/>
                    </a:cubicBezTo>
                    <a:cubicBezTo>
                      <a:pt x="126095" y="210884"/>
                      <a:pt x="125999" y="211169"/>
                      <a:pt x="125714" y="211265"/>
                    </a:cubicBezTo>
                    <a:cubicBezTo>
                      <a:pt x="125523" y="211360"/>
                      <a:pt x="125238" y="211265"/>
                      <a:pt x="125047" y="211074"/>
                    </a:cubicBezTo>
                    <a:cubicBezTo>
                      <a:pt x="112093" y="195072"/>
                      <a:pt x="100663" y="178118"/>
                      <a:pt x="89614" y="160973"/>
                    </a:cubicBezTo>
                    <a:cubicBezTo>
                      <a:pt x="78565" y="143828"/>
                      <a:pt x="69230" y="125635"/>
                      <a:pt x="59324" y="107823"/>
                    </a:cubicBezTo>
                    <a:cubicBezTo>
                      <a:pt x="39322" y="72295"/>
                      <a:pt x="19605" y="36576"/>
                      <a:pt x="79" y="762"/>
                    </a:cubicBezTo>
                    <a:cubicBezTo>
                      <a:pt x="-112" y="476"/>
                      <a:pt x="79" y="191"/>
                      <a:pt x="269" y="0"/>
                    </a:cubicBezTo>
                    <a:cubicBezTo>
                      <a:pt x="555" y="95"/>
                      <a:pt x="841" y="95"/>
                      <a:pt x="1031" y="38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4" name="Freeform: Shape 198">
                <a:extLst>
                  <a:ext uri="{FF2B5EF4-FFF2-40B4-BE49-F238E27FC236}">
                    <a16:creationId xmlns:a16="http://schemas.microsoft.com/office/drawing/2014/main" id="{45B03C84-51F3-497A-9635-A37A464658A2}"/>
                  </a:ext>
                </a:extLst>
              </p:cNvPr>
              <p:cNvSpPr/>
              <p:nvPr/>
            </p:nvSpPr>
            <p:spPr>
              <a:xfrm>
                <a:off x="7410350" y="3753563"/>
                <a:ext cx="86145" cy="126293"/>
              </a:xfrm>
              <a:custGeom>
                <a:avLst/>
                <a:gdLst>
                  <a:gd name="connsiteX0" fmla="*/ 956 w 86145"/>
                  <a:gd name="connsiteY0" fmla="*/ 143 h 126293"/>
                  <a:gd name="connsiteX1" fmla="*/ 46676 w 86145"/>
                  <a:gd name="connsiteY1" fmla="*/ 60627 h 126293"/>
                  <a:gd name="connsiteX2" fmla="*/ 68870 w 86145"/>
                  <a:gd name="connsiteY2" fmla="*/ 91392 h 126293"/>
                  <a:gd name="connsiteX3" fmla="*/ 86110 w 86145"/>
                  <a:gd name="connsiteY3" fmla="*/ 125492 h 126293"/>
                  <a:gd name="connsiteX4" fmla="*/ 85824 w 86145"/>
                  <a:gd name="connsiteY4" fmla="*/ 126254 h 126293"/>
                  <a:gd name="connsiteX5" fmla="*/ 85253 w 86145"/>
                  <a:gd name="connsiteY5" fmla="*/ 126159 h 126293"/>
                  <a:gd name="connsiteX6" fmla="*/ 59916 w 86145"/>
                  <a:gd name="connsiteY6" fmla="*/ 97584 h 126293"/>
                  <a:gd name="connsiteX7" fmla="*/ 39533 w 86145"/>
                  <a:gd name="connsiteY7" fmla="*/ 65675 h 126293"/>
                  <a:gd name="connsiteX8" fmla="*/ 99 w 86145"/>
                  <a:gd name="connsiteY8" fmla="*/ 905 h 126293"/>
                  <a:gd name="connsiteX9" fmla="*/ 289 w 86145"/>
                  <a:gd name="connsiteY9" fmla="*/ 143 h 126293"/>
                  <a:gd name="connsiteX10" fmla="*/ 956 w 86145"/>
                  <a:gd name="connsiteY10" fmla="*/ 143 h 12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145" h="126293">
                    <a:moveTo>
                      <a:pt x="956" y="143"/>
                    </a:moveTo>
                    <a:cubicBezTo>
                      <a:pt x="16482" y="20145"/>
                      <a:pt x="31722" y="40338"/>
                      <a:pt x="46676" y="60627"/>
                    </a:cubicBezTo>
                    <a:cubicBezTo>
                      <a:pt x="54201" y="70818"/>
                      <a:pt x="62393" y="80438"/>
                      <a:pt x="68870" y="91392"/>
                    </a:cubicBezTo>
                    <a:cubicBezTo>
                      <a:pt x="75347" y="102251"/>
                      <a:pt x="81538" y="113300"/>
                      <a:pt x="86110" y="125492"/>
                    </a:cubicBezTo>
                    <a:cubicBezTo>
                      <a:pt x="86205" y="125778"/>
                      <a:pt x="86110" y="126063"/>
                      <a:pt x="85824" y="126254"/>
                    </a:cubicBezTo>
                    <a:cubicBezTo>
                      <a:pt x="85634" y="126349"/>
                      <a:pt x="85443" y="126254"/>
                      <a:pt x="85253" y="126159"/>
                    </a:cubicBezTo>
                    <a:cubicBezTo>
                      <a:pt x="75728" y="117396"/>
                      <a:pt x="67631" y="107585"/>
                      <a:pt x="59916" y="97584"/>
                    </a:cubicBezTo>
                    <a:cubicBezTo>
                      <a:pt x="52201" y="87582"/>
                      <a:pt x="46200" y="76343"/>
                      <a:pt x="39533" y="65675"/>
                    </a:cubicBezTo>
                    <a:cubicBezTo>
                      <a:pt x="26102" y="44244"/>
                      <a:pt x="12958" y="22622"/>
                      <a:pt x="99" y="905"/>
                    </a:cubicBezTo>
                    <a:cubicBezTo>
                      <a:pt x="-91" y="619"/>
                      <a:pt x="4" y="333"/>
                      <a:pt x="289" y="143"/>
                    </a:cubicBezTo>
                    <a:cubicBezTo>
                      <a:pt x="575" y="-48"/>
                      <a:pt x="861" y="-48"/>
                      <a:pt x="956" y="143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5" name="Freeform: Shape 199">
                <a:extLst>
                  <a:ext uri="{FF2B5EF4-FFF2-40B4-BE49-F238E27FC236}">
                    <a16:creationId xmlns:a16="http://schemas.microsoft.com/office/drawing/2014/main" id="{1995C960-62AC-4782-8304-74CCFBF31843}"/>
                  </a:ext>
                </a:extLst>
              </p:cNvPr>
              <p:cNvSpPr/>
              <p:nvPr/>
            </p:nvSpPr>
            <p:spPr>
              <a:xfrm>
                <a:off x="6901525" y="3991319"/>
                <a:ext cx="71686" cy="84236"/>
              </a:xfrm>
              <a:custGeom>
                <a:avLst/>
                <a:gdLst>
                  <a:gd name="connsiteX0" fmla="*/ 861 w 71686"/>
                  <a:gd name="connsiteY0" fmla="*/ 36 h 84236"/>
                  <a:gd name="connsiteX1" fmla="*/ 48296 w 71686"/>
                  <a:gd name="connsiteY1" fmla="*/ 31659 h 84236"/>
                  <a:gd name="connsiteX2" fmla="*/ 65536 w 71686"/>
                  <a:gd name="connsiteY2" fmla="*/ 55185 h 84236"/>
                  <a:gd name="connsiteX3" fmla="*/ 71632 w 71686"/>
                  <a:gd name="connsiteY3" fmla="*/ 83665 h 84236"/>
                  <a:gd name="connsiteX4" fmla="*/ 71060 w 71686"/>
                  <a:gd name="connsiteY4" fmla="*/ 84237 h 84236"/>
                  <a:gd name="connsiteX5" fmla="*/ 70584 w 71686"/>
                  <a:gd name="connsiteY5" fmla="*/ 83951 h 84236"/>
                  <a:gd name="connsiteX6" fmla="*/ 55916 w 71686"/>
                  <a:gd name="connsiteY6" fmla="*/ 60234 h 84236"/>
                  <a:gd name="connsiteX7" fmla="*/ 41628 w 71686"/>
                  <a:gd name="connsiteY7" fmla="*/ 37279 h 84236"/>
                  <a:gd name="connsiteX8" fmla="*/ 290 w 71686"/>
                  <a:gd name="connsiteY8" fmla="*/ 1083 h 84236"/>
                  <a:gd name="connsiteX9" fmla="*/ 99 w 71686"/>
                  <a:gd name="connsiteY9" fmla="*/ 321 h 84236"/>
                  <a:gd name="connsiteX10" fmla="*/ 861 w 71686"/>
                  <a:gd name="connsiteY10" fmla="*/ 36 h 84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86" h="84236">
                    <a:moveTo>
                      <a:pt x="861" y="36"/>
                    </a:moveTo>
                    <a:cubicBezTo>
                      <a:pt x="18673" y="6513"/>
                      <a:pt x="35056" y="17466"/>
                      <a:pt x="48296" y="31659"/>
                    </a:cubicBezTo>
                    <a:cubicBezTo>
                      <a:pt x="54868" y="38707"/>
                      <a:pt x="61631" y="46137"/>
                      <a:pt x="65536" y="55185"/>
                    </a:cubicBezTo>
                    <a:cubicBezTo>
                      <a:pt x="69441" y="64139"/>
                      <a:pt x="72108" y="73759"/>
                      <a:pt x="71632" y="83665"/>
                    </a:cubicBezTo>
                    <a:cubicBezTo>
                      <a:pt x="71632" y="83951"/>
                      <a:pt x="71346" y="84237"/>
                      <a:pt x="71060" y="84237"/>
                    </a:cubicBezTo>
                    <a:cubicBezTo>
                      <a:pt x="70870" y="84237"/>
                      <a:pt x="70679" y="84141"/>
                      <a:pt x="70584" y="83951"/>
                    </a:cubicBezTo>
                    <a:cubicBezTo>
                      <a:pt x="65250" y="75759"/>
                      <a:pt x="60869" y="67854"/>
                      <a:pt x="55916" y="60234"/>
                    </a:cubicBezTo>
                    <a:cubicBezTo>
                      <a:pt x="51058" y="52709"/>
                      <a:pt x="47153" y="44517"/>
                      <a:pt x="41628" y="37279"/>
                    </a:cubicBezTo>
                    <a:cubicBezTo>
                      <a:pt x="30674" y="22800"/>
                      <a:pt x="16673" y="10323"/>
                      <a:pt x="290" y="1083"/>
                    </a:cubicBezTo>
                    <a:cubicBezTo>
                      <a:pt x="4" y="893"/>
                      <a:pt x="-91" y="607"/>
                      <a:pt x="99" y="321"/>
                    </a:cubicBezTo>
                    <a:cubicBezTo>
                      <a:pt x="385" y="36"/>
                      <a:pt x="671" y="-60"/>
                      <a:pt x="861" y="36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6" name="Freeform: Shape 200">
                <a:extLst>
                  <a:ext uri="{FF2B5EF4-FFF2-40B4-BE49-F238E27FC236}">
                    <a16:creationId xmlns:a16="http://schemas.microsoft.com/office/drawing/2014/main" id="{DCD43B23-96ED-4B00-9575-D0FD3C7DB7F4}"/>
                  </a:ext>
                </a:extLst>
              </p:cNvPr>
              <p:cNvSpPr/>
              <p:nvPr/>
            </p:nvSpPr>
            <p:spPr>
              <a:xfrm>
                <a:off x="7204875" y="3912810"/>
                <a:ext cx="397778" cy="47995"/>
              </a:xfrm>
              <a:custGeom>
                <a:avLst/>
                <a:gdLst>
                  <a:gd name="connsiteX0" fmla="*/ 691 w 397778"/>
                  <a:gd name="connsiteY0" fmla="*/ 25205 h 47995"/>
                  <a:gd name="connsiteX1" fmla="*/ 101752 w 397778"/>
                  <a:gd name="connsiteY1" fmla="*/ 41493 h 47995"/>
                  <a:gd name="connsiteX2" fmla="*/ 152329 w 397778"/>
                  <a:gd name="connsiteY2" fmla="*/ 38826 h 47995"/>
                  <a:gd name="connsiteX3" fmla="*/ 200812 w 397778"/>
                  <a:gd name="connsiteY3" fmla="*/ 24443 h 47995"/>
                  <a:gd name="connsiteX4" fmla="*/ 249484 w 397778"/>
                  <a:gd name="connsiteY4" fmla="*/ 6441 h 47995"/>
                  <a:gd name="connsiteX5" fmla="*/ 301967 w 397778"/>
                  <a:gd name="connsiteY5" fmla="*/ 250 h 47995"/>
                  <a:gd name="connsiteX6" fmla="*/ 397598 w 397778"/>
                  <a:gd name="connsiteY6" fmla="*/ 38826 h 47995"/>
                  <a:gd name="connsiteX7" fmla="*/ 397598 w 397778"/>
                  <a:gd name="connsiteY7" fmla="*/ 39588 h 47995"/>
                  <a:gd name="connsiteX8" fmla="*/ 396931 w 397778"/>
                  <a:gd name="connsiteY8" fmla="*/ 39683 h 47995"/>
                  <a:gd name="connsiteX9" fmla="*/ 301491 w 397778"/>
                  <a:gd name="connsiteY9" fmla="*/ 11108 h 47995"/>
                  <a:gd name="connsiteX10" fmla="*/ 276726 w 397778"/>
                  <a:gd name="connsiteY10" fmla="*/ 12346 h 47995"/>
                  <a:gd name="connsiteX11" fmla="*/ 252247 w 397778"/>
                  <a:gd name="connsiteY11" fmla="*/ 16918 h 47995"/>
                  <a:gd name="connsiteX12" fmla="*/ 203764 w 397778"/>
                  <a:gd name="connsiteY12" fmla="*/ 32730 h 47995"/>
                  <a:gd name="connsiteX13" fmla="*/ 153377 w 397778"/>
                  <a:gd name="connsiteY13" fmla="*/ 45970 h 47995"/>
                  <a:gd name="connsiteX14" fmla="*/ 101371 w 397778"/>
                  <a:gd name="connsiteY14" fmla="*/ 47017 h 47995"/>
                  <a:gd name="connsiteX15" fmla="*/ 406 w 397778"/>
                  <a:gd name="connsiteY15" fmla="*/ 26348 h 47995"/>
                  <a:gd name="connsiteX16" fmla="*/ 25 w 397778"/>
                  <a:gd name="connsiteY16" fmla="*/ 25681 h 47995"/>
                  <a:gd name="connsiteX17" fmla="*/ 691 w 397778"/>
                  <a:gd name="connsiteY17" fmla="*/ 25205 h 4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7778" h="47995">
                    <a:moveTo>
                      <a:pt x="691" y="25205"/>
                    </a:moveTo>
                    <a:cubicBezTo>
                      <a:pt x="34124" y="32635"/>
                      <a:pt x="67747" y="39969"/>
                      <a:pt x="101752" y="41493"/>
                    </a:cubicBezTo>
                    <a:cubicBezTo>
                      <a:pt x="118706" y="42445"/>
                      <a:pt x="135756" y="41683"/>
                      <a:pt x="152329" y="38826"/>
                    </a:cubicBezTo>
                    <a:cubicBezTo>
                      <a:pt x="168998" y="36159"/>
                      <a:pt x="184905" y="30634"/>
                      <a:pt x="200812" y="24443"/>
                    </a:cubicBezTo>
                    <a:cubicBezTo>
                      <a:pt x="216719" y="18252"/>
                      <a:pt x="232530" y="11394"/>
                      <a:pt x="249484" y="6441"/>
                    </a:cubicBezTo>
                    <a:cubicBezTo>
                      <a:pt x="266344" y="1488"/>
                      <a:pt x="284346" y="-798"/>
                      <a:pt x="301967" y="250"/>
                    </a:cubicBezTo>
                    <a:cubicBezTo>
                      <a:pt x="337210" y="2440"/>
                      <a:pt x="371881" y="15490"/>
                      <a:pt x="397598" y="38826"/>
                    </a:cubicBezTo>
                    <a:cubicBezTo>
                      <a:pt x="397789" y="39016"/>
                      <a:pt x="397884" y="39397"/>
                      <a:pt x="397598" y="39588"/>
                    </a:cubicBezTo>
                    <a:cubicBezTo>
                      <a:pt x="397408" y="39778"/>
                      <a:pt x="397122" y="39778"/>
                      <a:pt x="396931" y="39683"/>
                    </a:cubicBezTo>
                    <a:cubicBezTo>
                      <a:pt x="367880" y="21681"/>
                      <a:pt x="334829" y="11394"/>
                      <a:pt x="301491" y="11108"/>
                    </a:cubicBezTo>
                    <a:cubicBezTo>
                      <a:pt x="293204" y="10822"/>
                      <a:pt x="284917" y="11203"/>
                      <a:pt x="276726" y="12346"/>
                    </a:cubicBezTo>
                    <a:cubicBezTo>
                      <a:pt x="268534" y="13204"/>
                      <a:pt x="260343" y="14728"/>
                      <a:pt x="252247" y="16918"/>
                    </a:cubicBezTo>
                    <a:cubicBezTo>
                      <a:pt x="236054" y="21014"/>
                      <a:pt x="220052" y="27110"/>
                      <a:pt x="203764" y="32730"/>
                    </a:cubicBezTo>
                    <a:cubicBezTo>
                      <a:pt x="187572" y="38445"/>
                      <a:pt x="170713" y="43779"/>
                      <a:pt x="153377" y="45970"/>
                    </a:cubicBezTo>
                    <a:cubicBezTo>
                      <a:pt x="136042" y="48351"/>
                      <a:pt x="118611" y="48541"/>
                      <a:pt x="101371" y="47017"/>
                    </a:cubicBezTo>
                    <a:cubicBezTo>
                      <a:pt x="66890" y="43969"/>
                      <a:pt x="33457" y="35206"/>
                      <a:pt x="406" y="26348"/>
                    </a:cubicBezTo>
                    <a:cubicBezTo>
                      <a:pt x="120" y="26253"/>
                      <a:pt x="-71" y="25967"/>
                      <a:pt x="25" y="25681"/>
                    </a:cubicBezTo>
                    <a:cubicBezTo>
                      <a:pt x="120" y="25300"/>
                      <a:pt x="406" y="25205"/>
                      <a:pt x="691" y="25205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8" name="Graphic 1">
              <a:extLst>
                <a:ext uri="{FF2B5EF4-FFF2-40B4-BE49-F238E27FC236}">
                  <a16:creationId xmlns:a16="http://schemas.microsoft.com/office/drawing/2014/main" id="{90E538BB-0CDF-491A-BED2-102CE97D3FC8}"/>
                </a:ext>
              </a:extLst>
            </p:cNvPr>
            <p:cNvGrpSpPr/>
            <p:nvPr/>
          </p:nvGrpSpPr>
          <p:grpSpPr>
            <a:xfrm>
              <a:off x="6189058" y="3162106"/>
              <a:ext cx="1487044" cy="3154111"/>
              <a:chOff x="6189058" y="3162106"/>
              <a:chExt cx="1487044" cy="3154111"/>
            </a:xfrm>
          </p:grpSpPr>
          <p:sp>
            <p:nvSpPr>
              <p:cNvPr id="259" name="Freeform: Shape 202">
                <a:extLst>
                  <a:ext uri="{FF2B5EF4-FFF2-40B4-BE49-F238E27FC236}">
                    <a16:creationId xmlns:a16="http://schemas.microsoft.com/office/drawing/2014/main" id="{B7ADC56A-C50A-4034-BD67-7D57FCADD87D}"/>
                  </a:ext>
                </a:extLst>
              </p:cNvPr>
              <p:cNvSpPr/>
              <p:nvPr/>
            </p:nvSpPr>
            <p:spPr>
              <a:xfrm>
                <a:off x="6189058" y="4214234"/>
                <a:ext cx="140239" cy="230415"/>
              </a:xfrm>
              <a:custGeom>
                <a:avLst/>
                <a:gdLst>
                  <a:gd name="connsiteX0" fmla="*/ 137256 w 140239"/>
                  <a:gd name="connsiteY0" fmla="*/ 182505 h 230415"/>
                  <a:gd name="connsiteX1" fmla="*/ 127636 w 140239"/>
                  <a:gd name="connsiteY1" fmla="*/ 107543 h 230415"/>
                  <a:gd name="connsiteX2" fmla="*/ 89822 w 140239"/>
                  <a:gd name="connsiteY2" fmla="*/ 36296 h 230415"/>
                  <a:gd name="connsiteX3" fmla="*/ 52579 w 140239"/>
                  <a:gd name="connsiteY3" fmla="*/ 2387 h 230415"/>
                  <a:gd name="connsiteX4" fmla="*/ 1 w 140239"/>
                  <a:gd name="connsiteY4" fmla="*/ 11531 h 230415"/>
                  <a:gd name="connsiteX5" fmla="*/ 73153 w 140239"/>
                  <a:gd name="connsiteY5" fmla="*/ 230416 h 230415"/>
                  <a:gd name="connsiteX6" fmla="*/ 87536 w 140239"/>
                  <a:gd name="connsiteY6" fmla="*/ 228987 h 230415"/>
                  <a:gd name="connsiteX7" fmla="*/ 137256 w 140239"/>
                  <a:gd name="connsiteY7" fmla="*/ 182505 h 23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239" h="230415">
                    <a:moveTo>
                      <a:pt x="137256" y="182505"/>
                    </a:moveTo>
                    <a:cubicBezTo>
                      <a:pt x="144591" y="157930"/>
                      <a:pt x="137256" y="131356"/>
                      <a:pt x="127636" y="107543"/>
                    </a:cubicBezTo>
                    <a:cubicBezTo>
                      <a:pt x="117539" y="82587"/>
                      <a:pt x="104871" y="58680"/>
                      <a:pt x="89822" y="36296"/>
                    </a:cubicBezTo>
                    <a:cubicBezTo>
                      <a:pt x="80297" y="22104"/>
                      <a:pt x="68867" y="7816"/>
                      <a:pt x="52579" y="2387"/>
                    </a:cubicBezTo>
                    <a:cubicBezTo>
                      <a:pt x="34958" y="-3518"/>
                      <a:pt x="16860" y="2292"/>
                      <a:pt x="1" y="11531"/>
                    </a:cubicBezTo>
                    <a:cubicBezTo>
                      <a:pt x="-189" y="52203"/>
                      <a:pt x="29719" y="133070"/>
                      <a:pt x="73153" y="230416"/>
                    </a:cubicBezTo>
                    <a:cubicBezTo>
                      <a:pt x="78011" y="230416"/>
                      <a:pt x="82869" y="230034"/>
                      <a:pt x="87536" y="228987"/>
                    </a:cubicBezTo>
                    <a:cubicBezTo>
                      <a:pt x="110872" y="223653"/>
                      <a:pt x="130494" y="205269"/>
                      <a:pt x="137256" y="182505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0" name="Freeform: Shape 203">
                <a:extLst>
                  <a:ext uri="{FF2B5EF4-FFF2-40B4-BE49-F238E27FC236}">
                    <a16:creationId xmlns:a16="http://schemas.microsoft.com/office/drawing/2014/main" id="{BC6779D5-1EF5-483B-820F-8285F5B3E137}"/>
                  </a:ext>
                </a:extLst>
              </p:cNvPr>
              <p:cNvSpPr/>
              <p:nvPr/>
            </p:nvSpPr>
            <p:spPr>
              <a:xfrm>
                <a:off x="6431470" y="4792027"/>
                <a:ext cx="1244631" cy="1524190"/>
              </a:xfrm>
              <a:custGeom>
                <a:avLst/>
                <a:gdLst>
                  <a:gd name="connsiteX0" fmla="*/ 716661 w 1244631"/>
                  <a:gd name="connsiteY0" fmla="*/ 575405 h 1524190"/>
                  <a:gd name="connsiteX1" fmla="*/ 396526 w 1244631"/>
                  <a:gd name="connsiteY1" fmla="*/ 362903 h 1524190"/>
                  <a:gd name="connsiteX2" fmla="*/ 0 w 1244631"/>
                  <a:gd name="connsiteY2" fmla="*/ 0 h 1524190"/>
                  <a:gd name="connsiteX3" fmla="*/ 110109 w 1244631"/>
                  <a:gd name="connsiteY3" fmla="*/ 222218 h 1524190"/>
                  <a:gd name="connsiteX4" fmla="*/ 592169 w 1244631"/>
                  <a:gd name="connsiteY4" fmla="*/ 658749 h 1524190"/>
                  <a:gd name="connsiteX5" fmla="*/ 964216 w 1244631"/>
                  <a:gd name="connsiteY5" fmla="*/ 1524190 h 1524190"/>
                  <a:gd name="connsiteX6" fmla="*/ 1244632 w 1244631"/>
                  <a:gd name="connsiteY6" fmla="*/ 1524190 h 1524190"/>
                  <a:gd name="connsiteX7" fmla="*/ 895826 w 1244631"/>
                  <a:gd name="connsiteY7" fmla="*/ 866680 h 1524190"/>
                  <a:gd name="connsiteX8" fmla="*/ 716661 w 1244631"/>
                  <a:gd name="connsiteY8" fmla="*/ 575405 h 152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31" h="1524190">
                    <a:moveTo>
                      <a:pt x="716661" y="575405"/>
                    </a:moveTo>
                    <a:cubicBezTo>
                      <a:pt x="626840" y="483489"/>
                      <a:pt x="506158" y="429958"/>
                      <a:pt x="396526" y="362903"/>
                    </a:cubicBezTo>
                    <a:cubicBezTo>
                      <a:pt x="242697" y="268891"/>
                      <a:pt x="107823" y="144494"/>
                      <a:pt x="0" y="0"/>
                    </a:cubicBezTo>
                    <a:cubicBezTo>
                      <a:pt x="42577" y="84296"/>
                      <a:pt x="82201" y="162496"/>
                      <a:pt x="110109" y="222218"/>
                    </a:cubicBezTo>
                    <a:cubicBezTo>
                      <a:pt x="220218" y="457581"/>
                      <a:pt x="455581" y="571405"/>
                      <a:pt x="592169" y="658749"/>
                    </a:cubicBezTo>
                    <a:cubicBezTo>
                      <a:pt x="728853" y="746093"/>
                      <a:pt x="964216" y="1524190"/>
                      <a:pt x="964216" y="1524190"/>
                    </a:cubicBezTo>
                    <a:lnTo>
                      <a:pt x="1244632" y="1524190"/>
                    </a:lnTo>
                    <a:cubicBezTo>
                      <a:pt x="1119949" y="1309593"/>
                      <a:pt x="1003554" y="1090231"/>
                      <a:pt x="895826" y="866680"/>
                    </a:cubicBezTo>
                    <a:cubicBezTo>
                      <a:pt x="846106" y="763619"/>
                      <a:pt x="796766" y="657415"/>
                      <a:pt x="716661" y="575405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1" name="Freeform: Shape 204">
                <a:extLst>
                  <a:ext uri="{FF2B5EF4-FFF2-40B4-BE49-F238E27FC236}">
                    <a16:creationId xmlns:a16="http://schemas.microsoft.com/office/drawing/2014/main" id="{B22E54BD-2E10-4CE7-99A6-76329F8F4AC3}"/>
                  </a:ext>
                </a:extLst>
              </p:cNvPr>
              <p:cNvSpPr/>
              <p:nvPr/>
            </p:nvSpPr>
            <p:spPr>
              <a:xfrm>
                <a:off x="6411893" y="3162106"/>
                <a:ext cx="116219" cy="142343"/>
              </a:xfrm>
              <a:custGeom>
                <a:avLst/>
                <a:gdLst>
                  <a:gd name="connsiteX0" fmla="*/ 115780 w 116219"/>
                  <a:gd name="connsiteY0" fmla="*/ 72488 h 142343"/>
                  <a:gd name="connsiteX1" fmla="*/ 94348 w 116219"/>
                  <a:gd name="connsiteY1" fmla="*/ 16576 h 142343"/>
                  <a:gd name="connsiteX2" fmla="*/ 58725 w 116219"/>
                  <a:gd name="connsiteY2" fmla="*/ 669 h 142343"/>
                  <a:gd name="connsiteX3" fmla="*/ 27102 w 116219"/>
                  <a:gd name="connsiteY3" fmla="*/ 7146 h 142343"/>
                  <a:gd name="connsiteX4" fmla="*/ 337 w 116219"/>
                  <a:gd name="connsiteY4" fmla="*/ 38674 h 142343"/>
                  <a:gd name="connsiteX5" fmla="*/ 1098 w 116219"/>
                  <a:gd name="connsiteY5" fmla="*/ 71154 h 142343"/>
                  <a:gd name="connsiteX6" fmla="*/ 24244 w 116219"/>
                  <a:gd name="connsiteY6" fmla="*/ 124304 h 142343"/>
                  <a:gd name="connsiteX7" fmla="*/ 78060 w 116219"/>
                  <a:gd name="connsiteY7" fmla="*/ 140496 h 142343"/>
                  <a:gd name="connsiteX8" fmla="*/ 115780 w 116219"/>
                  <a:gd name="connsiteY8" fmla="*/ 72488 h 14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19" h="142343">
                    <a:moveTo>
                      <a:pt x="115780" y="72488"/>
                    </a:moveTo>
                    <a:cubicBezTo>
                      <a:pt x="113493" y="52485"/>
                      <a:pt x="104826" y="34102"/>
                      <a:pt x="94348" y="16576"/>
                    </a:cubicBezTo>
                    <a:cubicBezTo>
                      <a:pt x="87014" y="4289"/>
                      <a:pt x="72726" y="-2188"/>
                      <a:pt x="58725" y="669"/>
                    </a:cubicBezTo>
                    <a:lnTo>
                      <a:pt x="27102" y="7146"/>
                    </a:lnTo>
                    <a:cubicBezTo>
                      <a:pt x="11957" y="10194"/>
                      <a:pt x="1098" y="23244"/>
                      <a:pt x="337" y="38674"/>
                    </a:cubicBezTo>
                    <a:cubicBezTo>
                      <a:pt x="-235" y="49533"/>
                      <a:pt x="-140" y="60391"/>
                      <a:pt x="1098" y="71154"/>
                    </a:cubicBezTo>
                    <a:cubicBezTo>
                      <a:pt x="3480" y="90681"/>
                      <a:pt x="10528" y="110207"/>
                      <a:pt x="24244" y="124304"/>
                    </a:cubicBezTo>
                    <a:cubicBezTo>
                      <a:pt x="37960" y="138401"/>
                      <a:pt x="59201" y="146116"/>
                      <a:pt x="78060" y="140496"/>
                    </a:cubicBezTo>
                    <a:cubicBezTo>
                      <a:pt x="105112" y="132591"/>
                      <a:pt x="118923" y="100491"/>
                      <a:pt x="115780" y="72488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267" name="Graphic 1">
            <a:extLst>
              <a:ext uri="{FF2B5EF4-FFF2-40B4-BE49-F238E27FC236}">
                <a16:creationId xmlns:a16="http://schemas.microsoft.com/office/drawing/2014/main" id="{B746ACD9-0988-40D9-B13F-DF1225E2C060}"/>
              </a:ext>
            </a:extLst>
          </p:cNvPr>
          <p:cNvGrpSpPr/>
          <p:nvPr/>
        </p:nvGrpSpPr>
        <p:grpSpPr>
          <a:xfrm rot="5400000">
            <a:off x="-921955" y="452639"/>
            <a:ext cx="1809262" cy="3191373"/>
            <a:chOff x="6189058" y="3162106"/>
            <a:chExt cx="1730882" cy="3154111"/>
          </a:xfrm>
        </p:grpSpPr>
        <p:sp>
          <p:nvSpPr>
            <p:cNvPr id="268" name="Freeform: Shape 194">
              <a:extLst>
                <a:ext uri="{FF2B5EF4-FFF2-40B4-BE49-F238E27FC236}">
                  <a16:creationId xmlns:a16="http://schemas.microsoft.com/office/drawing/2014/main" id="{B4128EFB-911E-4BCA-806E-9DA71606C6F5}"/>
                </a:ext>
              </a:extLst>
            </p:cNvPr>
            <p:cNvSpPr/>
            <p:nvPr/>
          </p:nvSpPr>
          <p:spPr>
            <a:xfrm>
              <a:off x="7809071" y="5030533"/>
              <a:ext cx="110869" cy="227171"/>
            </a:xfrm>
            <a:custGeom>
              <a:avLst/>
              <a:gdLst>
                <a:gd name="connsiteX0" fmla="*/ 0 w 110870"/>
                <a:gd name="connsiteY0" fmla="*/ 163258 h 227171"/>
                <a:gd name="connsiteX1" fmla="*/ 110871 w 110870"/>
                <a:gd name="connsiteY1" fmla="*/ 227171 h 227171"/>
                <a:gd name="connsiteX2" fmla="*/ 102965 w 110870"/>
                <a:gd name="connsiteY2" fmla="*/ 173545 h 227171"/>
                <a:gd name="connsiteX3" fmla="*/ 106108 w 110870"/>
                <a:gd name="connsiteY3" fmla="*/ 0 h 227171"/>
                <a:gd name="connsiteX4" fmla="*/ 105251 w 110870"/>
                <a:gd name="connsiteY4" fmla="*/ 2572 h 227171"/>
                <a:gd name="connsiteX5" fmla="*/ 0 w 110870"/>
                <a:gd name="connsiteY5" fmla="*/ 163258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870" h="227171">
                  <a:moveTo>
                    <a:pt x="0" y="163258"/>
                  </a:moveTo>
                  <a:cubicBezTo>
                    <a:pt x="36957" y="184594"/>
                    <a:pt x="73914" y="205930"/>
                    <a:pt x="110871" y="227171"/>
                  </a:cubicBezTo>
                  <a:cubicBezTo>
                    <a:pt x="104584" y="204121"/>
                    <a:pt x="101632" y="185738"/>
                    <a:pt x="102965" y="173545"/>
                  </a:cubicBezTo>
                  <a:cubicBezTo>
                    <a:pt x="106489" y="140208"/>
                    <a:pt x="107347" y="78105"/>
                    <a:pt x="106108" y="0"/>
                  </a:cubicBezTo>
                  <a:cubicBezTo>
                    <a:pt x="105823" y="857"/>
                    <a:pt x="105537" y="1714"/>
                    <a:pt x="105251" y="2572"/>
                  </a:cubicBezTo>
                  <a:cubicBezTo>
                    <a:pt x="83153" y="63532"/>
                    <a:pt x="49530" y="121634"/>
                    <a:pt x="0" y="163258"/>
                  </a:cubicBezTo>
                  <a:close/>
                </a:path>
              </a:pathLst>
            </a:custGeom>
            <a:solidFill>
              <a:srgbClr val="E59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69" name="Graphic 1">
              <a:extLst>
                <a:ext uri="{FF2B5EF4-FFF2-40B4-BE49-F238E27FC236}">
                  <a16:creationId xmlns:a16="http://schemas.microsoft.com/office/drawing/2014/main" id="{0EB064B5-1C76-4386-AF84-88C8E3B897D3}"/>
                </a:ext>
              </a:extLst>
            </p:cNvPr>
            <p:cNvGrpSpPr/>
            <p:nvPr/>
          </p:nvGrpSpPr>
          <p:grpSpPr>
            <a:xfrm>
              <a:off x="6740616" y="3670041"/>
              <a:ext cx="862038" cy="405515"/>
              <a:chOff x="6740616" y="3670041"/>
              <a:chExt cx="862038" cy="405515"/>
            </a:xfrm>
            <a:solidFill>
              <a:srgbClr val="D17A66"/>
            </a:solidFill>
          </p:grpSpPr>
          <p:sp>
            <p:nvSpPr>
              <p:cNvPr id="274" name="Freeform: Shape 196">
                <a:extLst>
                  <a:ext uri="{FF2B5EF4-FFF2-40B4-BE49-F238E27FC236}">
                    <a16:creationId xmlns:a16="http://schemas.microsoft.com/office/drawing/2014/main" id="{E509DB80-C5C2-493D-A6E6-E0533271217D}"/>
                  </a:ext>
                </a:extLst>
              </p:cNvPr>
              <p:cNvSpPr/>
              <p:nvPr/>
            </p:nvSpPr>
            <p:spPr>
              <a:xfrm>
                <a:off x="6740616" y="3670041"/>
                <a:ext cx="131791" cy="319349"/>
              </a:xfrm>
              <a:custGeom>
                <a:avLst/>
                <a:gdLst>
                  <a:gd name="connsiteX0" fmla="*/ 988 w 131791"/>
                  <a:gd name="connsiteY0" fmla="*/ 321 h 319349"/>
                  <a:gd name="connsiteX1" fmla="*/ 69854 w 131791"/>
                  <a:gd name="connsiteY1" fmla="*/ 158055 h 319349"/>
                  <a:gd name="connsiteX2" fmla="*/ 103572 w 131791"/>
                  <a:gd name="connsiteY2" fmla="*/ 237208 h 319349"/>
                  <a:gd name="connsiteX3" fmla="*/ 131767 w 131791"/>
                  <a:gd name="connsiteY3" fmla="*/ 318647 h 319349"/>
                  <a:gd name="connsiteX4" fmla="*/ 131385 w 131791"/>
                  <a:gd name="connsiteY4" fmla="*/ 319314 h 319349"/>
                  <a:gd name="connsiteX5" fmla="*/ 130719 w 131791"/>
                  <a:gd name="connsiteY5" fmla="*/ 319028 h 319349"/>
                  <a:gd name="connsiteX6" fmla="*/ 93571 w 131791"/>
                  <a:gd name="connsiteY6" fmla="*/ 241304 h 319349"/>
                  <a:gd name="connsiteX7" fmla="*/ 61853 w 131791"/>
                  <a:gd name="connsiteY7" fmla="*/ 161294 h 319349"/>
                  <a:gd name="connsiteX8" fmla="*/ 36 w 131791"/>
                  <a:gd name="connsiteY8" fmla="*/ 703 h 319349"/>
                  <a:gd name="connsiteX9" fmla="*/ 321 w 131791"/>
                  <a:gd name="connsiteY9" fmla="*/ 36 h 319349"/>
                  <a:gd name="connsiteX10" fmla="*/ 988 w 131791"/>
                  <a:gd name="connsiteY10" fmla="*/ 321 h 3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91" h="319349">
                    <a:moveTo>
                      <a:pt x="988" y="321"/>
                    </a:moveTo>
                    <a:cubicBezTo>
                      <a:pt x="24229" y="52804"/>
                      <a:pt x="47185" y="105382"/>
                      <a:pt x="69854" y="158055"/>
                    </a:cubicBezTo>
                    <a:cubicBezTo>
                      <a:pt x="81284" y="184345"/>
                      <a:pt x="93285" y="210443"/>
                      <a:pt x="103572" y="237208"/>
                    </a:cubicBezTo>
                    <a:cubicBezTo>
                      <a:pt x="113574" y="264069"/>
                      <a:pt x="123766" y="290929"/>
                      <a:pt x="131767" y="318647"/>
                    </a:cubicBezTo>
                    <a:cubicBezTo>
                      <a:pt x="131862" y="318933"/>
                      <a:pt x="131671" y="319219"/>
                      <a:pt x="131385" y="319314"/>
                    </a:cubicBezTo>
                    <a:cubicBezTo>
                      <a:pt x="131100" y="319409"/>
                      <a:pt x="130909" y="319314"/>
                      <a:pt x="130719" y="319028"/>
                    </a:cubicBezTo>
                    <a:cubicBezTo>
                      <a:pt x="117003" y="293692"/>
                      <a:pt x="105382" y="267403"/>
                      <a:pt x="93571" y="241304"/>
                    </a:cubicBezTo>
                    <a:cubicBezTo>
                      <a:pt x="82046" y="215015"/>
                      <a:pt x="72235" y="188059"/>
                      <a:pt x="61853" y="161294"/>
                    </a:cubicBezTo>
                    <a:cubicBezTo>
                      <a:pt x="40993" y="107859"/>
                      <a:pt x="20324" y="54328"/>
                      <a:pt x="36" y="703"/>
                    </a:cubicBezTo>
                    <a:cubicBezTo>
                      <a:pt x="-59" y="417"/>
                      <a:pt x="36" y="131"/>
                      <a:pt x="321" y="36"/>
                    </a:cubicBezTo>
                    <a:cubicBezTo>
                      <a:pt x="607" y="-60"/>
                      <a:pt x="893" y="36"/>
                      <a:pt x="988" y="32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5" name="Freeform: Shape 197">
                <a:extLst>
                  <a:ext uri="{FF2B5EF4-FFF2-40B4-BE49-F238E27FC236}">
                    <a16:creationId xmlns:a16="http://schemas.microsoft.com/office/drawing/2014/main" id="{D5F5A531-B8A8-4908-AA57-4E8656B8C6A2}"/>
                  </a:ext>
                </a:extLst>
              </p:cNvPr>
              <p:cNvSpPr/>
              <p:nvPr/>
            </p:nvSpPr>
            <p:spPr>
              <a:xfrm>
                <a:off x="7072519" y="3696461"/>
                <a:ext cx="126035" cy="211301"/>
              </a:xfrm>
              <a:custGeom>
                <a:avLst/>
                <a:gdLst>
                  <a:gd name="connsiteX0" fmla="*/ 1031 w 126035"/>
                  <a:gd name="connsiteY0" fmla="*/ 381 h 211301"/>
                  <a:gd name="connsiteX1" fmla="*/ 66754 w 126035"/>
                  <a:gd name="connsiteY1" fmla="*/ 103537 h 211301"/>
                  <a:gd name="connsiteX2" fmla="*/ 98948 w 126035"/>
                  <a:gd name="connsiteY2" fmla="*/ 155543 h 211301"/>
                  <a:gd name="connsiteX3" fmla="*/ 125999 w 126035"/>
                  <a:gd name="connsiteY3" fmla="*/ 210598 h 211301"/>
                  <a:gd name="connsiteX4" fmla="*/ 125714 w 126035"/>
                  <a:gd name="connsiteY4" fmla="*/ 211265 h 211301"/>
                  <a:gd name="connsiteX5" fmla="*/ 125047 w 126035"/>
                  <a:gd name="connsiteY5" fmla="*/ 211074 h 211301"/>
                  <a:gd name="connsiteX6" fmla="*/ 89614 w 126035"/>
                  <a:gd name="connsiteY6" fmla="*/ 160973 h 211301"/>
                  <a:gd name="connsiteX7" fmla="*/ 59324 w 126035"/>
                  <a:gd name="connsiteY7" fmla="*/ 107823 h 211301"/>
                  <a:gd name="connsiteX8" fmla="*/ 79 w 126035"/>
                  <a:gd name="connsiteY8" fmla="*/ 762 h 211301"/>
                  <a:gd name="connsiteX9" fmla="*/ 269 w 126035"/>
                  <a:gd name="connsiteY9" fmla="*/ 0 h 211301"/>
                  <a:gd name="connsiteX10" fmla="*/ 1031 w 126035"/>
                  <a:gd name="connsiteY10" fmla="*/ 381 h 2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035" h="211301">
                    <a:moveTo>
                      <a:pt x="1031" y="381"/>
                    </a:moveTo>
                    <a:cubicBezTo>
                      <a:pt x="23225" y="34671"/>
                      <a:pt x="45132" y="69056"/>
                      <a:pt x="66754" y="103537"/>
                    </a:cubicBezTo>
                    <a:cubicBezTo>
                      <a:pt x="77708" y="120777"/>
                      <a:pt x="89138" y="137636"/>
                      <a:pt x="98948" y="155543"/>
                    </a:cubicBezTo>
                    <a:cubicBezTo>
                      <a:pt x="108759" y="173450"/>
                      <a:pt x="118094" y="191548"/>
                      <a:pt x="125999" y="210598"/>
                    </a:cubicBezTo>
                    <a:cubicBezTo>
                      <a:pt x="126095" y="210884"/>
                      <a:pt x="125999" y="211169"/>
                      <a:pt x="125714" y="211265"/>
                    </a:cubicBezTo>
                    <a:cubicBezTo>
                      <a:pt x="125523" y="211360"/>
                      <a:pt x="125238" y="211265"/>
                      <a:pt x="125047" y="211074"/>
                    </a:cubicBezTo>
                    <a:cubicBezTo>
                      <a:pt x="112093" y="195072"/>
                      <a:pt x="100663" y="178118"/>
                      <a:pt x="89614" y="160973"/>
                    </a:cubicBezTo>
                    <a:cubicBezTo>
                      <a:pt x="78565" y="143828"/>
                      <a:pt x="69230" y="125635"/>
                      <a:pt x="59324" y="107823"/>
                    </a:cubicBezTo>
                    <a:cubicBezTo>
                      <a:pt x="39322" y="72295"/>
                      <a:pt x="19605" y="36576"/>
                      <a:pt x="79" y="762"/>
                    </a:cubicBezTo>
                    <a:cubicBezTo>
                      <a:pt x="-112" y="476"/>
                      <a:pt x="79" y="191"/>
                      <a:pt x="269" y="0"/>
                    </a:cubicBezTo>
                    <a:cubicBezTo>
                      <a:pt x="555" y="95"/>
                      <a:pt x="841" y="95"/>
                      <a:pt x="1031" y="38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6" name="Freeform: Shape 198">
                <a:extLst>
                  <a:ext uri="{FF2B5EF4-FFF2-40B4-BE49-F238E27FC236}">
                    <a16:creationId xmlns:a16="http://schemas.microsoft.com/office/drawing/2014/main" id="{C45BACD1-E5DC-498A-A5B9-1271FB6135F3}"/>
                  </a:ext>
                </a:extLst>
              </p:cNvPr>
              <p:cNvSpPr/>
              <p:nvPr/>
            </p:nvSpPr>
            <p:spPr>
              <a:xfrm>
                <a:off x="7410350" y="3753563"/>
                <a:ext cx="86145" cy="126293"/>
              </a:xfrm>
              <a:custGeom>
                <a:avLst/>
                <a:gdLst>
                  <a:gd name="connsiteX0" fmla="*/ 956 w 86145"/>
                  <a:gd name="connsiteY0" fmla="*/ 143 h 126293"/>
                  <a:gd name="connsiteX1" fmla="*/ 46676 w 86145"/>
                  <a:gd name="connsiteY1" fmla="*/ 60627 h 126293"/>
                  <a:gd name="connsiteX2" fmla="*/ 68870 w 86145"/>
                  <a:gd name="connsiteY2" fmla="*/ 91392 h 126293"/>
                  <a:gd name="connsiteX3" fmla="*/ 86110 w 86145"/>
                  <a:gd name="connsiteY3" fmla="*/ 125492 h 126293"/>
                  <a:gd name="connsiteX4" fmla="*/ 85824 w 86145"/>
                  <a:gd name="connsiteY4" fmla="*/ 126254 h 126293"/>
                  <a:gd name="connsiteX5" fmla="*/ 85253 w 86145"/>
                  <a:gd name="connsiteY5" fmla="*/ 126159 h 126293"/>
                  <a:gd name="connsiteX6" fmla="*/ 59916 w 86145"/>
                  <a:gd name="connsiteY6" fmla="*/ 97584 h 126293"/>
                  <a:gd name="connsiteX7" fmla="*/ 39533 w 86145"/>
                  <a:gd name="connsiteY7" fmla="*/ 65675 h 126293"/>
                  <a:gd name="connsiteX8" fmla="*/ 99 w 86145"/>
                  <a:gd name="connsiteY8" fmla="*/ 905 h 126293"/>
                  <a:gd name="connsiteX9" fmla="*/ 289 w 86145"/>
                  <a:gd name="connsiteY9" fmla="*/ 143 h 126293"/>
                  <a:gd name="connsiteX10" fmla="*/ 956 w 86145"/>
                  <a:gd name="connsiteY10" fmla="*/ 143 h 12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145" h="126293">
                    <a:moveTo>
                      <a:pt x="956" y="143"/>
                    </a:moveTo>
                    <a:cubicBezTo>
                      <a:pt x="16482" y="20145"/>
                      <a:pt x="31722" y="40338"/>
                      <a:pt x="46676" y="60627"/>
                    </a:cubicBezTo>
                    <a:cubicBezTo>
                      <a:pt x="54201" y="70818"/>
                      <a:pt x="62393" y="80438"/>
                      <a:pt x="68870" y="91392"/>
                    </a:cubicBezTo>
                    <a:cubicBezTo>
                      <a:pt x="75347" y="102251"/>
                      <a:pt x="81538" y="113300"/>
                      <a:pt x="86110" y="125492"/>
                    </a:cubicBezTo>
                    <a:cubicBezTo>
                      <a:pt x="86205" y="125778"/>
                      <a:pt x="86110" y="126063"/>
                      <a:pt x="85824" y="126254"/>
                    </a:cubicBezTo>
                    <a:cubicBezTo>
                      <a:pt x="85634" y="126349"/>
                      <a:pt x="85443" y="126254"/>
                      <a:pt x="85253" y="126159"/>
                    </a:cubicBezTo>
                    <a:cubicBezTo>
                      <a:pt x="75728" y="117396"/>
                      <a:pt x="67631" y="107585"/>
                      <a:pt x="59916" y="97584"/>
                    </a:cubicBezTo>
                    <a:cubicBezTo>
                      <a:pt x="52201" y="87582"/>
                      <a:pt x="46200" y="76343"/>
                      <a:pt x="39533" y="65675"/>
                    </a:cubicBezTo>
                    <a:cubicBezTo>
                      <a:pt x="26102" y="44244"/>
                      <a:pt x="12958" y="22622"/>
                      <a:pt x="99" y="905"/>
                    </a:cubicBezTo>
                    <a:cubicBezTo>
                      <a:pt x="-91" y="619"/>
                      <a:pt x="4" y="333"/>
                      <a:pt x="289" y="143"/>
                    </a:cubicBezTo>
                    <a:cubicBezTo>
                      <a:pt x="575" y="-48"/>
                      <a:pt x="861" y="-48"/>
                      <a:pt x="956" y="143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7" name="Freeform: Shape 199">
                <a:extLst>
                  <a:ext uri="{FF2B5EF4-FFF2-40B4-BE49-F238E27FC236}">
                    <a16:creationId xmlns:a16="http://schemas.microsoft.com/office/drawing/2014/main" id="{004058E1-42D5-4591-8203-BF714EC72679}"/>
                  </a:ext>
                </a:extLst>
              </p:cNvPr>
              <p:cNvSpPr/>
              <p:nvPr/>
            </p:nvSpPr>
            <p:spPr>
              <a:xfrm>
                <a:off x="6901525" y="3991319"/>
                <a:ext cx="71686" cy="84236"/>
              </a:xfrm>
              <a:custGeom>
                <a:avLst/>
                <a:gdLst>
                  <a:gd name="connsiteX0" fmla="*/ 861 w 71686"/>
                  <a:gd name="connsiteY0" fmla="*/ 36 h 84236"/>
                  <a:gd name="connsiteX1" fmla="*/ 48296 w 71686"/>
                  <a:gd name="connsiteY1" fmla="*/ 31659 h 84236"/>
                  <a:gd name="connsiteX2" fmla="*/ 65536 w 71686"/>
                  <a:gd name="connsiteY2" fmla="*/ 55185 h 84236"/>
                  <a:gd name="connsiteX3" fmla="*/ 71632 w 71686"/>
                  <a:gd name="connsiteY3" fmla="*/ 83665 h 84236"/>
                  <a:gd name="connsiteX4" fmla="*/ 71060 w 71686"/>
                  <a:gd name="connsiteY4" fmla="*/ 84237 h 84236"/>
                  <a:gd name="connsiteX5" fmla="*/ 70584 w 71686"/>
                  <a:gd name="connsiteY5" fmla="*/ 83951 h 84236"/>
                  <a:gd name="connsiteX6" fmla="*/ 55916 w 71686"/>
                  <a:gd name="connsiteY6" fmla="*/ 60234 h 84236"/>
                  <a:gd name="connsiteX7" fmla="*/ 41628 w 71686"/>
                  <a:gd name="connsiteY7" fmla="*/ 37279 h 84236"/>
                  <a:gd name="connsiteX8" fmla="*/ 290 w 71686"/>
                  <a:gd name="connsiteY8" fmla="*/ 1083 h 84236"/>
                  <a:gd name="connsiteX9" fmla="*/ 99 w 71686"/>
                  <a:gd name="connsiteY9" fmla="*/ 321 h 84236"/>
                  <a:gd name="connsiteX10" fmla="*/ 861 w 71686"/>
                  <a:gd name="connsiteY10" fmla="*/ 36 h 84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86" h="84236">
                    <a:moveTo>
                      <a:pt x="861" y="36"/>
                    </a:moveTo>
                    <a:cubicBezTo>
                      <a:pt x="18673" y="6513"/>
                      <a:pt x="35056" y="17466"/>
                      <a:pt x="48296" y="31659"/>
                    </a:cubicBezTo>
                    <a:cubicBezTo>
                      <a:pt x="54868" y="38707"/>
                      <a:pt x="61631" y="46137"/>
                      <a:pt x="65536" y="55185"/>
                    </a:cubicBezTo>
                    <a:cubicBezTo>
                      <a:pt x="69441" y="64139"/>
                      <a:pt x="72108" y="73759"/>
                      <a:pt x="71632" y="83665"/>
                    </a:cubicBezTo>
                    <a:cubicBezTo>
                      <a:pt x="71632" y="83951"/>
                      <a:pt x="71346" y="84237"/>
                      <a:pt x="71060" y="84237"/>
                    </a:cubicBezTo>
                    <a:cubicBezTo>
                      <a:pt x="70870" y="84237"/>
                      <a:pt x="70679" y="84141"/>
                      <a:pt x="70584" y="83951"/>
                    </a:cubicBezTo>
                    <a:cubicBezTo>
                      <a:pt x="65250" y="75759"/>
                      <a:pt x="60869" y="67854"/>
                      <a:pt x="55916" y="60234"/>
                    </a:cubicBezTo>
                    <a:cubicBezTo>
                      <a:pt x="51058" y="52709"/>
                      <a:pt x="47153" y="44517"/>
                      <a:pt x="41628" y="37279"/>
                    </a:cubicBezTo>
                    <a:cubicBezTo>
                      <a:pt x="30674" y="22800"/>
                      <a:pt x="16673" y="10323"/>
                      <a:pt x="290" y="1083"/>
                    </a:cubicBezTo>
                    <a:cubicBezTo>
                      <a:pt x="4" y="893"/>
                      <a:pt x="-91" y="607"/>
                      <a:pt x="99" y="321"/>
                    </a:cubicBezTo>
                    <a:cubicBezTo>
                      <a:pt x="385" y="36"/>
                      <a:pt x="671" y="-60"/>
                      <a:pt x="861" y="36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8" name="Freeform: Shape 200">
                <a:extLst>
                  <a:ext uri="{FF2B5EF4-FFF2-40B4-BE49-F238E27FC236}">
                    <a16:creationId xmlns:a16="http://schemas.microsoft.com/office/drawing/2014/main" id="{23C5E8A7-B424-42A0-AF1F-4B0FB1006EFE}"/>
                  </a:ext>
                </a:extLst>
              </p:cNvPr>
              <p:cNvSpPr/>
              <p:nvPr/>
            </p:nvSpPr>
            <p:spPr>
              <a:xfrm>
                <a:off x="7204875" y="3912810"/>
                <a:ext cx="397778" cy="47995"/>
              </a:xfrm>
              <a:custGeom>
                <a:avLst/>
                <a:gdLst>
                  <a:gd name="connsiteX0" fmla="*/ 691 w 397778"/>
                  <a:gd name="connsiteY0" fmla="*/ 25205 h 47995"/>
                  <a:gd name="connsiteX1" fmla="*/ 101752 w 397778"/>
                  <a:gd name="connsiteY1" fmla="*/ 41493 h 47995"/>
                  <a:gd name="connsiteX2" fmla="*/ 152329 w 397778"/>
                  <a:gd name="connsiteY2" fmla="*/ 38826 h 47995"/>
                  <a:gd name="connsiteX3" fmla="*/ 200812 w 397778"/>
                  <a:gd name="connsiteY3" fmla="*/ 24443 h 47995"/>
                  <a:gd name="connsiteX4" fmla="*/ 249484 w 397778"/>
                  <a:gd name="connsiteY4" fmla="*/ 6441 h 47995"/>
                  <a:gd name="connsiteX5" fmla="*/ 301967 w 397778"/>
                  <a:gd name="connsiteY5" fmla="*/ 250 h 47995"/>
                  <a:gd name="connsiteX6" fmla="*/ 397598 w 397778"/>
                  <a:gd name="connsiteY6" fmla="*/ 38826 h 47995"/>
                  <a:gd name="connsiteX7" fmla="*/ 397598 w 397778"/>
                  <a:gd name="connsiteY7" fmla="*/ 39588 h 47995"/>
                  <a:gd name="connsiteX8" fmla="*/ 396931 w 397778"/>
                  <a:gd name="connsiteY8" fmla="*/ 39683 h 47995"/>
                  <a:gd name="connsiteX9" fmla="*/ 301491 w 397778"/>
                  <a:gd name="connsiteY9" fmla="*/ 11108 h 47995"/>
                  <a:gd name="connsiteX10" fmla="*/ 276726 w 397778"/>
                  <a:gd name="connsiteY10" fmla="*/ 12346 h 47995"/>
                  <a:gd name="connsiteX11" fmla="*/ 252247 w 397778"/>
                  <a:gd name="connsiteY11" fmla="*/ 16918 h 47995"/>
                  <a:gd name="connsiteX12" fmla="*/ 203764 w 397778"/>
                  <a:gd name="connsiteY12" fmla="*/ 32730 h 47995"/>
                  <a:gd name="connsiteX13" fmla="*/ 153377 w 397778"/>
                  <a:gd name="connsiteY13" fmla="*/ 45970 h 47995"/>
                  <a:gd name="connsiteX14" fmla="*/ 101371 w 397778"/>
                  <a:gd name="connsiteY14" fmla="*/ 47017 h 47995"/>
                  <a:gd name="connsiteX15" fmla="*/ 406 w 397778"/>
                  <a:gd name="connsiteY15" fmla="*/ 26348 h 47995"/>
                  <a:gd name="connsiteX16" fmla="*/ 25 w 397778"/>
                  <a:gd name="connsiteY16" fmla="*/ 25681 h 47995"/>
                  <a:gd name="connsiteX17" fmla="*/ 691 w 397778"/>
                  <a:gd name="connsiteY17" fmla="*/ 25205 h 4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7778" h="47995">
                    <a:moveTo>
                      <a:pt x="691" y="25205"/>
                    </a:moveTo>
                    <a:cubicBezTo>
                      <a:pt x="34124" y="32635"/>
                      <a:pt x="67747" y="39969"/>
                      <a:pt x="101752" y="41493"/>
                    </a:cubicBezTo>
                    <a:cubicBezTo>
                      <a:pt x="118706" y="42445"/>
                      <a:pt x="135756" y="41683"/>
                      <a:pt x="152329" y="38826"/>
                    </a:cubicBezTo>
                    <a:cubicBezTo>
                      <a:pt x="168998" y="36159"/>
                      <a:pt x="184905" y="30634"/>
                      <a:pt x="200812" y="24443"/>
                    </a:cubicBezTo>
                    <a:cubicBezTo>
                      <a:pt x="216719" y="18252"/>
                      <a:pt x="232530" y="11394"/>
                      <a:pt x="249484" y="6441"/>
                    </a:cubicBezTo>
                    <a:cubicBezTo>
                      <a:pt x="266344" y="1488"/>
                      <a:pt x="284346" y="-798"/>
                      <a:pt x="301967" y="250"/>
                    </a:cubicBezTo>
                    <a:cubicBezTo>
                      <a:pt x="337210" y="2440"/>
                      <a:pt x="371881" y="15490"/>
                      <a:pt x="397598" y="38826"/>
                    </a:cubicBezTo>
                    <a:cubicBezTo>
                      <a:pt x="397789" y="39016"/>
                      <a:pt x="397884" y="39397"/>
                      <a:pt x="397598" y="39588"/>
                    </a:cubicBezTo>
                    <a:cubicBezTo>
                      <a:pt x="397408" y="39778"/>
                      <a:pt x="397122" y="39778"/>
                      <a:pt x="396931" y="39683"/>
                    </a:cubicBezTo>
                    <a:cubicBezTo>
                      <a:pt x="367880" y="21681"/>
                      <a:pt x="334829" y="11394"/>
                      <a:pt x="301491" y="11108"/>
                    </a:cubicBezTo>
                    <a:cubicBezTo>
                      <a:pt x="293204" y="10822"/>
                      <a:pt x="284917" y="11203"/>
                      <a:pt x="276726" y="12346"/>
                    </a:cubicBezTo>
                    <a:cubicBezTo>
                      <a:pt x="268534" y="13204"/>
                      <a:pt x="260343" y="14728"/>
                      <a:pt x="252247" y="16918"/>
                    </a:cubicBezTo>
                    <a:cubicBezTo>
                      <a:pt x="236054" y="21014"/>
                      <a:pt x="220052" y="27110"/>
                      <a:pt x="203764" y="32730"/>
                    </a:cubicBezTo>
                    <a:cubicBezTo>
                      <a:pt x="187572" y="38445"/>
                      <a:pt x="170713" y="43779"/>
                      <a:pt x="153377" y="45970"/>
                    </a:cubicBezTo>
                    <a:cubicBezTo>
                      <a:pt x="136042" y="48351"/>
                      <a:pt x="118611" y="48541"/>
                      <a:pt x="101371" y="47017"/>
                    </a:cubicBezTo>
                    <a:cubicBezTo>
                      <a:pt x="66890" y="43969"/>
                      <a:pt x="33457" y="35206"/>
                      <a:pt x="406" y="26348"/>
                    </a:cubicBezTo>
                    <a:cubicBezTo>
                      <a:pt x="120" y="26253"/>
                      <a:pt x="-71" y="25967"/>
                      <a:pt x="25" y="25681"/>
                    </a:cubicBezTo>
                    <a:cubicBezTo>
                      <a:pt x="120" y="25300"/>
                      <a:pt x="406" y="25205"/>
                      <a:pt x="691" y="25205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70" name="Graphic 1">
              <a:extLst>
                <a:ext uri="{FF2B5EF4-FFF2-40B4-BE49-F238E27FC236}">
                  <a16:creationId xmlns:a16="http://schemas.microsoft.com/office/drawing/2014/main" id="{12E54B03-B103-484E-AC88-34EA7D394095}"/>
                </a:ext>
              </a:extLst>
            </p:cNvPr>
            <p:cNvGrpSpPr/>
            <p:nvPr/>
          </p:nvGrpSpPr>
          <p:grpSpPr>
            <a:xfrm>
              <a:off x="6189058" y="3162106"/>
              <a:ext cx="1487044" cy="3154111"/>
              <a:chOff x="6189058" y="3162106"/>
              <a:chExt cx="1487044" cy="3154111"/>
            </a:xfrm>
          </p:grpSpPr>
          <p:sp>
            <p:nvSpPr>
              <p:cNvPr id="271" name="Freeform: Shape 202">
                <a:extLst>
                  <a:ext uri="{FF2B5EF4-FFF2-40B4-BE49-F238E27FC236}">
                    <a16:creationId xmlns:a16="http://schemas.microsoft.com/office/drawing/2014/main" id="{830386F3-0FD2-4BAA-AEAA-F3BC290B0408}"/>
                  </a:ext>
                </a:extLst>
              </p:cNvPr>
              <p:cNvSpPr/>
              <p:nvPr/>
            </p:nvSpPr>
            <p:spPr>
              <a:xfrm>
                <a:off x="6189058" y="4214234"/>
                <a:ext cx="140239" cy="230415"/>
              </a:xfrm>
              <a:custGeom>
                <a:avLst/>
                <a:gdLst>
                  <a:gd name="connsiteX0" fmla="*/ 137256 w 140239"/>
                  <a:gd name="connsiteY0" fmla="*/ 182505 h 230415"/>
                  <a:gd name="connsiteX1" fmla="*/ 127636 w 140239"/>
                  <a:gd name="connsiteY1" fmla="*/ 107543 h 230415"/>
                  <a:gd name="connsiteX2" fmla="*/ 89822 w 140239"/>
                  <a:gd name="connsiteY2" fmla="*/ 36296 h 230415"/>
                  <a:gd name="connsiteX3" fmla="*/ 52579 w 140239"/>
                  <a:gd name="connsiteY3" fmla="*/ 2387 h 230415"/>
                  <a:gd name="connsiteX4" fmla="*/ 1 w 140239"/>
                  <a:gd name="connsiteY4" fmla="*/ 11531 h 230415"/>
                  <a:gd name="connsiteX5" fmla="*/ 73153 w 140239"/>
                  <a:gd name="connsiteY5" fmla="*/ 230416 h 230415"/>
                  <a:gd name="connsiteX6" fmla="*/ 87536 w 140239"/>
                  <a:gd name="connsiteY6" fmla="*/ 228987 h 230415"/>
                  <a:gd name="connsiteX7" fmla="*/ 137256 w 140239"/>
                  <a:gd name="connsiteY7" fmla="*/ 182505 h 23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239" h="230415">
                    <a:moveTo>
                      <a:pt x="137256" y="182505"/>
                    </a:moveTo>
                    <a:cubicBezTo>
                      <a:pt x="144591" y="157930"/>
                      <a:pt x="137256" y="131356"/>
                      <a:pt x="127636" y="107543"/>
                    </a:cubicBezTo>
                    <a:cubicBezTo>
                      <a:pt x="117539" y="82587"/>
                      <a:pt x="104871" y="58680"/>
                      <a:pt x="89822" y="36296"/>
                    </a:cubicBezTo>
                    <a:cubicBezTo>
                      <a:pt x="80297" y="22104"/>
                      <a:pt x="68867" y="7816"/>
                      <a:pt x="52579" y="2387"/>
                    </a:cubicBezTo>
                    <a:cubicBezTo>
                      <a:pt x="34958" y="-3518"/>
                      <a:pt x="16860" y="2292"/>
                      <a:pt x="1" y="11531"/>
                    </a:cubicBezTo>
                    <a:cubicBezTo>
                      <a:pt x="-189" y="52203"/>
                      <a:pt x="29719" y="133070"/>
                      <a:pt x="73153" y="230416"/>
                    </a:cubicBezTo>
                    <a:cubicBezTo>
                      <a:pt x="78011" y="230416"/>
                      <a:pt x="82869" y="230034"/>
                      <a:pt x="87536" y="228987"/>
                    </a:cubicBezTo>
                    <a:cubicBezTo>
                      <a:pt x="110872" y="223653"/>
                      <a:pt x="130494" y="205269"/>
                      <a:pt x="137256" y="182505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2" name="Freeform: Shape 203">
                <a:extLst>
                  <a:ext uri="{FF2B5EF4-FFF2-40B4-BE49-F238E27FC236}">
                    <a16:creationId xmlns:a16="http://schemas.microsoft.com/office/drawing/2014/main" id="{A779FF0F-EAD1-494D-9A1E-5E464CA612A0}"/>
                  </a:ext>
                </a:extLst>
              </p:cNvPr>
              <p:cNvSpPr/>
              <p:nvPr/>
            </p:nvSpPr>
            <p:spPr>
              <a:xfrm>
                <a:off x="6431470" y="4792027"/>
                <a:ext cx="1244631" cy="1524190"/>
              </a:xfrm>
              <a:custGeom>
                <a:avLst/>
                <a:gdLst>
                  <a:gd name="connsiteX0" fmla="*/ 716661 w 1244631"/>
                  <a:gd name="connsiteY0" fmla="*/ 575405 h 1524190"/>
                  <a:gd name="connsiteX1" fmla="*/ 396526 w 1244631"/>
                  <a:gd name="connsiteY1" fmla="*/ 362903 h 1524190"/>
                  <a:gd name="connsiteX2" fmla="*/ 0 w 1244631"/>
                  <a:gd name="connsiteY2" fmla="*/ 0 h 1524190"/>
                  <a:gd name="connsiteX3" fmla="*/ 110109 w 1244631"/>
                  <a:gd name="connsiteY3" fmla="*/ 222218 h 1524190"/>
                  <a:gd name="connsiteX4" fmla="*/ 592169 w 1244631"/>
                  <a:gd name="connsiteY4" fmla="*/ 658749 h 1524190"/>
                  <a:gd name="connsiteX5" fmla="*/ 964216 w 1244631"/>
                  <a:gd name="connsiteY5" fmla="*/ 1524190 h 1524190"/>
                  <a:gd name="connsiteX6" fmla="*/ 1244632 w 1244631"/>
                  <a:gd name="connsiteY6" fmla="*/ 1524190 h 1524190"/>
                  <a:gd name="connsiteX7" fmla="*/ 895826 w 1244631"/>
                  <a:gd name="connsiteY7" fmla="*/ 866680 h 1524190"/>
                  <a:gd name="connsiteX8" fmla="*/ 716661 w 1244631"/>
                  <a:gd name="connsiteY8" fmla="*/ 575405 h 152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31" h="1524190">
                    <a:moveTo>
                      <a:pt x="716661" y="575405"/>
                    </a:moveTo>
                    <a:cubicBezTo>
                      <a:pt x="626840" y="483489"/>
                      <a:pt x="506158" y="429958"/>
                      <a:pt x="396526" y="362903"/>
                    </a:cubicBezTo>
                    <a:cubicBezTo>
                      <a:pt x="242697" y="268891"/>
                      <a:pt x="107823" y="144494"/>
                      <a:pt x="0" y="0"/>
                    </a:cubicBezTo>
                    <a:cubicBezTo>
                      <a:pt x="42577" y="84296"/>
                      <a:pt x="82201" y="162496"/>
                      <a:pt x="110109" y="222218"/>
                    </a:cubicBezTo>
                    <a:cubicBezTo>
                      <a:pt x="220218" y="457581"/>
                      <a:pt x="455581" y="571405"/>
                      <a:pt x="592169" y="658749"/>
                    </a:cubicBezTo>
                    <a:cubicBezTo>
                      <a:pt x="728853" y="746093"/>
                      <a:pt x="964216" y="1524190"/>
                      <a:pt x="964216" y="1524190"/>
                    </a:cubicBezTo>
                    <a:lnTo>
                      <a:pt x="1244632" y="1524190"/>
                    </a:lnTo>
                    <a:cubicBezTo>
                      <a:pt x="1119949" y="1309593"/>
                      <a:pt x="1003554" y="1090231"/>
                      <a:pt x="895826" y="866680"/>
                    </a:cubicBezTo>
                    <a:cubicBezTo>
                      <a:pt x="846106" y="763619"/>
                      <a:pt x="796766" y="657415"/>
                      <a:pt x="716661" y="575405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3" name="Freeform: Shape 204">
                <a:extLst>
                  <a:ext uri="{FF2B5EF4-FFF2-40B4-BE49-F238E27FC236}">
                    <a16:creationId xmlns:a16="http://schemas.microsoft.com/office/drawing/2014/main" id="{56150E80-6DE6-410A-80A7-D058C48DCB5C}"/>
                  </a:ext>
                </a:extLst>
              </p:cNvPr>
              <p:cNvSpPr/>
              <p:nvPr/>
            </p:nvSpPr>
            <p:spPr>
              <a:xfrm>
                <a:off x="6411893" y="3162106"/>
                <a:ext cx="116219" cy="142343"/>
              </a:xfrm>
              <a:custGeom>
                <a:avLst/>
                <a:gdLst>
                  <a:gd name="connsiteX0" fmla="*/ 115780 w 116219"/>
                  <a:gd name="connsiteY0" fmla="*/ 72488 h 142343"/>
                  <a:gd name="connsiteX1" fmla="*/ 94348 w 116219"/>
                  <a:gd name="connsiteY1" fmla="*/ 16576 h 142343"/>
                  <a:gd name="connsiteX2" fmla="*/ 58725 w 116219"/>
                  <a:gd name="connsiteY2" fmla="*/ 669 h 142343"/>
                  <a:gd name="connsiteX3" fmla="*/ 27102 w 116219"/>
                  <a:gd name="connsiteY3" fmla="*/ 7146 h 142343"/>
                  <a:gd name="connsiteX4" fmla="*/ 337 w 116219"/>
                  <a:gd name="connsiteY4" fmla="*/ 38674 h 142343"/>
                  <a:gd name="connsiteX5" fmla="*/ 1098 w 116219"/>
                  <a:gd name="connsiteY5" fmla="*/ 71154 h 142343"/>
                  <a:gd name="connsiteX6" fmla="*/ 24244 w 116219"/>
                  <a:gd name="connsiteY6" fmla="*/ 124304 h 142343"/>
                  <a:gd name="connsiteX7" fmla="*/ 78060 w 116219"/>
                  <a:gd name="connsiteY7" fmla="*/ 140496 h 142343"/>
                  <a:gd name="connsiteX8" fmla="*/ 115780 w 116219"/>
                  <a:gd name="connsiteY8" fmla="*/ 72488 h 14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19" h="142343">
                    <a:moveTo>
                      <a:pt x="115780" y="72488"/>
                    </a:moveTo>
                    <a:cubicBezTo>
                      <a:pt x="113493" y="52485"/>
                      <a:pt x="104826" y="34102"/>
                      <a:pt x="94348" y="16576"/>
                    </a:cubicBezTo>
                    <a:cubicBezTo>
                      <a:pt x="87014" y="4289"/>
                      <a:pt x="72726" y="-2188"/>
                      <a:pt x="58725" y="669"/>
                    </a:cubicBezTo>
                    <a:lnTo>
                      <a:pt x="27102" y="7146"/>
                    </a:lnTo>
                    <a:cubicBezTo>
                      <a:pt x="11957" y="10194"/>
                      <a:pt x="1098" y="23244"/>
                      <a:pt x="337" y="38674"/>
                    </a:cubicBezTo>
                    <a:cubicBezTo>
                      <a:pt x="-235" y="49533"/>
                      <a:pt x="-140" y="60391"/>
                      <a:pt x="1098" y="71154"/>
                    </a:cubicBezTo>
                    <a:cubicBezTo>
                      <a:pt x="3480" y="90681"/>
                      <a:pt x="10528" y="110207"/>
                      <a:pt x="24244" y="124304"/>
                    </a:cubicBezTo>
                    <a:cubicBezTo>
                      <a:pt x="37960" y="138401"/>
                      <a:pt x="59201" y="146116"/>
                      <a:pt x="78060" y="140496"/>
                    </a:cubicBezTo>
                    <a:cubicBezTo>
                      <a:pt x="105112" y="132591"/>
                      <a:pt x="118923" y="100491"/>
                      <a:pt x="115780" y="72488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279" name="Graphic 1">
            <a:extLst>
              <a:ext uri="{FF2B5EF4-FFF2-40B4-BE49-F238E27FC236}">
                <a16:creationId xmlns:a16="http://schemas.microsoft.com/office/drawing/2014/main" id="{D71F0674-3D01-4922-BF57-45535E948527}"/>
              </a:ext>
            </a:extLst>
          </p:cNvPr>
          <p:cNvGrpSpPr/>
          <p:nvPr/>
        </p:nvGrpSpPr>
        <p:grpSpPr>
          <a:xfrm rot="10800000">
            <a:off x="7776382" y="-1674339"/>
            <a:ext cx="1809262" cy="3191373"/>
            <a:chOff x="6189058" y="3162106"/>
            <a:chExt cx="1730882" cy="3154111"/>
          </a:xfrm>
        </p:grpSpPr>
        <p:sp>
          <p:nvSpPr>
            <p:cNvPr id="280" name="Freeform: Shape 194">
              <a:extLst>
                <a:ext uri="{FF2B5EF4-FFF2-40B4-BE49-F238E27FC236}">
                  <a16:creationId xmlns:a16="http://schemas.microsoft.com/office/drawing/2014/main" id="{8FAF6DF3-5C42-45AE-A86C-4766BCDA3AD8}"/>
                </a:ext>
              </a:extLst>
            </p:cNvPr>
            <p:cNvSpPr/>
            <p:nvPr/>
          </p:nvSpPr>
          <p:spPr>
            <a:xfrm>
              <a:off x="7809071" y="5030533"/>
              <a:ext cx="110869" cy="227171"/>
            </a:xfrm>
            <a:custGeom>
              <a:avLst/>
              <a:gdLst>
                <a:gd name="connsiteX0" fmla="*/ 0 w 110870"/>
                <a:gd name="connsiteY0" fmla="*/ 163258 h 227171"/>
                <a:gd name="connsiteX1" fmla="*/ 110871 w 110870"/>
                <a:gd name="connsiteY1" fmla="*/ 227171 h 227171"/>
                <a:gd name="connsiteX2" fmla="*/ 102965 w 110870"/>
                <a:gd name="connsiteY2" fmla="*/ 173545 h 227171"/>
                <a:gd name="connsiteX3" fmla="*/ 106108 w 110870"/>
                <a:gd name="connsiteY3" fmla="*/ 0 h 227171"/>
                <a:gd name="connsiteX4" fmla="*/ 105251 w 110870"/>
                <a:gd name="connsiteY4" fmla="*/ 2572 h 227171"/>
                <a:gd name="connsiteX5" fmla="*/ 0 w 110870"/>
                <a:gd name="connsiteY5" fmla="*/ 163258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870" h="227171">
                  <a:moveTo>
                    <a:pt x="0" y="163258"/>
                  </a:moveTo>
                  <a:cubicBezTo>
                    <a:pt x="36957" y="184594"/>
                    <a:pt x="73914" y="205930"/>
                    <a:pt x="110871" y="227171"/>
                  </a:cubicBezTo>
                  <a:cubicBezTo>
                    <a:pt x="104584" y="204121"/>
                    <a:pt x="101632" y="185738"/>
                    <a:pt x="102965" y="173545"/>
                  </a:cubicBezTo>
                  <a:cubicBezTo>
                    <a:pt x="106489" y="140208"/>
                    <a:pt x="107347" y="78105"/>
                    <a:pt x="106108" y="0"/>
                  </a:cubicBezTo>
                  <a:cubicBezTo>
                    <a:pt x="105823" y="857"/>
                    <a:pt x="105537" y="1714"/>
                    <a:pt x="105251" y="2572"/>
                  </a:cubicBezTo>
                  <a:cubicBezTo>
                    <a:pt x="83153" y="63532"/>
                    <a:pt x="49530" y="121634"/>
                    <a:pt x="0" y="163258"/>
                  </a:cubicBezTo>
                  <a:close/>
                </a:path>
              </a:pathLst>
            </a:custGeom>
            <a:solidFill>
              <a:srgbClr val="E59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81" name="Graphic 1">
              <a:extLst>
                <a:ext uri="{FF2B5EF4-FFF2-40B4-BE49-F238E27FC236}">
                  <a16:creationId xmlns:a16="http://schemas.microsoft.com/office/drawing/2014/main" id="{64C4F8F2-C890-4159-861C-4D5BD617CA04}"/>
                </a:ext>
              </a:extLst>
            </p:cNvPr>
            <p:cNvGrpSpPr/>
            <p:nvPr/>
          </p:nvGrpSpPr>
          <p:grpSpPr>
            <a:xfrm>
              <a:off x="6740616" y="3670041"/>
              <a:ext cx="862038" cy="405515"/>
              <a:chOff x="6740616" y="3670041"/>
              <a:chExt cx="862038" cy="405515"/>
            </a:xfrm>
            <a:solidFill>
              <a:srgbClr val="D17A66"/>
            </a:solidFill>
          </p:grpSpPr>
          <p:sp>
            <p:nvSpPr>
              <p:cNvPr id="286" name="Freeform: Shape 196">
                <a:extLst>
                  <a:ext uri="{FF2B5EF4-FFF2-40B4-BE49-F238E27FC236}">
                    <a16:creationId xmlns:a16="http://schemas.microsoft.com/office/drawing/2014/main" id="{1A01019B-D860-4970-B4D0-57AC2DAB1BDE}"/>
                  </a:ext>
                </a:extLst>
              </p:cNvPr>
              <p:cNvSpPr/>
              <p:nvPr/>
            </p:nvSpPr>
            <p:spPr>
              <a:xfrm>
                <a:off x="6740616" y="3670041"/>
                <a:ext cx="131791" cy="319349"/>
              </a:xfrm>
              <a:custGeom>
                <a:avLst/>
                <a:gdLst>
                  <a:gd name="connsiteX0" fmla="*/ 988 w 131791"/>
                  <a:gd name="connsiteY0" fmla="*/ 321 h 319349"/>
                  <a:gd name="connsiteX1" fmla="*/ 69854 w 131791"/>
                  <a:gd name="connsiteY1" fmla="*/ 158055 h 319349"/>
                  <a:gd name="connsiteX2" fmla="*/ 103572 w 131791"/>
                  <a:gd name="connsiteY2" fmla="*/ 237208 h 319349"/>
                  <a:gd name="connsiteX3" fmla="*/ 131767 w 131791"/>
                  <a:gd name="connsiteY3" fmla="*/ 318647 h 319349"/>
                  <a:gd name="connsiteX4" fmla="*/ 131385 w 131791"/>
                  <a:gd name="connsiteY4" fmla="*/ 319314 h 319349"/>
                  <a:gd name="connsiteX5" fmla="*/ 130719 w 131791"/>
                  <a:gd name="connsiteY5" fmla="*/ 319028 h 319349"/>
                  <a:gd name="connsiteX6" fmla="*/ 93571 w 131791"/>
                  <a:gd name="connsiteY6" fmla="*/ 241304 h 319349"/>
                  <a:gd name="connsiteX7" fmla="*/ 61853 w 131791"/>
                  <a:gd name="connsiteY7" fmla="*/ 161294 h 319349"/>
                  <a:gd name="connsiteX8" fmla="*/ 36 w 131791"/>
                  <a:gd name="connsiteY8" fmla="*/ 703 h 319349"/>
                  <a:gd name="connsiteX9" fmla="*/ 321 w 131791"/>
                  <a:gd name="connsiteY9" fmla="*/ 36 h 319349"/>
                  <a:gd name="connsiteX10" fmla="*/ 988 w 131791"/>
                  <a:gd name="connsiteY10" fmla="*/ 321 h 3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91" h="319349">
                    <a:moveTo>
                      <a:pt x="988" y="321"/>
                    </a:moveTo>
                    <a:cubicBezTo>
                      <a:pt x="24229" y="52804"/>
                      <a:pt x="47185" y="105382"/>
                      <a:pt x="69854" y="158055"/>
                    </a:cubicBezTo>
                    <a:cubicBezTo>
                      <a:pt x="81284" y="184345"/>
                      <a:pt x="93285" y="210443"/>
                      <a:pt x="103572" y="237208"/>
                    </a:cubicBezTo>
                    <a:cubicBezTo>
                      <a:pt x="113574" y="264069"/>
                      <a:pt x="123766" y="290929"/>
                      <a:pt x="131767" y="318647"/>
                    </a:cubicBezTo>
                    <a:cubicBezTo>
                      <a:pt x="131862" y="318933"/>
                      <a:pt x="131671" y="319219"/>
                      <a:pt x="131385" y="319314"/>
                    </a:cubicBezTo>
                    <a:cubicBezTo>
                      <a:pt x="131100" y="319409"/>
                      <a:pt x="130909" y="319314"/>
                      <a:pt x="130719" y="319028"/>
                    </a:cubicBezTo>
                    <a:cubicBezTo>
                      <a:pt x="117003" y="293692"/>
                      <a:pt x="105382" y="267403"/>
                      <a:pt x="93571" y="241304"/>
                    </a:cubicBezTo>
                    <a:cubicBezTo>
                      <a:pt x="82046" y="215015"/>
                      <a:pt x="72235" y="188059"/>
                      <a:pt x="61853" y="161294"/>
                    </a:cubicBezTo>
                    <a:cubicBezTo>
                      <a:pt x="40993" y="107859"/>
                      <a:pt x="20324" y="54328"/>
                      <a:pt x="36" y="703"/>
                    </a:cubicBezTo>
                    <a:cubicBezTo>
                      <a:pt x="-59" y="417"/>
                      <a:pt x="36" y="131"/>
                      <a:pt x="321" y="36"/>
                    </a:cubicBezTo>
                    <a:cubicBezTo>
                      <a:pt x="607" y="-60"/>
                      <a:pt x="893" y="36"/>
                      <a:pt x="988" y="32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7" name="Freeform: Shape 197">
                <a:extLst>
                  <a:ext uri="{FF2B5EF4-FFF2-40B4-BE49-F238E27FC236}">
                    <a16:creationId xmlns:a16="http://schemas.microsoft.com/office/drawing/2014/main" id="{27952309-6417-4FE5-9566-41C645C45518}"/>
                  </a:ext>
                </a:extLst>
              </p:cNvPr>
              <p:cNvSpPr/>
              <p:nvPr/>
            </p:nvSpPr>
            <p:spPr>
              <a:xfrm>
                <a:off x="7072519" y="3696461"/>
                <a:ext cx="126035" cy="211301"/>
              </a:xfrm>
              <a:custGeom>
                <a:avLst/>
                <a:gdLst>
                  <a:gd name="connsiteX0" fmla="*/ 1031 w 126035"/>
                  <a:gd name="connsiteY0" fmla="*/ 381 h 211301"/>
                  <a:gd name="connsiteX1" fmla="*/ 66754 w 126035"/>
                  <a:gd name="connsiteY1" fmla="*/ 103537 h 211301"/>
                  <a:gd name="connsiteX2" fmla="*/ 98948 w 126035"/>
                  <a:gd name="connsiteY2" fmla="*/ 155543 h 211301"/>
                  <a:gd name="connsiteX3" fmla="*/ 125999 w 126035"/>
                  <a:gd name="connsiteY3" fmla="*/ 210598 h 211301"/>
                  <a:gd name="connsiteX4" fmla="*/ 125714 w 126035"/>
                  <a:gd name="connsiteY4" fmla="*/ 211265 h 211301"/>
                  <a:gd name="connsiteX5" fmla="*/ 125047 w 126035"/>
                  <a:gd name="connsiteY5" fmla="*/ 211074 h 211301"/>
                  <a:gd name="connsiteX6" fmla="*/ 89614 w 126035"/>
                  <a:gd name="connsiteY6" fmla="*/ 160973 h 211301"/>
                  <a:gd name="connsiteX7" fmla="*/ 59324 w 126035"/>
                  <a:gd name="connsiteY7" fmla="*/ 107823 h 211301"/>
                  <a:gd name="connsiteX8" fmla="*/ 79 w 126035"/>
                  <a:gd name="connsiteY8" fmla="*/ 762 h 211301"/>
                  <a:gd name="connsiteX9" fmla="*/ 269 w 126035"/>
                  <a:gd name="connsiteY9" fmla="*/ 0 h 211301"/>
                  <a:gd name="connsiteX10" fmla="*/ 1031 w 126035"/>
                  <a:gd name="connsiteY10" fmla="*/ 381 h 2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035" h="211301">
                    <a:moveTo>
                      <a:pt x="1031" y="381"/>
                    </a:moveTo>
                    <a:cubicBezTo>
                      <a:pt x="23225" y="34671"/>
                      <a:pt x="45132" y="69056"/>
                      <a:pt x="66754" y="103537"/>
                    </a:cubicBezTo>
                    <a:cubicBezTo>
                      <a:pt x="77708" y="120777"/>
                      <a:pt x="89138" y="137636"/>
                      <a:pt x="98948" y="155543"/>
                    </a:cubicBezTo>
                    <a:cubicBezTo>
                      <a:pt x="108759" y="173450"/>
                      <a:pt x="118094" y="191548"/>
                      <a:pt x="125999" y="210598"/>
                    </a:cubicBezTo>
                    <a:cubicBezTo>
                      <a:pt x="126095" y="210884"/>
                      <a:pt x="125999" y="211169"/>
                      <a:pt x="125714" y="211265"/>
                    </a:cubicBezTo>
                    <a:cubicBezTo>
                      <a:pt x="125523" y="211360"/>
                      <a:pt x="125238" y="211265"/>
                      <a:pt x="125047" y="211074"/>
                    </a:cubicBezTo>
                    <a:cubicBezTo>
                      <a:pt x="112093" y="195072"/>
                      <a:pt x="100663" y="178118"/>
                      <a:pt x="89614" y="160973"/>
                    </a:cubicBezTo>
                    <a:cubicBezTo>
                      <a:pt x="78565" y="143828"/>
                      <a:pt x="69230" y="125635"/>
                      <a:pt x="59324" y="107823"/>
                    </a:cubicBezTo>
                    <a:cubicBezTo>
                      <a:pt x="39322" y="72295"/>
                      <a:pt x="19605" y="36576"/>
                      <a:pt x="79" y="762"/>
                    </a:cubicBezTo>
                    <a:cubicBezTo>
                      <a:pt x="-112" y="476"/>
                      <a:pt x="79" y="191"/>
                      <a:pt x="269" y="0"/>
                    </a:cubicBezTo>
                    <a:cubicBezTo>
                      <a:pt x="555" y="95"/>
                      <a:pt x="841" y="95"/>
                      <a:pt x="1031" y="38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8" name="Freeform: Shape 198">
                <a:extLst>
                  <a:ext uri="{FF2B5EF4-FFF2-40B4-BE49-F238E27FC236}">
                    <a16:creationId xmlns:a16="http://schemas.microsoft.com/office/drawing/2014/main" id="{C3813EDE-3BD6-4261-9601-6BD50064132F}"/>
                  </a:ext>
                </a:extLst>
              </p:cNvPr>
              <p:cNvSpPr/>
              <p:nvPr/>
            </p:nvSpPr>
            <p:spPr>
              <a:xfrm>
                <a:off x="7410350" y="3753563"/>
                <a:ext cx="86145" cy="126293"/>
              </a:xfrm>
              <a:custGeom>
                <a:avLst/>
                <a:gdLst>
                  <a:gd name="connsiteX0" fmla="*/ 956 w 86145"/>
                  <a:gd name="connsiteY0" fmla="*/ 143 h 126293"/>
                  <a:gd name="connsiteX1" fmla="*/ 46676 w 86145"/>
                  <a:gd name="connsiteY1" fmla="*/ 60627 h 126293"/>
                  <a:gd name="connsiteX2" fmla="*/ 68870 w 86145"/>
                  <a:gd name="connsiteY2" fmla="*/ 91392 h 126293"/>
                  <a:gd name="connsiteX3" fmla="*/ 86110 w 86145"/>
                  <a:gd name="connsiteY3" fmla="*/ 125492 h 126293"/>
                  <a:gd name="connsiteX4" fmla="*/ 85824 w 86145"/>
                  <a:gd name="connsiteY4" fmla="*/ 126254 h 126293"/>
                  <a:gd name="connsiteX5" fmla="*/ 85253 w 86145"/>
                  <a:gd name="connsiteY5" fmla="*/ 126159 h 126293"/>
                  <a:gd name="connsiteX6" fmla="*/ 59916 w 86145"/>
                  <a:gd name="connsiteY6" fmla="*/ 97584 h 126293"/>
                  <a:gd name="connsiteX7" fmla="*/ 39533 w 86145"/>
                  <a:gd name="connsiteY7" fmla="*/ 65675 h 126293"/>
                  <a:gd name="connsiteX8" fmla="*/ 99 w 86145"/>
                  <a:gd name="connsiteY8" fmla="*/ 905 h 126293"/>
                  <a:gd name="connsiteX9" fmla="*/ 289 w 86145"/>
                  <a:gd name="connsiteY9" fmla="*/ 143 h 126293"/>
                  <a:gd name="connsiteX10" fmla="*/ 956 w 86145"/>
                  <a:gd name="connsiteY10" fmla="*/ 143 h 12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145" h="126293">
                    <a:moveTo>
                      <a:pt x="956" y="143"/>
                    </a:moveTo>
                    <a:cubicBezTo>
                      <a:pt x="16482" y="20145"/>
                      <a:pt x="31722" y="40338"/>
                      <a:pt x="46676" y="60627"/>
                    </a:cubicBezTo>
                    <a:cubicBezTo>
                      <a:pt x="54201" y="70818"/>
                      <a:pt x="62393" y="80438"/>
                      <a:pt x="68870" y="91392"/>
                    </a:cubicBezTo>
                    <a:cubicBezTo>
                      <a:pt x="75347" y="102251"/>
                      <a:pt x="81538" y="113300"/>
                      <a:pt x="86110" y="125492"/>
                    </a:cubicBezTo>
                    <a:cubicBezTo>
                      <a:pt x="86205" y="125778"/>
                      <a:pt x="86110" y="126063"/>
                      <a:pt x="85824" y="126254"/>
                    </a:cubicBezTo>
                    <a:cubicBezTo>
                      <a:pt x="85634" y="126349"/>
                      <a:pt x="85443" y="126254"/>
                      <a:pt x="85253" y="126159"/>
                    </a:cubicBezTo>
                    <a:cubicBezTo>
                      <a:pt x="75728" y="117396"/>
                      <a:pt x="67631" y="107585"/>
                      <a:pt x="59916" y="97584"/>
                    </a:cubicBezTo>
                    <a:cubicBezTo>
                      <a:pt x="52201" y="87582"/>
                      <a:pt x="46200" y="76343"/>
                      <a:pt x="39533" y="65675"/>
                    </a:cubicBezTo>
                    <a:cubicBezTo>
                      <a:pt x="26102" y="44244"/>
                      <a:pt x="12958" y="22622"/>
                      <a:pt x="99" y="905"/>
                    </a:cubicBezTo>
                    <a:cubicBezTo>
                      <a:pt x="-91" y="619"/>
                      <a:pt x="4" y="333"/>
                      <a:pt x="289" y="143"/>
                    </a:cubicBezTo>
                    <a:cubicBezTo>
                      <a:pt x="575" y="-48"/>
                      <a:pt x="861" y="-48"/>
                      <a:pt x="956" y="143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9" name="Freeform: Shape 199">
                <a:extLst>
                  <a:ext uri="{FF2B5EF4-FFF2-40B4-BE49-F238E27FC236}">
                    <a16:creationId xmlns:a16="http://schemas.microsoft.com/office/drawing/2014/main" id="{DF250363-865D-4E0E-A4B5-05FC12353BC2}"/>
                  </a:ext>
                </a:extLst>
              </p:cNvPr>
              <p:cNvSpPr/>
              <p:nvPr/>
            </p:nvSpPr>
            <p:spPr>
              <a:xfrm>
                <a:off x="6901525" y="3991319"/>
                <a:ext cx="71686" cy="84236"/>
              </a:xfrm>
              <a:custGeom>
                <a:avLst/>
                <a:gdLst>
                  <a:gd name="connsiteX0" fmla="*/ 861 w 71686"/>
                  <a:gd name="connsiteY0" fmla="*/ 36 h 84236"/>
                  <a:gd name="connsiteX1" fmla="*/ 48296 w 71686"/>
                  <a:gd name="connsiteY1" fmla="*/ 31659 h 84236"/>
                  <a:gd name="connsiteX2" fmla="*/ 65536 w 71686"/>
                  <a:gd name="connsiteY2" fmla="*/ 55185 h 84236"/>
                  <a:gd name="connsiteX3" fmla="*/ 71632 w 71686"/>
                  <a:gd name="connsiteY3" fmla="*/ 83665 h 84236"/>
                  <a:gd name="connsiteX4" fmla="*/ 71060 w 71686"/>
                  <a:gd name="connsiteY4" fmla="*/ 84237 h 84236"/>
                  <a:gd name="connsiteX5" fmla="*/ 70584 w 71686"/>
                  <a:gd name="connsiteY5" fmla="*/ 83951 h 84236"/>
                  <a:gd name="connsiteX6" fmla="*/ 55916 w 71686"/>
                  <a:gd name="connsiteY6" fmla="*/ 60234 h 84236"/>
                  <a:gd name="connsiteX7" fmla="*/ 41628 w 71686"/>
                  <a:gd name="connsiteY7" fmla="*/ 37279 h 84236"/>
                  <a:gd name="connsiteX8" fmla="*/ 290 w 71686"/>
                  <a:gd name="connsiteY8" fmla="*/ 1083 h 84236"/>
                  <a:gd name="connsiteX9" fmla="*/ 99 w 71686"/>
                  <a:gd name="connsiteY9" fmla="*/ 321 h 84236"/>
                  <a:gd name="connsiteX10" fmla="*/ 861 w 71686"/>
                  <a:gd name="connsiteY10" fmla="*/ 36 h 84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86" h="84236">
                    <a:moveTo>
                      <a:pt x="861" y="36"/>
                    </a:moveTo>
                    <a:cubicBezTo>
                      <a:pt x="18673" y="6513"/>
                      <a:pt x="35056" y="17466"/>
                      <a:pt x="48296" y="31659"/>
                    </a:cubicBezTo>
                    <a:cubicBezTo>
                      <a:pt x="54868" y="38707"/>
                      <a:pt x="61631" y="46137"/>
                      <a:pt x="65536" y="55185"/>
                    </a:cubicBezTo>
                    <a:cubicBezTo>
                      <a:pt x="69441" y="64139"/>
                      <a:pt x="72108" y="73759"/>
                      <a:pt x="71632" y="83665"/>
                    </a:cubicBezTo>
                    <a:cubicBezTo>
                      <a:pt x="71632" y="83951"/>
                      <a:pt x="71346" y="84237"/>
                      <a:pt x="71060" y="84237"/>
                    </a:cubicBezTo>
                    <a:cubicBezTo>
                      <a:pt x="70870" y="84237"/>
                      <a:pt x="70679" y="84141"/>
                      <a:pt x="70584" y="83951"/>
                    </a:cubicBezTo>
                    <a:cubicBezTo>
                      <a:pt x="65250" y="75759"/>
                      <a:pt x="60869" y="67854"/>
                      <a:pt x="55916" y="60234"/>
                    </a:cubicBezTo>
                    <a:cubicBezTo>
                      <a:pt x="51058" y="52709"/>
                      <a:pt x="47153" y="44517"/>
                      <a:pt x="41628" y="37279"/>
                    </a:cubicBezTo>
                    <a:cubicBezTo>
                      <a:pt x="30674" y="22800"/>
                      <a:pt x="16673" y="10323"/>
                      <a:pt x="290" y="1083"/>
                    </a:cubicBezTo>
                    <a:cubicBezTo>
                      <a:pt x="4" y="893"/>
                      <a:pt x="-91" y="607"/>
                      <a:pt x="99" y="321"/>
                    </a:cubicBezTo>
                    <a:cubicBezTo>
                      <a:pt x="385" y="36"/>
                      <a:pt x="671" y="-60"/>
                      <a:pt x="861" y="36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0" name="Freeform: Shape 200">
                <a:extLst>
                  <a:ext uri="{FF2B5EF4-FFF2-40B4-BE49-F238E27FC236}">
                    <a16:creationId xmlns:a16="http://schemas.microsoft.com/office/drawing/2014/main" id="{0DBF2986-5EE4-40A8-9D95-AD0E82D5840E}"/>
                  </a:ext>
                </a:extLst>
              </p:cNvPr>
              <p:cNvSpPr/>
              <p:nvPr/>
            </p:nvSpPr>
            <p:spPr>
              <a:xfrm>
                <a:off x="7204875" y="3912810"/>
                <a:ext cx="397778" cy="47995"/>
              </a:xfrm>
              <a:custGeom>
                <a:avLst/>
                <a:gdLst>
                  <a:gd name="connsiteX0" fmla="*/ 691 w 397778"/>
                  <a:gd name="connsiteY0" fmla="*/ 25205 h 47995"/>
                  <a:gd name="connsiteX1" fmla="*/ 101752 w 397778"/>
                  <a:gd name="connsiteY1" fmla="*/ 41493 h 47995"/>
                  <a:gd name="connsiteX2" fmla="*/ 152329 w 397778"/>
                  <a:gd name="connsiteY2" fmla="*/ 38826 h 47995"/>
                  <a:gd name="connsiteX3" fmla="*/ 200812 w 397778"/>
                  <a:gd name="connsiteY3" fmla="*/ 24443 h 47995"/>
                  <a:gd name="connsiteX4" fmla="*/ 249484 w 397778"/>
                  <a:gd name="connsiteY4" fmla="*/ 6441 h 47995"/>
                  <a:gd name="connsiteX5" fmla="*/ 301967 w 397778"/>
                  <a:gd name="connsiteY5" fmla="*/ 250 h 47995"/>
                  <a:gd name="connsiteX6" fmla="*/ 397598 w 397778"/>
                  <a:gd name="connsiteY6" fmla="*/ 38826 h 47995"/>
                  <a:gd name="connsiteX7" fmla="*/ 397598 w 397778"/>
                  <a:gd name="connsiteY7" fmla="*/ 39588 h 47995"/>
                  <a:gd name="connsiteX8" fmla="*/ 396931 w 397778"/>
                  <a:gd name="connsiteY8" fmla="*/ 39683 h 47995"/>
                  <a:gd name="connsiteX9" fmla="*/ 301491 w 397778"/>
                  <a:gd name="connsiteY9" fmla="*/ 11108 h 47995"/>
                  <a:gd name="connsiteX10" fmla="*/ 276726 w 397778"/>
                  <a:gd name="connsiteY10" fmla="*/ 12346 h 47995"/>
                  <a:gd name="connsiteX11" fmla="*/ 252247 w 397778"/>
                  <a:gd name="connsiteY11" fmla="*/ 16918 h 47995"/>
                  <a:gd name="connsiteX12" fmla="*/ 203764 w 397778"/>
                  <a:gd name="connsiteY12" fmla="*/ 32730 h 47995"/>
                  <a:gd name="connsiteX13" fmla="*/ 153377 w 397778"/>
                  <a:gd name="connsiteY13" fmla="*/ 45970 h 47995"/>
                  <a:gd name="connsiteX14" fmla="*/ 101371 w 397778"/>
                  <a:gd name="connsiteY14" fmla="*/ 47017 h 47995"/>
                  <a:gd name="connsiteX15" fmla="*/ 406 w 397778"/>
                  <a:gd name="connsiteY15" fmla="*/ 26348 h 47995"/>
                  <a:gd name="connsiteX16" fmla="*/ 25 w 397778"/>
                  <a:gd name="connsiteY16" fmla="*/ 25681 h 47995"/>
                  <a:gd name="connsiteX17" fmla="*/ 691 w 397778"/>
                  <a:gd name="connsiteY17" fmla="*/ 25205 h 4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7778" h="47995">
                    <a:moveTo>
                      <a:pt x="691" y="25205"/>
                    </a:moveTo>
                    <a:cubicBezTo>
                      <a:pt x="34124" y="32635"/>
                      <a:pt x="67747" y="39969"/>
                      <a:pt x="101752" y="41493"/>
                    </a:cubicBezTo>
                    <a:cubicBezTo>
                      <a:pt x="118706" y="42445"/>
                      <a:pt x="135756" y="41683"/>
                      <a:pt x="152329" y="38826"/>
                    </a:cubicBezTo>
                    <a:cubicBezTo>
                      <a:pt x="168998" y="36159"/>
                      <a:pt x="184905" y="30634"/>
                      <a:pt x="200812" y="24443"/>
                    </a:cubicBezTo>
                    <a:cubicBezTo>
                      <a:pt x="216719" y="18252"/>
                      <a:pt x="232530" y="11394"/>
                      <a:pt x="249484" y="6441"/>
                    </a:cubicBezTo>
                    <a:cubicBezTo>
                      <a:pt x="266344" y="1488"/>
                      <a:pt x="284346" y="-798"/>
                      <a:pt x="301967" y="250"/>
                    </a:cubicBezTo>
                    <a:cubicBezTo>
                      <a:pt x="337210" y="2440"/>
                      <a:pt x="371881" y="15490"/>
                      <a:pt x="397598" y="38826"/>
                    </a:cubicBezTo>
                    <a:cubicBezTo>
                      <a:pt x="397789" y="39016"/>
                      <a:pt x="397884" y="39397"/>
                      <a:pt x="397598" y="39588"/>
                    </a:cubicBezTo>
                    <a:cubicBezTo>
                      <a:pt x="397408" y="39778"/>
                      <a:pt x="397122" y="39778"/>
                      <a:pt x="396931" y="39683"/>
                    </a:cubicBezTo>
                    <a:cubicBezTo>
                      <a:pt x="367880" y="21681"/>
                      <a:pt x="334829" y="11394"/>
                      <a:pt x="301491" y="11108"/>
                    </a:cubicBezTo>
                    <a:cubicBezTo>
                      <a:pt x="293204" y="10822"/>
                      <a:pt x="284917" y="11203"/>
                      <a:pt x="276726" y="12346"/>
                    </a:cubicBezTo>
                    <a:cubicBezTo>
                      <a:pt x="268534" y="13204"/>
                      <a:pt x="260343" y="14728"/>
                      <a:pt x="252247" y="16918"/>
                    </a:cubicBezTo>
                    <a:cubicBezTo>
                      <a:pt x="236054" y="21014"/>
                      <a:pt x="220052" y="27110"/>
                      <a:pt x="203764" y="32730"/>
                    </a:cubicBezTo>
                    <a:cubicBezTo>
                      <a:pt x="187572" y="38445"/>
                      <a:pt x="170713" y="43779"/>
                      <a:pt x="153377" y="45970"/>
                    </a:cubicBezTo>
                    <a:cubicBezTo>
                      <a:pt x="136042" y="48351"/>
                      <a:pt x="118611" y="48541"/>
                      <a:pt x="101371" y="47017"/>
                    </a:cubicBezTo>
                    <a:cubicBezTo>
                      <a:pt x="66890" y="43969"/>
                      <a:pt x="33457" y="35206"/>
                      <a:pt x="406" y="26348"/>
                    </a:cubicBezTo>
                    <a:cubicBezTo>
                      <a:pt x="120" y="26253"/>
                      <a:pt x="-71" y="25967"/>
                      <a:pt x="25" y="25681"/>
                    </a:cubicBezTo>
                    <a:cubicBezTo>
                      <a:pt x="120" y="25300"/>
                      <a:pt x="406" y="25205"/>
                      <a:pt x="691" y="25205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82" name="Graphic 1">
              <a:extLst>
                <a:ext uri="{FF2B5EF4-FFF2-40B4-BE49-F238E27FC236}">
                  <a16:creationId xmlns:a16="http://schemas.microsoft.com/office/drawing/2014/main" id="{3FE6B1FF-47C3-4DD5-A6AB-2293516750EA}"/>
                </a:ext>
              </a:extLst>
            </p:cNvPr>
            <p:cNvGrpSpPr/>
            <p:nvPr/>
          </p:nvGrpSpPr>
          <p:grpSpPr>
            <a:xfrm>
              <a:off x="6189058" y="3162106"/>
              <a:ext cx="1487044" cy="3154111"/>
              <a:chOff x="6189058" y="3162106"/>
              <a:chExt cx="1487044" cy="3154111"/>
            </a:xfrm>
          </p:grpSpPr>
          <p:sp>
            <p:nvSpPr>
              <p:cNvPr id="283" name="Freeform: Shape 202">
                <a:extLst>
                  <a:ext uri="{FF2B5EF4-FFF2-40B4-BE49-F238E27FC236}">
                    <a16:creationId xmlns:a16="http://schemas.microsoft.com/office/drawing/2014/main" id="{ECF1DF42-F705-4925-9A75-DC1EEAD73137}"/>
                  </a:ext>
                </a:extLst>
              </p:cNvPr>
              <p:cNvSpPr/>
              <p:nvPr/>
            </p:nvSpPr>
            <p:spPr>
              <a:xfrm>
                <a:off x="6189058" y="4214234"/>
                <a:ext cx="140239" cy="230415"/>
              </a:xfrm>
              <a:custGeom>
                <a:avLst/>
                <a:gdLst>
                  <a:gd name="connsiteX0" fmla="*/ 137256 w 140239"/>
                  <a:gd name="connsiteY0" fmla="*/ 182505 h 230415"/>
                  <a:gd name="connsiteX1" fmla="*/ 127636 w 140239"/>
                  <a:gd name="connsiteY1" fmla="*/ 107543 h 230415"/>
                  <a:gd name="connsiteX2" fmla="*/ 89822 w 140239"/>
                  <a:gd name="connsiteY2" fmla="*/ 36296 h 230415"/>
                  <a:gd name="connsiteX3" fmla="*/ 52579 w 140239"/>
                  <a:gd name="connsiteY3" fmla="*/ 2387 h 230415"/>
                  <a:gd name="connsiteX4" fmla="*/ 1 w 140239"/>
                  <a:gd name="connsiteY4" fmla="*/ 11531 h 230415"/>
                  <a:gd name="connsiteX5" fmla="*/ 73153 w 140239"/>
                  <a:gd name="connsiteY5" fmla="*/ 230416 h 230415"/>
                  <a:gd name="connsiteX6" fmla="*/ 87536 w 140239"/>
                  <a:gd name="connsiteY6" fmla="*/ 228987 h 230415"/>
                  <a:gd name="connsiteX7" fmla="*/ 137256 w 140239"/>
                  <a:gd name="connsiteY7" fmla="*/ 182505 h 23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239" h="230415">
                    <a:moveTo>
                      <a:pt x="137256" y="182505"/>
                    </a:moveTo>
                    <a:cubicBezTo>
                      <a:pt x="144591" y="157930"/>
                      <a:pt x="137256" y="131356"/>
                      <a:pt x="127636" y="107543"/>
                    </a:cubicBezTo>
                    <a:cubicBezTo>
                      <a:pt x="117539" y="82587"/>
                      <a:pt x="104871" y="58680"/>
                      <a:pt x="89822" y="36296"/>
                    </a:cubicBezTo>
                    <a:cubicBezTo>
                      <a:pt x="80297" y="22104"/>
                      <a:pt x="68867" y="7816"/>
                      <a:pt x="52579" y="2387"/>
                    </a:cubicBezTo>
                    <a:cubicBezTo>
                      <a:pt x="34958" y="-3518"/>
                      <a:pt x="16860" y="2292"/>
                      <a:pt x="1" y="11531"/>
                    </a:cubicBezTo>
                    <a:cubicBezTo>
                      <a:pt x="-189" y="52203"/>
                      <a:pt x="29719" y="133070"/>
                      <a:pt x="73153" y="230416"/>
                    </a:cubicBezTo>
                    <a:cubicBezTo>
                      <a:pt x="78011" y="230416"/>
                      <a:pt x="82869" y="230034"/>
                      <a:pt x="87536" y="228987"/>
                    </a:cubicBezTo>
                    <a:cubicBezTo>
                      <a:pt x="110872" y="223653"/>
                      <a:pt x="130494" y="205269"/>
                      <a:pt x="137256" y="182505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4" name="Freeform: Shape 203">
                <a:extLst>
                  <a:ext uri="{FF2B5EF4-FFF2-40B4-BE49-F238E27FC236}">
                    <a16:creationId xmlns:a16="http://schemas.microsoft.com/office/drawing/2014/main" id="{1943CC77-A238-4D7C-9EEF-927E098233DB}"/>
                  </a:ext>
                </a:extLst>
              </p:cNvPr>
              <p:cNvSpPr/>
              <p:nvPr/>
            </p:nvSpPr>
            <p:spPr>
              <a:xfrm>
                <a:off x="6431470" y="4792027"/>
                <a:ext cx="1244631" cy="1524190"/>
              </a:xfrm>
              <a:custGeom>
                <a:avLst/>
                <a:gdLst>
                  <a:gd name="connsiteX0" fmla="*/ 716661 w 1244631"/>
                  <a:gd name="connsiteY0" fmla="*/ 575405 h 1524190"/>
                  <a:gd name="connsiteX1" fmla="*/ 396526 w 1244631"/>
                  <a:gd name="connsiteY1" fmla="*/ 362903 h 1524190"/>
                  <a:gd name="connsiteX2" fmla="*/ 0 w 1244631"/>
                  <a:gd name="connsiteY2" fmla="*/ 0 h 1524190"/>
                  <a:gd name="connsiteX3" fmla="*/ 110109 w 1244631"/>
                  <a:gd name="connsiteY3" fmla="*/ 222218 h 1524190"/>
                  <a:gd name="connsiteX4" fmla="*/ 592169 w 1244631"/>
                  <a:gd name="connsiteY4" fmla="*/ 658749 h 1524190"/>
                  <a:gd name="connsiteX5" fmla="*/ 964216 w 1244631"/>
                  <a:gd name="connsiteY5" fmla="*/ 1524190 h 1524190"/>
                  <a:gd name="connsiteX6" fmla="*/ 1244632 w 1244631"/>
                  <a:gd name="connsiteY6" fmla="*/ 1524190 h 1524190"/>
                  <a:gd name="connsiteX7" fmla="*/ 895826 w 1244631"/>
                  <a:gd name="connsiteY7" fmla="*/ 866680 h 1524190"/>
                  <a:gd name="connsiteX8" fmla="*/ 716661 w 1244631"/>
                  <a:gd name="connsiteY8" fmla="*/ 575405 h 152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31" h="1524190">
                    <a:moveTo>
                      <a:pt x="716661" y="575405"/>
                    </a:moveTo>
                    <a:cubicBezTo>
                      <a:pt x="626840" y="483489"/>
                      <a:pt x="506158" y="429958"/>
                      <a:pt x="396526" y="362903"/>
                    </a:cubicBezTo>
                    <a:cubicBezTo>
                      <a:pt x="242697" y="268891"/>
                      <a:pt x="107823" y="144494"/>
                      <a:pt x="0" y="0"/>
                    </a:cubicBezTo>
                    <a:cubicBezTo>
                      <a:pt x="42577" y="84296"/>
                      <a:pt x="82201" y="162496"/>
                      <a:pt x="110109" y="222218"/>
                    </a:cubicBezTo>
                    <a:cubicBezTo>
                      <a:pt x="220218" y="457581"/>
                      <a:pt x="455581" y="571405"/>
                      <a:pt x="592169" y="658749"/>
                    </a:cubicBezTo>
                    <a:cubicBezTo>
                      <a:pt x="728853" y="746093"/>
                      <a:pt x="964216" y="1524190"/>
                      <a:pt x="964216" y="1524190"/>
                    </a:cubicBezTo>
                    <a:lnTo>
                      <a:pt x="1244632" y="1524190"/>
                    </a:lnTo>
                    <a:cubicBezTo>
                      <a:pt x="1119949" y="1309593"/>
                      <a:pt x="1003554" y="1090231"/>
                      <a:pt x="895826" y="866680"/>
                    </a:cubicBezTo>
                    <a:cubicBezTo>
                      <a:pt x="846106" y="763619"/>
                      <a:pt x="796766" y="657415"/>
                      <a:pt x="716661" y="575405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5" name="Freeform: Shape 204">
                <a:extLst>
                  <a:ext uri="{FF2B5EF4-FFF2-40B4-BE49-F238E27FC236}">
                    <a16:creationId xmlns:a16="http://schemas.microsoft.com/office/drawing/2014/main" id="{4861D247-B23F-4FA7-9CD0-898990F3686E}"/>
                  </a:ext>
                </a:extLst>
              </p:cNvPr>
              <p:cNvSpPr/>
              <p:nvPr/>
            </p:nvSpPr>
            <p:spPr>
              <a:xfrm>
                <a:off x="6411893" y="3162106"/>
                <a:ext cx="116219" cy="142343"/>
              </a:xfrm>
              <a:custGeom>
                <a:avLst/>
                <a:gdLst>
                  <a:gd name="connsiteX0" fmla="*/ 115780 w 116219"/>
                  <a:gd name="connsiteY0" fmla="*/ 72488 h 142343"/>
                  <a:gd name="connsiteX1" fmla="*/ 94348 w 116219"/>
                  <a:gd name="connsiteY1" fmla="*/ 16576 h 142343"/>
                  <a:gd name="connsiteX2" fmla="*/ 58725 w 116219"/>
                  <a:gd name="connsiteY2" fmla="*/ 669 h 142343"/>
                  <a:gd name="connsiteX3" fmla="*/ 27102 w 116219"/>
                  <a:gd name="connsiteY3" fmla="*/ 7146 h 142343"/>
                  <a:gd name="connsiteX4" fmla="*/ 337 w 116219"/>
                  <a:gd name="connsiteY4" fmla="*/ 38674 h 142343"/>
                  <a:gd name="connsiteX5" fmla="*/ 1098 w 116219"/>
                  <a:gd name="connsiteY5" fmla="*/ 71154 h 142343"/>
                  <a:gd name="connsiteX6" fmla="*/ 24244 w 116219"/>
                  <a:gd name="connsiteY6" fmla="*/ 124304 h 142343"/>
                  <a:gd name="connsiteX7" fmla="*/ 78060 w 116219"/>
                  <a:gd name="connsiteY7" fmla="*/ 140496 h 142343"/>
                  <a:gd name="connsiteX8" fmla="*/ 115780 w 116219"/>
                  <a:gd name="connsiteY8" fmla="*/ 72488 h 14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19" h="142343">
                    <a:moveTo>
                      <a:pt x="115780" y="72488"/>
                    </a:moveTo>
                    <a:cubicBezTo>
                      <a:pt x="113493" y="52485"/>
                      <a:pt x="104826" y="34102"/>
                      <a:pt x="94348" y="16576"/>
                    </a:cubicBezTo>
                    <a:cubicBezTo>
                      <a:pt x="87014" y="4289"/>
                      <a:pt x="72726" y="-2188"/>
                      <a:pt x="58725" y="669"/>
                    </a:cubicBezTo>
                    <a:lnTo>
                      <a:pt x="27102" y="7146"/>
                    </a:lnTo>
                    <a:cubicBezTo>
                      <a:pt x="11957" y="10194"/>
                      <a:pt x="1098" y="23244"/>
                      <a:pt x="337" y="38674"/>
                    </a:cubicBezTo>
                    <a:cubicBezTo>
                      <a:pt x="-235" y="49533"/>
                      <a:pt x="-140" y="60391"/>
                      <a:pt x="1098" y="71154"/>
                    </a:cubicBezTo>
                    <a:cubicBezTo>
                      <a:pt x="3480" y="90681"/>
                      <a:pt x="10528" y="110207"/>
                      <a:pt x="24244" y="124304"/>
                    </a:cubicBezTo>
                    <a:cubicBezTo>
                      <a:pt x="37960" y="138401"/>
                      <a:pt x="59201" y="146116"/>
                      <a:pt x="78060" y="140496"/>
                    </a:cubicBezTo>
                    <a:cubicBezTo>
                      <a:pt x="105112" y="132591"/>
                      <a:pt x="118923" y="100491"/>
                      <a:pt x="115780" y="72488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291" name="Freeform: Shape 241">
            <a:extLst>
              <a:ext uri="{FF2B5EF4-FFF2-40B4-BE49-F238E27FC236}">
                <a16:creationId xmlns:a16="http://schemas.microsoft.com/office/drawing/2014/main" id="{6D55CA96-24EF-4765-BAAC-875F33D0990A}"/>
              </a:ext>
            </a:extLst>
          </p:cNvPr>
          <p:cNvSpPr/>
          <p:nvPr/>
        </p:nvSpPr>
        <p:spPr>
          <a:xfrm>
            <a:off x="2807511" y="3308501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92" name="Freeform: Shape 241">
            <a:extLst>
              <a:ext uri="{FF2B5EF4-FFF2-40B4-BE49-F238E27FC236}">
                <a16:creationId xmlns:a16="http://schemas.microsoft.com/office/drawing/2014/main" id="{436DADAA-FAC7-4512-8E44-274807862319}"/>
              </a:ext>
            </a:extLst>
          </p:cNvPr>
          <p:cNvSpPr/>
          <p:nvPr/>
        </p:nvSpPr>
        <p:spPr>
          <a:xfrm>
            <a:off x="7302180" y="6147605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93" name="Freeform: Shape 243">
            <a:extLst>
              <a:ext uri="{FF2B5EF4-FFF2-40B4-BE49-F238E27FC236}">
                <a16:creationId xmlns:a16="http://schemas.microsoft.com/office/drawing/2014/main" id="{D9E4076A-9AF4-4527-9E20-DC2F0C4F1065}"/>
              </a:ext>
            </a:extLst>
          </p:cNvPr>
          <p:cNvSpPr/>
          <p:nvPr/>
        </p:nvSpPr>
        <p:spPr>
          <a:xfrm>
            <a:off x="10891274" y="5688605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94" name="Freeform: Shape 243">
            <a:extLst>
              <a:ext uri="{FF2B5EF4-FFF2-40B4-BE49-F238E27FC236}">
                <a16:creationId xmlns:a16="http://schemas.microsoft.com/office/drawing/2014/main" id="{ACBA4D4B-D763-459D-9D53-5BD0C55C3508}"/>
              </a:ext>
            </a:extLst>
          </p:cNvPr>
          <p:cNvSpPr/>
          <p:nvPr/>
        </p:nvSpPr>
        <p:spPr>
          <a:xfrm>
            <a:off x="5635279" y="4376743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96" name="Graphic 511">
            <a:extLst>
              <a:ext uri="{FF2B5EF4-FFF2-40B4-BE49-F238E27FC236}">
                <a16:creationId xmlns:a16="http://schemas.microsoft.com/office/drawing/2014/main" id="{9CDE07A5-AED1-4193-98DE-3E9BAE57154F}"/>
              </a:ext>
            </a:extLst>
          </p:cNvPr>
          <p:cNvGrpSpPr/>
          <p:nvPr/>
        </p:nvGrpSpPr>
        <p:grpSpPr>
          <a:xfrm>
            <a:off x="643252" y="5162269"/>
            <a:ext cx="935111" cy="1532831"/>
            <a:chOff x="1663085" y="2847372"/>
            <a:chExt cx="935111" cy="1532831"/>
          </a:xfrm>
        </p:grpSpPr>
        <p:grpSp>
          <p:nvGrpSpPr>
            <p:cNvPr id="297" name="Graphic 511">
              <a:extLst>
                <a:ext uri="{FF2B5EF4-FFF2-40B4-BE49-F238E27FC236}">
                  <a16:creationId xmlns:a16="http://schemas.microsoft.com/office/drawing/2014/main" id="{C4AC6A13-A976-4990-81DE-C1E69038DDC9}"/>
                </a:ext>
              </a:extLst>
            </p:cNvPr>
            <p:cNvGrpSpPr/>
            <p:nvPr/>
          </p:nvGrpSpPr>
          <p:grpSpPr>
            <a:xfrm>
              <a:off x="1663085" y="2847372"/>
              <a:ext cx="935111" cy="1532831"/>
              <a:chOff x="1663085" y="2847372"/>
              <a:chExt cx="935111" cy="1532831"/>
            </a:xfrm>
          </p:grpSpPr>
          <p:sp>
            <p:nvSpPr>
              <p:cNvPr id="309" name="Freeform: Shape 514">
                <a:extLst>
                  <a:ext uri="{FF2B5EF4-FFF2-40B4-BE49-F238E27FC236}">
                    <a16:creationId xmlns:a16="http://schemas.microsoft.com/office/drawing/2014/main" id="{7324813A-3117-4F89-A870-73761EC14643}"/>
                  </a:ext>
                </a:extLst>
              </p:cNvPr>
              <p:cNvSpPr/>
              <p:nvPr/>
            </p:nvSpPr>
            <p:spPr>
              <a:xfrm>
                <a:off x="2101117" y="3121845"/>
                <a:ext cx="119" cy="59"/>
              </a:xfrm>
              <a:custGeom>
                <a:avLst/>
                <a:gdLst>
                  <a:gd name="connsiteX0" fmla="*/ 0 w 119"/>
                  <a:gd name="connsiteY0" fmla="*/ 0 h 59"/>
                  <a:gd name="connsiteX1" fmla="*/ 0 w 119"/>
                  <a:gd name="connsiteY1" fmla="*/ 0 h 59"/>
                  <a:gd name="connsiteX2" fmla="*/ 0 w 119"/>
                  <a:gd name="connsiteY2" fmla="*/ 0 h 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" h="59">
                    <a:moveTo>
                      <a:pt x="0" y="0"/>
                    </a:moveTo>
                    <a:cubicBezTo>
                      <a:pt x="0" y="135"/>
                      <a:pt x="27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0" name="Freeform: Shape 515">
                <a:extLst>
                  <a:ext uri="{FF2B5EF4-FFF2-40B4-BE49-F238E27FC236}">
                    <a16:creationId xmlns:a16="http://schemas.microsoft.com/office/drawing/2014/main" id="{ED13B015-56B8-4954-9D6E-2C24AE843059}"/>
                  </a:ext>
                </a:extLst>
              </p:cNvPr>
              <p:cNvSpPr/>
              <p:nvPr/>
            </p:nvSpPr>
            <p:spPr>
              <a:xfrm>
                <a:off x="1745558" y="2847372"/>
                <a:ext cx="779872" cy="331510"/>
              </a:xfrm>
              <a:custGeom>
                <a:avLst/>
                <a:gdLst>
                  <a:gd name="connsiteX0" fmla="*/ 777564 w 779872"/>
                  <a:gd name="connsiteY0" fmla="*/ 156268 h 331510"/>
                  <a:gd name="connsiteX1" fmla="*/ 777699 w 779872"/>
                  <a:gd name="connsiteY1" fmla="*/ 116103 h 331510"/>
                  <a:gd name="connsiteX2" fmla="*/ 730660 w 779872"/>
                  <a:gd name="connsiteY2" fmla="*/ 47768 h 331510"/>
                  <a:gd name="connsiteX3" fmla="*/ 676881 w 779872"/>
                  <a:gd name="connsiteY3" fmla="*/ 31864 h 331510"/>
                  <a:gd name="connsiteX4" fmla="*/ 621755 w 779872"/>
                  <a:gd name="connsiteY4" fmla="*/ 18116 h 331510"/>
                  <a:gd name="connsiteX5" fmla="*/ 541155 w 779872"/>
                  <a:gd name="connsiteY5" fmla="*/ 8007 h 331510"/>
                  <a:gd name="connsiteX6" fmla="*/ 435081 w 779872"/>
                  <a:gd name="connsiteY6" fmla="*/ 2077 h 331510"/>
                  <a:gd name="connsiteX7" fmla="*/ 319842 w 779872"/>
                  <a:gd name="connsiteY7" fmla="*/ 190 h 331510"/>
                  <a:gd name="connsiteX8" fmla="*/ 281294 w 779872"/>
                  <a:gd name="connsiteY8" fmla="*/ 2346 h 331510"/>
                  <a:gd name="connsiteX9" fmla="*/ 175894 w 779872"/>
                  <a:gd name="connsiteY9" fmla="*/ 16633 h 331510"/>
                  <a:gd name="connsiteX10" fmla="*/ 114298 w 779872"/>
                  <a:gd name="connsiteY10" fmla="*/ 28359 h 331510"/>
                  <a:gd name="connsiteX11" fmla="*/ 64833 w 779872"/>
                  <a:gd name="connsiteY11" fmla="*/ 41838 h 331510"/>
                  <a:gd name="connsiteX12" fmla="*/ 7550 w 779872"/>
                  <a:gd name="connsiteY12" fmla="*/ 113946 h 331510"/>
                  <a:gd name="connsiteX13" fmla="*/ 1350 w 779872"/>
                  <a:gd name="connsiteY13" fmla="*/ 191042 h 331510"/>
                  <a:gd name="connsiteX14" fmla="*/ 31272 w 779872"/>
                  <a:gd name="connsiteY14" fmla="*/ 256007 h 331510"/>
                  <a:gd name="connsiteX15" fmla="*/ 43537 w 779872"/>
                  <a:gd name="connsiteY15" fmla="*/ 274742 h 331510"/>
                  <a:gd name="connsiteX16" fmla="*/ 249620 w 779872"/>
                  <a:gd name="connsiteY16" fmla="*/ 323668 h 331510"/>
                  <a:gd name="connsiteX17" fmla="*/ 434407 w 779872"/>
                  <a:gd name="connsiteY17" fmla="*/ 331216 h 331510"/>
                  <a:gd name="connsiteX18" fmla="*/ 586038 w 779872"/>
                  <a:gd name="connsiteY18" fmla="*/ 316121 h 331510"/>
                  <a:gd name="connsiteX19" fmla="*/ 627281 w 779872"/>
                  <a:gd name="connsiteY19" fmla="*/ 308708 h 331510"/>
                  <a:gd name="connsiteX20" fmla="*/ 650194 w 779872"/>
                  <a:gd name="connsiteY20" fmla="*/ 297925 h 331510"/>
                  <a:gd name="connsiteX21" fmla="*/ 634290 w 779872"/>
                  <a:gd name="connsiteY21" fmla="*/ 281886 h 331510"/>
                  <a:gd name="connsiteX22" fmla="*/ 602077 w 779872"/>
                  <a:gd name="connsiteY22" fmla="*/ 285660 h 331510"/>
                  <a:gd name="connsiteX23" fmla="*/ 562451 w 779872"/>
                  <a:gd name="connsiteY23" fmla="*/ 294421 h 331510"/>
                  <a:gd name="connsiteX24" fmla="*/ 326716 w 779872"/>
                  <a:gd name="connsiteY24" fmla="*/ 304529 h 331510"/>
                  <a:gd name="connsiteX25" fmla="*/ 212150 w 779872"/>
                  <a:gd name="connsiteY25" fmla="*/ 292264 h 331510"/>
                  <a:gd name="connsiteX26" fmla="*/ 89363 w 779872"/>
                  <a:gd name="connsiteY26" fmla="*/ 261264 h 331510"/>
                  <a:gd name="connsiteX27" fmla="*/ 28711 w 779872"/>
                  <a:gd name="connsiteY27" fmla="*/ 219077 h 331510"/>
                  <a:gd name="connsiteX28" fmla="*/ 69415 w 779872"/>
                  <a:gd name="connsiteY28" fmla="*/ 238486 h 331510"/>
                  <a:gd name="connsiteX29" fmla="*/ 201907 w 779872"/>
                  <a:gd name="connsiteY29" fmla="*/ 270834 h 331510"/>
                  <a:gd name="connsiteX30" fmla="*/ 354616 w 779872"/>
                  <a:gd name="connsiteY30" fmla="*/ 274473 h 331510"/>
                  <a:gd name="connsiteX31" fmla="*/ 355424 w 779872"/>
                  <a:gd name="connsiteY31" fmla="*/ 274473 h 331510"/>
                  <a:gd name="connsiteX32" fmla="*/ 356233 w 779872"/>
                  <a:gd name="connsiteY32" fmla="*/ 274203 h 331510"/>
                  <a:gd name="connsiteX33" fmla="*/ 369576 w 779872"/>
                  <a:gd name="connsiteY33" fmla="*/ 262342 h 331510"/>
                  <a:gd name="connsiteX34" fmla="*/ 354481 w 779872"/>
                  <a:gd name="connsiteY34" fmla="*/ 255738 h 331510"/>
                  <a:gd name="connsiteX35" fmla="*/ 346394 w 779872"/>
                  <a:gd name="connsiteY35" fmla="*/ 255468 h 331510"/>
                  <a:gd name="connsiteX36" fmla="*/ 192742 w 779872"/>
                  <a:gd name="connsiteY36" fmla="*/ 243068 h 331510"/>
                  <a:gd name="connsiteX37" fmla="*/ 157698 w 779872"/>
                  <a:gd name="connsiteY37" fmla="*/ 235655 h 331510"/>
                  <a:gd name="connsiteX38" fmla="*/ 37067 w 779872"/>
                  <a:gd name="connsiteY38" fmla="*/ 192794 h 331510"/>
                  <a:gd name="connsiteX39" fmla="*/ 23859 w 779872"/>
                  <a:gd name="connsiteY39" fmla="*/ 177564 h 331510"/>
                  <a:gd name="connsiteX40" fmla="*/ 25746 w 779872"/>
                  <a:gd name="connsiteY40" fmla="*/ 135107 h 331510"/>
                  <a:gd name="connsiteX41" fmla="*/ 54724 w 779872"/>
                  <a:gd name="connsiteY41" fmla="*/ 150338 h 331510"/>
                  <a:gd name="connsiteX42" fmla="*/ 107289 w 779872"/>
                  <a:gd name="connsiteY42" fmla="*/ 166916 h 331510"/>
                  <a:gd name="connsiteX43" fmla="*/ 202176 w 779872"/>
                  <a:gd name="connsiteY43" fmla="*/ 186864 h 331510"/>
                  <a:gd name="connsiteX44" fmla="*/ 281024 w 779872"/>
                  <a:gd name="connsiteY44" fmla="*/ 195894 h 331510"/>
                  <a:gd name="connsiteX45" fmla="*/ 300433 w 779872"/>
                  <a:gd name="connsiteY45" fmla="*/ 197647 h 331510"/>
                  <a:gd name="connsiteX46" fmla="*/ 610299 w 779872"/>
                  <a:gd name="connsiteY46" fmla="*/ 182686 h 331510"/>
                  <a:gd name="connsiteX47" fmla="*/ 742116 w 779872"/>
                  <a:gd name="connsiteY47" fmla="*/ 144677 h 331510"/>
                  <a:gd name="connsiteX48" fmla="*/ 758425 w 779872"/>
                  <a:gd name="connsiteY48" fmla="*/ 149260 h 331510"/>
                  <a:gd name="connsiteX49" fmla="*/ 758155 w 779872"/>
                  <a:gd name="connsiteY49" fmla="*/ 157212 h 331510"/>
                  <a:gd name="connsiteX50" fmla="*/ 762333 w 779872"/>
                  <a:gd name="connsiteY50" fmla="*/ 172712 h 331510"/>
                  <a:gd name="connsiteX51" fmla="*/ 775812 w 779872"/>
                  <a:gd name="connsiteY51" fmla="*/ 172847 h 331510"/>
                  <a:gd name="connsiteX52" fmla="*/ 777564 w 779872"/>
                  <a:gd name="connsiteY52" fmla="*/ 156268 h 33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779872" h="331510">
                    <a:moveTo>
                      <a:pt x="777564" y="156268"/>
                    </a:moveTo>
                    <a:cubicBezTo>
                      <a:pt x="777294" y="142925"/>
                      <a:pt x="779046" y="129581"/>
                      <a:pt x="777699" y="116103"/>
                    </a:cubicBezTo>
                    <a:cubicBezTo>
                      <a:pt x="774599" y="84294"/>
                      <a:pt x="759368" y="62055"/>
                      <a:pt x="730660" y="47768"/>
                    </a:cubicBezTo>
                    <a:cubicBezTo>
                      <a:pt x="713407" y="39142"/>
                      <a:pt x="693999" y="38603"/>
                      <a:pt x="676881" y="31864"/>
                    </a:cubicBezTo>
                    <a:cubicBezTo>
                      <a:pt x="658820" y="24586"/>
                      <a:pt x="638872" y="18925"/>
                      <a:pt x="621755" y="18116"/>
                    </a:cubicBezTo>
                    <a:cubicBezTo>
                      <a:pt x="594529" y="16768"/>
                      <a:pt x="569190" y="6929"/>
                      <a:pt x="541155" y="8007"/>
                    </a:cubicBezTo>
                    <a:cubicBezTo>
                      <a:pt x="506246" y="9355"/>
                      <a:pt x="470529" y="3964"/>
                      <a:pt x="435081" y="2077"/>
                    </a:cubicBezTo>
                    <a:cubicBezTo>
                      <a:pt x="396533" y="55"/>
                      <a:pt x="358255" y="1133"/>
                      <a:pt x="319842" y="190"/>
                    </a:cubicBezTo>
                    <a:cubicBezTo>
                      <a:pt x="307037" y="-80"/>
                      <a:pt x="293694" y="-484"/>
                      <a:pt x="281294" y="2346"/>
                    </a:cubicBezTo>
                    <a:cubicBezTo>
                      <a:pt x="246520" y="10299"/>
                      <a:pt x="210668" y="10029"/>
                      <a:pt x="175894" y="16633"/>
                    </a:cubicBezTo>
                    <a:cubicBezTo>
                      <a:pt x="155407" y="20542"/>
                      <a:pt x="134920" y="24720"/>
                      <a:pt x="114298" y="28359"/>
                    </a:cubicBezTo>
                    <a:cubicBezTo>
                      <a:pt x="97854" y="31190"/>
                      <a:pt x="79794" y="34829"/>
                      <a:pt x="64833" y="41838"/>
                    </a:cubicBezTo>
                    <a:cubicBezTo>
                      <a:pt x="35046" y="55855"/>
                      <a:pt x="13480" y="78768"/>
                      <a:pt x="7550" y="113946"/>
                    </a:cubicBezTo>
                    <a:cubicBezTo>
                      <a:pt x="3237" y="139690"/>
                      <a:pt x="5933" y="165838"/>
                      <a:pt x="1350" y="191042"/>
                    </a:cubicBezTo>
                    <a:cubicBezTo>
                      <a:pt x="-4176" y="221503"/>
                      <a:pt x="7550" y="240507"/>
                      <a:pt x="31272" y="256007"/>
                    </a:cubicBezTo>
                    <a:cubicBezTo>
                      <a:pt x="37741" y="260186"/>
                      <a:pt x="44750" y="267060"/>
                      <a:pt x="43537" y="274742"/>
                    </a:cubicBezTo>
                    <a:cubicBezTo>
                      <a:pt x="48794" y="282694"/>
                      <a:pt x="194359" y="317468"/>
                      <a:pt x="249620" y="323668"/>
                    </a:cubicBezTo>
                    <a:cubicBezTo>
                      <a:pt x="310946" y="330542"/>
                      <a:pt x="372676" y="332294"/>
                      <a:pt x="434407" y="331216"/>
                    </a:cubicBezTo>
                    <a:cubicBezTo>
                      <a:pt x="485490" y="330273"/>
                      <a:pt x="535494" y="321647"/>
                      <a:pt x="586038" y="316121"/>
                    </a:cubicBezTo>
                    <a:cubicBezTo>
                      <a:pt x="599785" y="314638"/>
                      <a:pt x="612994" y="309381"/>
                      <a:pt x="627281" y="308708"/>
                    </a:cubicBezTo>
                    <a:cubicBezTo>
                      <a:pt x="635638" y="308303"/>
                      <a:pt x="644399" y="305203"/>
                      <a:pt x="650194" y="297925"/>
                    </a:cubicBezTo>
                    <a:cubicBezTo>
                      <a:pt x="656529" y="281077"/>
                      <a:pt x="643320" y="283638"/>
                      <a:pt x="634290" y="281886"/>
                    </a:cubicBezTo>
                    <a:cubicBezTo>
                      <a:pt x="623372" y="281077"/>
                      <a:pt x="612859" y="282829"/>
                      <a:pt x="602077" y="285660"/>
                    </a:cubicBezTo>
                    <a:cubicBezTo>
                      <a:pt x="589003" y="289029"/>
                      <a:pt x="575929" y="293073"/>
                      <a:pt x="562451" y="294421"/>
                    </a:cubicBezTo>
                    <a:cubicBezTo>
                      <a:pt x="484142" y="301968"/>
                      <a:pt x="405563" y="306955"/>
                      <a:pt x="326716" y="304529"/>
                    </a:cubicBezTo>
                    <a:cubicBezTo>
                      <a:pt x="288168" y="303316"/>
                      <a:pt x="250429" y="295499"/>
                      <a:pt x="212150" y="292264"/>
                    </a:cubicBezTo>
                    <a:cubicBezTo>
                      <a:pt x="170233" y="288760"/>
                      <a:pt x="129259" y="275821"/>
                      <a:pt x="89363" y="261264"/>
                    </a:cubicBezTo>
                    <a:cubicBezTo>
                      <a:pt x="65372" y="252503"/>
                      <a:pt x="44211" y="240103"/>
                      <a:pt x="28711" y="219077"/>
                    </a:cubicBezTo>
                    <a:cubicBezTo>
                      <a:pt x="43672" y="222986"/>
                      <a:pt x="54589" y="235251"/>
                      <a:pt x="69415" y="238486"/>
                    </a:cubicBezTo>
                    <a:cubicBezTo>
                      <a:pt x="113759" y="248190"/>
                      <a:pt x="156755" y="263555"/>
                      <a:pt x="201907" y="270834"/>
                    </a:cubicBezTo>
                    <a:cubicBezTo>
                      <a:pt x="252720" y="279055"/>
                      <a:pt x="303668" y="274742"/>
                      <a:pt x="354616" y="274473"/>
                    </a:cubicBezTo>
                    <a:cubicBezTo>
                      <a:pt x="355155" y="274473"/>
                      <a:pt x="355290" y="274473"/>
                      <a:pt x="355424" y="274473"/>
                    </a:cubicBezTo>
                    <a:cubicBezTo>
                      <a:pt x="355424" y="274473"/>
                      <a:pt x="355559" y="274338"/>
                      <a:pt x="356233" y="274203"/>
                    </a:cubicBezTo>
                    <a:cubicBezTo>
                      <a:pt x="362703" y="272316"/>
                      <a:pt x="370520" y="269755"/>
                      <a:pt x="369576" y="262342"/>
                    </a:cubicBezTo>
                    <a:cubicBezTo>
                      <a:pt x="368768" y="255603"/>
                      <a:pt x="360411" y="256412"/>
                      <a:pt x="354481" y="255738"/>
                    </a:cubicBezTo>
                    <a:cubicBezTo>
                      <a:pt x="351785" y="255468"/>
                      <a:pt x="349090" y="255468"/>
                      <a:pt x="346394" y="255468"/>
                    </a:cubicBezTo>
                    <a:cubicBezTo>
                      <a:pt x="294772" y="256007"/>
                      <a:pt x="243555" y="253581"/>
                      <a:pt x="192742" y="243068"/>
                    </a:cubicBezTo>
                    <a:cubicBezTo>
                      <a:pt x="181015" y="240642"/>
                      <a:pt x="169559" y="237677"/>
                      <a:pt x="157698" y="235655"/>
                    </a:cubicBezTo>
                    <a:cubicBezTo>
                      <a:pt x="115107" y="228242"/>
                      <a:pt x="76424" y="209238"/>
                      <a:pt x="37067" y="192794"/>
                    </a:cubicBezTo>
                    <a:cubicBezTo>
                      <a:pt x="30463" y="190099"/>
                      <a:pt x="22915" y="184573"/>
                      <a:pt x="23859" y="177564"/>
                    </a:cubicBezTo>
                    <a:cubicBezTo>
                      <a:pt x="25880" y="163951"/>
                      <a:pt x="24128" y="150068"/>
                      <a:pt x="25746" y="135107"/>
                    </a:cubicBezTo>
                    <a:cubicBezTo>
                      <a:pt x="36393" y="141173"/>
                      <a:pt x="45694" y="145620"/>
                      <a:pt x="54724" y="150338"/>
                    </a:cubicBezTo>
                    <a:cubicBezTo>
                      <a:pt x="71437" y="159099"/>
                      <a:pt x="90576" y="159368"/>
                      <a:pt x="107289" y="166916"/>
                    </a:cubicBezTo>
                    <a:cubicBezTo>
                      <a:pt x="137615" y="180529"/>
                      <a:pt x="170233" y="183629"/>
                      <a:pt x="202176" y="186864"/>
                    </a:cubicBezTo>
                    <a:cubicBezTo>
                      <a:pt x="228459" y="189560"/>
                      <a:pt x="255146" y="189020"/>
                      <a:pt x="281024" y="195894"/>
                    </a:cubicBezTo>
                    <a:cubicBezTo>
                      <a:pt x="287359" y="197512"/>
                      <a:pt x="293963" y="197647"/>
                      <a:pt x="300433" y="197647"/>
                    </a:cubicBezTo>
                    <a:cubicBezTo>
                      <a:pt x="403946" y="198186"/>
                      <a:pt x="507459" y="199668"/>
                      <a:pt x="610299" y="182686"/>
                    </a:cubicBezTo>
                    <a:cubicBezTo>
                      <a:pt x="656125" y="175138"/>
                      <a:pt x="700738" y="166377"/>
                      <a:pt x="742116" y="144677"/>
                    </a:cubicBezTo>
                    <a:cubicBezTo>
                      <a:pt x="748046" y="141577"/>
                      <a:pt x="755864" y="137668"/>
                      <a:pt x="758425" y="149260"/>
                    </a:cubicBezTo>
                    <a:cubicBezTo>
                      <a:pt x="759099" y="151955"/>
                      <a:pt x="759233" y="154651"/>
                      <a:pt x="758155" y="157212"/>
                    </a:cubicBezTo>
                    <a:cubicBezTo>
                      <a:pt x="755729" y="163412"/>
                      <a:pt x="756268" y="168803"/>
                      <a:pt x="762333" y="172712"/>
                    </a:cubicBezTo>
                    <a:cubicBezTo>
                      <a:pt x="766781" y="175542"/>
                      <a:pt x="771364" y="176486"/>
                      <a:pt x="775812" y="172847"/>
                    </a:cubicBezTo>
                    <a:cubicBezTo>
                      <a:pt x="781742" y="167590"/>
                      <a:pt x="780125" y="161929"/>
                      <a:pt x="777564" y="156268"/>
                    </a:cubicBez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1" name="Freeform: Shape 516">
                <a:extLst>
                  <a:ext uri="{FF2B5EF4-FFF2-40B4-BE49-F238E27FC236}">
                    <a16:creationId xmlns:a16="http://schemas.microsoft.com/office/drawing/2014/main" id="{3469A6D7-EEA0-4200-B607-6F5E12EF39AC}"/>
                  </a:ext>
                </a:extLst>
              </p:cNvPr>
              <p:cNvSpPr/>
              <p:nvPr/>
            </p:nvSpPr>
            <p:spPr>
              <a:xfrm>
                <a:off x="2466441" y="3107962"/>
                <a:ext cx="14224" cy="22778"/>
              </a:xfrm>
              <a:custGeom>
                <a:avLst/>
                <a:gdLst>
                  <a:gd name="connsiteX0" fmla="*/ 7755 w 14224"/>
                  <a:gd name="connsiteY0" fmla="*/ 22778 h 22778"/>
                  <a:gd name="connsiteX1" fmla="*/ 14224 w 14224"/>
                  <a:gd name="connsiteY1" fmla="*/ 0 h 22778"/>
                  <a:gd name="connsiteX2" fmla="*/ 7755 w 14224"/>
                  <a:gd name="connsiteY2" fmla="*/ 22778 h 2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24" h="22778">
                    <a:moveTo>
                      <a:pt x="7755" y="22778"/>
                    </a:moveTo>
                    <a:cubicBezTo>
                      <a:pt x="-3837" y="10378"/>
                      <a:pt x="-3028" y="7817"/>
                      <a:pt x="14224" y="0"/>
                    </a:cubicBezTo>
                    <a:cubicBezTo>
                      <a:pt x="8833" y="6739"/>
                      <a:pt x="2633" y="13209"/>
                      <a:pt x="7755" y="22778"/>
                    </a:cubicBezTo>
                    <a:close/>
                  </a:path>
                </a:pathLst>
              </a:custGeom>
              <a:solidFill>
                <a:srgbClr val="EAF7FD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2" name="Freeform: Shape 517">
                <a:extLst>
                  <a:ext uri="{FF2B5EF4-FFF2-40B4-BE49-F238E27FC236}">
                    <a16:creationId xmlns:a16="http://schemas.microsoft.com/office/drawing/2014/main" id="{E02121A8-4123-4801-ACAC-ECA6AC4CB1A1}"/>
                  </a:ext>
                </a:extLst>
              </p:cNvPr>
              <p:cNvSpPr/>
              <p:nvPr/>
            </p:nvSpPr>
            <p:spPr>
              <a:xfrm>
                <a:off x="1663085" y="2973257"/>
                <a:ext cx="935111" cy="1406946"/>
              </a:xfrm>
              <a:custGeom>
                <a:avLst/>
                <a:gdLst>
                  <a:gd name="connsiteX0" fmla="*/ 896563 w 935111"/>
                  <a:gd name="connsiteY0" fmla="*/ 271240 h 1406946"/>
                  <a:gd name="connsiteX1" fmla="*/ 828228 w 935111"/>
                  <a:gd name="connsiteY1" fmla="*/ 130527 h 1406946"/>
                  <a:gd name="connsiteX2" fmla="*/ 859902 w 935111"/>
                  <a:gd name="connsiteY2" fmla="*/ 30249 h 1406946"/>
                  <a:gd name="connsiteX3" fmla="*/ 846828 w 935111"/>
                  <a:gd name="connsiteY3" fmla="*/ 23779 h 1406946"/>
                  <a:gd name="connsiteX4" fmla="*/ 846828 w 935111"/>
                  <a:gd name="connsiteY4" fmla="*/ 23779 h 1406946"/>
                  <a:gd name="connsiteX5" fmla="*/ 829307 w 935111"/>
                  <a:gd name="connsiteY5" fmla="*/ 9762 h 1406946"/>
                  <a:gd name="connsiteX6" fmla="*/ 804507 w 935111"/>
                  <a:gd name="connsiteY6" fmla="*/ 24318 h 1406946"/>
                  <a:gd name="connsiteX7" fmla="*/ 717572 w 935111"/>
                  <a:gd name="connsiteY7" fmla="*/ 47366 h 1406946"/>
                  <a:gd name="connsiteX8" fmla="*/ 676059 w 935111"/>
                  <a:gd name="connsiteY8" fmla="*/ 53297 h 1406946"/>
                  <a:gd name="connsiteX9" fmla="*/ 570254 w 935111"/>
                  <a:gd name="connsiteY9" fmla="*/ 65562 h 1406946"/>
                  <a:gd name="connsiteX10" fmla="*/ 379806 w 935111"/>
                  <a:gd name="connsiteY10" fmla="*/ 66101 h 1406946"/>
                  <a:gd name="connsiteX11" fmla="*/ 363767 w 935111"/>
                  <a:gd name="connsiteY11" fmla="*/ 64214 h 1406946"/>
                  <a:gd name="connsiteX12" fmla="*/ 244215 w 935111"/>
                  <a:gd name="connsiteY12" fmla="*/ 50197 h 1406946"/>
                  <a:gd name="connsiteX13" fmla="*/ 217797 w 935111"/>
                  <a:gd name="connsiteY13" fmla="*/ 44536 h 1406946"/>
                  <a:gd name="connsiteX14" fmla="*/ 176823 w 935111"/>
                  <a:gd name="connsiteY14" fmla="*/ 30923 h 1406946"/>
                  <a:gd name="connsiteX15" fmla="*/ 114689 w 935111"/>
                  <a:gd name="connsiteY15" fmla="*/ 4505 h 1406946"/>
                  <a:gd name="connsiteX16" fmla="*/ 105119 w 935111"/>
                  <a:gd name="connsiteY16" fmla="*/ 327 h 1406946"/>
                  <a:gd name="connsiteX17" fmla="*/ 100941 w 935111"/>
                  <a:gd name="connsiteY17" fmla="*/ 11514 h 1406946"/>
                  <a:gd name="connsiteX18" fmla="*/ 103771 w 935111"/>
                  <a:gd name="connsiteY18" fmla="*/ 38740 h 1406946"/>
                  <a:gd name="connsiteX19" fmla="*/ 122236 w 935111"/>
                  <a:gd name="connsiteY19" fmla="*/ 74323 h 1406946"/>
                  <a:gd name="connsiteX20" fmla="*/ 165502 w 935111"/>
                  <a:gd name="connsiteY20" fmla="*/ 90901 h 1406946"/>
                  <a:gd name="connsiteX21" fmla="*/ 208767 w 935111"/>
                  <a:gd name="connsiteY21" fmla="*/ 107479 h 1406946"/>
                  <a:gd name="connsiteX22" fmla="*/ 331150 w 935111"/>
                  <a:gd name="connsiteY22" fmla="*/ 130392 h 1406946"/>
                  <a:gd name="connsiteX23" fmla="*/ 418489 w 935111"/>
                  <a:gd name="connsiteY23" fmla="*/ 134840 h 1406946"/>
                  <a:gd name="connsiteX24" fmla="*/ 451915 w 935111"/>
                  <a:gd name="connsiteY24" fmla="*/ 134840 h 1406946"/>
                  <a:gd name="connsiteX25" fmla="*/ 429811 w 935111"/>
                  <a:gd name="connsiteY25" fmla="*/ 144679 h 1406946"/>
                  <a:gd name="connsiteX26" fmla="*/ 315919 w 935111"/>
                  <a:gd name="connsiteY26" fmla="*/ 144140 h 1406946"/>
                  <a:gd name="connsiteX27" fmla="*/ 238958 w 935111"/>
                  <a:gd name="connsiteY27" fmla="*/ 129718 h 1406946"/>
                  <a:gd name="connsiteX28" fmla="*/ 169276 w 935111"/>
                  <a:gd name="connsiteY28" fmla="*/ 110444 h 1406946"/>
                  <a:gd name="connsiteX29" fmla="*/ 117249 w 935111"/>
                  <a:gd name="connsiteY29" fmla="*/ 87531 h 1406946"/>
                  <a:gd name="connsiteX30" fmla="*/ 102962 w 935111"/>
                  <a:gd name="connsiteY30" fmla="*/ 85105 h 1406946"/>
                  <a:gd name="connsiteX31" fmla="*/ 106062 w 935111"/>
                  <a:gd name="connsiteY31" fmla="*/ 99257 h 1406946"/>
                  <a:gd name="connsiteX32" fmla="*/ 115632 w 935111"/>
                  <a:gd name="connsiteY32" fmla="*/ 108018 h 1406946"/>
                  <a:gd name="connsiteX33" fmla="*/ 185854 w 935111"/>
                  <a:gd name="connsiteY33" fmla="*/ 145218 h 1406946"/>
                  <a:gd name="connsiteX34" fmla="*/ 334115 w 935111"/>
                  <a:gd name="connsiteY34" fmla="*/ 174197 h 1406946"/>
                  <a:gd name="connsiteX35" fmla="*/ 351771 w 935111"/>
                  <a:gd name="connsiteY35" fmla="*/ 175949 h 1406946"/>
                  <a:gd name="connsiteX36" fmla="*/ 410941 w 935111"/>
                  <a:gd name="connsiteY36" fmla="*/ 183901 h 1406946"/>
                  <a:gd name="connsiteX37" fmla="*/ 605433 w 935111"/>
                  <a:gd name="connsiteY37" fmla="*/ 176758 h 1406946"/>
                  <a:gd name="connsiteX38" fmla="*/ 660020 w 935111"/>
                  <a:gd name="connsiteY38" fmla="*/ 171501 h 1406946"/>
                  <a:gd name="connsiteX39" fmla="*/ 716359 w 935111"/>
                  <a:gd name="connsiteY39" fmla="*/ 160853 h 1406946"/>
                  <a:gd name="connsiteX40" fmla="*/ 723233 w 935111"/>
                  <a:gd name="connsiteY40" fmla="*/ 157888 h 1406946"/>
                  <a:gd name="connsiteX41" fmla="*/ 730107 w 935111"/>
                  <a:gd name="connsiteY41" fmla="*/ 170962 h 1406946"/>
                  <a:gd name="connsiteX42" fmla="*/ 269689 w 935111"/>
                  <a:gd name="connsiteY42" fmla="*/ 184036 h 1406946"/>
                  <a:gd name="connsiteX43" fmla="*/ 126010 w 935111"/>
                  <a:gd name="connsiteY43" fmla="*/ 148992 h 1406946"/>
                  <a:gd name="connsiteX44" fmla="*/ 125875 w 935111"/>
                  <a:gd name="connsiteY44" fmla="*/ 150071 h 1406946"/>
                  <a:gd name="connsiteX45" fmla="*/ 90562 w 935111"/>
                  <a:gd name="connsiteY45" fmla="*/ 207758 h 1406946"/>
                  <a:gd name="connsiteX46" fmla="*/ 48645 w 935111"/>
                  <a:gd name="connsiteY46" fmla="*/ 258571 h 1406946"/>
                  <a:gd name="connsiteX47" fmla="*/ 48645 w 935111"/>
                  <a:gd name="connsiteY47" fmla="*/ 258571 h 1406946"/>
                  <a:gd name="connsiteX48" fmla="*/ 48645 w 935111"/>
                  <a:gd name="connsiteY48" fmla="*/ 258571 h 1406946"/>
                  <a:gd name="connsiteX49" fmla="*/ 2954 w 935111"/>
                  <a:gd name="connsiteY49" fmla="*/ 931136 h 1406946"/>
                  <a:gd name="connsiteX50" fmla="*/ 300554 w 935111"/>
                  <a:gd name="connsiteY50" fmla="*/ 1397485 h 1406946"/>
                  <a:gd name="connsiteX51" fmla="*/ 608937 w 935111"/>
                  <a:gd name="connsiteY51" fmla="*/ 1402202 h 1406946"/>
                  <a:gd name="connsiteX52" fmla="*/ 608937 w 935111"/>
                  <a:gd name="connsiteY52" fmla="*/ 1402202 h 1406946"/>
                  <a:gd name="connsiteX53" fmla="*/ 892520 w 935111"/>
                  <a:gd name="connsiteY53" fmla="*/ 1255828 h 1406946"/>
                  <a:gd name="connsiteX54" fmla="*/ 935111 w 935111"/>
                  <a:gd name="connsiteY54" fmla="*/ 684080 h 1406946"/>
                  <a:gd name="connsiteX55" fmla="*/ 896563 w 935111"/>
                  <a:gd name="connsiteY55" fmla="*/ 271240 h 140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35111" h="1406946">
                    <a:moveTo>
                      <a:pt x="896563" y="271240"/>
                    </a:moveTo>
                    <a:cubicBezTo>
                      <a:pt x="882681" y="229323"/>
                      <a:pt x="762724" y="146836"/>
                      <a:pt x="828228" y="130527"/>
                    </a:cubicBezTo>
                    <a:cubicBezTo>
                      <a:pt x="858689" y="107884"/>
                      <a:pt x="879985" y="66640"/>
                      <a:pt x="859902" y="30249"/>
                    </a:cubicBezTo>
                    <a:cubicBezTo>
                      <a:pt x="862733" y="50736"/>
                      <a:pt x="835372" y="51814"/>
                      <a:pt x="846828" y="23779"/>
                    </a:cubicBezTo>
                    <a:cubicBezTo>
                      <a:pt x="846828" y="23779"/>
                      <a:pt x="846828" y="23779"/>
                      <a:pt x="846828" y="23779"/>
                    </a:cubicBezTo>
                    <a:cubicBezTo>
                      <a:pt x="848446" y="9627"/>
                      <a:pt x="844133" y="5988"/>
                      <a:pt x="829307" y="9762"/>
                    </a:cubicBezTo>
                    <a:cubicBezTo>
                      <a:pt x="818928" y="12457"/>
                      <a:pt x="814615" y="22431"/>
                      <a:pt x="804507" y="24318"/>
                    </a:cubicBezTo>
                    <a:cubicBezTo>
                      <a:pt x="774989" y="29710"/>
                      <a:pt x="748437" y="46018"/>
                      <a:pt x="717572" y="47366"/>
                    </a:cubicBezTo>
                    <a:cubicBezTo>
                      <a:pt x="703689" y="47905"/>
                      <a:pt x="689941" y="51544"/>
                      <a:pt x="676059" y="53297"/>
                    </a:cubicBezTo>
                    <a:cubicBezTo>
                      <a:pt x="640880" y="57744"/>
                      <a:pt x="605702" y="64484"/>
                      <a:pt x="570254" y="65562"/>
                    </a:cubicBezTo>
                    <a:cubicBezTo>
                      <a:pt x="506772" y="67584"/>
                      <a:pt x="443289" y="66236"/>
                      <a:pt x="379806" y="66101"/>
                    </a:cubicBezTo>
                    <a:cubicBezTo>
                      <a:pt x="374415" y="66101"/>
                      <a:pt x="368889" y="65697"/>
                      <a:pt x="363767" y="64214"/>
                    </a:cubicBezTo>
                    <a:cubicBezTo>
                      <a:pt x="324680" y="53027"/>
                      <a:pt x="283706" y="58688"/>
                      <a:pt x="244215" y="50197"/>
                    </a:cubicBezTo>
                    <a:cubicBezTo>
                      <a:pt x="235454" y="48310"/>
                      <a:pt x="226693" y="48849"/>
                      <a:pt x="217797" y="44536"/>
                    </a:cubicBezTo>
                    <a:cubicBezTo>
                      <a:pt x="204993" y="38201"/>
                      <a:pt x="190976" y="33214"/>
                      <a:pt x="176823" y="30923"/>
                    </a:cubicBezTo>
                    <a:cubicBezTo>
                      <a:pt x="153506" y="27284"/>
                      <a:pt x="132749" y="19601"/>
                      <a:pt x="114689" y="4505"/>
                    </a:cubicBezTo>
                    <a:cubicBezTo>
                      <a:pt x="112128" y="2079"/>
                      <a:pt x="108893" y="-1021"/>
                      <a:pt x="105119" y="327"/>
                    </a:cubicBezTo>
                    <a:cubicBezTo>
                      <a:pt x="99997" y="1944"/>
                      <a:pt x="100671" y="7201"/>
                      <a:pt x="100941" y="11514"/>
                    </a:cubicBezTo>
                    <a:cubicBezTo>
                      <a:pt x="101345" y="20679"/>
                      <a:pt x="105928" y="29305"/>
                      <a:pt x="103771" y="38740"/>
                    </a:cubicBezTo>
                    <a:cubicBezTo>
                      <a:pt x="98784" y="59901"/>
                      <a:pt x="101884" y="63540"/>
                      <a:pt x="122236" y="74323"/>
                    </a:cubicBezTo>
                    <a:cubicBezTo>
                      <a:pt x="136119" y="81736"/>
                      <a:pt x="152428" y="82140"/>
                      <a:pt x="165502" y="90901"/>
                    </a:cubicBezTo>
                    <a:cubicBezTo>
                      <a:pt x="178710" y="99931"/>
                      <a:pt x="194076" y="104379"/>
                      <a:pt x="208767" y="107479"/>
                    </a:cubicBezTo>
                    <a:cubicBezTo>
                      <a:pt x="249336" y="115971"/>
                      <a:pt x="289232" y="127562"/>
                      <a:pt x="331150" y="130392"/>
                    </a:cubicBezTo>
                    <a:cubicBezTo>
                      <a:pt x="360263" y="132279"/>
                      <a:pt x="389241" y="134840"/>
                      <a:pt x="418489" y="134840"/>
                    </a:cubicBezTo>
                    <a:cubicBezTo>
                      <a:pt x="428867" y="134840"/>
                      <a:pt x="439380" y="134840"/>
                      <a:pt x="451915" y="134840"/>
                    </a:cubicBezTo>
                    <a:cubicBezTo>
                      <a:pt x="444906" y="144544"/>
                      <a:pt x="437358" y="144679"/>
                      <a:pt x="429811" y="144679"/>
                    </a:cubicBezTo>
                    <a:cubicBezTo>
                      <a:pt x="391802" y="144679"/>
                      <a:pt x="353793" y="146162"/>
                      <a:pt x="315919" y="144140"/>
                    </a:cubicBezTo>
                    <a:cubicBezTo>
                      <a:pt x="289906" y="142658"/>
                      <a:pt x="264297" y="136188"/>
                      <a:pt x="238958" y="129718"/>
                    </a:cubicBezTo>
                    <a:cubicBezTo>
                      <a:pt x="215506" y="123788"/>
                      <a:pt x="192458" y="114623"/>
                      <a:pt x="169276" y="110444"/>
                    </a:cubicBezTo>
                    <a:cubicBezTo>
                      <a:pt x="148789" y="106805"/>
                      <a:pt x="133693" y="96966"/>
                      <a:pt x="117249" y="87531"/>
                    </a:cubicBezTo>
                    <a:cubicBezTo>
                      <a:pt x="112397" y="84701"/>
                      <a:pt x="107680" y="80253"/>
                      <a:pt x="102962" y="85105"/>
                    </a:cubicBezTo>
                    <a:cubicBezTo>
                      <a:pt x="98245" y="89958"/>
                      <a:pt x="101884" y="95214"/>
                      <a:pt x="106062" y="99257"/>
                    </a:cubicBezTo>
                    <a:cubicBezTo>
                      <a:pt x="109162" y="102358"/>
                      <a:pt x="112532" y="105053"/>
                      <a:pt x="115632" y="108018"/>
                    </a:cubicBezTo>
                    <a:cubicBezTo>
                      <a:pt x="135580" y="127023"/>
                      <a:pt x="159976" y="136997"/>
                      <a:pt x="185854" y="145218"/>
                    </a:cubicBezTo>
                    <a:cubicBezTo>
                      <a:pt x="234241" y="160449"/>
                      <a:pt x="282628" y="174736"/>
                      <a:pt x="334115" y="174197"/>
                    </a:cubicBezTo>
                    <a:cubicBezTo>
                      <a:pt x="340045" y="174062"/>
                      <a:pt x="346245" y="174331"/>
                      <a:pt x="351771" y="175949"/>
                    </a:cubicBezTo>
                    <a:cubicBezTo>
                      <a:pt x="371045" y="182014"/>
                      <a:pt x="390724" y="183766"/>
                      <a:pt x="410941" y="183901"/>
                    </a:cubicBezTo>
                    <a:cubicBezTo>
                      <a:pt x="475906" y="184305"/>
                      <a:pt x="541006" y="185249"/>
                      <a:pt x="605433" y="176758"/>
                    </a:cubicBezTo>
                    <a:cubicBezTo>
                      <a:pt x="623628" y="174331"/>
                      <a:pt x="642093" y="176218"/>
                      <a:pt x="660020" y="171501"/>
                    </a:cubicBezTo>
                    <a:cubicBezTo>
                      <a:pt x="678485" y="166784"/>
                      <a:pt x="696680" y="159236"/>
                      <a:pt x="716359" y="160853"/>
                    </a:cubicBezTo>
                    <a:cubicBezTo>
                      <a:pt x="718650" y="159910"/>
                      <a:pt x="720941" y="158966"/>
                      <a:pt x="723233" y="157888"/>
                    </a:cubicBezTo>
                    <a:cubicBezTo>
                      <a:pt x="722559" y="161931"/>
                      <a:pt x="724580" y="166245"/>
                      <a:pt x="730107" y="170962"/>
                    </a:cubicBezTo>
                    <a:cubicBezTo>
                      <a:pt x="614598" y="197110"/>
                      <a:pt x="453937" y="216249"/>
                      <a:pt x="269689" y="184036"/>
                    </a:cubicBezTo>
                    <a:cubicBezTo>
                      <a:pt x="217528" y="174871"/>
                      <a:pt x="169545" y="162740"/>
                      <a:pt x="126010" y="148992"/>
                    </a:cubicBezTo>
                    <a:cubicBezTo>
                      <a:pt x="126010" y="149397"/>
                      <a:pt x="126010" y="149801"/>
                      <a:pt x="125875" y="150071"/>
                    </a:cubicBezTo>
                    <a:cubicBezTo>
                      <a:pt x="120080" y="172714"/>
                      <a:pt x="107275" y="194414"/>
                      <a:pt x="90562" y="207758"/>
                    </a:cubicBezTo>
                    <a:cubicBezTo>
                      <a:pt x="72232" y="222449"/>
                      <a:pt x="58754" y="238353"/>
                      <a:pt x="48645" y="258571"/>
                    </a:cubicBezTo>
                    <a:cubicBezTo>
                      <a:pt x="48645" y="258571"/>
                      <a:pt x="48645" y="258571"/>
                      <a:pt x="48645" y="258571"/>
                    </a:cubicBezTo>
                    <a:cubicBezTo>
                      <a:pt x="48645" y="258571"/>
                      <a:pt x="48645" y="258571"/>
                      <a:pt x="48645" y="258571"/>
                    </a:cubicBezTo>
                    <a:cubicBezTo>
                      <a:pt x="-20364" y="371114"/>
                      <a:pt x="12388" y="902158"/>
                      <a:pt x="2954" y="931136"/>
                    </a:cubicBezTo>
                    <a:cubicBezTo>
                      <a:pt x="-12277" y="1206363"/>
                      <a:pt x="23441" y="1388454"/>
                      <a:pt x="300554" y="1397485"/>
                    </a:cubicBezTo>
                    <a:cubicBezTo>
                      <a:pt x="398002" y="1409615"/>
                      <a:pt x="509332" y="1408806"/>
                      <a:pt x="608937" y="1402202"/>
                    </a:cubicBezTo>
                    <a:lnTo>
                      <a:pt x="608937" y="1402202"/>
                    </a:lnTo>
                    <a:cubicBezTo>
                      <a:pt x="711102" y="1382793"/>
                      <a:pt x="850468" y="1370528"/>
                      <a:pt x="892520" y="1255828"/>
                    </a:cubicBezTo>
                    <a:cubicBezTo>
                      <a:pt x="939020" y="1071984"/>
                      <a:pt x="926216" y="875336"/>
                      <a:pt x="935111" y="684080"/>
                    </a:cubicBezTo>
                    <a:cubicBezTo>
                      <a:pt x="927024" y="548893"/>
                      <a:pt x="925542" y="407775"/>
                      <a:pt x="896563" y="271240"/>
                    </a:cubicBezTo>
                    <a:close/>
                  </a:path>
                </a:pathLst>
              </a:custGeom>
              <a:solidFill>
                <a:srgbClr val="BDD7EE">
                  <a:alpha val="86000"/>
                </a:srgbClr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3" name="Freeform: Shape 518">
                <a:extLst>
                  <a:ext uri="{FF2B5EF4-FFF2-40B4-BE49-F238E27FC236}">
                    <a16:creationId xmlns:a16="http://schemas.microsoft.com/office/drawing/2014/main" id="{D8044674-DA26-48D1-8CB5-B75A1CAAF5A4}"/>
                  </a:ext>
                </a:extLst>
              </p:cNvPr>
              <p:cNvSpPr/>
              <p:nvPr/>
            </p:nvSpPr>
            <p:spPr>
              <a:xfrm>
                <a:off x="1771962" y="2862679"/>
                <a:ext cx="732146" cy="162743"/>
              </a:xfrm>
              <a:custGeom>
                <a:avLst/>
                <a:gdLst>
                  <a:gd name="connsiteX0" fmla="*/ 403017 w 732146"/>
                  <a:gd name="connsiteY0" fmla="*/ 160640 h 162743"/>
                  <a:gd name="connsiteX1" fmla="*/ 326864 w 732146"/>
                  <a:gd name="connsiteY1" fmla="*/ 162527 h 162743"/>
                  <a:gd name="connsiteX2" fmla="*/ 249364 w 732146"/>
                  <a:gd name="connsiteY2" fmla="*/ 158214 h 162743"/>
                  <a:gd name="connsiteX3" fmla="*/ 65251 w 732146"/>
                  <a:gd name="connsiteY3" fmla="*/ 126810 h 162743"/>
                  <a:gd name="connsiteX4" fmla="*/ 7294 w 732146"/>
                  <a:gd name="connsiteY4" fmla="*/ 93788 h 162743"/>
                  <a:gd name="connsiteX5" fmla="*/ 11338 w 732146"/>
                  <a:gd name="connsiteY5" fmla="*/ 63866 h 162743"/>
                  <a:gd name="connsiteX6" fmla="*/ 76842 w 732146"/>
                  <a:gd name="connsiteY6" fmla="*/ 36101 h 162743"/>
                  <a:gd name="connsiteX7" fmla="*/ 107168 w 732146"/>
                  <a:gd name="connsiteY7" fmla="*/ 26127 h 162743"/>
                  <a:gd name="connsiteX8" fmla="*/ 168495 w 732146"/>
                  <a:gd name="connsiteY8" fmla="*/ 13323 h 162743"/>
                  <a:gd name="connsiteX9" fmla="*/ 177929 w 732146"/>
                  <a:gd name="connsiteY9" fmla="*/ 10897 h 162743"/>
                  <a:gd name="connsiteX10" fmla="*/ 353686 w 732146"/>
                  <a:gd name="connsiteY10" fmla="*/ 518 h 162743"/>
                  <a:gd name="connsiteX11" fmla="*/ 488334 w 732146"/>
                  <a:gd name="connsiteY11" fmla="*/ 5370 h 162743"/>
                  <a:gd name="connsiteX12" fmla="*/ 614086 w 732146"/>
                  <a:gd name="connsiteY12" fmla="*/ 21949 h 162743"/>
                  <a:gd name="connsiteX13" fmla="*/ 697517 w 732146"/>
                  <a:gd name="connsiteY13" fmla="*/ 48231 h 162743"/>
                  <a:gd name="connsiteX14" fmla="*/ 727034 w 732146"/>
                  <a:gd name="connsiteY14" fmla="*/ 70066 h 162743"/>
                  <a:gd name="connsiteX15" fmla="*/ 725956 w 732146"/>
                  <a:gd name="connsiteY15" fmla="*/ 92844 h 162743"/>
                  <a:gd name="connsiteX16" fmla="*/ 687678 w 732146"/>
                  <a:gd name="connsiteY16" fmla="*/ 117375 h 162743"/>
                  <a:gd name="connsiteX17" fmla="*/ 629317 w 732146"/>
                  <a:gd name="connsiteY17" fmla="*/ 136244 h 162743"/>
                  <a:gd name="connsiteX18" fmla="*/ 480786 w 732146"/>
                  <a:gd name="connsiteY18" fmla="*/ 157944 h 162743"/>
                  <a:gd name="connsiteX19" fmla="*/ 403017 w 732146"/>
                  <a:gd name="connsiteY19" fmla="*/ 160640 h 162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32146" h="162743">
                    <a:moveTo>
                      <a:pt x="403017" y="160640"/>
                    </a:moveTo>
                    <a:cubicBezTo>
                      <a:pt x="377543" y="161044"/>
                      <a:pt x="351934" y="163471"/>
                      <a:pt x="326864" y="162527"/>
                    </a:cubicBezTo>
                    <a:cubicBezTo>
                      <a:pt x="301256" y="161584"/>
                      <a:pt x="275108" y="159158"/>
                      <a:pt x="249364" y="158214"/>
                    </a:cubicBezTo>
                    <a:cubicBezTo>
                      <a:pt x="186286" y="156058"/>
                      <a:pt x="125094" y="144466"/>
                      <a:pt x="65251" y="126810"/>
                    </a:cubicBezTo>
                    <a:cubicBezTo>
                      <a:pt x="44494" y="120744"/>
                      <a:pt x="21851" y="113062"/>
                      <a:pt x="7294" y="93788"/>
                    </a:cubicBezTo>
                    <a:cubicBezTo>
                      <a:pt x="-3084" y="80040"/>
                      <a:pt x="-2949" y="71953"/>
                      <a:pt x="11338" y="63866"/>
                    </a:cubicBezTo>
                    <a:cubicBezTo>
                      <a:pt x="31960" y="52140"/>
                      <a:pt x="50694" y="36101"/>
                      <a:pt x="76842" y="36101"/>
                    </a:cubicBezTo>
                    <a:cubicBezTo>
                      <a:pt x="87086" y="36101"/>
                      <a:pt x="96925" y="29362"/>
                      <a:pt x="107168" y="26127"/>
                    </a:cubicBezTo>
                    <a:cubicBezTo>
                      <a:pt x="127386" y="19792"/>
                      <a:pt x="148816" y="21410"/>
                      <a:pt x="168495" y="13323"/>
                    </a:cubicBezTo>
                    <a:cubicBezTo>
                      <a:pt x="171460" y="12110"/>
                      <a:pt x="174695" y="10897"/>
                      <a:pt x="177929" y="10897"/>
                    </a:cubicBezTo>
                    <a:cubicBezTo>
                      <a:pt x="236695" y="10223"/>
                      <a:pt x="294516" y="-2717"/>
                      <a:pt x="353686" y="518"/>
                    </a:cubicBezTo>
                    <a:cubicBezTo>
                      <a:pt x="398569" y="2944"/>
                      <a:pt x="443721" y="2001"/>
                      <a:pt x="488334" y="5370"/>
                    </a:cubicBezTo>
                    <a:cubicBezTo>
                      <a:pt x="530386" y="8605"/>
                      <a:pt x="573247" y="11166"/>
                      <a:pt x="614086" y="21949"/>
                    </a:cubicBezTo>
                    <a:cubicBezTo>
                      <a:pt x="642121" y="29362"/>
                      <a:pt x="670830" y="36505"/>
                      <a:pt x="697517" y="48231"/>
                    </a:cubicBezTo>
                    <a:cubicBezTo>
                      <a:pt x="708434" y="53084"/>
                      <a:pt x="718004" y="61844"/>
                      <a:pt x="727034" y="70066"/>
                    </a:cubicBezTo>
                    <a:cubicBezTo>
                      <a:pt x="734717" y="77075"/>
                      <a:pt x="733234" y="85701"/>
                      <a:pt x="725956" y="92844"/>
                    </a:cubicBezTo>
                    <a:cubicBezTo>
                      <a:pt x="714904" y="103492"/>
                      <a:pt x="703447" y="111984"/>
                      <a:pt x="687678" y="117375"/>
                    </a:cubicBezTo>
                    <a:cubicBezTo>
                      <a:pt x="668404" y="124114"/>
                      <a:pt x="649130" y="131527"/>
                      <a:pt x="629317" y="136244"/>
                    </a:cubicBezTo>
                    <a:cubicBezTo>
                      <a:pt x="580525" y="147701"/>
                      <a:pt x="531330" y="156327"/>
                      <a:pt x="480786" y="157944"/>
                    </a:cubicBezTo>
                    <a:cubicBezTo>
                      <a:pt x="454908" y="158888"/>
                      <a:pt x="428895" y="160236"/>
                      <a:pt x="403017" y="160640"/>
                    </a:cubicBezTo>
                    <a:close/>
                  </a:path>
                </a:pathLst>
              </a:custGeom>
              <a:solidFill>
                <a:srgbClr val="E2DFF6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4" name="Freeform: Shape 519">
                <a:extLst>
                  <a:ext uri="{FF2B5EF4-FFF2-40B4-BE49-F238E27FC236}">
                    <a16:creationId xmlns:a16="http://schemas.microsoft.com/office/drawing/2014/main" id="{50C6C6A4-8009-482A-B282-FB55102B108D}"/>
                  </a:ext>
                </a:extLst>
              </p:cNvPr>
              <p:cNvSpPr/>
              <p:nvPr/>
            </p:nvSpPr>
            <p:spPr>
              <a:xfrm>
                <a:off x="2340053" y="3016714"/>
                <a:ext cx="157729" cy="49084"/>
              </a:xfrm>
              <a:custGeom>
                <a:avLst/>
                <a:gdLst>
                  <a:gd name="connsiteX0" fmla="*/ 153687 w 157729"/>
                  <a:gd name="connsiteY0" fmla="*/ 12939 h 49084"/>
                  <a:gd name="connsiteX1" fmla="*/ 91687 w 157729"/>
                  <a:gd name="connsiteY1" fmla="*/ 33696 h 49084"/>
                  <a:gd name="connsiteX2" fmla="*/ 11491 w 157729"/>
                  <a:gd name="connsiteY2" fmla="*/ 48926 h 49084"/>
                  <a:gd name="connsiteX3" fmla="*/ 169 w 157729"/>
                  <a:gd name="connsiteY3" fmla="*/ 45017 h 49084"/>
                  <a:gd name="connsiteX4" fmla="*/ 10009 w 157729"/>
                  <a:gd name="connsiteY4" fmla="*/ 36661 h 49084"/>
                  <a:gd name="connsiteX5" fmla="*/ 51252 w 157729"/>
                  <a:gd name="connsiteY5" fmla="*/ 28304 h 49084"/>
                  <a:gd name="connsiteX6" fmla="*/ 143983 w 157729"/>
                  <a:gd name="connsiteY6" fmla="*/ 0 h 49084"/>
                  <a:gd name="connsiteX7" fmla="*/ 153687 w 157729"/>
                  <a:gd name="connsiteY7" fmla="*/ 12939 h 4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729" h="49084">
                    <a:moveTo>
                      <a:pt x="153687" y="12939"/>
                    </a:moveTo>
                    <a:cubicBezTo>
                      <a:pt x="133065" y="20083"/>
                      <a:pt x="112848" y="29113"/>
                      <a:pt x="91687" y="33696"/>
                    </a:cubicBezTo>
                    <a:cubicBezTo>
                      <a:pt x="65135" y="39357"/>
                      <a:pt x="39391" y="50544"/>
                      <a:pt x="11491" y="48926"/>
                    </a:cubicBezTo>
                    <a:cubicBezTo>
                      <a:pt x="7313" y="48657"/>
                      <a:pt x="1248" y="50004"/>
                      <a:pt x="169" y="45017"/>
                    </a:cubicBezTo>
                    <a:cubicBezTo>
                      <a:pt x="-1178" y="38548"/>
                      <a:pt x="5830" y="37604"/>
                      <a:pt x="10009" y="36661"/>
                    </a:cubicBezTo>
                    <a:cubicBezTo>
                      <a:pt x="23622" y="33291"/>
                      <a:pt x="37504" y="30865"/>
                      <a:pt x="51252" y="28304"/>
                    </a:cubicBezTo>
                    <a:cubicBezTo>
                      <a:pt x="83196" y="22239"/>
                      <a:pt x="115139" y="16174"/>
                      <a:pt x="143983" y="0"/>
                    </a:cubicBezTo>
                    <a:cubicBezTo>
                      <a:pt x="152474" y="270"/>
                      <a:pt x="163930" y="-1483"/>
                      <a:pt x="153687" y="12939"/>
                    </a:cubicBez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5" name="Freeform: Shape 520">
                <a:extLst>
                  <a:ext uri="{FF2B5EF4-FFF2-40B4-BE49-F238E27FC236}">
                    <a16:creationId xmlns:a16="http://schemas.microsoft.com/office/drawing/2014/main" id="{2BA82EDA-682D-4ABF-94BE-63FE3BA49D53}"/>
                  </a:ext>
                </a:extLst>
              </p:cNvPr>
              <p:cNvSpPr/>
              <p:nvPr/>
            </p:nvSpPr>
            <p:spPr>
              <a:xfrm>
                <a:off x="1803008" y="2873439"/>
                <a:ext cx="660919" cy="138122"/>
              </a:xfrm>
              <a:custGeom>
                <a:avLst/>
                <a:gdLst>
                  <a:gd name="connsiteX0" fmla="*/ 337870 w 660919"/>
                  <a:gd name="connsiteY0" fmla="*/ 135862 h 138122"/>
                  <a:gd name="connsiteX1" fmla="*/ 158340 w 660919"/>
                  <a:gd name="connsiteY1" fmla="*/ 128854 h 138122"/>
                  <a:gd name="connsiteX2" fmla="*/ 49435 w 660919"/>
                  <a:gd name="connsiteY2" fmla="*/ 106884 h 138122"/>
                  <a:gd name="connsiteX3" fmla="*/ 8596 w 660919"/>
                  <a:gd name="connsiteY3" fmla="*/ 86262 h 138122"/>
                  <a:gd name="connsiteX4" fmla="*/ 5496 w 660919"/>
                  <a:gd name="connsiteY4" fmla="*/ 54858 h 138122"/>
                  <a:gd name="connsiteX5" fmla="*/ 34879 w 660919"/>
                  <a:gd name="connsiteY5" fmla="*/ 36797 h 138122"/>
                  <a:gd name="connsiteX6" fmla="*/ 135157 w 660919"/>
                  <a:gd name="connsiteY6" fmla="*/ 14693 h 138122"/>
                  <a:gd name="connsiteX7" fmla="*/ 210096 w 660919"/>
                  <a:gd name="connsiteY7" fmla="*/ 7145 h 138122"/>
                  <a:gd name="connsiteX8" fmla="*/ 291370 w 660919"/>
                  <a:gd name="connsiteY8" fmla="*/ 1080 h 138122"/>
                  <a:gd name="connsiteX9" fmla="*/ 475753 w 660919"/>
                  <a:gd name="connsiteY9" fmla="*/ 9032 h 138122"/>
                  <a:gd name="connsiteX10" fmla="*/ 596788 w 660919"/>
                  <a:gd name="connsiteY10" fmla="*/ 27093 h 138122"/>
                  <a:gd name="connsiteX11" fmla="*/ 644771 w 660919"/>
                  <a:gd name="connsiteY11" fmla="*/ 44884 h 138122"/>
                  <a:gd name="connsiteX12" fmla="*/ 660810 w 660919"/>
                  <a:gd name="connsiteY12" fmla="*/ 74267 h 138122"/>
                  <a:gd name="connsiteX13" fmla="*/ 640323 w 660919"/>
                  <a:gd name="connsiteY13" fmla="*/ 97180 h 138122"/>
                  <a:gd name="connsiteX14" fmla="*/ 536540 w 660919"/>
                  <a:gd name="connsiteY14" fmla="*/ 124271 h 138122"/>
                  <a:gd name="connsiteX15" fmla="*/ 337870 w 660919"/>
                  <a:gd name="connsiteY15" fmla="*/ 135862 h 138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0919" h="138122">
                    <a:moveTo>
                      <a:pt x="337870" y="135862"/>
                    </a:moveTo>
                    <a:cubicBezTo>
                      <a:pt x="280049" y="142332"/>
                      <a:pt x="219127" y="133302"/>
                      <a:pt x="158340" y="128854"/>
                    </a:cubicBezTo>
                    <a:cubicBezTo>
                      <a:pt x="121948" y="126158"/>
                      <a:pt x="84883" y="119149"/>
                      <a:pt x="49435" y="106884"/>
                    </a:cubicBezTo>
                    <a:cubicBezTo>
                      <a:pt x="34474" y="101762"/>
                      <a:pt x="20592" y="97045"/>
                      <a:pt x="8596" y="86262"/>
                    </a:cubicBezTo>
                    <a:cubicBezTo>
                      <a:pt x="-2860" y="76019"/>
                      <a:pt x="-1782" y="66180"/>
                      <a:pt x="5496" y="54858"/>
                    </a:cubicBezTo>
                    <a:cubicBezTo>
                      <a:pt x="12505" y="44075"/>
                      <a:pt x="24366" y="38549"/>
                      <a:pt x="34879" y="36797"/>
                    </a:cubicBezTo>
                    <a:cubicBezTo>
                      <a:pt x="68709" y="31271"/>
                      <a:pt x="101596" y="21297"/>
                      <a:pt x="135157" y="14693"/>
                    </a:cubicBezTo>
                    <a:cubicBezTo>
                      <a:pt x="160496" y="9706"/>
                      <a:pt x="186105" y="15501"/>
                      <a:pt x="210096" y="7145"/>
                    </a:cubicBezTo>
                    <a:cubicBezTo>
                      <a:pt x="236783" y="-2290"/>
                      <a:pt x="264414" y="2967"/>
                      <a:pt x="291370" y="1080"/>
                    </a:cubicBezTo>
                    <a:cubicBezTo>
                      <a:pt x="352831" y="-3233"/>
                      <a:pt x="414292" y="6606"/>
                      <a:pt x="475753" y="9032"/>
                    </a:cubicBezTo>
                    <a:cubicBezTo>
                      <a:pt x="516997" y="10649"/>
                      <a:pt x="556353" y="21701"/>
                      <a:pt x="596788" y="27093"/>
                    </a:cubicBezTo>
                    <a:cubicBezTo>
                      <a:pt x="613366" y="29249"/>
                      <a:pt x="629271" y="37875"/>
                      <a:pt x="644771" y="44884"/>
                    </a:cubicBezTo>
                    <a:cubicBezTo>
                      <a:pt x="656632" y="50275"/>
                      <a:pt x="661753" y="61732"/>
                      <a:pt x="660810" y="74267"/>
                    </a:cubicBezTo>
                    <a:cubicBezTo>
                      <a:pt x="659866" y="86128"/>
                      <a:pt x="650566" y="93675"/>
                      <a:pt x="640323" y="97180"/>
                    </a:cubicBezTo>
                    <a:cubicBezTo>
                      <a:pt x="606492" y="108906"/>
                      <a:pt x="572527" y="119284"/>
                      <a:pt x="536540" y="124271"/>
                    </a:cubicBezTo>
                    <a:cubicBezTo>
                      <a:pt x="471979" y="132897"/>
                      <a:pt x="407014" y="139771"/>
                      <a:pt x="337870" y="135862"/>
                    </a:cubicBez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6" name="Freeform: Shape 521">
                <a:extLst>
                  <a:ext uri="{FF2B5EF4-FFF2-40B4-BE49-F238E27FC236}">
                    <a16:creationId xmlns:a16="http://schemas.microsoft.com/office/drawing/2014/main" id="{6A69F268-55E6-4A2D-8F83-0F6C6DAE8E10}"/>
                  </a:ext>
                </a:extLst>
              </p:cNvPr>
              <p:cNvSpPr/>
              <p:nvPr/>
            </p:nvSpPr>
            <p:spPr>
              <a:xfrm>
                <a:off x="1815718" y="2889137"/>
                <a:ext cx="635028" cy="108043"/>
              </a:xfrm>
              <a:custGeom>
                <a:avLst/>
                <a:gdLst>
                  <a:gd name="connsiteX0" fmla="*/ 221108 w 635028"/>
                  <a:gd name="connsiteY0" fmla="*/ 613 h 108043"/>
                  <a:gd name="connsiteX1" fmla="*/ 323004 w 635028"/>
                  <a:gd name="connsiteY1" fmla="*/ 1017 h 108043"/>
                  <a:gd name="connsiteX2" fmla="*/ 449430 w 635028"/>
                  <a:gd name="connsiteY2" fmla="*/ 4926 h 108043"/>
                  <a:gd name="connsiteX3" fmla="*/ 572082 w 635028"/>
                  <a:gd name="connsiteY3" fmla="*/ 24469 h 108043"/>
                  <a:gd name="connsiteX4" fmla="*/ 627073 w 635028"/>
                  <a:gd name="connsiteY4" fmla="*/ 45765 h 108043"/>
                  <a:gd name="connsiteX5" fmla="*/ 635026 w 635028"/>
                  <a:gd name="connsiteY5" fmla="*/ 54526 h 108043"/>
                  <a:gd name="connsiteX6" fmla="*/ 627882 w 635028"/>
                  <a:gd name="connsiteY6" fmla="*/ 62343 h 108043"/>
                  <a:gd name="connsiteX7" fmla="*/ 508060 w 635028"/>
                  <a:gd name="connsiteY7" fmla="*/ 95634 h 108043"/>
                  <a:gd name="connsiteX8" fmla="*/ 322464 w 635028"/>
                  <a:gd name="connsiteY8" fmla="*/ 106956 h 108043"/>
                  <a:gd name="connsiteX9" fmla="*/ 163825 w 635028"/>
                  <a:gd name="connsiteY9" fmla="*/ 100621 h 108043"/>
                  <a:gd name="connsiteX10" fmla="*/ 37668 w 635028"/>
                  <a:gd name="connsiteY10" fmla="*/ 77843 h 108043"/>
                  <a:gd name="connsiteX11" fmla="*/ 4512 w 635028"/>
                  <a:gd name="connsiteY11" fmla="*/ 61534 h 108043"/>
                  <a:gd name="connsiteX12" fmla="*/ 5590 w 635028"/>
                  <a:gd name="connsiteY12" fmla="*/ 45630 h 108043"/>
                  <a:gd name="connsiteX13" fmla="*/ 34838 w 635028"/>
                  <a:gd name="connsiteY13" fmla="*/ 33230 h 108043"/>
                  <a:gd name="connsiteX14" fmla="*/ 126086 w 635028"/>
                  <a:gd name="connsiteY14" fmla="*/ 12069 h 108043"/>
                  <a:gd name="connsiteX15" fmla="*/ 221108 w 635028"/>
                  <a:gd name="connsiteY15" fmla="*/ 613 h 108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35028" h="108043">
                    <a:moveTo>
                      <a:pt x="221108" y="613"/>
                    </a:moveTo>
                    <a:cubicBezTo>
                      <a:pt x="255073" y="613"/>
                      <a:pt x="289173" y="-1005"/>
                      <a:pt x="323004" y="1017"/>
                    </a:cubicBezTo>
                    <a:cubicBezTo>
                      <a:pt x="365190" y="3578"/>
                      <a:pt x="407917" y="-196"/>
                      <a:pt x="449430" y="4926"/>
                    </a:cubicBezTo>
                    <a:cubicBezTo>
                      <a:pt x="490269" y="10047"/>
                      <a:pt x="531782" y="12743"/>
                      <a:pt x="572082" y="24469"/>
                    </a:cubicBezTo>
                    <a:cubicBezTo>
                      <a:pt x="591356" y="30130"/>
                      <a:pt x="609417" y="36869"/>
                      <a:pt x="627073" y="45765"/>
                    </a:cubicBezTo>
                    <a:cubicBezTo>
                      <a:pt x="631117" y="47786"/>
                      <a:pt x="635160" y="49269"/>
                      <a:pt x="635026" y="54526"/>
                    </a:cubicBezTo>
                    <a:cubicBezTo>
                      <a:pt x="634891" y="58973"/>
                      <a:pt x="631386" y="60321"/>
                      <a:pt x="627882" y="62343"/>
                    </a:cubicBezTo>
                    <a:cubicBezTo>
                      <a:pt x="590817" y="84178"/>
                      <a:pt x="549708" y="89569"/>
                      <a:pt x="508060" y="95634"/>
                    </a:cubicBezTo>
                    <a:cubicBezTo>
                      <a:pt x="446330" y="104665"/>
                      <a:pt x="384464" y="110595"/>
                      <a:pt x="322464" y="106956"/>
                    </a:cubicBezTo>
                    <a:cubicBezTo>
                      <a:pt x="269495" y="103991"/>
                      <a:pt x="215986" y="110191"/>
                      <a:pt x="163825" y="100621"/>
                    </a:cubicBezTo>
                    <a:cubicBezTo>
                      <a:pt x="121773" y="92939"/>
                      <a:pt x="78642" y="90782"/>
                      <a:pt x="37668" y="77843"/>
                    </a:cubicBezTo>
                    <a:cubicBezTo>
                      <a:pt x="26077" y="74204"/>
                      <a:pt x="15025" y="67869"/>
                      <a:pt x="4512" y="61534"/>
                    </a:cubicBezTo>
                    <a:cubicBezTo>
                      <a:pt x="-3575" y="56682"/>
                      <a:pt x="738" y="50617"/>
                      <a:pt x="5590" y="45630"/>
                    </a:cubicBezTo>
                    <a:cubicBezTo>
                      <a:pt x="13677" y="37543"/>
                      <a:pt x="25403" y="37813"/>
                      <a:pt x="34838" y="33230"/>
                    </a:cubicBezTo>
                    <a:cubicBezTo>
                      <a:pt x="63681" y="19482"/>
                      <a:pt x="95760" y="17326"/>
                      <a:pt x="126086" y="12069"/>
                    </a:cubicBezTo>
                    <a:cubicBezTo>
                      <a:pt x="156951" y="6947"/>
                      <a:pt x="221108" y="2095"/>
                      <a:pt x="221108" y="613"/>
                    </a:cubicBezTo>
                    <a:close/>
                  </a:path>
                </a:pathLst>
              </a:custGeom>
              <a:solidFill>
                <a:srgbClr val="E2DFF6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98" name="Graphic 511">
              <a:extLst>
                <a:ext uri="{FF2B5EF4-FFF2-40B4-BE49-F238E27FC236}">
                  <a16:creationId xmlns:a16="http://schemas.microsoft.com/office/drawing/2014/main" id="{A6CB77FF-34D1-453A-9B67-185C715DEC8D}"/>
                </a:ext>
              </a:extLst>
            </p:cNvPr>
            <p:cNvGrpSpPr/>
            <p:nvPr/>
          </p:nvGrpSpPr>
          <p:grpSpPr>
            <a:xfrm>
              <a:off x="1728223" y="3263369"/>
              <a:ext cx="797025" cy="1035159"/>
              <a:chOff x="1728223" y="3263369"/>
              <a:chExt cx="797025" cy="1035159"/>
            </a:xfrm>
            <a:solidFill>
              <a:srgbClr val="E7605F"/>
            </a:solidFill>
          </p:grpSpPr>
          <p:sp>
            <p:nvSpPr>
              <p:cNvPr id="299" name="Freeform: Shape 523">
                <a:extLst>
                  <a:ext uri="{FF2B5EF4-FFF2-40B4-BE49-F238E27FC236}">
                    <a16:creationId xmlns:a16="http://schemas.microsoft.com/office/drawing/2014/main" id="{525FD6F7-B3C3-41C6-AB4B-410C7334E582}"/>
                  </a:ext>
                </a:extLst>
              </p:cNvPr>
              <p:cNvSpPr/>
              <p:nvPr/>
            </p:nvSpPr>
            <p:spPr>
              <a:xfrm>
                <a:off x="2147259" y="3263369"/>
                <a:ext cx="314537" cy="306568"/>
              </a:xfrm>
              <a:custGeom>
                <a:avLst/>
                <a:gdLst>
                  <a:gd name="connsiteX0" fmla="*/ 314537 w 314537"/>
                  <a:gd name="connsiteY0" fmla="*/ 108632 h 306568"/>
                  <a:gd name="connsiteX1" fmla="*/ 251189 w 314537"/>
                  <a:gd name="connsiteY1" fmla="*/ 284524 h 306568"/>
                  <a:gd name="connsiteX2" fmla="*/ 197276 w 314537"/>
                  <a:gd name="connsiteY2" fmla="*/ 304472 h 306568"/>
                  <a:gd name="connsiteX3" fmla="*/ 19228 w 314537"/>
                  <a:gd name="connsiteY3" fmla="*/ 186806 h 306568"/>
                  <a:gd name="connsiteX4" fmla="*/ 763 w 314537"/>
                  <a:gd name="connsiteY4" fmla="*/ 121572 h 306568"/>
                  <a:gd name="connsiteX5" fmla="*/ 104411 w 314537"/>
                  <a:gd name="connsiteY5" fmla="*/ 65232 h 306568"/>
                  <a:gd name="connsiteX6" fmla="*/ 122606 w 314537"/>
                  <a:gd name="connsiteY6" fmla="*/ 72915 h 306568"/>
                  <a:gd name="connsiteX7" fmla="*/ 148620 w 314537"/>
                  <a:gd name="connsiteY7" fmla="*/ 63615 h 306568"/>
                  <a:gd name="connsiteX8" fmla="*/ 234611 w 314537"/>
                  <a:gd name="connsiteY8" fmla="*/ 402 h 306568"/>
                  <a:gd name="connsiteX9" fmla="*/ 311168 w 314537"/>
                  <a:gd name="connsiteY9" fmla="*/ 81137 h 306568"/>
                  <a:gd name="connsiteX10" fmla="*/ 314537 w 314537"/>
                  <a:gd name="connsiteY10" fmla="*/ 108632 h 30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4537" h="306568">
                    <a:moveTo>
                      <a:pt x="314537" y="108632"/>
                    </a:moveTo>
                    <a:cubicBezTo>
                      <a:pt x="312246" y="179124"/>
                      <a:pt x="289063" y="234520"/>
                      <a:pt x="251189" y="284524"/>
                    </a:cubicBezTo>
                    <a:cubicBezTo>
                      <a:pt x="237307" y="302854"/>
                      <a:pt x="220189" y="310672"/>
                      <a:pt x="197276" y="304472"/>
                    </a:cubicBezTo>
                    <a:cubicBezTo>
                      <a:pt x="124898" y="284928"/>
                      <a:pt x="63437" y="248672"/>
                      <a:pt x="19228" y="186806"/>
                    </a:cubicBezTo>
                    <a:cubicBezTo>
                      <a:pt x="5480" y="167533"/>
                      <a:pt x="-2607" y="145832"/>
                      <a:pt x="763" y="121572"/>
                    </a:cubicBezTo>
                    <a:cubicBezTo>
                      <a:pt x="7367" y="73185"/>
                      <a:pt x="52250" y="48924"/>
                      <a:pt x="104411" y="65232"/>
                    </a:cubicBezTo>
                    <a:cubicBezTo>
                      <a:pt x="110746" y="67254"/>
                      <a:pt x="117215" y="69276"/>
                      <a:pt x="122606" y="72915"/>
                    </a:cubicBezTo>
                    <a:cubicBezTo>
                      <a:pt x="135950" y="81811"/>
                      <a:pt x="142420" y="79924"/>
                      <a:pt x="148620" y="63615"/>
                    </a:cubicBezTo>
                    <a:cubicBezTo>
                      <a:pt x="166680" y="16172"/>
                      <a:pt x="194446" y="-3102"/>
                      <a:pt x="234611" y="402"/>
                    </a:cubicBezTo>
                    <a:cubicBezTo>
                      <a:pt x="269924" y="3502"/>
                      <a:pt x="303081" y="38141"/>
                      <a:pt x="311168" y="81137"/>
                    </a:cubicBezTo>
                    <a:cubicBezTo>
                      <a:pt x="313324" y="92593"/>
                      <a:pt x="313998" y="104185"/>
                      <a:pt x="314537" y="108632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0" name="Freeform: Shape 524">
                <a:extLst>
                  <a:ext uri="{FF2B5EF4-FFF2-40B4-BE49-F238E27FC236}">
                    <a16:creationId xmlns:a16="http://schemas.microsoft.com/office/drawing/2014/main" id="{970E5556-2930-417B-BFA7-AFF708651230}"/>
                  </a:ext>
                </a:extLst>
              </p:cNvPr>
              <p:cNvSpPr/>
              <p:nvPr/>
            </p:nvSpPr>
            <p:spPr>
              <a:xfrm>
                <a:off x="2249905" y="3588402"/>
                <a:ext cx="275344" cy="269790"/>
              </a:xfrm>
              <a:custGeom>
                <a:avLst/>
                <a:gdLst>
                  <a:gd name="connsiteX0" fmla="*/ 275239 w 275344"/>
                  <a:gd name="connsiteY0" fmla="*/ 106808 h 269790"/>
                  <a:gd name="connsiteX1" fmla="*/ 217282 w 275344"/>
                  <a:gd name="connsiteY1" fmla="*/ 211939 h 269790"/>
                  <a:gd name="connsiteX2" fmla="*/ 123473 w 275344"/>
                  <a:gd name="connsiteY2" fmla="*/ 265987 h 269790"/>
                  <a:gd name="connsiteX3" fmla="*/ 83578 w 275344"/>
                  <a:gd name="connsiteY3" fmla="*/ 261943 h 269790"/>
                  <a:gd name="connsiteX4" fmla="*/ 417 w 275344"/>
                  <a:gd name="connsiteY4" fmla="*/ 65565 h 269790"/>
                  <a:gd name="connsiteX5" fmla="*/ 49882 w 275344"/>
                  <a:gd name="connsiteY5" fmla="*/ 1543 h 269790"/>
                  <a:gd name="connsiteX6" fmla="*/ 125630 w 275344"/>
                  <a:gd name="connsiteY6" fmla="*/ 36721 h 269790"/>
                  <a:gd name="connsiteX7" fmla="*/ 165256 w 275344"/>
                  <a:gd name="connsiteY7" fmla="*/ 44673 h 269790"/>
                  <a:gd name="connsiteX8" fmla="*/ 242082 w 275344"/>
                  <a:gd name="connsiteY8" fmla="*/ 39282 h 269790"/>
                  <a:gd name="connsiteX9" fmla="*/ 275239 w 275344"/>
                  <a:gd name="connsiteY9" fmla="*/ 106808 h 269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344" h="269790">
                    <a:moveTo>
                      <a:pt x="275239" y="106808"/>
                    </a:moveTo>
                    <a:cubicBezTo>
                      <a:pt x="274430" y="151960"/>
                      <a:pt x="248148" y="183634"/>
                      <a:pt x="217282" y="211939"/>
                    </a:cubicBezTo>
                    <a:cubicBezTo>
                      <a:pt x="190191" y="236739"/>
                      <a:pt x="158517" y="254530"/>
                      <a:pt x="123473" y="265987"/>
                    </a:cubicBezTo>
                    <a:cubicBezTo>
                      <a:pt x="109726" y="270434"/>
                      <a:pt x="94630" y="272995"/>
                      <a:pt x="83578" y="261943"/>
                    </a:cubicBezTo>
                    <a:cubicBezTo>
                      <a:pt x="29395" y="207895"/>
                      <a:pt x="-4166" y="144008"/>
                      <a:pt x="417" y="65565"/>
                    </a:cubicBezTo>
                    <a:cubicBezTo>
                      <a:pt x="2439" y="30386"/>
                      <a:pt x="23465" y="6665"/>
                      <a:pt x="49882" y="1543"/>
                    </a:cubicBezTo>
                    <a:cubicBezTo>
                      <a:pt x="83173" y="-4927"/>
                      <a:pt x="109321" y="9360"/>
                      <a:pt x="125630" y="36721"/>
                    </a:cubicBezTo>
                    <a:cubicBezTo>
                      <a:pt x="137895" y="57208"/>
                      <a:pt x="146387" y="59769"/>
                      <a:pt x="165256" y="44673"/>
                    </a:cubicBezTo>
                    <a:cubicBezTo>
                      <a:pt x="188304" y="26208"/>
                      <a:pt x="215934" y="24186"/>
                      <a:pt x="242082" y="39282"/>
                    </a:cubicBezTo>
                    <a:cubicBezTo>
                      <a:pt x="267287" y="53973"/>
                      <a:pt x="276452" y="78099"/>
                      <a:pt x="275239" y="10680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1" name="Freeform: Shape 525">
                <a:extLst>
                  <a:ext uri="{FF2B5EF4-FFF2-40B4-BE49-F238E27FC236}">
                    <a16:creationId xmlns:a16="http://schemas.microsoft.com/office/drawing/2014/main" id="{C4E8420A-68B1-4DAE-89AD-21BBDA048FDE}"/>
                  </a:ext>
                </a:extLst>
              </p:cNvPr>
              <p:cNvSpPr/>
              <p:nvPr/>
            </p:nvSpPr>
            <p:spPr>
              <a:xfrm>
                <a:off x="1992722" y="3518532"/>
                <a:ext cx="234307" cy="226316"/>
              </a:xfrm>
              <a:custGeom>
                <a:avLst/>
                <a:gdLst>
                  <a:gd name="connsiteX0" fmla="*/ 234283 w 234307"/>
                  <a:gd name="connsiteY0" fmla="*/ 90687 h 226316"/>
                  <a:gd name="connsiteX1" fmla="*/ 176326 w 234307"/>
                  <a:gd name="connsiteY1" fmla="*/ 214014 h 226316"/>
                  <a:gd name="connsiteX2" fmla="*/ 140474 w 234307"/>
                  <a:gd name="connsiteY2" fmla="*/ 224661 h 226316"/>
                  <a:gd name="connsiteX3" fmla="*/ 14587 w 234307"/>
                  <a:gd name="connsiteY3" fmla="*/ 137727 h 226316"/>
                  <a:gd name="connsiteX4" fmla="*/ 12431 w 234307"/>
                  <a:gd name="connsiteY4" fmla="*/ 59418 h 226316"/>
                  <a:gd name="connsiteX5" fmla="*/ 90335 w 234307"/>
                  <a:gd name="connsiteY5" fmla="*/ 49444 h 226316"/>
                  <a:gd name="connsiteX6" fmla="*/ 113248 w 234307"/>
                  <a:gd name="connsiteY6" fmla="*/ 46479 h 226316"/>
                  <a:gd name="connsiteX7" fmla="*/ 186166 w 234307"/>
                  <a:gd name="connsiteY7" fmla="*/ 2405 h 226316"/>
                  <a:gd name="connsiteX8" fmla="*/ 234283 w 234307"/>
                  <a:gd name="connsiteY8" fmla="*/ 90687 h 22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307" h="226316">
                    <a:moveTo>
                      <a:pt x="234283" y="90687"/>
                    </a:moveTo>
                    <a:cubicBezTo>
                      <a:pt x="232396" y="132740"/>
                      <a:pt x="210831" y="176140"/>
                      <a:pt x="176326" y="214014"/>
                    </a:cubicBezTo>
                    <a:cubicBezTo>
                      <a:pt x="166622" y="224661"/>
                      <a:pt x="154626" y="228975"/>
                      <a:pt x="140474" y="224661"/>
                    </a:cubicBezTo>
                    <a:cubicBezTo>
                      <a:pt x="89257" y="209027"/>
                      <a:pt x="45318" y="182744"/>
                      <a:pt x="14587" y="137727"/>
                    </a:cubicBezTo>
                    <a:cubicBezTo>
                      <a:pt x="-4417" y="109827"/>
                      <a:pt x="-4552" y="79366"/>
                      <a:pt x="12431" y="59418"/>
                    </a:cubicBezTo>
                    <a:cubicBezTo>
                      <a:pt x="29278" y="39740"/>
                      <a:pt x="59604" y="35831"/>
                      <a:pt x="90335" y="49444"/>
                    </a:cubicBezTo>
                    <a:cubicBezTo>
                      <a:pt x="98692" y="53218"/>
                      <a:pt x="105161" y="61574"/>
                      <a:pt x="113248" y="46479"/>
                    </a:cubicBezTo>
                    <a:cubicBezTo>
                      <a:pt x="135218" y="6044"/>
                      <a:pt x="156379" y="-5682"/>
                      <a:pt x="186166" y="2405"/>
                    </a:cubicBezTo>
                    <a:cubicBezTo>
                      <a:pt x="216222" y="10627"/>
                      <a:pt x="235092" y="41357"/>
                      <a:pt x="234283" y="90687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2" name="Freeform: Shape 526">
                <a:extLst>
                  <a:ext uri="{FF2B5EF4-FFF2-40B4-BE49-F238E27FC236}">
                    <a16:creationId xmlns:a16="http://schemas.microsoft.com/office/drawing/2014/main" id="{C8BC658B-ACFA-4FE3-93FF-4885A1793F19}"/>
                  </a:ext>
                </a:extLst>
              </p:cNvPr>
              <p:cNvSpPr/>
              <p:nvPr/>
            </p:nvSpPr>
            <p:spPr>
              <a:xfrm>
                <a:off x="1989235" y="3736529"/>
                <a:ext cx="275344" cy="269790"/>
              </a:xfrm>
              <a:custGeom>
                <a:avLst/>
                <a:gdLst>
                  <a:gd name="connsiteX0" fmla="*/ 275239 w 275344"/>
                  <a:gd name="connsiteY0" fmla="*/ 106808 h 269790"/>
                  <a:gd name="connsiteX1" fmla="*/ 217282 w 275344"/>
                  <a:gd name="connsiteY1" fmla="*/ 211939 h 269790"/>
                  <a:gd name="connsiteX2" fmla="*/ 123473 w 275344"/>
                  <a:gd name="connsiteY2" fmla="*/ 265987 h 269790"/>
                  <a:gd name="connsiteX3" fmla="*/ 83578 w 275344"/>
                  <a:gd name="connsiteY3" fmla="*/ 261943 h 269790"/>
                  <a:gd name="connsiteX4" fmla="*/ 417 w 275344"/>
                  <a:gd name="connsiteY4" fmla="*/ 65565 h 269790"/>
                  <a:gd name="connsiteX5" fmla="*/ 49882 w 275344"/>
                  <a:gd name="connsiteY5" fmla="*/ 1543 h 269790"/>
                  <a:gd name="connsiteX6" fmla="*/ 125630 w 275344"/>
                  <a:gd name="connsiteY6" fmla="*/ 36721 h 269790"/>
                  <a:gd name="connsiteX7" fmla="*/ 165256 w 275344"/>
                  <a:gd name="connsiteY7" fmla="*/ 44673 h 269790"/>
                  <a:gd name="connsiteX8" fmla="*/ 242082 w 275344"/>
                  <a:gd name="connsiteY8" fmla="*/ 39282 h 269790"/>
                  <a:gd name="connsiteX9" fmla="*/ 275239 w 275344"/>
                  <a:gd name="connsiteY9" fmla="*/ 106808 h 269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344" h="269790">
                    <a:moveTo>
                      <a:pt x="275239" y="106808"/>
                    </a:moveTo>
                    <a:cubicBezTo>
                      <a:pt x="274430" y="151960"/>
                      <a:pt x="248148" y="183634"/>
                      <a:pt x="217282" y="211939"/>
                    </a:cubicBezTo>
                    <a:cubicBezTo>
                      <a:pt x="190191" y="236739"/>
                      <a:pt x="158517" y="254530"/>
                      <a:pt x="123473" y="265987"/>
                    </a:cubicBezTo>
                    <a:cubicBezTo>
                      <a:pt x="109726" y="270434"/>
                      <a:pt x="94630" y="272995"/>
                      <a:pt x="83578" y="261943"/>
                    </a:cubicBezTo>
                    <a:cubicBezTo>
                      <a:pt x="29395" y="207895"/>
                      <a:pt x="-4166" y="144008"/>
                      <a:pt x="417" y="65565"/>
                    </a:cubicBezTo>
                    <a:cubicBezTo>
                      <a:pt x="2439" y="30386"/>
                      <a:pt x="23465" y="6665"/>
                      <a:pt x="49882" y="1543"/>
                    </a:cubicBezTo>
                    <a:cubicBezTo>
                      <a:pt x="83173" y="-4927"/>
                      <a:pt x="109321" y="9360"/>
                      <a:pt x="125630" y="36721"/>
                    </a:cubicBezTo>
                    <a:cubicBezTo>
                      <a:pt x="137895" y="57208"/>
                      <a:pt x="146387" y="59769"/>
                      <a:pt x="165256" y="44673"/>
                    </a:cubicBezTo>
                    <a:cubicBezTo>
                      <a:pt x="188304" y="26208"/>
                      <a:pt x="215934" y="24186"/>
                      <a:pt x="242082" y="39282"/>
                    </a:cubicBezTo>
                    <a:cubicBezTo>
                      <a:pt x="267287" y="53973"/>
                      <a:pt x="276452" y="78099"/>
                      <a:pt x="275239" y="10680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3" name="Freeform: Shape 527">
                <a:extLst>
                  <a:ext uri="{FF2B5EF4-FFF2-40B4-BE49-F238E27FC236}">
                    <a16:creationId xmlns:a16="http://schemas.microsoft.com/office/drawing/2014/main" id="{47845EF4-0458-4CAD-B3E3-590D83C27240}"/>
                  </a:ext>
                </a:extLst>
              </p:cNvPr>
              <p:cNvSpPr/>
              <p:nvPr/>
            </p:nvSpPr>
            <p:spPr>
              <a:xfrm>
                <a:off x="2084643" y="3977871"/>
                <a:ext cx="234307" cy="226316"/>
              </a:xfrm>
              <a:custGeom>
                <a:avLst/>
                <a:gdLst>
                  <a:gd name="connsiteX0" fmla="*/ 234283 w 234307"/>
                  <a:gd name="connsiteY0" fmla="*/ 90687 h 226316"/>
                  <a:gd name="connsiteX1" fmla="*/ 176326 w 234307"/>
                  <a:gd name="connsiteY1" fmla="*/ 214014 h 226316"/>
                  <a:gd name="connsiteX2" fmla="*/ 140474 w 234307"/>
                  <a:gd name="connsiteY2" fmla="*/ 224662 h 226316"/>
                  <a:gd name="connsiteX3" fmla="*/ 14587 w 234307"/>
                  <a:gd name="connsiteY3" fmla="*/ 137727 h 226316"/>
                  <a:gd name="connsiteX4" fmla="*/ 12431 w 234307"/>
                  <a:gd name="connsiteY4" fmla="*/ 59418 h 226316"/>
                  <a:gd name="connsiteX5" fmla="*/ 90335 w 234307"/>
                  <a:gd name="connsiteY5" fmla="*/ 49444 h 226316"/>
                  <a:gd name="connsiteX6" fmla="*/ 113248 w 234307"/>
                  <a:gd name="connsiteY6" fmla="*/ 46479 h 226316"/>
                  <a:gd name="connsiteX7" fmla="*/ 186166 w 234307"/>
                  <a:gd name="connsiteY7" fmla="*/ 2405 h 226316"/>
                  <a:gd name="connsiteX8" fmla="*/ 234283 w 234307"/>
                  <a:gd name="connsiteY8" fmla="*/ 90687 h 22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307" h="226316">
                    <a:moveTo>
                      <a:pt x="234283" y="90687"/>
                    </a:moveTo>
                    <a:cubicBezTo>
                      <a:pt x="232396" y="132740"/>
                      <a:pt x="210831" y="176140"/>
                      <a:pt x="176326" y="214014"/>
                    </a:cubicBezTo>
                    <a:cubicBezTo>
                      <a:pt x="166622" y="224662"/>
                      <a:pt x="154626" y="228975"/>
                      <a:pt x="140474" y="224662"/>
                    </a:cubicBezTo>
                    <a:cubicBezTo>
                      <a:pt x="89257" y="209027"/>
                      <a:pt x="45318" y="182744"/>
                      <a:pt x="14587" y="137727"/>
                    </a:cubicBezTo>
                    <a:cubicBezTo>
                      <a:pt x="-4417" y="109827"/>
                      <a:pt x="-4552" y="79366"/>
                      <a:pt x="12431" y="59418"/>
                    </a:cubicBezTo>
                    <a:cubicBezTo>
                      <a:pt x="29278" y="39740"/>
                      <a:pt x="59605" y="35831"/>
                      <a:pt x="90335" y="49444"/>
                    </a:cubicBezTo>
                    <a:cubicBezTo>
                      <a:pt x="98691" y="53218"/>
                      <a:pt x="105161" y="61574"/>
                      <a:pt x="113248" y="46479"/>
                    </a:cubicBezTo>
                    <a:cubicBezTo>
                      <a:pt x="135218" y="6044"/>
                      <a:pt x="156379" y="-5682"/>
                      <a:pt x="186166" y="2405"/>
                    </a:cubicBezTo>
                    <a:cubicBezTo>
                      <a:pt x="216087" y="10761"/>
                      <a:pt x="235092" y="41492"/>
                      <a:pt x="234283" y="90687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4" name="Freeform: Shape 528">
                <a:extLst>
                  <a:ext uri="{FF2B5EF4-FFF2-40B4-BE49-F238E27FC236}">
                    <a16:creationId xmlns:a16="http://schemas.microsoft.com/office/drawing/2014/main" id="{E1E048AE-4D30-4413-BE74-22F2623DB5DA}"/>
                  </a:ext>
                </a:extLst>
              </p:cNvPr>
              <p:cNvSpPr/>
              <p:nvPr/>
            </p:nvSpPr>
            <p:spPr>
              <a:xfrm>
                <a:off x="2329895" y="3872161"/>
                <a:ext cx="164726" cy="177784"/>
              </a:xfrm>
              <a:custGeom>
                <a:avLst/>
                <a:gdLst>
                  <a:gd name="connsiteX0" fmla="*/ 68822 w 164726"/>
                  <a:gd name="connsiteY0" fmla="*/ 167150 h 177784"/>
                  <a:gd name="connsiteX1" fmla="*/ 2509 w 164726"/>
                  <a:gd name="connsiteY1" fmla="*/ 87763 h 177784"/>
                  <a:gd name="connsiteX2" fmla="*/ 6687 w 164726"/>
                  <a:gd name="connsiteY2" fmla="*/ 59728 h 177784"/>
                  <a:gd name="connsiteX3" fmla="*/ 106831 w 164726"/>
                  <a:gd name="connsiteY3" fmla="*/ 963 h 177784"/>
                  <a:gd name="connsiteX4" fmla="*/ 161418 w 164726"/>
                  <a:gd name="connsiteY4" fmla="*/ 24550 h 177784"/>
                  <a:gd name="connsiteX5" fmla="*/ 143357 w 164726"/>
                  <a:gd name="connsiteY5" fmla="*/ 81293 h 177784"/>
                  <a:gd name="connsiteX6" fmla="*/ 137966 w 164726"/>
                  <a:gd name="connsiteY6" fmla="*/ 98006 h 177784"/>
                  <a:gd name="connsiteX7" fmla="*/ 144840 w 164726"/>
                  <a:gd name="connsiteY7" fmla="*/ 162298 h 177784"/>
                  <a:gd name="connsiteX8" fmla="*/ 68822 w 164726"/>
                  <a:gd name="connsiteY8" fmla="*/ 167150 h 17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726" h="177784">
                    <a:moveTo>
                      <a:pt x="68822" y="167150"/>
                    </a:moveTo>
                    <a:cubicBezTo>
                      <a:pt x="40518" y="152459"/>
                      <a:pt x="17470" y="123615"/>
                      <a:pt x="2509" y="87763"/>
                    </a:cubicBezTo>
                    <a:cubicBezTo>
                      <a:pt x="-1669" y="77654"/>
                      <a:pt x="-860" y="68085"/>
                      <a:pt x="6687" y="59728"/>
                    </a:cubicBezTo>
                    <a:cubicBezTo>
                      <a:pt x="33779" y="29537"/>
                      <a:pt x="65992" y="7702"/>
                      <a:pt x="106831" y="963"/>
                    </a:cubicBezTo>
                    <a:cubicBezTo>
                      <a:pt x="132170" y="-3215"/>
                      <a:pt x="153196" y="6489"/>
                      <a:pt x="161418" y="24550"/>
                    </a:cubicBezTo>
                    <a:cubicBezTo>
                      <a:pt x="169505" y="42476"/>
                      <a:pt x="162496" y="64580"/>
                      <a:pt x="143357" y="81293"/>
                    </a:cubicBezTo>
                    <a:cubicBezTo>
                      <a:pt x="138101" y="85876"/>
                      <a:pt x="130283" y="87628"/>
                      <a:pt x="137966" y="98006"/>
                    </a:cubicBezTo>
                    <a:cubicBezTo>
                      <a:pt x="158722" y="126176"/>
                      <a:pt x="160070" y="144372"/>
                      <a:pt x="144840" y="162298"/>
                    </a:cubicBezTo>
                    <a:cubicBezTo>
                      <a:pt x="129744" y="180359"/>
                      <a:pt x="102518" y="183459"/>
                      <a:pt x="68822" y="167150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5" name="Freeform: Shape 529">
                <a:extLst>
                  <a:ext uri="{FF2B5EF4-FFF2-40B4-BE49-F238E27FC236}">
                    <a16:creationId xmlns:a16="http://schemas.microsoft.com/office/drawing/2014/main" id="{B08D5939-A84F-4A39-9EF6-8597302BF69D}"/>
                  </a:ext>
                </a:extLst>
              </p:cNvPr>
              <p:cNvSpPr/>
              <p:nvPr/>
            </p:nvSpPr>
            <p:spPr>
              <a:xfrm>
                <a:off x="1892193" y="3309509"/>
                <a:ext cx="224916" cy="226477"/>
              </a:xfrm>
              <a:custGeom>
                <a:avLst/>
                <a:gdLst>
                  <a:gd name="connsiteX0" fmla="*/ 190594 w 224916"/>
                  <a:gd name="connsiteY0" fmla="*/ 42275 h 226477"/>
                  <a:gd name="connsiteX1" fmla="*/ 224559 w 224916"/>
                  <a:gd name="connsiteY1" fmla="*/ 174227 h 226477"/>
                  <a:gd name="connsiteX2" fmla="*/ 203802 w 224916"/>
                  <a:gd name="connsiteY2" fmla="*/ 205362 h 226477"/>
                  <a:gd name="connsiteX3" fmla="*/ 51498 w 224916"/>
                  <a:gd name="connsiteY3" fmla="*/ 218571 h 226477"/>
                  <a:gd name="connsiteX4" fmla="*/ 11 w 224916"/>
                  <a:gd name="connsiteY4" fmla="*/ 159671 h 226477"/>
                  <a:gd name="connsiteX5" fmla="*/ 53654 w 224916"/>
                  <a:gd name="connsiteY5" fmla="*/ 102388 h 226477"/>
                  <a:gd name="connsiteX6" fmla="*/ 69559 w 224916"/>
                  <a:gd name="connsiteY6" fmla="*/ 85540 h 226477"/>
                  <a:gd name="connsiteX7" fmla="*/ 97728 w 224916"/>
                  <a:gd name="connsiteY7" fmla="*/ 5075 h 226477"/>
                  <a:gd name="connsiteX8" fmla="*/ 190594 w 224916"/>
                  <a:gd name="connsiteY8" fmla="*/ 42275 h 226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916" h="226477">
                    <a:moveTo>
                      <a:pt x="190594" y="42275"/>
                    </a:moveTo>
                    <a:cubicBezTo>
                      <a:pt x="215933" y="75836"/>
                      <a:pt x="227120" y="123010"/>
                      <a:pt x="224559" y="174227"/>
                    </a:cubicBezTo>
                    <a:cubicBezTo>
                      <a:pt x="223885" y="188649"/>
                      <a:pt x="217415" y="199567"/>
                      <a:pt x="203802" y="205362"/>
                    </a:cubicBezTo>
                    <a:cubicBezTo>
                      <a:pt x="154472" y="225984"/>
                      <a:pt x="103794" y="233667"/>
                      <a:pt x="51498" y="218571"/>
                    </a:cubicBezTo>
                    <a:cubicBezTo>
                      <a:pt x="19015" y="209136"/>
                      <a:pt x="-528" y="185819"/>
                      <a:pt x="11" y="159671"/>
                    </a:cubicBezTo>
                    <a:cubicBezTo>
                      <a:pt x="415" y="133793"/>
                      <a:pt x="21307" y="111419"/>
                      <a:pt x="53654" y="102388"/>
                    </a:cubicBezTo>
                    <a:cubicBezTo>
                      <a:pt x="62415" y="99962"/>
                      <a:pt x="72794" y="102253"/>
                      <a:pt x="69559" y="85540"/>
                    </a:cubicBezTo>
                    <a:cubicBezTo>
                      <a:pt x="60663" y="40253"/>
                      <a:pt x="69559" y="17879"/>
                      <a:pt x="97728" y="5075"/>
                    </a:cubicBezTo>
                    <a:cubicBezTo>
                      <a:pt x="125628" y="-7864"/>
                      <a:pt x="159728" y="3727"/>
                      <a:pt x="190594" y="42275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6" name="Freeform: Shape 530">
                <a:extLst>
                  <a:ext uri="{FF2B5EF4-FFF2-40B4-BE49-F238E27FC236}">
                    <a16:creationId xmlns:a16="http://schemas.microsoft.com/office/drawing/2014/main" id="{ECC780EF-D69D-4AF0-BE66-E1C24AE61D86}"/>
                  </a:ext>
                </a:extLst>
              </p:cNvPr>
              <p:cNvSpPr/>
              <p:nvPr/>
            </p:nvSpPr>
            <p:spPr>
              <a:xfrm>
                <a:off x="1794609" y="4028738"/>
                <a:ext cx="275344" cy="269790"/>
              </a:xfrm>
              <a:custGeom>
                <a:avLst/>
                <a:gdLst>
                  <a:gd name="connsiteX0" fmla="*/ 275239 w 275344"/>
                  <a:gd name="connsiteY0" fmla="*/ 106808 h 269790"/>
                  <a:gd name="connsiteX1" fmla="*/ 217282 w 275344"/>
                  <a:gd name="connsiteY1" fmla="*/ 211939 h 269790"/>
                  <a:gd name="connsiteX2" fmla="*/ 123473 w 275344"/>
                  <a:gd name="connsiteY2" fmla="*/ 265987 h 269790"/>
                  <a:gd name="connsiteX3" fmla="*/ 83578 w 275344"/>
                  <a:gd name="connsiteY3" fmla="*/ 261943 h 269790"/>
                  <a:gd name="connsiteX4" fmla="*/ 417 w 275344"/>
                  <a:gd name="connsiteY4" fmla="*/ 65565 h 269790"/>
                  <a:gd name="connsiteX5" fmla="*/ 49882 w 275344"/>
                  <a:gd name="connsiteY5" fmla="*/ 1543 h 269790"/>
                  <a:gd name="connsiteX6" fmla="*/ 125630 w 275344"/>
                  <a:gd name="connsiteY6" fmla="*/ 36721 h 269790"/>
                  <a:gd name="connsiteX7" fmla="*/ 165256 w 275344"/>
                  <a:gd name="connsiteY7" fmla="*/ 44673 h 269790"/>
                  <a:gd name="connsiteX8" fmla="*/ 242082 w 275344"/>
                  <a:gd name="connsiteY8" fmla="*/ 39282 h 269790"/>
                  <a:gd name="connsiteX9" fmla="*/ 275239 w 275344"/>
                  <a:gd name="connsiteY9" fmla="*/ 106808 h 269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344" h="269790">
                    <a:moveTo>
                      <a:pt x="275239" y="106808"/>
                    </a:moveTo>
                    <a:cubicBezTo>
                      <a:pt x="274430" y="151960"/>
                      <a:pt x="248148" y="183634"/>
                      <a:pt x="217282" y="211939"/>
                    </a:cubicBezTo>
                    <a:cubicBezTo>
                      <a:pt x="190191" y="236739"/>
                      <a:pt x="158517" y="254530"/>
                      <a:pt x="123473" y="265987"/>
                    </a:cubicBezTo>
                    <a:cubicBezTo>
                      <a:pt x="109726" y="270434"/>
                      <a:pt x="94630" y="272995"/>
                      <a:pt x="83578" y="261943"/>
                    </a:cubicBezTo>
                    <a:cubicBezTo>
                      <a:pt x="29395" y="207895"/>
                      <a:pt x="-4166" y="144008"/>
                      <a:pt x="417" y="65565"/>
                    </a:cubicBezTo>
                    <a:cubicBezTo>
                      <a:pt x="2439" y="30386"/>
                      <a:pt x="23465" y="6665"/>
                      <a:pt x="49882" y="1543"/>
                    </a:cubicBezTo>
                    <a:cubicBezTo>
                      <a:pt x="83173" y="-4927"/>
                      <a:pt x="109321" y="9360"/>
                      <a:pt x="125630" y="36721"/>
                    </a:cubicBezTo>
                    <a:cubicBezTo>
                      <a:pt x="137895" y="57208"/>
                      <a:pt x="146387" y="59769"/>
                      <a:pt x="165256" y="44673"/>
                    </a:cubicBezTo>
                    <a:cubicBezTo>
                      <a:pt x="188304" y="26208"/>
                      <a:pt x="215934" y="24186"/>
                      <a:pt x="242082" y="39282"/>
                    </a:cubicBezTo>
                    <a:cubicBezTo>
                      <a:pt x="267287" y="53973"/>
                      <a:pt x="276452" y="78099"/>
                      <a:pt x="275239" y="10680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7" name="Freeform: Shape 531">
                <a:extLst>
                  <a:ext uri="{FF2B5EF4-FFF2-40B4-BE49-F238E27FC236}">
                    <a16:creationId xmlns:a16="http://schemas.microsoft.com/office/drawing/2014/main" id="{0B6EE38B-5C82-42AB-B133-8E83AE41BF3F}"/>
                  </a:ext>
                </a:extLst>
              </p:cNvPr>
              <p:cNvSpPr/>
              <p:nvPr/>
            </p:nvSpPr>
            <p:spPr>
              <a:xfrm>
                <a:off x="1752484" y="3782054"/>
                <a:ext cx="229515" cy="225382"/>
              </a:xfrm>
              <a:custGeom>
                <a:avLst/>
                <a:gdLst>
                  <a:gd name="connsiteX0" fmla="*/ 224229 w 229515"/>
                  <a:gd name="connsiteY0" fmla="*/ 68831 h 225382"/>
                  <a:gd name="connsiteX1" fmla="*/ 207381 w 229515"/>
                  <a:gd name="connsiteY1" fmla="*/ 204018 h 225382"/>
                  <a:gd name="connsiteX2" fmla="*/ 176650 w 229515"/>
                  <a:gd name="connsiteY2" fmla="*/ 225314 h 225382"/>
                  <a:gd name="connsiteX3" fmla="*/ 30142 w 229515"/>
                  <a:gd name="connsiteY3" fmla="*/ 181644 h 225382"/>
                  <a:gd name="connsiteX4" fmla="*/ 3859 w 229515"/>
                  <a:gd name="connsiteY4" fmla="*/ 107918 h 225382"/>
                  <a:gd name="connsiteX5" fmla="*/ 74755 w 229515"/>
                  <a:gd name="connsiteY5" fmla="*/ 74357 h 225382"/>
                  <a:gd name="connsiteX6" fmla="*/ 95646 w 229515"/>
                  <a:gd name="connsiteY6" fmla="*/ 64518 h 225382"/>
                  <a:gd name="connsiteX7" fmla="*/ 151311 w 229515"/>
                  <a:gd name="connsiteY7" fmla="*/ 92 h 225382"/>
                  <a:gd name="connsiteX8" fmla="*/ 224229 w 229515"/>
                  <a:gd name="connsiteY8" fmla="*/ 68831 h 22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9515" h="225382">
                    <a:moveTo>
                      <a:pt x="224229" y="68831"/>
                    </a:moveTo>
                    <a:cubicBezTo>
                      <a:pt x="235416" y="109401"/>
                      <a:pt x="228407" y="157383"/>
                      <a:pt x="207381" y="204018"/>
                    </a:cubicBezTo>
                    <a:cubicBezTo>
                      <a:pt x="201450" y="217092"/>
                      <a:pt x="191477" y="225044"/>
                      <a:pt x="176650" y="225314"/>
                    </a:cubicBezTo>
                    <a:cubicBezTo>
                      <a:pt x="123142" y="226392"/>
                      <a:pt x="73137" y="214936"/>
                      <a:pt x="30142" y="181644"/>
                    </a:cubicBezTo>
                    <a:cubicBezTo>
                      <a:pt x="3455" y="161023"/>
                      <a:pt x="-6115" y="132044"/>
                      <a:pt x="3859" y="107918"/>
                    </a:cubicBezTo>
                    <a:cubicBezTo>
                      <a:pt x="13833" y="84061"/>
                      <a:pt x="41463" y="70853"/>
                      <a:pt x="74755" y="74357"/>
                    </a:cubicBezTo>
                    <a:cubicBezTo>
                      <a:pt x="83785" y="75301"/>
                      <a:pt x="92546" y="81231"/>
                      <a:pt x="95646" y="64518"/>
                    </a:cubicBezTo>
                    <a:cubicBezTo>
                      <a:pt x="104002" y="19231"/>
                      <a:pt x="120581" y="1575"/>
                      <a:pt x="151311" y="92"/>
                    </a:cubicBezTo>
                    <a:cubicBezTo>
                      <a:pt x="182176" y="-1660"/>
                      <a:pt x="209672" y="21657"/>
                      <a:pt x="224229" y="68831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8" name="Freeform: Shape 532">
                <a:extLst>
                  <a:ext uri="{FF2B5EF4-FFF2-40B4-BE49-F238E27FC236}">
                    <a16:creationId xmlns:a16="http://schemas.microsoft.com/office/drawing/2014/main" id="{28B7B1CD-7FA6-469A-A4F9-B98F9AD566AF}"/>
                  </a:ext>
                </a:extLst>
              </p:cNvPr>
              <p:cNvSpPr/>
              <p:nvPr/>
            </p:nvSpPr>
            <p:spPr>
              <a:xfrm>
                <a:off x="1728223" y="3524093"/>
                <a:ext cx="229515" cy="225369"/>
              </a:xfrm>
              <a:custGeom>
                <a:avLst/>
                <a:gdLst>
                  <a:gd name="connsiteX0" fmla="*/ 224229 w 229515"/>
                  <a:gd name="connsiteY0" fmla="*/ 68818 h 225369"/>
                  <a:gd name="connsiteX1" fmla="*/ 207381 w 229515"/>
                  <a:gd name="connsiteY1" fmla="*/ 204005 h 225369"/>
                  <a:gd name="connsiteX2" fmla="*/ 176650 w 229515"/>
                  <a:gd name="connsiteY2" fmla="*/ 225301 h 225369"/>
                  <a:gd name="connsiteX3" fmla="*/ 30142 w 229515"/>
                  <a:gd name="connsiteY3" fmla="*/ 181631 h 225369"/>
                  <a:gd name="connsiteX4" fmla="*/ 3859 w 229515"/>
                  <a:gd name="connsiteY4" fmla="*/ 107905 h 225369"/>
                  <a:gd name="connsiteX5" fmla="*/ 74755 w 229515"/>
                  <a:gd name="connsiteY5" fmla="*/ 74344 h 225369"/>
                  <a:gd name="connsiteX6" fmla="*/ 95646 w 229515"/>
                  <a:gd name="connsiteY6" fmla="*/ 64505 h 225369"/>
                  <a:gd name="connsiteX7" fmla="*/ 151311 w 229515"/>
                  <a:gd name="connsiteY7" fmla="*/ 79 h 225369"/>
                  <a:gd name="connsiteX8" fmla="*/ 224229 w 229515"/>
                  <a:gd name="connsiteY8" fmla="*/ 68818 h 225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9515" h="225369">
                    <a:moveTo>
                      <a:pt x="224229" y="68818"/>
                    </a:moveTo>
                    <a:cubicBezTo>
                      <a:pt x="235416" y="109388"/>
                      <a:pt x="228407" y="157370"/>
                      <a:pt x="207381" y="204005"/>
                    </a:cubicBezTo>
                    <a:cubicBezTo>
                      <a:pt x="201450" y="217079"/>
                      <a:pt x="191477" y="225031"/>
                      <a:pt x="176650" y="225301"/>
                    </a:cubicBezTo>
                    <a:cubicBezTo>
                      <a:pt x="123142" y="226379"/>
                      <a:pt x="73137" y="214922"/>
                      <a:pt x="30142" y="181631"/>
                    </a:cubicBezTo>
                    <a:cubicBezTo>
                      <a:pt x="3455" y="161009"/>
                      <a:pt x="-6115" y="132031"/>
                      <a:pt x="3859" y="107905"/>
                    </a:cubicBezTo>
                    <a:cubicBezTo>
                      <a:pt x="13833" y="84048"/>
                      <a:pt x="41463" y="70840"/>
                      <a:pt x="74755" y="74344"/>
                    </a:cubicBezTo>
                    <a:cubicBezTo>
                      <a:pt x="83785" y="75287"/>
                      <a:pt x="92546" y="81218"/>
                      <a:pt x="95646" y="64505"/>
                    </a:cubicBezTo>
                    <a:cubicBezTo>
                      <a:pt x="104002" y="19218"/>
                      <a:pt x="120581" y="1561"/>
                      <a:pt x="151311" y="79"/>
                    </a:cubicBezTo>
                    <a:cubicBezTo>
                      <a:pt x="182176" y="-1539"/>
                      <a:pt x="209672" y="21779"/>
                      <a:pt x="224229" y="6881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317" name="Graphic 157">
            <a:extLst>
              <a:ext uri="{FF2B5EF4-FFF2-40B4-BE49-F238E27FC236}">
                <a16:creationId xmlns:a16="http://schemas.microsoft.com/office/drawing/2014/main" id="{D029F7CD-D0B0-41EE-9673-E555EF6E55AE}"/>
              </a:ext>
            </a:extLst>
          </p:cNvPr>
          <p:cNvSpPr/>
          <p:nvPr/>
        </p:nvSpPr>
        <p:spPr>
          <a:xfrm rot="2870391">
            <a:off x="1608734" y="4389196"/>
            <a:ext cx="411595" cy="419616"/>
          </a:xfrm>
          <a:custGeom>
            <a:avLst/>
            <a:gdLst>
              <a:gd name="connsiteX0" fmla="*/ 378412 w 577121"/>
              <a:gd name="connsiteY0" fmla="*/ 530824 h 531324"/>
              <a:gd name="connsiteX1" fmla="*/ 398700 w 577121"/>
              <a:gd name="connsiteY1" fmla="*/ 524728 h 531324"/>
              <a:gd name="connsiteX2" fmla="*/ 484425 w 577121"/>
              <a:gd name="connsiteY2" fmla="*/ 14283 h 531324"/>
              <a:gd name="connsiteX3" fmla="*/ 263540 w 577121"/>
              <a:gd name="connsiteY3" fmla="*/ 113629 h 531324"/>
              <a:gd name="connsiteX4" fmla="*/ 24653 w 577121"/>
              <a:gd name="connsiteY4" fmla="*/ 153158 h 531324"/>
              <a:gd name="connsiteX5" fmla="*/ 378412 w 577121"/>
              <a:gd name="connsiteY5" fmla="*/ 530824 h 53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121" h="531324">
                <a:moveTo>
                  <a:pt x="378412" y="530824"/>
                </a:moveTo>
                <a:cubicBezTo>
                  <a:pt x="385746" y="532443"/>
                  <a:pt x="393556" y="530062"/>
                  <a:pt x="398700" y="524728"/>
                </a:cubicBezTo>
                <a:cubicBezTo>
                  <a:pt x="605869" y="310606"/>
                  <a:pt x="630158" y="76196"/>
                  <a:pt x="484425" y="14283"/>
                </a:cubicBezTo>
                <a:cubicBezTo>
                  <a:pt x="337835" y="-48010"/>
                  <a:pt x="263540" y="113629"/>
                  <a:pt x="263540" y="113629"/>
                </a:cubicBezTo>
                <a:cubicBezTo>
                  <a:pt x="263540" y="113629"/>
                  <a:pt x="112188" y="20094"/>
                  <a:pt x="24653" y="153158"/>
                </a:cubicBezTo>
                <a:cubicBezTo>
                  <a:pt x="-62501" y="285460"/>
                  <a:pt x="87518" y="467197"/>
                  <a:pt x="378412" y="530824"/>
                </a:cubicBezTo>
                <a:close/>
              </a:path>
            </a:pathLst>
          </a:custGeom>
          <a:solidFill>
            <a:srgbClr val="E53E3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318" name="Graphic 222">
            <a:extLst>
              <a:ext uri="{FF2B5EF4-FFF2-40B4-BE49-F238E27FC236}">
                <a16:creationId xmlns:a16="http://schemas.microsoft.com/office/drawing/2014/main" id="{3CF43D27-678E-41C4-922D-E50542DA3F7E}"/>
              </a:ext>
            </a:extLst>
          </p:cNvPr>
          <p:cNvGrpSpPr/>
          <p:nvPr/>
        </p:nvGrpSpPr>
        <p:grpSpPr>
          <a:xfrm flipH="1">
            <a:off x="-707058" y="3747776"/>
            <a:ext cx="2137971" cy="1446550"/>
            <a:chOff x="8891046" y="2090822"/>
            <a:chExt cx="2983415" cy="2466974"/>
          </a:xfrm>
        </p:grpSpPr>
        <p:grpSp>
          <p:nvGrpSpPr>
            <p:cNvPr id="319" name="Graphic 222">
              <a:extLst>
                <a:ext uri="{FF2B5EF4-FFF2-40B4-BE49-F238E27FC236}">
                  <a16:creationId xmlns:a16="http://schemas.microsoft.com/office/drawing/2014/main" id="{D64AA822-69A8-4215-B977-52910BD72B9D}"/>
                </a:ext>
              </a:extLst>
            </p:cNvPr>
            <p:cNvGrpSpPr/>
            <p:nvPr/>
          </p:nvGrpSpPr>
          <p:grpSpPr>
            <a:xfrm>
              <a:off x="8910096" y="2109872"/>
              <a:ext cx="2964365" cy="2447924"/>
              <a:chOff x="8910096" y="2109872"/>
              <a:chExt cx="2964365" cy="2447924"/>
            </a:xfrm>
          </p:grpSpPr>
          <p:sp>
            <p:nvSpPr>
              <p:cNvPr id="338" name="Freeform: Shape 572">
                <a:extLst>
                  <a:ext uri="{FF2B5EF4-FFF2-40B4-BE49-F238E27FC236}">
                    <a16:creationId xmlns:a16="http://schemas.microsoft.com/office/drawing/2014/main" id="{E5A7839A-04FE-4D55-953A-B565857365D3}"/>
                  </a:ext>
                </a:extLst>
              </p:cNvPr>
              <p:cNvSpPr/>
              <p:nvPr/>
            </p:nvSpPr>
            <p:spPr>
              <a:xfrm>
                <a:off x="8910096" y="3932894"/>
                <a:ext cx="605241" cy="624902"/>
              </a:xfrm>
              <a:custGeom>
                <a:avLst/>
                <a:gdLst>
                  <a:gd name="connsiteX0" fmla="*/ 589022 w 605241"/>
                  <a:gd name="connsiteY0" fmla="*/ 308387 h 624902"/>
                  <a:gd name="connsiteX1" fmla="*/ 416333 w 605241"/>
                  <a:gd name="connsiteY1" fmla="*/ 624903 h 624902"/>
                  <a:gd name="connsiteX2" fmla="*/ 324417 w 605241"/>
                  <a:gd name="connsiteY2" fmla="*/ 580707 h 624902"/>
                  <a:gd name="connsiteX3" fmla="*/ 133917 w 605241"/>
                  <a:gd name="connsiteY3" fmla="*/ 480599 h 624902"/>
                  <a:gd name="connsiteX4" fmla="*/ 19617 w 605241"/>
                  <a:gd name="connsiteY4" fmla="*/ 344677 h 624902"/>
                  <a:gd name="connsiteX5" fmla="*/ 17998 w 605241"/>
                  <a:gd name="connsiteY5" fmla="*/ 170655 h 624902"/>
                  <a:gd name="connsiteX6" fmla="*/ 162302 w 605241"/>
                  <a:gd name="connsiteY6" fmla="*/ 83026 h 624902"/>
                  <a:gd name="connsiteX7" fmla="*/ 289270 w 605241"/>
                  <a:gd name="connsiteY7" fmla="*/ 155987 h 624902"/>
                  <a:gd name="connsiteX8" fmla="*/ 314606 w 605241"/>
                  <a:gd name="connsiteY8" fmla="*/ 66452 h 624902"/>
                  <a:gd name="connsiteX9" fmla="*/ 355183 w 605241"/>
                  <a:gd name="connsiteY9" fmla="*/ 25018 h 624902"/>
                  <a:gd name="connsiteX10" fmla="*/ 501296 w 605241"/>
                  <a:gd name="connsiteY10" fmla="*/ 13398 h 624902"/>
                  <a:gd name="connsiteX11" fmla="*/ 598832 w 605241"/>
                  <a:gd name="connsiteY11" fmla="*/ 142652 h 624902"/>
                  <a:gd name="connsiteX12" fmla="*/ 589022 w 605241"/>
                  <a:gd name="connsiteY12" fmla="*/ 308387 h 62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241" h="624902">
                    <a:moveTo>
                      <a:pt x="589022" y="308387"/>
                    </a:moveTo>
                    <a:cubicBezTo>
                      <a:pt x="558637" y="416210"/>
                      <a:pt x="476341" y="530224"/>
                      <a:pt x="416333" y="624903"/>
                    </a:cubicBezTo>
                    <a:cubicBezTo>
                      <a:pt x="397569" y="615378"/>
                      <a:pt x="363279" y="599185"/>
                      <a:pt x="324417" y="580707"/>
                    </a:cubicBezTo>
                    <a:cubicBezTo>
                      <a:pt x="252503" y="546417"/>
                      <a:pt x="164969" y="503935"/>
                      <a:pt x="133917" y="480599"/>
                    </a:cubicBezTo>
                    <a:cubicBezTo>
                      <a:pt x="85911" y="444785"/>
                      <a:pt x="43525" y="399637"/>
                      <a:pt x="19617" y="344677"/>
                    </a:cubicBezTo>
                    <a:cubicBezTo>
                      <a:pt x="-4291" y="289813"/>
                      <a:pt x="-8101" y="224472"/>
                      <a:pt x="17998" y="170655"/>
                    </a:cubicBezTo>
                    <a:cubicBezTo>
                      <a:pt x="44096" y="116839"/>
                      <a:pt x="102675" y="77787"/>
                      <a:pt x="162302" y="83026"/>
                    </a:cubicBezTo>
                    <a:cubicBezTo>
                      <a:pt x="212022" y="87407"/>
                      <a:pt x="254885" y="119792"/>
                      <a:pt x="289270" y="155987"/>
                    </a:cubicBezTo>
                    <a:cubicBezTo>
                      <a:pt x="287841" y="124364"/>
                      <a:pt x="297176" y="92741"/>
                      <a:pt x="314606" y="66452"/>
                    </a:cubicBezTo>
                    <a:cubicBezTo>
                      <a:pt x="325274" y="50164"/>
                      <a:pt x="338990" y="35972"/>
                      <a:pt x="355183" y="25018"/>
                    </a:cubicBezTo>
                    <a:cubicBezTo>
                      <a:pt x="397474" y="-3462"/>
                      <a:pt x="454910" y="-8033"/>
                      <a:pt x="501296" y="13398"/>
                    </a:cubicBezTo>
                    <a:cubicBezTo>
                      <a:pt x="552065" y="36829"/>
                      <a:pt x="586450" y="88169"/>
                      <a:pt x="598832" y="142652"/>
                    </a:cubicBezTo>
                    <a:cubicBezTo>
                      <a:pt x="611405" y="197135"/>
                      <a:pt x="604071" y="254571"/>
                      <a:pt x="589022" y="308387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9" name="Freeform: Shape 573">
                <a:extLst>
                  <a:ext uri="{FF2B5EF4-FFF2-40B4-BE49-F238E27FC236}">
                    <a16:creationId xmlns:a16="http://schemas.microsoft.com/office/drawing/2014/main" id="{193BD7AC-6DBB-4FF1-9B42-C44E88CAE276}"/>
                  </a:ext>
                </a:extLst>
              </p:cNvPr>
              <p:cNvSpPr/>
              <p:nvPr/>
            </p:nvSpPr>
            <p:spPr>
              <a:xfrm>
                <a:off x="9224797" y="3932798"/>
                <a:ext cx="290565" cy="624998"/>
              </a:xfrm>
              <a:custGeom>
                <a:avLst/>
                <a:gdLst>
                  <a:gd name="connsiteX0" fmla="*/ 274320 w 290565"/>
                  <a:gd name="connsiteY0" fmla="*/ 308482 h 624998"/>
                  <a:gd name="connsiteX1" fmla="*/ 101632 w 290565"/>
                  <a:gd name="connsiteY1" fmla="*/ 624998 h 624998"/>
                  <a:gd name="connsiteX2" fmla="*/ 9716 w 290565"/>
                  <a:gd name="connsiteY2" fmla="*/ 580802 h 624998"/>
                  <a:gd name="connsiteX3" fmla="*/ 109442 w 290565"/>
                  <a:gd name="connsiteY3" fmla="*/ 417162 h 624998"/>
                  <a:gd name="connsiteX4" fmla="*/ 98965 w 290565"/>
                  <a:gd name="connsiteY4" fmla="*/ 161893 h 624998"/>
                  <a:gd name="connsiteX5" fmla="*/ 0 w 290565"/>
                  <a:gd name="connsiteY5" fmla="*/ 66452 h 624998"/>
                  <a:gd name="connsiteX6" fmla="*/ 40577 w 290565"/>
                  <a:gd name="connsiteY6" fmla="*/ 25018 h 624998"/>
                  <a:gd name="connsiteX7" fmla="*/ 186690 w 290565"/>
                  <a:gd name="connsiteY7" fmla="*/ 13398 h 624998"/>
                  <a:gd name="connsiteX8" fmla="*/ 284226 w 290565"/>
                  <a:gd name="connsiteY8" fmla="*/ 142652 h 624998"/>
                  <a:gd name="connsiteX9" fmla="*/ 274320 w 290565"/>
                  <a:gd name="connsiteY9" fmla="*/ 308482 h 62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0565" h="624998">
                    <a:moveTo>
                      <a:pt x="274320" y="308482"/>
                    </a:moveTo>
                    <a:cubicBezTo>
                      <a:pt x="243935" y="416305"/>
                      <a:pt x="161639" y="530320"/>
                      <a:pt x="101632" y="624998"/>
                    </a:cubicBezTo>
                    <a:cubicBezTo>
                      <a:pt x="82868" y="615473"/>
                      <a:pt x="48578" y="599280"/>
                      <a:pt x="9716" y="580802"/>
                    </a:cubicBezTo>
                    <a:cubicBezTo>
                      <a:pt x="51816" y="531844"/>
                      <a:pt x="87535" y="477646"/>
                      <a:pt x="109442" y="417162"/>
                    </a:cubicBezTo>
                    <a:cubicBezTo>
                      <a:pt x="139351" y="334676"/>
                      <a:pt x="140780" y="239045"/>
                      <a:pt x="98965" y="161893"/>
                    </a:cubicBezTo>
                    <a:cubicBezTo>
                      <a:pt x="76867" y="121126"/>
                      <a:pt x="41339" y="87121"/>
                      <a:pt x="0" y="66452"/>
                    </a:cubicBezTo>
                    <a:cubicBezTo>
                      <a:pt x="10668" y="50164"/>
                      <a:pt x="24384" y="35972"/>
                      <a:pt x="40577" y="25018"/>
                    </a:cubicBezTo>
                    <a:cubicBezTo>
                      <a:pt x="82868" y="-3461"/>
                      <a:pt x="140303" y="-8034"/>
                      <a:pt x="186690" y="13398"/>
                    </a:cubicBezTo>
                    <a:cubicBezTo>
                      <a:pt x="237458" y="36829"/>
                      <a:pt x="271844" y="88169"/>
                      <a:pt x="284226" y="142652"/>
                    </a:cubicBezTo>
                    <a:cubicBezTo>
                      <a:pt x="296704" y="197230"/>
                      <a:pt x="289370" y="254666"/>
                      <a:pt x="274320" y="308482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340" name="Graphic 222">
                <a:extLst>
                  <a:ext uri="{FF2B5EF4-FFF2-40B4-BE49-F238E27FC236}">
                    <a16:creationId xmlns:a16="http://schemas.microsoft.com/office/drawing/2014/main" id="{7EDF9748-47E5-45C1-9784-ACADD017E875}"/>
                  </a:ext>
                </a:extLst>
              </p:cNvPr>
              <p:cNvGrpSpPr/>
              <p:nvPr/>
            </p:nvGrpSpPr>
            <p:grpSpPr>
              <a:xfrm>
                <a:off x="9083217" y="2109872"/>
                <a:ext cx="2791244" cy="1916494"/>
                <a:chOff x="9083217" y="2109872"/>
                <a:chExt cx="2791244" cy="1916494"/>
              </a:xfrm>
            </p:grpSpPr>
            <p:sp>
              <p:nvSpPr>
                <p:cNvPr id="356" name="Freeform: Shape 590">
                  <a:extLst>
                    <a:ext uri="{FF2B5EF4-FFF2-40B4-BE49-F238E27FC236}">
                      <a16:creationId xmlns:a16="http://schemas.microsoft.com/office/drawing/2014/main" id="{91725062-B9BB-4CE3-830C-9F5A1C1CDA06}"/>
                    </a:ext>
                  </a:extLst>
                </p:cNvPr>
                <p:cNvSpPr/>
                <p:nvPr/>
              </p:nvSpPr>
              <p:spPr>
                <a:xfrm>
                  <a:off x="9083217" y="2109872"/>
                  <a:ext cx="2791244" cy="1916494"/>
                </a:xfrm>
                <a:custGeom>
                  <a:avLst/>
                  <a:gdLst>
                    <a:gd name="connsiteX0" fmla="*/ 2791245 w 2791244"/>
                    <a:gd name="connsiteY0" fmla="*/ 0 h 1916494"/>
                    <a:gd name="connsiteX1" fmla="*/ 668694 w 2791244"/>
                    <a:gd name="connsiteY1" fmla="*/ 258604 h 1916494"/>
                    <a:gd name="connsiteX2" fmla="*/ 509817 w 2791244"/>
                    <a:gd name="connsiteY2" fmla="*/ 241744 h 1916494"/>
                    <a:gd name="connsiteX3" fmla="*/ 369990 w 2791244"/>
                    <a:gd name="connsiteY3" fmla="*/ 309086 h 1916494"/>
                    <a:gd name="connsiteX4" fmla="*/ 276359 w 2791244"/>
                    <a:gd name="connsiteY4" fmla="*/ 345091 h 1916494"/>
                    <a:gd name="connsiteX5" fmla="*/ 226639 w 2791244"/>
                    <a:gd name="connsiteY5" fmla="*/ 424339 h 1916494"/>
                    <a:gd name="connsiteX6" fmla="*/ 515 w 2791244"/>
                    <a:gd name="connsiteY6" fmla="*/ 1153382 h 1916494"/>
                    <a:gd name="connsiteX7" fmla="*/ 160154 w 2791244"/>
                    <a:gd name="connsiteY7" fmla="*/ 1844516 h 1916494"/>
                    <a:gd name="connsiteX8" fmla="*/ 334938 w 2791244"/>
                    <a:gd name="connsiteY8" fmla="*/ 1911477 h 1916494"/>
                    <a:gd name="connsiteX9" fmla="*/ 510960 w 2791244"/>
                    <a:gd name="connsiteY9" fmla="*/ 1812131 h 1916494"/>
                    <a:gd name="connsiteX10" fmla="*/ 919582 w 2791244"/>
                    <a:gd name="connsiteY10" fmla="*/ 1426940 h 1916494"/>
                    <a:gd name="connsiteX11" fmla="*/ 930631 w 2791244"/>
                    <a:gd name="connsiteY11" fmla="*/ 1411319 h 1916494"/>
                    <a:gd name="connsiteX12" fmla="*/ 1644625 w 2791244"/>
                    <a:gd name="connsiteY12" fmla="*/ 996125 h 1916494"/>
                    <a:gd name="connsiteX13" fmla="*/ 2791150 w 2791244"/>
                    <a:gd name="connsiteY13" fmla="*/ 847725 h 1916494"/>
                    <a:gd name="connsiteX14" fmla="*/ 2791150 w 2791244"/>
                    <a:gd name="connsiteY14" fmla="*/ 0 h 1916494"/>
                    <a:gd name="connsiteX15" fmla="*/ 344272 w 2791244"/>
                    <a:gd name="connsiteY15" fmla="*/ 1495997 h 1916494"/>
                    <a:gd name="connsiteX16" fmla="*/ 331128 w 2791244"/>
                    <a:gd name="connsiteY16" fmla="*/ 1294829 h 1916494"/>
                    <a:gd name="connsiteX17" fmla="*/ 483718 w 2791244"/>
                    <a:gd name="connsiteY17" fmla="*/ 1375220 h 1916494"/>
                    <a:gd name="connsiteX18" fmla="*/ 344272 w 2791244"/>
                    <a:gd name="connsiteY18" fmla="*/ 1495997 h 1916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791244" h="1916494">
                      <a:moveTo>
                        <a:pt x="2791245" y="0"/>
                      </a:moveTo>
                      <a:cubicBezTo>
                        <a:pt x="2248987" y="279559"/>
                        <a:pt x="1269055" y="367379"/>
                        <a:pt x="668694" y="258604"/>
                      </a:cubicBezTo>
                      <a:cubicBezTo>
                        <a:pt x="616116" y="249079"/>
                        <a:pt x="563157" y="238030"/>
                        <a:pt x="509817" y="241744"/>
                      </a:cubicBezTo>
                      <a:cubicBezTo>
                        <a:pt x="456572" y="245459"/>
                        <a:pt x="401803" y="266319"/>
                        <a:pt x="369990" y="309086"/>
                      </a:cubicBezTo>
                      <a:cubicBezTo>
                        <a:pt x="339891" y="300133"/>
                        <a:pt x="298933" y="323279"/>
                        <a:pt x="276359" y="345091"/>
                      </a:cubicBezTo>
                      <a:cubicBezTo>
                        <a:pt x="253785" y="366903"/>
                        <a:pt x="239783" y="395859"/>
                        <a:pt x="226639" y="424339"/>
                      </a:cubicBezTo>
                      <a:cubicBezTo>
                        <a:pt x="105481" y="741521"/>
                        <a:pt x="32805" y="959549"/>
                        <a:pt x="515" y="1153382"/>
                      </a:cubicBezTo>
                      <a:cubicBezTo>
                        <a:pt x="-7581" y="1306830"/>
                        <a:pt x="81287" y="1508665"/>
                        <a:pt x="160154" y="1844516"/>
                      </a:cubicBezTo>
                      <a:cubicBezTo>
                        <a:pt x="175680" y="1910715"/>
                        <a:pt x="268453" y="1925955"/>
                        <a:pt x="334938" y="1911477"/>
                      </a:cubicBezTo>
                      <a:cubicBezTo>
                        <a:pt x="401422" y="1896999"/>
                        <a:pt x="457906" y="1854708"/>
                        <a:pt x="510960" y="1812131"/>
                      </a:cubicBezTo>
                      <a:cubicBezTo>
                        <a:pt x="656978" y="1694688"/>
                        <a:pt x="793757" y="1565815"/>
                        <a:pt x="919582" y="1426940"/>
                      </a:cubicBezTo>
                      <a:cubicBezTo>
                        <a:pt x="923297" y="1421702"/>
                        <a:pt x="926917" y="1416558"/>
                        <a:pt x="930631" y="1411319"/>
                      </a:cubicBezTo>
                      <a:cubicBezTo>
                        <a:pt x="1207047" y="1370933"/>
                        <a:pt x="1465460" y="1210532"/>
                        <a:pt x="1644625" y="996125"/>
                      </a:cubicBezTo>
                      <a:cubicBezTo>
                        <a:pt x="1963713" y="925544"/>
                        <a:pt x="2464633" y="860679"/>
                        <a:pt x="2791150" y="847725"/>
                      </a:cubicBezTo>
                      <a:lnTo>
                        <a:pt x="2791150" y="0"/>
                      </a:lnTo>
                      <a:close/>
                      <a:moveTo>
                        <a:pt x="344272" y="1495997"/>
                      </a:moveTo>
                      <a:cubicBezTo>
                        <a:pt x="339891" y="1428941"/>
                        <a:pt x="335509" y="1361885"/>
                        <a:pt x="331128" y="1294829"/>
                      </a:cubicBezTo>
                      <a:cubicBezTo>
                        <a:pt x="387992" y="1308354"/>
                        <a:pt x="437332" y="1339691"/>
                        <a:pt x="483718" y="1375220"/>
                      </a:cubicBezTo>
                      <a:cubicBezTo>
                        <a:pt x="434665" y="1414177"/>
                        <a:pt x="393231" y="1457039"/>
                        <a:pt x="344272" y="1495997"/>
                      </a:cubicBez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7" name="Freeform: Shape 591">
                  <a:extLst>
                    <a:ext uri="{FF2B5EF4-FFF2-40B4-BE49-F238E27FC236}">
                      <a16:creationId xmlns:a16="http://schemas.microsoft.com/office/drawing/2014/main" id="{3124C4A8-996B-4EF4-A1F4-3BA1885F7E2B}"/>
                    </a:ext>
                  </a:extLst>
                </p:cNvPr>
                <p:cNvSpPr/>
                <p:nvPr/>
              </p:nvSpPr>
              <p:spPr>
                <a:xfrm>
                  <a:off x="9226887" y="3247540"/>
                  <a:ext cx="162620" cy="70623"/>
                </a:xfrm>
                <a:custGeom>
                  <a:avLst/>
                  <a:gdLst>
                    <a:gd name="connsiteX0" fmla="*/ 10293 w 162620"/>
                    <a:gd name="connsiteY0" fmla="*/ 51337 h 70623"/>
                    <a:gd name="connsiteX1" fmla="*/ 152120 w 162620"/>
                    <a:gd name="connsiteY1" fmla="*/ 46289 h 70623"/>
                    <a:gd name="connsiteX2" fmla="*/ 127641 w 162620"/>
                    <a:gd name="connsiteY2" fmla="*/ 4379 h 70623"/>
                    <a:gd name="connsiteX3" fmla="*/ 31343 w 162620"/>
                    <a:gd name="connsiteY3" fmla="*/ 15428 h 70623"/>
                    <a:gd name="connsiteX4" fmla="*/ 10293 w 162620"/>
                    <a:gd name="connsiteY4" fmla="*/ 51337 h 70623"/>
                    <a:gd name="connsiteX5" fmla="*/ 10293 w 162620"/>
                    <a:gd name="connsiteY5" fmla="*/ 51337 h 70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2620" h="70623">
                      <a:moveTo>
                        <a:pt x="10293" y="51337"/>
                      </a:moveTo>
                      <a:cubicBezTo>
                        <a:pt x="54394" y="78293"/>
                        <a:pt x="110210" y="77340"/>
                        <a:pt x="152120" y="46289"/>
                      </a:cubicBezTo>
                      <a:cubicBezTo>
                        <a:pt x="176695" y="28096"/>
                        <a:pt x="153835" y="-13528"/>
                        <a:pt x="127641" y="4379"/>
                      </a:cubicBezTo>
                      <a:cubicBezTo>
                        <a:pt x="99447" y="23524"/>
                        <a:pt x="63157" y="29906"/>
                        <a:pt x="31343" y="15428"/>
                      </a:cubicBezTo>
                      <a:cubicBezTo>
                        <a:pt x="7340" y="4474"/>
                        <a:pt x="-13043" y="37050"/>
                        <a:pt x="10293" y="51337"/>
                      </a:cubicBezTo>
                      <a:lnTo>
                        <a:pt x="10293" y="51337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8" name="Freeform: Shape 592">
                  <a:extLst>
                    <a:ext uri="{FF2B5EF4-FFF2-40B4-BE49-F238E27FC236}">
                      <a16:creationId xmlns:a16="http://schemas.microsoft.com/office/drawing/2014/main" id="{6146BFA6-286D-4397-BFB5-E63DF1EE8B3A}"/>
                    </a:ext>
                  </a:extLst>
                </p:cNvPr>
                <p:cNvSpPr/>
                <p:nvPr/>
              </p:nvSpPr>
              <p:spPr>
                <a:xfrm>
                  <a:off x="9237555" y="3556030"/>
                  <a:ext cx="240295" cy="94718"/>
                </a:xfrm>
                <a:custGeom>
                  <a:avLst/>
                  <a:gdLst>
                    <a:gd name="connsiteX0" fmla="*/ 16961 w 240295"/>
                    <a:gd name="connsiteY0" fmla="*/ 88509 h 94718"/>
                    <a:gd name="connsiteX1" fmla="*/ 125736 w 240295"/>
                    <a:gd name="connsiteY1" fmla="*/ 80127 h 94718"/>
                    <a:gd name="connsiteX2" fmla="*/ 232321 w 240295"/>
                    <a:gd name="connsiteY2" fmla="*/ 34979 h 94718"/>
                    <a:gd name="connsiteX3" fmla="*/ 232321 w 240295"/>
                    <a:gd name="connsiteY3" fmla="*/ 6880 h 94718"/>
                    <a:gd name="connsiteX4" fmla="*/ 29915 w 240295"/>
                    <a:gd name="connsiteY4" fmla="*/ 41742 h 94718"/>
                    <a:gd name="connsiteX5" fmla="*/ 16961 w 240295"/>
                    <a:gd name="connsiteY5" fmla="*/ 88509 h 94718"/>
                    <a:gd name="connsiteX6" fmla="*/ 16961 w 240295"/>
                    <a:gd name="connsiteY6" fmla="*/ 88509 h 94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0295" h="94718">
                      <a:moveTo>
                        <a:pt x="16961" y="88509"/>
                      </a:moveTo>
                      <a:cubicBezTo>
                        <a:pt x="54108" y="100320"/>
                        <a:pt x="89922" y="94034"/>
                        <a:pt x="125736" y="80127"/>
                      </a:cubicBezTo>
                      <a:cubicBezTo>
                        <a:pt x="161264" y="66316"/>
                        <a:pt x="198603" y="52886"/>
                        <a:pt x="232321" y="34979"/>
                      </a:cubicBezTo>
                      <a:cubicBezTo>
                        <a:pt x="242227" y="29740"/>
                        <a:pt x="243656" y="11738"/>
                        <a:pt x="232321" y="6880"/>
                      </a:cubicBezTo>
                      <a:cubicBezTo>
                        <a:pt x="159836" y="-24172"/>
                        <a:pt x="102686" y="61077"/>
                        <a:pt x="29915" y="41742"/>
                      </a:cubicBezTo>
                      <a:cubicBezTo>
                        <a:pt x="-375" y="33740"/>
                        <a:pt x="-12662" y="79080"/>
                        <a:pt x="16961" y="88509"/>
                      </a:cubicBezTo>
                      <a:lnTo>
                        <a:pt x="16961" y="88509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9" name="Freeform: Shape 593">
                  <a:extLst>
                    <a:ext uri="{FF2B5EF4-FFF2-40B4-BE49-F238E27FC236}">
                      <a16:creationId xmlns:a16="http://schemas.microsoft.com/office/drawing/2014/main" id="{0EB3B0CF-C3B5-4BE7-8CCB-1C3EE3AB110E}"/>
                    </a:ext>
                  </a:extLst>
                </p:cNvPr>
                <p:cNvSpPr/>
                <p:nvPr/>
              </p:nvSpPr>
              <p:spPr>
                <a:xfrm>
                  <a:off x="9304274" y="2932908"/>
                  <a:ext cx="463560" cy="237024"/>
                </a:xfrm>
                <a:custGeom>
                  <a:avLst/>
                  <a:gdLst>
                    <a:gd name="connsiteX0" fmla="*/ 3486 w 463560"/>
                    <a:gd name="connsiteY0" fmla="*/ 37261 h 237024"/>
                    <a:gd name="connsiteX1" fmla="*/ 181889 w 463560"/>
                    <a:gd name="connsiteY1" fmla="*/ 153466 h 237024"/>
                    <a:gd name="connsiteX2" fmla="*/ 237801 w 463560"/>
                    <a:gd name="connsiteY2" fmla="*/ 163277 h 237024"/>
                    <a:gd name="connsiteX3" fmla="*/ 299428 w 463560"/>
                    <a:gd name="connsiteY3" fmla="*/ 188994 h 237024"/>
                    <a:gd name="connsiteX4" fmla="*/ 340004 w 463560"/>
                    <a:gd name="connsiteY4" fmla="*/ 207473 h 237024"/>
                    <a:gd name="connsiteX5" fmla="*/ 401822 w 463560"/>
                    <a:gd name="connsiteY5" fmla="*/ 222141 h 237024"/>
                    <a:gd name="connsiteX6" fmla="*/ 458019 w 463560"/>
                    <a:gd name="connsiteY6" fmla="*/ 189280 h 237024"/>
                    <a:gd name="connsiteX7" fmla="*/ 392011 w 463560"/>
                    <a:gd name="connsiteY7" fmla="*/ 148608 h 237024"/>
                    <a:gd name="connsiteX8" fmla="*/ 332765 w 463560"/>
                    <a:gd name="connsiteY8" fmla="*/ 132987 h 237024"/>
                    <a:gd name="connsiteX9" fmla="*/ 292284 w 463560"/>
                    <a:gd name="connsiteY9" fmla="*/ 107651 h 237024"/>
                    <a:gd name="connsiteX10" fmla="*/ 168173 w 463560"/>
                    <a:gd name="connsiteY10" fmla="*/ 82505 h 237024"/>
                    <a:gd name="connsiteX11" fmla="*/ 47301 w 463560"/>
                    <a:gd name="connsiteY11" fmla="*/ 11639 h 237024"/>
                    <a:gd name="connsiteX12" fmla="*/ 3486 w 463560"/>
                    <a:gd name="connsiteY12" fmla="*/ 37261 h 237024"/>
                    <a:gd name="connsiteX13" fmla="*/ 3486 w 463560"/>
                    <a:gd name="connsiteY13" fmla="*/ 37261 h 237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63560" h="237024">
                      <a:moveTo>
                        <a:pt x="3486" y="37261"/>
                      </a:moveTo>
                      <a:cubicBezTo>
                        <a:pt x="38157" y="101936"/>
                        <a:pt x="113405" y="136416"/>
                        <a:pt x="181889" y="153466"/>
                      </a:cubicBezTo>
                      <a:cubicBezTo>
                        <a:pt x="200368" y="158038"/>
                        <a:pt x="219037" y="160705"/>
                        <a:pt x="237801" y="163277"/>
                      </a:cubicBezTo>
                      <a:cubicBezTo>
                        <a:pt x="264566" y="166896"/>
                        <a:pt x="277711" y="174421"/>
                        <a:pt x="299428" y="188994"/>
                      </a:cubicBezTo>
                      <a:cubicBezTo>
                        <a:pt x="312572" y="197853"/>
                        <a:pt x="324383" y="203949"/>
                        <a:pt x="340004" y="207473"/>
                      </a:cubicBezTo>
                      <a:cubicBezTo>
                        <a:pt x="356768" y="211283"/>
                        <a:pt x="391249" y="206235"/>
                        <a:pt x="401822" y="222141"/>
                      </a:cubicBezTo>
                      <a:cubicBezTo>
                        <a:pt x="424872" y="257003"/>
                        <a:pt x="481355" y="224237"/>
                        <a:pt x="458019" y="189280"/>
                      </a:cubicBezTo>
                      <a:cubicBezTo>
                        <a:pt x="441827" y="164991"/>
                        <a:pt x="420776" y="153276"/>
                        <a:pt x="392011" y="148608"/>
                      </a:cubicBezTo>
                      <a:cubicBezTo>
                        <a:pt x="370103" y="145084"/>
                        <a:pt x="351815" y="146513"/>
                        <a:pt x="332765" y="132987"/>
                      </a:cubicBezTo>
                      <a:cubicBezTo>
                        <a:pt x="318954" y="123177"/>
                        <a:pt x="308858" y="113461"/>
                        <a:pt x="292284" y="107651"/>
                      </a:cubicBezTo>
                      <a:cubicBezTo>
                        <a:pt x="252946" y="93744"/>
                        <a:pt x="208559" y="95078"/>
                        <a:pt x="168173" y="82505"/>
                      </a:cubicBezTo>
                      <a:cubicBezTo>
                        <a:pt x="125978" y="69360"/>
                        <a:pt x="73781" y="49167"/>
                        <a:pt x="47301" y="11639"/>
                      </a:cubicBezTo>
                      <a:cubicBezTo>
                        <a:pt x="28727" y="-14745"/>
                        <a:pt x="-12135" y="8019"/>
                        <a:pt x="3486" y="37261"/>
                      </a:cubicBezTo>
                      <a:lnTo>
                        <a:pt x="3486" y="37261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341" name="Freeform: Shape 575">
                <a:extLst>
                  <a:ext uri="{FF2B5EF4-FFF2-40B4-BE49-F238E27FC236}">
                    <a16:creationId xmlns:a16="http://schemas.microsoft.com/office/drawing/2014/main" id="{6BE321CF-FC5B-4D9E-91BF-9732E066AAEE}"/>
                  </a:ext>
                </a:extLst>
              </p:cNvPr>
              <p:cNvSpPr/>
              <p:nvPr/>
            </p:nvSpPr>
            <p:spPr>
              <a:xfrm>
                <a:off x="9256412" y="3142184"/>
                <a:ext cx="507440" cy="831134"/>
              </a:xfrm>
              <a:custGeom>
                <a:avLst/>
                <a:gdLst>
                  <a:gd name="connsiteX0" fmla="*/ 495975 w 507440"/>
                  <a:gd name="connsiteY0" fmla="*/ 2960 h 831134"/>
                  <a:gd name="connsiteX1" fmla="*/ 298617 w 507440"/>
                  <a:gd name="connsiteY1" fmla="*/ 338716 h 831134"/>
                  <a:gd name="connsiteX2" fmla="*/ 151932 w 507440"/>
                  <a:gd name="connsiteY2" fmla="*/ 473209 h 831134"/>
                  <a:gd name="connsiteX3" fmla="*/ 34489 w 507440"/>
                  <a:gd name="connsiteY3" fmla="*/ 623323 h 831134"/>
                  <a:gd name="connsiteX4" fmla="*/ 4675 w 507440"/>
                  <a:gd name="connsiteY4" fmla="*/ 723241 h 831134"/>
                  <a:gd name="connsiteX5" fmla="*/ 1342 w 507440"/>
                  <a:gd name="connsiteY5" fmla="*/ 775247 h 831134"/>
                  <a:gd name="connsiteX6" fmla="*/ 389 w 507440"/>
                  <a:gd name="connsiteY6" fmla="*/ 829921 h 831134"/>
                  <a:gd name="connsiteX7" fmla="*/ 2866 w 507440"/>
                  <a:gd name="connsiteY7" fmla="*/ 829921 h 831134"/>
                  <a:gd name="connsiteX8" fmla="*/ 4771 w 507440"/>
                  <a:gd name="connsiteY8" fmla="*/ 783058 h 831134"/>
                  <a:gd name="connsiteX9" fmla="*/ 16201 w 507440"/>
                  <a:gd name="connsiteY9" fmla="*/ 734480 h 831134"/>
                  <a:gd name="connsiteX10" fmla="*/ 50014 w 507440"/>
                  <a:gd name="connsiteY10" fmla="*/ 645802 h 831134"/>
                  <a:gd name="connsiteX11" fmla="*/ 166410 w 507440"/>
                  <a:gd name="connsiteY11" fmla="*/ 493498 h 831134"/>
                  <a:gd name="connsiteX12" fmla="*/ 311285 w 507440"/>
                  <a:gd name="connsiteY12" fmla="*/ 362529 h 831134"/>
                  <a:gd name="connsiteX13" fmla="*/ 419299 w 507440"/>
                  <a:gd name="connsiteY13" fmla="*/ 204985 h 831134"/>
                  <a:gd name="connsiteX14" fmla="*/ 507119 w 507440"/>
                  <a:gd name="connsiteY14" fmla="*/ 7627 h 831134"/>
                  <a:gd name="connsiteX15" fmla="*/ 495975 w 507440"/>
                  <a:gd name="connsiteY15" fmla="*/ 2960 h 831134"/>
                  <a:gd name="connsiteX16" fmla="*/ 495975 w 507440"/>
                  <a:gd name="connsiteY16" fmla="*/ 2960 h 83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7440" h="831134">
                    <a:moveTo>
                      <a:pt x="495975" y="2960"/>
                    </a:moveTo>
                    <a:cubicBezTo>
                      <a:pt x="441873" y="121451"/>
                      <a:pt x="385294" y="240133"/>
                      <a:pt x="298617" y="338716"/>
                    </a:cubicBezTo>
                    <a:cubicBezTo>
                      <a:pt x="254516" y="388913"/>
                      <a:pt x="201652" y="429109"/>
                      <a:pt x="151932" y="473209"/>
                    </a:cubicBezTo>
                    <a:cubicBezTo>
                      <a:pt x="103640" y="516072"/>
                      <a:pt x="62302" y="564649"/>
                      <a:pt x="34489" y="623323"/>
                    </a:cubicBezTo>
                    <a:cubicBezTo>
                      <a:pt x="19439" y="655137"/>
                      <a:pt x="10105" y="688570"/>
                      <a:pt x="4675" y="723241"/>
                    </a:cubicBezTo>
                    <a:cubicBezTo>
                      <a:pt x="1913" y="740671"/>
                      <a:pt x="2389" y="757721"/>
                      <a:pt x="1342" y="775247"/>
                    </a:cubicBezTo>
                    <a:cubicBezTo>
                      <a:pt x="199" y="793535"/>
                      <a:pt x="-468" y="811633"/>
                      <a:pt x="389" y="829921"/>
                    </a:cubicBezTo>
                    <a:cubicBezTo>
                      <a:pt x="484" y="831540"/>
                      <a:pt x="2866" y="831540"/>
                      <a:pt x="2866" y="829921"/>
                    </a:cubicBezTo>
                    <a:cubicBezTo>
                      <a:pt x="2675" y="814300"/>
                      <a:pt x="3247" y="798583"/>
                      <a:pt x="4771" y="783058"/>
                    </a:cubicBezTo>
                    <a:cubicBezTo>
                      <a:pt x="6390" y="766389"/>
                      <a:pt x="11819" y="750577"/>
                      <a:pt x="16201" y="734480"/>
                    </a:cubicBezTo>
                    <a:cubicBezTo>
                      <a:pt x="24583" y="703810"/>
                      <a:pt x="36679" y="674663"/>
                      <a:pt x="50014" y="645802"/>
                    </a:cubicBezTo>
                    <a:cubicBezTo>
                      <a:pt x="77446" y="586462"/>
                      <a:pt x="117928" y="536836"/>
                      <a:pt x="166410" y="493498"/>
                    </a:cubicBezTo>
                    <a:cubicBezTo>
                      <a:pt x="215083" y="450064"/>
                      <a:pt x="267661" y="411297"/>
                      <a:pt x="311285" y="362529"/>
                    </a:cubicBezTo>
                    <a:cubicBezTo>
                      <a:pt x="353957" y="314904"/>
                      <a:pt x="388724" y="260897"/>
                      <a:pt x="419299" y="204985"/>
                    </a:cubicBezTo>
                    <a:cubicBezTo>
                      <a:pt x="453970" y="141644"/>
                      <a:pt x="481783" y="75064"/>
                      <a:pt x="507119" y="7627"/>
                    </a:cubicBezTo>
                    <a:cubicBezTo>
                      <a:pt x="509405" y="1246"/>
                      <a:pt x="498832" y="-3231"/>
                      <a:pt x="495975" y="2960"/>
                    </a:cubicBezTo>
                    <a:lnTo>
                      <a:pt x="495975" y="2960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2" name="Freeform: Shape 576">
                <a:extLst>
                  <a:ext uri="{FF2B5EF4-FFF2-40B4-BE49-F238E27FC236}">
                    <a16:creationId xmlns:a16="http://schemas.microsoft.com/office/drawing/2014/main" id="{EBE1E80F-C292-4498-BEA7-BEBFD975A274}"/>
                  </a:ext>
                </a:extLst>
              </p:cNvPr>
              <p:cNvSpPr/>
              <p:nvPr/>
            </p:nvSpPr>
            <p:spPr>
              <a:xfrm>
                <a:off x="9421830" y="2823942"/>
                <a:ext cx="324309" cy="357902"/>
              </a:xfrm>
              <a:custGeom>
                <a:avLst/>
                <a:gdLst>
                  <a:gd name="connsiteX0" fmla="*/ 611 w 324309"/>
                  <a:gd name="connsiteY0" fmla="*/ 7258 h 357902"/>
                  <a:gd name="connsiteX1" fmla="*/ 140533 w 324309"/>
                  <a:gd name="connsiteY1" fmla="*/ 222618 h 357902"/>
                  <a:gd name="connsiteX2" fmla="*/ 219210 w 324309"/>
                  <a:gd name="connsiteY2" fmla="*/ 310438 h 357902"/>
                  <a:gd name="connsiteX3" fmla="*/ 314460 w 324309"/>
                  <a:gd name="connsiteY3" fmla="*/ 357873 h 357902"/>
                  <a:gd name="connsiteX4" fmla="*/ 317127 w 324309"/>
                  <a:gd name="connsiteY4" fmla="*/ 337966 h 357902"/>
                  <a:gd name="connsiteX5" fmla="*/ 227020 w 324309"/>
                  <a:gd name="connsiteY5" fmla="*/ 286626 h 357902"/>
                  <a:gd name="connsiteX6" fmla="*/ 152440 w 324309"/>
                  <a:gd name="connsiteY6" fmla="*/ 201472 h 357902"/>
                  <a:gd name="connsiteX7" fmla="*/ 8993 w 324309"/>
                  <a:gd name="connsiteY7" fmla="*/ 2305 h 357902"/>
                  <a:gd name="connsiteX8" fmla="*/ 611 w 324309"/>
                  <a:gd name="connsiteY8" fmla="*/ 7258 h 357902"/>
                  <a:gd name="connsiteX9" fmla="*/ 611 w 324309"/>
                  <a:gd name="connsiteY9" fmla="*/ 7258 h 35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4309" h="357902">
                    <a:moveTo>
                      <a:pt x="611" y="7258"/>
                    </a:moveTo>
                    <a:cubicBezTo>
                      <a:pt x="40045" y="83743"/>
                      <a:pt x="87193" y="155086"/>
                      <a:pt x="140533" y="222618"/>
                    </a:cubicBezTo>
                    <a:cubicBezTo>
                      <a:pt x="164822" y="253288"/>
                      <a:pt x="189873" y="284435"/>
                      <a:pt x="219210" y="310438"/>
                    </a:cubicBezTo>
                    <a:cubicBezTo>
                      <a:pt x="245785" y="333965"/>
                      <a:pt x="278074" y="355301"/>
                      <a:pt x="314460" y="357873"/>
                    </a:cubicBezTo>
                    <a:cubicBezTo>
                      <a:pt x="326080" y="358730"/>
                      <a:pt x="327985" y="341014"/>
                      <a:pt x="317127" y="337966"/>
                    </a:cubicBezTo>
                    <a:cubicBezTo>
                      <a:pt x="282170" y="328250"/>
                      <a:pt x="253405" y="311677"/>
                      <a:pt x="227020" y="286626"/>
                    </a:cubicBezTo>
                    <a:cubicBezTo>
                      <a:pt x="199684" y="260718"/>
                      <a:pt x="176062" y="230809"/>
                      <a:pt x="152440" y="201472"/>
                    </a:cubicBezTo>
                    <a:cubicBezTo>
                      <a:pt x="101195" y="137750"/>
                      <a:pt x="53761" y="70694"/>
                      <a:pt x="8993" y="2305"/>
                    </a:cubicBezTo>
                    <a:cubicBezTo>
                      <a:pt x="5659" y="-2934"/>
                      <a:pt x="-2246" y="1638"/>
                      <a:pt x="611" y="7258"/>
                    </a:cubicBezTo>
                    <a:lnTo>
                      <a:pt x="611" y="725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3" name="Freeform: Shape 577">
                <a:extLst>
                  <a:ext uri="{FF2B5EF4-FFF2-40B4-BE49-F238E27FC236}">
                    <a16:creationId xmlns:a16="http://schemas.microsoft.com/office/drawing/2014/main" id="{8A772592-4C88-4695-82B6-CC5C5B96D285}"/>
                  </a:ext>
                </a:extLst>
              </p:cNvPr>
              <p:cNvSpPr/>
              <p:nvPr/>
            </p:nvSpPr>
            <p:spPr>
              <a:xfrm>
                <a:off x="9313993" y="2958419"/>
                <a:ext cx="298850" cy="155593"/>
              </a:xfrm>
              <a:custGeom>
                <a:avLst/>
                <a:gdLst>
                  <a:gd name="connsiteX0" fmla="*/ 1101 w 298850"/>
                  <a:gd name="connsiteY0" fmla="*/ 4321 h 155593"/>
                  <a:gd name="connsiteX1" fmla="*/ 108162 w 298850"/>
                  <a:gd name="connsiteY1" fmla="*/ 130241 h 155593"/>
                  <a:gd name="connsiteX2" fmla="*/ 195697 w 298850"/>
                  <a:gd name="connsiteY2" fmla="*/ 155387 h 155593"/>
                  <a:gd name="connsiteX3" fmla="*/ 251228 w 298850"/>
                  <a:gd name="connsiteY3" fmla="*/ 152339 h 155593"/>
                  <a:gd name="connsiteX4" fmla="*/ 297710 w 298850"/>
                  <a:gd name="connsiteY4" fmla="*/ 138719 h 155593"/>
                  <a:gd name="connsiteX5" fmla="*/ 296948 w 298850"/>
                  <a:gd name="connsiteY5" fmla="*/ 132432 h 155593"/>
                  <a:gd name="connsiteX6" fmla="*/ 251228 w 298850"/>
                  <a:gd name="connsiteY6" fmla="*/ 132718 h 155593"/>
                  <a:gd name="connsiteX7" fmla="*/ 197983 w 298850"/>
                  <a:gd name="connsiteY7" fmla="*/ 135480 h 155593"/>
                  <a:gd name="connsiteX8" fmla="*/ 109686 w 298850"/>
                  <a:gd name="connsiteY8" fmla="*/ 108334 h 155593"/>
                  <a:gd name="connsiteX9" fmla="*/ 3483 w 298850"/>
                  <a:gd name="connsiteY9" fmla="*/ 320 h 155593"/>
                  <a:gd name="connsiteX10" fmla="*/ 1101 w 298850"/>
                  <a:gd name="connsiteY10" fmla="*/ 4321 h 155593"/>
                  <a:gd name="connsiteX11" fmla="*/ 1101 w 298850"/>
                  <a:gd name="connsiteY11" fmla="*/ 4321 h 155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8850" h="155593">
                    <a:moveTo>
                      <a:pt x="1101" y="4321"/>
                    </a:moveTo>
                    <a:cubicBezTo>
                      <a:pt x="47298" y="36610"/>
                      <a:pt x="59680" y="99475"/>
                      <a:pt x="108162" y="130241"/>
                    </a:cubicBezTo>
                    <a:cubicBezTo>
                      <a:pt x="134070" y="146624"/>
                      <a:pt x="165312" y="154054"/>
                      <a:pt x="195697" y="155387"/>
                    </a:cubicBezTo>
                    <a:cubicBezTo>
                      <a:pt x="214271" y="156149"/>
                      <a:pt x="232845" y="154721"/>
                      <a:pt x="251228" y="152339"/>
                    </a:cubicBezTo>
                    <a:cubicBezTo>
                      <a:pt x="267420" y="150244"/>
                      <a:pt x="285327" y="150244"/>
                      <a:pt x="297710" y="138719"/>
                    </a:cubicBezTo>
                    <a:cubicBezTo>
                      <a:pt x="299424" y="137099"/>
                      <a:pt x="299234" y="133480"/>
                      <a:pt x="296948" y="132432"/>
                    </a:cubicBezTo>
                    <a:cubicBezTo>
                      <a:pt x="282089" y="125860"/>
                      <a:pt x="266944" y="130813"/>
                      <a:pt x="251228" y="132718"/>
                    </a:cubicBezTo>
                    <a:cubicBezTo>
                      <a:pt x="233607" y="134813"/>
                      <a:pt x="215795" y="136147"/>
                      <a:pt x="197983" y="135480"/>
                    </a:cubicBezTo>
                    <a:cubicBezTo>
                      <a:pt x="166836" y="134337"/>
                      <a:pt x="135118" y="127098"/>
                      <a:pt x="109686" y="108334"/>
                    </a:cubicBezTo>
                    <a:cubicBezTo>
                      <a:pt x="68157" y="77663"/>
                      <a:pt x="51584" y="23466"/>
                      <a:pt x="3483" y="320"/>
                    </a:cubicBezTo>
                    <a:cubicBezTo>
                      <a:pt x="720" y="-1108"/>
                      <a:pt x="-1375" y="2606"/>
                      <a:pt x="1101" y="4321"/>
                    </a:cubicBezTo>
                    <a:lnTo>
                      <a:pt x="1101" y="4321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4" name="Freeform: Shape 578">
                <a:extLst>
                  <a:ext uri="{FF2B5EF4-FFF2-40B4-BE49-F238E27FC236}">
                    <a16:creationId xmlns:a16="http://schemas.microsoft.com/office/drawing/2014/main" id="{B042B0A0-30CA-4BD2-B9BA-BEA579D37D15}"/>
                  </a:ext>
                </a:extLst>
              </p:cNvPr>
              <p:cNvSpPr/>
              <p:nvPr/>
            </p:nvSpPr>
            <p:spPr>
              <a:xfrm>
                <a:off x="9393295" y="3098812"/>
                <a:ext cx="109906" cy="528442"/>
              </a:xfrm>
              <a:custGeom>
                <a:avLst/>
                <a:gdLst>
                  <a:gd name="connsiteX0" fmla="*/ 95345 w 109906"/>
                  <a:gd name="connsiteY0" fmla="*/ 4041 h 528442"/>
                  <a:gd name="connsiteX1" fmla="*/ 20765 w 109906"/>
                  <a:gd name="connsiteY1" fmla="*/ 115864 h 528442"/>
                  <a:gd name="connsiteX2" fmla="*/ 1143 w 109906"/>
                  <a:gd name="connsiteY2" fmla="*/ 167204 h 528442"/>
                  <a:gd name="connsiteX3" fmla="*/ 0 w 109906"/>
                  <a:gd name="connsiteY3" fmla="*/ 236927 h 528442"/>
                  <a:gd name="connsiteX4" fmla="*/ 21050 w 109906"/>
                  <a:gd name="connsiteY4" fmla="*/ 522106 h 528442"/>
                  <a:gd name="connsiteX5" fmla="*/ 38481 w 109906"/>
                  <a:gd name="connsiteY5" fmla="*/ 519724 h 528442"/>
                  <a:gd name="connsiteX6" fmla="*/ 19717 w 109906"/>
                  <a:gd name="connsiteY6" fmla="*/ 243880 h 528442"/>
                  <a:gd name="connsiteX7" fmla="*/ 20098 w 109906"/>
                  <a:gd name="connsiteY7" fmla="*/ 176443 h 528442"/>
                  <a:gd name="connsiteX8" fmla="*/ 24955 w 109906"/>
                  <a:gd name="connsiteY8" fmla="*/ 141963 h 528442"/>
                  <a:gd name="connsiteX9" fmla="*/ 41624 w 109906"/>
                  <a:gd name="connsiteY9" fmla="*/ 119389 h 528442"/>
                  <a:gd name="connsiteX10" fmla="*/ 108966 w 109906"/>
                  <a:gd name="connsiteY10" fmla="*/ 11947 h 528442"/>
                  <a:gd name="connsiteX11" fmla="*/ 95345 w 109906"/>
                  <a:gd name="connsiteY11" fmla="*/ 4041 h 528442"/>
                  <a:gd name="connsiteX12" fmla="*/ 95345 w 109906"/>
                  <a:gd name="connsiteY12" fmla="*/ 4041 h 52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9906" h="528442">
                    <a:moveTo>
                      <a:pt x="95345" y="4041"/>
                    </a:moveTo>
                    <a:cubicBezTo>
                      <a:pt x="74390" y="43855"/>
                      <a:pt x="49149" y="80908"/>
                      <a:pt x="20765" y="115864"/>
                    </a:cubicBezTo>
                    <a:cubicBezTo>
                      <a:pt x="7715" y="131962"/>
                      <a:pt x="2000" y="146344"/>
                      <a:pt x="1143" y="167204"/>
                    </a:cubicBezTo>
                    <a:cubicBezTo>
                      <a:pt x="191" y="190445"/>
                      <a:pt x="0" y="213686"/>
                      <a:pt x="0" y="236927"/>
                    </a:cubicBezTo>
                    <a:cubicBezTo>
                      <a:pt x="0" y="332082"/>
                      <a:pt x="5810" y="428189"/>
                      <a:pt x="21050" y="522106"/>
                    </a:cubicBezTo>
                    <a:cubicBezTo>
                      <a:pt x="22669" y="531916"/>
                      <a:pt x="39624" y="529726"/>
                      <a:pt x="38481" y="519724"/>
                    </a:cubicBezTo>
                    <a:cubicBezTo>
                      <a:pt x="28480" y="427903"/>
                      <a:pt x="20669" y="336273"/>
                      <a:pt x="19717" y="243880"/>
                    </a:cubicBezTo>
                    <a:cubicBezTo>
                      <a:pt x="19431" y="221401"/>
                      <a:pt x="19621" y="198922"/>
                      <a:pt x="20098" y="176443"/>
                    </a:cubicBezTo>
                    <a:cubicBezTo>
                      <a:pt x="20383" y="164918"/>
                      <a:pt x="19526" y="152536"/>
                      <a:pt x="24955" y="141963"/>
                    </a:cubicBezTo>
                    <a:cubicBezTo>
                      <a:pt x="29242" y="133676"/>
                      <a:pt x="35909" y="126723"/>
                      <a:pt x="41624" y="119389"/>
                    </a:cubicBezTo>
                    <a:cubicBezTo>
                      <a:pt x="67913" y="85956"/>
                      <a:pt x="90297" y="50142"/>
                      <a:pt x="108966" y="11947"/>
                    </a:cubicBezTo>
                    <a:cubicBezTo>
                      <a:pt x="113538" y="2898"/>
                      <a:pt x="100203" y="-5103"/>
                      <a:pt x="95345" y="4041"/>
                    </a:cubicBezTo>
                    <a:lnTo>
                      <a:pt x="95345" y="4041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5" name="Freeform: Shape 579">
                <a:extLst>
                  <a:ext uri="{FF2B5EF4-FFF2-40B4-BE49-F238E27FC236}">
                    <a16:creationId xmlns:a16="http://schemas.microsoft.com/office/drawing/2014/main" id="{5813DC10-6A31-4361-A76B-5795F4884D7F}"/>
                  </a:ext>
                </a:extLst>
              </p:cNvPr>
              <p:cNvSpPr/>
              <p:nvPr/>
            </p:nvSpPr>
            <p:spPr>
              <a:xfrm>
                <a:off x="9640619" y="3134963"/>
                <a:ext cx="36020" cy="104349"/>
              </a:xfrm>
              <a:custGeom>
                <a:avLst/>
                <a:gdLst>
                  <a:gd name="connsiteX0" fmla="*/ 22519 w 36020"/>
                  <a:gd name="connsiteY0" fmla="*/ 6180 h 104349"/>
                  <a:gd name="connsiteX1" fmla="*/ 17661 w 36020"/>
                  <a:gd name="connsiteY1" fmla="*/ 51519 h 104349"/>
                  <a:gd name="connsiteX2" fmla="*/ 10517 w 36020"/>
                  <a:gd name="connsiteY2" fmla="*/ 72760 h 104349"/>
                  <a:gd name="connsiteX3" fmla="*/ 421 w 36020"/>
                  <a:gd name="connsiteY3" fmla="*/ 94191 h 104349"/>
                  <a:gd name="connsiteX4" fmla="*/ 5088 w 36020"/>
                  <a:gd name="connsiteY4" fmla="*/ 103716 h 104349"/>
                  <a:gd name="connsiteX5" fmla="*/ 15089 w 36020"/>
                  <a:gd name="connsiteY5" fmla="*/ 100382 h 104349"/>
                  <a:gd name="connsiteX6" fmla="*/ 25853 w 36020"/>
                  <a:gd name="connsiteY6" fmla="*/ 78094 h 104349"/>
                  <a:gd name="connsiteX7" fmla="*/ 32520 w 36020"/>
                  <a:gd name="connsiteY7" fmla="*/ 54757 h 104349"/>
                  <a:gd name="connsiteX8" fmla="*/ 35378 w 36020"/>
                  <a:gd name="connsiteY8" fmla="*/ 6180 h 104349"/>
                  <a:gd name="connsiteX9" fmla="*/ 22519 w 36020"/>
                  <a:gd name="connsiteY9" fmla="*/ 6180 h 104349"/>
                  <a:gd name="connsiteX10" fmla="*/ 22519 w 36020"/>
                  <a:gd name="connsiteY10" fmla="*/ 6180 h 10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20" h="104349">
                    <a:moveTo>
                      <a:pt x="22519" y="6180"/>
                    </a:moveTo>
                    <a:cubicBezTo>
                      <a:pt x="23090" y="21515"/>
                      <a:pt x="21566" y="36660"/>
                      <a:pt x="17661" y="51519"/>
                    </a:cubicBezTo>
                    <a:cubicBezTo>
                      <a:pt x="15756" y="58758"/>
                      <a:pt x="13375" y="65902"/>
                      <a:pt x="10517" y="72760"/>
                    </a:cubicBezTo>
                    <a:cubicBezTo>
                      <a:pt x="7469" y="79999"/>
                      <a:pt x="3374" y="86857"/>
                      <a:pt x="421" y="94191"/>
                    </a:cubicBezTo>
                    <a:cubicBezTo>
                      <a:pt x="-1103" y="97810"/>
                      <a:pt x="1754" y="102382"/>
                      <a:pt x="5088" y="103716"/>
                    </a:cubicBezTo>
                    <a:cubicBezTo>
                      <a:pt x="9089" y="105335"/>
                      <a:pt x="12708" y="103716"/>
                      <a:pt x="15089" y="100382"/>
                    </a:cubicBezTo>
                    <a:cubicBezTo>
                      <a:pt x="19947" y="93905"/>
                      <a:pt x="23090" y="85714"/>
                      <a:pt x="25853" y="78094"/>
                    </a:cubicBezTo>
                    <a:cubicBezTo>
                      <a:pt x="28615" y="70474"/>
                      <a:pt x="30901" y="62758"/>
                      <a:pt x="32520" y="54757"/>
                    </a:cubicBezTo>
                    <a:cubicBezTo>
                      <a:pt x="35854" y="38755"/>
                      <a:pt x="36806" y="22372"/>
                      <a:pt x="35378" y="6180"/>
                    </a:cubicBezTo>
                    <a:cubicBezTo>
                      <a:pt x="34616" y="-1916"/>
                      <a:pt x="22138" y="-2202"/>
                      <a:pt x="22519" y="6180"/>
                    </a:cubicBezTo>
                    <a:lnTo>
                      <a:pt x="22519" y="6180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6" name="Freeform: Shape 580">
                <a:extLst>
                  <a:ext uri="{FF2B5EF4-FFF2-40B4-BE49-F238E27FC236}">
                    <a16:creationId xmlns:a16="http://schemas.microsoft.com/office/drawing/2014/main" id="{02D3774F-D9BC-4243-B22E-960E00EE211F}"/>
                  </a:ext>
                </a:extLst>
              </p:cNvPr>
              <p:cNvSpPr/>
              <p:nvPr/>
            </p:nvSpPr>
            <p:spPr>
              <a:xfrm>
                <a:off x="9452897" y="3224773"/>
                <a:ext cx="260467" cy="49909"/>
              </a:xfrm>
              <a:custGeom>
                <a:avLst/>
                <a:gdLst>
                  <a:gd name="connsiteX0" fmla="*/ 5263 w 260467"/>
                  <a:gd name="connsiteY0" fmla="*/ 45529 h 49909"/>
                  <a:gd name="connsiteX1" fmla="*/ 135184 w 260467"/>
                  <a:gd name="connsiteY1" fmla="*/ 32861 h 49909"/>
                  <a:gd name="connsiteX2" fmla="*/ 197858 w 260467"/>
                  <a:gd name="connsiteY2" fmla="*/ 19812 h 49909"/>
                  <a:gd name="connsiteX3" fmla="*/ 224147 w 260467"/>
                  <a:gd name="connsiteY3" fmla="*/ 25431 h 49909"/>
                  <a:gd name="connsiteX4" fmla="*/ 242435 w 260467"/>
                  <a:gd name="connsiteY4" fmla="*/ 45529 h 49909"/>
                  <a:gd name="connsiteX5" fmla="*/ 260437 w 260467"/>
                  <a:gd name="connsiteY5" fmla="*/ 40671 h 49909"/>
                  <a:gd name="connsiteX6" fmla="*/ 225862 w 260467"/>
                  <a:gd name="connsiteY6" fmla="*/ 3905 h 49909"/>
                  <a:gd name="connsiteX7" fmla="*/ 160711 w 260467"/>
                  <a:gd name="connsiteY7" fmla="*/ 6858 h 49909"/>
                  <a:gd name="connsiteX8" fmla="*/ 5167 w 260467"/>
                  <a:gd name="connsiteY8" fmla="*/ 34766 h 49909"/>
                  <a:gd name="connsiteX9" fmla="*/ 5263 w 260467"/>
                  <a:gd name="connsiteY9" fmla="*/ 45529 h 49909"/>
                  <a:gd name="connsiteX10" fmla="*/ 5263 w 260467"/>
                  <a:gd name="connsiteY10" fmla="*/ 45529 h 4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0467" h="49909">
                    <a:moveTo>
                      <a:pt x="5263" y="45529"/>
                    </a:moveTo>
                    <a:cubicBezTo>
                      <a:pt x="49363" y="45624"/>
                      <a:pt x="92131" y="42862"/>
                      <a:pt x="135184" y="32861"/>
                    </a:cubicBezTo>
                    <a:cubicBezTo>
                      <a:pt x="155758" y="28098"/>
                      <a:pt x="176617" y="20193"/>
                      <a:pt x="197858" y="19812"/>
                    </a:cubicBezTo>
                    <a:cubicBezTo>
                      <a:pt x="207002" y="19621"/>
                      <a:pt x="216051" y="21145"/>
                      <a:pt x="224147" y="25431"/>
                    </a:cubicBezTo>
                    <a:cubicBezTo>
                      <a:pt x="233291" y="30289"/>
                      <a:pt x="236815" y="37338"/>
                      <a:pt x="242435" y="45529"/>
                    </a:cubicBezTo>
                    <a:cubicBezTo>
                      <a:pt x="247388" y="52768"/>
                      <a:pt x="261199" y="50958"/>
                      <a:pt x="260437" y="40671"/>
                    </a:cubicBezTo>
                    <a:cubicBezTo>
                      <a:pt x="259104" y="22383"/>
                      <a:pt x="241959" y="9525"/>
                      <a:pt x="225862" y="3905"/>
                    </a:cubicBezTo>
                    <a:cubicBezTo>
                      <a:pt x="204621" y="-3620"/>
                      <a:pt x="181761" y="1047"/>
                      <a:pt x="160711" y="6858"/>
                    </a:cubicBezTo>
                    <a:cubicBezTo>
                      <a:pt x="110133" y="20859"/>
                      <a:pt x="57650" y="32099"/>
                      <a:pt x="5167" y="34766"/>
                    </a:cubicBezTo>
                    <a:cubicBezTo>
                      <a:pt x="-1691" y="35052"/>
                      <a:pt x="-1786" y="45529"/>
                      <a:pt x="5263" y="45529"/>
                    </a:cubicBezTo>
                    <a:lnTo>
                      <a:pt x="5263" y="45529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7" name="Freeform: Shape 581">
                <a:extLst>
                  <a:ext uri="{FF2B5EF4-FFF2-40B4-BE49-F238E27FC236}">
                    <a16:creationId xmlns:a16="http://schemas.microsoft.com/office/drawing/2014/main" id="{505B8961-6FF0-4E30-9060-1322A375016D}"/>
                  </a:ext>
                </a:extLst>
              </p:cNvPr>
              <p:cNvSpPr/>
              <p:nvPr/>
            </p:nvSpPr>
            <p:spPr>
              <a:xfrm>
                <a:off x="9230295" y="3258625"/>
                <a:ext cx="175194" cy="46173"/>
              </a:xfrm>
              <a:custGeom>
                <a:avLst/>
                <a:gdLst>
                  <a:gd name="connsiteX0" fmla="*/ 166238 w 175194"/>
                  <a:gd name="connsiteY0" fmla="*/ 1009 h 46173"/>
                  <a:gd name="connsiteX1" fmla="*/ 86609 w 175194"/>
                  <a:gd name="connsiteY1" fmla="*/ 28251 h 46173"/>
                  <a:gd name="connsiteX2" fmla="*/ 4122 w 175194"/>
                  <a:gd name="connsiteY2" fmla="*/ 23679 h 46173"/>
                  <a:gd name="connsiteX3" fmla="*/ 1931 w 175194"/>
                  <a:gd name="connsiteY3" fmla="*/ 31584 h 46173"/>
                  <a:gd name="connsiteX4" fmla="*/ 42794 w 175194"/>
                  <a:gd name="connsiteY4" fmla="*/ 45205 h 46173"/>
                  <a:gd name="connsiteX5" fmla="*/ 88895 w 175194"/>
                  <a:gd name="connsiteY5" fmla="*/ 44253 h 46173"/>
                  <a:gd name="connsiteX6" fmla="*/ 172334 w 175194"/>
                  <a:gd name="connsiteY6" fmla="*/ 11677 h 46173"/>
                  <a:gd name="connsiteX7" fmla="*/ 166238 w 175194"/>
                  <a:gd name="connsiteY7" fmla="*/ 1009 h 46173"/>
                  <a:gd name="connsiteX8" fmla="*/ 166238 w 175194"/>
                  <a:gd name="connsiteY8" fmla="*/ 1009 h 46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194" h="46173">
                    <a:moveTo>
                      <a:pt x="166238" y="1009"/>
                    </a:moveTo>
                    <a:cubicBezTo>
                      <a:pt x="142044" y="16249"/>
                      <a:pt x="114993" y="25393"/>
                      <a:pt x="86609" y="28251"/>
                    </a:cubicBezTo>
                    <a:cubicBezTo>
                      <a:pt x="59081" y="31013"/>
                      <a:pt x="31459" y="26727"/>
                      <a:pt x="4122" y="23679"/>
                    </a:cubicBezTo>
                    <a:cubicBezTo>
                      <a:pt x="-259" y="23202"/>
                      <a:pt x="-1402" y="29584"/>
                      <a:pt x="1931" y="31584"/>
                    </a:cubicBezTo>
                    <a:cubicBezTo>
                      <a:pt x="14885" y="39204"/>
                      <a:pt x="27839" y="43586"/>
                      <a:pt x="42794" y="45205"/>
                    </a:cubicBezTo>
                    <a:cubicBezTo>
                      <a:pt x="58034" y="46824"/>
                      <a:pt x="73655" y="46348"/>
                      <a:pt x="88895" y="44253"/>
                    </a:cubicBezTo>
                    <a:cubicBezTo>
                      <a:pt x="118708" y="40062"/>
                      <a:pt x="147569" y="28632"/>
                      <a:pt x="172334" y="11677"/>
                    </a:cubicBezTo>
                    <a:cubicBezTo>
                      <a:pt x="178906" y="7200"/>
                      <a:pt x="173000" y="-3277"/>
                      <a:pt x="166238" y="1009"/>
                    </a:cubicBezTo>
                    <a:lnTo>
                      <a:pt x="166238" y="1009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8" name="Freeform: Shape 582">
                <a:extLst>
                  <a:ext uri="{FF2B5EF4-FFF2-40B4-BE49-F238E27FC236}">
                    <a16:creationId xmlns:a16="http://schemas.microsoft.com/office/drawing/2014/main" id="{1819CACA-370A-4F09-A910-F7C42800035A}"/>
                  </a:ext>
                </a:extLst>
              </p:cNvPr>
              <p:cNvSpPr/>
              <p:nvPr/>
            </p:nvSpPr>
            <p:spPr>
              <a:xfrm>
                <a:off x="9518026" y="3646042"/>
                <a:ext cx="153736" cy="119652"/>
              </a:xfrm>
              <a:custGeom>
                <a:avLst/>
                <a:gdLst>
                  <a:gd name="connsiteX0" fmla="*/ 1189 w 153736"/>
                  <a:gd name="connsiteY0" fmla="*/ 4403 h 119652"/>
                  <a:gd name="connsiteX1" fmla="*/ 83104 w 153736"/>
                  <a:gd name="connsiteY1" fmla="*/ 55267 h 119652"/>
                  <a:gd name="connsiteX2" fmla="*/ 117490 w 153736"/>
                  <a:gd name="connsiteY2" fmla="*/ 87747 h 119652"/>
                  <a:gd name="connsiteX3" fmla="*/ 133111 w 153736"/>
                  <a:gd name="connsiteY3" fmla="*/ 105559 h 119652"/>
                  <a:gd name="connsiteX4" fmla="*/ 149589 w 153736"/>
                  <a:gd name="connsiteY4" fmla="*/ 119561 h 119652"/>
                  <a:gd name="connsiteX5" fmla="*/ 153685 w 153736"/>
                  <a:gd name="connsiteY5" fmla="*/ 116417 h 119652"/>
                  <a:gd name="connsiteX6" fmla="*/ 143969 w 153736"/>
                  <a:gd name="connsiteY6" fmla="*/ 96320 h 119652"/>
                  <a:gd name="connsiteX7" fmla="*/ 128253 w 153736"/>
                  <a:gd name="connsiteY7" fmla="*/ 78603 h 119652"/>
                  <a:gd name="connsiteX8" fmla="*/ 90534 w 153736"/>
                  <a:gd name="connsiteY8" fmla="*/ 45456 h 119652"/>
                  <a:gd name="connsiteX9" fmla="*/ 2809 w 153736"/>
                  <a:gd name="connsiteY9" fmla="*/ 117 h 119652"/>
                  <a:gd name="connsiteX10" fmla="*/ 1189 w 153736"/>
                  <a:gd name="connsiteY10" fmla="*/ 4403 h 119652"/>
                  <a:gd name="connsiteX11" fmla="*/ 1189 w 153736"/>
                  <a:gd name="connsiteY11" fmla="*/ 4403 h 11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736" h="119652">
                    <a:moveTo>
                      <a:pt x="1189" y="4403"/>
                    </a:moveTo>
                    <a:cubicBezTo>
                      <a:pt x="30622" y="17453"/>
                      <a:pt x="58149" y="34883"/>
                      <a:pt x="83104" y="55267"/>
                    </a:cubicBezTo>
                    <a:cubicBezTo>
                      <a:pt x="95392" y="65268"/>
                      <a:pt x="106726" y="76222"/>
                      <a:pt x="117490" y="87747"/>
                    </a:cubicBezTo>
                    <a:cubicBezTo>
                      <a:pt x="122919" y="93557"/>
                      <a:pt x="128062" y="99463"/>
                      <a:pt x="133111" y="105559"/>
                    </a:cubicBezTo>
                    <a:cubicBezTo>
                      <a:pt x="137397" y="110798"/>
                      <a:pt x="142636" y="117941"/>
                      <a:pt x="149589" y="119561"/>
                    </a:cubicBezTo>
                    <a:cubicBezTo>
                      <a:pt x="151780" y="120037"/>
                      <a:pt x="153494" y="118608"/>
                      <a:pt x="153685" y="116417"/>
                    </a:cubicBezTo>
                    <a:cubicBezTo>
                      <a:pt x="154351" y="108988"/>
                      <a:pt x="148446" y="101749"/>
                      <a:pt x="143969" y="96320"/>
                    </a:cubicBezTo>
                    <a:cubicBezTo>
                      <a:pt x="139016" y="90224"/>
                      <a:pt x="133777" y="84318"/>
                      <a:pt x="128253" y="78603"/>
                    </a:cubicBezTo>
                    <a:cubicBezTo>
                      <a:pt x="116728" y="66506"/>
                      <a:pt x="103869" y="55553"/>
                      <a:pt x="90534" y="45456"/>
                    </a:cubicBezTo>
                    <a:cubicBezTo>
                      <a:pt x="64054" y="25454"/>
                      <a:pt x="34241" y="10595"/>
                      <a:pt x="2809" y="117"/>
                    </a:cubicBezTo>
                    <a:cubicBezTo>
                      <a:pt x="523" y="-740"/>
                      <a:pt x="-1287" y="3356"/>
                      <a:pt x="1189" y="4403"/>
                    </a:cubicBezTo>
                    <a:lnTo>
                      <a:pt x="1189" y="4403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9" name="Freeform: Shape 583">
                <a:extLst>
                  <a:ext uri="{FF2B5EF4-FFF2-40B4-BE49-F238E27FC236}">
                    <a16:creationId xmlns:a16="http://schemas.microsoft.com/office/drawing/2014/main" id="{3CC23F8D-58EB-4AD4-87B6-732835311743}"/>
                  </a:ext>
                </a:extLst>
              </p:cNvPr>
              <p:cNvSpPr/>
              <p:nvPr/>
            </p:nvSpPr>
            <p:spPr>
              <a:xfrm>
                <a:off x="9583451" y="3609757"/>
                <a:ext cx="128402" cy="89051"/>
              </a:xfrm>
              <a:custGeom>
                <a:avLst/>
                <a:gdLst>
                  <a:gd name="connsiteX0" fmla="*/ 3582 w 128402"/>
                  <a:gd name="connsiteY0" fmla="*/ 9827 h 89051"/>
                  <a:gd name="connsiteX1" fmla="*/ 65494 w 128402"/>
                  <a:gd name="connsiteY1" fmla="*/ 41355 h 89051"/>
                  <a:gd name="connsiteX2" fmla="*/ 91116 w 128402"/>
                  <a:gd name="connsiteY2" fmla="*/ 64787 h 89051"/>
                  <a:gd name="connsiteX3" fmla="*/ 103308 w 128402"/>
                  <a:gd name="connsiteY3" fmla="*/ 77264 h 89051"/>
                  <a:gd name="connsiteX4" fmla="*/ 117882 w 128402"/>
                  <a:gd name="connsiteY4" fmla="*/ 88885 h 89051"/>
                  <a:gd name="connsiteX5" fmla="*/ 128169 w 128402"/>
                  <a:gd name="connsiteY5" fmla="*/ 78598 h 89051"/>
                  <a:gd name="connsiteX6" fmla="*/ 116072 w 128402"/>
                  <a:gd name="connsiteY6" fmla="*/ 64405 h 89051"/>
                  <a:gd name="connsiteX7" fmla="*/ 101975 w 128402"/>
                  <a:gd name="connsiteY7" fmla="*/ 52499 h 89051"/>
                  <a:gd name="connsiteX8" fmla="*/ 71876 w 128402"/>
                  <a:gd name="connsiteY8" fmla="*/ 30020 h 89051"/>
                  <a:gd name="connsiteX9" fmla="*/ 6344 w 128402"/>
                  <a:gd name="connsiteY9" fmla="*/ 112 h 89051"/>
                  <a:gd name="connsiteX10" fmla="*/ 3582 w 128402"/>
                  <a:gd name="connsiteY10" fmla="*/ 9827 h 89051"/>
                  <a:gd name="connsiteX11" fmla="*/ 3582 w 128402"/>
                  <a:gd name="connsiteY11" fmla="*/ 9827 h 89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402" h="89051">
                    <a:moveTo>
                      <a:pt x="3582" y="9827"/>
                    </a:moveTo>
                    <a:cubicBezTo>
                      <a:pt x="26346" y="15352"/>
                      <a:pt x="47492" y="26496"/>
                      <a:pt x="65494" y="41355"/>
                    </a:cubicBezTo>
                    <a:cubicBezTo>
                      <a:pt x="74448" y="48689"/>
                      <a:pt x="82925" y="56595"/>
                      <a:pt x="91116" y="64787"/>
                    </a:cubicBezTo>
                    <a:cubicBezTo>
                      <a:pt x="95212" y="68882"/>
                      <a:pt x="99308" y="73073"/>
                      <a:pt x="103308" y="77264"/>
                    </a:cubicBezTo>
                    <a:cubicBezTo>
                      <a:pt x="107499" y="81550"/>
                      <a:pt x="111690" y="87742"/>
                      <a:pt x="117882" y="88885"/>
                    </a:cubicBezTo>
                    <a:cubicBezTo>
                      <a:pt x="124263" y="90028"/>
                      <a:pt x="129597" y="85170"/>
                      <a:pt x="128169" y="78598"/>
                    </a:cubicBezTo>
                    <a:cubicBezTo>
                      <a:pt x="126835" y="72311"/>
                      <a:pt x="120739" y="68406"/>
                      <a:pt x="116072" y="64405"/>
                    </a:cubicBezTo>
                    <a:cubicBezTo>
                      <a:pt x="111405" y="60405"/>
                      <a:pt x="106737" y="56405"/>
                      <a:pt x="101975" y="52499"/>
                    </a:cubicBezTo>
                    <a:cubicBezTo>
                      <a:pt x="92259" y="44593"/>
                      <a:pt x="82258" y="36878"/>
                      <a:pt x="71876" y="30020"/>
                    </a:cubicBezTo>
                    <a:cubicBezTo>
                      <a:pt x="51683" y="16590"/>
                      <a:pt x="30252" y="5160"/>
                      <a:pt x="6344" y="112"/>
                    </a:cubicBezTo>
                    <a:cubicBezTo>
                      <a:pt x="-38" y="-1126"/>
                      <a:pt x="-2705" y="8303"/>
                      <a:pt x="3582" y="9827"/>
                    </a:cubicBezTo>
                    <a:lnTo>
                      <a:pt x="3582" y="9827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0" name="Freeform: Shape 584">
                <a:extLst>
                  <a:ext uri="{FF2B5EF4-FFF2-40B4-BE49-F238E27FC236}">
                    <a16:creationId xmlns:a16="http://schemas.microsoft.com/office/drawing/2014/main" id="{65CF27DA-F54F-4E0E-999F-622434C934FB}"/>
                  </a:ext>
                </a:extLst>
              </p:cNvPr>
              <p:cNvSpPr/>
              <p:nvPr/>
            </p:nvSpPr>
            <p:spPr>
              <a:xfrm>
                <a:off x="9668062" y="2998807"/>
                <a:ext cx="66659" cy="151035"/>
              </a:xfrm>
              <a:custGeom>
                <a:avLst/>
                <a:gdLst>
                  <a:gd name="connsiteX0" fmla="*/ 66418 w 66659"/>
                  <a:gd name="connsiteY0" fmla="*/ 144527 h 151035"/>
                  <a:gd name="connsiteX1" fmla="*/ 41748 w 66659"/>
                  <a:gd name="connsiteY1" fmla="*/ 69565 h 151035"/>
                  <a:gd name="connsiteX2" fmla="*/ 27175 w 66659"/>
                  <a:gd name="connsiteY2" fmla="*/ 34323 h 151035"/>
                  <a:gd name="connsiteX3" fmla="*/ 7649 w 66659"/>
                  <a:gd name="connsiteY3" fmla="*/ 1176 h 151035"/>
                  <a:gd name="connsiteX4" fmla="*/ 28 w 66659"/>
                  <a:gd name="connsiteY4" fmla="*/ 4319 h 151035"/>
                  <a:gd name="connsiteX5" fmla="*/ 12601 w 66659"/>
                  <a:gd name="connsiteY5" fmla="*/ 39752 h 151035"/>
                  <a:gd name="connsiteX6" fmla="*/ 28032 w 66659"/>
                  <a:gd name="connsiteY6" fmla="*/ 74709 h 151035"/>
                  <a:gd name="connsiteX7" fmla="*/ 56226 w 66659"/>
                  <a:gd name="connsiteY7" fmla="*/ 147289 h 151035"/>
                  <a:gd name="connsiteX8" fmla="*/ 66418 w 66659"/>
                  <a:gd name="connsiteY8" fmla="*/ 144527 h 151035"/>
                  <a:gd name="connsiteX9" fmla="*/ 66418 w 66659"/>
                  <a:gd name="connsiteY9" fmla="*/ 144527 h 151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59" h="151035">
                    <a:moveTo>
                      <a:pt x="66418" y="144527"/>
                    </a:moveTo>
                    <a:cubicBezTo>
                      <a:pt x="59179" y="119286"/>
                      <a:pt x="51273" y="94044"/>
                      <a:pt x="41748" y="69565"/>
                    </a:cubicBezTo>
                    <a:cubicBezTo>
                      <a:pt x="37081" y="57754"/>
                      <a:pt x="32223" y="45943"/>
                      <a:pt x="27175" y="34323"/>
                    </a:cubicBezTo>
                    <a:cubicBezTo>
                      <a:pt x="22126" y="22607"/>
                      <a:pt x="16888" y="10320"/>
                      <a:pt x="7649" y="1176"/>
                    </a:cubicBezTo>
                    <a:cubicBezTo>
                      <a:pt x="5172" y="-1301"/>
                      <a:pt x="-448" y="318"/>
                      <a:pt x="28" y="4319"/>
                    </a:cubicBezTo>
                    <a:cubicBezTo>
                      <a:pt x="1648" y="16892"/>
                      <a:pt x="7268" y="28417"/>
                      <a:pt x="12601" y="39752"/>
                    </a:cubicBezTo>
                    <a:cubicBezTo>
                      <a:pt x="17935" y="51277"/>
                      <a:pt x="23079" y="62993"/>
                      <a:pt x="28032" y="74709"/>
                    </a:cubicBezTo>
                    <a:cubicBezTo>
                      <a:pt x="38033" y="98712"/>
                      <a:pt x="47749" y="122715"/>
                      <a:pt x="56226" y="147289"/>
                    </a:cubicBezTo>
                    <a:cubicBezTo>
                      <a:pt x="58417" y="153766"/>
                      <a:pt x="68323" y="151194"/>
                      <a:pt x="66418" y="144527"/>
                    </a:cubicBezTo>
                    <a:lnTo>
                      <a:pt x="66418" y="144527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1" name="Freeform: Shape 585">
                <a:extLst>
                  <a:ext uri="{FF2B5EF4-FFF2-40B4-BE49-F238E27FC236}">
                    <a16:creationId xmlns:a16="http://schemas.microsoft.com/office/drawing/2014/main" id="{976EF01C-4528-4E98-BAB1-512EBF1A8339}"/>
                  </a:ext>
                </a:extLst>
              </p:cNvPr>
              <p:cNvSpPr/>
              <p:nvPr/>
            </p:nvSpPr>
            <p:spPr>
              <a:xfrm>
                <a:off x="9782520" y="3028275"/>
                <a:ext cx="60700" cy="89455"/>
              </a:xfrm>
              <a:custGeom>
                <a:avLst/>
                <a:gdLst>
                  <a:gd name="connsiteX0" fmla="*/ 8919 w 60700"/>
                  <a:gd name="connsiteY0" fmla="*/ 87532 h 89455"/>
                  <a:gd name="connsiteX1" fmla="*/ 37685 w 60700"/>
                  <a:gd name="connsiteY1" fmla="*/ 47241 h 89455"/>
                  <a:gd name="connsiteX2" fmla="*/ 50639 w 60700"/>
                  <a:gd name="connsiteY2" fmla="*/ 26667 h 89455"/>
                  <a:gd name="connsiteX3" fmla="*/ 60640 w 60700"/>
                  <a:gd name="connsiteY3" fmla="*/ 4188 h 89455"/>
                  <a:gd name="connsiteX4" fmla="*/ 55116 w 60700"/>
                  <a:gd name="connsiteY4" fmla="*/ 950 h 89455"/>
                  <a:gd name="connsiteX5" fmla="*/ 41495 w 60700"/>
                  <a:gd name="connsiteY5" fmla="*/ 20381 h 89455"/>
                  <a:gd name="connsiteX6" fmla="*/ 28636 w 60700"/>
                  <a:gd name="connsiteY6" fmla="*/ 41907 h 89455"/>
                  <a:gd name="connsiteX7" fmla="*/ 919 w 60700"/>
                  <a:gd name="connsiteY7" fmla="*/ 82770 h 89455"/>
                  <a:gd name="connsiteX8" fmla="*/ 8919 w 60700"/>
                  <a:gd name="connsiteY8" fmla="*/ 87532 h 89455"/>
                  <a:gd name="connsiteX9" fmla="*/ 8919 w 60700"/>
                  <a:gd name="connsiteY9" fmla="*/ 87532 h 89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700" h="89455">
                    <a:moveTo>
                      <a:pt x="8919" y="87532"/>
                    </a:moveTo>
                    <a:cubicBezTo>
                      <a:pt x="19016" y="74483"/>
                      <a:pt x="28636" y="61053"/>
                      <a:pt x="37685" y="47241"/>
                    </a:cubicBezTo>
                    <a:cubicBezTo>
                      <a:pt x="42162" y="40478"/>
                      <a:pt x="46448" y="33620"/>
                      <a:pt x="50639" y="26667"/>
                    </a:cubicBezTo>
                    <a:cubicBezTo>
                      <a:pt x="54640" y="20000"/>
                      <a:pt x="59116" y="11999"/>
                      <a:pt x="60640" y="4188"/>
                    </a:cubicBezTo>
                    <a:cubicBezTo>
                      <a:pt x="61212" y="1045"/>
                      <a:pt x="57592" y="-1432"/>
                      <a:pt x="55116" y="950"/>
                    </a:cubicBezTo>
                    <a:cubicBezTo>
                      <a:pt x="49687" y="6284"/>
                      <a:pt x="45305" y="13809"/>
                      <a:pt x="41495" y="20381"/>
                    </a:cubicBezTo>
                    <a:cubicBezTo>
                      <a:pt x="37399" y="27620"/>
                      <a:pt x="33113" y="34859"/>
                      <a:pt x="28636" y="41907"/>
                    </a:cubicBezTo>
                    <a:cubicBezTo>
                      <a:pt x="19969" y="55909"/>
                      <a:pt x="10634" y="69530"/>
                      <a:pt x="919" y="82770"/>
                    </a:cubicBezTo>
                    <a:cubicBezTo>
                      <a:pt x="-2701" y="87722"/>
                      <a:pt x="5300" y="92104"/>
                      <a:pt x="8919" y="87532"/>
                    </a:cubicBezTo>
                    <a:lnTo>
                      <a:pt x="8919" y="87532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2" name="Freeform: Shape 586">
                <a:extLst>
                  <a:ext uri="{FF2B5EF4-FFF2-40B4-BE49-F238E27FC236}">
                    <a16:creationId xmlns:a16="http://schemas.microsoft.com/office/drawing/2014/main" id="{A061E98F-C81A-427A-B022-69C7D41BADBC}"/>
                  </a:ext>
                </a:extLst>
              </p:cNvPr>
              <p:cNvSpPr/>
              <p:nvPr/>
            </p:nvSpPr>
            <p:spPr>
              <a:xfrm>
                <a:off x="9249562" y="3588447"/>
                <a:ext cx="169158" cy="51789"/>
              </a:xfrm>
              <a:custGeom>
                <a:avLst/>
                <a:gdLst>
                  <a:gd name="connsiteX0" fmla="*/ 160592 w 169158"/>
                  <a:gd name="connsiteY0" fmla="*/ 752 h 51789"/>
                  <a:gd name="connsiteX1" fmla="*/ 84392 w 169158"/>
                  <a:gd name="connsiteY1" fmla="*/ 30566 h 51789"/>
                  <a:gd name="connsiteX2" fmla="*/ 44768 w 169158"/>
                  <a:gd name="connsiteY2" fmla="*/ 36471 h 51789"/>
                  <a:gd name="connsiteX3" fmla="*/ 4287 w 169158"/>
                  <a:gd name="connsiteY3" fmla="*/ 38948 h 51789"/>
                  <a:gd name="connsiteX4" fmla="*/ 4287 w 169158"/>
                  <a:gd name="connsiteY4" fmla="*/ 50473 h 51789"/>
                  <a:gd name="connsiteX5" fmla="*/ 46578 w 169158"/>
                  <a:gd name="connsiteY5" fmla="*/ 49330 h 51789"/>
                  <a:gd name="connsiteX6" fmla="*/ 87440 w 169158"/>
                  <a:gd name="connsiteY6" fmla="*/ 41138 h 51789"/>
                  <a:gd name="connsiteX7" fmla="*/ 166497 w 169158"/>
                  <a:gd name="connsiteY7" fmla="*/ 10468 h 51789"/>
                  <a:gd name="connsiteX8" fmla="*/ 160592 w 169158"/>
                  <a:gd name="connsiteY8" fmla="*/ 752 h 51789"/>
                  <a:gd name="connsiteX9" fmla="*/ 160592 w 169158"/>
                  <a:gd name="connsiteY9" fmla="*/ 752 h 51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9158" h="51789">
                    <a:moveTo>
                      <a:pt x="160592" y="752"/>
                    </a:moveTo>
                    <a:cubicBezTo>
                      <a:pt x="136779" y="13897"/>
                      <a:pt x="111062" y="24755"/>
                      <a:pt x="84392" y="30566"/>
                    </a:cubicBezTo>
                    <a:cubicBezTo>
                      <a:pt x="71343" y="33423"/>
                      <a:pt x="58103" y="35423"/>
                      <a:pt x="44768" y="36471"/>
                    </a:cubicBezTo>
                    <a:cubicBezTo>
                      <a:pt x="31242" y="37614"/>
                      <a:pt x="17622" y="36852"/>
                      <a:pt x="4287" y="38948"/>
                    </a:cubicBezTo>
                    <a:cubicBezTo>
                      <a:pt x="-1524" y="39900"/>
                      <a:pt x="-1333" y="49425"/>
                      <a:pt x="4287" y="50473"/>
                    </a:cubicBezTo>
                    <a:cubicBezTo>
                      <a:pt x="18193" y="53140"/>
                      <a:pt x="32576" y="51235"/>
                      <a:pt x="46578" y="49330"/>
                    </a:cubicBezTo>
                    <a:cubicBezTo>
                      <a:pt x="60389" y="47425"/>
                      <a:pt x="74010" y="44758"/>
                      <a:pt x="87440" y="41138"/>
                    </a:cubicBezTo>
                    <a:cubicBezTo>
                      <a:pt x="114967" y="33804"/>
                      <a:pt x="141351" y="24089"/>
                      <a:pt x="166497" y="10468"/>
                    </a:cubicBezTo>
                    <a:cubicBezTo>
                      <a:pt x="172689" y="7039"/>
                      <a:pt x="166974" y="-2772"/>
                      <a:pt x="160592" y="752"/>
                    </a:cubicBezTo>
                    <a:lnTo>
                      <a:pt x="160592" y="752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3" name="Freeform: Shape 587">
                <a:extLst>
                  <a:ext uri="{FF2B5EF4-FFF2-40B4-BE49-F238E27FC236}">
                    <a16:creationId xmlns:a16="http://schemas.microsoft.com/office/drawing/2014/main" id="{282836AE-31F3-4790-9F93-009EC66946AD}"/>
                  </a:ext>
                </a:extLst>
              </p:cNvPr>
              <p:cNvSpPr/>
              <p:nvPr/>
            </p:nvSpPr>
            <p:spPr>
              <a:xfrm>
                <a:off x="9259114" y="3812419"/>
                <a:ext cx="265957" cy="213435"/>
              </a:xfrm>
              <a:custGeom>
                <a:avLst/>
                <a:gdLst>
                  <a:gd name="connsiteX0" fmla="*/ 156754 w 265957"/>
                  <a:gd name="connsiteY0" fmla="*/ 212930 h 213435"/>
                  <a:gd name="connsiteX1" fmla="*/ 222001 w 265957"/>
                  <a:gd name="connsiteY1" fmla="*/ 175211 h 213435"/>
                  <a:gd name="connsiteX2" fmla="*/ 247813 w 265957"/>
                  <a:gd name="connsiteY2" fmla="*/ 154446 h 213435"/>
                  <a:gd name="connsiteX3" fmla="*/ 265911 w 265957"/>
                  <a:gd name="connsiteY3" fmla="*/ 129967 h 213435"/>
                  <a:gd name="connsiteX4" fmla="*/ 245813 w 265957"/>
                  <a:gd name="connsiteY4" fmla="*/ 71293 h 213435"/>
                  <a:gd name="connsiteX5" fmla="*/ 206284 w 265957"/>
                  <a:gd name="connsiteY5" fmla="*/ 27002 h 213435"/>
                  <a:gd name="connsiteX6" fmla="*/ 148944 w 265957"/>
                  <a:gd name="connsiteY6" fmla="*/ 46 h 213435"/>
                  <a:gd name="connsiteX7" fmla="*/ 130561 w 265957"/>
                  <a:gd name="connsiteY7" fmla="*/ 5475 h 213435"/>
                  <a:gd name="connsiteX8" fmla="*/ 33787 w 265957"/>
                  <a:gd name="connsiteY8" fmla="*/ 83009 h 213435"/>
                  <a:gd name="connsiteX9" fmla="*/ 1306 w 265957"/>
                  <a:gd name="connsiteY9" fmla="*/ 142159 h 213435"/>
                  <a:gd name="connsiteX10" fmla="*/ 5497 w 265957"/>
                  <a:gd name="connsiteY10" fmla="*/ 181688 h 213435"/>
                  <a:gd name="connsiteX11" fmla="*/ 8641 w 265957"/>
                  <a:gd name="connsiteY11" fmla="*/ 179878 h 213435"/>
                  <a:gd name="connsiteX12" fmla="*/ 12070 w 265957"/>
                  <a:gd name="connsiteY12" fmla="*/ 145207 h 213435"/>
                  <a:gd name="connsiteX13" fmla="*/ 36358 w 265957"/>
                  <a:gd name="connsiteY13" fmla="*/ 100249 h 213435"/>
                  <a:gd name="connsiteX14" fmla="*/ 123512 w 265957"/>
                  <a:gd name="connsiteY14" fmla="*/ 24620 h 213435"/>
                  <a:gd name="connsiteX15" fmla="*/ 146467 w 265957"/>
                  <a:gd name="connsiteY15" fmla="*/ 15857 h 213435"/>
                  <a:gd name="connsiteX16" fmla="*/ 149706 w 265957"/>
                  <a:gd name="connsiteY16" fmla="*/ 16905 h 213435"/>
                  <a:gd name="connsiteX17" fmla="*/ 175709 w 265957"/>
                  <a:gd name="connsiteY17" fmla="*/ 28716 h 213435"/>
                  <a:gd name="connsiteX18" fmla="*/ 241717 w 265957"/>
                  <a:gd name="connsiteY18" fmla="*/ 106535 h 213435"/>
                  <a:gd name="connsiteX19" fmla="*/ 241432 w 265957"/>
                  <a:gd name="connsiteY19" fmla="*/ 136634 h 213435"/>
                  <a:gd name="connsiteX20" fmla="*/ 215047 w 265957"/>
                  <a:gd name="connsiteY20" fmla="*/ 159780 h 213435"/>
                  <a:gd name="connsiteX21" fmla="*/ 152754 w 265957"/>
                  <a:gd name="connsiteY21" fmla="*/ 198928 h 213435"/>
                  <a:gd name="connsiteX22" fmla="*/ 156754 w 265957"/>
                  <a:gd name="connsiteY22" fmla="*/ 212930 h 213435"/>
                  <a:gd name="connsiteX23" fmla="*/ 156754 w 265957"/>
                  <a:gd name="connsiteY23" fmla="*/ 212930 h 21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65957" h="213435">
                    <a:moveTo>
                      <a:pt x="156754" y="212930"/>
                    </a:moveTo>
                    <a:cubicBezTo>
                      <a:pt x="180662" y="203976"/>
                      <a:pt x="201903" y="190641"/>
                      <a:pt x="222001" y="175211"/>
                    </a:cubicBezTo>
                    <a:cubicBezTo>
                      <a:pt x="230764" y="168448"/>
                      <a:pt x="239336" y="161495"/>
                      <a:pt x="247813" y="154446"/>
                    </a:cubicBezTo>
                    <a:cubicBezTo>
                      <a:pt x="255814" y="147779"/>
                      <a:pt x="265339" y="141302"/>
                      <a:pt x="265911" y="129967"/>
                    </a:cubicBezTo>
                    <a:cubicBezTo>
                      <a:pt x="266768" y="110536"/>
                      <a:pt x="255529" y="87485"/>
                      <a:pt x="245813" y="71293"/>
                    </a:cubicBezTo>
                    <a:cubicBezTo>
                      <a:pt x="235526" y="54148"/>
                      <a:pt x="222191" y="39098"/>
                      <a:pt x="206284" y="27002"/>
                    </a:cubicBezTo>
                    <a:cubicBezTo>
                      <a:pt x="190759" y="15095"/>
                      <a:pt x="169042" y="1570"/>
                      <a:pt x="148944" y="46"/>
                    </a:cubicBezTo>
                    <a:cubicBezTo>
                      <a:pt x="142562" y="-430"/>
                      <a:pt x="136276" y="2903"/>
                      <a:pt x="130561" y="5475"/>
                    </a:cubicBezTo>
                    <a:cubicBezTo>
                      <a:pt x="92651" y="22049"/>
                      <a:pt x="59314" y="50814"/>
                      <a:pt x="33787" y="83009"/>
                    </a:cubicBezTo>
                    <a:cubicBezTo>
                      <a:pt x="20452" y="99773"/>
                      <a:pt x="5878" y="120728"/>
                      <a:pt x="1306" y="142159"/>
                    </a:cubicBezTo>
                    <a:cubicBezTo>
                      <a:pt x="-1170" y="153875"/>
                      <a:pt x="-313" y="170924"/>
                      <a:pt x="5497" y="181688"/>
                    </a:cubicBezTo>
                    <a:cubicBezTo>
                      <a:pt x="6640" y="183783"/>
                      <a:pt x="9498" y="181973"/>
                      <a:pt x="8641" y="179878"/>
                    </a:cubicBezTo>
                    <a:cubicBezTo>
                      <a:pt x="2926" y="167400"/>
                      <a:pt x="7498" y="157018"/>
                      <a:pt x="12070" y="145207"/>
                    </a:cubicBezTo>
                    <a:cubicBezTo>
                      <a:pt x="18451" y="128919"/>
                      <a:pt x="25881" y="114441"/>
                      <a:pt x="36358" y="100249"/>
                    </a:cubicBezTo>
                    <a:cubicBezTo>
                      <a:pt x="58933" y="69578"/>
                      <a:pt x="89317" y="41765"/>
                      <a:pt x="123512" y="24620"/>
                    </a:cubicBezTo>
                    <a:cubicBezTo>
                      <a:pt x="129894" y="21382"/>
                      <a:pt x="139133" y="16143"/>
                      <a:pt x="146467" y="15857"/>
                    </a:cubicBezTo>
                    <a:cubicBezTo>
                      <a:pt x="150468" y="15667"/>
                      <a:pt x="146372" y="15667"/>
                      <a:pt x="149706" y="16905"/>
                    </a:cubicBezTo>
                    <a:cubicBezTo>
                      <a:pt x="158659" y="20239"/>
                      <a:pt x="167422" y="23954"/>
                      <a:pt x="175709" y="28716"/>
                    </a:cubicBezTo>
                    <a:cubicBezTo>
                      <a:pt x="205618" y="45671"/>
                      <a:pt x="230383" y="73960"/>
                      <a:pt x="241717" y="106535"/>
                    </a:cubicBezTo>
                    <a:cubicBezTo>
                      <a:pt x="245242" y="116727"/>
                      <a:pt x="250385" y="128348"/>
                      <a:pt x="241432" y="136634"/>
                    </a:cubicBezTo>
                    <a:cubicBezTo>
                      <a:pt x="232859" y="144540"/>
                      <a:pt x="224096" y="152255"/>
                      <a:pt x="215047" y="159780"/>
                    </a:cubicBezTo>
                    <a:cubicBezTo>
                      <a:pt x="196093" y="175496"/>
                      <a:pt x="175614" y="189689"/>
                      <a:pt x="152754" y="198928"/>
                    </a:cubicBezTo>
                    <a:cubicBezTo>
                      <a:pt x="144181" y="202166"/>
                      <a:pt x="147706" y="216263"/>
                      <a:pt x="156754" y="212930"/>
                    </a:cubicBezTo>
                    <a:lnTo>
                      <a:pt x="156754" y="212930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4" name="Freeform: Shape 588">
                <a:extLst>
                  <a:ext uri="{FF2B5EF4-FFF2-40B4-BE49-F238E27FC236}">
                    <a16:creationId xmlns:a16="http://schemas.microsoft.com/office/drawing/2014/main" id="{C778DA4C-3676-4E00-BDC6-2915944692B1}"/>
                  </a:ext>
                </a:extLst>
              </p:cNvPr>
              <p:cNvSpPr/>
              <p:nvPr/>
            </p:nvSpPr>
            <p:spPr>
              <a:xfrm>
                <a:off x="9392222" y="2414753"/>
                <a:ext cx="238435" cy="31180"/>
              </a:xfrm>
              <a:custGeom>
                <a:avLst/>
                <a:gdLst>
                  <a:gd name="connsiteX0" fmla="*/ 234435 w 238435"/>
                  <a:gd name="connsiteY0" fmla="*/ 22874 h 31180"/>
                  <a:gd name="connsiteX1" fmla="*/ 106895 w 238435"/>
                  <a:gd name="connsiteY1" fmla="*/ 6014 h 31180"/>
                  <a:gd name="connsiteX2" fmla="*/ 46506 w 238435"/>
                  <a:gd name="connsiteY2" fmla="*/ 109 h 31180"/>
                  <a:gd name="connsiteX3" fmla="*/ 1263 w 238435"/>
                  <a:gd name="connsiteY3" fmla="*/ 12587 h 31180"/>
                  <a:gd name="connsiteX4" fmla="*/ 5358 w 238435"/>
                  <a:gd name="connsiteY4" fmla="*/ 19730 h 31180"/>
                  <a:gd name="connsiteX5" fmla="*/ 115848 w 238435"/>
                  <a:gd name="connsiteY5" fmla="*/ 22969 h 31180"/>
                  <a:gd name="connsiteX6" fmla="*/ 234435 w 238435"/>
                  <a:gd name="connsiteY6" fmla="*/ 31160 h 31180"/>
                  <a:gd name="connsiteX7" fmla="*/ 234435 w 238435"/>
                  <a:gd name="connsiteY7" fmla="*/ 22874 h 31180"/>
                  <a:gd name="connsiteX8" fmla="*/ 234435 w 238435"/>
                  <a:gd name="connsiteY8" fmla="*/ 22874 h 3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435" h="31180">
                    <a:moveTo>
                      <a:pt x="234435" y="22874"/>
                    </a:moveTo>
                    <a:cubicBezTo>
                      <a:pt x="191858" y="17921"/>
                      <a:pt x="149567" y="10682"/>
                      <a:pt x="106895" y="6014"/>
                    </a:cubicBezTo>
                    <a:cubicBezTo>
                      <a:pt x="86797" y="3824"/>
                      <a:pt x="66604" y="871"/>
                      <a:pt x="46506" y="109"/>
                    </a:cubicBezTo>
                    <a:cubicBezTo>
                      <a:pt x="30314" y="-463"/>
                      <a:pt x="13359" y="871"/>
                      <a:pt x="1263" y="12587"/>
                    </a:cubicBezTo>
                    <a:cubicBezTo>
                      <a:pt x="-1881" y="15635"/>
                      <a:pt x="1358" y="20683"/>
                      <a:pt x="5358" y="19730"/>
                    </a:cubicBezTo>
                    <a:cubicBezTo>
                      <a:pt x="41172" y="10777"/>
                      <a:pt x="79653" y="19635"/>
                      <a:pt x="115848" y="22969"/>
                    </a:cubicBezTo>
                    <a:cubicBezTo>
                      <a:pt x="155282" y="26588"/>
                      <a:pt x="195001" y="27731"/>
                      <a:pt x="234435" y="31160"/>
                    </a:cubicBezTo>
                    <a:cubicBezTo>
                      <a:pt x="239864" y="31637"/>
                      <a:pt x="239673" y="23445"/>
                      <a:pt x="234435" y="22874"/>
                    </a:cubicBezTo>
                    <a:lnTo>
                      <a:pt x="234435" y="22874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5" name="Freeform: Shape 589">
                <a:extLst>
                  <a:ext uri="{FF2B5EF4-FFF2-40B4-BE49-F238E27FC236}">
                    <a16:creationId xmlns:a16="http://schemas.microsoft.com/office/drawing/2014/main" id="{FB82C050-E19D-48C8-A065-B554FC2671EA}"/>
                  </a:ext>
                </a:extLst>
              </p:cNvPr>
              <p:cNvSpPr/>
              <p:nvPr/>
            </p:nvSpPr>
            <p:spPr>
              <a:xfrm>
                <a:off x="10124002" y="3326136"/>
                <a:ext cx="61508" cy="170818"/>
              </a:xfrm>
              <a:custGeom>
                <a:avLst/>
                <a:gdLst>
                  <a:gd name="connsiteX0" fmla="*/ 8908 w 61508"/>
                  <a:gd name="connsiteY0" fmla="*/ 168384 h 170818"/>
                  <a:gd name="connsiteX1" fmla="*/ 61486 w 61508"/>
                  <a:gd name="connsiteY1" fmla="*/ 3888 h 170818"/>
                  <a:gd name="connsiteX2" fmla="*/ 53676 w 61508"/>
                  <a:gd name="connsiteY2" fmla="*/ 2840 h 170818"/>
                  <a:gd name="connsiteX3" fmla="*/ 526 w 61508"/>
                  <a:gd name="connsiteY3" fmla="*/ 163527 h 170818"/>
                  <a:gd name="connsiteX4" fmla="*/ 8908 w 61508"/>
                  <a:gd name="connsiteY4" fmla="*/ 168384 h 170818"/>
                  <a:gd name="connsiteX5" fmla="*/ 8908 w 61508"/>
                  <a:gd name="connsiteY5" fmla="*/ 168384 h 17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508" h="170818">
                    <a:moveTo>
                      <a:pt x="8908" y="168384"/>
                    </a:moveTo>
                    <a:cubicBezTo>
                      <a:pt x="35673" y="117426"/>
                      <a:pt x="55771" y="61419"/>
                      <a:pt x="61486" y="3888"/>
                    </a:cubicBezTo>
                    <a:cubicBezTo>
                      <a:pt x="61963" y="-589"/>
                      <a:pt x="54628" y="-1542"/>
                      <a:pt x="53676" y="2840"/>
                    </a:cubicBezTo>
                    <a:cubicBezTo>
                      <a:pt x="41865" y="58561"/>
                      <a:pt x="26244" y="112568"/>
                      <a:pt x="526" y="163527"/>
                    </a:cubicBezTo>
                    <a:cubicBezTo>
                      <a:pt x="-2141" y="169051"/>
                      <a:pt x="6051" y="173909"/>
                      <a:pt x="8908" y="168384"/>
                    </a:cubicBezTo>
                    <a:lnTo>
                      <a:pt x="8908" y="168384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320" name="Graphic 222">
              <a:extLst>
                <a:ext uri="{FF2B5EF4-FFF2-40B4-BE49-F238E27FC236}">
                  <a16:creationId xmlns:a16="http://schemas.microsoft.com/office/drawing/2014/main" id="{A65B9BD1-454F-4FB5-AD50-17C352DAAE1E}"/>
                </a:ext>
              </a:extLst>
            </p:cNvPr>
            <p:cNvGrpSpPr/>
            <p:nvPr/>
          </p:nvGrpSpPr>
          <p:grpSpPr>
            <a:xfrm>
              <a:off x="8891046" y="2090822"/>
              <a:ext cx="2964365" cy="2447924"/>
              <a:chOff x="8891046" y="2090822"/>
              <a:chExt cx="2964365" cy="2447924"/>
            </a:xfrm>
          </p:grpSpPr>
          <p:sp>
            <p:nvSpPr>
              <p:cNvPr id="321" name="Freeform: Shape 555">
                <a:extLst>
                  <a:ext uri="{FF2B5EF4-FFF2-40B4-BE49-F238E27FC236}">
                    <a16:creationId xmlns:a16="http://schemas.microsoft.com/office/drawing/2014/main" id="{32004154-51C5-4EE8-99C7-5A0BACEAD282}"/>
                  </a:ext>
                </a:extLst>
              </p:cNvPr>
              <p:cNvSpPr/>
              <p:nvPr/>
            </p:nvSpPr>
            <p:spPr>
              <a:xfrm>
                <a:off x="8891046" y="3913844"/>
                <a:ext cx="605241" cy="624902"/>
              </a:xfrm>
              <a:custGeom>
                <a:avLst/>
                <a:gdLst>
                  <a:gd name="connsiteX0" fmla="*/ 589022 w 605241"/>
                  <a:gd name="connsiteY0" fmla="*/ 308387 h 624902"/>
                  <a:gd name="connsiteX1" fmla="*/ 416333 w 605241"/>
                  <a:gd name="connsiteY1" fmla="*/ 624903 h 624902"/>
                  <a:gd name="connsiteX2" fmla="*/ 324417 w 605241"/>
                  <a:gd name="connsiteY2" fmla="*/ 580707 h 624902"/>
                  <a:gd name="connsiteX3" fmla="*/ 133917 w 605241"/>
                  <a:gd name="connsiteY3" fmla="*/ 480599 h 624902"/>
                  <a:gd name="connsiteX4" fmla="*/ 19617 w 605241"/>
                  <a:gd name="connsiteY4" fmla="*/ 344677 h 624902"/>
                  <a:gd name="connsiteX5" fmla="*/ 17998 w 605241"/>
                  <a:gd name="connsiteY5" fmla="*/ 170655 h 624902"/>
                  <a:gd name="connsiteX6" fmla="*/ 162302 w 605241"/>
                  <a:gd name="connsiteY6" fmla="*/ 83026 h 624902"/>
                  <a:gd name="connsiteX7" fmla="*/ 289270 w 605241"/>
                  <a:gd name="connsiteY7" fmla="*/ 155987 h 624902"/>
                  <a:gd name="connsiteX8" fmla="*/ 314606 w 605241"/>
                  <a:gd name="connsiteY8" fmla="*/ 66452 h 624902"/>
                  <a:gd name="connsiteX9" fmla="*/ 355183 w 605241"/>
                  <a:gd name="connsiteY9" fmla="*/ 25018 h 624902"/>
                  <a:gd name="connsiteX10" fmla="*/ 501296 w 605241"/>
                  <a:gd name="connsiteY10" fmla="*/ 13398 h 624902"/>
                  <a:gd name="connsiteX11" fmla="*/ 598832 w 605241"/>
                  <a:gd name="connsiteY11" fmla="*/ 142652 h 624902"/>
                  <a:gd name="connsiteX12" fmla="*/ 589022 w 605241"/>
                  <a:gd name="connsiteY12" fmla="*/ 308387 h 62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241" h="624902">
                    <a:moveTo>
                      <a:pt x="589022" y="308387"/>
                    </a:moveTo>
                    <a:cubicBezTo>
                      <a:pt x="558637" y="416210"/>
                      <a:pt x="476341" y="530224"/>
                      <a:pt x="416333" y="624903"/>
                    </a:cubicBezTo>
                    <a:cubicBezTo>
                      <a:pt x="397569" y="615378"/>
                      <a:pt x="363279" y="599185"/>
                      <a:pt x="324417" y="580707"/>
                    </a:cubicBezTo>
                    <a:cubicBezTo>
                      <a:pt x="252503" y="546417"/>
                      <a:pt x="164969" y="503935"/>
                      <a:pt x="133917" y="480599"/>
                    </a:cubicBezTo>
                    <a:cubicBezTo>
                      <a:pt x="85911" y="444785"/>
                      <a:pt x="43525" y="399637"/>
                      <a:pt x="19617" y="344677"/>
                    </a:cubicBezTo>
                    <a:cubicBezTo>
                      <a:pt x="-4291" y="289813"/>
                      <a:pt x="-8101" y="224472"/>
                      <a:pt x="17998" y="170655"/>
                    </a:cubicBezTo>
                    <a:cubicBezTo>
                      <a:pt x="44096" y="116839"/>
                      <a:pt x="102675" y="77787"/>
                      <a:pt x="162302" y="83026"/>
                    </a:cubicBezTo>
                    <a:cubicBezTo>
                      <a:pt x="212022" y="87407"/>
                      <a:pt x="254885" y="119792"/>
                      <a:pt x="289270" y="155987"/>
                    </a:cubicBezTo>
                    <a:cubicBezTo>
                      <a:pt x="287841" y="124364"/>
                      <a:pt x="297176" y="92741"/>
                      <a:pt x="314606" y="66452"/>
                    </a:cubicBezTo>
                    <a:cubicBezTo>
                      <a:pt x="325274" y="50164"/>
                      <a:pt x="338990" y="35972"/>
                      <a:pt x="355183" y="25018"/>
                    </a:cubicBezTo>
                    <a:cubicBezTo>
                      <a:pt x="397474" y="-3462"/>
                      <a:pt x="454910" y="-8033"/>
                      <a:pt x="501296" y="13398"/>
                    </a:cubicBezTo>
                    <a:cubicBezTo>
                      <a:pt x="552065" y="36829"/>
                      <a:pt x="586450" y="88169"/>
                      <a:pt x="598832" y="142652"/>
                    </a:cubicBezTo>
                    <a:cubicBezTo>
                      <a:pt x="611405" y="197135"/>
                      <a:pt x="604071" y="254571"/>
                      <a:pt x="589022" y="308387"/>
                    </a:cubicBezTo>
                    <a:close/>
                  </a:path>
                </a:pathLst>
              </a:custGeom>
              <a:solidFill>
                <a:srgbClr val="C94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2" name="Freeform: Shape 556">
                <a:extLst>
                  <a:ext uri="{FF2B5EF4-FFF2-40B4-BE49-F238E27FC236}">
                    <a16:creationId xmlns:a16="http://schemas.microsoft.com/office/drawing/2014/main" id="{E2DB5168-DB59-4C0B-BEB6-9A28C15502D0}"/>
                  </a:ext>
                </a:extLst>
              </p:cNvPr>
              <p:cNvSpPr/>
              <p:nvPr/>
            </p:nvSpPr>
            <p:spPr>
              <a:xfrm>
                <a:off x="9064167" y="2090822"/>
                <a:ext cx="2791244" cy="1916494"/>
              </a:xfrm>
              <a:custGeom>
                <a:avLst/>
                <a:gdLst>
                  <a:gd name="connsiteX0" fmla="*/ 2791245 w 2791244"/>
                  <a:gd name="connsiteY0" fmla="*/ 0 h 1916494"/>
                  <a:gd name="connsiteX1" fmla="*/ 668694 w 2791244"/>
                  <a:gd name="connsiteY1" fmla="*/ 258604 h 1916494"/>
                  <a:gd name="connsiteX2" fmla="*/ 509817 w 2791244"/>
                  <a:gd name="connsiteY2" fmla="*/ 241744 h 1916494"/>
                  <a:gd name="connsiteX3" fmla="*/ 369990 w 2791244"/>
                  <a:gd name="connsiteY3" fmla="*/ 309086 h 1916494"/>
                  <a:gd name="connsiteX4" fmla="*/ 276359 w 2791244"/>
                  <a:gd name="connsiteY4" fmla="*/ 345091 h 1916494"/>
                  <a:gd name="connsiteX5" fmla="*/ 226639 w 2791244"/>
                  <a:gd name="connsiteY5" fmla="*/ 424339 h 1916494"/>
                  <a:gd name="connsiteX6" fmla="*/ 515 w 2791244"/>
                  <a:gd name="connsiteY6" fmla="*/ 1153382 h 1916494"/>
                  <a:gd name="connsiteX7" fmla="*/ 160154 w 2791244"/>
                  <a:gd name="connsiteY7" fmla="*/ 1844516 h 1916494"/>
                  <a:gd name="connsiteX8" fmla="*/ 334938 w 2791244"/>
                  <a:gd name="connsiteY8" fmla="*/ 1911477 h 1916494"/>
                  <a:gd name="connsiteX9" fmla="*/ 510960 w 2791244"/>
                  <a:gd name="connsiteY9" fmla="*/ 1812131 h 1916494"/>
                  <a:gd name="connsiteX10" fmla="*/ 919582 w 2791244"/>
                  <a:gd name="connsiteY10" fmla="*/ 1426940 h 1916494"/>
                  <a:gd name="connsiteX11" fmla="*/ 930631 w 2791244"/>
                  <a:gd name="connsiteY11" fmla="*/ 1411319 h 1916494"/>
                  <a:gd name="connsiteX12" fmla="*/ 1644625 w 2791244"/>
                  <a:gd name="connsiteY12" fmla="*/ 996125 h 1916494"/>
                  <a:gd name="connsiteX13" fmla="*/ 2791150 w 2791244"/>
                  <a:gd name="connsiteY13" fmla="*/ 847725 h 1916494"/>
                  <a:gd name="connsiteX14" fmla="*/ 2791150 w 2791244"/>
                  <a:gd name="connsiteY14" fmla="*/ 0 h 1916494"/>
                  <a:gd name="connsiteX15" fmla="*/ 344272 w 2791244"/>
                  <a:gd name="connsiteY15" fmla="*/ 1495997 h 1916494"/>
                  <a:gd name="connsiteX16" fmla="*/ 331128 w 2791244"/>
                  <a:gd name="connsiteY16" fmla="*/ 1294829 h 1916494"/>
                  <a:gd name="connsiteX17" fmla="*/ 483718 w 2791244"/>
                  <a:gd name="connsiteY17" fmla="*/ 1375220 h 1916494"/>
                  <a:gd name="connsiteX18" fmla="*/ 344272 w 2791244"/>
                  <a:gd name="connsiteY18" fmla="*/ 1495997 h 191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791244" h="1916494">
                    <a:moveTo>
                      <a:pt x="2791245" y="0"/>
                    </a:moveTo>
                    <a:cubicBezTo>
                      <a:pt x="2248987" y="279559"/>
                      <a:pt x="1269055" y="367379"/>
                      <a:pt x="668694" y="258604"/>
                    </a:cubicBezTo>
                    <a:cubicBezTo>
                      <a:pt x="616116" y="249079"/>
                      <a:pt x="563157" y="238030"/>
                      <a:pt x="509817" y="241744"/>
                    </a:cubicBezTo>
                    <a:cubicBezTo>
                      <a:pt x="456572" y="245459"/>
                      <a:pt x="401803" y="266319"/>
                      <a:pt x="369990" y="309086"/>
                    </a:cubicBezTo>
                    <a:cubicBezTo>
                      <a:pt x="339891" y="300133"/>
                      <a:pt x="298933" y="323279"/>
                      <a:pt x="276359" y="345091"/>
                    </a:cubicBezTo>
                    <a:cubicBezTo>
                      <a:pt x="253785" y="366903"/>
                      <a:pt x="239783" y="395859"/>
                      <a:pt x="226639" y="424339"/>
                    </a:cubicBezTo>
                    <a:cubicBezTo>
                      <a:pt x="105481" y="741521"/>
                      <a:pt x="32805" y="959549"/>
                      <a:pt x="515" y="1153382"/>
                    </a:cubicBezTo>
                    <a:cubicBezTo>
                      <a:pt x="-7581" y="1306830"/>
                      <a:pt x="81287" y="1508665"/>
                      <a:pt x="160154" y="1844516"/>
                    </a:cubicBezTo>
                    <a:cubicBezTo>
                      <a:pt x="175680" y="1910715"/>
                      <a:pt x="268453" y="1925955"/>
                      <a:pt x="334938" y="1911477"/>
                    </a:cubicBezTo>
                    <a:cubicBezTo>
                      <a:pt x="401422" y="1896999"/>
                      <a:pt x="457906" y="1854708"/>
                      <a:pt x="510960" y="1812131"/>
                    </a:cubicBezTo>
                    <a:cubicBezTo>
                      <a:pt x="656978" y="1694688"/>
                      <a:pt x="793757" y="1565815"/>
                      <a:pt x="919582" y="1426940"/>
                    </a:cubicBezTo>
                    <a:cubicBezTo>
                      <a:pt x="923297" y="1421702"/>
                      <a:pt x="926917" y="1416558"/>
                      <a:pt x="930631" y="1411319"/>
                    </a:cubicBezTo>
                    <a:cubicBezTo>
                      <a:pt x="1207047" y="1370933"/>
                      <a:pt x="1465460" y="1210532"/>
                      <a:pt x="1644625" y="996125"/>
                    </a:cubicBezTo>
                    <a:cubicBezTo>
                      <a:pt x="1963713" y="925544"/>
                      <a:pt x="2464633" y="860679"/>
                      <a:pt x="2791150" y="847725"/>
                    </a:cubicBezTo>
                    <a:lnTo>
                      <a:pt x="2791150" y="0"/>
                    </a:lnTo>
                    <a:close/>
                    <a:moveTo>
                      <a:pt x="344272" y="1495997"/>
                    </a:moveTo>
                    <a:cubicBezTo>
                      <a:pt x="339891" y="1428941"/>
                      <a:pt x="335509" y="1361885"/>
                      <a:pt x="331128" y="1294829"/>
                    </a:cubicBezTo>
                    <a:cubicBezTo>
                      <a:pt x="387992" y="1308354"/>
                      <a:pt x="437332" y="1339691"/>
                      <a:pt x="483718" y="1375220"/>
                    </a:cubicBezTo>
                    <a:cubicBezTo>
                      <a:pt x="434665" y="1414177"/>
                      <a:pt x="393231" y="1457039"/>
                      <a:pt x="344272" y="1495997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3" name="Freeform: Shape 557">
                <a:extLst>
                  <a:ext uri="{FF2B5EF4-FFF2-40B4-BE49-F238E27FC236}">
                    <a16:creationId xmlns:a16="http://schemas.microsoft.com/office/drawing/2014/main" id="{99F2013A-73A0-4F8F-B1AB-5E870C9E917A}"/>
                  </a:ext>
                </a:extLst>
              </p:cNvPr>
              <p:cNvSpPr/>
              <p:nvPr/>
            </p:nvSpPr>
            <p:spPr>
              <a:xfrm>
                <a:off x="9237362" y="3123134"/>
                <a:ext cx="507440" cy="831134"/>
              </a:xfrm>
              <a:custGeom>
                <a:avLst/>
                <a:gdLst>
                  <a:gd name="connsiteX0" fmla="*/ 495975 w 507440"/>
                  <a:gd name="connsiteY0" fmla="*/ 2960 h 831134"/>
                  <a:gd name="connsiteX1" fmla="*/ 298617 w 507440"/>
                  <a:gd name="connsiteY1" fmla="*/ 338716 h 831134"/>
                  <a:gd name="connsiteX2" fmla="*/ 151932 w 507440"/>
                  <a:gd name="connsiteY2" fmla="*/ 473209 h 831134"/>
                  <a:gd name="connsiteX3" fmla="*/ 34489 w 507440"/>
                  <a:gd name="connsiteY3" fmla="*/ 623323 h 831134"/>
                  <a:gd name="connsiteX4" fmla="*/ 4675 w 507440"/>
                  <a:gd name="connsiteY4" fmla="*/ 723241 h 831134"/>
                  <a:gd name="connsiteX5" fmla="*/ 1342 w 507440"/>
                  <a:gd name="connsiteY5" fmla="*/ 775247 h 831134"/>
                  <a:gd name="connsiteX6" fmla="*/ 389 w 507440"/>
                  <a:gd name="connsiteY6" fmla="*/ 829921 h 831134"/>
                  <a:gd name="connsiteX7" fmla="*/ 2866 w 507440"/>
                  <a:gd name="connsiteY7" fmla="*/ 829921 h 831134"/>
                  <a:gd name="connsiteX8" fmla="*/ 4771 w 507440"/>
                  <a:gd name="connsiteY8" fmla="*/ 783058 h 831134"/>
                  <a:gd name="connsiteX9" fmla="*/ 16201 w 507440"/>
                  <a:gd name="connsiteY9" fmla="*/ 734480 h 831134"/>
                  <a:gd name="connsiteX10" fmla="*/ 50014 w 507440"/>
                  <a:gd name="connsiteY10" fmla="*/ 645802 h 831134"/>
                  <a:gd name="connsiteX11" fmla="*/ 166410 w 507440"/>
                  <a:gd name="connsiteY11" fmla="*/ 493498 h 831134"/>
                  <a:gd name="connsiteX12" fmla="*/ 311285 w 507440"/>
                  <a:gd name="connsiteY12" fmla="*/ 362529 h 831134"/>
                  <a:gd name="connsiteX13" fmla="*/ 419299 w 507440"/>
                  <a:gd name="connsiteY13" fmla="*/ 204985 h 831134"/>
                  <a:gd name="connsiteX14" fmla="*/ 507119 w 507440"/>
                  <a:gd name="connsiteY14" fmla="*/ 7627 h 831134"/>
                  <a:gd name="connsiteX15" fmla="*/ 495975 w 507440"/>
                  <a:gd name="connsiteY15" fmla="*/ 2960 h 831134"/>
                  <a:gd name="connsiteX16" fmla="*/ 495975 w 507440"/>
                  <a:gd name="connsiteY16" fmla="*/ 2960 h 83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7440" h="831134">
                    <a:moveTo>
                      <a:pt x="495975" y="2960"/>
                    </a:moveTo>
                    <a:cubicBezTo>
                      <a:pt x="441873" y="121451"/>
                      <a:pt x="385294" y="240133"/>
                      <a:pt x="298617" y="338716"/>
                    </a:cubicBezTo>
                    <a:cubicBezTo>
                      <a:pt x="254516" y="388913"/>
                      <a:pt x="201652" y="429109"/>
                      <a:pt x="151932" y="473209"/>
                    </a:cubicBezTo>
                    <a:cubicBezTo>
                      <a:pt x="103640" y="516072"/>
                      <a:pt x="62302" y="564649"/>
                      <a:pt x="34489" y="623323"/>
                    </a:cubicBezTo>
                    <a:cubicBezTo>
                      <a:pt x="19439" y="655137"/>
                      <a:pt x="10105" y="688570"/>
                      <a:pt x="4675" y="723241"/>
                    </a:cubicBezTo>
                    <a:cubicBezTo>
                      <a:pt x="1913" y="740671"/>
                      <a:pt x="2389" y="757721"/>
                      <a:pt x="1342" y="775247"/>
                    </a:cubicBezTo>
                    <a:cubicBezTo>
                      <a:pt x="199" y="793535"/>
                      <a:pt x="-468" y="811633"/>
                      <a:pt x="389" y="829921"/>
                    </a:cubicBezTo>
                    <a:cubicBezTo>
                      <a:pt x="484" y="831540"/>
                      <a:pt x="2866" y="831540"/>
                      <a:pt x="2866" y="829921"/>
                    </a:cubicBezTo>
                    <a:cubicBezTo>
                      <a:pt x="2675" y="814300"/>
                      <a:pt x="3247" y="798583"/>
                      <a:pt x="4771" y="783058"/>
                    </a:cubicBezTo>
                    <a:cubicBezTo>
                      <a:pt x="6390" y="766389"/>
                      <a:pt x="11819" y="750577"/>
                      <a:pt x="16201" y="734480"/>
                    </a:cubicBezTo>
                    <a:cubicBezTo>
                      <a:pt x="24583" y="703810"/>
                      <a:pt x="36679" y="674663"/>
                      <a:pt x="50014" y="645802"/>
                    </a:cubicBezTo>
                    <a:cubicBezTo>
                      <a:pt x="77446" y="586462"/>
                      <a:pt x="117928" y="536836"/>
                      <a:pt x="166410" y="493498"/>
                    </a:cubicBezTo>
                    <a:cubicBezTo>
                      <a:pt x="215083" y="450064"/>
                      <a:pt x="267661" y="411297"/>
                      <a:pt x="311285" y="362529"/>
                    </a:cubicBezTo>
                    <a:cubicBezTo>
                      <a:pt x="353957" y="314904"/>
                      <a:pt x="388724" y="260897"/>
                      <a:pt x="419299" y="204985"/>
                    </a:cubicBezTo>
                    <a:cubicBezTo>
                      <a:pt x="453970" y="141644"/>
                      <a:pt x="481783" y="75064"/>
                      <a:pt x="507119" y="7627"/>
                    </a:cubicBezTo>
                    <a:cubicBezTo>
                      <a:pt x="509405" y="1246"/>
                      <a:pt x="498832" y="-3231"/>
                      <a:pt x="495975" y="2960"/>
                    </a:cubicBezTo>
                    <a:lnTo>
                      <a:pt x="495975" y="2960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4" name="Freeform: Shape 558">
                <a:extLst>
                  <a:ext uri="{FF2B5EF4-FFF2-40B4-BE49-F238E27FC236}">
                    <a16:creationId xmlns:a16="http://schemas.microsoft.com/office/drawing/2014/main" id="{A1F30857-DE7D-4517-99F4-4C699FCC8F61}"/>
                  </a:ext>
                </a:extLst>
              </p:cNvPr>
              <p:cNvSpPr/>
              <p:nvPr/>
            </p:nvSpPr>
            <p:spPr>
              <a:xfrm>
                <a:off x="9402780" y="2804892"/>
                <a:ext cx="324309" cy="357902"/>
              </a:xfrm>
              <a:custGeom>
                <a:avLst/>
                <a:gdLst>
                  <a:gd name="connsiteX0" fmla="*/ 611 w 324309"/>
                  <a:gd name="connsiteY0" fmla="*/ 7258 h 357902"/>
                  <a:gd name="connsiteX1" fmla="*/ 140533 w 324309"/>
                  <a:gd name="connsiteY1" fmla="*/ 222618 h 357902"/>
                  <a:gd name="connsiteX2" fmla="*/ 219210 w 324309"/>
                  <a:gd name="connsiteY2" fmla="*/ 310438 h 357902"/>
                  <a:gd name="connsiteX3" fmla="*/ 314460 w 324309"/>
                  <a:gd name="connsiteY3" fmla="*/ 357873 h 357902"/>
                  <a:gd name="connsiteX4" fmla="*/ 317127 w 324309"/>
                  <a:gd name="connsiteY4" fmla="*/ 337966 h 357902"/>
                  <a:gd name="connsiteX5" fmla="*/ 227020 w 324309"/>
                  <a:gd name="connsiteY5" fmla="*/ 286626 h 357902"/>
                  <a:gd name="connsiteX6" fmla="*/ 152440 w 324309"/>
                  <a:gd name="connsiteY6" fmla="*/ 201472 h 357902"/>
                  <a:gd name="connsiteX7" fmla="*/ 8993 w 324309"/>
                  <a:gd name="connsiteY7" fmla="*/ 2305 h 357902"/>
                  <a:gd name="connsiteX8" fmla="*/ 611 w 324309"/>
                  <a:gd name="connsiteY8" fmla="*/ 7258 h 357902"/>
                  <a:gd name="connsiteX9" fmla="*/ 611 w 324309"/>
                  <a:gd name="connsiteY9" fmla="*/ 7258 h 35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4309" h="357902">
                    <a:moveTo>
                      <a:pt x="611" y="7258"/>
                    </a:moveTo>
                    <a:cubicBezTo>
                      <a:pt x="40045" y="83743"/>
                      <a:pt x="87193" y="155086"/>
                      <a:pt x="140533" y="222618"/>
                    </a:cubicBezTo>
                    <a:cubicBezTo>
                      <a:pt x="164822" y="253288"/>
                      <a:pt x="189873" y="284435"/>
                      <a:pt x="219210" y="310438"/>
                    </a:cubicBezTo>
                    <a:cubicBezTo>
                      <a:pt x="245785" y="333965"/>
                      <a:pt x="278074" y="355301"/>
                      <a:pt x="314460" y="357873"/>
                    </a:cubicBezTo>
                    <a:cubicBezTo>
                      <a:pt x="326080" y="358730"/>
                      <a:pt x="327985" y="341014"/>
                      <a:pt x="317127" y="337966"/>
                    </a:cubicBezTo>
                    <a:cubicBezTo>
                      <a:pt x="282170" y="328250"/>
                      <a:pt x="253405" y="311677"/>
                      <a:pt x="227020" y="286626"/>
                    </a:cubicBezTo>
                    <a:cubicBezTo>
                      <a:pt x="199684" y="260718"/>
                      <a:pt x="176062" y="230809"/>
                      <a:pt x="152440" y="201472"/>
                    </a:cubicBezTo>
                    <a:cubicBezTo>
                      <a:pt x="101195" y="137750"/>
                      <a:pt x="53761" y="70694"/>
                      <a:pt x="8993" y="2305"/>
                    </a:cubicBezTo>
                    <a:cubicBezTo>
                      <a:pt x="5659" y="-2934"/>
                      <a:pt x="-2246" y="1638"/>
                      <a:pt x="611" y="7258"/>
                    </a:cubicBezTo>
                    <a:lnTo>
                      <a:pt x="611" y="7258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5" name="Freeform: Shape 559">
                <a:extLst>
                  <a:ext uri="{FF2B5EF4-FFF2-40B4-BE49-F238E27FC236}">
                    <a16:creationId xmlns:a16="http://schemas.microsoft.com/office/drawing/2014/main" id="{9B988716-1428-4B09-96E8-F42347DBBB24}"/>
                  </a:ext>
                </a:extLst>
              </p:cNvPr>
              <p:cNvSpPr/>
              <p:nvPr/>
            </p:nvSpPr>
            <p:spPr>
              <a:xfrm>
                <a:off x="9294943" y="2939369"/>
                <a:ext cx="298850" cy="155593"/>
              </a:xfrm>
              <a:custGeom>
                <a:avLst/>
                <a:gdLst>
                  <a:gd name="connsiteX0" fmla="*/ 1101 w 298850"/>
                  <a:gd name="connsiteY0" fmla="*/ 4321 h 155593"/>
                  <a:gd name="connsiteX1" fmla="*/ 108162 w 298850"/>
                  <a:gd name="connsiteY1" fmla="*/ 130241 h 155593"/>
                  <a:gd name="connsiteX2" fmla="*/ 195697 w 298850"/>
                  <a:gd name="connsiteY2" fmla="*/ 155387 h 155593"/>
                  <a:gd name="connsiteX3" fmla="*/ 251228 w 298850"/>
                  <a:gd name="connsiteY3" fmla="*/ 152339 h 155593"/>
                  <a:gd name="connsiteX4" fmla="*/ 297710 w 298850"/>
                  <a:gd name="connsiteY4" fmla="*/ 138719 h 155593"/>
                  <a:gd name="connsiteX5" fmla="*/ 296948 w 298850"/>
                  <a:gd name="connsiteY5" fmla="*/ 132432 h 155593"/>
                  <a:gd name="connsiteX6" fmla="*/ 251228 w 298850"/>
                  <a:gd name="connsiteY6" fmla="*/ 132718 h 155593"/>
                  <a:gd name="connsiteX7" fmla="*/ 197983 w 298850"/>
                  <a:gd name="connsiteY7" fmla="*/ 135480 h 155593"/>
                  <a:gd name="connsiteX8" fmla="*/ 109686 w 298850"/>
                  <a:gd name="connsiteY8" fmla="*/ 108334 h 155593"/>
                  <a:gd name="connsiteX9" fmla="*/ 3483 w 298850"/>
                  <a:gd name="connsiteY9" fmla="*/ 320 h 155593"/>
                  <a:gd name="connsiteX10" fmla="*/ 1101 w 298850"/>
                  <a:gd name="connsiteY10" fmla="*/ 4321 h 155593"/>
                  <a:gd name="connsiteX11" fmla="*/ 1101 w 298850"/>
                  <a:gd name="connsiteY11" fmla="*/ 4321 h 155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8850" h="155593">
                    <a:moveTo>
                      <a:pt x="1101" y="4321"/>
                    </a:moveTo>
                    <a:cubicBezTo>
                      <a:pt x="47298" y="36610"/>
                      <a:pt x="59680" y="99475"/>
                      <a:pt x="108162" y="130241"/>
                    </a:cubicBezTo>
                    <a:cubicBezTo>
                      <a:pt x="134070" y="146624"/>
                      <a:pt x="165312" y="154054"/>
                      <a:pt x="195697" y="155387"/>
                    </a:cubicBezTo>
                    <a:cubicBezTo>
                      <a:pt x="214271" y="156149"/>
                      <a:pt x="232845" y="154721"/>
                      <a:pt x="251228" y="152339"/>
                    </a:cubicBezTo>
                    <a:cubicBezTo>
                      <a:pt x="267420" y="150244"/>
                      <a:pt x="285327" y="150244"/>
                      <a:pt x="297710" y="138719"/>
                    </a:cubicBezTo>
                    <a:cubicBezTo>
                      <a:pt x="299424" y="137099"/>
                      <a:pt x="299234" y="133480"/>
                      <a:pt x="296948" y="132432"/>
                    </a:cubicBezTo>
                    <a:cubicBezTo>
                      <a:pt x="282089" y="125860"/>
                      <a:pt x="266944" y="130813"/>
                      <a:pt x="251228" y="132718"/>
                    </a:cubicBezTo>
                    <a:cubicBezTo>
                      <a:pt x="233607" y="134813"/>
                      <a:pt x="215795" y="136147"/>
                      <a:pt x="197983" y="135480"/>
                    </a:cubicBezTo>
                    <a:cubicBezTo>
                      <a:pt x="166836" y="134337"/>
                      <a:pt x="135118" y="127098"/>
                      <a:pt x="109686" y="108334"/>
                    </a:cubicBezTo>
                    <a:cubicBezTo>
                      <a:pt x="68157" y="77663"/>
                      <a:pt x="51584" y="23466"/>
                      <a:pt x="3483" y="320"/>
                    </a:cubicBezTo>
                    <a:cubicBezTo>
                      <a:pt x="720" y="-1108"/>
                      <a:pt x="-1375" y="2606"/>
                      <a:pt x="1101" y="4321"/>
                    </a:cubicBezTo>
                    <a:lnTo>
                      <a:pt x="1101" y="4321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6" name="Freeform: Shape 560">
                <a:extLst>
                  <a:ext uri="{FF2B5EF4-FFF2-40B4-BE49-F238E27FC236}">
                    <a16:creationId xmlns:a16="http://schemas.microsoft.com/office/drawing/2014/main" id="{E1E31B4A-F292-469D-BE13-7F5486BDC1FB}"/>
                  </a:ext>
                </a:extLst>
              </p:cNvPr>
              <p:cNvSpPr/>
              <p:nvPr/>
            </p:nvSpPr>
            <p:spPr>
              <a:xfrm>
                <a:off x="9374245" y="3079762"/>
                <a:ext cx="109905" cy="528442"/>
              </a:xfrm>
              <a:custGeom>
                <a:avLst/>
                <a:gdLst>
                  <a:gd name="connsiteX0" fmla="*/ 95345 w 109905"/>
                  <a:gd name="connsiteY0" fmla="*/ 4041 h 528442"/>
                  <a:gd name="connsiteX1" fmla="*/ 20765 w 109905"/>
                  <a:gd name="connsiteY1" fmla="*/ 115864 h 528442"/>
                  <a:gd name="connsiteX2" fmla="*/ 1143 w 109905"/>
                  <a:gd name="connsiteY2" fmla="*/ 167204 h 528442"/>
                  <a:gd name="connsiteX3" fmla="*/ 0 w 109905"/>
                  <a:gd name="connsiteY3" fmla="*/ 236927 h 528442"/>
                  <a:gd name="connsiteX4" fmla="*/ 21050 w 109905"/>
                  <a:gd name="connsiteY4" fmla="*/ 522106 h 528442"/>
                  <a:gd name="connsiteX5" fmla="*/ 38481 w 109905"/>
                  <a:gd name="connsiteY5" fmla="*/ 519724 h 528442"/>
                  <a:gd name="connsiteX6" fmla="*/ 19717 w 109905"/>
                  <a:gd name="connsiteY6" fmla="*/ 243880 h 528442"/>
                  <a:gd name="connsiteX7" fmla="*/ 20098 w 109905"/>
                  <a:gd name="connsiteY7" fmla="*/ 176443 h 528442"/>
                  <a:gd name="connsiteX8" fmla="*/ 24955 w 109905"/>
                  <a:gd name="connsiteY8" fmla="*/ 141963 h 528442"/>
                  <a:gd name="connsiteX9" fmla="*/ 41624 w 109905"/>
                  <a:gd name="connsiteY9" fmla="*/ 119389 h 528442"/>
                  <a:gd name="connsiteX10" fmla="*/ 108966 w 109905"/>
                  <a:gd name="connsiteY10" fmla="*/ 11947 h 528442"/>
                  <a:gd name="connsiteX11" fmla="*/ 95345 w 109905"/>
                  <a:gd name="connsiteY11" fmla="*/ 4041 h 528442"/>
                  <a:gd name="connsiteX12" fmla="*/ 95345 w 109905"/>
                  <a:gd name="connsiteY12" fmla="*/ 4041 h 52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9905" h="528442">
                    <a:moveTo>
                      <a:pt x="95345" y="4041"/>
                    </a:moveTo>
                    <a:cubicBezTo>
                      <a:pt x="74390" y="43855"/>
                      <a:pt x="49149" y="80908"/>
                      <a:pt x="20765" y="115864"/>
                    </a:cubicBezTo>
                    <a:cubicBezTo>
                      <a:pt x="7715" y="131962"/>
                      <a:pt x="2000" y="146344"/>
                      <a:pt x="1143" y="167204"/>
                    </a:cubicBezTo>
                    <a:cubicBezTo>
                      <a:pt x="191" y="190445"/>
                      <a:pt x="0" y="213686"/>
                      <a:pt x="0" y="236927"/>
                    </a:cubicBezTo>
                    <a:cubicBezTo>
                      <a:pt x="0" y="332082"/>
                      <a:pt x="5810" y="428189"/>
                      <a:pt x="21050" y="522106"/>
                    </a:cubicBezTo>
                    <a:cubicBezTo>
                      <a:pt x="22669" y="531916"/>
                      <a:pt x="39624" y="529726"/>
                      <a:pt x="38481" y="519724"/>
                    </a:cubicBezTo>
                    <a:cubicBezTo>
                      <a:pt x="28480" y="427903"/>
                      <a:pt x="20669" y="336273"/>
                      <a:pt x="19717" y="243880"/>
                    </a:cubicBezTo>
                    <a:cubicBezTo>
                      <a:pt x="19431" y="221401"/>
                      <a:pt x="19621" y="198922"/>
                      <a:pt x="20098" y="176443"/>
                    </a:cubicBezTo>
                    <a:cubicBezTo>
                      <a:pt x="20383" y="164918"/>
                      <a:pt x="19526" y="152536"/>
                      <a:pt x="24955" y="141963"/>
                    </a:cubicBezTo>
                    <a:cubicBezTo>
                      <a:pt x="29242" y="133676"/>
                      <a:pt x="35909" y="126723"/>
                      <a:pt x="41624" y="119389"/>
                    </a:cubicBezTo>
                    <a:cubicBezTo>
                      <a:pt x="67913" y="85956"/>
                      <a:pt x="90297" y="50142"/>
                      <a:pt x="108966" y="11947"/>
                    </a:cubicBezTo>
                    <a:cubicBezTo>
                      <a:pt x="113538" y="2898"/>
                      <a:pt x="100203" y="-5103"/>
                      <a:pt x="95345" y="4041"/>
                    </a:cubicBezTo>
                    <a:lnTo>
                      <a:pt x="95345" y="4041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7" name="Freeform: Shape 561">
                <a:extLst>
                  <a:ext uri="{FF2B5EF4-FFF2-40B4-BE49-F238E27FC236}">
                    <a16:creationId xmlns:a16="http://schemas.microsoft.com/office/drawing/2014/main" id="{354B4799-4295-4172-AE2D-E2D1222B40EC}"/>
                  </a:ext>
                </a:extLst>
              </p:cNvPr>
              <p:cNvSpPr/>
              <p:nvPr/>
            </p:nvSpPr>
            <p:spPr>
              <a:xfrm>
                <a:off x="9621569" y="3115913"/>
                <a:ext cx="36020" cy="104349"/>
              </a:xfrm>
              <a:custGeom>
                <a:avLst/>
                <a:gdLst>
                  <a:gd name="connsiteX0" fmla="*/ 22519 w 36020"/>
                  <a:gd name="connsiteY0" fmla="*/ 6180 h 104349"/>
                  <a:gd name="connsiteX1" fmla="*/ 17661 w 36020"/>
                  <a:gd name="connsiteY1" fmla="*/ 51519 h 104349"/>
                  <a:gd name="connsiteX2" fmla="*/ 10517 w 36020"/>
                  <a:gd name="connsiteY2" fmla="*/ 72760 h 104349"/>
                  <a:gd name="connsiteX3" fmla="*/ 421 w 36020"/>
                  <a:gd name="connsiteY3" fmla="*/ 94191 h 104349"/>
                  <a:gd name="connsiteX4" fmla="*/ 5088 w 36020"/>
                  <a:gd name="connsiteY4" fmla="*/ 103716 h 104349"/>
                  <a:gd name="connsiteX5" fmla="*/ 15089 w 36020"/>
                  <a:gd name="connsiteY5" fmla="*/ 100382 h 104349"/>
                  <a:gd name="connsiteX6" fmla="*/ 25853 w 36020"/>
                  <a:gd name="connsiteY6" fmla="*/ 78094 h 104349"/>
                  <a:gd name="connsiteX7" fmla="*/ 32520 w 36020"/>
                  <a:gd name="connsiteY7" fmla="*/ 54757 h 104349"/>
                  <a:gd name="connsiteX8" fmla="*/ 35378 w 36020"/>
                  <a:gd name="connsiteY8" fmla="*/ 6180 h 104349"/>
                  <a:gd name="connsiteX9" fmla="*/ 22519 w 36020"/>
                  <a:gd name="connsiteY9" fmla="*/ 6180 h 104349"/>
                  <a:gd name="connsiteX10" fmla="*/ 22519 w 36020"/>
                  <a:gd name="connsiteY10" fmla="*/ 6180 h 10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20" h="104349">
                    <a:moveTo>
                      <a:pt x="22519" y="6180"/>
                    </a:moveTo>
                    <a:cubicBezTo>
                      <a:pt x="23090" y="21515"/>
                      <a:pt x="21566" y="36660"/>
                      <a:pt x="17661" y="51519"/>
                    </a:cubicBezTo>
                    <a:cubicBezTo>
                      <a:pt x="15756" y="58758"/>
                      <a:pt x="13375" y="65902"/>
                      <a:pt x="10517" y="72760"/>
                    </a:cubicBezTo>
                    <a:cubicBezTo>
                      <a:pt x="7469" y="79999"/>
                      <a:pt x="3374" y="86857"/>
                      <a:pt x="421" y="94191"/>
                    </a:cubicBezTo>
                    <a:cubicBezTo>
                      <a:pt x="-1103" y="97810"/>
                      <a:pt x="1754" y="102382"/>
                      <a:pt x="5088" y="103716"/>
                    </a:cubicBezTo>
                    <a:cubicBezTo>
                      <a:pt x="9089" y="105335"/>
                      <a:pt x="12708" y="103716"/>
                      <a:pt x="15089" y="100382"/>
                    </a:cubicBezTo>
                    <a:cubicBezTo>
                      <a:pt x="19947" y="93905"/>
                      <a:pt x="23090" y="85714"/>
                      <a:pt x="25853" y="78094"/>
                    </a:cubicBezTo>
                    <a:cubicBezTo>
                      <a:pt x="28615" y="70474"/>
                      <a:pt x="30901" y="62758"/>
                      <a:pt x="32520" y="54757"/>
                    </a:cubicBezTo>
                    <a:cubicBezTo>
                      <a:pt x="35854" y="38755"/>
                      <a:pt x="36806" y="22372"/>
                      <a:pt x="35378" y="6180"/>
                    </a:cubicBezTo>
                    <a:cubicBezTo>
                      <a:pt x="34616" y="-1916"/>
                      <a:pt x="22138" y="-2202"/>
                      <a:pt x="22519" y="6180"/>
                    </a:cubicBezTo>
                    <a:lnTo>
                      <a:pt x="22519" y="6180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8" name="Freeform: Shape 562">
                <a:extLst>
                  <a:ext uri="{FF2B5EF4-FFF2-40B4-BE49-F238E27FC236}">
                    <a16:creationId xmlns:a16="http://schemas.microsoft.com/office/drawing/2014/main" id="{2577AC19-8E9A-4BAC-99A3-B5C6FD4BE3FD}"/>
                  </a:ext>
                </a:extLst>
              </p:cNvPr>
              <p:cNvSpPr/>
              <p:nvPr/>
            </p:nvSpPr>
            <p:spPr>
              <a:xfrm>
                <a:off x="9433847" y="3205723"/>
                <a:ext cx="260467" cy="49909"/>
              </a:xfrm>
              <a:custGeom>
                <a:avLst/>
                <a:gdLst>
                  <a:gd name="connsiteX0" fmla="*/ 5263 w 260467"/>
                  <a:gd name="connsiteY0" fmla="*/ 45529 h 49909"/>
                  <a:gd name="connsiteX1" fmla="*/ 135184 w 260467"/>
                  <a:gd name="connsiteY1" fmla="*/ 32861 h 49909"/>
                  <a:gd name="connsiteX2" fmla="*/ 197858 w 260467"/>
                  <a:gd name="connsiteY2" fmla="*/ 19812 h 49909"/>
                  <a:gd name="connsiteX3" fmla="*/ 224147 w 260467"/>
                  <a:gd name="connsiteY3" fmla="*/ 25431 h 49909"/>
                  <a:gd name="connsiteX4" fmla="*/ 242435 w 260467"/>
                  <a:gd name="connsiteY4" fmla="*/ 45529 h 49909"/>
                  <a:gd name="connsiteX5" fmla="*/ 260437 w 260467"/>
                  <a:gd name="connsiteY5" fmla="*/ 40671 h 49909"/>
                  <a:gd name="connsiteX6" fmla="*/ 225862 w 260467"/>
                  <a:gd name="connsiteY6" fmla="*/ 3905 h 49909"/>
                  <a:gd name="connsiteX7" fmla="*/ 160711 w 260467"/>
                  <a:gd name="connsiteY7" fmla="*/ 6858 h 49909"/>
                  <a:gd name="connsiteX8" fmla="*/ 5167 w 260467"/>
                  <a:gd name="connsiteY8" fmla="*/ 34766 h 49909"/>
                  <a:gd name="connsiteX9" fmla="*/ 5263 w 260467"/>
                  <a:gd name="connsiteY9" fmla="*/ 45529 h 49909"/>
                  <a:gd name="connsiteX10" fmla="*/ 5263 w 260467"/>
                  <a:gd name="connsiteY10" fmla="*/ 45529 h 4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0467" h="49909">
                    <a:moveTo>
                      <a:pt x="5263" y="45529"/>
                    </a:moveTo>
                    <a:cubicBezTo>
                      <a:pt x="49363" y="45624"/>
                      <a:pt x="92131" y="42862"/>
                      <a:pt x="135184" y="32861"/>
                    </a:cubicBezTo>
                    <a:cubicBezTo>
                      <a:pt x="155758" y="28098"/>
                      <a:pt x="176617" y="20193"/>
                      <a:pt x="197858" y="19812"/>
                    </a:cubicBezTo>
                    <a:cubicBezTo>
                      <a:pt x="207002" y="19621"/>
                      <a:pt x="216051" y="21145"/>
                      <a:pt x="224147" y="25431"/>
                    </a:cubicBezTo>
                    <a:cubicBezTo>
                      <a:pt x="233291" y="30289"/>
                      <a:pt x="236815" y="37338"/>
                      <a:pt x="242435" y="45529"/>
                    </a:cubicBezTo>
                    <a:cubicBezTo>
                      <a:pt x="247388" y="52768"/>
                      <a:pt x="261199" y="50958"/>
                      <a:pt x="260437" y="40671"/>
                    </a:cubicBezTo>
                    <a:cubicBezTo>
                      <a:pt x="259104" y="22383"/>
                      <a:pt x="241959" y="9525"/>
                      <a:pt x="225862" y="3905"/>
                    </a:cubicBezTo>
                    <a:cubicBezTo>
                      <a:pt x="204621" y="-3620"/>
                      <a:pt x="181761" y="1047"/>
                      <a:pt x="160711" y="6858"/>
                    </a:cubicBezTo>
                    <a:cubicBezTo>
                      <a:pt x="110133" y="20859"/>
                      <a:pt x="57650" y="32099"/>
                      <a:pt x="5167" y="34766"/>
                    </a:cubicBezTo>
                    <a:cubicBezTo>
                      <a:pt x="-1691" y="35052"/>
                      <a:pt x="-1786" y="45529"/>
                      <a:pt x="5263" y="45529"/>
                    </a:cubicBezTo>
                    <a:lnTo>
                      <a:pt x="5263" y="45529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9" name="Freeform: Shape 563">
                <a:extLst>
                  <a:ext uri="{FF2B5EF4-FFF2-40B4-BE49-F238E27FC236}">
                    <a16:creationId xmlns:a16="http://schemas.microsoft.com/office/drawing/2014/main" id="{D32748E7-2C51-417E-9EB1-10B9DCFF3D97}"/>
                  </a:ext>
                </a:extLst>
              </p:cNvPr>
              <p:cNvSpPr/>
              <p:nvPr/>
            </p:nvSpPr>
            <p:spPr>
              <a:xfrm>
                <a:off x="9211245" y="3239575"/>
                <a:ext cx="175194" cy="46173"/>
              </a:xfrm>
              <a:custGeom>
                <a:avLst/>
                <a:gdLst>
                  <a:gd name="connsiteX0" fmla="*/ 166238 w 175194"/>
                  <a:gd name="connsiteY0" fmla="*/ 1009 h 46173"/>
                  <a:gd name="connsiteX1" fmla="*/ 86609 w 175194"/>
                  <a:gd name="connsiteY1" fmla="*/ 28251 h 46173"/>
                  <a:gd name="connsiteX2" fmla="*/ 4122 w 175194"/>
                  <a:gd name="connsiteY2" fmla="*/ 23679 h 46173"/>
                  <a:gd name="connsiteX3" fmla="*/ 1931 w 175194"/>
                  <a:gd name="connsiteY3" fmla="*/ 31584 h 46173"/>
                  <a:gd name="connsiteX4" fmla="*/ 42794 w 175194"/>
                  <a:gd name="connsiteY4" fmla="*/ 45205 h 46173"/>
                  <a:gd name="connsiteX5" fmla="*/ 88895 w 175194"/>
                  <a:gd name="connsiteY5" fmla="*/ 44253 h 46173"/>
                  <a:gd name="connsiteX6" fmla="*/ 172334 w 175194"/>
                  <a:gd name="connsiteY6" fmla="*/ 11677 h 46173"/>
                  <a:gd name="connsiteX7" fmla="*/ 166238 w 175194"/>
                  <a:gd name="connsiteY7" fmla="*/ 1009 h 46173"/>
                  <a:gd name="connsiteX8" fmla="*/ 166238 w 175194"/>
                  <a:gd name="connsiteY8" fmla="*/ 1009 h 46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194" h="46173">
                    <a:moveTo>
                      <a:pt x="166238" y="1009"/>
                    </a:moveTo>
                    <a:cubicBezTo>
                      <a:pt x="142044" y="16249"/>
                      <a:pt x="114993" y="25393"/>
                      <a:pt x="86609" y="28251"/>
                    </a:cubicBezTo>
                    <a:cubicBezTo>
                      <a:pt x="59081" y="31013"/>
                      <a:pt x="31459" y="26727"/>
                      <a:pt x="4122" y="23679"/>
                    </a:cubicBezTo>
                    <a:cubicBezTo>
                      <a:pt x="-259" y="23202"/>
                      <a:pt x="-1402" y="29584"/>
                      <a:pt x="1931" y="31584"/>
                    </a:cubicBezTo>
                    <a:cubicBezTo>
                      <a:pt x="14885" y="39204"/>
                      <a:pt x="27839" y="43586"/>
                      <a:pt x="42794" y="45205"/>
                    </a:cubicBezTo>
                    <a:cubicBezTo>
                      <a:pt x="58034" y="46824"/>
                      <a:pt x="73655" y="46348"/>
                      <a:pt x="88895" y="44253"/>
                    </a:cubicBezTo>
                    <a:cubicBezTo>
                      <a:pt x="118708" y="40062"/>
                      <a:pt x="147569" y="28632"/>
                      <a:pt x="172334" y="11677"/>
                    </a:cubicBezTo>
                    <a:cubicBezTo>
                      <a:pt x="178906" y="7200"/>
                      <a:pt x="173000" y="-3277"/>
                      <a:pt x="166238" y="1009"/>
                    </a:cubicBezTo>
                    <a:lnTo>
                      <a:pt x="166238" y="1009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0" name="Freeform: Shape 564">
                <a:extLst>
                  <a:ext uri="{FF2B5EF4-FFF2-40B4-BE49-F238E27FC236}">
                    <a16:creationId xmlns:a16="http://schemas.microsoft.com/office/drawing/2014/main" id="{08AE3E7F-7025-4459-9F84-C605263107DE}"/>
                  </a:ext>
                </a:extLst>
              </p:cNvPr>
              <p:cNvSpPr/>
              <p:nvPr/>
            </p:nvSpPr>
            <p:spPr>
              <a:xfrm>
                <a:off x="9498976" y="3626992"/>
                <a:ext cx="153736" cy="119652"/>
              </a:xfrm>
              <a:custGeom>
                <a:avLst/>
                <a:gdLst>
                  <a:gd name="connsiteX0" fmla="*/ 1189 w 153736"/>
                  <a:gd name="connsiteY0" fmla="*/ 4403 h 119652"/>
                  <a:gd name="connsiteX1" fmla="*/ 83104 w 153736"/>
                  <a:gd name="connsiteY1" fmla="*/ 55267 h 119652"/>
                  <a:gd name="connsiteX2" fmla="*/ 117490 w 153736"/>
                  <a:gd name="connsiteY2" fmla="*/ 87747 h 119652"/>
                  <a:gd name="connsiteX3" fmla="*/ 133111 w 153736"/>
                  <a:gd name="connsiteY3" fmla="*/ 105559 h 119652"/>
                  <a:gd name="connsiteX4" fmla="*/ 149589 w 153736"/>
                  <a:gd name="connsiteY4" fmla="*/ 119561 h 119652"/>
                  <a:gd name="connsiteX5" fmla="*/ 153685 w 153736"/>
                  <a:gd name="connsiteY5" fmla="*/ 116417 h 119652"/>
                  <a:gd name="connsiteX6" fmla="*/ 143969 w 153736"/>
                  <a:gd name="connsiteY6" fmla="*/ 96320 h 119652"/>
                  <a:gd name="connsiteX7" fmla="*/ 128253 w 153736"/>
                  <a:gd name="connsiteY7" fmla="*/ 78603 h 119652"/>
                  <a:gd name="connsiteX8" fmla="*/ 90534 w 153736"/>
                  <a:gd name="connsiteY8" fmla="*/ 45456 h 119652"/>
                  <a:gd name="connsiteX9" fmla="*/ 2809 w 153736"/>
                  <a:gd name="connsiteY9" fmla="*/ 117 h 119652"/>
                  <a:gd name="connsiteX10" fmla="*/ 1189 w 153736"/>
                  <a:gd name="connsiteY10" fmla="*/ 4403 h 119652"/>
                  <a:gd name="connsiteX11" fmla="*/ 1189 w 153736"/>
                  <a:gd name="connsiteY11" fmla="*/ 4403 h 11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736" h="119652">
                    <a:moveTo>
                      <a:pt x="1189" y="4403"/>
                    </a:moveTo>
                    <a:cubicBezTo>
                      <a:pt x="30622" y="17453"/>
                      <a:pt x="58149" y="34883"/>
                      <a:pt x="83104" y="55267"/>
                    </a:cubicBezTo>
                    <a:cubicBezTo>
                      <a:pt x="95392" y="65268"/>
                      <a:pt x="106726" y="76222"/>
                      <a:pt x="117490" y="87747"/>
                    </a:cubicBezTo>
                    <a:cubicBezTo>
                      <a:pt x="122919" y="93557"/>
                      <a:pt x="128062" y="99463"/>
                      <a:pt x="133111" y="105559"/>
                    </a:cubicBezTo>
                    <a:cubicBezTo>
                      <a:pt x="137397" y="110798"/>
                      <a:pt x="142636" y="117941"/>
                      <a:pt x="149589" y="119561"/>
                    </a:cubicBezTo>
                    <a:cubicBezTo>
                      <a:pt x="151780" y="120037"/>
                      <a:pt x="153494" y="118608"/>
                      <a:pt x="153685" y="116417"/>
                    </a:cubicBezTo>
                    <a:cubicBezTo>
                      <a:pt x="154351" y="108988"/>
                      <a:pt x="148446" y="101749"/>
                      <a:pt x="143969" y="96320"/>
                    </a:cubicBezTo>
                    <a:cubicBezTo>
                      <a:pt x="139016" y="90224"/>
                      <a:pt x="133777" y="84318"/>
                      <a:pt x="128253" y="78603"/>
                    </a:cubicBezTo>
                    <a:cubicBezTo>
                      <a:pt x="116728" y="66506"/>
                      <a:pt x="103869" y="55553"/>
                      <a:pt x="90534" y="45456"/>
                    </a:cubicBezTo>
                    <a:cubicBezTo>
                      <a:pt x="64054" y="25454"/>
                      <a:pt x="34241" y="10595"/>
                      <a:pt x="2809" y="117"/>
                    </a:cubicBezTo>
                    <a:cubicBezTo>
                      <a:pt x="523" y="-740"/>
                      <a:pt x="-1287" y="3356"/>
                      <a:pt x="1189" y="4403"/>
                    </a:cubicBezTo>
                    <a:lnTo>
                      <a:pt x="1189" y="4403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1" name="Freeform: Shape 565">
                <a:extLst>
                  <a:ext uri="{FF2B5EF4-FFF2-40B4-BE49-F238E27FC236}">
                    <a16:creationId xmlns:a16="http://schemas.microsoft.com/office/drawing/2014/main" id="{B7032A56-8EB8-4A51-AC1F-22712B7E9DC0}"/>
                  </a:ext>
                </a:extLst>
              </p:cNvPr>
              <p:cNvSpPr/>
              <p:nvPr/>
            </p:nvSpPr>
            <p:spPr>
              <a:xfrm>
                <a:off x="9564401" y="3590707"/>
                <a:ext cx="128402" cy="89051"/>
              </a:xfrm>
              <a:custGeom>
                <a:avLst/>
                <a:gdLst>
                  <a:gd name="connsiteX0" fmla="*/ 3582 w 128402"/>
                  <a:gd name="connsiteY0" fmla="*/ 9827 h 89051"/>
                  <a:gd name="connsiteX1" fmla="*/ 65494 w 128402"/>
                  <a:gd name="connsiteY1" fmla="*/ 41355 h 89051"/>
                  <a:gd name="connsiteX2" fmla="*/ 91116 w 128402"/>
                  <a:gd name="connsiteY2" fmla="*/ 64787 h 89051"/>
                  <a:gd name="connsiteX3" fmla="*/ 103308 w 128402"/>
                  <a:gd name="connsiteY3" fmla="*/ 77264 h 89051"/>
                  <a:gd name="connsiteX4" fmla="*/ 117882 w 128402"/>
                  <a:gd name="connsiteY4" fmla="*/ 88885 h 89051"/>
                  <a:gd name="connsiteX5" fmla="*/ 128169 w 128402"/>
                  <a:gd name="connsiteY5" fmla="*/ 78598 h 89051"/>
                  <a:gd name="connsiteX6" fmla="*/ 116072 w 128402"/>
                  <a:gd name="connsiteY6" fmla="*/ 64405 h 89051"/>
                  <a:gd name="connsiteX7" fmla="*/ 101975 w 128402"/>
                  <a:gd name="connsiteY7" fmla="*/ 52499 h 89051"/>
                  <a:gd name="connsiteX8" fmla="*/ 71876 w 128402"/>
                  <a:gd name="connsiteY8" fmla="*/ 30020 h 89051"/>
                  <a:gd name="connsiteX9" fmla="*/ 6344 w 128402"/>
                  <a:gd name="connsiteY9" fmla="*/ 112 h 89051"/>
                  <a:gd name="connsiteX10" fmla="*/ 3582 w 128402"/>
                  <a:gd name="connsiteY10" fmla="*/ 9827 h 89051"/>
                  <a:gd name="connsiteX11" fmla="*/ 3582 w 128402"/>
                  <a:gd name="connsiteY11" fmla="*/ 9827 h 89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402" h="89051">
                    <a:moveTo>
                      <a:pt x="3582" y="9827"/>
                    </a:moveTo>
                    <a:cubicBezTo>
                      <a:pt x="26346" y="15352"/>
                      <a:pt x="47492" y="26496"/>
                      <a:pt x="65494" y="41355"/>
                    </a:cubicBezTo>
                    <a:cubicBezTo>
                      <a:pt x="74448" y="48689"/>
                      <a:pt x="82925" y="56595"/>
                      <a:pt x="91116" y="64787"/>
                    </a:cubicBezTo>
                    <a:cubicBezTo>
                      <a:pt x="95212" y="68882"/>
                      <a:pt x="99308" y="73073"/>
                      <a:pt x="103308" y="77264"/>
                    </a:cubicBezTo>
                    <a:cubicBezTo>
                      <a:pt x="107499" y="81550"/>
                      <a:pt x="111690" y="87742"/>
                      <a:pt x="117882" y="88885"/>
                    </a:cubicBezTo>
                    <a:cubicBezTo>
                      <a:pt x="124263" y="90028"/>
                      <a:pt x="129597" y="85170"/>
                      <a:pt x="128169" y="78598"/>
                    </a:cubicBezTo>
                    <a:cubicBezTo>
                      <a:pt x="126835" y="72311"/>
                      <a:pt x="120739" y="68406"/>
                      <a:pt x="116072" y="64405"/>
                    </a:cubicBezTo>
                    <a:cubicBezTo>
                      <a:pt x="111405" y="60405"/>
                      <a:pt x="106737" y="56405"/>
                      <a:pt x="101975" y="52499"/>
                    </a:cubicBezTo>
                    <a:cubicBezTo>
                      <a:pt x="92259" y="44593"/>
                      <a:pt x="82258" y="36878"/>
                      <a:pt x="71876" y="30020"/>
                    </a:cubicBezTo>
                    <a:cubicBezTo>
                      <a:pt x="51683" y="16590"/>
                      <a:pt x="30252" y="5160"/>
                      <a:pt x="6344" y="112"/>
                    </a:cubicBezTo>
                    <a:cubicBezTo>
                      <a:pt x="-38" y="-1126"/>
                      <a:pt x="-2705" y="8303"/>
                      <a:pt x="3582" y="9827"/>
                    </a:cubicBezTo>
                    <a:lnTo>
                      <a:pt x="3582" y="9827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2" name="Freeform: Shape 566">
                <a:extLst>
                  <a:ext uri="{FF2B5EF4-FFF2-40B4-BE49-F238E27FC236}">
                    <a16:creationId xmlns:a16="http://schemas.microsoft.com/office/drawing/2014/main" id="{6C2A2715-1847-47D9-861B-E05EE7681904}"/>
                  </a:ext>
                </a:extLst>
              </p:cNvPr>
              <p:cNvSpPr/>
              <p:nvPr/>
            </p:nvSpPr>
            <p:spPr>
              <a:xfrm>
                <a:off x="9649012" y="2979757"/>
                <a:ext cx="66659" cy="151035"/>
              </a:xfrm>
              <a:custGeom>
                <a:avLst/>
                <a:gdLst>
                  <a:gd name="connsiteX0" fmla="*/ 66418 w 66659"/>
                  <a:gd name="connsiteY0" fmla="*/ 144527 h 151035"/>
                  <a:gd name="connsiteX1" fmla="*/ 41748 w 66659"/>
                  <a:gd name="connsiteY1" fmla="*/ 69565 h 151035"/>
                  <a:gd name="connsiteX2" fmla="*/ 27175 w 66659"/>
                  <a:gd name="connsiteY2" fmla="*/ 34323 h 151035"/>
                  <a:gd name="connsiteX3" fmla="*/ 7649 w 66659"/>
                  <a:gd name="connsiteY3" fmla="*/ 1176 h 151035"/>
                  <a:gd name="connsiteX4" fmla="*/ 28 w 66659"/>
                  <a:gd name="connsiteY4" fmla="*/ 4319 h 151035"/>
                  <a:gd name="connsiteX5" fmla="*/ 12601 w 66659"/>
                  <a:gd name="connsiteY5" fmla="*/ 39752 h 151035"/>
                  <a:gd name="connsiteX6" fmla="*/ 28032 w 66659"/>
                  <a:gd name="connsiteY6" fmla="*/ 74709 h 151035"/>
                  <a:gd name="connsiteX7" fmla="*/ 56226 w 66659"/>
                  <a:gd name="connsiteY7" fmla="*/ 147289 h 151035"/>
                  <a:gd name="connsiteX8" fmla="*/ 66418 w 66659"/>
                  <a:gd name="connsiteY8" fmla="*/ 144527 h 151035"/>
                  <a:gd name="connsiteX9" fmla="*/ 66418 w 66659"/>
                  <a:gd name="connsiteY9" fmla="*/ 144527 h 151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59" h="151035">
                    <a:moveTo>
                      <a:pt x="66418" y="144527"/>
                    </a:moveTo>
                    <a:cubicBezTo>
                      <a:pt x="59179" y="119286"/>
                      <a:pt x="51273" y="94044"/>
                      <a:pt x="41748" y="69565"/>
                    </a:cubicBezTo>
                    <a:cubicBezTo>
                      <a:pt x="37081" y="57754"/>
                      <a:pt x="32223" y="45943"/>
                      <a:pt x="27175" y="34323"/>
                    </a:cubicBezTo>
                    <a:cubicBezTo>
                      <a:pt x="22126" y="22607"/>
                      <a:pt x="16888" y="10320"/>
                      <a:pt x="7649" y="1176"/>
                    </a:cubicBezTo>
                    <a:cubicBezTo>
                      <a:pt x="5172" y="-1301"/>
                      <a:pt x="-448" y="318"/>
                      <a:pt x="28" y="4319"/>
                    </a:cubicBezTo>
                    <a:cubicBezTo>
                      <a:pt x="1648" y="16892"/>
                      <a:pt x="7268" y="28417"/>
                      <a:pt x="12601" y="39752"/>
                    </a:cubicBezTo>
                    <a:cubicBezTo>
                      <a:pt x="17935" y="51277"/>
                      <a:pt x="23079" y="62993"/>
                      <a:pt x="28032" y="74709"/>
                    </a:cubicBezTo>
                    <a:cubicBezTo>
                      <a:pt x="38033" y="98712"/>
                      <a:pt x="47749" y="122715"/>
                      <a:pt x="56226" y="147289"/>
                    </a:cubicBezTo>
                    <a:cubicBezTo>
                      <a:pt x="58417" y="153766"/>
                      <a:pt x="68323" y="151194"/>
                      <a:pt x="66418" y="144527"/>
                    </a:cubicBezTo>
                    <a:lnTo>
                      <a:pt x="66418" y="144527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3" name="Freeform: Shape 567">
                <a:extLst>
                  <a:ext uri="{FF2B5EF4-FFF2-40B4-BE49-F238E27FC236}">
                    <a16:creationId xmlns:a16="http://schemas.microsoft.com/office/drawing/2014/main" id="{B5A00445-B3F4-4D24-949F-7953B1E92DF8}"/>
                  </a:ext>
                </a:extLst>
              </p:cNvPr>
              <p:cNvSpPr/>
              <p:nvPr/>
            </p:nvSpPr>
            <p:spPr>
              <a:xfrm>
                <a:off x="9763470" y="3009225"/>
                <a:ext cx="60700" cy="89455"/>
              </a:xfrm>
              <a:custGeom>
                <a:avLst/>
                <a:gdLst>
                  <a:gd name="connsiteX0" fmla="*/ 8919 w 60700"/>
                  <a:gd name="connsiteY0" fmla="*/ 87532 h 89455"/>
                  <a:gd name="connsiteX1" fmla="*/ 37685 w 60700"/>
                  <a:gd name="connsiteY1" fmla="*/ 47241 h 89455"/>
                  <a:gd name="connsiteX2" fmla="*/ 50639 w 60700"/>
                  <a:gd name="connsiteY2" fmla="*/ 26667 h 89455"/>
                  <a:gd name="connsiteX3" fmla="*/ 60640 w 60700"/>
                  <a:gd name="connsiteY3" fmla="*/ 4188 h 89455"/>
                  <a:gd name="connsiteX4" fmla="*/ 55116 w 60700"/>
                  <a:gd name="connsiteY4" fmla="*/ 950 h 89455"/>
                  <a:gd name="connsiteX5" fmla="*/ 41495 w 60700"/>
                  <a:gd name="connsiteY5" fmla="*/ 20381 h 89455"/>
                  <a:gd name="connsiteX6" fmla="*/ 28636 w 60700"/>
                  <a:gd name="connsiteY6" fmla="*/ 41907 h 89455"/>
                  <a:gd name="connsiteX7" fmla="*/ 919 w 60700"/>
                  <a:gd name="connsiteY7" fmla="*/ 82770 h 89455"/>
                  <a:gd name="connsiteX8" fmla="*/ 8919 w 60700"/>
                  <a:gd name="connsiteY8" fmla="*/ 87532 h 89455"/>
                  <a:gd name="connsiteX9" fmla="*/ 8919 w 60700"/>
                  <a:gd name="connsiteY9" fmla="*/ 87532 h 89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700" h="89455">
                    <a:moveTo>
                      <a:pt x="8919" y="87532"/>
                    </a:moveTo>
                    <a:cubicBezTo>
                      <a:pt x="19016" y="74483"/>
                      <a:pt x="28636" y="61053"/>
                      <a:pt x="37685" y="47241"/>
                    </a:cubicBezTo>
                    <a:cubicBezTo>
                      <a:pt x="42162" y="40478"/>
                      <a:pt x="46448" y="33620"/>
                      <a:pt x="50639" y="26667"/>
                    </a:cubicBezTo>
                    <a:cubicBezTo>
                      <a:pt x="54640" y="20000"/>
                      <a:pt x="59116" y="11999"/>
                      <a:pt x="60640" y="4188"/>
                    </a:cubicBezTo>
                    <a:cubicBezTo>
                      <a:pt x="61212" y="1045"/>
                      <a:pt x="57592" y="-1432"/>
                      <a:pt x="55116" y="950"/>
                    </a:cubicBezTo>
                    <a:cubicBezTo>
                      <a:pt x="49687" y="6284"/>
                      <a:pt x="45305" y="13809"/>
                      <a:pt x="41495" y="20381"/>
                    </a:cubicBezTo>
                    <a:cubicBezTo>
                      <a:pt x="37399" y="27620"/>
                      <a:pt x="33113" y="34859"/>
                      <a:pt x="28636" y="41907"/>
                    </a:cubicBezTo>
                    <a:cubicBezTo>
                      <a:pt x="19969" y="55909"/>
                      <a:pt x="10634" y="69530"/>
                      <a:pt x="919" y="82770"/>
                    </a:cubicBezTo>
                    <a:cubicBezTo>
                      <a:pt x="-2701" y="87722"/>
                      <a:pt x="5300" y="92104"/>
                      <a:pt x="8919" y="87532"/>
                    </a:cubicBezTo>
                    <a:lnTo>
                      <a:pt x="8919" y="87532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4" name="Freeform: Shape 568">
                <a:extLst>
                  <a:ext uri="{FF2B5EF4-FFF2-40B4-BE49-F238E27FC236}">
                    <a16:creationId xmlns:a16="http://schemas.microsoft.com/office/drawing/2014/main" id="{E12EF19C-96B3-4C31-9BD2-CA26E80CEEF8}"/>
                  </a:ext>
                </a:extLst>
              </p:cNvPr>
              <p:cNvSpPr/>
              <p:nvPr/>
            </p:nvSpPr>
            <p:spPr>
              <a:xfrm>
                <a:off x="9230512" y="3569397"/>
                <a:ext cx="169158" cy="51789"/>
              </a:xfrm>
              <a:custGeom>
                <a:avLst/>
                <a:gdLst>
                  <a:gd name="connsiteX0" fmla="*/ 160592 w 169158"/>
                  <a:gd name="connsiteY0" fmla="*/ 752 h 51789"/>
                  <a:gd name="connsiteX1" fmla="*/ 84392 w 169158"/>
                  <a:gd name="connsiteY1" fmla="*/ 30566 h 51789"/>
                  <a:gd name="connsiteX2" fmla="*/ 44768 w 169158"/>
                  <a:gd name="connsiteY2" fmla="*/ 36471 h 51789"/>
                  <a:gd name="connsiteX3" fmla="*/ 4287 w 169158"/>
                  <a:gd name="connsiteY3" fmla="*/ 38948 h 51789"/>
                  <a:gd name="connsiteX4" fmla="*/ 4287 w 169158"/>
                  <a:gd name="connsiteY4" fmla="*/ 50473 h 51789"/>
                  <a:gd name="connsiteX5" fmla="*/ 46578 w 169158"/>
                  <a:gd name="connsiteY5" fmla="*/ 49330 h 51789"/>
                  <a:gd name="connsiteX6" fmla="*/ 87440 w 169158"/>
                  <a:gd name="connsiteY6" fmla="*/ 41138 h 51789"/>
                  <a:gd name="connsiteX7" fmla="*/ 166497 w 169158"/>
                  <a:gd name="connsiteY7" fmla="*/ 10468 h 51789"/>
                  <a:gd name="connsiteX8" fmla="*/ 160592 w 169158"/>
                  <a:gd name="connsiteY8" fmla="*/ 752 h 51789"/>
                  <a:gd name="connsiteX9" fmla="*/ 160592 w 169158"/>
                  <a:gd name="connsiteY9" fmla="*/ 752 h 51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9158" h="51789">
                    <a:moveTo>
                      <a:pt x="160592" y="752"/>
                    </a:moveTo>
                    <a:cubicBezTo>
                      <a:pt x="136779" y="13897"/>
                      <a:pt x="111062" y="24755"/>
                      <a:pt x="84392" y="30566"/>
                    </a:cubicBezTo>
                    <a:cubicBezTo>
                      <a:pt x="71343" y="33423"/>
                      <a:pt x="58103" y="35423"/>
                      <a:pt x="44768" y="36471"/>
                    </a:cubicBezTo>
                    <a:cubicBezTo>
                      <a:pt x="31242" y="37614"/>
                      <a:pt x="17622" y="36852"/>
                      <a:pt x="4287" y="38948"/>
                    </a:cubicBezTo>
                    <a:cubicBezTo>
                      <a:pt x="-1524" y="39900"/>
                      <a:pt x="-1333" y="49425"/>
                      <a:pt x="4287" y="50473"/>
                    </a:cubicBezTo>
                    <a:cubicBezTo>
                      <a:pt x="18193" y="53140"/>
                      <a:pt x="32576" y="51235"/>
                      <a:pt x="46578" y="49330"/>
                    </a:cubicBezTo>
                    <a:cubicBezTo>
                      <a:pt x="60389" y="47425"/>
                      <a:pt x="74010" y="44758"/>
                      <a:pt x="87440" y="41138"/>
                    </a:cubicBezTo>
                    <a:cubicBezTo>
                      <a:pt x="114967" y="33804"/>
                      <a:pt x="141351" y="24089"/>
                      <a:pt x="166497" y="10468"/>
                    </a:cubicBezTo>
                    <a:cubicBezTo>
                      <a:pt x="172689" y="7039"/>
                      <a:pt x="166974" y="-2772"/>
                      <a:pt x="160592" y="752"/>
                    </a:cubicBezTo>
                    <a:lnTo>
                      <a:pt x="160592" y="752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5" name="Freeform: Shape 569">
                <a:extLst>
                  <a:ext uri="{FF2B5EF4-FFF2-40B4-BE49-F238E27FC236}">
                    <a16:creationId xmlns:a16="http://schemas.microsoft.com/office/drawing/2014/main" id="{34BE5BE3-D270-4A1C-94C6-76FAB6FDC31F}"/>
                  </a:ext>
                </a:extLst>
              </p:cNvPr>
              <p:cNvSpPr/>
              <p:nvPr/>
            </p:nvSpPr>
            <p:spPr>
              <a:xfrm>
                <a:off x="9240064" y="3793369"/>
                <a:ext cx="265957" cy="213435"/>
              </a:xfrm>
              <a:custGeom>
                <a:avLst/>
                <a:gdLst>
                  <a:gd name="connsiteX0" fmla="*/ 156754 w 265957"/>
                  <a:gd name="connsiteY0" fmla="*/ 212930 h 213435"/>
                  <a:gd name="connsiteX1" fmla="*/ 222001 w 265957"/>
                  <a:gd name="connsiteY1" fmla="*/ 175211 h 213435"/>
                  <a:gd name="connsiteX2" fmla="*/ 247813 w 265957"/>
                  <a:gd name="connsiteY2" fmla="*/ 154446 h 213435"/>
                  <a:gd name="connsiteX3" fmla="*/ 265911 w 265957"/>
                  <a:gd name="connsiteY3" fmla="*/ 129967 h 213435"/>
                  <a:gd name="connsiteX4" fmla="*/ 245813 w 265957"/>
                  <a:gd name="connsiteY4" fmla="*/ 71293 h 213435"/>
                  <a:gd name="connsiteX5" fmla="*/ 206284 w 265957"/>
                  <a:gd name="connsiteY5" fmla="*/ 27002 h 213435"/>
                  <a:gd name="connsiteX6" fmla="*/ 148944 w 265957"/>
                  <a:gd name="connsiteY6" fmla="*/ 46 h 213435"/>
                  <a:gd name="connsiteX7" fmla="*/ 130561 w 265957"/>
                  <a:gd name="connsiteY7" fmla="*/ 5475 h 213435"/>
                  <a:gd name="connsiteX8" fmla="*/ 33787 w 265957"/>
                  <a:gd name="connsiteY8" fmla="*/ 83009 h 213435"/>
                  <a:gd name="connsiteX9" fmla="*/ 1306 w 265957"/>
                  <a:gd name="connsiteY9" fmla="*/ 142159 h 213435"/>
                  <a:gd name="connsiteX10" fmla="*/ 5497 w 265957"/>
                  <a:gd name="connsiteY10" fmla="*/ 181688 h 213435"/>
                  <a:gd name="connsiteX11" fmla="*/ 8641 w 265957"/>
                  <a:gd name="connsiteY11" fmla="*/ 179878 h 213435"/>
                  <a:gd name="connsiteX12" fmla="*/ 12070 w 265957"/>
                  <a:gd name="connsiteY12" fmla="*/ 145207 h 213435"/>
                  <a:gd name="connsiteX13" fmla="*/ 36358 w 265957"/>
                  <a:gd name="connsiteY13" fmla="*/ 100249 h 213435"/>
                  <a:gd name="connsiteX14" fmla="*/ 123512 w 265957"/>
                  <a:gd name="connsiteY14" fmla="*/ 24620 h 213435"/>
                  <a:gd name="connsiteX15" fmla="*/ 146467 w 265957"/>
                  <a:gd name="connsiteY15" fmla="*/ 15857 h 213435"/>
                  <a:gd name="connsiteX16" fmla="*/ 149706 w 265957"/>
                  <a:gd name="connsiteY16" fmla="*/ 16905 h 213435"/>
                  <a:gd name="connsiteX17" fmla="*/ 175709 w 265957"/>
                  <a:gd name="connsiteY17" fmla="*/ 28716 h 213435"/>
                  <a:gd name="connsiteX18" fmla="*/ 241717 w 265957"/>
                  <a:gd name="connsiteY18" fmla="*/ 106535 h 213435"/>
                  <a:gd name="connsiteX19" fmla="*/ 241432 w 265957"/>
                  <a:gd name="connsiteY19" fmla="*/ 136634 h 213435"/>
                  <a:gd name="connsiteX20" fmla="*/ 215047 w 265957"/>
                  <a:gd name="connsiteY20" fmla="*/ 159780 h 213435"/>
                  <a:gd name="connsiteX21" fmla="*/ 152754 w 265957"/>
                  <a:gd name="connsiteY21" fmla="*/ 198928 h 213435"/>
                  <a:gd name="connsiteX22" fmla="*/ 156754 w 265957"/>
                  <a:gd name="connsiteY22" fmla="*/ 212930 h 213435"/>
                  <a:gd name="connsiteX23" fmla="*/ 156754 w 265957"/>
                  <a:gd name="connsiteY23" fmla="*/ 212930 h 21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65957" h="213435">
                    <a:moveTo>
                      <a:pt x="156754" y="212930"/>
                    </a:moveTo>
                    <a:cubicBezTo>
                      <a:pt x="180662" y="203976"/>
                      <a:pt x="201903" y="190641"/>
                      <a:pt x="222001" y="175211"/>
                    </a:cubicBezTo>
                    <a:cubicBezTo>
                      <a:pt x="230764" y="168448"/>
                      <a:pt x="239336" y="161495"/>
                      <a:pt x="247813" y="154446"/>
                    </a:cubicBezTo>
                    <a:cubicBezTo>
                      <a:pt x="255814" y="147779"/>
                      <a:pt x="265339" y="141302"/>
                      <a:pt x="265911" y="129967"/>
                    </a:cubicBezTo>
                    <a:cubicBezTo>
                      <a:pt x="266768" y="110536"/>
                      <a:pt x="255529" y="87485"/>
                      <a:pt x="245813" y="71293"/>
                    </a:cubicBezTo>
                    <a:cubicBezTo>
                      <a:pt x="235526" y="54148"/>
                      <a:pt x="222191" y="39098"/>
                      <a:pt x="206284" y="27002"/>
                    </a:cubicBezTo>
                    <a:cubicBezTo>
                      <a:pt x="190759" y="15095"/>
                      <a:pt x="169042" y="1570"/>
                      <a:pt x="148944" y="46"/>
                    </a:cubicBezTo>
                    <a:cubicBezTo>
                      <a:pt x="142562" y="-430"/>
                      <a:pt x="136276" y="2903"/>
                      <a:pt x="130561" y="5475"/>
                    </a:cubicBezTo>
                    <a:cubicBezTo>
                      <a:pt x="92651" y="22049"/>
                      <a:pt x="59314" y="50814"/>
                      <a:pt x="33787" y="83009"/>
                    </a:cubicBezTo>
                    <a:cubicBezTo>
                      <a:pt x="20452" y="99773"/>
                      <a:pt x="5878" y="120728"/>
                      <a:pt x="1306" y="142159"/>
                    </a:cubicBezTo>
                    <a:cubicBezTo>
                      <a:pt x="-1170" y="153875"/>
                      <a:pt x="-313" y="170924"/>
                      <a:pt x="5497" y="181688"/>
                    </a:cubicBezTo>
                    <a:cubicBezTo>
                      <a:pt x="6640" y="183783"/>
                      <a:pt x="9498" y="181973"/>
                      <a:pt x="8641" y="179878"/>
                    </a:cubicBezTo>
                    <a:cubicBezTo>
                      <a:pt x="2926" y="167400"/>
                      <a:pt x="7498" y="157018"/>
                      <a:pt x="12070" y="145207"/>
                    </a:cubicBezTo>
                    <a:cubicBezTo>
                      <a:pt x="18451" y="128919"/>
                      <a:pt x="25881" y="114441"/>
                      <a:pt x="36358" y="100249"/>
                    </a:cubicBezTo>
                    <a:cubicBezTo>
                      <a:pt x="58933" y="69578"/>
                      <a:pt x="89317" y="41765"/>
                      <a:pt x="123512" y="24620"/>
                    </a:cubicBezTo>
                    <a:cubicBezTo>
                      <a:pt x="129894" y="21382"/>
                      <a:pt x="139133" y="16143"/>
                      <a:pt x="146467" y="15857"/>
                    </a:cubicBezTo>
                    <a:cubicBezTo>
                      <a:pt x="150468" y="15667"/>
                      <a:pt x="146372" y="15667"/>
                      <a:pt x="149706" y="16905"/>
                    </a:cubicBezTo>
                    <a:cubicBezTo>
                      <a:pt x="158659" y="20239"/>
                      <a:pt x="167422" y="23954"/>
                      <a:pt x="175709" y="28716"/>
                    </a:cubicBezTo>
                    <a:cubicBezTo>
                      <a:pt x="205618" y="45671"/>
                      <a:pt x="230383" y="73960"/>
                      <a:pt x="241717" y="106535"/>
                    </a:cubicBezTo>
                    <a:cubicBezTo>
                      <a:pt x="245242" y="116727"/>
                      <a:pt x="250385" y="128348"/>
                      <a:pt x="241432" y="136634"/>
                    </a:cubicBezTo>
                    <a:cubicBezTo>
                      <a:pt x="232859" y="144540"/>
                      <a:pt x="224096" y="152255"/>
                      <a:pt x="215047" y="159780"/>
                    </a:cubicBezTo>
                    <a:cubicBezTo>
                      <a:pt x="196093" y="175496"/>
                      <a:pt x="175614" y="189689"/>
                      <a:pt x="152754" y="198928"/>
                    </a:cubicBezTo>
                    <a:cubicBezTo>
                      <a:pt x="144181" y="202166"/>
                      <a:pt x="147706" y="216263"/>
                      <a:pt x="156754" y="212930"/>
                    </a:cubicBezTo>
                    <a:lnTo>
                      <a:pt x="156754" y="212930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6" name="Freeform: Shape 570">
                <a:extLst>
                  <a:ext uri="{FF2B5EF4-FFF2-40B4-BE49-F238E27FC236}">
                    <a16:creationId xmlns:a16="http://schemas.microsoft.com/office/drawing/2014/main" id="{1ABFB20F-7B89-4045-B3C1-02A2DF36A634}"/>
                  </a:ext>
                </a:extLst>
              </p:cNvPr>
              <p:cNvSpPr/>
              <p:nvPr/>
            </p:nvSpPr>
            <p:spPr>
              <a:xfrm>
                <a:off x="9373172" y="2395703"/>
                <a:ext cx="238435" cy="31180"/>
              </a:xfrm>
              <a:custGeom>
                <a:avLst/>
                <a:gdLst>
                  <a:gd name="connsiteX0" fmla="*/ 234435 w 238435"/>
                  <a:gd name="connsiteY0" fmla="*/ 22874 h 31180"/>
                  <a:gd name="connsiteX1" fmla="*/ 106895 w 238435"/>
                  <a:gd name="connsiteY1" fmla="*/ 6014 h 31180"/>
                  <a:gd name="connsiteX2" fmla="*/ 46506 w 238435"/>
                  <a:gd name="connsiteY2" fmla="*/ 109 h 31180"/>
                  <a:gd name="connsiteX3" fmla="*/ 1263 w 238435"/>
                  <a:gd name="connsiteY3" fmla="*/ 12587 h 31180"/>
                  <a:gd name="connsiteX4" fmla="*/ 5358 w 238435"/>
                  <a:gd name="connsiteY4" fmla="*/ 19730 h 31180"/>
                  <a:gd name="connsiteX5" fmla="*/ 115848 w 238435"/>
                  <a:gd name="connsiteY5" fmla="*/ 22969 h 31180"/>
                  <a:gd name="connsiteX6" fmla="*/ 234435 w 238435"/>
                  <a:gd name="connsiteY6" fmla="*/ 31160 h 31180"/>
                  <a:gd name="connsiteX7" fmla="*/ 234435 w 238435"/>
                  <a:gd name="connsiteY7" fmla="*/ 22874 h 31180"/>
                  <a:gd name="connsiteX8" fmla="*/ 234435 w 238435"/>
                  <a:gd name="connsiteY8" fmla="*/ 22874 h 3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435" h="31180">
                    <a:moveTo>
                      <a:pt x="234435" y="22874"/>
                    </a:moveTo>
                    <a:cubicBezTo>
                      <a:pt x="191858" y="17921"/>
                      <a:pt x="149567" y="10682"/>
                      <a:pt x="106895" y="6014"/>
                    </a:cubicBezTo>
                    <a:cubicBezTo>
                      <a:pt x="86797" y="3824"/>
                      <a:pt x="66604" y="871"/>
                      <a:pt x="46506" y="109"/>
                    </a:cubicBezTo>
                    <a:cubicBezTo>
                      <a:pt x="30314" y="-463"/>
                      <a:pt x="13359" y="871"/>
                      <a:pt x="1263" y="12587"/>
                    </a:cubicBezTo>
                    <a:cubicBezTo>
                      <a:pt x="-1881" y="15635"/>
                      <a:pt x="1358" y="20683"/>
                      <a:pt x="5358" y="19730"/>
                    </a:cubicBezTo>
                    <a:cubicBezTo>
                      <a:pt x="41172" y="10777"/>
                      <a:pt x="79653" y="19635"/>
                      <a:pt x="115848" y="22969"/>
                    </a:cubicBezTo>
                    <a:cubicBezTo>
                      <a:pt x="155282" y="26588"/>
                      <a:pt x="195001" y="27731"/>
                      <a:pt x="234435" y="31160"/>
                    </a:cubicBezTo>
                    <a:cubicBezTo>
                      <a:pt x="239864" y="31637"/>
                      <a:pt x="239673" y="23445"/>
                      <a:pt x="234435" y="22874"/>
                    </a:cubicBezTo>
                    <a:lnTo>
                      <a:pt x="234435" y="22874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7" name="Freeform: Shape 571">
                <a:extLst>
                  <a:ext uri="{FF2B5EF4-FFF2-40B4-BE49-F238E27FC236}">
                    <a16:creationId xmlns:a16="http://schemas.microsoft.com/office/drawing/2014/main" id="{D5EDECF0-B4EE-452D-BDCC-6C4C32802703}"/>
                  </a:ext>
                </a:extLst>
              </p:cNvPr>
              <p:cNvSpPr/>
              <p:nvPr/>
            </p:nvSpPr>
            <p:spPr>
              <a:xfrm>
                <a:off x="10104952" y="3307086"/>
                <a:ext cx="61508" cy="170818"/>
              </a:xfrm>
              <a:custGeom>
                <a:avLst/>
                <a:gdLst>
                  <a:gd name="connsiteX0" fmla="*/ 8908 w 61508"/>
                  <a:gd name="connsiteY0" fmla="*/ 168384 h 170818"/>
                  <a:gd name="connsiteX1" fmla="*/ 61486 w 61508"/>
                  <a:gd name="connsiteY1" fmla="*/ 3888 h 170818"/>
                  <a:gd name="connsiteX2" fmla="*/ 53676 w 61508"/>
                  <a:gd name="connsiteY2" fmla="*/ 2840 h 170818"/>
                  <a:gd name="connsiteX3" fmla="*/ 526 w 61508"/>
                  <a:gd name="connsiteY3" fmla="*/ 163527 h 170818"/>
                  <a:gd name="connsiteX4" fmla="*/ 8908 w 61508"/>
                  <a:gd name="connsiteY4" fmla="*/ 168384 h 170818"/>
                  <a:gd name="connsiteX5" fmla="*/ 8908 w 61508"/>
                  <a:gd name="connsiteY5" fmla="*/ 168384 h 17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508" h="170818">
                    <a:moveTo>
                      <a:pt x="8908" y="168384"/>
                    </a:moveTo>
                    <a:cubicBezTo>
                      <a:pt x="35674" y="117426"/>
                      <a:pt x="55771" y="61419"/>
                      <a:pt x="61486" y="3888"/>
                    </a:cubicBezTo>
                    <a:cubicBezTo>
                      <a:pt x="61963" y="-589"/>
                      <a:pt x="54628" y="-1542"/>
                      <a:pt x="53676" y="2840"/>
                    </a:cubicBezTo>
                    <a:cubicBezTo>
                      <a:pt x="41865" y="58561"/>
                      <a:pt x="26244" y="112568"/>
                      <a:pt x="526" y="163527"/>
                    </a:cubicBezTo>
                    <a:cubicBezTo>
                      <a:pt x="-2141" y="169051"/>
                      <a:pt x="6051" y="173909"/>
                      <a:pt x="8908" y="168384"/>
                    </a:cubicBezTo>
                    <a:lnTo>
                      <a:pt x="8908" y="168384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360" name="Graphic 15">
            <a:extLst>
              <a:ext uri="{FF2B5EF4-FFF2-40B4-BE49-F238E27FC236}">
                <a16:creationId xmlns:a16="http://schemas.microsoft.com/office/drawing/2014/main" id="{2D8ED275-12DF-4CBD-8B61-0D37BBBB4973}"/>
              </a:ext>
            </a:extLst>
          </p:cNvPr>
          <p:cNvGrpSpPr/>
          <p:nvPr/>
        </p:nvGrpSpPr>
        <p:grpSpPr>
          <a:xfrm rot="14450969">
            <a:off x="9424614" y="4503986"/>
            <a:ext cx="3245092" cy="2408164"/>
            <a:chOff x="2452687" y="704817"/>
            <a:chExt cx="7284752" cy="5449856"/>
          </a:xfrm>
        </p:grpSpPr>
        <p:grpSp>
          <p:nvGrpSpPr>
            <p:cNvPr id="361" name="Graphic 15">
              <a:extLst>
                <a:ext uri="{FF2B5EF4-FFF2-40B4-BE49-F238E27FC236}">
                  <a16:creationId xmlns:a16="http://schemas.microsoft.com/office/drawing/2014/main" id="{CE019787-F6AA-4D4F-9550-EF6FE62F2A90}"/>
                </a:ext>
              </a:extLst>
            </p:cNvPr>
            <p:cNvGrpSpPr/>
            <p:nvPr/>
          </p:nvGrpSpPr>
          <p:grpSpPr>
            <a:xfrm>
              <a:off x="3071025" y="704817"/>
              <a:ext cx="6666414" cy="4407726"/>
              <a:chOff x="3071025" y="704817"/>
              <a:chExt cx="6666414" cy="4407726"/>
            </a:xfrm>
          </p:grpSpPr>
          <p:sp>
            <p:nvSpPr>
              <p:cNvPr id="365" name="Freeform: Shape 18">
                <a:extLst>
                  <a:ext uri="{FF2B5EF4-FFF2-40B4-BE49-F238E27FC236}">
                    <a16:creationId xmlns:a16="http://schemas.microsoft.com/office/drawing/2014/main" id="{AF445A81-87CD-4095-BF52-5DA8262D3ED8}"/>
                  </a:ext>
                </a:extLst>
              </p:cNvPr>
              <p:cNvSpPr/>
              <p:nvPr/>
            </p:nvSpPr>
            <p:spPr>
              <a:xfrm>
                <a:off x="5944762" y="3057434"/>
                <a:ext cx="811183" cy="1016040"/>
              </a:xfrm>
              <a:custGeom>
                <a:avLst/>
                <a:gdLst>
                  <a:gd name="connsiteX0" fmla="*/ 372312 w 811183"/>
                  <a:gd name="connsiteY0" fmla="*/ 30190 h 1016040"/>
                  <a:gd name="connsiteX1" fmla="*/ 780554 w 811183"/>
                  <a:gd name="connsiteY1" fmla="*/ 400712 h 1016040"/>
                  <a:gd name="connsiteX2" fmla="*/ 730262 w 811183"/>
                  <a:gd name="connsiteY2" fmla="*/ 792285 h 1016040"/>
                  <a:gd name="connsiteX3" fmla="*/ 475849 w 811183"/>
                  <a:gd name="connsiteY3" fmla="*/ 1003645 h 1016040"/>
                  <a:gd name="connsiteX4" fmla="*/ 523855 w 811183"/>
                  <a:gd name="connsiteY4" fmla="*/ 619787 h 1016040"/>
                  <a:gd name="connsiteX5" fmla="*/ 423271 w 811183"/>
                  <a:gd name="connsiteY5" fmla="*/ 341181 h 1016040"/>
                  <a:gd name="connsiteX6" fmla="*/ 41795 w 811183"/>
                  <a:gd name="connsiteY6" fmla="*/ 268410 h 1016040"/>
                  <a:gd name="connsiteX7" fmla="*/ 372312 w 811183"/>
                  <a:gd name="connsiteY7" fmla="*/ 30190 h 1016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11183" h="1016040">
                    <a:moveTo>
                      <a:pt x="372312" y="30190"/>
                    </a:moveTo>
                    <a:cubicBezTo>
                      <a:pt x="372312" y="30190"/>
                      <a:pt x="724547" y="288317"/>
                      <a:pt x="780554" y="400712"/>
                    </a:cubicBezTo>
                    <a:cubicBezTo>
                      <a:pt x="836561" y="513107"/>
                      <a:pt x="813415" y="635599"/>
                      <a:pt x="730262" y="792285"/>
                    </a:cubicBezTo>
                    <a:cubicBezTo>
                      <a:pt x="647108" y="948971"/>
                      <a:pt x="538238" y="1053079"/>
                      <a:pt x="475849" y="1003645"/>
                    </a:cubicBezTo>
                    <a:cubicBezTo>
                      <a:pt x="413460" y="954210"/>
                      <a:pt x="306494" y="866580"/>
                      <a:pt x="523855" y="619787"/>
                    </a:cubicBezTo>
                    <a:cubicBezTo>
                      <a:pt x="441464" y="544254"/>
                      <a:pt x="438511" y="406999"/>
                      <a:pt x="423271" y="341181"/>
                    </a:cubicBezTo>
                    <a:cubicBezTo>
                      <a:pt x="379742" y="332323"/>
                      <a:pt x="166096" y="342895"/>
                      <a:pt x="41795" y="268410"/>
                    </a:cubicBezTo>
                    <a:cubicBezTo>
                      <a:pt x="-82602" y="193924"/>
                      <a:pt x="83324" y="-92588"/>
                      <a:pt x="372312" y="30190"/>
                    </a:cubicBezTo>
                    <a:close/>
                  </a:path>
                </a:pathLst>
              </a:custGeom>
              <a:solidFill>
                <a:srgbClr val="D1956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6" name="Freeform: Shape 19">
                <a:extLst>
                  <a:ext uri="{FF2B5EF4-FFF2-40B4-BE49-F238E27FC236}">
                    <a16:creationId xmlns:a16="http://schemas.microsoft.com/office/drawing/2014/main" id="{4FBAE7FA-8EDC-4A58-8AED-E0C276511078}"/>
                  </a:ext>
                </a:extLst>
              </p:cNvPr>
              <p:cNvSpPr/>
              <p:nvPr/>
            </p:nvSpPr>
            <p:spPr>
              <a:xfrm>
                <a:off x="6489183" y="3830780"/>
                <a:ext cx="161000" cy="206866"/>
              </a:xfrm>
              <a:custGeom>
                <a:avLst/>
                <a:gdLst>
                  <a:gd name="connsiteX0" fmla="*/ 159552 w 161000"/>
                  <a:gd name="connsiteY0" fmla="*/ 31226 h 206866"/>
                  <a:gd name="connsiteX1" fmla="*/ 124976 w 161000"/>
                  <a:gd name="connsiteY1" fmla="*/ 3793 h 206866"/>
                  <a:gd name="connsiteX2" fmla="*/ 1532 w 161000"/>
                  <a:gd name="connsiteY2" fmla="*/ 127142 h 206866"/>
                  <a:gd name="connsiteX3" fmla="*/ 23154 w 161000"/>
                  <a:gd name="connsiteY3" fmla="*/ 206867 h 206866"/>
                  <a:gd name="connsiteX4" fmla="*/ 159552 w 161000"/>
                  <a:gd name="connsiteY4" fmla="*/ 31226 h 206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000" h="206866">
                    <a:moveTo>
                      <a:pt x="159552" y="31226"/>
                    </a:moveTo>
                    <a:cubicBezTo>
                      <a:pt x="167077" y="10271"/>
                      <a:pt x="143740" y="-8208"/>
                      <a:pt x="124976" y="3793"/>
                    </a:cubicBezTo>
                    <a:cubicBezTo>
                      <a:pt x="78589" y="33321"/>
                      <a:pt x="11819" y="72278"/>
                      <a:pt x="1532" y="127142"/>
                    </a:cubicBezTo>
                    <a:cubicBezTo>
                      <a:pt x="-7040" y="206295"/>
                      <a:pt x="23154" y="206867"/>
                      <a:pt x="23154" y="206867"/>
                    </a:cubicBezTo>
                    <a:cubicBezTo>
                      <a:pt x="23154" y="206867"/>
                      <a:pt x="127072" y="122284"/>
                      <a:pt x="159552" y="31226"/>
                    </a:cubicBezTo>
                    <a:close/>
                  </a:path>
                </a:pathLst>
              </a:custGeom>
              <a:solidFill>
                <a:srgbClr val="CC8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7" name="Freeform: Shape 20">
                <a:extLst>
                  <a:ext uri="{FF2B5EF4-FFF2-40B4-BE49-F238E27FC236}">
                    <a16:creationId xmlns:a16="http://schemas.microsoft.com/office/drawing/2014/main" id="{9B61AF1C-92B7-407F-BAC7-EBC17EA521E7}"/>
                  </a:ext>
                </a:extLst>
              </p:cNvPr>
              <p:cNvSpPr/>
              <p:nvPr/>
            </p:nvSpPr>
            <p:spPr>
              <a:xfrm>
                <a:off x="6089481" y="2722254"/>
                <a:ext cx="945168" cy="1183737"/>
              </a:xfrm>
              <a:custGeom>
                <a:avLst/>
                <a:gdLst>
                  <a:gd name="connsiteX0" fmla="*/ 433810 w 945168"/>
                  <a:gd name="connsiteY0" fmla="*/ 35138 h 1183737"/>
                  <a:gd name="connsiteX1" fmla="*/ 909488 w 945168"/>
                  <a:gd name="connsiteY1" fmla="*/ 466811 h 1183737"/>
                  <a:gd name="connsiteX2" fmla="*/ 850815 w 945168"/>
                  <a:gd name="connsiteY2" fmla="*/ 923059 h 1183737"/>
                  <a:gd name="connsiteX3" fmla="*/ 554396 w 945168"/>
                  <a:gd name="connsiteY3" fmla="*/ 1169280 h 1183737"/>
                  <a:gd name="connsiteX4" fmla="*/ 610308 w 945168"/>
                  <a:gd name="connsiteY4" fmla="*/ 722081 h 1183737"/>
                  <a:gd name="connsiteX5" fmla="*/ 493151 w 945168"/>
                  <a:gd name="connsiteY5" fmla="*/ 397469 h 1183737"/>
                  <a:gd name="connsiteX6" fmla="*/ 48619 w 945168"/>
                  <a:gd name="connsiteY6" fmla="*/ 312697 h 1183737"/>
                  <a:gd name="connsiteX7" fmla="*/ 433810 w 945168"/>
                  <a:gd name="connsiteY7" fmla="*/ 35138 h 1183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5168" h="1183737">
                    <a:moveTo>
                      <a:pt x="433810" y="35138"/>
                    </a:moveTo>
                    <a:cubicBezTo>
                      <a:pt x="433810" y="35138"/>
                      <a:pt x="844242" y="335842"/>
                      <a:pt x="909488" y="466811"/>
                    </a:cubicBezTo>
                    <a:cubicBezTo>
                      <a:pt x="974735" y="597780"/>
                      <a:pt x="947779" y="740559"/>
                      <a:pt x="850815" y="923059"/>
                    </a:cubicBezTo>
                    <a:cubicBezTo>
                      <a:pt x="753850" y="1105653"/>
                      <a:pt x="627167" y="1226906"/>
                      <a:pt x="554396" y="1169280"/>
                    </a:cubicBezTo>
                    <a:cubicBezTo>
                      <a:pt x="481625" y="1111654"/>
                      <a:pt x="357038" y="1009546"/>
                      <a:pt x="610308" y="722081"/>
                    </a:cubicBezTo>
                    <a:cubicBezTo>
                      <a:pt x="514392" y="634070"/>
                      <a:pt x="510867" y="474145"/>
                      <a:pt x="493151" y="397469"/>
                    </a:cubicBezTo>
                    <a:cubicBezTo>
                      <a:pt x="442478" y="387182"/>
                      <a:pt x="193590" y="399469"/>
                      <a:pt x="48619" y="312697"/>
                    </a:cubicBezTo>
                    <a:cubicBezTo>
                      <a:pt x="-96161" y="226019"/>
                      <a:pt x="97101" y="-107832"/>
                      <a:pt x="433810" y="35138"/>
                    </a:cubicBezTo>
                    <a:close/>
                  </a:path>
                </a:pathLst>
              </a:custGeom>
              <a:solidFill>
                <a:srgbClr val="DB9C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8" name="Freeform: Shape 21">
                <a:extLst>
                  <a:ext uri="{FF2B5EF4-FFF2-40B4-BE49-F238E27FC236}">
                    <a16:creationId xmlns:a16="http://schemas.microsoft.com/office/drawing/2014/main" id="{9518FE94-F08B-4272-9764-D9D9F65FB9A3}"/>
                  </a:ext>
                </a:extLst>
              </p:cNvPr>
              <p:cNvSpPr/>
              <p:nvPr/>
            </p:nvSpPr>
            <p:spPr>
              <a:xfrm>
                <a:off x="6723811" y="3623310"/>
                <a:ext cx="187592" cy="240981"/>
              </a:xfrm>
              <a:custGeom>
                <a:avLst/>
                <a:gdLst>
                  <a:gd name="connsiteX0" fmla="*/ 185909 w 187592"/>
                  <a:gd name="connsiteY0" fmla="*/ 36385 h 240981"/>
                  <a:gd name="connsiteX1" fmla="*/ 145619 w 187592"/>
                  <a:gd name="connsiteY1" fmla="*/ 4381 h 240981"/>
                  <a:gd name="connsiteX2" fmla="*/ 1791 w 187592"/>
                  <a:gd name="connsiteY2" fmla="*/ 148113 h 240981"/>
                  <a:gd name="connsiteX3" fmla="*/ 26937 w 187592"/>
                  <a:gd name="connsiteY3" fmla="*/ 240982 h 240981"/>
                  <a:gd name="connsiteX4" fmla="*/ 185909 w 187592"/>
                  <a:gd name="connsiteY4" fmla="*/ 36385 h 240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592" h="240981">
                    <a:moveTo>
                      <a:pt x="185909" y="36385"/>
                    </a:moveTo>
                    <a:cubicBezTo>
                      <a:pt x="194672" y="12001"/>
                      <a:pt x="167431" y="-9526"/>
                      <a:pt x="145619" y="4381"/>
                    </a:cubicBezTo>
                    <a:cubicBezTo>
                      <a:pt x="91516" y="38766"/>
                      <a:pt x="13792" y="84200"/>
                      <a:pt x="1791" y="148113"/>
                    </a:cubicBezTo>
                    <a:cubicBezTo>
                      <a:pt x="-8210" y="240315"/>
                      <a:pt x="26937" y="240982"/>
                      <a:pt x="26937" y="240982"/>
                    </a:cubicBezTo>
                    <a:cubicBezTo>
                      <a:pt x="26937" y="240982"/>
                      <a:pt x="148000" y="142493"/>
                      <a:pt x="185909" y="36385"/>
                    </a:cubicBezTo>
                    <a:close/>
                  </a:path>
                </a:pathLst>
              </a:custGeom>
              <a:solidFill>
                <a:srgbClr val="D394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9" name="Freeform: Shape 22">
                <a:extLst>
                  <a:ext uri="{FF2B5EF4-FFF2-40B4-BE49-F238E27FC236}">
                    <a16:creationId xmlns:a16="http://schemas.microsoft.com/office/drawing/2014/main" id="{12743203-B840-402C-BE29-D48BF70661F5}"/>
                  </a:ext>
                </a:extLst>
              </p:cNvPr>
              <p:cNvSpPr/>
              <p:nvPr/>
            </p:nvSpPr>
            <p:spPr>
              <a:xfrm>
                <a:off x="6300198" y="2337067"/>
                <a:ext cx="996150" cy="1224016"/>
              </a:xfrm>
              <a:custGeom>
                <a:avLst/>
                <a:gdLst>
                  <a:gd name="connsiteX0" fmla="*/ 540275 w 996150"/>
                  <a:gd name="connsiteY0" fmla="*/ 30181 h 1224016"/>
                  <a:gd name="connsiteX1" fmla="*/ 851457 w 996150"/>
                  <a:gd name="connsiteY1" fmla="*/ 201440 h 1224016"/>
                  <a:gd name="connsiteX2" fmla="*/ 959090 w 996150"/>
                  <a:gd name="connsiteY2" fmla="*/ 976680 h 1224016"/>
                  <a:gd name="connsiteX3" fmla="*/ 699534 w 996150"/>
                  <a:gd name="connsiteY3" fmla="*/ 1205089 h 1224016"/>
                  <a:gd name="connsiteX4" fmla="*/ 677150 w 996150"/>
                  <a:gd name="connsiteY4" fmla="*/ 779798 h 1224016"/>
                  <a:gd name="connsiteX5" fmla="*/ 420832 w 996150"/>
                  <a:gd name="connsiteY5" fmla="*/ 536434 h 1224016"/>
                  <a:gd name="connsiteX6" fmla="*/ 43070 w 996150"/>
                  <a:gd name="connsiteY6" fmla="*/ 449852 h 1224016"/>
                  <a:gd name="connsiteX7" fmla="*/ 540275 w 996150"/>
                  <a:gd name="connsiteY7" fmla="*/ 30181 h 1224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6150" h="1224016">
                    <a:moveTo>
                      <a:pt x="540275" y="30181"/>
                    </a:moveTo>
                    <a:cubicBezTo>
                      <a:pt x="540275" y="30181"/>
                      <a:pt x="781258" y="60470"/>
                      <a:pt x="851457" y="201440"/>
                    </a:cubicBezTo>
                    <a:cubicBezTo>
                      <a:pt x="921657" y="342315"/>
                      <a:pt x="1063389" y="780274"/>
                      <a:pt x="959090" y="976680"/>
                    </a:cubicBezTo>
                    <a:cubicBezTo>
                      <a:pt x="854791" y="1173085"/>
                      <a:pt x="777829" y="1267097"/>
                      <a:pt x="699534" y="1205089"/>
                    </a:cubicBezTo>
                    <a:cubicBezTo>
                      <a:pt x="621238" y="1143082"/>
                      <a:pt x="514653" y="1020019"/>
                      <a:pt x="677150" y="779798"/>
                    </a:cubicBezTo>
                    <a:cubicBezTo>
                      <a:pt x="573899" y="685120"/>
                      <a:pt x="439882" y="618921"/>
                      <a:pt x="420832" y="536434"/>
                    </a:cubicBezTo>
                    <a:cubicBezTo>
                      <a:pt x="366349" y="525385"/>
                      <a:pt x="198995" y="543197"/>
                      <a:pt x="43070" y="449852"/>
                    </a:cubicBezTo>
                    <a:cubicBezTo>
                      <a:pt x="-112854" y="356507"/>
                      <a:pt x="177944" y="-123743"/>
                      <a:pt x="540275" y="30181"/>
                    </a:cubicBezTo>
                    <a:close/>
                  </a:path>
                </a:pathLst>
              </a:custGeom>
              <a:solidFill>
                <a:srgbClr val="E5A37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0" name="Freeform: Shape 23">
                <a:extLst>
                  <a:ext uri="{FF2B5EF4-FFF2-40B4-BE49-F238E27FC236}">
                    <a16:creationId xmlns:a16="http://schemas.microsoft.com/office/drawing/2014/main" id="{FD32ED96-F3A6-4D0E-8A17-115A9ABF0D62}"/>
                  </a:ext>
                </a:extLst>
              </p:cNvPr>
              <p:cNvSpPr/>
              <p:nvPr/>
            </p:nvSpPr>
            <p:spPr>
              <a:xfrm>
                <a:off x="4651373" y="1852583"/>
                <a:ext cx="3102700" cy="1571716"/>
              </a:xfrm>
              <a:custGeom>
                <a:avLst/>
                <a:gdLst>
                  <a:gd name="connsiteX0" fmla="*/ 3097976 w 3102700"/>
                  <a:gd name="connsiteY0" fmla="*/ 664779 h 1571716"/>
                  <a:gd name="connsiteX1" fmla="*/ 3039778 w 3102700"/>
                  <a:gd name="connsiteY1" fmla="*/ 505425 h 1571716"/>
                  <a:gd name="connsiteX2" fmla="*/ 2904808 w 3102700"/>
                  <a:gd name="connsiteY2" fmla="*/ 370456 h 1571716"/>
                  <a:gd name="connsiteX3" fmla="*/ 2442179 w 3102700"/>
                  <a:gd name="connsiteY3" fmla="*/ 47654 h 1571716"/>
                  <a:gd name="connsiteX4" fmla="*/ 1949832 w 3102700"/>
                  <a:gd name="connsiteY4" fmla="*/ 26794 h 1571716"/>
                  <a:gd name="connsiteX5" fmla="*/ 1251078 w 3102700"/>
                  <a:gd name="connsiteY5" fmla="*/ 153762 h 1571716"/>
                  <a:gd name="connsiteX6" fmla="*/ 795688 w 3102700"/>
                  <a:gd name="connsiteY6" fmla="*/ 513141 h 1571716"/>
                  <a:gd name="connsiteX7" fmla="*/ 7494 w 3102700"/>
                  <a:gd name="connsiteY7" fmla="*/ 1553175 h 1571716"/>
                  <a:gd name="connsiteX8" fmla="*/ 1383380 w 3102700"/>
                  <a:gd name="connsiteY8" fmla="*/ 1131980 h 1571716"/>
                  <a:gd name="connsiteX9" fmla="*/ 1938497 w 3102700"/>
                  <a:gd name="connsiteY9" fmla="*/ 577434 h 1571716"/>
                  <a:gd name="connsiteX10" fmla="*/ 2309496 w 3102700"/>
                  <a:gd name="connsiteY10" fmla="*/ 474660 h 1571716"/>
                  <a:gd name="connsiteX11" fmla="*/ 2633156 w 3102700"/>
                  <a:gd name="connsiteY11" fmla="*/ 630012 h 1571716"/>
                  <a:gd name="connsiteX12" fmla="*/ 2841753 w 3102700"/>
                  <a:gd name="connsiteY12" fmla="*/ 877377 h 1571716"/>
                  <a:gd name="connsiteX13" fmla="*/ 3097976 w 3102700"/>
                  <a:gd name="connsiteY13" fmla="*/ 664779 h 1571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02700" h="1571716">
                    <a:moveTo>
                      <a:pt x="3097976" y="664779"/>
                    </a:moveTo>
                    <a:cubicBezTo>
                      <a:pt x="3090641" y="608010"/>
                      <a:pt x="3071401" y="553146"/>
                      <a:pt x="3039778" y="505425"/>
                    </a:cubicBezTo>
                    <a:cubicBezTo>
                      <a:pt x="3011965" y="463420"/>
                      <a:pt x="2969102" y="414081"/>
                      <a:pt x="2904808" y="370456"/>
                    </a:cubicBezTo>
                    <a:cubicBezTo>
                      <a:pt x="2755743" y="269491"/>
                      <a:pt x="2559337" y="89469"/>
                      <a:pt x="2442179" y="47654"/>
                    </a:cubicBezTo>
                    <a:cubicBezTo>
                      <a:pt x="2325022" y="5934"/>
                      <a:pt x="2277111" y="-24165"/>
                      <a:pt x="1949832" y="26794"/>
                    </a:cubicBezTo>
                    <a:cubicBezTo>
                      <a:pt x="1622458" y="77753"/>
                      <a:pt x="1361568" y="138808"/>
                      <a:pt x="1251078" y="153762"/>
                    </a:cubicBezTo>
                    <a:cubicBezTo>
                      <a:pt x="1140588" y="168717"/>
                      <a:pt x="1043528" y="179766"/>
                      <a:pt x="795688" y="513141"/>
                    </a:cubicBezTo>
                    <a:cubicBezTo>
                      <a:pt x="547847" y="846516"/>
                      <a:pt x="120175" y="1444686"/>
                      <a:pt x="7494" y="1553175"/>
                    </a:cubicBezTo>
                    <a:cubicBezTo>
                      <a:pt x="-105187" y="1661665"/>
                      <a:pt x="1085533" y="1264282"/>
                      <a:pt x="1383380" y="1131980"/>
                    </a:cubicBezTo>
                    <a:cubicBezTo>
                      <a:pt x="1681227" y="999773"/>
                      <a:pt x="1904588" y="797462"/>
                      <a:pt x="1938497" y="577434"/>
                    </a:cubicBezTo>
                    <a:cubicBezTo>
                      <a:pt x="2075657" y="603628"/>
                      <a:pt x="2244726" y="571719"/>
                      <a:pt x="2309496" y="474660"/>
                    </a:cubicBezTo>
                    <a:cubicBezTo>
                      <a:pt x="2378457" y="535334"/>
                      <a:pt x="2552003" y="653539"/>
                      <a:pt x="2633156" y="630012"/>
                    </a:cubicBezTo>
                    <a:cubicBezTo>
                      <a:pt x="2689258" y="713928"/>
                      <a:pt x="2780603" y="826037"/>
                      <a:pt x="2841753" y="877377"/>
                    </a:cubicBezTo>
                    <a:cubicBezTo>
                      <a:pt x="2987485" y="999963"/>
                      <a:pt x="3130742" y="918334"/>
                      <a:pt x="3097976" y="664779"/>
                    </a:cubicBezTo>
                    <a:close/>
                  </a:path>
                </a:pathLst>
              </a:custGeom>
              <a:solidFill>
                <a:srgbClr val="F2AF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1" name="Freeform: Shape 24">
                <a:extLst>
                  <a:ext uri="{FF2B5EF4-FFF2-40B4-BE49-F238E27FC236}">
                    <a16:creationId xmlns:a16="http://schemas.microsoft.com/office/drawing/2014/main" id="{AC516BF6-3A8E-4798-810E-E9AC21D6334B}"/>
                  </a:ext>
                </a:extLst>
              </p:cNvPr>
              <p:cNvSpPr/>
              <p:nvPr/>
            </p:nvSpPr>
            <p:spPr>
              <a:xfrm>
                <a:off x="7196422" y="704817"/>
                <a:ext cx="2541017" cy="2566532"/>
              </a:xfrm>
              <a:custGeom>
                <a:avLst/>
                <a:gdLst>
                  <a:gd name="connsiteX0" fmla="*/ 424720 w 2541017"/>
                  <a:gd name="connsiteY0" fmla="*/ 560484 h 2566532"/>
                  <a:gd name="connsiteX1" fmla="*/ 775430 w 2541017"/>
                  <a:gd name="connsiteY1" fmla="*/ 106903 h 2566532"/>
                  <a:gd name="connsiteX2" fmla="*/ 1834420 w 2541017"/>
                  <a:gd name="connsiteY2" fmla="*/ 381509 h 2566532"/>
                  <a:gd name="connsiteX3" fmla="*/ 1896808 w 2541017"/>
                  <a:gd name="connsiteY3" fmla="*/ 1031019 h 2566532"/>
                  <a:gd name="connsiteX4" fmla="*/ 2434114 w 2541017"/>
                  <a:gd name="connsiteY4" fmla="*/ 1401161 h 2566532"/>
                  <a:gd name="connsiteX5" fmla="*/ 2159508 w 2541017"/>
                  <a:gd name="connsiteY5" fmla="*/ 2460150 h 2566532"/>
                  <a:gd name="connsiteX6" fmla="*/ 1592675 w 2541017"/>
                  <a:gd name="connsiteY6" fmla="*/ 2546256 h 2566532"/>
                  <a:gd name="connsiteX7" fmla="*/ 1592675 w 2541017"/>
                  <a:gd name="connsiteY7" fmla="*/ 2546923 h 2566532"/>
                  <a:gd name="connsiteX8" fmla="*/ 0 w 2541017"/>
                  <a:gd name="connsiteY8" fmla="*/ 2146682 h 2566532"/>
                  <a:gd name="connsiteX9" fmla="*/ 424053 w 2541017"/>
                  <a:gd name="connsiteY9" fmla="*/ 560198 h 2566532"/>
                  <a:gd name="connsiteX10" fmla="*/ 424720 w 2541017"/>
                  <a:gd name="connsiteY10" fmla="*/ 560484 h 256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41017" h="2566532">
                    <a:moveTo>
                      <a:pt x="424720" y="560484"/>
                    </a:moveTo>
                    <a:cubicBezTo>
                      <a:pt x="477488" y="376556"/>
                      <a:pt x="597503" y="211583"/>
                      <a:pt x="775430" y="106903"/>
                    </a:cubicBezTo>
                    <a:cubicBezTo>
                      <a:pt x="1143667" y="-109695"/>
                      <a:pt x="1617821" y="13273"/>
                      <a:pt x="1834420" y="381509"/>
                    </a:cubicBezTo>
                    <a:cubicBezTo>
                      <a:pt x="1954816" y="586106"/>
                      <a:pt x="1969960" y="823374"/>
                      <a:pt x="1896808" y="1031019"/>
                    </a:cubicBezTo>
                    <a:cubicBezTo>
                      <a:pt x="2113884" y="1067976"/>
                      <a:pt x="2313813" y="1196564"/>
                      <a:pt x="2434114" y="1401161"/>
                    </a:cubicBezTo>
                    <a:cubicBezTo>
                      <a:pt x="2650712" y="1769397"/>
                      <a:pt x="2527744" y="2243552"/>
                      <a:pt x="2159508" y="2460150"/>
                    </a:cubicBezTo>
                    <a:cubicBezTo>
                      <a:pt x="1981581" y="2564830"/>
                      <a:pt x="1779080" y="2589499"/>
                      <a:pt x="1592675" y="2546256"/>
                    </a:cubicBezTo>
                    <a:lnTo>
                      <a:pt x="1592675" y="2546923"/>
                    </a:lnTo>
                    <a:cubicBezTo>
                      <a:pt x="1562386" y="2539303"/>
                      <a:pt x="0" y="2146682"/>
                      <a:pt x="0" y="2146682"/>
                    </a:cubicBezTo>
                    <a:cubicBezTo>
                      <a:pt x="0" y="2146682"/>
                      <a:pt x="415481" y="592297"/>
                      <a:pt x="424053" y="560198"/>
                    </a:cubicBezTo>
                    <a:lnTo>
                      <a:pt x="424720" y="560484"/>
                    </a:lnTo>
                    <a:close/>
                  </a:path>
                </a:pathLst>
              </a:custGeom>
              <a:solidFill>
                <a:srgbClr val="FF5A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2" name="Freeform: Shape 25">
                <a:extLst>
                  <a:ext uri="{FF2B5EF4-FFF2-40B4-BE49-F238E27FC236}">
                    <a16:creationId xmlns:a16="http://schemas.microsoft.com/office/drawing/2014/main" id="{19164AA9-01A1-4956-A9C6-68F2EEAA5B37}"/>
                  </a:ext>
                </a:extLst>
              </p:cNvPr>
              <p:cNvSpPr/>
              <p:nvPr/>
            </p:nvSpPr>
            <p:spPr>
              <a:xfrm>
                <a:off x="7196422" y="2411593"/>
                <a:ext cx="853887" cy="580018"/>
              </a:xfrm>
              <a:custGeom>
                <a:avLst/>
                <a:gdLst>
                  <a:gd name="connsiteX0" fmla="*/ 513207 w 853887"/>
                  <a:gd name="connsiteY0" fmla="*/ 19472 h 580018"/>
                  <a:gd name="connsiteX1" fmla="*/ 842677 w 853887"/>
                  <a:gd name="connsiteY1" fmla="*/ 116437 h 580018"/>
                  <a:gd name="connsiteX2" fmla="*/ 557594 w 853887"/>
                  <a:gd name="connsiteY2" fmla="*/ 580019 h 580018"/>
                  <a:gd name="connsiteX3" fmla="*/ 0 w 853887"/>
                  <a:gd name="connsiteY3" fmla="*/ 439906 h 580018"/>
                  <a:gd name="connsiteX4" fmla="*/ 513207 w 853887"/>
                  <a:gd name="connsiteY4" fmla="*/ 19472 h 58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3887" h="580018">
                    <a:moveTo>
                      <a:pt x="513207" y="19472"/>
                    </a:moveTo>
                    <a:cubicBezTo>
                      <a:pt x="513207" y="19472"/>
                      <a:pt x="770001" y="-64538"/>
                      <a:pt x="842677" y="116437"/>
                    </a:cubicBezTo>
                    <a:cubicBezTo>
                      <a:pt x="921639" y="313033"/>
                      <a:pt x="557594" y="580019"/>
                      <a:pt x="557594" y="580019"/>
                    </a:cubicBezTo>
                    <a:lnTo>
                      <a:pt x="0" y="439906"/>
                    </a:lnTo>
                    <a:cubicBezTo>
                      <a:pt x="95" y="439906"/>
                      <a:pt x="229838" y="89291"/>
                      <a:pt x="513207" y="19472"/>
                    </a:cubicBezTo>
                    <a:close/>
                  </a:path>
                </a:pathLst>
              </a:custGeom>
              <a:solidFill>
                <a:srgbClr val="E240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3" name="Freeform: Shape 26">
                <a:extLst>
                  <a:ext uri="{FF2B5EF4-FFF2-40B4-BE49-F238E27FC236}">
                    <a16:creationId xmlns:a16="http://schemas.microsoft.com/office/drawing/2014/main" id="{C4CBE3E5-59E6-4FCA-896A-757D1E0E3798}"/>
                  </a:ext>
                </a:extLst>
              </p:cNvPr>
              <p:cNvSpPr/>
              <p:nvPr/>
            </p:nvSpPr>
            <p:spPr>
              <a:xfrm>
                <a:off x="3071025" y="2377114"/>
                <a:ext cx="4968124" cy="2735428"/>
              </a:xfrm>
              <a:custGeom>
                <a:avLst/>
                <a:gdLst>
                  <a:gd name="connsiteX0" fmla="*/ 1054347 w 4968124"/>
                  <a:gd name="connsiteY0" fmla="*/ 2735429 h 2735428"/>
                  <a:gd name="connsiteX1" fmla="*/ 2041137 w 4968124"/>
                  <a:gd name="connsiteY1" fmla="*/ 2263465 h 2735428"/>
                  <a:gd name="connsiteX2" fmla="*/ 3139179 w 4968124"/>
                  <a:gd name="connsiteY2" fmla="*/ 1658723 h 2735428"/>
                  <a:gd name="connsiteX3" fmla="*/ 3880319 w 4968124"/>
                  <a:gd name="connsiteY3" fmla="*/ 883292 h 2735428"/>
                  <a:gd name="connsiteX4" fmla="*/ 4702898 w 4968124"/>
                  <a:gd name="connsiteY4" fmla="*/ 503721 h 2735428"/>
                  <a:gd name="connsiteX5" fmla="*/ 4947024 w 4968124"/>
                  <a:gd name="connsiteY5" fmla="*/ 115197 h 2735428"/>
                  <a:gd name="connsiteX6" fmla="*/ 4604601 w 4968124"/>
                  <a:gd name="connsiteY6" fmla="*/ 21471 h 2735428"/>
                  <a:gd name="connsiteX7" fmla="*/ 4061866 w 4968124"/>
                  <a:gd name="connsiteY7" fmla="*/ 222924 h 2735428"/>
                  <a:gd name="connsiteX8" fmla="*/ 2845809 w 4968124"/>
                  <a:gd name="connsiteY8" fmla="*/ 470670 h 2735428"/>
                  <a:gd name="connsiteX9" fmla="*/ 1661090 w 4968124"/>
                  <a:gd name="connsiteY9" fmla="*/ 898533 h 2735428"/>
                  <a:gd name="connsiteX10" fmla="*/ 45745 w 4968124"/>
                  <a:gd name="connsiteY10" fmla="*/ 1780357 h 2735428"/>
                  <a:gd name="connsiteX11" fmla="*/ 1054347 w 4968124"/>
                  <a:gd name="connsiteY11" fmla="*/ 2735429 h 273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68124" h="2735428">
                    <a:moveTo>
                      <a:pt x="1054347" y="2735429"/>
                    </a:moveTo>
                    <a:cubicBezTo>
                      <a:pt x="1054347" y="2735429"/>
                      <a:pt x="1867496" y="2331188"/>
                      <a:pt x="2041137" y="2263465"/>
                    </a:cubicBezTo>
                    <a:cubicBezTo>
                      <a:pt x="2214778" y="2195742"/>
                      <a:pt x="2826378" y="2130687"/>
                      <a:pt x="3139179" y="1658723"/>
                    </a:cubicBezTo>
                    <a:cubicBezTo>
                      <a:pt x="3451980" y="1186759"/>
                      <a:pt x="3701249" y="991878"/>
                      <a:pt x="3880319" y="883292"/>
                    </a:cubicBezTo>
                    <a:cubicBezTo>
                      <a:pt x="4059389" y="774708"/>
                      <a:pt x="4458296" y="679743"/>
                      <a:pt x="4702898" y="503721"/>
                    </a:cubicBezTo>
                    <a:cubicBezTo>
                      <a:pt x="4947501" y="327699"/>
                      <a:pt x="5005698" y="208161"/>
                      <a:pt x="4947024" y="115197"/>
                    </a:cubicBezTo>
                    <a:cubicBezTo>
                      <a:pt x="4888255" y="22232"/>
                      <a:pt x="4808721" y="-32822"/>
                      <a:pt x="4604601" y="21471"/>
                    </a:cubicBezTo>
                    <a:cubicBezTo>
                      <a:pt x="4400385" y="75858"/>
                      <a:pt x="4192739" y="143391"/>
                      <a:pt x="4061866" y="222924"/>
                    </a:cubicBezTo>
                    <a:cubicBezTo>
                      <a:pt x="3930992" y="302458"/>
                      <a:pt x="3283388" y="563634"/>
                      <a:pt x="2845809" y="470670"/>
                    </a:cubicBezTo>
                    <a:cubicBezTo>
                      <a:pt x="2408231" y="377706"/>
                      <a:pt x="2158866" y="580207"/>
                      <a:pt x="1661090" y="898533"/>
                    </a:cubicBezTo>
                    <a:cubicBezTo>
                      <a:pt x="1119974" y="1244671"/>
                      <a:pt x="350069" y="1578427"/>
                      <a:pt x="45745" y="1780357"/>
                    </a:cubicBezTo>
                    <a:cubicBezTo>
                      <a:pt x="-258484" y="1982287"/>
                      <a:pt x="1054347" y="2735429"/>
                      <a:pt x="1054347" y="2735429"/>
                    </a:cubicBezTo>
                    <a:close/>
                  </a:path>
                </a:pathLst>
              </a:custGeom>
              <a:solidFill>
                <a:srgbClr val="FFBE9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4" name="Freeform: Shape 27">
                <a:extLst>
                  <a:ext uri="{FF2B5EF4-FFF2-40B4-BE49-F238E27FC236}">
                    <a16:creationId xmlns:a16="http://schemas.microsoft.com/office/drawing/2014/main" id="{F216B471-C046-4BAD-85BA-C5365843F190}"/>
                  </a:ext>
                </a:extLst>
              </p:cNvPr>
              <p:cNvSpPr/>
              <p:nvPr/>
            </p:nvSpPr>
            <p:spPr>
              <a:xfrm>
                <a:off x="7564087" y="2431029"/>
                <a:ext cx="414984" cy="376368"/>
              </a:xfrm>
              <a:custGeom>
                <a:avLst/>
                <a:gdLst>
                  <a:gd name="connsiteX0" fmla="*/ 400431 w 414984"/>
                  <a:gd name="connsiteY0" fmla="*/ 202919 h 376368"/>
                  <a:gd name="connsiteX1" fmla="*/ 173926 w 414984"/>
                  <a:gd name="connsiteY1" fmla="*/ 376369 h 376368"/>
                  <a:gd name="connsiteX2" fmla="*/ 1619 w 414984"/>
                  <a:gd name="connsiteY2" fmla="*/ 82427 h 376368"/>
                  <a:gd name="connsiteX3" fmla="*/ 294417 w 414984"/>
                  <a:gd name="connsiteY3" fmla="*/ 3275 h 376368"/>
                  <a:gd name="connsiteX4" fmla="*/ 400431 w 414984"/>
                  <a:gd name="connsiteY4" fmla="*/ 202919 h 376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984" h="376368">
                    <a:moveTo>
                      <a:pt x="400431" y="202919"/>
                    </a:moveTo>
                    <a:cubicBezTo>
                      <a:pt x="361950" y="258926"/>
                      <a:pt x="268319" y="358938"/>
                      <a:pt x="173926" y="376369"/>
                    </a:cubicBezTo>
                    <a:cubicBezTo>
                      <a:pt x="110490" y="374845"/>
                      <a:pt x="-15717" y="139673"/>
                      <a:pt x="1619" y="82427"/>
                    </a:cubicBezTo>
                    <a:cubicBezTo>
                      <a:pt x="36766" y="34898"/>
                      <a:pt x="199358" y="-13108"/>
                      <a:pt x="294417" y="3275"/>
                    </a:cubicBezTo>
                    <a:cubicBezTo>
                      <a:pt x="376809" y="17467"/>
                      <a:pt x="446150" y="136339"/>
                      <a:pt x="400431" y="202919"/>
                    </a:cubicBezTo>
                    <a:close/>
                  </a:path>
                </a:pathLst>
              </a:custGeom>
              <a:solidFill>
                <a:srgbClr val="F2AF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5" name="Freeform: Shape 28">
                <a:extLst>
                  <a:ext uri="{FF2B5EF4-FFF2-40B4-BE49-F238E27FC236}">
                    <a16:creationId xmlns:a16="http://schemas.microsoft.com/office/drawing/2014/main" id="{D9A95B04-4B3F-4084-B9BE-DF5C94817A6D}"/>
                  </a:ext>
                </a:extLst>
              </p:cNvPr>
              <p:cNvSpPr/>
              <p:nvPr/>
            </p:nvSpPr>
            <p:spPr>
              <a:xfrm>
                <a:off x="7057191" y="3288125"/>
                <a:ext cx="176283" cy="253460"/>
              </a:xfrm>
              <a:custGeom>
                <a:avLst/>
                <a:gdLst>
                  <a:gd name="connsiteX0" fmla="*/ 176284 w 176283"/>
                  <a:gd name="connsiteY0" fmla="*/ 0 h 253460"/>
                  <a:gd name="connsiteX1" fmla="*/ 3214 w 176283"/>
                  <a:gd name="connsiteY1" fmla="*/ 143446 h 253460"/>
                  <a:gd name="connsiteX2" fmla="*/ 12168 w 176283"/>
                  <a:gd name="connsiteY2" fmla="*/ 253460 h 253460"/>
                  <a:gd name="connsiteX3" fmla="*/ 176284 w 176283"/>
                  <a:gd name="connsiteY3" fmla="*/ 0 h 253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83" h="253460">
                    <a:moveTo>
                      <a:pt x="176284" y="0"/>
                    </a:moveTo>
                    <a:cubicBezTo>
                      <a:pt x="176284" y="0"/>
                      <a:pt x="23122" y="37910"/>
                      <a:pt x="3214" y="143446"/>
                    </a:cubicBezTo>
                    <a:cubicBezTo>
                      <a:pt x="-7549" y="242697"/>
                      <a:pt x="12168" y="253460"/>
                      <a:pt x="12168" y="253460"/>
                    </a:cubicBezTo>
                    <a:cubicBezTo>
                      <a:pt x="12168" y="253460"/>
                      <a:pt x="168283" y="128207"/>
                      <a:pt x="176284" y="0"/>
                    </a:cubicBezTo>
                    <a:close/>
                  </a:path>
                </a:pathLst>
              </a:custGeom>
              <a:solidFill>
                <a:srgbClr val="DB9A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362" name="Freeform: Shape 29">
              <a:extLst>
                <a:ext uri="{FF2B5EF4-FFF2-40B4-BE49-F238E27FC236}">
                  <a16:creationId xmlns:a16="http://schemas.microsoft.com/office/drawing/2014/main" id="{9F83CCFD-5B79-46D9-BBC1-93C1B70C2B3A}"/>
                </a:ext>
              </a:extLst>
            </p:cNvPr>
            <p:cNvSpPr/>
            <p:nvPr/>
          </p:nvSpPr>
          <p:spPr>
            <a:xfrm>
              <a:off x="2452687" y="3805808"/>
              <a:ext cx="1849659" cy="2348864"/>
            </a:xfrm>
            <a:custGeom>
              <a:avLst/>
              <a:gdLst>
                <a:gd name="connsiteX0" fmla="*/ 0 w 1849659"/>
                <a:gd name="connsiteY0" fmla="*/ 624840 h 2348864"/>
                <a:gd name="connsiteX1" fmla="*/ 0 w 1849659"/>
                <a:gd name="connsiteY1" fmla="*/ 2348865 h 2348864"/>
                <a:gd name="connsiteX2" fmla="*/ 1667637 w 1849659"/>
                <a:gd name="connsiteY2" fmla="*/ 1414367 h 2348864"/>
                <a:gd name="connsiteX3" fmla="*/ 1849660 w 1849659"/>
                <a:gd name="connsiteY3" fmla="*/ 1311497 h 2348864"/>
                <a:gd name="connsiteX4" fmla="*/ 1836706 w 1849659"/>
                <a:gd name="connsiteY4" fmla="*/ 1289114 h 2348864"/>
                <a:gd name="connsiteX5" fmla="*/ 1089660 w 1849659"/>
                <a:gd name="connsiteY5" fmla="*/ 0 h 2348864"/>
                <a:gd name="connsiteX6" fmla="*/ 996696 w 1849659"/>
                <a:gd name="connsiteY6" fmla="*/ 56960 h 2348864"/>
                <a:gd name="connsiteX7" fmla="*/ 892683 w 1849659"/>
                <a:gd name="connsiteY7" fmla="*/ 120682 h 2348864"/>
                <a:gd name="connsiteX8" fmla="*/ 891445 w 1849659"/>
                <a:gd name="connsiteY8" fmla="*/ 121444 h 2348864"/>
                <a:gd name="connsiteX9" fmla="*/ 0 w 1849659"/>
                <a:gd name="connsiteY9" fmla="*/ 624840 h 234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9659" h="2348864">
                  <a:moveTo>
                    <a:pt x="0" y="624840"/>
                  </a:moveTo>
                  <a:lnTo>
                    <a:pt x="0" y="2348865"/>
                  </a:lnTo>
                  <a:cubicBezTo>
                    <a:pt x="157163" y="2259521"/>
                    <a:pt x="1566577" y="1471613"/>
                    <a:pt x="1667637" y="1414367"/>
                  </a:cubicBezTo>
                  <a:cubicBezTo>
                    <a:pt x="1781366" y="1349978"/>
                    <a:pt x="1849660" y="1311497"/>
                    <a:pt x="1849660" y="1311497"/>
                  </a:cubicBezTo>
                  <a:lnTo>
                    <a:pt x="1836706" y="1289114"/>
                  </a:lnTo>
                  <a:lnTo>
                    <a:pt x="1089660" y="0"/>
                  </a:lnTo>
                  <a:lnTo>
                    <a:pt x="996696" y="56960"/>
                  </a:lnTo>
                  <a:lnTo>
                    <a:pt x="892683" y="120682"/>
                  </a:lnTo>
                  <a:lnTo>
                    <a:pt x="891445" y="121444"/>
                  </a:lnTo>
                  <a:lnTo>
                    <a:pt x="0" y="624840"/>
                  </a:lnTo>
                  <a:close/>
                </a:path>
              </a:pathLst>
            </a:custGeom>
            <a:solidFill>
              <a:srgbClr val="BDD7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3" name="Freeform: Shape 30">
              <a:extLst>
                <a:ext uri="{FF2B5EF4-FFF2-40B4-BE49-F238E27FC236}">
                  <a16:creationId xmlns:a16="http://schemas.microsoft.com/office/drawing/2014/main" id="{6FB1D349-6DE1-4A55-A57D-B9110CE641B9}"/>
                </a:ext>
              </a:extLst>
            </p:cNvPr>
            <p:cNvSpPr/>
            <p:nvPr/>
          </p:nvSpPr>
          <p:spPr>
            <a:xfrm>
              <a:off x="2452687" y="3962781"/>
              <a:ext cx="1655445" cy="2191892"/>
            </a:xfrm>
            <a:custGeom>
              <a:avLst/>
              <a:gdLst>
                <a:gd name="connsiteX0" fmla="*/ 0 w 1655445"/>
                <a:gd name="connsiteY0" fmla="*/ 2191893 h 2191892"/>
                <a:gd name="connsiteX1" fmla="*/ 1655445 w 1655445"/>
                <a:gd name="connsiteY1" fmla="*/ 1242727 h 2191892"/>
                <a:gd name="connsiteX2" fmla="*/ 910019 w 1655445"/>
                <a:gd name="connsiteY2" fmla="*/ 0 h 2191892"/>
                <a:gd name="connsiteX3" fmla="*/ 1501712 w 1655445"/>
                <a:gd name="connsiteY3" fmla="*/ 1204436 h 2191892"/>
                <a:gd name="connsiteX4" fmla="*/ 0 w 1655445"/>
                <a:gd name="connsiteY4" fmla="*/ 2017300 h 219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445" h="2191892">
                  <a:moveTo>
                    <a:pt x="0" y="2191893"/>
                  </a:moveTo>
                  <a:lnTo>
                    <a:pt x="1655445" y="1242727"/>
                  </a:lnTo>
                  <a:lnTo>
                    <a:pt x="910019" y="0"/>
                  </a:lnTo>
                  <a:lnTo>
                    <a:pt x="1501712" y="1204436"/>
                  </a:lnTo>
                  <a:lnTo>
                    <a:pt x="0" y="2017300"/>
                  </a:lnTo>
                  <a:close/>
                </a:path>
              </a:pathLst>
            </a:custGeom>
            <a:solidFill>
              <a:srgbClr val="BDD7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4" name="Freeform: Shape 31">
              <a:extLst>
                <a:ext uri="{FF2B5EF4-FFF2-40B4-BE49-F238E27FC236}">
                  <a16:creationId xmlns:a16="http://schemas.microsoft.com/office/drawing/2014/main" id="{DCE408FF-99F3-48F0-9E87-55A7F53B3A1C}"/>
                </a:ext>
              </a:extLst>
            </p:cNvPr>
            <p:cNvSpPr/>
            <p:nvPr/>
          </p:nvSpPr>
          <p:spPr>
            <a:xfrm>
              <a:off x="3332144" y="3628534"/>
              <a:ext cx="1162717" cy="1661700"/>
            </a:xfrm>
            <a:custGeom>
              <a:avLst/>
              <a:gdLst>
                <a:gd name="connsiteX0" fmla="*/ 30561 w 1162717"/>
                <a:gd name="connsiteY0" fmla="*/ 334247 h 1661700"/>
                <a:gd name="connsiteX1" fmla="*/ 762366 w 1162717"/>
                <a:gd name="connsiteY1" fmla="*/ 1556876 h 1661700"/>
                <a:gd name="connsiteX2" fmla="*/ 1095837 w 1162717"/>
                <a:gd name="connsiteY2" fmla="*/ 1602310 h 1661700"/>
                <a:gd name="connsiteX3" fmla="*/ 1133270 w 1162717"/>
                <a:gd name="connsiteY3" fmla="*/ 1337515 h 1661700"/>
                <a:gd name="connsiteX4" fmla="*/ 413942 w 1162717"/>
                <a:gd name="connsiteY4" fmla="*/ 106790 h 1661700"/>
                <a:gd name="connsiteX5" fmla="*/ 111238 w 1162717"/>
                <a:gd name="connsiteY5" fmla="*/ 34400 h 1661700"/>
                <a:gd name="connsiteX6" fmla="*/ 98760 w 1162717"/>
                <a:gd name="connsiteY6" fmla="*/ 42401 h 1661700"/>
                <a:gd name="connsiteX7" fmla="*/ 30561 w 1162717"/>
                <a:gd name="connsiteY7" fmla="*/ 334247 h 166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2717" h="1661700">
                  <a:moveTo>
                    <a:pt x="30561" y="334247"/>
                  </a:moveTo>
                  <a:lnTo>
                    <a:pt x="762366" y="1556876"/>
                  </a:lnTo>
                  <a:cubicBezTo>
                    <a:pt x="833328" y="1675367"/>
                    <a:pt x="995824" y="1697465"/>
                    <a:pt x="1095837" y="1602310"/>
                  </a:cubicBezTo>
                  <a:cubicBezTo>
                    <a:pt x="1168227" y="1533444"/>
                    <a:pt x="1183657" y="1423811"/>
                    <a:pt x="1133270" y="1337515"/>
                  </a:cubicBezTo>
                  <a:lnTo>
                    <a:pt x="413942" y="106790"/>
                  </a:lnTo>
                  <a:cubicBezTo>
                    <a:pt x="352029" y="872"/>
                    <a:pt x="214393" y="-32085"/>
                    <a:pt x="111238" y="34400"/>
                  </a:cubicBezTo>
                  <a:lnTo>
                    <a:pt x="98760" y="42401"/>
                  </a:lnTo>
                  <a:cubicBezTo>
                    <a:pt x="1128" y="105361"/>
                    <a:pt x="-29066" y="234520"/>
                    <a:pt x="30561" y="334247"/>
                  </a:cubicBezTo>
                  <a:close/>
                </a:path>
              </a:pathLst>
            </a:custGeom>
            <a:solidFill>
              <a:srgbClr val="4545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376" name="TextBox 2">
            <a:extLst>
              <a:ext uri="{FF2B5EF4-FFF2-40B4-BE49-F238E27FC236}">
                <a16:creationId xmlns:a16="http://schemas.microsoft.com/office/drawing/2014/main" id="{9F9CC432-C8A7-4BD0-A2EC-4FA855E3A57F}"/>
              </a:ext>
            </a:extLst>
          </p:cNvPr>
          <p:cNvSpPr txBox="1"/>
          <p:nvPr/>
        </p:nvSpPr>
        <p:spPr>
          <a:xfrm>
            <a:off x="182985" y="120688"/>
            <a:ext cx="11881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Arial Rounded MT Bold" panose="020F0704030504030204" pitchFamily="34" charset="0"/>
              </a:rPr>
              <a:t>0</a:t>
            </a:r>
            <a:endParaRPr lang="th-TH" sz="8800" dirty="0">
              <a:latin typeface="Arial Rounded MT Bold" panose="020F0704030504030204" pitchFamily="34" charset="0"/>
            </a:endParaRPr>
          </a:p>
          <a:p>
            <a:r>
              <a:rPr lang="en-US" sz="8800" dirty="0">
                <a:latin typeface="Arial Rounded MT Bold" panose="020F0704030504030204" pitchFamily="34" charset="0"/>
              </a:rPr>
              <a:t>6</a:t>
            </a:r>
            <a:endParaRPr lang="th-TH" sz="9600" dirty="0">
              <a:latin typeface="Arial Rounded MT Bold" panose="020F0704030504030204" pitchFamily="34" charset="0"/>
            </a:endParaRPr>
          </a:p>
        </p:txBody>
      </p:sp>
      <p:grpSp>
        <p:nvGrpSpPr>
          <p:cNvPr id="391" name="Graphic 1">
            <a:extLst>
              <a:ext uri="{FF2B5EF4-FFF2-40B4-BE49-F238E27FC236}">
                <a16:creationId xmlns:a16="http://schemas.microsoft.com/office/drawing/2014/main" id="{F048C818-D70B-4EAA-84A8-44FDEE8BD659}"/>
              </a:ext>
            </a:extLst>
          </p:cNvPr>
          <p:cNvGrpSpPr/>
          <p:nvPr/>
        </p:nvGrpSpPr>
        <p:grpSpPr>
          <a:xfrm rot="14078372">
            <a:off x="10938229" y="-248061"/>
            <a:ext cx="1666762" cy="1594599"/>
            <a:chOff x="5676900" y="2895491"/>
            <a:chExt cx="839158" cy="1068361"/>
          </a:xfrm>
        </p:grpSpPr>
        <p:grpSp>
          <p:nvGrpSpPr>
            <p:cNvPr id="392" name="Graphic 1">
              <a:extLst>
                <a:ext uri="{FF2B5EF4-FFF2-40B4-BE49-F238E27FC236}">
                  <a16:creationId xmlns:a16="http://schemas.microsoft.com/office/drawing/2014/main" id="{D7A77382-EB61-4F56-A8EA-0122B3F2D5CC}"/>
                </a:ext>
              </a:extLst>
            </p:cNvPr>
            <p:cNvGrpSpPr/>
            <p:nvPr/>
          </p:nvGrpSpPr>
          <p:grpSpPr>
            <a:xfrm>
              <a:off x="5676900" y="3234861"/>
              <a:ext cx="839158" cy="728991"/>
              <a:chOff x="5676900" y="3234861"/>
              <a:chExt cx="839158" cy="728991"/>
            </a:xfrm>
          </p:grpSpPr>
          <p:sp>
            <p:nvSpPr>
              <p:cNvPr id="396" name="Freeform: Shape 8">
                <a:extLst>
                  <a:ext uri="{FF2B5EF4-FFF2-40B4-BE49-F238E27FC236}">
                    <a16:creationId xmlns:a16="http://schemas.microsoft.com/office/drawing/2014/main" id="{D7156541-27B6-4CE6-BAA5-17101E348F6E}"/>
                  </a:ext>
                </a:extLst>
              </p:cNvPr>
              <p:cNvSpPr/>
              <p:nvPr/>
            </p:nvSpPr>
            <p:spPr>
              <a:xfrm>
                <a:off x="6095549" y="3234861"/>
                <a:ext cx="420508" cy="495727"/>
              </a:xfrm>
              <a:custGeom>
                <a:avLst/>
                <a:gdLst>
                  <a:gd name="connsiteX0" fmla="*/ 413264 w 420508"/>
                  <a:gd name="connsiteY0" fmla="*/ 362445 h 495727"/>
                  <a:gd name="connsiteX1" fmla="*/ 304107 w 420508"/>
                  <a:gd name="connsiteY1" fmla="*/ 257575 h 495727"/>
                  <a:gd name="connsiteX2" fmla="*/ 303822 w 420508"/>
                  <a:gd name="connsiteY2" fmla="*/ 236144 h 495727"/>
                  <a:gd name="connsiteX3" fmla="*/ 406501 w 420508"/>
                  <a:gd name="connsiteY3" fmla="*/ 137084 h 495727"/>
                  <a:gd name="connsiteX4" fmla="*/ 400500 w 420508"/>
                  <a:gd name="connsiteY4" fmla="*/ 107366 h 495727"/>
                  <a:gd name="connsiteX5" fmla="*/ 145230 w 420508"/>
                  <a:gd name="connsiteY5" fmla="*/ 1733 h 495727"/>
                  <a:gd name="connsiteX6" fmla="*/ 127228 w 420508"/>
                  <a:gd name="connsiteY6" fmla="*/ 5448 h 495727"/>
                  <a:gd name="connsiteX7" fmla="*/ 27596 w 420508"/>
                  <a:gd name="connsiteY7" fmla="*/ 102508 h 495727"/>
                  <a:gd name="connsiteX8" fmla="*/ 641 w 420508"/>
                  <a:gd name="connsiteY8" fmla="*/ 123272 h 495727"/>
                  <a:gd name="connsiteX9" fmla="*/ 1022 w 420508"/>
                  <a:gd name="connsiteY9" fmla="*/ 128130 h 495727"/>
                  <a:gd name="connsiteX10" fmla="*/ 5213 w 420508"/>
                  <a:gd name="connsiteY10" fmla="*/ 131369 h 495727"/>
                  <a:gd name="connsiteX11" fmla="*/ 282390 w 420508"/>
                  <a:gd name="connsiteY11" fmla="*/ 247383 h 495727"/>
                  <a:gd name="connsiteX12" fmla="*/ 6642 w 420508"/>
                  <a:gd name="connsiteY12" fmla="*/ 360635 h 495727"/>
                  <a:gd name="connsiteX13" fmla="*/ 3213 w 420508"/>
                  <a:gd name="connsiteY13" fmla="*/ 364445 h 495727"/>
                  <a:gd name="connsiteX14" fmla="*/ 4927 w 420508"/>
                  <a:gd name="connsiteY14" fmla="*/ 371875 h 495727"/>
                  <a:gd name="connsiteX15" fmla="*/ 22929 w 420508"/>
                  <a:gd name="connsiteY15" fmla="*/ 391973 h 495727"/>
                  <a:gd name="connsiteX16" fmla="*/ 121037 w 420508"/>
                  <a:gd name="connsiteY16" fmla="*/ 487985 h 495727"/>
                  <a:gd name="connsiteX17" fmla="*/ 153136 w 420508"/>
                  <a:gd name="connsiteY17" fmla="*/ 492557 h 495727"/>
                  <a:gd name="connsiteX18" fmla="*/ 233527 w 420508"/>
                  <a:gd name="connsiteY18" fmla="*/ 459314 h 495727"/>
                  <a:gd name="connsiteX19" fmla="*/ 409644 w 420508"/>
                  <a:gd name="connsiteY19" fmla="*/ 381876 h 495727"/>
                  <a:gd name="connsiteX20" fmla="*/ 413264 w 420508"/>
                  <a:gd name="connsiteY20" fmla="*/ 362445 h 49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20508" h="495727">
                    <a:moveTo>
                      <a:pt x="413264" y="362445"/>
                    </a:moveTo>
                    <a:cubicBezTo>
                      <a:pt x="376593" y="327774"/>
                      <a:pt x="340779" y="292246"/>
                      <a:pt x="304107" y="257575"/>
                    </a:cubicBezTo>
                    <a:cubicBezTo>
                      <a:pt x="295535" y="249479"/>
                      <a:pt x="294487" y="244811"/>
                      <a:pt x="303822" y="236144"/>
                    </a:cubicBezTo>
                    <a:cubicBezTo>
                      <a:pt x="338493" y="203663"/>
                      <a:pt x="372402" y="170326"/>
                      <a:pt x="406501" y="137084"/>
                    </a:cubicBezTo>
                    <a:cubicBezTo>
                      <a:pt x="426123" y="117938"/>
                      <a:pt x="426027" y="117843"/>
                      <a:pt x="400500" y="107366"/>
                    </a:cubicBezTo>
                    <a:cubicBezTo>
                      <a:pt x="315347" y="72218"/>
                      <a:pt x="230193" y="37262"/>
                      <a:pt x="145230" y="1733"/>
                    </a:cubicBezTo>
                    <a:cubicBezTo>
                      <a:pt x="137420" y="-1505"/>
                      <a:pt x="132848" y="-172"/>
                      <a:pt x="127228" y="5448"/>
                    </a:cubicBezTo>
                    <a:cubicBezTo>
                      <a:pt x="94271" y="38119"/>
                      <a:pt x="61315" y="70694"/>
                      <a:pt x="27596" y="102508"/>
                    </a:cubicBezTo>
                    <a:cubicBezTo>
                      <a:pt x="19500" y="110223"/>
                      <a:pt x="12928" y="120796"/>
                      <a:pt x="641" y="123272"/>
                    </a:cubicBezTo>
                    <a:cubicBezTo>
                      <a:pt x="-312" y="124987"/>
                      <a:pt x="-216" y="126606"/>
                      <a:pt x="1022" y="128130"/>
                    </a:cubicBezTo>
                    <a:cubicBezTo>
                      <a:pt x="2260" y="129464"/>
                      <a:pt x="3594" y="130511"/>
                      <a:pt x="5213" y="131369"/>
                    </a:cubicBezTo>
                    <a:cubicBezTo>
                      <a:pt x="95795" y="171564"/>
                      <a:pt x="188474" y="206711"/>
                      <a:pt x="282390" y="247383"/>
                    </a:cubicBezTo>
                    <a:cubicBezTo>
                      <a:pt x="187426" y="285483"/>
                      <a:pt x="97319" y="323583"/>
                      <a:pt x="6642" y="360635"/>
                    </a:cubicBezTo>
                    <a:cubicBezTo>
                      <a:pt x="5118" y="361493"/>
                      <a:pt x="3974" y="362826"/>
                      <a:pt x="3213" y="364445"/>
                    </a:cubicBezTo>
                    <a:cubicBezTo>
                      <a:pt x="2927" y="367112"/>
                      <a:pt x="3689" y="369589"/>
                      <a:pt x="4927" y="371875"/>
                    </a:cubicBezTo>
                    <a:cubicBezTo>
                      <a:pt x="10356" y="379114"/>
                      <a:pt x="18643" y="383781"/>
                      <a:pt x="22929" y="391973"/>
                    </a:cubicBezTo>
                    <a:cubicBezTo>
                      <a:pt x="56743" y="422834"/>
                      <a:pt x="88366" y="455981"/>
                      <a:pt x="121037" y="487985"/>
                    </a:cubicBezTo>
                    <a:cubicBezTo>
                      <a:pt x="130657" y="497414"/>
                      <a:pt x="141325" y="497319"/>
                      <a:pt x="153136" y="492557"/>
                    </a:cubicBezTo>
                    <a:cubicBezTo>
                      <a:pt x="180092" y="481793"/>
                      <a:pt x="206762" y="470459"/>
                      <a:pt x="233527" y="459314"/>
                    </a:cubicBezTo>
                    <a:cubicBezTo>
                      <a:pt x="251148" y="451980"/>
                      <a:pt x="376211" y="395021"/>
                      <a:pt x="409644" y="381876"/>
                    </a:cubicBezTo>
                    <a:cubicBezTo>
                      <a:pt x="422979" y="376733"/>
                      <a:pt x="423741" y="372351"/>
                      <a:pt x="413264" y="362445"/>
                    </a:cubicBezTo>
                    <a:close/>
                  </a:path>
                </a:pathLst>
              </a:custGeom>
              <a:solidFill>
                <a:srgbClr val="F8C0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7" name="Freeform: Shape 9">
                <a:extLst>
                  <a:ext uri="{FF2B5EF4-FFF2-40B4-BE49-F238E27FC236}">
                    <a16:creationId xmlns:a16="http://schemas.microsoft.com/office/drawing/2014/main" id="{36B5EA49-0BFF-4051-8B72-6AD4679CE848}"/>
                  </a:ext>
                </a:extLst>
              </p:cNvPr>
              <p:cNvSpPr/>
              <p:nvPr/>
            </p:nvSpPr>
            <p:spPr>
              <a:xfrm>
                <a:off x="5808484" y="3597500"/>
                <a:ext cx="296850" cy="366352"/>
              </a:xfrm>
              <a:custGeom>
                <a:avLst/>
                <a:gdLst>
                  <a:gd name="connsiteX0" fmla="*/ 291231 w 296850"/>
                  <a:gd name="connsiteY0" fmla="*/ 854 h 366352"/>
                  <a:gd name="connsiteX1" fmla="*/ 294660 w 296850"/>
                  <a:gd name="connsiteY1" fmla="*/ 7807 h 366352"/>
                  <a:gd name="connsiteX2" fmla="*/ 296755 w 296850"/>
                  <a:gd name="connsiteY2" fmla="*/ 68481 h 366352"/>
                  <a:gd name="connsiteX3" fmla="*/ 296850 w 296850"/>
                  <a:gd name="connsiteY3" fmla="*/ 346802 h 366352"/>
                  <a:gd name="connsiteX4" fmla="*/ 295517 w 296850"/>
                  <a:gd name="connsiteY4" fmla="*/ 364137 h 366352"/>
                  <a:gd name="connsiteX5" fmla="*/ 282753 w 296850"/>
                  <a:gd name="connsiteY5" fmla="*/ 363566 h 366352"/>
                  <a:gd name="connsiteX6" fmla="*/ 5385 w 296850"/>
                  <a:gd name="connsiteY6" fmla="*/ 248504 h 366352"/>
                  <a:gd name="connsiteX7" fmla="*/ 337 w 296850"/>
                  <a:gd name="connsiteY7" fmla="*/ 229454 h 366352"/>
                  <a:gd name="connsiteX8" fmla="*/ 242 w 296850"/>
                  <a:gd name="connsiteY8" fmla="*/ 107724 h 366352"/>
                  <a:gd name="connsiteX9" fmla="*/ 10053 w 296850"/>
                  <a:gd name="connsiteY9" fmla="*/ 99152 h 366352"/>
                  <a:gd name="connsiteX10" fmla="*/ 25007 w 296850"/>
                  <a:gd name="connsiteY10" fmla="*/ 103438 h 366352"/>
                  <a:gd name="connsiteX11" fmla="*/ 145689 w 296850"/>
                  <a:gd name="connsiteY11" fmla="*/ 152873 h 366352"/>
                  <a:gd name="connsiteX12" fmla="*/ 180550 w 296850"/>
                  <a:gd name="connsiteY12" fmla="*/ 147253 h 366352"/>
                  <a:gd name="connsiteX13" fmla="*/ 270276 w 296850"/>
                  <a:gd name="connsiteY13" fmla="*/ 25428 h 366352"/>
                  <a:gd name="connsiteX14" fmla="*/ 274276 w 296850"/>
                  <a:gd name="connsiteY14" fmla="*/ 17713 h 366352"/>
                  <a:gd name="connsiteX15" fmla="*/ 286659 w 296850"/>
                  <a:gd name="connsiteY15" fmla="*/ 187 h 366352"/>
                  <a:gd name="connsiteX16" fmla="*/ 291231 w 296850"/>
                  <a:gd name="connsiteY16" fmla="*/ 854 h 36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6850" h="366352">
                    <a:moveTo>
                      <a:pt x="291231" y="854"/>
                    </a:moveTo>
                    <a:cubicBezTo>
                      <a:pt x="292374" y="3140"/>
                      <a:pt x="293517" y="5521"/>
                      <a:pt x="294660" y="7807"/>
                    </a:cubicBezTo>
                    <a:cubicBezTo>
                      <a:pt x="296755" y="28000"/>
                      <a:pt x="296755" y="48193"/>
                      <a:pt x="296755" y="68481"/>
                    </a:cubicBezTo>
                    <a:cubicBezTo>
                      <a:pt x="296755" y="161255"/>
                      <a:pt x="296660" y="254028"/>
                      <a:pt x="296850" y="346802"/>
                    </a:cubicBezTo>
                    <a:cubicBezTo>
                      <a:pt x="296850" y="352612"/>
                      <a:pt x="296565" y="358327"/>
                      <a:pt x="295517" y="364137"/>
                    </a:cubicBezTo>
                    <a:cubicBezTo>
                      <a:pt x="291040" y="368614"/>
                      <a:pt x="286659" y="365185"/>
                      <a:pt x="282753" y="363566"/>
                    </a:cubicBezTo>
                    <a:cubicBezTo>
                      <a:pt x="190266" y="325275"/>
                      <a:pt x="97873" y="286890"/>
                      <a:pt x="5385" y="248504"/>
                    </a:cubicBezTo>
                    <a:cubicBezTo>
                      <a:pt x="-1949" y="243646"/>
                      <a:pt x="337" y="236121"/>
                      <a:pt x="337" y="229454"/>
                    </a:cubicBezTo>
                    <a:cubicBezTo>
                      <a:pt x="147" y="188877"/>
                      <a:pt x="337" y="148301"/>
                      <a:pt x="242" y="107724"/>
                    </a:cubicBezTo>
                    <a:cubicBezTo>
                      <a:pt x="-330" y="100485"/>
                      <a:pt x="4052" y="98771"/>
                      <a:pt x="10053" y="99152"/>
                    </a:cubicBezTo>
                    <a:cubicBezTo>
                      <a:pt x="15291" y="99533"/>
                      <a:pt x="20244" y="101438"/>
                      <a:pt x="25007" y="103438"/>
                    </a:cubicBezTo>
                    <a:cubicBezTo>
                      <a:pt x="64917" y="120583"/>
                      <a:pt x="106160" y="134680"/>
                      <a:pt x="145689" y="152873"/>
                    </a:cubicBezTo>
                    <a:cubicBezTo>
                      <a:pt x="164643" y="161636"/>
                      <a:pt x="170549" y="160874"/>
                      <a:pt x="180550" y="147253"/>
                    </a:cubicBezTo>
                    <a:cubicBezTo>
                      <a:pt x="210363" y="106581"/>
                      <a:pt x="239605" y="65529"/>
                      <a:pt x="270276" y="25428"/>
                    </a:cubicBezTo>
                    <a:cubicBezTo>
                      <a:pt x="272085" y="23142"/>
                      <a:pt x="273228" y="20475"/>
                      <a:pt x="274276" y="17713"/>
                    </a:cubicBezTo>
                    <a:cubicBezTo>
                      <a:pt x="277038" y="10855"/>
                      <a:pt x="281420" y="5235"/>
                      <a:pt x="286659" y="187"/>
                    </a:cubicBezTo>
                    <a:cubicBezTo>
                      <a:pt x="288278" y="-194"/>
                      <a:pt x="289802" y="-3"/>
                      <a:pt x="291231" y="854"/>
                    </a:cubicBezTo>
                    <a:close/>
                  </a:path>
                </a:pathLst>
              </a:custGeom>
              <a:solidFill>
                <a:srgbClr val="FAAF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8" name="Freeform: Shape 10">
                <a:extLst>
                  <a:ext uri="{FF2B5EF4-FFF2-40B4-BE49-F238E27FC236}">
                    <a16:creationId xmlns:a16="http://schemas.microsoft.com/office/drawing/2014/main" id="{DEAB53CA-BE72-4B55-B120-22E750660741}"/>
                  </a:ext>
                </a:extLst>
              </p:cNvPr>
              <p:cNvSpPr/>
              <p:nvPr/>
            </p:nvSpPr>
            <p:spPr>
              <a:xfrm>
                <a:off x="5680470" y="3479128"/>
                <a:ext cx="415827" cy="249481"/>
              </a:xfrm>
              <a:custGeom>
                <a:avLst/>
                <a:gdLst>
                  <a:gd name="connsiteX0" fmla="*/ 403052 w 415827"/>
                  <a:gd name="connsiteY0" fmla="*/ 110939 h 249481"/>
                  <a:gd name="connsiteX1" fmla="*/ 137209 w 415827"/>
                  <a:gd name="connsiteY1" fmla="*/ 1497 h 249481"/>
                  <a:gd name="connsiteX2" fmla="*/ 126827 w 415827"/>
                  <a:gd name="connsiteY2" fmla="*/ 735 h 249481"/>
                  <a:gd name="connsiteX3" fmla="*/ 109586 w 415827"/>
                  <a:gd name="connsiteY3" fmla="*/ 19975 h 249481"/>
                  <a:gd name="connsiteX4" fmla="*/ 7193 w 415827"/>
                  <a:gd name="connsiteY4" fmla="*/ 118749 h 249481"/>
                  <a:gd name="connsiteX5" fmla="*/ 10241 w 415827"/>
                  <a:gd name="connsiteY5" fmla="*/ 136942 h 249481"/>
                  <a:gd name="connsiteX6" fmla="*/ 111491 w 415827"/>
                  <a:gd name="connsiteY6" fmla="*/ 177804 h 249481"/>
                  <a:gd name="connsiteX7" fmla="*/ 121588 w 415827"/>
                  <a:gd name="connsiteY7" fmla="*/ 183805 h 249481"/>
                  <a:gd name="connsiteX8" fmla="*/ 123302 w 415827"/>
                  <a:gd name="connsiteY8" fmla="*/ 184377 h 249481"/>
                  <a:gd name="connsiteX9" fmla="*/ 138542 w 415827"/>
                  <a:gd name="connsiteY9" fmla="*/ 191616 h 249481"/>
                  <a:gd name="connsiteX10" fmla="*/ 142067 w 415827"/>
                  <a:gd name="connsiteY10" fmla="*/ 194378 h 249481"/>
                  <a:gd name="connsiteX11" fmla="*/ 142924 w 415827"/>
                  <a:gd name="connsiteY11" fmla="*/ 195807 h 249481"/>
                  <a:gd name="connsiteX12" fmla="*/ 146448 w 415827"/>
                  <a:gd name="connsiteY12" fmla="*/ 197331 h 249481"/>
                  <a:gd name="connsiteX13" fmla="*/ 244270 w 415827"/>
                  <a:gd name="connsiteY13" fmla="*/ 238479 h 249481"/>
                  <a:gd name="connsiteX14" fmla="*/ 315612 w 415827"/>
                  <a:gd name="connsiteY14" fmla="*/ 228192 h 249481"/>
                  <a:gd name="connsiteX15" fmla="*/ 322280 w 415827"/>
                  <a:gd name="connsiteY15" fmla="*/ 222667 h 249481"/>
                  <a:gd name="connsiteX16" fmla="*/ 405433 w 415827"/>
                  <a:gd name="connsiteY16" fmla="*/ 136371 h 249481"/>
                  <a:gd name="connsiteX17" fmla="*/ 415815 w 415827"/>
                  <a:gd name="connsiteY17" fmla="*/ 119226 h 249481"/>
                  <a:gd name="connsiteX18" fmla="*/ 403052 w 415827"/>
                  <a:gd name="connsiteY18" fmla="*/ 110939 h 249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5827" h="249481">
                    <a:moveTo>
                      <a:pt x="403052" y="110939"/>
                    </a:moveTo>
                    <a:cubicBezTo>
                      <a:pt x="314183" y="75030"/>
                      <a:pt x="225696" y="38168"/>
                      <a:pt x="137209" y="1497"/>
                    </a:cubicBezTo>
                    <a:cubicBezTo>
                      <a:pt x="133780" y="354"/>
                      <a:pt x="130446" y="-789"/>
                      <a:pt x="126827" y="735"/>
                    </a:cubicBezTo>
                    <a:cubicBezTo>
                      <a:pt x="123017" y="8831"/>
                      <a:pt x="115778" y="13974"/>
                      <a:pt x="109586" y="19975"/>
                    </a:cubicBezTo>
                    <a:cubicBezTo>
                      <a:pt x="75582" y="53027"/>
                      <a:pt x="41578" y="86079"/>
                      <a:pt x="7193" y="118749"/>
                    </a:cubicBezTo>
                    <a:cubicBezTo>
                      <a:pt x="-1666" y="127227"/>
                      <a:pt x="-4142" y="131513"/>
                      <a:pt x="10241" y="136942"/>
                    </a:cubicBezTo>
                    <a:cubicBezTo>
                      <a:pt x="44245" y="149801"/>
                      <a:pt x="77487" y="164755"/>
                      <a:pt x="111491" y="177804"/>
                    </a:cubicBezTo>
                    <a:cubicBezTo>
                      <a:pt x="115873" y="179519"/>
                      <a:pt x="119207" y="181424"/>
                      <a:pt x="121588" y="183805"/>
                    </a:cubicBezTo>
                    <a:cubicBezTo>
                      <a:pt x="122159" y="183900"/>
                      <a:pt x="122731" y="184091"/>
                      <a:pt x="123302" y="184377"/>
                    </a:cubicBezTo>
                    <a:cubicBezTo>
                      <a:pt x="128351" y="186853"/>
                      <a:pt x="133589" y="188853"/>
                      <a:pt x="138542" y="191616"/>
                    </a:cubicBezTo>
                    <a:cubicBezTo>
                      <a:pt x="139971" y="192187"/>
                      <a:pt x="141114" y="193140"/>
                      <a:pt x="142067" y="194378"/>
                    </a:cubicBezTo>
                    <a:cubicBezTo>
                      <a:pt x="142352" y="194854"/>
                      <a:pt x="142638" y="195330"/>
                      <a:pt x="142924" y="195807"/>
                    </a:cubicBezTo>
                    <a:cubicBezTo>
                      <a:pt x="144162" y="196283"/>
                      <a:pt x="145305" y="196854"/>
                      <a:pt x="146448" y="197331"/>
                    </a:cubicBezTo>
                    <a:cubicBezTo>
                      <a:pt x="178643" y="212190"/>
                      <a:pt x="212647" y="222572"/>
                      <a:pt x="244270" y="238479"/>
                    </a:cubicBezTo>
                    <a:cubicBezTo>
                      <a:pt x="270654" y="251718"/>
                      <a:pt x="295514" y="257910"/>
                      <a:pt x="315612" y="228192"/>
                    </a:cubicBezTo>
                    <a:cubicBezTo>
                      <a:pt x="317136" y="225906"/>
                      <a:pt x="320184" y="224667"/>
                      <a:pt x="322280" y="222667"/>
                    </a:cubicBezTo>
                    <a:cubicBezTo>
                      <a:pt x="351426" y="195330"/>
                      <a:pt x="381049" y="168375"/>
                      <a:pt x="405433" y="136371"/>
                    </a:cubicBezTo>
                    <a:cubicBezTo>
                      <a:pt x="407909" y="130084"/>
                      <a:pt x="416196" y="127322"/>
                      <a:pt x="415815" y="119226"/>
                    </a:cubicBezTo>
                    <a:cubicBezTo>
                      <a:pt x="412958" y="114273"/>
                      <a:pt x="407814" y="112844"/>
                      <a:pt x="403052" y="110939"/>
                    </a:cubicBezTo>
                    <a:close/>
                  </a:path>
                </a:pathLst>
              </a:custGeom>
              <a:solidFill>
                <a:srgbClr val="F8C0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9" name="Freeform: Shape 11">
                <a:extLst>
                  <a:ext uri="{FF2B5EF4-FFF2-40B4-BE49-F238E27FC236}">
                    <a16:creationId xmlns:a16="http://schemas.microsoft.com/office/drawing/2014/main" id="{85DB1220-55BE-45DC-81C4-C4C793AE17E5}"/>
                  </a:ext>
                </a:extLst>
              </p:cNvPr>
              <p:cNvSpPr/>
              <p:nvPr/>
            </p:nvSpPr>
            <p:spPr>
              <a:xfrm>
                <a:off x="5676900" y="3236097"/>
                <a:ext cx="419278" cy="247099"/>
              </a:xfrm>
              <a:custGeom>
                <a:avLst/>
                <a:gdLst>
                  <a:gd name="connsiteX0" fmla="*/ 137160 w 419278"/>
                  <a:gd name="connsiteY0" fmla="*/ 247100 h 247099"/>
                  <a:gd name="connsiteX1" fmla="*/ 130397 w 419278"/>
                  <a:gd name="connsiteY1" fmla="*/ 243671 h 247099"/>
                  <a:gd name="connsiteX2" fmla="*/ 0 w 419278"/>
                  <a:gd name="connsiteY2" fmla="*/ 117274 h 247099"/>
                  <a:gd name="connsiteX3" fmla="*/ 87344 w 419278"/>
                  <a:gd name="connsiteY3" fmla="*/ 80603 h 247099"/>
                  <a:gd name="connsiteX4" fmla="*/ 275082 w 419278"/>
                  <a:gd name="connsiteY4" fmla="*/ 2688 h 247099"/>
                  <a:gd name="connsiteX5" fmla="*/ 302133 w 419278"/>
                  <a:gd name="connsiteY5" fmla="*/ 7927 h 247099"/>
                  <a:gd name="connsiteX6" fmla="*/ 419100 w 419278"/>
                  <a:gd name="connsiteY6" fmla="*/ 122132 h 247099"/>
                  <a:gd name="connsiteX7" fmla="*/ 419195 w 419278"/>
                  <a:gd name="connsiteY7" fmla="*/ 125465 h 247099"/>
                  <a:gd name="connsiteX8" fmla="*/ 409670 w 419278"/>
                  <a:gd name="connsiteY8" fmla="*/ 135848 h 247099"/>
                  <a:gd name="connsiteX9" fmla="*/ 246412 w 419278"/>
                  <a:gd name="connsiteY9" fmla="*/ 203380 h 247099"/>
                  <a:gd name="connsiteX10" fmla="*/ 158496 w 419278"/>
                  <a:gd name="connsiteY10" fmla="*/ 240242 h 247099"/>
                  <a:gd name="connsiteX11" fmla="*/ 137160 w 419278"/>
                  <a:gd name="connsiteY11" fmla="*/ 247100 h 247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278" h="247099">
                    <a:moveTo>
                      <a:pt x="137160" y="247100"/>
                    </a:moveTo>
                    <a:cubicBezTo>
                      <a:pt x="134874" y="245957"/>
                      <a:pt x="132683" y="244814"/>
                      <a:pt x="130397" y="243671"/>
                    </a:cubicBezTo>
                    <a:cubicBezTo>
                      <a:pt x="87630" y="202237"/>
                      <a:pt x="44768" y="160708"/>
                      <a:pt x="0" y="117274"/>
                    </a:cubicBezTo>
                    <a:cubicBezTo>
                      <a:pt x="30385" y="104510"/>
                      <a:pt x="58865" y="92414"/>
                      <a:pt x="87344" y="80603"/>
                    </a:cubicBezTo>
                    <a:cubicBezTo>
                      <a:pt x="149924" y="54695"/>
                      <a:pt x="212789" y="29168"/>
                      <a:pt x="275082" y="2688"/>
                    </a:cubicBezTo>
                    <a:cubicBezTo>
                      <a:pt x="286607" y="-2170"/>
                      <a:pt x="293656" y="-455"/>
                      <a:pt x="302133" y="7927"/>
                    </a:cubicBezTo>
                    <a:cubicBezTo>
                      <a:pt x="340805" y="46313"/>
                      <a:pt x="380048" y="84127"/>
                      <a:pt x="419100" y="122132"/>
                    </a:cubicBezTo>
                    <a:cubicBezTo>
                      <a:pt x="419100" y="123275"/>
                      <a:pt x="419100" y="124322"/>
                      <a:pt x="419195" y="125465"/>
                    </a:cubicBezTo>
                    <a:cubicBezTo>
                      <a:pt x="420053" y="132609"/>
                      <a:pt x="414147" y="133943"/>
                      <a:pt x="409670" y="135848"/>
                    </a:cubicBezTo>
                    <a:cubicBezTo>
                      <a:pt x="355378" y="158708"/>
                      <a:pt x="301276" y="182139"/>
                      <a:pt x="246412" y="203380"/>
                    </a:cubicBezTo>
                    <a:cubicBezTo>
                      <a:pt x="216789" y="214810"/>
                      <a:pt x="188119" y="228621"/>
                      <a:pt x="158496" y="240242"/>
                    </a:cubicBezTo>
                    <a:cubicBezTo>
                      <a:pt x="151543" y="242909"/>
                      <a:pt x="144494" y="245385"/>
                      <a:pt x="137160" y="247100"/>
                    </a:cubicBezTo>
                    <a:close/>
                  </a:path>
                </a:pathLst>
              </a:custGeom>
              <a:solidFill>
                <a:srgbClr val="F6A2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0" name="Freeform: Shape 12">
                <a:extLst>
                  <a:ext uri="{FF2B5EF4-FFF2-40B4-BE49-F238E27FC236}">
                    <a16:creationId xmlns:a16="http://schemas.microsoft.com/office/drawing/2014/main" id="{457B2580-3AC5-42F9-BF7D-FC328A48E026}"/>
                  </a:ext>
                </a:extLst>
              </p:cNvPr>
              <p:cNvSpPr/>
              <p:nvPr/>
            </p:nvSpPr>
            <p:spPr>
              <a:xfrm>
                <a:off x="6098246" y="3605402"/>
                <a:ext cx="291281" cy="356235"/>
              </a:xfrm>
              <a:custGeom>
                <a:avLst/>
                <a:gdLst>
                  <a:gd name="connsiteX0" fmla="*/ 5755 w 291281"/>
                  <a:gd name="connsiteY0" fmla="*/ 356235 h 356235"/>
                  <a:gd name="connsiteX1" fmla="*/ 1468 w 291281"/>
                  <a:gd name="connsiteY1" fmla="*/ 336899 h 356235"/>
                  <a:gd name="connsiteX2" fmla="*/ 1468 w 291281"/>
                  <a:gd name="connsiteY2" fmla="*/ 38386 h 356235"/>
                  <a:gd name="connsiteX3" fmla="*/ 4802 w 291281"/>
                  <a:gd name="connsiteY3" fmla="*/ 0 h 356235"/>
                  <a:gd name="connsiteX4" fmla="*/ 22138 w 291281"/>
                  <a:gd name="connsiteY4" fmla="*/ 17526 h 356235"/>
                  <a:gd name="connsiteX5" fmla="*/ 52713 w 291281"/>
                  <a:gd name="connsiteY5" fmla="*/ 60484 h 356235"/>
                  <a:gd name="connsiteX6" fmla="*/ 108720 w 291281"/>
                  <a:gd name="connsiteY6" fmla="*/ 137922 h 356235"/>
                  <a:gd name="connsiteX7" fmla="*/ 139390 w 291281"/>
                  <a:gd name="connsiteY7" fmla="*/ 147161 h 356235"/>
                  <a:gd name="connsiteX8" fmla="*/ 263216 w 291281"/>
                  <a:gd name="connsiteY8" fmla="*/ 96488 h 356235"/>
                  <a:gd name="connsiteX9" fmla="*/ 289790 w 291281"/>
                  <a:gd name="connsiteY9" fmla="*/ 93345 h 356235"/>
                  <a:gd name="connsiteX10" fmla="*/ 291219 w 291281"/>
                  <a:gd name="connsiteY10" fmla="*/ 188595 h 356235"/>
                  <a:gd name="connsiteX11" fmla="*/ 245118 w 291281"/>
                  <a:gd name="connsiteY11" fmla="*/ 258223 h 356235"/>
                  <a:gd name="connsiteX12" fmla="*/ 5755 w 291281"/>
                  <a:gd name="connsiteY12" fmla="*/ 356235 h 356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1281" h="356235">
                    <a:moveTo>
                      <a:pt x="5755" y="356235"/>
                    </a:moveTo>
                    <a:cubicBezTo>
                      <a:pt x="-1103" y="350996"/>
                      <a:pt x="1468" y="343472"/>
                      <a:pt x="1468" y="336899"/>
                    </a:cubicBezTo>
                    <a:cubicBezTo>
                      <a:pt x="1278" y="237363"/>
                      <a:pt x="1278" y="137922"/>
                      <a:pt x="1468" y="38386"/>
                    </a:cubicBezTo>
                    <a:cubicBezTo>
                      <a:pt x="1468" y="25527"/>
                      <a:pt x="-3485" y="12097"/>
                      <a:pt x="4802" y="0"/>
                    </a:cubicBezTo>
                    <a:cubicBezTo>
                      <a:pt x="10422" y="6001"/>
                      <a:pt x="18709" y="9430"/>
                      <a:pt x="22138" y="17526"/>
                    </a:cubicBezTo>
                    <a:cubicBezTo>
                      <a:pt x="28424" y="34671"/>
                      <a:pt x="42616" y="46101"/>
                      <a:pt x="52713" y="60484"/>
                    </a:cubicBezTo>
                    <a:cubicBezTo>
                      <a:pt x="70906" y="86582"/>
                      <a:pt x="90622" y="111728"/>
                      <a:pt x="108720" y="137922"/>
                    </a:cubicBezTo>
                    <a:cubicBezTo>
                      <a:pt x="117292" y="150400"/>
                      <a:pt x="125865" y="152972"/>
                      <a:pt x="139390" y="147161"/>
                    </a:cubicBezTo>
                    <a:cubicBezTo>
                      <a:pt x="180348" y="129635"/>
                      <a:pt x="222258" y="114205"/>
                      <a:pt x="263216" y="96488"/>
                    </a:cubicBezTo>
                    <a:cubicBezTo>
                      <a:pt x="271121" y="93059"/>
                      <a:pt x="279789" y="83725"/>
                      <a:pt x="289790" y="93345"/>
                    </a:cubicBezTo>
                    <a:cubicBezTo>
                      <a:pt x="290266" y="125063"/>
                      <a:pt x="290743" y="156877"/>
                      <a:pt x="291219" y="188595"/>
                    </a:cubicBezTo>
                    <a:cubicBezTo>
                      <a:pt x="291600" y="238792"/>
                      <a:pt x="291695" y="238982"/>
                      <a:pt x="245118" y="258223"/>
                    </a:cubicBezTo>
                    <a:cubicBezTo>
                      <a:pt x="165394" y="291084"/>
                      <a:pt x="85574" y="323660"/>
                      <a:pt x="5755" y="356235"/>
                    </a:cubicBezTo>
                    <a:close/>
                  </a:path>
                </a:pathLst>
              </a:custGeom>
              <a:solidFill>
                <a:srgbClr val="E895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1" name="Freeform: Shape 13">
                <a:extLst>
                  <a:ext uri="{FF2B5EF4-FFF2-40B4-BE49-F238E27FC236}">
                    <a16:creationId xmlns:a16="http://schemas.microsoft.com/office/drawing/2014/main" id="{6EDAC78F-3797-4A94-B871-74959FA2776A}"/>
                  </a:ext>
                </a:extLst>
              </p:cNvPr>
              <p:cNvSpPr/>
              <p:nvPr/>
            </p:nvSpPr>
            <p:spPr>
              <a:xfrm>
                <a:off x="5814059" y="3361467"/>
                <a:ext cx="291250" cy="236982"/>
              </a:xfrm>
              <a:custGeom>
                <a:avLst/>
                <a:gdLst>
                  <a:gd name="connsiteX0" fmla="*/ 0 w 291250"/>
                  <a:gd name="connsiteY0" fmla="*/ 121729 h 236982"/>
                  <a:gd name="connsiteX1" fmla="*/ 65246 w 291250"/>
                  <a:gd name="connsiteY1" fmla="*/ 91440 h 236982"/>
                  <a:gd name="connsiteX2" fmla="*/ 252222 w 291250"/>
                  <a:gd name="connsiteY2" fmla="*/ 13049 h 236982"/>
                  <a:gd name="connsiteX3" fmla="*/ 282035 w 291250"/>
                  <a:gd name="connsiteY3" fmla="*/ 0 h 236982"/>
                  <a:gd name="connsiteX4" fmla="*/ 285179 w 291250"/>
                  <a:gd name="connsiteY4" fmla="*/ 286 h 236982"/>
                  <a:gd name="connsiteX5" fmla="*/ 291084 w 291250"/>
                  <a:gd name="connsiteY5" fmla="*/ 19717 h 236982"/>
                  <a:gd name="connsiteX6" fmla="*/ 290989 w 291250"/>
                  <a:gd name="connsiteY6" fmla="*/ 218980 h 236982"/>
                  <a:gd name="connsiteX7" fmla="*/ 285464 w 291250"/>
                  <a:gd name="connsiteY7" fmla="*/ 236791 h 236982"/>
                  <a:gd name="connsiteX8" fmla="*/ 285464 w 291250"/>
                  <a:gd name="connsiteY8" fmla="*/ 236791 h 236982"/>
                  <a:gd name="connsiteX9" fmla="*/ 281845 w 291250"/>
                  <a:gd name="connsiteY9" fmla="*/ 236982 h 236982"/>
                  <a:gd name="connsiteX10" fmla="*/ 111538 w 291250"/>
                  <a:gd name="connsiteY10" fmla="*/ 168878 h 236982"/>
                  <a:gd name="connsiteX11" fmla="*/ 0 w 291250"/>
                  <a:gd name="connsiteY11" fmla="*/ 121729 h 236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1250" h="236982">
                    <a:moveTo>
                      <a:pt x="0" y="121729"/>
                    </a:moveTo>
                    <a:cubicBezTo>
                      <a:pt x="19526" y="106871"/>
                      <a:pt x="43244" y="101060"/>
                      <a:pt x="65246" y="91440"/>
                    </a:cubicBezTo>
                    <a:cubicBezTo>
                      <a:pt x="127254" y="64484"/>
                      <a:pt x="191072" y="42005"/>
                      <a:pt x="252222" y="13049"/>
                    </a:cubicBezTo>
                    <a:cubicBezTo>
                      <a:pt x="262033" y="8382"/>
                      <a:pt x="273939" y="8477"/>
                      <a:pt x="282035" y="0"/>
                    </a:cubicBezTo>
                    <a:cubicBezTo>
                      <a:pt x="283083" y="95"/>
                      <a:pt x="284131" y="191"/>
                      <a:pt x="285179" y="286"/>
                    </a:cubicBezTo>
                    <a:cubicBezTo>
                      <a:pt x="289846" y="5905"/>
                      <a:pt x="291084" y="12668"/>
                      <a:pt x="291084" y="19717"/>
                    </a:cubicBezTo>
                    <a:cubicBezTo>
                      <a:pt x="291275" y="86106"/>
                      <a:pt x="291370" y="152591"/>
                      <a:pt x="290989" y="218980"/>
                    </a:cubicBezTo>
                    <a:cubicBezTo>
                      <a:pt x="290989" y="225362"/>
                      <a:pt x="290132" y="231743"/>
                      <a:pt x="285464" y="236791"/>
                    </a:cubicBezTo>
                    <a:cubicBezTo>
                      <a:pt x="285464" y="236791"/>
                      <a:pt x="285464" y="236791"/>
                      <a:pt x="285464" y="236791"/>
                    </a:cubicBezTo>
                    <a:cubicBezTo>
                      <a:pt x="284226" y="236887"/>
                      <a:pt x="283083" y="236887"/>
                      <a:pt x="281845" y="236982"/>
                    </a:cubicBezTo>
                    <a:cubicBezTo>
                      <a:pt x="223838" y="217456"/>
                      <a:pt x="168497" y="191262"/>
                      <a:pt x="111538" y="168878"/>
                    </a:cubicBezTo>
                    <a:cubicBezTo>
                      <a:pt x="74105" y="154210"/>
                      <a:pt x="37243" y="137541"/>
                      <a:pt x="0" y="121729"/>
                    </a:cubicBezTo>
                    <a:close/>
                  </a:path>
                </a:pathLst>
              </a:custGeom>
              <a:solidFill>
                <a:srgbClr val="E895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2" name="Freeform: Shape 14">
                <a:extLst>
                  <a:ext uri="{FF2B5EF4-FFF2-40B4-BE49-F238E27FC236}">
                    <a16:creationId xmlns:a16="http://schemas.microsoft.com/office/drawing/2014/main" id="{C67490B8-6C1A-438F-AA29-23542A5AF768}"/>
                  </a:ext>
                </a:extLst>
              </p:cNvPr>
              <p:cNvSpPr/>
              <p:nvPr/>
            </p:nvSpPr>
            <p:spPr>
              <a:xfrm>
                <a:off x="6099333" y="3361848"/>
                <a:ext cx="285750" cy="236566"/>
              </a:xfrm>
              <a:custGeom>
                <a:avLst/>
                <a:gdLst>
                  <a:gd name="connsiteX0" fmla="*/ 381 w 285750"/>
                  <a:gd name="connsiteY0" fmla="*/ 236506 h 236566"/>
                  <a:gd name="connsiteX1" fmla="*/ 0 w 285750"/>
                  <a:gd name="connsiteY1" fmla="*/ 0 h 236566"/>
                  <a:gd name="connsiteX2" fmla="*/ 191834 w 285750"/>
                  <a:gd name="connsiteY2" fmla="*/ 80486 h 236566"/>
                  <a:gd name="connsiteX3" fmla="*/ 260985 w 285750"/>
                  <a:gd name="connsiteY3" fmla="*/ 107918 h 236566"/>
                  <a:gd name="connsiteX4" fmla="*/ 285750 w 285750"/>
                  <a:gd name="connsiteY4" fmla="*/ 119634 h 236566"/>
                  <a:gd name="connsiteX5" fmla="*/ 234029 w 285750"/>
                  <a:gd name="connsiteY5" fmla="*/ 142685 h 236566"/>
                  <a:gd name="connsiteX6" fmla="*/ 108014 w 285750"/>
                  <a:gd name="connsiteY6" fmla="*/ 195739 h 236566"/>
                  <a:gd name="connsiteX7" fmla="*/ 10763 w 285750"/>
                  <a:gd name="connsiteY7" fmla="*/ 235839 h 236566"/>
                  <a:gd name="connsiteX8" fmla="*/ 381 w 285750"/>
                  <a:gd name="connsiteY8" fmla="*/ 236506 h 23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750" h="236566">
                    <a:moveTo>
                      <a:pt x="381" y="236506"/>
                    </a:moveTo>
                    <a:cubicBezTo>
                      <a:pt x="286" y="157639"/>
                      <a:pt x="95" y="78772"/>
                      <a:pt x="0" y="0"/>
                    </a:cubicBezTo>
                    <a:cubicBezTo>
                      <a:pt x="63627" y="27527"/>
                      <a:pt x="128683" y="51721"/>
                      <a:pt x="191834" y="80486"/>
                    </a:cubicBezTo>
                    <a:cubicBezTo>
                      <a:pt x="214408" y="90773"/>
                      <a:pt x="238030" y="98584"/>
                      <a:pt x="260985" y="107918"/>
                    </a:cubicBezTo>
                    <a:cubicBezTo>
                      <a:pt x="268891" y="111157"/>
                      <a:pt x="276511" y="115252"/>
                      <a:pt x="285750" y="119634"/>
                    </a:cubicBezTo>
                    <a:cubicBezTo>
                      <a:pt x="269653" y="132874"/>
                      <a:pt x="250793" y="135350"/>
                      <a:pt x="234029" y="142685"/>
                    </a:cubicBezTo>
                    <a:cubicBezTo>
                      <a:pt x="192215" y="160782"/>
                      <a:pt x="150590" y="179451"/>
                      <a:pt x="108014" y="195739"/>
                    </a:cubicBezTo>
                    <a:cubicBezTo>
                      <a:pt x="75248" y="208312"/>
                      <a:pt x="43244" y="222790"/>
                      <a:pt x="10763" y="235839"/>
                    </a:cubicBezTo>
                    <a:cubicBezTo>
                      <a:pt x="7620" y="237077"/>
                      <a:pt x="3810" y="236315"/>
                      <a:pt x="381" y="236506"/>
                    </a:cubicBezTo>
                    <a:close/>
                  </a:path>
                </a:pathLst>
              </a:custGeom>
              <a:solidFill>
                <a:srgbClr val="FAAF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3" name="Freeform: Shape 15">
                <a:extLst>
                  <a:ext uri="{FF2B5EF4-FFF2-40B4-BE49-F238E27FC236}">
                    <a16:creationId xmlns:a16="http://schemas.microsoft.com/office/drawing/2014/main" id="{03FD8C3A-15F1-4446-BDC6-04F2B1F330ED}"/>
                  </a:ext>
                </a:extLst>
              </p:cNvPr>
              <p:cNvSpPr/>
              <p:nvPr/>
            </p:nvSpPr>
            <p:spPr>
              <a:xfrm>
                <a:off x="6118586" y="3623024"/>
                <a:ext cx="269449" cy="138307"/>
              </a:xfrm>
              <a:custGeom>
                <a:avLst/>
                <a:gdLst>
                  <a:gd name="connsiteX0" fmla="*/ 269450 w 269449"/>
                  <a:gd name="connsiteY0" fmla="*/ 75819 h 138307"/>
                  <a:gd name="connsiteX1" fmla="*/ 216586 w 269449"/>
                  <a:gd name="connsiteY1" fmla="*/ 94869 h 138307"/>
                  <a:gd name="connsiteX2" fmla="*/ 115621 w 269449"/>
                  <a:gd name="connsiteY2" fmla="*/ 135731 h 138307"/>
                  <a:gd name="connsiteX3" fmla="*/ 87046 w 269449"/>
                  <a:gd name="connsiteY3" fmla="*/ 126111 h 138307"/>
                  <a:gd name="connsiteX4" fmla="*/ 9036 w 269449"/>
                  <a:gd name="connsiteY4" fmla="*/ 18383 h 138307"/>
                  <a:gd name="connsiteX5" fmla="*/ 1797 w 269449"/>
                  <a:gd name="connsiteY5" fmla="*/ 0 h 138307"/>
                  <a:gd name="connsiteX6" fmla="*/ 102381 w 269449"/>
                  <a:gd name="connsiteY6" fmla="*/ 98393 h 138307"/>
                  <a:gd name="connsiteX7" fmla="*/ 125908 w 269449"/>
                  <a:gd name="connsiteY7" fmla="*/ 101536 h 138307"/>
                  <a:gd name="connsiteX8" fmla="*/ 250876 w 269449"/>
                  <a:gd name="connsiteY8" fmla="*/ 49625 h 138307"/>
                  <a:gd name="connsiteX9" fmla="*/ 269355 w 269449"/>
                  <a:gd name="connsiteY9" fmla="*/ 44863 h 138307"/>
                  <a:gd name="connsiteX10" fmla="*/ 269450 w 269449"/>
                  <a:gd name="connsiteY10" fmla="*/ 75819 h 13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9449" h="138307">
                    <a:moveTo>
                      <a:pt x="269450" y="75819"/>
                    </a:moveTo>
                    <a:cubicBezTo>
                      <a:pt x="249638" y="75914"/>
                      <a:pt x="234112" y="88392"/>
                      <a:pt x="216586" y="94869"/>
                    </a:cubicBezTo>
                    <a:cubicBezTo>
                      <a:pt x="182582" y="107537"/>
                      <a:pt x="149054" y="121634"/>
                      <a:pt x="115621" y="135731"/>
                    </a:cubicBezTo>
                    <a:cubicBezTo>
                      <a:pt x="102572" y="141256"/>
                      <a:pt x="95238" y="137827"/>
                      <a:pt x="87046" y="126111"/>
                    </a:cubicBezTo>
                    <a:cubicBezTo>
                      <a:pt x="61805" y="89725"/>
                      <a:pt x="34659" y="54578"/>
                      <a:pt x="9036" y="18383"/>
                    </a:cubicBezTo>
                    <a:cubicBezTo>
                      <a:pt x="5512" y="13335"/>
                      <a:pt x="-3918" y="9144"/>
                      <a:pt x="1797" y="0"/>
                    </a:cubicBezTo>
                    <a:cubicBezTo>
                      <a:pt x="35325" y="32766"/>
                      <a:pt x="69044" y="65342"/>
                      <a:pt x="102381" y="98393"/>
                    </a:cubicBezTo>
                    <a:cubicBezTo>
                      <a:pt x="109906" y="105918"/>
                      <a:pt x="117050" y="105251"/>
                      <a:pt x="125908" y="101536"/>
                    </a:cubicBezTo>
                    <a:cubicBezTo>
                      <a:pt x="167437" y="84011"/>
                      <a:pt x="209157" y="66865"/>
                      <a:pt x="250876" y="49625"/>
                    </a:cubicBezTo>
                    <a:cubicBezTo>
                      <a:pt x="256591" y="47244"/>
                      <a:pt x="261925" y="43148"/>
                      <a:pt x="269355" y="44863"/>
                    </a:cubicBezTo>
                    <a:cubicBezTo>
                      <a:pt x="269450" y="55054"/>
                      <a:pt x="269450" y="65437"/>
                      <a:pt x="269450" y="75819"/>
                    </a:cubicBezTo>
                    <a:close/>
                  </a:path>
                </a:pathLst>
              </a:custGeom>
              <a:solidFill>
                <a:srgbClr val="DA77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4" name="Freeform: Shape 16">
                <a:extLst>
                  <a:ext uri="{FF2B5EF4-FFF2-40B4-BE49-F238E27FC236}">
                    <a16:creationId xmlns:a16="http://schemas.microsoft.com/office/drawing/2014/main" id="{3E762FE5-38CC-497C-A034-80E55CDB4E1E}"/>
                  </a:ext>
                </a:extLst>
              </p:cNvPr>
              <p:cNvSpPr/>
              <p:nvPr/>
            </p:nvSpPr>
            <p:spPr>
              <a:xfrm>
                <a:off x="5810916" y="3615689"/>
                <a:ext cx="274701" cy="145800"/>
              </a:xfrm>
              <a:custGeom>
                <a:avLst/>
                <a:gdLst>
                  <a:gd name="connsiteX0" fmla="*/ 0 w 274701"/>
                  <a:gd name="connsiteY0" fmla="*/ 83248 h 145800"/>
                  <a:gd name="connsiteX1" fmla="*/ 0 w 274701"/>
                  <a:gd name="connsiteY1" fmla="*/ 50006 h 145800"/>
                  <a:gd name="connsiteX2" fmla="*/ 101537 w 274701"/>
                  <a:gd name="connsiteY2" fmla="*/ 91250 h 145800"/>
                  <a:gd name="connsiteX3" fmla="*/ 134969 w 274701"/>
                  <a:gd name="connsiteY3" fmla="*/ 105347 h 145800"/>
                  <a:gd name="connsiteX4" fmla="*/ 173546 w 274701"/>
                  <a:gd name="connsiteY4" fmla="*/ 97060 h 145800"/>
                  <a:gd name="connsiteX5" fmla="*/ 274701 w 274701"/>
                  <a:gd name="connsiteY5" fmla="*/ 0 h 145800"/>
                  <a:gd name="connsiteX6" fmla="*/ 235172 w 274701"/>
                  <a:gd name="connsiteY6" fmla="*/ 58483 h 145800"/>
                  <a:gd name="connsiteX7" fmla="*/ 185452 w 274701"/>
                  <a:gd name="connsiteY7" fmla="*/ 126968 h 145800"/>
                  <a:gd name="connsiteX8" fmla="*/ 141351 w 274701"/>
                  <a:gd name="connsiteY8" fmla="*/ 139160 h 145800"/>
                  <a:gd name="connsiteX9" fmla="*/ 14954 w 274701"/>
                  <a:gd name="connsiteY9" fmla="*/ 87154 h 145800"/>
                  <a:gd name="connsiteX10" fmla="*/ 0 w 274701"/>
                  <a:gd name="connsiteY10" fmla="*/ 83248 h 14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4701" h="145800">
                    <a:moveTo>
                      <a:pt x="0" y="83248"/>
                    </a:moveTo>
                    <a:cubicBezTo>
                      <a:pt x="0" y="72962"/>
                      <a:pt x="0" y="62579"/>
                      <a:pt x="0" y="50006"/>
                    </a:cubicBezTo>
                    <a:cubicBezTo>
                      <a:pt x="34671" y="64103"/>
                      <a:pt x="68104" y="77629"/>
                      <a:pt x="101537" y="91250"/>
                    </a:cubicBezTo>
                    <a:cubicBezTo>
                      <a:pt x="112776" y="95822"/>
                      <a:pt x="124778" y="99155"/>
                      <a:pt x="134969" y="105347"/>
                    </a:cubicBezTo>
                    <a:cubicBezTo>
                      <a:pt x="151448" y="115443"/>
                      <a:pt x="161544" y="109061"/>
                      <a:pt x="173546" y="97060"/>
                    </a:cubicBezTo>
                    <a:cubicBezTo>
                      <a:pt x="206502" y="64008"/>
                      <a:pt x="240887" y="32290"/>
                      <a:pt x="274701" y="0"/>
                    </a:cubicBezTo>
                    <a:cubicBezTo>
                      <a:pt x="266224" y="22670"/>
                      <a:pt x="248507" y="39148"/>
                      <a:pt x="235172" y="58483"/>
                    </a:cubicBezTo>
                    <a:cubicBezTo>
                      <a:pt x="219266" y="81725"/>
                      <a:pt x="201740" y="103918"/>
                      <a:pt x="185452" y="126968"/>
                    </a:cubicBezTo>
                    <a:cubicBezTo>
                      <a:pt x="169831" y="149066"/>
                      <a:pt x="166116" y="149733"/>
                      <a:pt x="141351" y="139160"/>
                    </a:cubicBezTo>
                    <a:cubicBezTo>
                      <a:pt x="99441" y="121253"/>
                      <a:pt x="57150" y="104299"/>
                      <a:pt x="14954" y="87154"/>
                    </a:cubicBezTo>
                    <a:cubicBezTo>
                      <a:pt x="10287" y="85344"/>
                      <a:pt x="5048" y="84582"/>
                      <a:pt x="0" y="83248"/>
                    </a:cubicBezTo>
                    <a:close/>
                  </a:path>
                </a:pathLst>
              </a:custGeom>
              <a:solidFill>
                <a:srgbClr val="ED8A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393" name="Freeform: Shape 5">
              <a:extLst>
                <a:ext uri="{FF2B5EF4-FFF2-40B4-BE49-F238E27FC236}">
                  <a16:creationId xmlns:a16="http://schemas.microsoft.com/office/drawing/2014/main" id="{42D9A695-9FD6-44A4-81A3-CE4235B18121}"/>
                </a:ext>
              </a:extLst>
            </p:cNvPr>
            <p:cNvSpPr/>
            <p:nvPr/>
          </p:nvSpPr>
          <p:spPr>
            <a:xfrm>
              <a:off x="5853532" y="2895491"/>
              <a:ext cx="226084" cy="220308"/>
            </a:xfrm>
            <a:custGeom>
              <a:avLst/>
              <a:gdLst>
                <a:gd name="connsiteX0" fmla="*/ 226084 w 226084"/>
                <a:gd name="connsiteY0" fmla="*/ 78023 h 220308"/>
                <a:gd name="connsiteX1" fmla="*/ 180555 w 226084"/>
                <a:gd name="connsiteY1" fmla="*/ 204420 h 220308"/>
                <a:gd name="connsiteX2" fmla="*/ 141788 w 226084"/>
                <a:gd name="connsiteY2" fmla="*/ 218803 h 220308"/>
                <a:gd name="connsiteX3" fmla="*/ 13867 w 226084"/>
                <a:gd name="connsiteY3" fmla="*/ 134316 h 220308"/>
                <a:gd name="connsiteX4" fmla="*/ 532 w 226084"/>
                <a:gd name="connsiteY4" fmla="*/ 87453 h 220308"/>
                <a:gd name="connsiteX5" fmla="*/ 75018 w 226084"/>
                <a:gd name="connsiteY5" fmla="*/ 46972 h 220308"/>
                <a:gd name="connsiteX6" fmla="*/ 88067 w 226084"/>
                <a:gd name="connsiteY6" fmla="*/ 52401 h 220308"/>
                <a:gd name="connsiteX7" fmla="*/ 106736 w 226084"/>
                <a:gd name="connsiteY7" fmla="*/ 45734 h 220308"/>
                <a:gd name="connsiteX8" fmla="*/ 168458 w 226084"/>
                <a:gd name="connsiteY8" fmla="*/ 299 h 220308"/>
                <a:gd name="connsiteX9" fmla="*/ 223513 w 226084"/>
                <a:gd name="connsiteY9" fmla="*/ 58307 h 220308"/>
                <a:gd name="connsiteX10" fmla="*/ 226084 w 226084"/>
                <a:gd name="connsiteY10" fmla="*/ 78023 h 22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084" h="220308">
                  <a:moveTo>
                    <a:pt x="226084" y="78023"/>
                  </a:moveTo>
                  <a:cubicBezTo>
                    <a:pt x="224370" y="128601"/>
                    <a:pt x="207796" y="168511"/>
                    <a:pt x="180555" y="204420"/>
                  </a:cubicBezTo>
                  <a:cubicBezTo>
                    <a:pt x="170554" y="217565"/>
                    <a:pt x="158362" y="223280"/>
                    <a:pt x="141788" y="218803"/>
                  </a:cubicBezTo>
                  <a:cubicBezTo>
                    <a:pt x="89782" y="204801"/>
                    <a:pt x="45681" y="178798"/>
                    <a:pt x="13867" y="134316"/>
                  </a:cubicBezTo>
                  <a:cubicBezTo>
                    <a:pt x="3961" y="120505"/>
                    <a:pt x="-1849" y="104884"/>
                    <a:pt x="532" y="87453"/>
                  </a:cubicBezTo>
                  <a:cubicBezTo>
                    <a:pt x="5295" y="52687"/>
                    <a:pt x="37585" y="35256"/>
                    <a:pt x="75018" y="46972"/>
                  </a:cubicBezTo>
                  <a:cubicBezTo>
                    <a:pt x="79495" y="48401"/>
                    <a:pt x="84257" y="49829"/>
                    <a:pt x="88067" y="52401"/>
                  </a:cubicBezTo>
                  <a:cubicBezTo>
                    <a:pt x="97687" y="58878"/>
                    <a:pt x="102355" y="57354"/>
                    <a:pt x="106736" y="45734"/>
                  </a:cubicBezTo>
                  <a:cubicBezTo>
                    <a:pt x="119690" y="11634"/>
                    <a:pt x="139693" y="-2272"/>
                    <a:pt x="168458" y="299"/>
                  </a:cubicBezTo>
                  <a:cubicBezTo>
                    <a:pt x="193890" y="2490"/>
                    <a:pt x="217703" y="27350"/>
                    <a:pt x="223513" y="58307"/>
                  </a:cubicBezTo>
                  <a:cubicBezTo>
                    <a:pt x="225132" y="66498"/>
                    <a:pt x="225704" y="74785"/>
                    <a:pt x="226084" y="78023"/>
                  </a:cubicBezTo>
                  <a:close/>
                </a:path>
              </a:pathLst>
            </a:custGeom>
            <a:solidFill>
              <a:srgbClr val="E76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4" name="Freeform: Shape 6">
              <a:extLst>
                <a:ext uri="{FF2B5EF4-FFF2-40B4-BE49-F238E27FC236}">
                  <a16:creationId xmlns:a16="http://schemas.microsoft.com/office/drawing/2014/main" id="{96D99A76-2E02-49A7-8E9F-F9C6A1E4B637}"/>
                </a:ext>
              </a:extLst>
            </p:cNvPr>
            <p:cNvSpPr/>
            <p:nvPr/>
          </p:nvSpPr>
          <p:spPr>
            <a:xfrm>
              <a:off x="6122744" y="3145469"/>
              <a:ext cx="197738" cy="193802"/>
            </a:xfrm>
            <a:custGeom>
              <a:avLst/>
              <a:gdLst>
                <a:gd name="connsiteX0" fmla="*/ 197665 w 197738"/>
                <a:gd name="connsiteY0" fmla="*/ 76743 h 193802"/>
                <a:gd name="connsiteX1" fmla="*/ 156040 w 197738"/>
                <a:gd name="connsiteY1" fmla="*/ 152276 h 193802"/>
                <a:gd name="connsiteX2" fmla="*/ 88699 w 197738"/>
                <a:gd name="connsiteY2" fmla="*/ 191043 h 193802"/>
                <a:gd name="connsiteX3" fmla="*/ 60028 w 197738"/>
                <a:gd name="connsiteY3" fmla="*/ 188185 h 193802"/>
                <a:gd name="connsiteX4" fmla="*/ 307 w 197738"/>
                <a:gd name="connsiteY4" fmla="*/ 47120 h 193802"/>
                <a:gd name="connsiteX5" fmla="*/ 35835 w 197738"/>
                <a:gd name="connsiteY5" fmla="*/ 1114 h 193802"/>
                <a:gd name="connsiteX6" fmla="*/ 90223 w 197738"/>
                <a:gd name="connsiteY6" fmla="*/ 26451 h 193802"/>
                <a:gd name="connsiteX7" fmla="*/ 118702 w 197738"/>
                <a:gd name="connsiteY7" fmla="*/ 32166 h 193802"/>
                <a:gd name="connsiteX8" fmla="*/ 173852 w 197738"/>
                <a:gd name="connsiteY8" fmla="*/ 28261 h 193802"/>
                <a:gd name="connsiteX9" fmla="*/ 197665 w 197738"/>
                <a:gd name="connsiteY9" fmla="*/ 76743 h 193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738" h="193802">
                  <a:moveTo>
                    <a:pt x="197665" y="76743"/>
                  </a:moveTo>
                  <a:cubicBezTo>
                    <a:pt x="197093" y="109223"/>
                    <a:pt x="178234" y="131893"/>
                    <a:pt x="156040" y="152276"/>
                  </a:cubicBezTo>
                  <a:cubicBezTo>
                    <a:pt x="136610" y="170088"/>
                    <a:pt x="113845" y="182851"/>
                    <a:pt x="88699" y="191043"/>
                  </a:cubicBezTo>
                  <a:cubicBezTo>
                    <a:pt x="78793" y="194281"/>
                    <a:pt x="67934" y="196091"/>
                    <a:pt x="60028" y="188185"/>
                  </a:cubicBezTo>
                  <a:cubicBezTo>
                    <a:pt x="21071" y="149323"/>
                    <a:pt x="-3027" y="103413"/>
                    <a:pt x="307" y="47120"/>
                  </a:cubicBezTo>
                  <a:cubicBezTo>
                    <a:pt x="1831" y="21879"/>
                    <a:pt x="16880" y="4829"/>
                    <a:pt x="35835" y="1114"/>
                  </a:cubicBezTo>
                  <a:cubicBezTo>
                    <a:pt x="59838" y="-3553"/>
                    <a:pt x="78507" y="6734"/>
                    <a:pt x="90223" y="26451"/>
                  </a:cubicBezTo>
                  <a:cubicBezTo>
                    <a:pt x="98986" y="41119"/>
                    <a:pt x="105082" y="43024"/>
                    <a:pt x="118702" y="32166"/>
                  </a:cubicBezTo>
                  <a:cubicBezTo>
                    <a:pt x="135276" y="18926"/>
                    <a:pt x="155088" y="17402"/>
                    <a:pt x="173852" y="28261"/>
                  </a:cubicBezTo>
                  <a:cubicBezTo>
                    <a:pt x="191950" y="38738"/>
                    <a:pt x="198522" y="56074"/>
                    <a:pt x="197665" y="76743"/>
                  </a:cubicBezTo>
                  <a:close/>
                </a:path>
              </a:pathLst>
            </a:custGeom>
            <a:solidFill>
              <a:srgbClr val="E76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5" name="Freeform: Shape 7">
              <a:extLst>
                <a:ext uri="{FF2B5EF4-FFF2-40B4-BE49-F238E27FC236}">
                  <a16:creationId xmlns:a16="http://schemas.microsoft.com/office/drawing/2014/main" id="{65908251-3BEF-4DE4-B66D-8EEFA4A0DB37}"/>
                </a:ext>
              </a:extLst>
            </p:cNvPr>
            <p:cNvSpPr/>
            <p:nvPr/>
          </p:nvSpPr>
          <p:spPr>
            <a:xfrm>
              <a:off x="5920575" y="3310777"/>
              <a:ext cx="168202" cy="162428"/>
            </a:xfrm>
            <a:custGeom>
              <a:avLst/>
              <a:gdLst>
                <a:gd name="connsiteX0" fmla="*/ 168185 w 168202"/>
                <a:gd name="connsiteY0" fmla="*/ 64978 h 162428"/>
                <a:gd name="connsiteX1" fmla="*/ 126561 w 168202"/>
                <a:gd name="connsiteY1" fmla="*/ 153561 h 162428"/>
                <a:gd name="connsiteX2" fmla="*/ 100844 w 168202"/>
                <a:gd name="connsiteY2" fmla="*/ 161276 h 162428"/>
                <a:gd name="connsiteX3" fmla="*/ 10451 w 168202"/>
                <a:gd name="connsiteY3" fmla="*/ 98792 h 162428"/>
                <a:gd name="connsiteX4" fmla="*/ 8927 w 168202"/>
                <a:gd name="connsiteY4" fmla="*/ 42594 h 162428"/>
                <a:gd name="connsiteX5" fmla="*/ 64839 w 168202"/>
                <a:gd name="connsiteY5" fmla="*/ 35451 h 162428"/>
                <a:gd name="connsiteX6" fmla="*/ 81317 w 168202"/>
                <a:gd name="connsiteY6" fmla="*/ 33355 h 162428"/>
                <a:gd name="connsiteX7" fmla="*/ 133705 w 168202"/>
                <a:gd name="connsiteY7" fmla="*/ 1732 h 162428"/>
                <a:gd name="connsiteX8" fmla="*/ 168185 w 168202"/>
                <a:gd name="connsiteY8" fmla="*/ 64978 h 16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202" h="162428">
                  <a:moveTo>
                    <a:pt x="168185" y="64978"/>
                  </a:moveTo>
                  <a:cubicBezTo>
                    <a:pt x="166852" y="95172"/>
                    <a:pt x="151326" y="126414"/>
                    <a:pt x="126561" y="153561"/>
                  </a:cubicBezTo>
                  <a:cubicBezTo>
                    <a:pt x="119608" y="161181"/>
                    <a:pt x="111035" y="164324"/>
                    <a:pt x="100844" y="161276"/>
                  </a:cubicBezTo>
                  <a:cubicBezTo>
                    <a:pt x="64077" y="150036"/>
                    <a:pt x="32454" y="131177"/>
                    <a:pt x="10451" y="98792"/>
                  </a:cubicBezTo>
                  <a:cubicBezTo>
                    <a:pt x="-3169" y="78789"/>
                    <a:pt x="-3265" y="56882"/>
                    <a:pt x="8927" y="42594"/>
                  </a:cubicBezTo>
                  <a:cubicBezTo>
                    <a:pt x="21024" y="28497"/>
                    <a:pt x="42836" y="25640"/>
                    <a:pt x="64839" y="35451"/>
                  </a:cubicBezTo>
                  <a:cubicBezTo>
                    <a:pt x="70840" y="38118"/>
                    <a:pt x="75507" y="44118"/>
                    <a:pt x="81317" y="33355"/>
                  </a:cubicBezTo>
                  <a:cubicBezTo>
                    <a:pt x="97129" y="4304"/>
                    <a:pt x="112369" y="-4078"/>
                    <a:pt x="133705" y="1732"/>
                  </a:cubicBezTo>
                  <a:cubicBezTo>
                    <a:pt x="155136" y="7447"/>
                    <a:pt x="168757" y="29545"/>
                    <a:pt x="168185" y="64978"/>
                  </a:cubicBezTo>
                  <a:close/>
                </a:path>
              </a:pathLst>
            </a:custGeom>
            <a:solidFill>
              <a:srgbClr val="E76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405" name="Rectangle: Rounded Corners 396">
            <a:extLst>
              <a:ext uri="{FF2B5EF4-FFF2-40B4-BE49-F238E27FC236}">
                <a16:creationId xmlns:a16="http://schemas.microsoft.com/office/drawing/2014/main" id="{C3AB3785-51DB-4046-8DD9-5AD92E5FEA25}"/>
              </a:ext>
            </a:extLst>
          </p:cNvPr>
          <p:cNvSpPr/>
          <p:nvPr/>
        </p:nvSpPr>
        <p:spPr>
          <a:xfrm rot="5400000">
            <a:off x="9918977" y="614308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406" name="Rectangle: Rounded Corners 396">
            <a:extLst>
              <a:ext uri="{FF2B5EF4-FFF2-40B4-BE49-F238E27FC236}">
                <a16:creationId xmlns:a16="http://schemas.microsoft.com/office/drawing/2014/main" id="{4E18B2E6-3357-4195-8573-182F24291FB0}"/>
              </a:ext>
            </a:extLst>
          </p:cNvPr>
          <p:cNvSpPr/>
          <p:nvPr/>
        </p:nvSpPr>
        <p:spPr>
          <a:xfrm rot="5400000">
            <a:off x="1853013" y="610025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407" name="Rectangle: Rounded Corners 396">
            <a:extLst>
              <a:ext uri="{FF2B5EF4-FFF2-40B4-BE49-F238E27FC236}">
                <a16:creationId xmlns:a16="http://schemas.microsoft.com/office/drawing/2014/main" id="{098A1174-549E-48BC-959C-C7643B497D50}"/>
              </a:ext>
            </a:extLst>
          </p:cNvPr>
          <p:cNvSpPr/>
          <p:nvPr/>
        </p:nvSpPr>
        <p:spPr>
          <a:xfrm rot="5400000">
            <a:off x="7949756" y="623829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408" name="Rectangle: Rounded Corners 396">
            <a:extLst>
              <a:ext uri="{FF2B5EF4-FFF2-40B4-BE49-F238E27FC236}">
                <a16:creationId xmlns:a16="http://schemas.microsoft.com/office/drawing/2014/main" id="{B5FAC2E0-68B2-484C-9452-FDBAB7E9576B}"/>
              </a:ext>
            </a:extLst>
          </p:cNvPr>
          <p:cNvSpPr/>
          <p:nvPr/>
        </p:nvSpPr>
        <p:spPr>
          <a:xfrm rot="5400000">
            <a:off x="5927421" y="613219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409" name="Rectangle: Rounded Corners 396">
            <a:extLst>
              <a:ext uri="{FF2B5EF4-FFF2-40B4-BE49-F238E27FC236}">
                <a16:creationId xmlns:a16="http://schemas.microsoft.com/office/drawing/2014/main" id="{83B91974-F5C9-4F26-8983-6A9941C7EC7A}"/>
              </a:ext>
            </a:extLst>
          </p:cNvPr>
          <p:cNvSpPr/>
          <p:nvPr/>
        </p:nvSpPr>
        <p:spPr>
          <a:xfrm rot="5400000">
            <a:off x="3903916" y="621918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8BB9A078-0AE6-41B5-9827-525E7778474E}"/>
              </a:ext>
            </a:extLst>
          </p:cNvPr>
          <p:cNvSpPr txBox="1"/>
          <p:nvPr/>
        </p:nvSpPr>
        <p:spPr>
          <a:xfrm>
            <a:off x="3102307" y="934310"/>
            <a:ext cx="347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,</a:t>
            </a:r>
          </a:p>
        </p:txBody>
      </p:sp>
      <p:sp>
        <p:nvSpPr>
          <p:cNvPr id="410" name="กล่องข้อความ 409">
            <a:extLst>
              <a:ext uri="{FF2B5EF4-FFF2-40B4-BE49-F238E27FC236}">
                <a16:creationId xmlns:a16="http://schemas.microsoft.com/office/drawing/2014/main" id="{77A2BB96-E9FE-433B-B858-FA6682BD50C2}"/>
              </a:ext>
            </a:extLst>
          </p:cNvPr>
          <p:cNvSpPr txBox="1"/>
          <p:nvPr/>
        </p:nvSpPr>
        <p:spPr>
          <a:xfrm>
            <a:off x="9146997" y="950983"/>
            <a:ext cx="347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,</a:t>
            </a:r>
          </a:p>
        </p:txBody>
      </p:sp>
      <p:sp>
        <p:nvSpPr>
          <p:cNvPr id="411" name="กล่องข้อความ 410">
            <a:extLst>
              <a:ext uri="{FF2B5EF4-FFF2-40B4-BE49-F238E27FC236}">
                <a16:creationId xmlns:a16="http://schemas.microsoft.com/office/drawing/2014/main" id="{5111CC8A-02A5-46CE-8A68-872385DA1A1B}"/>
              </a:ext>
            </a:extLst>
          </p:cNvPr>
          <p:cNvSpPr txBox="1"/>
          <p:nvPr/>
        </p:nvSpPr>
        <p:spPr>
          <a:xfrm>
            <a:off x="7136443" y="950983"/>
            <a:ext cx="347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,</a:t>
            </a:r>
          </a:p>
        </p:txBody>
      </p:sp>
      <p:sp>
        <p:nvSpPr>
          <p:cNvPr id="412" name="กล่องข้อความ 411">
            <a:extLst>
              <a:ext uri="{FF2B5EF4-FFF2-40B4-BE49-F238E27FC236}">
                <a16:creationId xmlns:a16="http://schemas.microsoft.com/office/drawing/2014/main" id="{FE42C51B-B7FA-4D98-BC67-7C56E173986A}"/>
              </a:ext>
            </a:extLst>
          </p:cNvPr>
          <p:cNvSpPr txBox="1"/>
          <p:nvPr/>
        </p:nvSpPr>
        <p:spPr>
          <a:xfrm>
            <a:off x="5114417" y="941412"/>
            <a:ext cx="347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,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B4B78131-5768-4944-A00C-0B2E874C7E7C}"/>
              </a:ext>
            </a:extLst>
          </p:cNvPr>
          <p:cNvSpPr txBox="1"/>
          <p:nvPr/>
        </p:nvSpPr>
        <p:spPr>
          <a:xfrm>
            <a:off x="1537243" y="1013375"/>
            <a:ext cx="1465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25</a:t>
            </a:r>
          </a:p>
        </p:txBody>
      </p:sp>
      <p:cxnSp>
        <p:nvCxnSpPr>
          <p:cNvPr id="413" name="Straight Connector 84">
            <a:extLst>
              <a:ext uri="{FF2B5EF4-FFF2-40B4-BE49-F238E27FC236}">
                <a16:creationId xmlns:a16="http://schemas.microsoft.com/office/drawing/2014/main" id="{4B42E5C8-B914-4C2D-9EA2-36DF08EF585B}"/>
              </a:ext>
            </a:extLst>
          </p:cNvPr>
          <p:cNvCxnSpPr>
            <a:cxnSpLocks/>
          </p:cNvCxnSpPr>
          <p:nvPr/>
        </p:nvCxnSpPr>
        <p:spPr>
          <a:xfrm>
            <a:off x="1127426" y="136663"/>
            <a:ext cx="0" cy="250014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4" name="กล่องข้อความ 413">
            <a:extLst>
              <a:ext uri="{FF2B5EF4-FFF2-40B4-BE49-F238E27FC236}">
                <a16:creationId xmlns:a16="http://schemas.microsoft.com/office/drawing/2014/main" id="{F05E4211-55C5-4AB4-82CC-7C5D737E8255}"/>
              </a:ext>
            </a:extLst>
          </p:cNvPr>
          <p:cNvSpPr txBox="1"/>
          <p:nvPr/>
        </p:nvSpPr>
        <p:spPr>
          <a:xfrm>
            <a:off x="9584072" y="1013374"/>
            <a:ext cx="1465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65</a:t>
            </a:r>
          </a:p>
        </p:txBody>
      </p:sp>
      <p:sp>
        <p:nvSpPr>
          <p:cNvPr id="415" name="กล่องข้อความ 414">
            <a:extLst>
              <a:ext uri="{FF2B5EF4-FFF2-40B4-BE49-F238E27FC236}">
                <a16:creationId xmlns:a16="http://schemas.microsoft.com/office/drawing/2014/main" id="{9C193053-0985-41A7-A688-AB4D36B81825}"/>
              </a:ext>
            </a:extLst>
          </p:cNvPr>
          <p:cNvSpPr txBox="1"/>
          <p:nvPr/>
        </p:nvSpPr>
        <p:spPr>
          <a:xfrm>
            <a:off x="7644330" y="1027375"/>
            <a:ext cx="1465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55</a:t>
            </a:r>
          </a:p>
        </p:txBody>
      </p:sp>
      <p:sp>
        <p:nvSpPr>
          <p:cNvPr id="416" name="กล่องข้อความ 415">
            <a:extLst>
              <a:ext uri="{FF2B5EF4-FFF2-40B4-BE49-F238E27FC236}">
                <a16:creationId xmlns:a16="http://schemas.microsoft.com/office/drawing/2014/main" id="{F3D86B79-D7F5-490B-80D9-BA8775A9C5A1}"/>
              </a:ext>
            </a:extLst>
          </p:cNvPr>
          <p:cNvSpPr txBox="1"/>
          <p:nvPr/>
        </p:nvSpPr>
        <p:spPr>
          <a:xfrm>
            <a:off x="3589536" y="1003100"/>
            <a:ext cx="1465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35</a:t>
            </a:r>
          </a:p>
        </p:txBody>
      </p:sp>
      <p:sp>
        <p:nvSpPr>
          <p:cNvPr id="425" name="Freeform: Shape 241">
            <a:extLst>
              <a:ext uri="{FF2B5EF4-FFF2-40B4-BE49-F238E27FC236}">
                <a16:creationId xmlns:a16="http://schemas.microsoft.com/office/drawing/2014/main" id="{D3840693-9E4D-482E-8264-946E19F3B258}"/>
              </a:ext>
            </a:extLst>
          </p:cNvPr>
          <p:cNvSpPr/>
          <p:nvPr/>
        </p:nvSpPr>
        <p:spPr>
          <a:xfrm>
            <a:off x="5819671" y="5317654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9" name="51">
            <a:extLst>
              <a:ext uri="{FF2B5EF4-FFF2-40B4-BE49-F238E27FC236}">
                <a16:creationId xmlns:a16="http://schemas.microsoft.com/office/drawing/2014/main" id="{BDDB35A3-5164-4DB1-8C7B-52BD18EB468A}"/>
              </a:ext>
            </a:extLst>
          </p:cNvPr>
          <p:cNvGrpSpPr/>
          <p:nvPr/>
        </p:nvGrpSpPr>
        <p:grpSpPr>
          <a:xfrm>
            <a:off x="6407465" y="5244665"/>
            <a:ext cx="1828610" cy="1015663"/>
            <a:chOff x="6407465" y="5244665"/>
            <a:chExt cx="1828610" cy="1015663"/>
          </a:xfrm>
        </p:grpSpPr>
        <p:sp>
          <p:nvSpPr>
            <p:cNvPr id="419" name="5">
              <a:extLst>
                <a:ext uri="{FF2B5EF4-FFF2-40B4-BE49-F238E27FC236}">
                  <a16:creationId xmlns:a16="http://schemas.microsoft.com/office/drawing/2014/main" id="{22EF801D-472A-4D5D-A451-3AB29B88410F}"/>
                </a:ext>
              </a:extLst>
            </p:cNvPr>
            <p:cNvSpPr/>
            <p:nvPr/>
          </p:nvSpPr>
          <p:spPr>
            <a:xfrm rot="5400000">
              <a:off x="6884770" y="4858338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26" name="กล่องข้อความ 425">
              <a:extLst>
                <a:ext uri="{FF2B5EF4-FFF2-40B4-BE49-F238E27FC236}">
                  <a16:creationId xmlns:a16="http://schemas.microsoft.com/office/drawing/2014/main" id="{8662D7E5-1DDF-4AB6-83A3-FF70AC5DC1F8}"/>
                </a:ext>
              </a:extLst>
            </p:cNvPr>
            <p:cNvSpPr txBox="1"/>
            <p:nvPr/>
          </p:nvSpPr>
          <p:spPr>
            <a:xfrm>
              <a:off x="6553920" y="5244665"/>
              <a:ext cx="14650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Arial Rounded MT Bold" panose="020F0704030504030204" pitchFamily="34" charset="0"/>
                </a:rPr>
                <a:t>47</a:t>
              </a:r>
            </a:p>
          </p:txBody>
        </p:sp>
      </p:grpSp>
      <p:grpSp>
        <p:nvGrpSpPr>
          <p:cNvPr id="7" name="31">
            <a:extLst>
              <a:ext uri="{FF2B5EF4-FFF2-40B4-BE49-F238E27FC236}">
                <a16:creationId xmlns:a16="http://schemas.microsoft.com/office/drawing/2014/main" id="{470AB628-7D53-4A1E-B2FE-BD62F1F96388}"/>
              </a:ext>
            </a:extLst>
          </p:cNvPr>
          <p:cNvGrpSpPr/>
          <p:nvPr/>
        </p:nvGrpSpPr>
        <p:grpSpPr>
          <a:xfrm>
            <a:off x="7575433" y="3883829"/>
            <a:ext cx="1828610" cy="1015663"/>
            <a:chOff x="7575433" y="3883829"/>
            <a:chExt cx="1828610" cy="1015663"/>
          </a:xfrm>
        </p:grpSpPr>
        <p:sp>
          <p:nvSpPr>
            <p:cNvPr id="421" name="3">
              <a:extLst>
                <a:ext uri="{FF2B5EF4-FFF2-40B4-BE49-F238E27FC236}">
                  <a16:creationId xmlns:a16="http://schemas.microsoft.com/office/drawing/2014/main" id="{184EC126-7602-4A3C-8B3B-C08EBD146323}"/>
                </a:ext>
              </a:extLst>
            </p:cNvPr>
            <p:cNvSpPr/>
            <p:nvPr/>
          </p:nvSpPr>
          <p:spPr>
            <a:xfrm rot="5400000">
              <a:off x="8052738" y="3499178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27" name="กล่องข้อความ 426">
              <a:extLst>
                <a:ext uri="{FF2B5EF4-FFF2-40B4-BE49-F238E27FC236}">
                  <a16:creationId xmlns:a16="http://schemas.microsoft.com/office/drawing/2014/main" id="{89DB4672-FD73-4A40-9B9B-4C9F75BC76BB}"/>
                </a:ext>
              </a:extLst>
            </p:cNvPr>
            <p:cNvSpPr txBox="1"/>
            <p:nvPr/>
          </p:nvSpPr>
          <p:spPr>
            <a:xfrm>
              <a:off x="7716490" y="3883829"/>
              <a:ext cx="14650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Arial Rounded MT Bold" panose="020F0704030504030204" pitchFamily="34" charset="0"/>
                </a:rPr>
                <a:t>53</a:t>
              </a:r>
            </a:p>
          </p:txBody>
        </p:sp>
      </p:grpSp>
      <p:grpSp>
        <p:nvGrpSpPr>
          <p:cNvPr id="8" name="t4">
            <a:extLst>
              <a:ext uri="{FF2B5EF4-FFF2-40B4-BE49-F238E27FC236}">
                <a16:creationId xmlns:a16="http://schemas.microsoft.com/office/drawing/2014/main" id="{53C4D7B3-DEF1-4AF2-9374-51ECD36AFF62}"/>
              </a:ext>
            </a:extLst>
          </p:cNvPr>
          <p:cNvGrpSpPr/>
          <p:nvPr/>
        </p:nvGrpSpPr>
        <p:grpSpPr>
          <a:xfrm>
            <a:off x="3634801" y="5226019"/>
            <a:ext cx="1828610" cy="1015663"/>
            <a:chOff x="3589536" y="5253364"/>
            <a:chExt cx="1828610" cy="1015663"/>
          </a:xfrm>
        </p:grpSpPr>
        <p:sp>
          <p:nvSpPr>
            <p:cNvPr id="420" name="Rectangle: Rounded Corners 396">
              <a:extLst>
                <a:ext uri="{FF2B5EF4-FFF2-40B4-BE49-F238E27FC236}">
                  <a16:creationId xmlns:a16="http://schemas.microsoft.com/office/drawing/2014/main" id="{5747F2F1-C0C5-4C1B-B029-08669C1AD2F2}"/>
                </a:ext>
              </a:extLst>
            </p:cNvPr>
            <p:cNvSpPr/>
            <p:nvPr/>
          </p:nvSpPr>
          <p:spPr>
            <a:xfrm rot="5400000">
              <a:off x="4066841" y="4876206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28" name="กล่องข้อความ 427">
              <a:extLst>
                <a:ext uri="{FF2B5EF4-FFF2-40B4-BE49-F238E27FC236}">
                  <a16:creationId xmlns:a16="http://schemas.microsoft.com/office/drawing/2014/main" id="{9EEECFE4-BD4A-44F7-B96F-D746DC4979DB}"/>
                </a:ext>
              </a:extLst>
            </p:cNvPr>
            <p:cNvSpPr txBox="1"/>
            <p:nvPr/>
          </p:nvSpPr>
          <p:spPr>
            <a:xfrm>
              <a:off x="3760683" y="5253364"/>
              <a:ext cx="14650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Arial Rounded MT Bold" panose="020F0704030504030204" pitchFamily="34" charset="0"/>
                </a:rPr>
                <a:t>45</a:t>
              </a:r>
            </a:p>
          </p:txBody>
        </p:sp>
      </p:grpSp>
      <p:grpSp>
        <p:nvGrpSpPr>
          <p:cNvPr id="5" name="1">
            <a:extLst>
              <a:ext uri="{FF2B5EF4-FFF2-40B4-BE49-F238E27FC236}">
                <a16:creationId xmlns:a16="http://schemas.microsoft.com/office/drawing/2014/main" id="{E0215E84-8513-47E1-95F6-03A2796DDFDB}"/>
              </a:ext>
            </a:extLst>
          </p:cNvPr>
          <p:cNvGrpSpPr/>
          <p:nvPr/>
        </p:nvGrpSpPr>
        <p:grpSpPr>
          <a:xfrm>
            <a:off x="2511039" y="3948809"/>
            <a:ext cx="1828610" cy="1015663"/>
            <a:chOff x="2511039" y="3948809"/>
            <a:chExt cx="1828610" cy="1015663"/>
          </a:xfrm>
        </p:grpSpPr>
        <p:sp>
          <p:nvSpPr>
            <p:cNvPr id="423" name="1">
              <a:extLst>
                <a:ext uri="{FF2B5EF4-FFF2-40B4-BE49-F238E27FC236}">
                  <a16:creationId xmlns:a16="http://schemas.microsoft.com/office/drawing/2014/main" id="{27B42C3E-6245-4857-B152-E52D8BF991E2}"/>
                </a:ext>
              </a:extLst>
            </p:cNvPr>
            <p:cNvSpPr/>
            <p:nvPr/>
          </p:nvSpPr>
          <p:spPr>
            <a:xfrm rot="5400000">
              <a:off x="2988344" y="3562824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29" name="กล่องข้อความ 428">
              <a:extLst>
                <a:ext uri="{FF2B5EF4-FFF2-40B4-BE49-F238E27FC236}">
                  <a16:creationId xmlns:a16="http://schemas.microsoft.com/office/drawing/2014/main" id="{F1E15912-9949-4979-93D6-B7D47E510942}"/>
                </a:ext>
              </a:extLst>
            </p:cNvPr>
            <p:cNvSpPr txBox="1"/>
            <p:nvPr/>
          </p:nvSpPr>
          <p:spPr>
            <a:xfrm>
              <a:off x="2629961" y="3948809"/>
              <a:ext cx="14650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Arial Rounded MT Bold" panose="020F0704030504030204" pitchFamily="34" charset="0"/>
                </a:rPr>
                <a:t>40</a:t>
              </a:r>
            </a:p>
          </p:txBody>
        </p:sp>
      </p:grpSp>
      <p:grpSp>
        <p:nvGrpSpPr>
          <p:cNvPr id="6" name="21">
            <a:extLst>
              <a:ext uri="{FF2B5EF4-FFF2-40B4-BE49-F238E27FC236}">
                <a16:creationId xmlns:a16="http://schemas.microsoft.com/office/drawing/2014/main" id="{A551D48A-ED35-4DBE-A746-296CDC580703}"/>
              </a:ext>
            </a:extLst>
          </p:cNvPr>
          <p:cNvGrpSpPr/>
          <p:nvPr/>
        </p:nvGrpSpPr>
        <p:grpSpPr>
          <a:xfrm>
            <a:off x="4951026" y="3926548"/>
            <a:ext cx="1828610" cy="1015663"/>
            <a:chOff x="4951026" y="3926548"/>
            <a:chExt cx="1828610" cy="1015663"/>
          </a:xfrm>
        </p:grpSpPr>
        <p:sp>
          <p:nvSpPr>
            <p:cNvPr id="422" name="Rectangle: Rounded Corners 396">
              <a:extLst>
                <a:ext uri="{FF2B5EF4-FFF2-40B4-BE49-F238E27FC236}">
                  <a16:creationId xmlns:a16="http://schemas.microsoft.com/office/drawing/2014/main" id="{0D327C84-02F8-4E2C-A3CD-E147EB632BAF}"/>
                </a:ext>
              </a:extLst>
            </p:cNvPr>
            <p:cNvSpPr/>
            <p:nvPr/>
          </p:nvSpPr>
          <p:spPr>
            <a:xfrm rot="5400000">
              <a:off x="5428331" y="3548187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30" name="2">
              <a:extLst>
                <a:ext uri="{FF2B5EF4-FFF2-40B4-BE49-F238E27FC236}">
                  <a16:creationId xmlns:a16="http://schemas.microsoft.com/office/drawing/2014/main" id="{D88B6D7B-88C0-4926-909A-91D8B2C8F281}"/>
                </a:ext>
              </a:extLst>
            </p:cNvPr>
            <p:cNvSpPr txBox="1"/>
            <p:nvPr/>
          </p:nvSpPr>
          <p:spPr>
            <a:xfrm>
              <a:off x="5117758" y="3926548"/>
              <a:ext cx="14650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Arial Rounded MT Bold" panose="020F0704030504030204" pitchFamily="34" charset="0"/>
                </a:rPr>
                <a:t>50</a:t>
              </a:r>
            </a:p>
          </p:txBody>
        </p:sp>
      </p:grpSp>
      <p:sp>
        <p:nvSpPr>
          <p:cNvPr id="4" name="f1">
            <a:extLst>
              <a:ext uri="{FF2B5EF4-FFF2-40B4-BE49-F238E27FC236}">
                <a16:creationId xmlns:a16="http://schemas.microsoft.com/office/drawing/2014/main" id="{DA15085A-0F18-401F-9424-1E510C6065E8}"/>
              </a:ext>
            </a:extLst>
          </p:cNvPr>
          <p:cNvSpPr/>
          <p:nvPr/>
        </p:nvSpPr>
        <p:spPr>
          <a:xfrm>
            <a:off x="2385165" y="3207392"/>
            <a:ext cx="2007215" cy="252661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f3">
            <a:extLst>
              <a:ext uri="{FF2B5EF4-FFF2-40B4-BE49-F238E27FC236}">
                <a16:creationId xmlns:a16="http://schemas.microsoft.com/office/drawing/2014/main" id="{98B8BA0D-64A7-440E-AF5F-9B5E1079177A}"/>
              </a:ext>
            </a:extLst>
          </p:cNvPr>
          <p:cNvSpPr/>
          <p:nvPr/>
        </p:nvSpPr>
        <p:spPr>
          <a:xfrm>
            <a:off x="7428642" y="3161992"/>
            <a:ext cx="2007215" cy="252661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f2">
            <a:extLst>
              <a:ext uri="{FF2B5EF4-FFF2-40B4-BE49-F238E27FC236}">
                <a16:creationId xmlns:a16="http://schemas.microsoft.com/office/drawing/2014/main" id="{AA1F1766-3C3B-4C91-B588-AB63F271FB43}"/>
              </a:ext>
            </a:extLst>
          </p:cNvPr>
          <p:cNvSpPr/>
          <p:nvPr/>
        </p:nvSpPr>
        <p:spPr>
          <a:xfrm>
            <a:off x="4860361" y="3163595"/>
            <a:ext cx="2007215" cy="252661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f5">
            <a:extLst>
              <a:ext uri="{FF2B5EF4-FFF2-40B4-BE49-F238E27FC236}">
                <a16:creationId xmlns:a16="http://schemas.microsoft.com/office/drawing/2014/main" id="{26CEBA40-403A-4DB4-AC74-04F887623544}"/>
              </a:ext>
            </a:extLst>
          </p:cNvPr>
          <p:cNvSpPr/>
          <p:nvPr/>
        </p:nvSpPr>
        <p:spPr>
          <a:xfrm>
            <a:off x="6271299" y="4489189"/>
            <a:ext cx="2007215" cy="252661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86D00169-44EA-4443-870D-9106439C49F4}"/>
              </a:ext>
            </a:extLst>
          </p:cNvPr>
          <p:cNvGrpSpPr/>
          <p:nvPr/>
        </p:nvGrpSpPr>
        <p:grpSpPr>
          <a:xfrm>
            <a:off x="9829596" y="5837168"/>
            <a:ext cx="2469755" cy="873999"/>
            <a:chOff x="9829596" y="5837168"/>
            <a:chExt cx="2469755" cy="873999"/>
          </a:xfrm>
        </p:grpSpPr>
        <p:sp>
          <p:nvSpPr>
            <p:cNvPr id="219" name="Rectangle: Rounded Corners 396">
              <a:extLst>
                <a:ext uri="{FF2B5EF4-FFF2-40B4-BE49-F238E27FC236}">
                  <a16:creationId xmlns:a16="http://schemas.microsoft.com/office/drawing/2014/main" id="{148610F0-4A6F-41F1-B96C-DA5C43500073}"/>
                </a:ext>
              </a:extLst>
            </p:cNvPr>
            <p:cNvSpPr/>
            <p:nvPr/>
          </p:nvSpPr>
          <p:spPr>
            <a:xfrm rot="5400000">
              <a:off x="10627474" y="5039290"/>
              <a:ext cx="873999" cy="2469755"/>
            </a:xfrm>
            <a:prstGeom prst="roundRect">
              <a:avLst>
                <a:gd name="adj" fmla="val 50000"/>
              </a:avLst>
            </a:prstGeom>
            <a:solidFill>
              <a:srgbClr val="EE9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220" name="กล่องข้อความ 219">
              <a:extLst>
                <a:ext uri="{FF2B5EF4-FFF2-40B4-BE49-F238E27FC236}">
                  <a16:creationId xmlns:a16="http://schemas.microsoft.com/office/drawing/2014/main" id="{56F1237C-0E83-4558-9BC0-0EE26F76B957}"/>
                </a:ext>
              </a:extLst>
            </p:cNvPr>
            <p:cNvSpPr txBox="1"/>
            <p:nvPr/>
          </p:nvSpPr>
          <p:spPr>
            <a:xfrm>
              <a:off x="10034028" y="5869563"/>
              <a:ext cx="19941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  <a:hlinkClick r:id="" action="ppaction://hlinkshowjump?jump=nextslid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ข้อถัดไป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14" name="กลุ่ม 213">
            <a:extLst>
              <a:ext uri="{FF2B5EF4-FFF2-40B4-BE49-F238E27FC236}">
                <a16:creationId xmlns:a16="http://schemas.microsoft.com/office/drawing/2014/main" id="{59C6F82A-C344-4F1E-B67C-3ADA2A7E02AC}"/>
              </a:ext>
            </a:extLst>
          </p:cNvPr>
          <p:cNvGrpSpPr/>
          <p:nvPr/>
        </p:nvGrpSpPr>
        <p:grpSpPr>
          <a:xfrm>
            <a:off x="-175524" y="5830983"/>
            <a:ext cx="2469755" cy="873999"/>
            <a:chOff x="9829596" y="5837168"/>
            <a:chExt cx="2469755" cy="873999"/>
          </a:xfrm>
        </p:grpSpPr>
        <p:sp>
          <p:nvSpPr>
            <p:cNvPr id="216" name="Rectangle: Rounded Corners 396">
              <a:extLst>
                <a:ext uri="{FF2B5EF4-FFF2-40B4-BE49-F238E27FC236}">
                  <a16:creationId xmlns:a16="http://schemas.microsoft.com/office/drawing/2014/main" id="{D5B2B0F9-44E9-4730-A9BE-E890AE5908FA}"/>
                </a:ext>
              </a:extLst>
            </p:cNvPr>
            <p:cNvSpPr/>
            <p:nvPr/>
          </p:nvSpPr>
          <p:spPr>
            <a:xfrm rot="5400000">
              <a:off x="10627474" y="5039290"/>
              <a:ext cx="873999" cy="2469755"/>
            </a:xfrm>
            <a:prstGeom prst="roundRect">
              <a:avLst>
                <a:gd name="adj" fmla="val 50000"/>
              </a:avLst>
            </a:prstGeom>
            <a:solidFill>
              <a:srgbClr val="EE9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217" name="กล่องข้อความ 216">
              <a:extLst>
                <a:ext uri="{FF2B5EF4-FFF2-40B4-BE49-F238E27FC236}">
                  <a16:creationId xmlns:a16="http://schemas.microsoft.com/office/drawing/2014/main" id="{33B379F4-E9E8-4D63-B571-8DC65FF68FAB}"/>
                </a:ext>
              </a:extLst>
            </p:cNvPr>
            <p:cNvSpPr txBox="1"/>
            <p:nvPr/>
          </p:nvSpPr>
          <p:spPr>
            <a:xfrm>
              <a:off x="10034028" y="5869563"/>
              <a:ext cx="19941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  <a:hlinkClick r:id="" action="ppaction://hlinkshowjump?jump=previousslid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ย้อนกลับ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572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23 L -0.00026 0.00046 C -0.00144 -0.00602 -0.00261 -0.01227 -0.00352 -0.01829 C -0.00469 -0.02569 -0.00469 -0.0375 -0.00469 -0.04375 C -0.00469 -0.09375 -0.00469 -0.14329 -0.0043 -0.19282 C -0.0043 -0.19977 -0.00326 -0.20602 -0.00274 -0.21273 C -0.00235 -0.21713 -0.00235 -0.22176 -0.00196 -0.22616 C 0.0026 -0.27106 -0.00287 -0.20347 0.00052 -0.24722 C 0.00078 -0.25463 0.00091 -0.26227 0.0013 -0.26991 C 0.00143 -0.27384 0.00156 -0.27801 0.00208 -0.28194 C 0.0026 -0.28518 0.00351 -0.28796 0.00429 -0.29074 C 0.00612 -0.31875 0.00338 -0.28912 0.00755 -0.31204 C 0.00807 -0.31505 0.00781 -0.31829 0.00833 -0.32106 C 0.00872 -0.32361 0.01146 -0.33287 0.01211 -0.33472 C 0.01276 -0.33657 0.0138 -0.33866 0.01445 -0.34074 C 0.01745 -0.35092 0.01432 -0.34745 0.01992 -0.35717 C 0.02057 -0.35833 0.02148 -0.35833 0.02226 -0.3588 C 0.02304 -0.36018 0.0237 -0.3625 0.02474 -0.36342 C 0.02916 -0.36782 0.03958 -0.37708 0.04635 -0.37986 C 0.04935 -0.38102 0.0526 -0.38171 0.05573 -0.38287 C 0.0595 -0.38403 0.06354 -0.38495 0.06731 -0.38588 C 0.0789 -0.39537 0.06601 -0.38611 0.08047 -0.3919 C 0.09049 -0.39583 0.08997 -0.39768 0.09843 -0.40255 C 0.09974 -0.40301 0.10117 -0.40347 0.10247 -0.40393 C 0.10429 -0.40694 0.10625 -0.41065 0.10872 -0.41296 C 0.10989 -0.41412 0.1112 -0.41296 0.11224 -0.41458 C 0.11536 -0.41852 0.11718 -0.42569 0.12005 -0.4294 L 0.12252 -0.43287 C 0.1233 -0.43518 0.12396 -0.43773 0.125 -0.44005 C 0.13099 -0.45532 0.12669 -0.43981 0.1319 -0.45694 C 0.13281 -0.45972 0.13346 -0.46273 0.13411 -0.46574 C 0.13489 -0.46829 0.1358 -0.4706 0.13646 -0.47338 C 0.14205 -0.49282 0.1332 -0.46342 0.14049 -0.4868 C 0.14075 -0.48889 0.14114 -0.49097 0.1414 -0.49282 C 0.14166 -0.49884 0.14192 -0.50509 0.14271 -0.51088 C 0.14323 -0.51481 0.14427 -0.51805 0.14518 -0.52153 C 0.14544 -0.5243 0.1457 -0.52755 0.14596 -0.53055 C 0.14622 -0.53449 0.14622 -0.53866 0.14674 -0.54259 C 0.14713 -0.54583 0.14778 -0.54884 0.1483 -0.55162 C 0.14922 -0.61481 0.14922 -0.59259 0.14922 -0.61759 " pathEditMode="relative" rAng="0" ptsTypes="AAAAAAAAAAAAAAAAAAAAAAAAAAAAAAAAAAAAAA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3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10" grpId="0" animBg="1"/>
      <p:bldP spid="210" grpId="1" animBg="1"/>
      <p:bldP spid="211" grpId="0" animBg="1"/>
      <p:bldP spid="211" grpId="1" animBg="1"/>
      <p:bldP spid="212" grpId="0" animBg="1"/>
      <p:bldP spid="2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สี่เหลี่ยมผืนผ้า 214">
            <a:extLst>
              <a:ext uri="{FF2B5EF4-FFF2-40B4-BE49-F238E27FC236}">
                <a16:creationId xmlns:a16="http://schemas.microsoft.com/office/drawing/2014/main" id="{C855FBB9-B7A7-492C-AFE7-048A494FC0D1}"/>
              </a:ext>
            </a:extLst>
          </p:cNvPr>
          <p:cNvSpPr/>
          <p:nvPr/>
        </p:nvSpPr>
        <p:spPr>
          <a:xfrm>
            <a:off x="-22414" y="0"/>
            <a:ext cx="12214414" cy="6901016"/>
          </a:xfrm>
          <a:prstGeom prst="rect">
            <a:avLst/>
          </a:prstGeom>
          <a:solidFill>
            <a:srgbClr val="FDF2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2" name="Graphic 1">
            <a:extLst>
              <a:ext uri="{FF2B5EF4-FFF2-40B4-BE49-F238E27FC236}">
                <a16:creationId xmlns:a16="http://schemas.microsoft.com/office/drawing/2014/main" id="{0D9F1EEA-BB8E-4A59-9062-35DBD3487AF5}"/>
              </a:ext>
            </a:extLst>
          </p:cNvPr>
          <p:cNvGrpSpPr/>
          <p:nvPr/>
        </p:nvGrpSpPr>
        <p:grpSpPr>
          <a:xfrm>
            <a:off x="1676401" y="5090160"/>
            <a:ext cx="1809262" cy="3191373"/>
            <a:chOff x="6189058" y="3162106"/>
            <a:chExt cx="1730882" cy="3154111"/>
          </a:xfrm>
        </p:grpSpPr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F30AEAE9-BFCE-4B4F-AC23-486F1B537C3F}"/>
                </a:ext>
              </a:extLst>
            </p:cNvPr>
            <p:cNvSpPr/>
            <p:nvPr/>
          </p:nvSpPr>
          <p:spPr>
            <a:xfrm>
              <a:off x="7809071" y="5030533"/>
              <a:ext cx="110869" cy="227171"/>
            </a:xfrm>
            <a:custGeom>
              <a:avLst/>
              <a:gdLst>
                <a:gd name="connsiteX0" fmla="*/ 0 w 110870"/>
                <a:gd name="connsiteY0" fmla="*/ 163258 h 227171"/>
                <a:gd name="connsiteX1" fmla="*/ 110871 w 110870"/>
                <a:gd name="connsiteY1" fmla="*/ 227171 h 227171"/>
                <a:gd name="connsiteX2" fmla="*/ 102965 w 110870"/>
                <a:gd name="connsiteY2" fmla="*/ 173545 h 227171"/>
                <a:gd name="connsiteX3" fmla="*/ 106108 w 110870"/>
                <a:gd name="connsiteY3" fmla="*/ 0 h 227171"/>
                <a:gd name="connsiteX4" fmla="*/ 105251 w 110870"/>
                <a:gd name="connsiteY4" fmla="*/ 2572 h 227171"/>
                <a:gd name="connsiteX5" fmla="*/ 0 w 110870"/>
                <a:gd name="connsiteY5" fmla="*/ 163258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870" h="227171">
                  <a:moveTo>
                    <a:pt x="0" y="163258"/>
                  </a:moveTo>
                  <a:cubicBezTo>
                    <a:pt x="36957" y="184594"/>
                    <a:pt x="73914" y="205930"/>
                    <a:pt x="110871" y="227171"/>
                  </a:cubicBezTo>
                  <a:cubicBezTo>
                    <a:pt x="104584" y="204121"/>
                    <a:pt x="101632" y="185738"/>
                    <a:pt x="102965" y="173545"/>
                  </a:cubicBezTo>
                  <a:cubicBezTo>
                    <a:pt x="106489" y="140208"/>
                    <a:pt x="107347" y="78105"/>
                    <a:pt x="106108" y="0"/>
                  </a:cubicBezTo>
                  <a:cubicBezTo>
                    <a:pt x="105823" y="857"/>
                    <a:pt x="105537" y="1714"/>
                    <a:pt x="105251" y="2572"/>
                  </a:cubicBezTo>
                  <a:cubicBezTo>
                    <a:pt x="83153" y="63532"/>
                    <a:pt x="49530" y="121634"/>
                    <a:pt x="0" y="163258"/>
                  </a:cubicBezTo>
                  <a:close/>
                </a:path>
              </a:pathLst>
            </a:custGeom>
            <a:solidFill>
              <a:srgbClr val="E59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96" name="Graphic 1">
              <a:extLst>
                <a:ext uri="{FF2B5EF4-FFF2-40B4-BE49-F238E27FC236}">
                  <a16:creationId xmlns:a16="http://schemas.microsoft.com/office/drawing/2014/main" id="{0D9F1EEA-BB8E-4A59-9062-35DBD3487AF5}"/>
                </a:ext>
              </a:extLst>
            </p:cNvPr>
            <p:cNvGrpSpPr/>
            <p:nvPr/>
          </p:nvGrpSpPr>
          <p:grpSpPr>
            <a:xfrm>
              <a:off x="6740616" y="3670041"/>
              <a:ext cx="862038" cy="405515"/>
              <a:chOff x="6740616" y="3670041"/>
              <a:chExt cx="862038" cy="405515"/>
            </a:xfrm>
            <a:solidFill>
              <a:srgbClr val="D17A66"/>
            </a:solidFill>
          </p:grpSpPr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D1C02763-6774-4361-B2BB-DFD46740F965}"/>
                  </a:ext>
                </a:extLst>
              </p:cNvPr>
              <p:cNvSpPr/>
              <p:nvPr/>
            </p:nvSpPr>
            <p:spPr>
              <a:xfrm>
                <a:off x="6740616" y="3670041"/>
                <a:ext cx="131791" cy="319349"/>
              </a:xfrm>
              <a:custGeom>
                <a:avLst/>
                <a:gdLst>
                  <a:gd name="connsiteX0" fmla="*/ 988 w 131791"/>
                  <a:gd name="connsiteY0" fmla="*/ 321 h 319349"/>
                  <a:gd name="connsiteX1" fmla="*/ 69854 w 131791"/>
                  <a:gd name="connsiteY1" fmla="*/ 158055 h 319349"/>
                  <a:gd name="connsiteX2" fmla="*/ 103572 w 131791"/>
                  <a:gd name="connsiteY2" fmla="*/ 237208 h 319349"/>
                  <a:gd name="connsiteX3" fmla="*/ 131767 w 131791"/>
                  <a:gd name="connsiteY3" fmla="*/ 318647 h 319349"/>
                  <a:gd name="connsiteX4" fmla="*/ 131385 w 131791"/>
                  <a:gd name="connsiteY4" fmla="*/ 319314 h 319349"/>
                  <a:gd name="connsiteX5" fmla="*/ 130719 w 131791"/>
                  <a:gd name="connsiteY5" fmla="*/ 319028 h 319349"/>
                  <a:gd name="connsiteX6" fmla="*/ 93571 w 131791"/>
                  <a:gd name="connsiteY6" fmla="*/ 241304 h 319349"/>
                  <a:gd name="connsiteX7" fmla="*/ 61853 w 131791"/>
                  <a:gd name="connsiteY7" fmla="*/ 161294 h 319349"/>
                  <a:gd name="connsiteX8" fmla="*/ 36 w 131791"/>
                  <a:gd name="connsiteY8" fmla="*/ 703 h 319349"/>
                  <a:gd name="connsiteX9" fmla="*/ 321 w 131791"/>
                  <a:gd name="connsiteY9" fmla="*/ 36 h 319349"/>
                  <a:gd name="connsiteX10" fmla="*/ 988 w 131791"/>
                  <a:gd name="connsiteY10" fmla="*/ 321 h 3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91" h="319349">
                    <a:moveTo>
                      <a:pt x="988" y="321"/>
                    </a:moveTo>
                    <a:cubicBezTo>
                      <a:pt x="24229" y="52804"/>
                      <a:pt x="47185" y="105382"/>
                      <a:pt x="69854" y="158055"/>
                    </a:cubicBezTo>
                    <a:cubicBezTo>
                      <a:pt x="81284" y="184345"/>
                      <a:pt x="93285" y="210443"/>
                      <a:pt x="103572" y="237208"/>
                    </a:cubicBezTo>
                    <a:cubicBezTo>
                      <a:pt x="113574" y="264069"/>
                      <a:pt x="123766" y="290929"/>
                      <a:pt x="131767" y="318647"/>
                    </a:cubicBezTo>
                    <a:cubicBezTo>
                      <a:pt x="131862" y="318933"/>
                      <a:pt x="131671" y="319219"/>
                      <a:pt x="131385" y="319314"/>
                    </a:cubicBezTo>
                    <a:cubicBezTo>
                      <a:pt x="131100" y="319409"/>
                      <a:pt x="130909" y="319314"/>
                      <a:pt x="130719" y="319028"/>
                    </a:cubicBezTo>
                    <a:cubicBezTo>
                      <a:pt x="117003" y="293692"/>
                      <a:pt x="105382" y="267403"/>
                      <a:pt x="93571" y="241304"/>
                    </a:cubicBezTo>
                    <a:cubicBezTo>
                      <a:pt x="82046" y="215015"/>
                      <a:pt x="72235" y="188059"/>
                      <a:pt x="61853" y="161294"/>
                    </a:cubicBezTo>
                    <a:cubicBezTo>
                      <a:pt x="40993" y="107859"/>
                      <a:pt x="20324" y="54328"/>
                      <a:pt x="36" y="703"/>
                    </a:cubicBezTo>
                    <a:cubicBezTo>
                      <a:pt x="-59" y="417"/>
                      <a:pt x="36" y="131"/>
                      <a:pt x="321" y="36"/>
                    </a:cubicBezTo>
                    <a:cubicBezTo>
                      <a:pt x="607" y="-60"/>
                      <a:pt x="893" y="36"/>
                      <a:pt x="988" y="32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8EFA4239-86AB-469F-A6C8-1857B45756EE}"/>
                  </a:ext>
                </a:extLst>
              </p:cNvPr>
              <p:cNvSpPr/>
              <p:nvPr/>
            </p:nvSpPr>
            <p:spPr>
              <a:xfrm>
                <a:off x="7072519" y="3696461"/>
                <a:ext cx="126035" cy="211301"/>
              </a:xfrm>
              <a:custGeom>
                <a:avLst/>
                <a:gdLst>
                  <a:gd name="connsiteX0" fmla="*/ 1031 w 126035"/>
                  <a:gd name="connsiteY0" fmla="*/ 381 h 211301"/>
                  <a:gd name="connsiteX1" fmla="*/ 66754 w 126035"/>
                  <a:gd name="connsiteY1" fmla="*/ 103537 h 211301"/>
                  <a:gd name="connsiteX2" fmla="*/ 98948 w 126035"/>
                  <a:gd name="connsiteY2" fmla="*/ 155543 h 211301"/>
                  <a:gd name="connsiteX3" fmla="*/ 125999 w 126035"/>
                  <a:gd name="connsiteY3" fmla="*/ 210598 h 211301"/>
                  <a:gd name="connsiteX4" fmla="*/ 125714 w 126035"/>
                  <a:gd name="connsiteY4" fmla="*/ 211265 h 211301"/>
                  <a:gd name="connsiteX5" fmla="*/ 125047 w 126035"/>
                  <a:gd name="connsiteY5" fmla="*/ 211074 h 211301"/>
                  <a:gd name="connsiteX6" fmla="*/ 89614 w 126035"/>
                  <a:gd name="connsiteY6" fmla="*/ 160973 h 211301"/>
                  <a:gd name="connsiteX7" fmla="*/ 59324 w 126035"/>
                  <a:gd name="connsiteY7" fmla="*/ 107823 h 211301"/>
                  <a:gd name="connsiteX8" fmla="*/ 79 w 126035"/>
                  <a:gd name="connsiteY8" fmla="*/ 762 h 211301"/>
                  <a:gd name="connsiteX9" fmla="*/ 269 w 126035"/>
                  <a:gd name="connsiteY9" fmla="*/ 0 h 211301"/>
                  <a:gd name="connsiteX10" fmla="*/ 1031 w 126035"/>
                  <a:gd name="connsiteY10" fmla="*/ 381 h 2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035" h="211301">
                    <a:moveTo>
                      <a:pt x="1031" y="381"/>
                    </a:moveTo>
                    <a:cubicBezTo>
                      <a:pt x="23225" y="34671"/>
                      <a:pt x="45132" y="69056"/>
                      <a:pt x="66754" y="103537"/>
                    </a:cubicBezTo>
                    <a:cubicBezTo>
                      <a:pt x="77708" y="120777"/>
                      <a:pt x="89138" y="137636"/>
                      <a:pt x="98948" y="155543"/>
                    </a:cubicBezTo>
                    <a:cubicBezTo>
                      <a:pt x="108759" y="173450"/>
                      <a:pt x="118094" y="191548"/>
                      <a:pt x="125999" y="210598"/>
                    </a:cubicBezTo>
                    <a:cubicBezTo>
                      <a:pt x="126095" y="210884"/>
                      <a:pt x="125999" y="211169"/>
                      <a:pt x="125714" y="211265"/>
                    </a:cubicBezTo>
                    <a:cubicBezTo>
                      <a:pt x="125523" y="211360"/>
                      <a:pt x="125238" y="211265"/>
                      <a:pt x="125047" y="211074"/>
                    </a:cubicBezTo>
                    <a:cubicBezTo>
                      <a:pt x="112093" y="195072"/>
                      <a:pt x="100663" y="178118"/>
                      <a:pt x="89614" y="160973"/>
                    </a:cubicBezTo>
                    <a:cubicBezTo>
                      <a:pt x="78565" y="143828"/>
                      <a:pt x="69230" y="125635"/>
                      <a:pt x="59324" y="107823"/>
                    </a:cubicBezTo>
                    <a:cubicBezTo>
                      <a:pt x="39322" y="72295"/>
                      <a:pt x="19605" y="36576"/>
                      <a:pt x="79" y="762"/>
                    </a:cubicBezTo>
                    <a:cubicBezTo>
                      <a:pt x="-112" y="476"/>
                      <a:pt x="79" y="191"/>
                      <a:pt x="269" y="0"/>
                    </a:cubicBezTo>
                    <a:cubicBezTo>
                      <a:pt x="555" y="95"/>
                      <a:pt x="841" y="95"/>
                      <a:pt x="1031" y="38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CC92E80C-DFF3-43A3-9A47-92BA4AB7FBA6}"/>
                  </a:ext>
                </a:extLst>
              </p:cNvPr>
              <p:cNvSpPr/>
              <p:nvPr/>
            </p:nvSpPr>
            <p:spPr>
              <a:xfrm>
                <a:off x="7410350" y="3753563"/>
                <a:ext cx="86145" cy="126293"/>
              </a:xfrm>
              <a:custGeom>
                <a:avLst/>
                <a:gdLst>
                  <a:gd name="connsiteX0" fmla="*/ 956 w 86145"/>
                  <a:gd name="connsiteY0" fmla="*/ 143 h 126293"/>
                  <a:gd name="connsiteX1" fmla="*/ 46676 w 86145"/>
                  <a:gd name="connsiteY1" fmla="*/ 60627 h 126293"/>
                  <a:gd name="connsiteX2" fmla="*/ 68870 w 86145"/>
                  <a:gd name="connsiteY2" fmla="*/ 91392 h 126293"/>
                  <a:gd name="connsiteX3" fmla="*/ 86110 w 86145"/>
                  <a:gd name="connsiteY3" fmla="*/ 125492 h 126293"/>
                  <a:gd name="connsiteX4" fmla="*/ 85824 w 86145"/>
                  <a:gd name="connsiteY4" fmla="*/ 126254 h 126293"/>
                  <a:gd name="connsiteX5" fmla="*/ 85253 w 86145"/>
                  <a:gd name="connsiteY5" fmla="*/ 126159 h 126293"/>
                  <a:gd name="connsiteX6" fmla="*/ 59916 w 86145"/>
                  <a:gd name="connsiteY6" fmla="*/ 97584 h 126293"/>
                  <a:gd name="connsiteX7" fmla="*/ 39533 w 86145"/>
                  <a:gd name="connsiteY7" fmla="*/ 65675 h 126293"/>
                  <a:gd name="connsiteX8" fmla="*/ 99 w 86145"/>
                  <a:gd name="connsiteY8" fmla="*/ 905 h 126293"/>
                  <a:gd name="connsiteX9" fmla="*/ 289 w 86145"/>
                  <a:gd name="connsiteY9" fmla="*/ 143 h 126293"/>
                  <a:gd name="connsiteX10" fmla="*/ 956 w 86145"/>
                  <a:gd name="connsiteY10" fmla="*/ 143 h 12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145" h="126293">
                    <a:moveTo>
                      <a:pt x="956" y="143"/>
                    </a:moveTo>
                    <a:cubicBezTo>
                      <a:pt x="16482" y="20145"/>
                      <a:pt x="31722" y="40338"/>
                      <a:pt x="46676" y="60627"/>
                    </a:cubicBezTo>
                    <a:cubicBezTo>
                      <a:pt x="54201" y="70818"/>
                      <a:pt x="62393" y="80438"/>
                      <a:pt x="68870" y="91392"/>
                    </a:cubicBezTo>
                    <a:cubicBezTo>
                      <a:pt x="75347" y="102251"/>
                      <a:pt x="81538" y="113300"/>
                      <a:pt x="86110" y="125492"/>
                    </a:cubicBezTo>
                    <a:cubicBezTo>
                      <a:pt x="86205" y="125778"/>
                      <a:pt x="86110" y="126063"/>
                      <a:pt x="85824" y="126254"/>
                    </a:cubicBezTo>
                    <a:cubicBezTo>
                      <a:pt x="85634" y="126349"/>
                      <a:pt x="85443" y="126254"/>
                      <a:pt x="85253" y="126159"/>
                    </a:cubicBezTo>
                    <a:cubicBezTo>
                      <a:pt x="75728" y="117396"/>
                      <a:pt x="67631" y="107585"/>
                      <a:pt x="59916" y="97584"/>
                    </a:cubicBezTo>
                    <a:cubicBezTo>
                      <a:pt x="52201" y="87582"/>
                      <a:pt x="46200" y="76343"/>
                      <a:pt x="39533" y="65675"/>
                    </a:cubicBezTo>
                    <a:cubicBezTo>
                      <a:pt x="26102" y="44244"/>
                      <a:pt x="12958" y="22622"/>
                      <a:pt x="99" y="905"/>
                    </a:cubicBezTo>
                    <a:cubicBezTo>
                      <a:pt x="-91" y="619"/>
                      <a:pt x="4" y="333"/>
                      <a:pt x="289" y="143"/>
                    </a:cubicBezTo>
                    <a:cubicBezTo>
                      <a:pt x="575" y="-48"/>
                      <a:pt x="861" y="-48"/>
                      <a:pt x="956" y="143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184EE0A6-CC43-408B-9CCE-EB99FB2AFE57}"/>
                  </a:ext>
                </a:extLst>
              </p:cNvPr>
              <p:cNvSpPr/>
              <p:nvPr/>
            </p:nvSpPr>
            <p:spPr>
              <a:xfrm>
                <a:off x="6901525" y="3991319"/>
                <a:ext cx="71686" cy="84236"/>
              </a:xfrm>
              <a:custGeom>
                <a:avLst/>
                <a:gdLst>
                  <a:gd name="connsiteX0" fmla="*/ 861 w 71686"/>
                  <a:gd name="connsiteY0" fmla="*/ 36 h 84236"/>
                  <a:gd name="connsiteX1" fmla="*/ 48296 w 71686"/>
                  <a:gd name="connsiteY1" fmla="*/ 31659 h 84236"/>
                  <a:gd name="connsiteX2" fmla="*/ 65536 w 71686"/>
                  <a:gd name="connsiteY2" fmla="*/ 55185 h 84236"/>
                  <a:gd name="connsiteX3" fmla="*/ 71632 w 71686"/>
                  <a:gd name="connsiteY3" fmla="*/ 83665 h 84236"/>
                  <a:gd name="connsiteX4" fmla="*/ 71060 w 71686"/>
                  <a:gd name="connsiteY4" fmla="*/ 84237 h 84236"/>
                  <a:gd name="connsiteX5" fmla="*/ 70584 w 71686"/>
                  <a:gd name="connsiteY5" fmla="*/ 83951 h 84236"/>
                  <a:gd name="connsiteX6" fmla="*/ 55916 w 71686"/>
                  <a:gd name="connsiteY6" fmla="*/ 60234 h 84236"/>
                  <a:gd name="connsiteX7" fmla="*/ 41628 w 71686"/>
                  <a:gd name="connsiteY7" fmla="*/ 37279 h 84236"/>
                  <a:gd name="connsiteX8" fmla="*/ 290 w 71686"/>
                  <a:gd name="connsiteY8" fmla="*/ 1083 h 84236"/>
                  <a:gd name="connsiteX9" fmla="*/ 99 w 71686"/>
                  <a:gd name="connsiteY9" fmla="*/ 321 h 84236"/>
                  <a:gd name="connsiteX10" fmla="*/ 861 w 71686"/>
                  <a:gd name="connsiteY10" fmla="*/ 36 h 84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86" h="84236">
                    <a:moveTo>
                      <a:pt x="861" y="36"/>
                    </a:moveTo>
                    <a:cubicBezTo>
                      <a:pt x="18673" y="6513"/>
                      <a:pt x="35056" y="17466"/>
                      <a:pt x="48296" y="31659"/>
                    </a:cubicBezTo>
                    <a:cubicBezTo>
                      <a:pt x="54868" y="38707"/>
                      <a:pt x="61631" y="46137"/>
                      <a:pt x="65536" y="55185"/>
                    </a:cubicBezTo>
                    <a:cubicBezTo>
                      <a:pt x="69441" y="64139"/>
                      <a:pt x="72108" y="73759"/>
                      <a:pt x="71632" y="83665"/>
                    </a:cubicBezTo>
                    <a:cubicBezTo>
                      <a:pt x="71632" y="83951"/>
                      <a:pt x="71346" y="84237"/>
                      <a:pt x="71060" y="84237"/>
                    </a:cubicBezTo>
                    <a:cubicBezTo>
                      <a:pt x="70870" y="84237"/>
                      <a:pt x="70679" y="84141"/>
                      <a:pt x="70584" y="83951"/>
                    </a:cubicBezTo>
                    <a:cubicBezTo>
                      <a:pt x="65250" y="75759"/>
                      <a:pt x="60869" y="67854"/>
                      <a:pt x="55916" y="60234"/>
                    </a:cubicBezTo>
                    <a:cubicBezTo>
                      <a:pt x="51058" y="52709"/>
                      <a:pt x="47153" y="44517"/>
                      <a:pt x="41628" y="37279"/>
                    </a:cubicBezTo>
                    <a:cubicBezTo>
                      <a:pt x="30674" y="22800"/>
                      <a:pt x="16673" y="10323"/>
                      <a:pt x="290" y="1083"/>
                    </a:cubicBezTo>
                    <a:cubicBezTo>
                      <a:pt x="4" y="893"/>
                      <a:pt x="-91" y="607"/>
                      <a:pt x="99" y="321"/>
                    </a:cubicBezTo>
                    <a:cubicBezTo>
                      <a:pt x="385" y="36"/>
                      <a:pt x="671" y="-60"/>
                      <a:pt x="861" y="36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EBCFCBC0-A1CD-42EC-9621-5DCA6CF42A3F}"/>
                  </a:ext>
                </a:extLst>
              </p:cNvPr>
              <p:cNvSpPr/>
              <p:nvPr/>
            </p:nvSpPr>
            <p:spPr>
              <a:xfrm>
                <a:off x="7204875" y="3912810"/>
                <a:ext cx="397778" cy="47995"/>
              </a:xfrm>
              <a:custGeom>
                <a:avLst/>
                <a:gdLst>
                  <a:gd name="connsiteX0" fmla="*/ 691 w 397778"/>
                  <a:gd name="connsiteY0" fmla="*/ 25205 h 47995"/>
                  <a:gd name="connsiteX1" fmla="*/ 101752 w 397778"/>
                  <a:gd name="connsiteY1" fmla="*/ 41493 h 47995"/>
                  <a:gd name="connsiteX2" fmla="*/ 152329 w 397778"/>
                  <a:gd name="connsiteY2" fmla="*/ 38826 h 47995"/>
                  <a:gd name="connsiteX3" fmla="*/ 200812 w 397778"/>
                  <a:gd name="connsiteY3" fmla="*/ 24443 h 47995"/>
                  <a:gd name="connsiteX4" fmla="*/ 249484 w 397778"/>
                  <a:gd name="connsiteY4" fmla="*/ 6441 h 47995"/>
                  <a:gd name="connsiteX5" fmla="*/ 301967 w 397778"/>
                  <a:gd name="connsiteY5" fmla="*/ 250 h 47995"/>
                  <a:gd name="connsiteX6" fmla="*/ 397598 w 397778"/>
                  <a:gd name="connsiteY6" fmla="*/ 38826 h 47995"/>
                  <a:gd name="connsiteX7" fmla="*/ 397598 w 397778"/>
                  <a:gd name="connsiteY7" fmla="*/ 39588 h 47995"/>
                  <a:gd name="connsiteX8" fmla="*/ 396931 w 397778"/>
                  <a:gd name="connsiteY8" fmla="*/ 39683 h 47995"/>
                  <a:gd name="connsiteX9" fmla="*/ 301491 w 397778"/>
                  <a:gd name="connsiteY9" fmla="*/ 11108 h 47995"/>
                  <a:gd name="connsiteX10" fmla="*/ 276726 w 397778"/>
                  <a:gd name="connsiteY10" fmla="*/ 12346 h 47995"/>
                  <a:gd name="connsiteX11" fmla="*/ 252247 w 397778"/>
                  <a:gd name="connsiteY11" fmla="*/ 16918 h 47995"/>
                  <a:gd name="connsiteX12" fmla="*/ 203764 w 397778"/>
                  <a:gd name="connsiteY12" fmla="*/ 32730 h 47995"/>
                  <a:gd name="connsiteX13" fmla="*/ 153377 w 397778"/>
                  <a:gd name="connsiteY13" fmla="*/ 45970 h 47995"/>
                  <a:gd name="connsiteX14" fmla="*/ 101371 w 397778"/>
                  <a:gd name="connsiteY14" fmla="*/ 47017 h 47995"/>
                  <a:gd name="connsiteX15" fmla="*/ 406 w 397778"/>
                  <a:gd name="connsiteY15" fmla="*/ 26348 h 47995"/>
                  <a:gd name="connsiteX16" fmla="*/ 25 w 397778"/>
                  <a:gd name="connsiteY16" fmla="*/ 25681 h 47995"/>
                  <a:gd name="connsiteX17" fmla="*/ 691 w 397778"/>
                  <a:gd name="connsiteY17" fmla="*/ 25205 h 4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7778" h="47995">
                    <a:moveTo>
                      <a:pt x="691" y="25205"/>
                    </a:moveTo>
                    <a:cubicBezTo>
                      <a:pt x="34124" y="32635"/>
                      <a:pt x="67747" y="39969"/>
                      <a:pt x="101752" y="41493"/>
                    </a:cubicBezTo>
                    <a:cubicBezTo>
                      <a:pt x="118706" y="42445"/>
                      <a:pt x="135756" y="41683"/>
                      <a:pt x="152329" y="38826"/>
                    </a:cubicBezTo>
                    <a:cubicBezTo>
                      <a:pt x="168998" y="36159"/>
                      <a:pt x="184905" y="30634"/>
                      <a:pt x="200812" y="24443"/>
                    </a:cubicBezTo>
                    <a:cubicBezTo>
                      <a:pt x="216719" y="18252"/>
                      <a:pt x="232530" y="11394"/>
                      <a:pt x="249484" y="6441"/>
                    </a:cubicBezTo>
                    <a:cubicBezTo>
                      <a:pt x="266344" y="1488"/>
                      <a:pt x="284346" y="-798"/>
                      <a:pt x="301967" y="250"/>
                    </a:cubicBezTo>
                    <a:cubicBezTo>
                      <a:pt x="337210" y="2440"/>
                      <a:pt x="371881" y="15490"/>
                      <a:pt x="397598" y="38826"/>
                    </a:cubicBezTo>
                    <a:cubicBezTo>
                      <a:pt x="397789" y="39016"/>
                      <a:pt x="397884" y="39397"/>
                      <a:pt x="397598" y="39588"/>
                    </a:cubicBezTo>
                    <a:cubicBezTo>
                      <a:pt x="397408" y="39778"/>
                      <a:pt x="397122" y="39778"/>
                      <a:pt x="396931" y="39683"/>
                    </a:cubicBezTo>
                    <a:cubicBezTo>
                      <a:pt x="367880" y="21681"/>
                      <a:pt x="334829" y="11394"/>
                      <a:pt x="301491" y="11108"/>
                    </a:cubicBezTo>
                    <a:cubicBezTo>
                      <a:pt x="293204" y="10822"/>
                      <a:pt x="284917" y="11203"/>
                      <a:pt x="276726" y="12346"/>
                    </a:cubicBezTo>
                    <a:cubicBezTo>
                      <a:pt x="268534" y="13204"/>
                      <a:pt x="260343" y="14728"/>
                      <a:pt x="252247" y="16918"/>
                    </a:cubicBezTo>
                    <a:cubicBezTo>
                      <a:pt x="236054" y="21014"/>
                      <a:pt x="220052" y="27110"/>
                      <a:pt x="203764" y="32730"/>
                    </a:cubicBezTo>
                    <a:cubicBezTo>
                      <a:pt x="187572" y="38445"/>
                      <a:pt x="170713" y="43779"/>
                      <a:pt x="153377" y="45970"/>
                    </a:cubicBezTo>
                    <a:cubicBezTo>
                      <a:pt x="136042" y="48351"/>
                      <a:pt x="118611" y="48541"/>
                      <a:pt x="101371" y="47017"/>
                    </a:cubicBezTo>
                    <a:cubicBezTo>
                      <a:pt x="66890" y="43969"/>
                      <a:pt x="33457" y="35206"/>
                      <a:pt x="406" y="26348"/>
                    </a:cubicBezTo>
                    <a:cubicBezTo>
                      <a:pt x="120" y="26253"/>
                      <a:pt x="-71" y="25967"/>
                      <a:pt x="25" y="25681"/>
                    </a:cubicBezTo>
                    <a:cubicBezTo>
                      <a:pt x="120" y="25300"/>
                      <a:pt x="406" y="25205"/>
                      <a:pt x="691" y="25205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02" name="Graphic 1">
              <a:extLst>
                <a:ext uri="{FF2B5EF4-FFF2-40B4-BE49-F238E27FC236}">
                  <a16:creationId xmlns:a16="http://schemas.microsoft.com/office/drawing/2014/main" id="{0D9F1EEA-BB8E-4A59-9062-35DBD3487AF5}"/>
                </a:ext>
              </a:extLst>
            </p:cNvPr>
            <p:cNvGrpSpPr/>
            <p:nvPr/>
          </p:nvGrpSpPr>
          <p:grpSpPr>
            <a:xfrm>
              <a:off x="6189058" y="3162106"/>
              <a:ext cx="1487044" cy="3154111"/>
              <a:chOff x="6189058" y="3162106"/>
              <a:chExt cx="1487044" cy="3154111"/>
            </a:xfrm>
          </p:grpSpPr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1EAF678B-D441-4F76-BF9C-D9D5C8B767C7}"/>
                  </a:ext>
                </a:extLst>
              </p:cNvPr>
              <p:cNvSpPr/>
              <p:nvPr/>
            </p:nvSpPr>
            <p:spPr>
              <a:xfrm>
                <a:off x="6189058" y="4214234"/>
                <a:ext cx="140239" cy="230415"/>
              </a:xfrm>
              <a:custGeom>
                <a:avLst/>
                <a:gdLst>
                  <a:gd name="connsiteX0" fmla="*/ 137256 w 140239"/>
                  <a:gd name="connsiteY0" fmla="*/ 182505 h 230415"/>
                  <a:gd name="connsiteX1" fmla="*/ 127636 w 140239"/>
                  <a:gd name="connsiteY1" fmla="*/ 107543 h 230415"/>
                  <a:gd name="connsiteX2" fmla="*/ 89822 w 140239"/>
                  <a:gd name="connsiteY2" fmla="*/ 36296 h 230415"/>
                  <a:gd name="connsiteX3" fmla="*/ 52579 w 140239"/>
                  <a:gd name="connsiteY3" fmla="*/ 2387 h 230415"/>
                  <a:gd name="connsiteX4" fmla="*/ 1 w 140239"/>
                  <a:gd name="connsiteY4" fmla="*/ 11531 h 230415"/>
                  <a:gd name="connsiteX5" fmla="*/ 73153 w 140239"/>
                  <a:gd name="connsiteY5" fmla="*/ 230416 h 230415"/>
                  <a:gd name="connsiteX6" fmla="*/ 87536 w 140239"/>
                  <a:gd name="connsiteY6" fmla="*/ 228987 h 230415"/>
                  <a:gd name="connsiteX7" fmla="*/ 137256 w 140239"/>
                  <a:gd name="connsiteY7" fmla="*/ 182505 h 23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239" h="230415">
                    <a:moveTo>
                      <a:pt x="137256" y="182505"/>
                    </a:moveTo>
                    <a:cubicBezTo>
                      <a:pt x="144591" y="157930"/>
                      <a:pt x="137256" y="131356"/>
                      <a:pt x="127636" y="107543"/>
                    </a:cubicBezTo>
                    <a:cubicBezTo>
                      <a:pt x="117539" y="82587"/>
                      <a:pt x="104871" y="58680"/>
                      <a:pt x="89822" y="36296"/>
                    </a:cubicBezTo>
                    <a:cubicBezTo>
                      <a:pt x="80297" y="22104"/>
                      <a:pt x="68867" y="7816"/>
                      <a:pt x="52579" y="2387"/>
                    </a:cubicBezTo>
                    <a:cubicBezTo>
                      <a:pt x="34958" y="-3518"/>
                      <a:pt x="16860" y="2292"/>
                      <a:pt x="1" y="11531"/>
                    </a:cubicBezTo>
                    <a:cubicBezTo>
                      <a:pt x="-189" y="52203"/>
                      <a:pt x="29719" y="133070"/>
                      <a:pt x="73153" y="230416"/>
                    </a:cubicBezTo>
                    <a:cubicBezTo>
                      <a:pt x="78011" y="230416"/>
                      <a:pt x="82869" y="230034"/>
                      <a:pt x="87536" y="228987"/>
                    </a:cubicBezTo>
                    <a:cubicBezTo>
                      <a:pt x="110872" y="223653"/>
                      <a:pt x="130494" y="205269"/>
                      <a:pt x="137256" y="182505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FE0D445B-DF32-4CF9-852C-85DA0A83A2C0}"/>
                  </a:ext>
                </a:extLst>
              </p:cNvPr>
              <p:cNvSpPr/>
              <p:nvPr/>
            </p:nvSpPr>
            <p:spPr>
              <a:xfrm>
                <a:off x="6431470" y="4792027"/>
                <a:ext cx="1244631" cy="1524190"/>
              </a:xfrm>
              <a:custGeom>
                <a:avLst/>
                <a:gdLst>
                  <a:gd name="connsiteX0" fmla="*/ 716661 w 1244631"/>
                  <a:gd name="connsiteY0" fmla="*/ 575405 h 1524190"/>
                  <a:gd name="connsiteX1" fmla="*/ 396526 w 1244631"/>
                  <a:gd name="connsiteY1" fmla="*/ 362903 h 1524190"/>
                  <a:gd name="connsiteX2" fmla="*/ 0 w 1244631"/>
                  <a:gd name="connsiteY2" fmla="*/ 0 h 1524190"/>
                  <a:gd name="connsiteX3" fmla="*/ 110109 w 1244631"/>
                  <a:gd name="connsiteY3" fmla="*/ 222218 h 1524190"/>
                  <a:gd name="connsiteX4" fmla="*/ 592169 w 1244631"/>
                  <a:gd name="connsiteY4" fmla="*/ 658749 h 1524190"/>
                  <a:gd name="connsiteX5" fmla="*/ 964216 w 1244631"/>
                  <a:gd name="connsiteY5" fmla="*/ 1524190 h 1524190"/>
                  <a:gd name="connsiteX6" fmla="*/ 1244632 w 1244631"/>
                  <a:gd name="connsiteY6" fmla="*/ 1524190 h 1524190"/>
                  <a:gd name="connsiteX7" fmla="*/ 895826 w 1244631"/>
                  <a:gd name="connsiteY7" fmla="*/ 866680 h 1524190"/>
                  <a:gd name="connsiteX8" fmla="*/ 716661 w 1244631"/>
                  <a:gd name="connsiteY8" fmla="*/ 575405 h 152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31" h="1524190">
                    <a:moveTo>
                      <a:pt x="716661" y="575405"/>
                    </a:moveTo>
                    <a:cubicBezTo>
                      <a:pt x="626840" y="483489"/>
                      <a:pt x="506158" y="429958"/>
                      <a:pt x="396526" y="362903"/>
                    </a:cubicBezTo>
                    <a:cubicBezTo>
                      <a:pt x="242697" y="268891"/>
                      <a:pt x="107823" y="144494"/>
                      <a:pt x="0" y="0"/>
                    </a:cubicBezTo>
                    <a:cubicBezTo>
                      <a:pt x="42577" y="84296"/>
                      <a:pt x="82201" y="162496"/>
                      <a:pt x="110109" y="222218"/>
                    </a:cubicBezTo>
                    <a:cubicBezTo>
                      <a:pt x="220218" y="457581"/>
                      <a:pt x="455581" y="571405"/>
                      <a:pt x="592169" y="658749"/>
                    </a:cubicBezTo>
                    <a:cubicBezTo>
                      <a:pt x="728853" y="746093"/>
                      <a:pt x="964216" y="1524190"/>
                      <a:pt x="964216" y="1524190"/>
                    </a:cubicBezTo>
                    <a:lnTo>
                      <a:pt x="1244632" y="1524190"/>
                    </a:lnTo>
                    <a:cubicBezTo>
                      <a:pt x="1119949" y="1309593"/>
                      <a:pt x="1003554" y="1090231"/>
                      <a:pt x="895826" y="866680"/>
                    </a:cubicBezTo>
                    <a:cubicBezTo>
                      <a:pt x="846106" y="763619"/>
                      <a:pt x="796766" y="657415"/>
                      <a:pt x="716661" y="575405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70A9F928-D154-4D8E-A393-855A83282932}"/>
                  </a:ext>
                </a:extLst>
              </p:cNvPr>
              <p:cNvSpPr/>
              <p:nvPr/>
            </p:nvSpPr>
            <p:spPr>
              <a:xfrm>
                <a:off x="6411893" y="3162106"/>
                <a:ext cx="116219" cy="142343"/>
              </a:xfrm>
              <a:custGeom>
                <a:avLst/>
                <a:gdLst>
                  <a:gd name="connsiteX0" fmla="*/ 115780 w 116219"/>
                  <a:gd name="connsiteY0" fmla="*/ 72488 h 142343"/>
                  <a:gd name="connsiteX1" fmla="*/ 94348 w 116219"/>
                  <a:gd name="connsiteY1" fmla="*/ 16576 h 142343"/>
                  <a:gd name="connsiteX2" fmla="*/ 58725 w 116219"/>
                  <a:gd name="connsiteY2" fmla="*/ 669 h 142343"/>
                  <a:gd name="connsiteX3" fmla="*/ 27102 w 116219"/>
                  <a:gd name="connsiteY3" fmla="*/ 7146 h 142343"/>
                  <a:gd name="connsiteX4" fmla="*/ 337 w 116219"/>
                  <a:gd name="connsiteY4" fmla="*/ 38674 h 142343"/>
                  <a:gd name="connsiteX5" fmla="*/ 1098 w 116219"/>
                  <a:gd name="connsiteY5" fmla="*/ 71154 h 142343"/>
                  <a:gd name="connsiteX6" fmla="*/ 24244 w 116219"/>
                  <a:gd name="connsiteY6" fmla="*/ 124304 h 142343"/>
                  <a:gd name="connsiteX7" fmla="*/ 78060 w 116219"/>
                  <a:gd name="connsiteY7" fmla="*/ 140496 h 142343"/>
                  <a:gd name="connsiteX8" fmla="*/ 115780 w 116219"/>
                  <a:gd name="connsiteY8" fmla="*/ 72488 h 14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19" h="142343">
                    <a:moveTo>
                      <a:pt x="115780" y="72488"/>
                    </a:moveTo>
                    <a:cubicBezTo>
                      <a:pt x="113493" y="52485"/>
                      <a:pt x="104826" y="34102"/>
                      <a:pt x="94348" y="16576"/>
                    </a:cubicBezTo>
                    <a:cubicBezTo>
                      <a:pt x="87014" y="4289"/>
                      <a:pt x="72726" y="-2188"/>
                      <a:pt x="58725" y="669"/>
                    </a:cubicBezTo>
                    <a:lnTo>
                      <a:pt x="27102" y="7146"/>
                    </a:lnTo>
                    <a:cubicBezTo>
                      <a:pt x="11957" y="10194"/>
                      <a:pt x="1098" y="23244"/>
                      <a:pt x="337" y="38674"/>
                    </a:cubicBezTo>
                    <a:cubicBezTo>
                      <a:pt x="-235" y="49533"/>
                      <a:pt x="-140" y="60391"/>
                      <a:pt x="1098" y="71154"/>
                    </a:cubicBezTo>
                    <a:cubicBezTo>
                      <a:pt x="3480" y="90681"/>
                      <a:pt x="10528" y="110207"/>
                      <a:pt x="24244" y="124304"/>
                    </a:cubicBezTo>
                    <a:cubicBezTo>
                      <a:pt x="37960" y="138401"/>
                      <a:pt x="59201" y="146116"/>
                      <a:pt x="78060" y="140496"/>
                    </a:cubicBezTo>
                    <a:cubicBezTo>
                      <a:pt x="105112" y="132591"/>
                      <a:pt x="118923" y="100491"/>
                      <a:pt x="115780" y="72488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231" name="Graphic 108">
            <a:extLst>
              <a:ext uri="{FF2B5EF4-FFF2-40B4-BE49-F238E27FC236}">
                <a16:creationId xmlns:a16="http://schemas.microsoft.com/office/drawing/2014/main" id="{E814A090-31C1-4530-8FBB-E590B09A18C3}"/>
              </a:ext>
            </a:extLst>
          </p:cNvPr>
          <p:cNvSpPr/>
          <p:nvPr/>
        </p:nvSpPr>
        <p:spPr>
          <a:xfrm rot="6703671">
            <a:off x="10383207" y="-900341"/>
            <a:ext cx="1424990" cy="3049978"/>
          </a:xfrm>
          <a:custGeom>
            <a:avLst/>
            <a:gdLst>
              <a:gd name="connsiteX0" fmla="*/ 177451 w 754210"/>
              <a:gd name="connsiteY0" fmla="*/ 17622 h 1619831"/>
              <a:gd name="connsiteX1" fmla="*/ 579215 w 754210"/>
              <a:gd name="connsiteY1" fmla="*/ 50864 h 1619831"/>
              <a:gd name="connsiteX2" fmla="*/ 742664 w 754210"/>
              <a:gd name="connsiteY2" fmla="*/ 391002 h 1619831"/>
              <a:gd name="connsiteX3" fmla="*/ 565595 w 754210"/>
              <a:gd name="connsiteY3" fmla="*/ 609315 h 1619831"/>
              <a:gd name="connsiteX4" fmla="*/ 472154 w 754210"/>
              <a:gd name="connsiteY4" fmla="*/ 861727 h 1619831"/>
              <a:gd name="connsiteX5" fmla="*/ 662273 w 754210"/>
              <a:gd name="connsiteY5" fmla="*/ 1060895 h 1619831"/>
              <a:gd name="connsiteX6" fmla="*/ 665607 w 754210"/>
              <a:gd name="connsiteY6" fmla="*/ 1403033 h 1619831"/>
              <a:gd name="connsiteX7" fmla="*/ 364427 w 754210"/>
              <a:gd name="connsiteY7" fmla="*/ 1595438 h 1619831"/>
              <a:gd name="connsiteX8" fmla="*/ 0 w 754210"/>
              <a:gd name="connsiteY8" fmla="*/ 1618298 h 161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4210" h="1619831">
                <a:moveTo>
                  <a:pt x="177451" y="17622"/>
                </a:moveTo>
                <a:cubicBezTo>
                  <a:pt x="311944" y="-8096"/>
                  <a:pt x="457676" y="-12287"/>
                  <a:pt x="579215" y="50864"/>
                </a:cubicBezTo>
                <a:cubicBezTo>
                  <a:pt x="700754" y="114110"/>
                  <a:pt x="786289" y="261081"/>
                  <a:pt x="742664" y="391002"/>
                </a:cubicBezTo>
                <a:cubicBezTo>
                  <a:pt x="712565" y="480727"/>
                  <a:pt x="631984" y="541782"/>
                  <a:pt x="565595" y="609315"/>
                </a:cubicBezTo>
                <a:cubicBezTo>
                  <a:pt x="499205" y="676752"/>
                  <a:pt x="441103" y="772287"/>
                  <a:pt x="472154" y="861727"/>
                </a:cubicBezTo>
                <a:cubicBezTo>
                  <a:pt x="502634" y="949452"/>
                  <a:pt x="603409" y="989076"/>
                  <a:pt x="662273" y="1060895"/>
                </a:cubicBezTo>
                <a:cubicBezTo>
                  <a:pt x="739616" y="1155383"/>
                  <a:pt x="732473" y="1300925"/>
                  <a:pt x="665607" y="1403033"/>
                </a:cubicBezTo>
                <a:cubicBezTo>
                  <a:pt x="598742" y="1505141"/>
                  <a:pt x="483203" y="1567434"/>
                  <a:pt x="364427" y="1595438"/>
                </a:cubicBezTo>
                <a:cubicBezTo>
                  <a:pt x="245650" y="1623441"/>
                  <a:pt x="122015" y="1620965"/>
                  <a:pt x="0" y="1618298"/>
                </a:cubicBezTo>
              </a:path>
            </a:pathLst>
          </a:custGeom>
          <a:noFill/>
          <a:ln w="9525" cap="flat">
            <a:solidFill>
              <a:schemeClr val="tx1">
                <a:lumMod val="95000"/>
                <a:lumOff val="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32" name="Graphic 837">
            <a:extLst>
              <a:ext uri="{FF2B5EF4-FFF2-40B4-BE49-F238E27FC236}">
                <a16:creationId xmlns:a16="http://schemas.microsoft.com/office/drawing/2014/main" id="{95F2562C-EE5E-4E98-818C-645CAC021BBF}"/>
              </a:ext>
            </a:extLst>
          </p:cNvPr>
          <p:cNvGrpSpPr/>
          <p:nvPr/>
        </p:nvGrpSpPr>
        <p:grpSpPr>
          <a:xfrm rot="10800000">
            <a:off x="-264272" y="-399670"/>
            <a:ext cx="3739575" cy="1807543"/>
            <a:chOff x="10278396" y="5723167"/>
            <a:chExt cx="1974056" cy="1129093"/>
          </a:xfrm>
          <a:solidFill>
            <a:srgbClr val="BDD7EE"/>
          </a:solidFill>
        </p:grpSpPr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B43F1CA4-B63A-4F3E-8E8E-43A9F8D3C2DA}"/>
                </a:ext>
              </a:extLst>
            </p:cNvPr>
            <p:cNvSpPr/>
            <p:nvPr/>
          </p:nvSpPr>
          <p:spPr>
            <a:xfrm>
              <a:off x="10278396" y="5830513"/>
              <a:ext cx="1915953" cy="1021746"/>
            </a:xfrm>
            <a:custGeom>
              <a:avLst/>
              <a:gdLst>
                <a:gd name="connsiteX0" fmla="*/ 1875854 w 1915953"/>
                <a:gd name="connsiteY0" fmla="*/ 0 h 1021746"/>
                <a:gd name="connsiteX1" fmla="*/ 1528286 w 1915953"/>
                <a:gd name="connsiteY1" fmla="*/ 281464 h 1021746"/>
                <a:gd name="connsiteX2" fmla="*/ 993648 w 1915953"/>
                <a:gd name="connsiteY2" fmla="*/ 271748 h 1021746"/>
                <a:gd name="connsiteX3" fmla="*/ 470630 w 1915953"/>
                <a:gd name="connsiteY3" fmla="*/ 327755 h 1021746"/>
                <a:gd name="connsiteX4" fmla="*/ 197358 w 1915953"/>
                <a:gd name="connsiteY4" fmla="*/ 633603 h 1021746"/>
                <a:gd name="connsiteX5" fmla="*/ 0 w 1915953"/>
                <a:gd name="connsiteY5" fmla="*/ 1021747 h 1021746"/>
                <a:gd name="connsiteX6" fmla="*/ 1915954 w 1915953"/>
                <a:gd name="connsiteY6" fmla="*/ 1021747 h 1021746"/>
                <a:gd name="connsiteX7" fmla="*/ 1875854 w 1915953"/>
                <a:gd name="connsiteY7" fmla="*/ 0 h 102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5953" h="1021746">
                  <a:moveTo>
                    <a:pt x="1875854" y="0"/>
                  </a:moveTo>
                  <a:cubicBezTo>
                    <a:pt x="1871091" y="140684"/>
                    <a:pt x="1702880" y="249936"/>
                    <a:pt x="1528286" y="281464"/>
                  </a:cubicBezTo>
                  <a:cubicBezTo>
                    <a:pt x="1353598" y="312992"/>
                    <a:pt x="1171766" y="286893"/>
                    <a:pt x="993648" y="271748"/>
                  </a:cubicBezTo>
                  <a:cubicBezTo>
                    <a:pt x="815435" y="256603"/>
                    <a:pt x="623983" y="254889"/>
                    <a:pt x="470630" y="327755"/>
                  </a:cubicBezTo>
                  <a:cubicBezTo>
                    <a:pt x="331851" y="393668"/>
                    <a:pt x="245364" y="511969"/>
                    <a:pt x="197358" y="633603"/>
                  </a:cubicBezTo>
                  <a:cubicBezTo>
                    <a:pt x="144209" y="768191"/>
                    <a:pt x="125063" y="920687"/>
                    <a:pt x="0" y="1021747"/>
                  </a:cubicBezTo>
                  <a:lnTo>
                    <a:pt x="1915954" y="1021747"/>
                  </a:lnTo>
                  <a:lnTo>
                    <a:pt x="187585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22F9BA4B-E012-4558-8C08-4EA1CD6288CB}"/>
                </a:ext>
              </a:extLst>
            </p:cNvPr>
            <p:cNvSpPr/>
            <p:nvPr/>
          </p:nvSpPr>
          <p:spPr>
            <a:xfrm>
              <a:off x="10392219" y="5723167"/>
              <a:ext cx="1860232" cy="1094517"/>
            </a:xfrm>
            <a:custGeom>
              <a:avLst/>
              <a:gdLst>
                <a:gd name="connsiteX0" fmla="*/ 17621 w 1860232"/>
                <a:gd name="connsiteY0" fmla="*/ 1094518 h 1094517"/>
                <a:gd name="connsiteX1" fmla="*/ 0 w 1860232"/>
                <a:gd name="connsiteY1" fmla="*/ 1076611 h 1094517"/>
                <a:gd name="connsiteX2" fmla="*/ 148304 w 1860232"/>
                <a:gd name="connsiteY2" fmla="*/ 788956 h 1094517"/>
                <a:gd name="connsiteX3" fmla="*/ 179927 w 1860232"/>
                <a:gd name="connsiteY3" fmla="*/ 685419 h 1094517"/>
                <a:gd name="connsiteX4" fmla="*/ 448151 w 1860232"/>
                <a:gd name="connsiteY4" fmla="*/ 362617 h 1094517"/>
                <a:gd name="connsiteX5" fmla="*/ 975836 w 1860232"/>
                <a:gd name="connsiteY5" fmla="*/ 288512 h 1094517"/>
                <a:gd name="connsiteX6" fmla="*/ 1060609 w 1860232"/>
                <a:gd name="connsiteY6" fmla="*/ 293561 h 1094517"/>
                <a:gd name="connsiteX7" fmla="*/ 1506950 w 1860232"/>
                <a:gd name="connsiteY7" fmla="*/ 281750 h 1094517"/>
                <a:gd name="connsiteX8" fmla="*/ 1834229 w 1860232"/>
                <a:gd name="connsiteY8" fmla="*/ 0 h 1094517"/>
                <a:gd name="connsiteX9" fmla="*/ 1860233 w 1860232"/>
                <a:gd name="connsiteY9" fmla="*/ 0 h 1094517"/>
                <a:gd name="connsiteX10" fmla="*/ 1512761 w 1860232"/>
                <a:gd name="connsiteY10" fmla="*/ 305657 h 1094517"/>
                <a:gd name="connsiteX11" fmla="*/ 1058894 w 1860232"/>
                <a:gd name="connsiteY11" fmla="*/ 318040 h 1094517"/>
                <a:gd name="connsiteX12" fmla="*/ 974408 w 1860232"/>
                <a:gd name="connsiteY12" fmla="*/ 312992 h 1094517"/>
                <a:gd name="connsiteX13" fmla="*/ 460724 w 1860232"/>
                <a:gd name="connsiteY13" fmla="*/ 384143 h 1094517"/>
                <a:gd name="connsiteX14" fmla="*/ 204502 w 1860232"/>
                <a:gd name="connsiteY14" fmla="*/ 693134 h 1094517"/>
                <a:gd name="connsiteX15" fmla="*/ 173355 w 1860232"/>
                <a:gd name="connsiteY15" fmla="*/ 795242 h 1094517"/>
                <a:gd name="connsiteX16" fmla="*/ 17621 w 1860232"/>
                <a:gd name="connsiteY16" fmla="*/ 1094518 h 109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0232" h="1094517">
                  <a:moveTo>
                    <a:pt x="17621" y="1094518"/>
                  </a:moveTo>
                  <a:lnTo>
                    <a:pt x="0" y="1076611"/>
                  </a:lnTo>
                  <a:cubicBezTo>
                    <a:pt x="88868" y="999363"/>
                    <a:pt x="119063" y="892397"/>
                    <a:pt x="148304" y="788956"/>
                  </a:cubicBezTo>
                  <a:cubicBezTo>
                    <a:pt x="157925" y="754761"/>
                    <a:pt x="167926" y="719328"/>
                    <a:pt x="179927" y="685419"/>
                  </a:cubicBezTo>
                  <a:cubicBezTo>
                    <a:pt x="216027" y="582740"/>
                    <a:pt x="292037" y="443484"/>
                    <a:pt x="448151" y="362617"/>
                  </a:cubicBezTo>
                  <a:cubicBezTo>
                    <a:pt x="606266" y="280797"/>
                    <a:pt x="803720" y="279178"/>
                    <a:pt x="975836" y="288512"/>
                  </a:cubicBezTo>
                  <a:cubicBezTo>
                    <a:pt x="1004030" y="290036"/>
                    <a:pt x="1032224" y="291846"/>
                    <a:pt x="1060609" y="293561"/>
                  </a:cubicBezTo>
                  <a:cubicBezTo>
                    <a:pt x="1209104" y="302990"/>
                    <a:pt x="1362647" y="312611"/>
                    <a:pt x="1506950" y="281750"/>
                  </a:cubicBezTo>
                  <a:cubicBezTo>
                    <a:pt x="1669828" y="246888"/>
                    <a:pt x="1834515" y="138875"/>
                    <a:pt x="1834229" y="0"/>
                  </a:cubicBezTo>
                  <a:lnTo>
                    <a:pt x="1860233" y="0"/>
                  </a:lnTo>
                  <a:cubicBezTo>
                    <a:pt x="1860518" y="151733"/>
                    <a:pt x="1685639" y="268605"/>
                    <a:pt x="1512761" y="305657"/>
                  </a:cubicBezTo>
                  <a:cubicBezTo>
                    <a:pt x="1364742" y="337375"/>
                    <a:pt x="1209294" y="327565"/>
                    <a:pt x="1058894" y="318040"/>
                  </a:cubicBezTo>
                  <a:cubicBezTo>
                    <a:pt x="1030700" y="316230"/>
                    <a:pt x="1002506" y="314516"/>
                    <a:pt x="974408" y="312992"/>
                  </a:cubicBezTo>
                  <a:cubicBezTo>
                    <a:pt x="805910" y="303848"/>
                    <a:pt x="613029" y="305276"/>
                    <a:pt x="460724" y="384143"/>
                  </a:cubicBezTo>
                  <a:cubicBezTo>
                    <a:pt x="311944" y="461010"/>
                    <a:pt x="239268" y="594646"/>
                    <a:pt x="204502" y="693134"/>
                  </a:cubicBezTo>
                  <a:cubicBezTo>
                    <a:pt x="192786" y="726377"/>
                    <a:pt x="182880" y="761333"/>
                    <a:pt x="173355" y="795242"/>
                  </a:cubicBezTo>
                  <a:cubicBezTo>
                    <a:pt x="143256" y="902018"/>
                    <a:pt x="112109" y="1012508"/>
                    <a:pt x="17621" y="10945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35" name="Graphic 559">
            <a:extLst>
              <a:ext uri="{FF2B5EF4-FFF2-40B4-BE49-F238E27FC236}">
                <a16:creationId xmlns:a16="http://schemas.microsoft.com/office/drawing/2014/main" id="{3D384EB6-1D6E-4ED4-9304-B821470F44DB}"/>
              </a:ext>
            </a:extLst>
          </p:cNvPr>
          <p:cNvGrpSpPr/>
          <p:nvPr/>
        </p:nvGrpSpPr>
        <p:grpSpPr>
          <a:xfrm rot="10800000">
            <a:off x="4895523" y="-541173"/>
            <a:ext cx="2801978" cy="1019161"/>
            <a:chOff x="5295567" y="3083292"/>
            <a:chExt cx="4196052" cy="2048959"/>
          </a:xfrm>
          <a:solidFill>
            <a:srgbClr val="EE99AD"/>
          </a:solidFill>
        </p:grpSpPr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5F7DCB07-342B-435D-9A3A-04A642C4DA42}"/>
                </a:ext>
              </a:extLst>
            </p:cNvPr>
            <p:cNvSpPr/>
            <p:nvPr/>
          </p:nvSpPr>
          <p:spPr>
            <a:xfrm>
              <a:off x="5424002" y="3353014"/>
              <a:ext cx="4067617" cy="1779237"/>
            </a:xfrm>
            <a:custGeom>
              <a:avLst/>
              <a:gdLst>
                <a:gd name="connsiteX0" fmla="*/ 0 w 4067617"/>
                <a:gd name="connsiteY0" fmla="*/ 1779237 h 1779237"/>
                <a:gd name="connsiteX1" fmla="*/ 160248 w 4067617"/>
                <a:gd name="connsiteY1" fmla="*/ 717092 h 1779237"/>
                <a:gd name="connsiteX2" fmla="*/ 757081 w 4067617"/>
                <a:gd name="connsiteY2" fmla="*/ 15327 h 1779237"/>
                <a:gd name="connsiteX3" fmla="*/ 2203108 w 4067617"/>
                <a:gd name="connsiteY3" fmla="*/ 569190 h 1779237"/>
                <a:gd name="connsiteX4" fmla="*/ 3157709 w 4067617"/>
                <a:gd name="connsiteY4" fmla="*/ 167265 h 1779237"/>
                <a:gd name="connsiteX5" fmla="*/ 3905768 w 4067617"/>
                <a:gd name="connsiteY5" fmla="*/ 560643 h 1779237"/>
                <a:gd name="connsiteX6" fmla="*/ 4006427 w 4067617"/>
                <a:gd name="connsiteY6" fmla="*/ 1622788 h 1779237"/>
                <a:gd name="connsiteX7" fmla="*/ 0 w 4067617"/>
                <a:gd name="connsiteY7" fmla="*/ 1779237 h 177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7617" h="1779237">
                  <a:moveTo>
                    <a:pt x="0" y="1779237"/>
                  </a:moveTo>
                  <a:cubicBezTo>
                    <a:pt x="23740" y="1419095"/>
                    <a:pt x="48905" y="1051357"/>
                    <a:pt x="160248" y="717092"/>
                  </a:cubicBezTo>
                  <a:cubicBezTo>
                    <a:pt x="271590" y="383065"/>
                    <a:pt x="486915" y="82749"/>
                    <a:pt x="757081" y="15327"/>
                  </a:cubicBezTo>
                  <a:cubicBezTo>
                    <a:pt x="1266075" y="-111922"/>
                    <a:pt x="1687941" y="595779"/>
                    <a:pt x="2203108" y="569190"/>
                  </a:cubicBezTo>
                  <a:cubicBezTo>
                    <a:pt x="2535711" y="552097"/>
                    <a:pt x="2827005" y="230414"/>
                    <a:pt x="3157709" y="167265"/>
                  </a:cubicBezTo>
                  <a:cubicBezTo>
                    <a:pt x="3440219" y="113137"/>
                    <a:pt x="3735312" y="268399"/>
                    <a:pt x="3905768" y="560643"/>
                  </a:cubicBezTo>
                  <a:cubicBezTo>
                    <a:pt x="4076224" y="852887"/>
                    <a:pt x="4115871" y="1271905"/>
                    <a:pt x="4006427" y="1622788"/>
                  </a:cubicBezTo>
                  <a:lnTo>
                    <a:pt x="0" y="1779237"/>
                  </a:ln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2C705FBC-B809-4C8A-8A68-CDEBF4AC6874}"/>
                </a:ext>
              </a:extLst>
            </p:cNvPr>
            <p:cNvSpPr/>
            <p:nvPr/>
          </p:nvSpPr>
          <p:spPr>
            <a:xfrm>
              <a:off x="5295567" y="3083292"/>
              <a:ext cx="4059229" cy="1892034"/>
            </a:xfrm>
            <a:custGeom>
              <a:avLst/>
              <a:gdLst>
                <a:gd name="connsiteX0" fmla="*/ 56740 w 4059229"/>
                <a:gd name="connsiteY0" fmla="*/ 1818677 h 1892034"/>
                <a:gd name="connsiteX1" fmla="*/ 0 w 4059229"/>
                <a:gd name="connsiteY1" fmla="*/ 1814641 h 1892034"/>
                <a:gd name="connsiteX2" fmla="*/ 162622 w 4059229"/>
                <a:gd name="connsiteY2" fmla="*/ 740389 h 1892034"/>
                <a:gd name="connsiteX3" fmla="*/ 781059 w 4059229"/>
                <a:gd name="connsiteY3" fmla="*/ 15832 h 1892034"/>
                <a:gd name="connsiteX4" fmla="*/ 1559743 w 4059229"/>
                <a:gd name="connsiteY4" fmla="*/ 285286 h 1892034"/>
                <a:gd name="connsiteX5" fmla="*/ 2231359 w 4059229"/>
                <a:gd name="connsiteY5" fmla="*/ 568983 h 1892034"/>
                <a:gd name="connsiteX6" fmla="*/ 2734892 w 4059229"/>
                <a:gd name="connsiteY6" fmla="*/ 367427 h 1892034"/>
                <a:gd name="connsiteX7" fmla="*/ 3182874 w 4059229"/>
                <a:gd name="connsiteY7" fmla="*/ 167296 h 1892034"/>
                <a:gd name="connsiteX8" fmla="*/ 3957047 w 4059229"/>
                <a:gd name="connsiteY8" fmla="*/ 574443 h 1892034"/>
                <a:gd name="connsiteX9" fmla="*/ 3934019 w 4059229"/>
                <a:gd name="connsiteY9" fmla="*/ 1892035 h 1892034"/>
                <a:gd name="connsiteX10" fmla="*/ 3881316 w 4059229"/>
                <a:gd name="connsiteY10" fmla="*/ 1865446 h 1892034"/>
                <a:gd name="connsiteX11" fmla="*/ 3911466 w 4059229"/>
                <a:gd name="connsiteY11" fmla="*/ 621687 h 1892034"/>
                <a:gd name="connsiteX12" fmla="*/ 3189283 w 4059229"/>
                <a:gd name="connsiteY12" fmla="*/ 241841 h 1892034"/>
                <a:gd name="connsiteX13" fmla="*/ 2756734 w 4059229"/>
                <a:gd name="connsiteY13" fmla="*/ 436037 h 1892034"/>
                <a:gd name="connsiteX14" fmla="*/ 2231834 w 4059229"/>
                <a:gd name="connsiteY14" fmla="*/ 644240 h 1892034"/>
                <a:gd name="connsiteX15" fmla="*/ 1532679 w 4059229"/>
                <a:gd name="connsiteY15" fmla="*/ 352708 h 1892034"/>
                <a:gd name="connsiteX16" fmla="*/ 789843 w 4059229"/>
                <a:gd name="connsiteY16" fmla="*/ 89665 h 1892034"/>
                <a:gd name="connsiteX17" fmla="*/ 214850 w 4059229"/>
                <a:gd name="connsiteY17" fmla="*/ 768640 h 1892034"/>
                <a:gd name="connsiteX18" fmla="*/ 56740 w 4059229"/>
                <a:gd name="connsiteY18" fmla="*/ 1818677 h 189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59229" h="1892034">
                  <a:moveTo>
                    <a:pt x="56740" y="1818677"/>
                  </a:moveTo>
                  <a:lnTo>
                    <a:pt x="0" y="1814641"/>
                  </a:lnTo>
                  <a:cubicBezTo>
                    <a:pt x="23740" y="1455212"/>
                    <a:pt x="48193" y="1083675"/>
                    <a:pt x="162622" y="740389"/>
                  </a:cubicBezTo>
                  <a:cubicBezTo>
                    <a:pt x="290345" y="356744"/>
                    <a:pt x="527274" y="79219"/>
                    <a:pt x="781059" y="15832"/>
                  </a:cubicBezTo>
                  <a:cubicBezTo>
                    <a:pt x="1059771" y="-53727"/>
                    <a:pt x="1313793" y="118628"/>
                    <a:pt x="1559743" y="285286"/>
                  </a:cubicBezTo>
                  <a:cubicBezTo>
                    <a:pt x="1774119" y="430577"/>
                    <a:pt x="1995142" y="580853"/>
                    <a:pt x="2231359" y="568983"/>
                  </a:cubicBezTo>
                  <a:cubicBezTo>
                    <a:pt x="2404901" y="559962"/>
                    <a:pt x="2565149" y="466425"/>
                    <a:pt x="2734892" y="367427"/>
                  </a:cubicBezTo>
                  <a:cubicBezTo>
                    <a:pt x="2878284" y="283861"/>
                    <a:pt x="3026424" y="197209"/>
                    <a:pt x="3182874" y="167296"/>
                  </a:cubicBezTo>
                  <a:cubicBezTo>
                    <a:pt x="3476304" y="111268"/>
                    <a:pt x="3779944" y="271041"/>
                    <a:pt x="3957047" y="574443"/>
                  </a:cubicBezTo>
                  <a:cubicBezTo>
                    <a:pt x="4141273" y="890191"/>
                    <a:pt x="4040613" y="1550173"/>
                    <a:pt x="3934019" y="1892035"/>
                  </a:cubicBezTo>
                  <a:lnTo>
                    <a:pt x="3881316" y="1865446"/>
                  </a:lnTo>
                  <a:cubicBezTo>
                    <a:pt x="3990759" y="1515037"/>
                    <a:pt x="4072425" y="897550"/>
                    <a:pt x="3911466" y="621687"/>
                  </a:cubicBezTo>
                  <a:cubicBezTo>
                    <a:pt x="3746470" y="338701"/>
                    <a:pt x="3462773" y="189612"/>
                    <a:pt x="3189283" y="241841"/>
                  </a:cubicBezTo>
                  <a:cubicBezTo>
                    <a:pt x="3040669" y="270329"/>
                    <a:pt x="2896327" y="354607"/>
                    <a:pt x="2756734" y="436037"/>
                  </a:cubicBezTo>
                  <a:cubicBezTo>
                    <a:pt x="2589601" y="533610"/>
                    <a:pt x="2416534" y="634507"/>
                    <a:pt x="2231834" y="644240"/>
                  </a:cubicBezTo>
                  <a:cubicBezTo>
                    <a:pt x="1981610" y="657060"/>
                    <a:pt x="1753227" y="502273"/>
                    <a:pt x="1532679" y="352708"/>
                  </a:cubicBezTo>
                  <a:cubicBezTo>
                    <a:pt x="1283880" y="184151"/>
                    <a:pt x="1049088" y="24853"/>
                    <a:pt x="789843" y="89665"/>
                  </a:cubicBezTo>
                  <a:cubicBezTo>
                    <a:pt x="509231" y="159699"/>
                    <a:pt x="308862" y="486367"/>
                    <a:pt x="214850" y="768640"/>
                  </a:cubicBezTo>
                  <a:cubicBezTo>
                    <a:pt x="104220" y="1100293"/>
                    <a:pt x="80243" y="1465420"/>
                    <a:pt x="56740" y="1818677"/>
                  </a:cubicBez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6B54CD01-CB4D-40B0-97D8-CDE2AA4A13B1}"/>
              </a:ext>
            </a:extLst>
          </p:cNvPr>
          <p:cNvGrpSpPr/>
          <p:nvPr/>
        </p:nvGrpSpPr>
        <p:grpSpPr>
          <a:xfrm rot="9148252">
            <a:off x="9916011" y="5073227"/>
            <a:ext cx="4204374" cy="2184241"/>
            <a:chOff x="-846614" y="-999589"/>
            <a:chExt cx="4356730" cy="3597988"/>
          </a:xfrm>
        </p:grpSpPr>
        <p:sp>
          <p:nvSpPr>
            <p:cNvPr id="239" name="Graphic 104">
              <a:extLst>
                <a:ext uri="{FF2B5EF4-FFF2-40B4-BE49-F238E27FC236}">
                  <a16:creationId xmlns:a16="http://schemas.microsoft.com/office/drawing/2014/main" id="{3A71D4D6-2D97-4B08-A7C9-92DE92B683E5}"/>
                </a:ext>
              </a:extLst>
            </p:cNvPr>
            <p:cNvSpPr/>
            <p:nvPr/>
          </p:nvSpPr>
          <p:spPr>
            <a:xfrm>
              <a:off x="-846614" y="-999589"/>
              <a:ext cx="4356730" cy="3353166"/>
            </a:xfrm>
            <a:custGeom>
              <a:avLst/>
              <a:gdLst>
                <a:gd name="connsiteX0" fmla="*/ 3789279 w 4001311"/>
                <a:gd name="connsiteY0" fmla="*/ 479141 h 3382294"/>
                <a:gd name="connsiteX1" fmla="*/ 3566226 w 4001311"/>
                <a:gd name="connsiteY1" fmla="*/ 435822 h 3382294"/>
                <a:gd name="connsiteX2" fmla="*/ 2154053 w 4001311"/>
                <a:gd name="connsiteY2" fmla="*/ 2631 h 3382294"/>
                <a:gd name="connsiteX3" fmla="*/ 1029104 w 4001311"/>
                <a:gd name="connsiteY3" fmla="*/ 209271 h 3382294"/>
                <a:gd name="connsiteX4" fmla="*/ 303577 w 4001311"/>
                <a:gd name="connsiteY4" fmla="*/ 689144 h 3382294"/>
                <a:gd name="connsiteX5" fmla="*/ 95861 w 4001311"/>
                <a:gd name="connsiteY5" fmla="*/ 1166595 h 3382294"/>
                <a:gd name="connsiteX6" fmla="*/ 114427 w 4001311"/>
                <a:gd name="connsiteY6" fmla="*/ 2734286 h 3382294"/>
                <a:gd name="connsiteX7" fmla="*/ 310977 w 4001311"/>
                <a:gd name="connsiteY7" fmla="*/ 3124830 h 3382294"/>
                <a:gd name="connsiteX8" fmla="*/ 680399 w 4001311"/>
                <a:gd name="connsiteY8" fmla="*/ 3324743 h 3382294"/>
                <a:gd name="connsiteX9" fmla="*/ 1648754 w 4001311"/>
                <a:gd name="connsiteY9" fmla="*/ 3271738 h 3382294"/>
                <a:gd name="connsiteX10" fmla="*/ 2325311 w 4001311"/>
                <a:gd name="connsiteY10" fmla="*/ 2586571 h 3382294"/>
                <a:gd name="connsiteX11" fmla="*/ 2494013 w 4001311"/>
                <a:gd name="connsiteY11" fmla="*/ 2135622 h 3382294"/>
                <a:gd name="connsiteX12" fmla="*/ 2929625 w 4001311"/>
                <a:gd name="connsiteY12" fmla="*/ 1832658 h 3382294"/>
                <a:gd name="connsiteX13" fmla="*/ 3582639 w 4001311"/>
                <a:gd name="connsiteY13" fmla="*/ 1796738 h 3382294"/>
                <a:gd name="connsiteX14" fmla="*/ 3999282 w 4001311"/>
                <a:gd name="connsiteY14" fmla="*/ 1205743 h 3382294"/>
                <a:gd name="connsiteX15" fmla="*/ 3789279 w 4001311"/>
                <a:gd name="connsiteY15" fmla="*/ 479141 h 338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01311" h="3382294">
                  <a:moveTo>
                    <a:pt x="3789279" y="479141"/>
                  </a:moveTo>
                  <a:lnTo>
                    <a:pt x="3566226" y="435822"/>
                  </a:lnTo>
                  <a:cubicBezTo>
                    <a:pt x="3114067" y="233487"/>
                    <a:pt x="2648858" y="27789"/>
                    <a:pt x="2154053" y="2631"/>
                  </a:cubicBezTo>
                  <a:cubicBezTo>
                    <a:pt x="1770639" y="-16876"/>
                    <a:pt x="1388571" y="74067"/>
                    <a:pt x="1029104" y="209271"/>
                  </a:cubicBezTo>
                  <a:cubicBezTo>
                    <a:pt x="753853" y="312860"/>
                    <a:pt x="477257" y="451696"/>
                    <a:pt x="303577" y="689144"/>
                  </a:cubicBezTo>
                  <a:cubicBezTo>
                    <a:pt x="200527" y="830132"/>
                    <a:pt x="139988" y="997624"/>
                    <a:pt x="95861" y="1166595"/>
                  </a:cubicBezTo>
                  <a:cubicBezTo>
                    <a:pt x="-37997" y="1678217"/>
                    <a:pt x="-31540" y="2225893"/>
                    <a:pt x="114427" y="2734286"/>
                  </a:cubicBezTo>
                  <a:cubicBezTo>
                    <a:pt x="155055" y="2875813"/>
                    <a:pt x="209002" y="3018685"/>
                    <a:pt x="310977" y="3124830"/>
                  </a:cubicBezTo>
                  <a:cubicBezTo>
                    <a:pt x="409184" y="3226939"/>
                    <a:pt x="543985" y="3286267"/>
                    <a:pt x="680399" y="3324743"/>
                  </a:cubicBezTo>
                  <a:cubicBezTo>
                    <a:pt x="997624" y="3414341"/>
                    <a:pt x="1345790" y="3401291"/>
                    <a:pt x="1648754" y="3271738"/>
                  </a:cubicBezTo>
                  <a:cubicBezTo>
                    <a:pt x="1951853" y="3142184"/>
                    <a:pt x="2205578" y="2893705"/>
                    <a:pt x="2325311" y="2586571"/>
                  </a:cubicBezTo>
                  <a:cubicBezTo>
                    <a:pt x="2383698" y="2436703"/>
                    <a:pt x="2411545" y="2273786"/>
                    <a:pt x="2494013" y="2135622"/>
                  </a:cubicBezTo>
                  <a:cubicBezTo>
                    <a:pt x="2587512" y="1979028"/>
                    <a:pt x="2750429" y="1865753"/>
                    <a:pt x="2929625" y="1832658"/>
                  </a:cubicBezTo>
                  <a:cubicBezTo>
                    <a:pt x="3144875" y="1792837"/>
                    <a:pt x="3374116" y="1863466"/>
                    <a:pt x="3582639" y="1796738"/>
                  </a:cubicBezTo>
                  <a:cubicBezTo>
                    <a:pt x="3826544" y="1718710"/>
                    <a:pt x="3981793" y="1461083"/>
                    <a:pt x="3999282" y="1205743"/>
                  </a:cubicBezTo>
                  <a:cubicBezTo>
                    <a:pt x="4016771" y="950403"/>
                    <a:pt x="3919101" y="699772"/>
                    <a:pt x="3789279" y="479141"/>
                  </a:cubicBezTo>
                  <a:close/>
                </a:path>
              </a:pathLst>
            </a:custGeom>
            <a:solidFill>
              <a:srgbClr val="BDD7EE"/>
            </a:solidFill>
            <a:ln w="13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0" name="Graphic 106">
              <a:extLst>
                <a:ext uri="{FF2B5EF4-FFF2-40B4-BE49-F238E27FC236}">
                  <a16:creationId xmlns:a16="http://schemas.microsoft.com/office/drawing/2014/main" id="{E496BA60-EC14-4652-BBB5-BFB07DC77EF4}"/>
                </a:ext>
              </a:extLst>
            </p:cNvPr>
            <p:cNvSpPr/>
            <p:nvPr/>
          </p:nvSpPr>
          <p:spPr>
            <a:xfrm>
              <a:off x="-51979" y="-377813"/>
              <a:ext cx="3388634" cy="2976212"/>
            </a:xfrm>
            <a:custGeom>
              <a:avLst/>
              <a:gdLst>
                <a:gd name="connsiteX0" fmla="*/ 3065582 w 3236455"/>
                <a:gd name="connsiteY0" fmla="*/ 0 h 2696027"/>
                <a:gd name="connsiteX1" fmla="*/ 3221525 w 3236455"/>
                <a:gd name="connsiteY1" fmla="*/ 565306 h 2696027"/>
                <a:gd name="connsiteX2" fmla="*/ 2834951 w 3236455"/>
                <a:gd name="connsiteY2" fmla="*/ 1006130 h 2696027"/>
                <a:gd name="connsiteX3" fmla="*/ 2357588 w 3236455"/>
                <a:gd name="connsiteY3" fmla="*/ 1068805 h 2696027"/>
                <a:gd name="connsiteX4" fmla="*/ 1911933 w 3236455"/>
                <a:gd name="connsiteY4" fmla="*/ 1227472 h 2696027"/>
                <a:gd name="connsiteX5" fmla="*/ 1714992 w 3236455"/>
                <a:gd name="connsiteY5" fmla="*/ 1670897 h 2696027"/>
                <a:gd name="connsiteX6" fmla="*/ 1059267 w 3236455"/>
                <a:gd name="connsiteY6" fmla="*/ 2571621 h 2696027"/>
                <a:gd name="connsiteX7" fmla="*/ 0 w 3236455"/>
                <a:gd name="connsiteY7" fmla="*/ 2473151 h 269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36455" h="2696027">
                  <a:moveTo>
                    <a:pt x="3065582" y="0"/>
                  </a:moveTo>
                  <a:cubicBezTo>
                    <a:pt x="3206413" y="147024"/>
                    <a:pt x="3267106" y="366755"/>
                    <a:pt x="3221525" y="565306"/>
                  </a:cubicBezTo>
                  <a:cubicBezTo>
                    <a:pt x="3176067" y="763856"/>
                    <a:pt x="3025823" y="935157"/>
                    <a:pt x="2834951" y="1006130"/>
                  </a:cubicBezTo>
                  <a:cubicBezTo>
                    <a:pt x="2683964" y="1062364"/>
                    <a:pt x="2518360" y="1057409"/>
                    <a:pt x="2357588" y="1068805"/>
                  </a:cubicBezTo>
                  <a:cubicBezTo>
                    <a:pt x="2196815" y="1080200"/>
                    <a:pt x="2026505" y="1114014"/>
                    <a:pt x="1911933" y="1227472"/>
                  </a:cubicBezTo>
                  <a:cubicBezTo>
                    <a:pt x="1795626" y="1342663"/>
                    <a:pt x="1761316" y="1513840"/>
                    <a:pt x="1714992" y="1670897"/>
                  </a:cubicBezTo>
                  <a:cubicBezTo>
                    <a:pt x="1607108" y="2036166"/>
                    <a:pt x="1391465" y="2385333"/>
                    <a:pt x="1059267" y="2571621"/>
                  </a:cubicBezTo>
                  <a:cubicBezTo>
                    <a:pt x="727069" y="2757910"/>
                    <a:pt x="269028" y="2742798"/>
                    <a:pt x="0" y="2473151"/>
                  </a:cubicBezTo>
                </a:path>
              </a:pathLst>
            </a:custGeom>
            <a:noFill/>
            <a:ln w="12361" cap="flat">
              <a:solidFill>
                <a:schemeClr val="tx1">
                  <a:lumMod val="95000"/>
                  <a:lumOff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11ACB030-AF18-4FD5-ACE5-0C2420084408}"/>
              </a:ext>
            </a:extLst>
          </p:cNvPr>
          <p:cNvSpPr/>
          <p:nvPr/>
        </p:nvSpPr>
        <p:spPr>
          <a:xfrm>
            <a:off x="3822089" y="1731495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4" name="Freeform: Shape 243">
            <a:extLst>
              <a:ext uri="{FF2B5EF4-FFF2-40B4-BE49-F238E27FC236}">
                <a16:creationId xmlns:a16="http://schemas.microsoft.com/office/drawing/2014/main" id="{3BB15C4E-04DD-44F8-A02A-6A0697CDA087}"/>
              </a:ext>
            </a:extLst>
          </p:cNvPr>
          <p:cNvSpPr/>
          <p:nvPr/>
        </p:nvSpPr>
        <p:spPr>
          <a:xfrm>
            <a:off x="8983226" y="5974928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6" name="Freeform: Shape 245">
            <a:extLst>
              <a:ext uri="{FF2B5EF4-FFF2-40B4-BE49-F238E27FC236}">
                <a16:creationId xmlns:a16="http://schemas.microsoft.com/office/drawing/2014/main" id="{8772619D-FC60-4FEC-B8EB-DF5D64C5945A}"/>
              </a:ext>
            </a:extLst>
          </p:cNvPr>
          <p:cNvSpPr/>
          <p:nvPr/>
        </p:nvSpPr>
        <p:spPr>
          <a:xfrm>
            <a:off x="9494694" y="3191814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8" name="Freeform: Shape 247">
            <a:extLst>
              <a:ext uri="{FF2B5EF4-FFF2-40B4-BE49-F238E27FC236}">
                <a16:creationId xmlns:a16="http://schemas.microsoft.com/office/drawing/2014/main" id="{7D25326C-9814-438A-8888-0CFAB79B4DAF}"/>
              </a:ext>
            </a:extLst>
          </p:cNvPr>
          <p:cNvSpPr/>
          <p:nvPr/>
        </p:nvSpPr>
        <p:spPr>
          <a:xfrm>
            <a:off x="5711264" y="2504054"/>
            <a:ext cx="255873" cy="233710"/>
          </a:xfrm>
          <a:custGeom>
            <a:avLst/>
            <a:gdLst>
              <a:gd name="connsiteX0" fmla="*/ 125478 w 173458"/>
              <a:gd name="connsiteY0" fmla="*/ 162529 h 162552"/>
              <a:gd name="connsiteX1" fmla="*/ 131384 w 173458"/>
              <a:gd name="connsiteY1" fmla="*/ 159957 h 162552"/>
              <a:gd name="connsiteX2" fmla="*/ 139290 w 173458"/>
              <a:gd name="connsiteY2" fmla="*/ 2318 h 162552"/>
              <a:gd name="connsiteX3" fmla="*/ 75853 w 173458"/>
              <a:gd name="connsiteY3" fmla="*/ 40228 h 162552"/>
              <a:gd name="connsiteX4" fmla="*/ 4892 w 173458"/>
              <a:gd name="connsiteY4" fmla="*/ 60611 h 162552"/>
              <a:gd name="connsiteX5" fmla="*/ 125478 w 173458"/>
              <a:gd name="connsiteY5" fmla="*/ 162529 h 16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458" h="162552">
                <a:moveTo>
                  <a:pt x="125478" y="162529"/>
                </a:moveTo>
                <a:cubicBezTo>
                  <a:pt x="127764" y="162719"/>
                  <a:pt x="130050" y="161767"/>
                  <a:pt x="131384" y="159957"/>
                </a:cubicBezTo>
                <a:cubicBezTo>
                  <a:pt x="186534" y="87853"/>
                  <a:pt x="185676" y="15939"/>
                  <a:pt x="139290" y="2318"/>
                </a:cubicBezTo>
                <a:cubicBezTo>
                  <a:pt x="92712" y="-11398"/>
                  <a:pt x="75853" y="40228"/>
                  <a:pt x="75853" y="40228"/>
                </a:cubicBezTo>
                <a:cubicBezTo>
                  <a:pt x="75853" y="40228"/>
                  <a:pt x="26704" y="17272"/>
                  <a:pt x="4892" y="60611"/>
                </a:cubicBezTo>
                <a:cubicBezTo>
                  <a:pt x="-16730" y="103759"/>
                  <a:pt x="35086" y="153575"/>
                  <a:pt x="125478" y="162529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24" name="Freeform: Shape 243">
            <a:extLst>
              <a:ext uri="{FF2B5EF4-FFF2-40B4-BE49-F238E27FC236}">
                <a16:creationId xmlns:a16="http://schemas.microsoft.com/office/drawing/2014/main" id="{47ED9EEF-CCF7-4762-ABBB-27CCEB70B07F}"/>
              </a:ext>
            </a:extLst>
          </p:cNvPr>
          <p:cNvSpPr/>
          <p:nvPr/>
        </p:nvSpPr>
        <p:spPr>
          <a:xfrm>
            <a:off x="406896" y="6136518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26" name="Freeform: Shape 243">
            <a:extLst>
              <a:ext uri="{FF2B5EF4-FFF2-40B4-BE49-F238E27FC236}">
                <a16:creationId xmlns:a16="http://schemas.microsoft.com/office/drawing/2014/main" id="{1743331E-F964-4962-8312-4CE9DE1E977A}"/>
              </a:ext>
            </a:extLst>
          </p:cNvPr>
          <p:cNvSpPr/>
          <p:nvPr/>
        </p:nvSpPr>
        <p:spPr>
          <a:xfrm>
            <a:off x="7340284" y="3319839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28" name="Freeform: Shape 243">
            <a:extLst>
              <a:ext uri="{FF2B5EF4-FFF2-40B4-BE49-F238E27FC236}">
                <a16:creationId xmlns:a16="http://schemas.microsoft.com/office/drawing/2014/main" id="{696A3A6D-DADB-49A1-9E77-840F51E1101D}"/>
              </a:ext>
            </a:extLst>
          </p:cNvPr>
          <p:cNvSpPr/>
          <p:nvPr/>
        </p:nvSpPr>
        <p:spPr>
          <a:xfrm>
            <a:off x="8186499" y="1298713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30" name="Freeform: Shape 243">
            <a:extLst>
              <a:ext uri="{FF2B5EF4-FFF2-40B4-BE49-F238E27FC236}">
                <a16:creationId xmlns:a16="http://schemas.microsoft.com/office/drawing/2014/main" id="{0ACC060D-2842-46D5-AAED-EFA925EA770B}"/>
              </a:ext>
            </a:extLst>
          </p:cNvPr>
          <p:cNvSpPr/>
          <p:nvPr/>
        </p:nvSpPr>
        <p:spPr>
          <a:xfrm>
            <a:off x="11125778" y="3429000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1" name="Freeform: Shape 243">
            <a:extLst>
              <a:ext uri="{FF2B5EF4-FFF2-40B4-BE49-F238E27FC236}">
                <a16:creationId xmlns:a16="http://schemas.microsoft.com/office/drawing/2014/main" id="{972F5663-07FB-411B-AC91-72CA68F2EA2B}"/>
              </a:ext>
            </a:extLst>
          </p:cNvPr>
          <p:cNvSpPr/>
          <p:nvPr/>
        </p:nvSpPr>
        <p:spPr>
          <a:xfrm>
            <a:off x="3960690" y="5844625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3" name="Freeform: Shape 243">
            <a:extLst>
              <a:ext uri="{FF2B5EF4-FFF2-40B4-BE49-F238E27FC236}">
                <a16:creationId xmlns:a16="http://schemas.microsoft.com/office/drawing/2014/main" id="{954D6DF2-30F0-4AF9-9FE0-F863E38C3C9E}"/>
              </a:ext>
            </a:extLst>
          </p:cNvPr>
          <p:cNvSpPr/>
          <p:nvPr/>
        </p:nvSpPr>
        <p:spPr>
          <a:xfrm>
            <a:off x="232141" y="4804983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5" name="Freeform: Shape 245">
            <a:extLst>
              <a:ext uri="{FF2B5EF4-FFF2-40B4-BE49-F238E27FC236}">
                <a16:creationId xmlns:a16="http://schemas.microsoft.com/office/drawing/2014/main" id="{925782EF-033A-4072-A7F1-F51DD23778FE}"/>
              </a:ext>
            </a:extLst>
          </p:cNvPr>
          <p:cNvSpPr/>
          <p:nvPr/>
        </p:nvSpPr>
        <p:spPr>
          <a:xfrm>
            <a:off x="9994483" y="4587944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9" name="Freeform: Shape 245">
            <a:extLst>
              <a:ext uri="{FF2B5EF4-FFF2-40B4-BE49-F238E27FC236}">
                <a16:creationId xmlns:a16="http://schemas.microsoft.com/office/drawing/2014/main" id="{52E07012-8914-464C-BBCA-4968BF2A68A7}"/>
              </a:ext>
            </a:extLst>
          </p:cNvPr>
          <p:cNvSpPr/>
          <p:nvPr/>
        </p:nvSpPr>
        <p:spPr>
          <a:xfrm>
            <a:off x="6046735" y="979624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0" name="Freeform: Shape 245">
            <a:extLst>
              <a:ext uri="{FF2B5EF4-FFF2-40B4-BE49-F238E27FC236}">
                <a16:creationId xmlns:a16="http://schemas.microsoft.com/office/drawing/2014/main" id="{141EEBD7-F836-401D-AB40-7FA182DCD251}"/>
              </a:ext>
            </a:extLst>
          </p:cNvPr>
          <p:cNvSpPr/>
          <p:nvPr/>
        </p:nvSpPr>
        <p:spPr>
          <a:xfrm>
            <a:off x="2663118" y="6274605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1" name="Freeform: Shape 245">
            <a:extLst>
              <a:ext uri="{FF2B5EF4-FFF2-40B4-BE49-F238E27FC236}">
                <a16:creationId xmlns:a16="http://schemas.microsoft.com/office/drawing/2014/main" id="{B87A55A4-C37B-4471-833C-0BF193A56876}"/>
              </a:ext>
            </a:extLst>
          </p:cNvPr>
          <p:cNvSpPr/>
          <p:nvPr/>
        </p:nvSpPr>
        <p:spPr>
          <a:xfrm>
            <a:off x="868283" y="3045372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2" name="Freeform: Shape 245">
            <a:extLst>
              <a:ext uri="{FF2B5EF4-FFF2-40B4-BE49-F238E27FC236}">
                <a16:creationId xmlns:a16="http://schemas.microsoft.com/office/drawing/2014/main" id="{49915435-D470-465D-81A4-C5670ECEB275}"/>
              </a:ext>
            </a:extLst>
          </p:cNvPr>
          <p:cNvSpPr/>
          <p:nvPr/>
        </p:nvSpPr>
        <p:spPr>
          <a:xfrm>
            <a:off x="1155283" y="1798173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4" name="Freeform: Shape 245">
            <a:extLst>
              <a:ext uri="{FF2B5EF4-FFF2-40B4-BE49-F238E27FC236}">
                <a16:creationId xmlns:a16="http://schemas.microsoft.com/office/drawing/2014/main" id="{5F008D47-C51E-436B-935C-211559849276}"/>
              </a:ext>
            </a:extLst>
          </p:cNvPr>
          <p:cNvSpPr/>
          <p:nvPr/>
        </p:nvSpPr>
        <p:spPr>
          <a:xfrm>
            <a:off x="10828181" y="1865077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55" name="Graphic 1">
            <a:extLst>
              <a:ext uri="{FF2B5EF4-FFF2-40B4-BE49-F238E27FC236}">
                <a16:creationId xmlns:a16="http://schemas.microsoft.com/office/drawing/2014/main" id="{BB772657-602A-4DF0-8655-7D63A171FFEA}"/>
              </a:ext>
            </a:extLst>
          </p:cNvPr>
          <p:cNvGrpSpPr/>
          <p:nvPr/>
        </p:nvGrpSpPr>
        <p:grpSpPr>
          <a:xfrm rot="16200000">
            <a:off x="11382807" y="1457905"/>
            <a:ext cx="1809262" cy="3191373"/>
            <a:chOff x="6189058" y="3162106"/>
            <a:chExt cx="1730882" cy="3154111"/>
          </a:xfrm>
        </p:grpSpPr>
        <p:sp>
          <p:nvSpPr>
            <p:cNvPr id="256" name="Freeform: Shape 194">
              <a:extLst>
                <a:ext uri="{FF2B5EF4-FFF2-40B4-BE49-F238E27FC236}">
                  <a16:creationId xmlns:a16="http://schemas.microsoft.com/office/drawing/2014/main" id="{A8849518-D14E-4D8F-9299-54091C8EEF5C}"/>
                </a:ext>
              </a:extLst>
            </p:cNvPr>
            <p:cNvSpPr/>
            <p:nvPr/>
          </p:nvSpPr>
          <p:spPr>
            <a:xfrm>
              <a:off x="7809071" y="5030533"/>
              <a:ext cx="110869" cy="227171"/>
            </a:xfrm>
            <a:custGeom>
              <a:avLst/>
              <a:gdLst>
                <a:gd name="connsiteX0" fmla="*/ 0 w 110870"/>
                <a:gd name="connsiteY0" fmla="*/ 163258 h 227171"/>
                <a:gd name="connsiteX1" fmla="*/ 110871 w 110870"/>
                <a:gd name="connsiteY1" fmla="*/ 227171 h 227171"/>
                <a:gd name="connsiteX2" fmla="*/ 102965 w 110870"/>
                <a:gd name="connsiteY2" fmla="*/ 173545 h 227171"/>
                <a:gd name="connsiteX3" fmla="*/ 106108 w 110870"/>
                <a:gd name="connsiteY3" fmla="*/ 0 h 227171"/>
                <a:gd name="connsiteX4" fmla="*/ 105251 w 110870"/>
                <a:gd name="connsiteY4" fmla="*/ 2572 h 227171"/>
                <a:gd name="connsiteX5" fmla="*/ 0 w 110870"/>
                <a:gd name="connsiteY5" fmla="*/ 163258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870" h="227171">
                  <a:moveTo>
                    <a:pt x="0" y="163258"/>
                  </a:moveTo>
                  <a:cubicBezTo>
                    <a:pt x="36957" y="184594"/>
                    <a:pt x="73914" y="205930"/>
                    <a:pt x="110871" y="227171"/>
                  </a:cubicBezTo>
                  <a:cubicBezTo>
                    <a:pt x="104584" y="204121"/>
                    <a:pt x="101632" y="185738"/>
                    <a:pt x="102965" y="173545"/>
                  </a:cubicBezTo>
                  <a:cubicBezTo>
                    <a:pt x="106489" y="140208"/>
                    <a:pt x="107347" y="78105"/>
                    <a:pt x="106108" y="0"/>
                  </a:cubicBezTo>
                  <a:cubicBezTo>
                    <a:pt x="105823" y="857"/>
                    <a:pt x="105537" y="1714"/>
                    <a:pt x="105251" y="2572"/>
                  </a:cubicBezTo>
                  <a:cubicBezTo>
                    <a:pt x="83153" y="63532"/>
                    <a:pt x="49530" y="121634"/>
                    <a:pt x="0" y="163258"/>
                  </a:cubicBezTo>
                  <a:close/>
                </a:path>
              </a:pathLst>
            </a:custGeom>
            <a:solidFill>
              <a:srgbClr val="E59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57" name="Graphic 1">
              <a:extLst>
                <a:ext uri="{FF2B5EF4-FFF2-40B4-BE49-F238E27FC236}">
                  <a16:creationId xmlns:a16="http://schemas.microsoft.com/office/drawing/2014/main" id="{26CD125A-0CA2-4487-BE1C-397EF712B1E2}"/>
                </a:ext>
              </a:extLst>
            </p:cNvPr>
            <p:cNvGrpSpPr/>
            <p:nvPr/>
          </p:nvGrpSpPr>
          <p:grpSpPr>
            <a:xfrm>
              <a:off x="6740616" y="3670041"/>
              <a:ext cx="862038" cy="405515"/>
              <a:chOff x="6740616" y="3670041"/>
              <a:chExt cx="862038" cy="405515"/>
            </a:xfrm>
            <a:solidFill>
              <a:srgbClr val="D17A66"/>
            </a:solidFill>
          </p:grpSpPr>
          <p:sp>
            <p:nvSpPr>
              <p:cNvPr id="262" name="Freeform: Shape 196">
                <a:extLst>
                  <a:ext uri="{FF2B5EF4-FFF2-40B4-BE49-F238E27FC236}">
                    <a16:creationId xmlns:a16="http://schemas.microsoft.com/office/drawing/2014/main" id="{E386408B-CDEE-4B20-8182-F70F9C818B15}"/>
                  </a:ext>
                </a:extLst>
              </p:cNvPr>
              <p:cNvSpPr/>
              <p:nvPr/>
            </p:nvSpPr>
            <p:spPr>
              <a:xfrm>
                <a:off x="6740616" y="3670041"/>
                <a:ext cx="131791" cy="319349"/>
              </a:xfrm>
              <a:custGeom>
                <a:avLst/>
                <a:gdLst>
                  <a:gd name="connsiteX0" fmla="*/ 988 w 131791"/>
                  <a:gd name="connsiteY0" fmla="*/ 321 h 319349"/>
                  <a:gd name="connsiteX1" fmla="*/ 69854 w 131791"/>
                  <a:gd name="connsiteY1" fmla="*/ 158055 h 319349"/>
                  <a:gd name="connsiteX2" fmla="*/ 103572 w 131791"/>
                  <a:gd name="connsiteY2" fmla="*/ 237208 h 319349"/>
                  <a:gd name="connsiteX3" fmla="*/ 131767 w 131791"/>
                  <a:gd name="connsiteY3" fmla="*/ 318647 h 319349"/>
                  <a:gd name="connsiteX4" fmla="*/ 131385 w 131791"/>
                  <a:gd name="connsiteY4" fmla="*/ 319314 h 319349"/>
                  <a:gd name="connsiteX5" fmla="*/ 130719 w 131791"/>
                  <a:gd name="connsiteY5" fmla="*/ 319028 h 319349"/>
                  <a:gd name="connsiteX6" fmla="*/ 93571 w 131791"/>
                  <a:gd name="connsiteY6" fmla="*/ 241304 h 319349"/>
                  <a:gd name="connsiteX7" fmla="*/ 61853 w 131791"/>
                  <a:gd name="connsiteY7" fmla="*/ 161294 h 319349"/>
                  <a:gd name="connsiteX8" fmla="*/ 36 w 131791"/>
                  <a:gd name="connsiteY8" fmla="*/ 703 h 319349"/>
                  <a:gd name="connsiteX9" fmla="*/ 321 w 131791"/>
                  <a:gd name="connsiteY9" fmla="*/ 36 h 319349"/>
                  <a:gd name="connsiteX10" fmla="*/ 988 w 131791"/>
                  <a:gd name="connsiteY10" fmla="*/ 321 h 3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91" h="319349">
                    <a:moveTo>
                      <a:pt x="988" y="321"/>
                    </a:moveTo>
                    <a:cubicBezTo>
                      <a:pt x="24229" y="52804"/>
                      <a:pt x="47185" y="105382"/>
                      <a:pt x="69854" y="158055"/>
                    </a:cubicBezTo>
                    <a:cubicBezTo>
                      <a:pt x="81284" y="184345"/>
                      <a:pt x="93285" y="210443"/>
                      <a:pt x="103572" y="237208"/>
                    </a:cubicBezTo>
                    <a:cubicBezTo>
                      <a:pt x="113574" y="264069"/>
                      <a:pt x="123766" y="290929"/>
                      <a:pt x="131767" y="318647"/>
                    </a:cubicBezTo>
                    <a:cubicBezTo>
                      <a:pt x="131862" y="318933"/>
                      <a:pt x="131671" y="319219"/>
                      <a:pt x="131385" y="319314"/>
                    </a:cubicBezTo>
                    <a:cubicBezTo>
                      <a:pt x="131100" y="319409"/>
                      <a:pt x="130909" y="319314"/>
                      <a:pt x="130719" y="319028"/>
                    </a:cubicBezTo>
                    <a:cubicBezTo>
                      <a:pt x="117003" y="293692"/>
                      <a:pt x="105382" y="267403"/>
                      <a:pt x="93571" y="241304"/>
                    </a:cubicBezTo>
                    <a:cubicBezTo>
                      <a:pt x="82046" y="215015"/>
                      <a:pt x="72235" y="188059"/>
                      <a:pt x="61853" y="161294"/>
                    </a:cubicBezTo>
                    <a:cubicBezTo>
                      <a:pt x="40993" y="107859"/>
                      <a:pt x="20324" y="54328"/>
                      <a:pt x="36" y="703"/>
                    </a:cubicBezTo>
                    <a:cubicBezTo>
                      <a:pt x="-59" y="417"/>
                      <a:pt x="36" y="131"/>
                      <a:pt x="321" y="36"/>
                    </a:cubicBezTo>
                    <a:cubicBezTo>
                      <a:pt x="607" y="-60"/>
                      <a:pt x="893" y="36"/>
                      <a:pt x="988" y="32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3" name="Freeform: Shape 197">
                <a:extLst>
                  <a:ext uri="{FF2B5EF4-FFF2-40B4-BE49-F238E27FC236}">
                    <a16:creationId xmlns:a16="http://schemas.microsoft.com/office/drawing/2014/main" id="{EB18CFC8-0E21-408E-981D-C806852B5E3B}"/>
                  </a:ext>
                </a:extLst>
              </p:cNvPr>
              <p:cNvSpPr/>
              <p:nvPr/>
            </p:nvSpPr>
            <p:spPr>
              <a:xfrm>
                <a:off x="7072519" y="3696461"/>
                <a:ext cx="126035" cy="211301"/>
              </a:xfrm>
              <a:custGeom>
                <a:avLst/>
                <a:gdLst>
                  <a:gd name="connsiteX0" fmla="*/ 1031 w 126035"/>
                  <a:gd name="connsiteY0" fmla="*/ 381 h 211301"/>
                  <a:gd name="connsiteX1" fmla="*/ 66754 w 126035"/>
                  <a:gd name="connsiteY1" fmla="*/ 103537 h 211301"/>
                  <a:gd name="connsiteX2" fmla="*/ 98948 w 126035"/>
                  <a:gd name="connsiteY2" fmla="*/ 155543 h 211301"/>
                  <a:gd name="connsiteX3" fmla="*/ 125999 w 126035"/>
                  <a:gd name="connsiteY3" fmla="*/ 210598 h 211301"/>
                  <a:gd name="connsiteX4" fmla="*/ 125714 w 126035"/>
                  <a:gd name="connsiteY4" fmla="*/ 211265 h 211301"/>
                  <a:gd name="connsiteX5" fmla="*/ 125047 w 126035"/>
                  <a:gd name="connsiteY5" fmla="*/ 211074 h 211301"/>
                  <a:gd name="connsiteX6" fmla="*/ 89614 w 126035"/>
                  <a:gd name="connsiteY6" fmla="*/ 160973 h 211301"/>
                  <a:gd name="connsiteX7" fmla="*/ 59324 w 126035"/>
                  <a:gd name="connsiteY7" fmla="*/ 107823 h 211301"/>
                  <a:gd name="connsiteX8" fmla="*/ 79 w 126035"/>
                  <a:gd name="connsiteY8" fmla="*/ 762 h 211301"/>
                  <a:gd name="connsiteX9" fmla="*/ 269 w 126035"/>
                  <a:gd name="connsiteY9" fmla="*/ 0 h 211301"/>
                  <a:gd name="connsiteX10" fmla="*/ 1031 w 126035"/>
                  <a:gd name="connsiteY10" fmla="*/ 381 h 2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035" h="211301">
                    <a:moveTo>
                      <a:pt x="1031" y="381"/>
                    </a:moveTo>
                    <a:cubicBezTo>
                      <a:pt x="23225" y="34671"/>
                      <a:pt x="45132" y="69056"/>
                      <a:pt x="66754" y="103537"/>
                    </a:cubicBezTo>
                    <a:cubicBezTo>
                      <a:pt x="77708" y="120777"/>
                      <a:pt x="89138" y="137636"/>
                      <a:pt x="98948" y="155543"/>
                    </a:cubicBezTo>
                    <a:cubicBezTo>
                      <a:pt x="108759" y="173450"/>
                      <a:pt x="118094" y="191548"/>
                      <a:pt x="125999" y="210598"/>
                    </a:cubicBezTo>
                    <a:cubicBezTo>
                      <a:pt x="126095" y="210884"/>
                      <a:pt x="125999" y="211169"/>
                      <a:pt x="125714" y="211265"/>
                    </a:cubicBezTo>
                    <a:cubicBezTo>
                      <a:pt x="125523" y="211360"/>
                      <a:pt x="125238" y="211265"/>
                      <a:pt x="125047" y="211074"/>
                    </a:cubicBezTo>
                    <a:cubicBezTo>
                      <a:pt x="112093" y="195072"/>
                      <a:pt x="100663" y="178118"/>
                      <a:pt x="89614" y="160973"/>
                    </a:cubicBezTo>
                    <a:cubicBezTo>
                      <a:pt x="78565" y="143828"/>
                      <a:pt x="69230" y="125635"/>
                      <a:pt x="59324" y="107823"/>
                    </a:cubicBezTo>
                    <a:cubicBezTo>
                      <a:pt x="39322" y="72295"/>
                      <a:pt x="19605" y="36576"/>
                      <a:pt x="79" y="762"/>
                    </a:cubicBezTo>
                    <a:cubicBezTo>
                      <a:pt x="-112" y="476"/>
                      <a:pt x="79" y="191"/>
                      <a:pt x="269" y="0"/>
                    </a:cubicBezTo>
                    <a:cubicBezTo>
                      <a:pt x="555" y="95"/>
                      <a:pt x="841" y="95"/>
                      <a:pt x="1031" y="38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4" name="Freeform: Shape 198">
                <a:extLst>
                  <a:ext uri="{FF2B5EF4-FFF2-40B4-BE49-F238E27FC236}">
                    <a16:creationId xmlns:a16="http://schemas.microsoft.com/office/drawing/2014/main" id="{45B03C84-51F3-497A-9635-A37A464658A2}"/>
                  </a:ext>
                </a:extLst>
              </p:cNvPr>
              <p:cNvSpPr/>
              <p:nvPr/>
            </p:nvSpPr>
            <p:spPr>
              <a:xfrm>
                <a:off x="7410350" y="3753563"/>
                <a:ext cx="86145" cy="126293"/>
              </a:xfrm>
              <a:custGeom>
                <a:avLst/>
                <a:gdLst>
                  <a:gd name="connsiteX0" fmla="*/ 956 w 86145"/>
                  <a:gd name="connsiteY0" fmla="*/ 143 h 126293"/>
                  <a:gd name="connsiteX1" fmla="*/ 46676 w 86145"/>
                  <a:gd name="connsiteY1" fmla="*/ 60627 h 126293"/>
                  <a:gd name="connsiteX2" fmla="*/ 68870 w 86145"/>
                  <a:gd name="connsiteY2" fmla="*/ 91392 h 126293"/>
                  <a:gd name="connsiteX3" fmla="*/ 86110 w 86145"/>
                  <a:gd name="connsiteY3" fmla="*/ 125492 h 126293"/>
                  <a:gd name="connsiteX4" fmla="*/ 85824 w 86145"/>
                  <a:gd name="connsiteY4" fmla="*/ 126254 h 126293"/>
                  <a:gd name="connsiteX5" fmla="*/ 85253 w 86145"/>
                  <a:gd name="connsiteY5" fmla="*/ 126159 h 126293"/>
                  <a:gd name="connsiteX6" fmla="*/ 59916 w 86145"/>
                  <a:gd name="connsiteY6" fmla="*/ 97584 h 126293"/>
                  <a:gd name="connsiteX7" fmla="*/ 39533 w 86145"/>
                  <a:gd name="connsiteY7" fmla="*/ 65675 h 126293"/>
                  <a:gd name="connsiteX8" fmla="*/ 99 w 86145"/>
                  <a:gd name="connsiteY8" fmla="*/ 905 h 126293"/>
                  <a:gd name="connsiteX9" fmla="*/ 289 w 86145"/>
                  <a:gd name="connsiteY9" fmla="*/ 143 h 126293"/>
                  <a:gd name="connsiteX10" fmla="*/ 956 w 86145"/>
                  <a:gd name="connsiteY10" fmla="*/ 143 h 12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145" h="126293">
                    <a:moveTo>
                      <a:pt x="956" y="143"/>
                    </a:moveTo>
                    <a:cubicBezTo>
                      <a:pt x="16482" y="20145"/>
                      <a:pt x="31722" y="40338"/>
                      <a:pt x="46676" y="60627"/>
                    </a:cubicBezTo>
                    <a:cubicBezTo>
                      <a:pt x="54201" y="70818"/>
                      <a:pt x="62393" y="80438"/>
                      <a:pt x="68870" y="91392"/>
                    </a:cubicBezTo>
                    <a:cubicBezTo>
                      <a:pt x="75347" y="102251"/>
                      <a:pt x="81538" y="113300"/>
                      <a:pt x="86110" y="125492"/>
                    </a:cubicBezTo>
                    <a:cubicBezTo>
                      <a:pt x="86205" y="125778"/>
                      <a:pt x="86110" y="126063"/>
                      <a:pt x="85824" y="126254"/>
                    </a:cubicBezTo>
                    <a:cubicBezTo>
                      <a:pt x="85634" y="126349"/>
                      <a:pt x="85443" y="126254"/>
                      <a:pt x="85253" y="126159"/>
                    </a:cubicBezTo>
                    <a:cubicBezTo>
                      <a:pt x="75728" y="117396"/>
                      <a:pt x="67631" y="107585"/>
                      <a:pt x="59916" y="97584"/>
                    </a:cubicBezTo>
                    <a:cubicBezTo>
                      <a:pt x="52201" y="87582"/>
                      <a:pt x="46200" y="76343"/>
                      <a:pt x="39533" y="65675"/>
                    </a:cubicBezTo>
                    <a:cubicBezTo>
                      <a:pt x="26102" y="44244"/>
                      <a:pt x="12958" y="22622"/>
                      <a:pt x="99" y="905"/>
                    </a:cubicBezTo>
                    <a:cubicBezTo>
                      <a:pt x="-91" y="619"/>
                      <a:pt x="4" y="333"/>
                      <a:pt x="289" y="143"/>
                    </a:cubicBezTo>
                    <a:cubicBezTo>
                      <a:pt x="575" y="-48"/>
                      <a:pt x="861" y="-48"/>
                      <a:pt x="956" y="143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5" name="Freeform: Shape 199">
                <a:extLst>
                  <a:ext uri="{FF2B5EF4-FFF2-40B4-BE49-F238E27FC236}">
                    <a16:creationId xmlns:a16="http://schemas.microsoft.com/office/drawing/2014/main" id="{1995C960-62AC-4782-8304-74CCFBF31843}"/>
                  </a:ext>
                </a:extLst>
              </p:cNvPr>
              <p:cNvSpPr/>
              <p:nvPr/>
            </p:nvSpPr>
            <p:spPr>
              <a:xfrm>
                <a:off x="6901525" y="3991319"/>
                <a:ext cx="71686" cy="84236"/>
              </a:xfrm>
              <a:custGeom>
                <a:avLst/>
                <a:gdLst>
                  <a:gd name="connsiteX0" fmla="*/ 861 w 71686"/>
                  <a:gd name="connsiteY0" fmla="*/ 36 h 84236"/>
                  <a:gd name="connsiteX1" fmla="*/ 48296 w 71686"/>
                  <a:gd name="connsiteY1" fmla="*/ 31659 h 84236"/>
                  <a:gd name="connsiteX2" fmla="*/ 65536 w 71686"/>
                  <a:gd name="connsiteY2" fmla="*/ 55185 h 84236"/>
                  <a:gd name="connsiteX3" fmla="*/ 71632 w 71686"/>
                  <a:gd name="connsiteY3" fmla="*/ 83665 h 84236"/>
                  <a:gd name="connsiteX4" fmla="*/ 71060 w 71686"/>
                  <a:gd name="connsiteY4" fmla="*/ 84237 h 84236"/>
                  <a:gd name="connsiteX5" fmla="*/ 70584 w 71686"/>
                  <a:gd name="connsiteY5" fmla="*/ 83951 h 84236"/>
                  <a:gd name="connsiteX6" fmla="*/ 55916 w 71686"/>
                  <a:gd name="connsiteY6" fmla="*/ 60234 h 84236"/>
                  <a:gd name="connsiteX7" fmla="*/ 41628 w 71686"/>
                  <a:gd name="connsiteY7" fmla="*/ 37279 h 84236"/>
                  <a:gd name="connsiteX8" fmla="*/ 290 w 71686"/>
                  <a:gd name="connsiteY8" fmla="*/ 1083 h 84236"/>
                  <a:gd name="connsiteX9" fmla="*/ 99 w 71686"/>
                  <a:gd name="connsiteY9" fmla="*/ 321 h 84236"/>
                  <a:gd name="connsiteX10" fmla="*/ 861 w 71686"/>
                  <a:gd name="connsiteY10" fmla="*/ 36 h 84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86" h="84236">
                    <a:moveTo>
                      <a:pt x="861" y="36"/>
                    </a:moveTo>
                    <a:cubicBezTo>
                      <a:pt x="18673" y="6513"/>
                      <a:pt x="35056" y="17466"/>
                      <a:pt x="48296" y="31659"/>
                    </a:cubicBezTo>
                    <a:cubicBezTo>
                      <a:pt x="54868" y="38707"/>
                      <a:pt x="61631" y="46137"/>
                      <a:pt x="65536" y="55185"/>
                    </a:cubicBezTo>
                    <a:cubicBezTo>
                      <a:pt x="69441" y="64139"/>
                      <a:pt x="72108" y="73759"/>
                      <a:pt x="71632" y="83665"/>
                    </a:cubicBezTo>
                    <a:cubicBezTo>
                      <a:pt x="71632" y="83951"/>
                      <a:pt x="71346" y="84237"/>
                      <a:pt x="71060" y="84237"/>
                    </a:cubicBezTo>
                    <a:cubicBezTo>
                      <a:pt x="70870" y="84237"/>
                      <a:pt x="70679" y="84141"/>
                      <a:pt x="70584" y="83951"/>
                    </a:cubicBezTo>
                    <a:cubicBezTo>
                      <a:pt x="65250" y="75759"/>
                      <a:pt x="60869" y="67854"/>
                      <a:pt x="55916" y="60234"/>
                    </a:cubicBezTo>
                    <a:cubicBezTo>
                      <a:pt x="51058" y="52709"/>
                      <a:pt x="47153" y="44517"/>
                      <a:pt x="41628" y="37279"/>
                    </a:cubicBezTo>
                    <a:cubicBezTo>
                      <a:pt x="30674" y="22800"/>
                      <a:pt x="16673" y="10323"/>
                      <a:pt x="290" y="1083"/>
                    </a:cubicBezTo>
                    <a:cubicBezTo>
                      <a:pt x="4" y="893"/>
                      <a:pt x="-91" y="607"/>
                      <a:pt x="99" y="321"/>
                    </a:cubicBezTo>
                    <a:cubicBezTo>
                      <a:pt x="385" y="36"/>
                      <a:pt x="671" y="-60"/>
                      <a:pt x="861" y="36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6" name="Freeform: Shape 200">
                <a:extLst>
                  <a:ext uri="{FF2B5EF4-FFF2-40B4-BE49-F238E27FC236}">
                    <a16:creationId xmlns:a16="http://schemas.microsoft.com/office/drawing/2014/main" id="{DCD43B23-96ED-4B00-9575-D0FD3C7DB7F4}"/>
                  </a:ext>
                </a:extLst>
              </p:cNvPr>
              <p:cNvSpPr/>
              <p:nvPr/>
            </p:nvSpPr>
            <p:spPr>
              <a:xfrm>
                <a:off x="7204875" y="3912810"/>
                <a:ext cx="397778" cy="47995"/>
              </a:xfrm>
              <a:custGeom>
                <a:avLst/>
                <a:gdLst>
                  <a:gd name="connsiteX0" fmla="*/ 691 w 397778"/>
                  <a:gd name="connsiteY0" fmla="*/ 25205 h 47995"/>
                  <a:gd name="connsiteX1" fmla="*/ 101752 w 397778"/>
                  <a:gd name="connsiteY1" fmla="*/ 41493 h 47995"/>
                  <a:gd name="connsiteX2" fmla="*/ 152329 w 397778"/>
                  <a:gd name="connsiteY2" fmla="*/ 38826 h 47995"/>
                  <a:gd name="connsiteX3" fmla="*/ 200812 w 397778"/>
                  <a:gd name="connsiteY3" fmla="*/ 24443 h 47995"/>
                  <a:gd name="connsiteX4" fmla="*/ 249484 w 397778"/>
                  <a:gd name="connsiteY4" fmla="*/ 6441 h 47995"/>
                  <a:gd name="connsiteX5" fmla="*/ 301967 w 397778"/>
                  <a:gd name="connsiteY5" fmla="*/ 250 h 47995"/>
                  <a:gd name="connsiteX6" fmla="*/ 397598 w 397778"/>
                  <a:gd name="connsiteY6" fmla="*/ 38826 h 47995"/>
                  <a:gd name="connsiteX7" fmla="*/ 397598 w 397778"/>
                  <a:gd name="connsiteY7" fmla="*/ 39588 h 47995"/>
                  <a:gd name="connsiteX8" fmla="*/ 396931 w 397778"/>
                  <a:gd name="connsiteY8" fmla="*/ 39683 h 47995"/>
                  <a:gd name="connsiteX9" fmla="*/ 301491 w 397778"/>
                  <a:gd name="connsiteY9" fmla="*/ 11108 h 47995"/>
                  <a:gd name="connsiteX10" fmla="*/ 276726 w 397778"/>
                  <a:gd name="connsiteY10" fmla="*/ 12346 h 47995"/>
                  <a:gd name="connsiteX11" fmla="*/ 252247 w 397778"/>
                  <a:gd name="connsiteY11" fmla="*/ 16918 h 47995"/>
                  <a:gd name="connsiteX12" fmla="*/ 203764 w 397778"/>
                  <a:gd name="connsiteY12" fmla="*/ 32730 h 47995"/>
                  <a:gd name="connsiteX13" fmla="*/ 153377 w 397778"/>
                  <a:gd name="connsiteY13" fmla="*/ 45970 h 47995"/>
                  <a:gd name="connsiteX14" fmla="*/ 101371 w 397778"/>
                  <a:gd name="connsiteY14" fmla="*/ 47017 h 47995"/>
                  <a:gd name="connsiteX15" fmla="*/ 406 w 397778"/>
                  <a:gd name="connsiteY15" fmla="*/ 26348 h 47995"/>
                  <a:gd name="connsiteX16" fmla="*/ 25 w 397778"/>
                  <a:gd name="connsiteY16" fmla="*/ 25681 h 47995"/>
                  <a:gd name="connsiteX17" fmla="*/ 691 w 397778"/>
                  <a:gd name="connsiteY17" fmla="*/ 25205 h 4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7778" h="47995">
                    <a:moveTo>
                      <a:pt x="691" y="25205"/>
                    </a:moveTo>
                    <a:cubicBezTo>
                      <a:pt x="34124" y="32635"/>
                      <a:pt x="67747" y="39969"/>
                      <a:pt x="101752" y="41493"/>
                    </a:cubicBezTo>
                    <a:cubicBezTo>
                      <a:pt x="118706" y="42445"/>
                      <a:pt x="135756" y="41683"/>
                      <a:pt x="152329" y="38826"/>
                    </a:cubicBezTo>
                    <a:cubicBezTo>
                      <a:pt x="168998" y="36159"/>
                      <a:pt x="184905" y="30634"/>
                      <a:pt x="200812" y="24443"/>
                    </a:cubicBezTo>
                    <a:cubicBezTo>
                      <a:pt x="216719" y="18252"/>
                      <a:pt x="232530" y="11394"/>
                      <a:pt x="249484" y="6441"/>
                    </a:cubicBezTo>
                    <a:cubicBezTo>
                      <a:pt x="266344" y="1488"/>
                      <a:pt x="284346" y="-798"/>
                      <a:pt x="301967" y="250"/>
                    </a:cubicBezTo>
                    <a:cubicBezTo>
                      <a:pt x="337210" y="2440"/>
                      <a:pt x="371881" y="15490"/>
                      <a:pt x="397598" y="38826"/>
                    </a:cubicBezTo>
                    <a:cubicBezTo>
                      <a:pt x="397789" y="39016"/>
                      <a:pt x="397884" y="39397"/>
                      <a:pt x="397598" y="39588"/>
                    </a:cubicBezTo>
                    <a:cubicBezTo>
                      <a:pt x="397408" y="39778"/>
                      <a:pt x="397122" y="39778"/>
                      <a:pt x="396931" y="39683"/>
                    </a:cubicBezTo>
                    <a:cubicBezTo>
                      <a:pt x="367880" y="21681"/>
                      <a:pt x="334829" y="11394"/>
                      <a:pt x="301491" y="11108"/>
                    </a:cubicBezTo>
                    <a:cubicBezTo>
                      <a:pt x="293204" y="10822"/>
                      <a:pt x="284917" y="11203"/>
                      <a:pt x="276726" y="12346"/>
                    </a:cubicBezTo>
                    <a:cubicBezTo>
                      <a:pt x="268534" y="13204"/>
                      <a:pt x="260343" y="14728"/>
                      <a:pt x="252247" y="16918"/>
                    </a:cubicBezTo>
                    <a:cubicBezTo>
                      <a:pt x="236054" y="21014"/>
                      <a:pt x="220052" y="27110"/>
                      <a:pt x="203764" y="32730"/>
                    </a:cubicBezTo>
                    <a:cubicBezTo>
                      <a:pt x="187572" y="38445"/>
                      <a:pt x="170713" y="43779"/>
                      <a:pt x="153377" y="45970"/>
                    </a:cubicBezTo>
                    <a:cubicBezTo>
                      <a:pt x="136042" y="48351"/>
                      <a:pt x="118611" y="48541"/>
                      <a:pt x="101371" y="47017"/>
                    </a:cubicBezTo>
                    <a:cubicBezTo>
                      <a:pt x="66890" y="43969"/>
                      <a:pt x="33457" y="35206"/>
                      <a:pt x="406" y="26348"/>
                    </a:cubicBezTo>
                    <a:cubicBezTo>
                      <a:pt x="120" y="26253"/>
                      <a:pt x="-71" y="25967"/>
                      <a:pt x="25" y="25681"/>
                    </a:cubicBezTo>
                    <a:cubicBezTo>
                      <a:pt x="120" y="25300"/>
                      <a:pt x="406" y="25205"/>
                      <a:pt x="691" y="25205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8" name="Graphic 1">
              <a:extLst>
                <a:ext uri="{FF2B5EF4-FFF2-40B4-BE49-F238E27FC236}">
                  <a16:creationId xmlns:a16="http://schemas.microsoft.com/office/drawing/2014/main" id="{90E538BB-0CDF-491A-BED2-102CE97D3FC8}"/>
                </a:ext>
              </a:extLst>
            </p:cNvPr>
            <p:cNvGrpSpPr/>
            <p:nvPr/>
          </p:nvGrpSpPr>
          <p:grpSpPr>
            <a:xfrm>
              <a:off x="6189058" y="3162106"/>
              <a:ext cx="1487044" cy="3154111"/>
              <a:chOff x="6189058" y="3162106"/>
              <a:chExt cx="1487044" cy="3154111"/>
            </a:xfrm>
          </p:grpSpPr>
          <p:sp>
            <p:nvSpPr>
              <p:cNvPr id="259" name="Freeform: Shape 202">
                <a:extLst>
                  <a:ext uri="{FF2B5EF4-FFF2-40B4-BE49-F238E27FC236}">
                    <a16:creationId xmlns:a16="http://schemas.microsoft.com/office/drawing/2014/main" id="{B7ADC56A-C50A-4034-BD67-7D57FCADD87D}"/>
                  </a:ext>
                </a:extLst>
              </p:cNvPr>
              <p:cNvSpPr/>
              <p:nvPr/>
            </p:nvSpPr>
            <p:spPr>
              <a:xfrm>
                <a:off x="6189058" y="4214234"/>
                <a:ext cx="140239" cy="230415"/>
              </a:xfrm>
              <a:custGeom>
                <a:avLst/>
                <a:gdLst>
                  <a:gd name="connsiteX0" fmla="*/ 137256 w 140239"/>
                  <a:gd name="connsiteY0" fmla="*/ 182505 h 230415"/>
                  <a:gd name="connsiteX1" fmla="*/ 127636 w 140239"/>
                  <a:gd name="connsiteY1" fmla="*/ 107543 h 230415"/>
                  <a:gd name="connsiteX2" fmla="*/ 89822 w 140239"/>
                  <a:gd name="connsiteY2" fmla="*/ 36296 h 230415"/>
                  <a:gd name="connsiteX3" fmla="*/ 52579 w 140239"/>
                  <a:gd name="connsiteY3" fmla="*/ 2387 h 230415"/>
                  <a:gd name="connsiteX4" fmla="*/ 1 w 140239"/>
                  <a:gd name="connsiteY4" fmla="*/ 11531 h 230415"/>
                  <a:gd name="connsiteX5" fmla="*/ 73153 w 140239"/>
                  <a:gd name="connsiteY5" fmla="*/ 230416 h 230415"/>
                  <a:gd name="connsiteX6" fmla="*/ 87536 w 140239"/>
                  <a:gd name="connsiteY6" fmla="*/ 228987 h 230415"/>
                  <a:gd name="connsiteX7" fmla="*/ 137256 w 140239"/>
                  <a:gd name="connsiteY7" fmla="*/ 182505 h 23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239" h="230415">
                    <a:moveTo>
                      <a:pt x="137256" y="182505"/>
                    </a:moveTo>
                    <a:cubicBezTo>
                      <a:pt x="144591" y="157930"/>
                      <a:pt x="137256" y="131356"/>
                      <a:pt x="127636" y="107543"/>
                    </a:cubicBezTo>
                    <a:cubicBezTo>
                      <a:pt x="117539" y="82587"/>
                      <a:pt x="104871" y="58680"/>
                      <a:pt x="89822" y="36296"/>
                    </a:cubicBezTo>
                    <a:cubicBezTo>
                      <a:pt x="80297" y="22104"/>
                      <a:pt x="68867" y="7816"/>
                      <a:pt x="52579" y="2387"/>
                    </a:cubicBezTo>
                    <a:cubicBezTo>
                      <a:pt x="34958" y="-3518"/>
                      <a:pt x="16860" y="2292"/>
                      <a:pt x="1" y="11531"/>
                    </a:cubicBezTo>
                    <a:cubicBezTo>
                      <a:pt x="-189" y="52203"/>
                      <a:pt x="29719" y="133070"/>
                      <a:pt x="73153" y="230416"/>
                    </a:cubicBezTo>
                    <a:cubicBezTo>
                      <a:pt x="78011" y="230416"/>
                      <a:pt x="82869" y="230034"/>
                      <a:pt x="87536" y="228987"/>
                    </a:cubicBezTo>
                    <a:cubicBezTo>
                      <a:pt x="110872" y="223653"/>
                      <a:pt x="130494" y="205269"/>
                      <a:pt x="137256" y="182505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0" name="Freeform: Shape 203">
                <a:extLst>
                  <a:ext uri="{FF2B5EF4-FFF2-40B4-BE49-F238E27FC236}">
                    <a16:creationId xmlns:a16="http://schemas.microsoft.com/office/drawing/2014/main" id="{BC6779D5-1EF5-483B-820F-8285F5B3E137}"/>
                  </a:ext>
                </a:extLst>
              </p:cNvPr>
              <p:cNvSpPr/>
              <p:nvPr/>
            </p:nvSpPr>
            <p:spPr>
              <a:xfrm>
                <a:off x="6431470" y="4792027"/>
                <a:ext cx="1244631" cy="1524190"/>
              </a:xfrm>
              <a:custGeom>
                <a:avLst/>
                <a:gdLst>
                  <a:gd name="connsiteX0" fmla="*/ 716661 w 1244631"/>
                  <a:gd name="connsiteY0" fmla="*/ 575405 h 1524190"/>
                  <a:gd name="connsiteX1" fmla="*/ 396526 w 1244631"/>
                  <a:gd name="connsiteY1" fmla="*/ 362903 h 1524190"/>
                  <a:gd name="connsiteX2" fmla="*/ 0 w 1244631"/>
                  <a:gd name="connsiteY2" fmla="*/ 0 h 1524190"/>
                  <a:gd name="connsiteX3" fmla="*/ 110109 w 1244631"/>
                  <a:gd name="connsiteY3" fmla="*/ 222218 h 1524190"/>
                  <a:gd name="connsiteX4" fmla="*/ 592169 w 1244631"/>
                  <a:gd name="connsiteY4" fmla="*/ 658749 h 1524190"/>
                  <a:gd name="connsiteX5" fmla="*/ 964216 w 1244631"/>
                  <a:gd name="connsiteY5" fmla="*/ 1524190 h 1524190"/>
                  <a:gd name="connsiteX6" fmla="*/ 1244632 w 1244631"/>
                  <a:gd name="connsiteY6" fmla="*/ 1524190 h 1524190"/>
                  <a:gd name="connsiteX7" fmla="*/ 895826 w 1244631"/>
                  <a:gd name="connsiteY7" fmla="*/ 866680 h 1524190"/>
                  <a:gd name="connsiteX8" fmla="*/ 716661 w 1244631"/>
                  <a:gd name="connsiteY8" fmla="*/ 575405 h 152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31" h="1524190">
                    <a:moveTo>
                      <a:pt x="716661" y="575405"/>
                    </a:moveTo>
                    <a:cubicBezTo>
                      <a:pt x="626840" y="483489"/>
                      <a:pt x="506158" y="429958"/>
                      <a:pt x="396526" y="362903"/>
                    </a:cubicBezTo>
                    <a:cubicBezTo>
                      <a:pt x="242697" y="268891"/>
                      <a:pt x="107823" y="144494"/>
                      <a:pt x="0" y="0"/>
                    </a:cubicBezTo>
                    <a:cubicBezTo>
                      <a:pt x="42577" y="84296"/>
                      <a:pt x="82201" y="162496"/>
                      <a:pt x="110109" y="222218"/>
                    </a:cubicBezTo>
                    <a:cubicBezTo>
                      <a:pt x="220218" y="457581"/>
                      <a:pt x="455581" y="571405"/>
                      <a:pt x="592169" y="658749"/>
                    </a:cubicBezTo>
                    <a:cubicBezTo>
                      <a:pt x="728853" y="746093"/>
                      <a:pt x="964216" y="1524190"/>
                      <a:pt x="964216" y="1524190"/>
                    </a:cubicBezTo>
                    <a:lnTo>
                      <a:pt x="1244632" y="1524190"/>
                    </a:lnTo>
                    <a:cubicBezTo>
                      <a:pt x="1119949" y="1309593"/>
                      <a:pt x="1003554" y="1090231"/>
                      <a:pt x="895826" y="866680"/>
                    </a:cubicBezTo>
                    <a:cubicBezTo>
                      <a:pt x="846106" y="763619"/>
                      <a:pt x="796766" y="657415"/>
                      <a:pt x="716661" y="575405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1" name="Freeform: Shape 204">
                <a:extLst>
                  <a:ext uri="{FF2B5EF4-FFF2-40B4-BE49-F238E27FC236}">
                    <a16:creationId xmlns:a16="http://schemas.microsoft.com/office/drawing/2014/main" id="{B22E54BD-2E10-4CE7-99A6-76329F8F4AC3}"/>
                  </a:ext>
                </a:extLst>
              </p:cNvPr>
              <p:cNvSpPr/>
              <p:nvPr/>
            </p:nvSpPr>
            <p:spPr>
              <a:xfrm>
                <a:off x="6411893" y="3162106"/>
                <a:ext cx="116219" cy="142343"/>
              </a:xfrm>
              <a:custGeom>
                <a:avLst/>
                <a:gdLst>
                  <a:gd name="connsiteX0" fmla="*/ 115780 w 116219"/>
                  <a:gd name="connsiteY0" fmla="*/ 72488 h 142343"/>
                  <a:gd name="connsiteX1" fmla="*/ 94348 w 116219"/>
                  <a:gd name="connsiteY1" fmla="*/ 16576 h 142343"/>
                  <a:gd name="connsiteX2" fmla="*/ 58725 w 116219"/>
                  <a:gd name="connsiteY2" fmla="*/ 669 h 142343"/>
                  <a:gd name="connsiteX3" fmla="*/ 27102 w 116219"/>
                  <a:gd name="connsiteY3" fmla="*/ 7146 h 142343"/>
                  <a:gd name="connsiteX4" fmla="*/ 337 w 116219"/>
                  <a:gd name="connsiteY4" fmla="*/ 38674 h 142343"/>
                  <a:gd name="connsiteX5" fmla="*/ 1098 w 116219"/>
                  <a:gd name="connsiteY5" fmla="*/ 71154 h 142343"/>
                  <a:gd name="connsiteX6" fmla="*/ 24244 w 116219"/>
                  <a:gd name="connsiteY6" fmla="*/ 124304 h 142343"/>
                  <a:gd name="connsiteX7" fmla="*/ 78060 w 116219"/>
                  <a:gd name="connsiteY7" fmla="*/ 140496 h 142343"/>
                  <a:gd name="connsiteX8" fmla="*/ 115780 w 116219"/>
                  <a:gd name="connsiteY8" fmla="*/ 72488 h 14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19" h="142343">
                    <a:moveTo>
                      <a:pt x="115780" y="72488"/>
                    </a:moveTo>
                    <a:cubicBezTo>
                      <a:pt x="113493" y="52485"/>
                      <a:pt x="104826" y="34102"/>
                      <a:pt x="94348" y="16576"/>
                    </a:cubicBezTo>
                    <a:cubicBezTo>
                      <a:pt x="87014" y="4289"/>
                      <a:pt x="72726" y="-2188"/>
                      <a:pt x="58725" y="669"/>
                    </a:cubicBezTo>
                    <a:lnTo>
                      <a:pt x="27102" y="7146"/>
                    </a:lnTo>
                    <a:cubicBezTo>
                      <a:pt x="11957" y="10194"/>
                      <a:pt x="1098" y="23244"/>
                      <a:pt x="337" y="38674"/>
                    </a:cubicBezTo>
                    <a:cubicBezTo>
                      <a:pt x="-235" y="49533"/>
                      <a:pt x="-140" y="60391"/>
                      <a:pt x="1098" y="71154"/>
                    </a:cubicBezTo>
                    <a:cubicBezTo>
                      <a:pt x="3480" y="90681"/>
                      <a:pt x="10528" y="110207"/>
                      <a:pt x="24244" y="124304"/>
                    </a:cubicBezTo>
                    <a:cubicBezTo>
                      <a:pt x="37960" y="138401"/>
                      <a:pt x="59201" y="146116"/>
                      <a:pt x="78060" y="140496"/>
                    </a:cubicBezTo>
                    <a:cubicBezTo>
                      <a:pt x="105112" y="132591"/>
                      <a:pt x="118923" y="100491"/>
                      <a:pt x="115780" y="72488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267" name="Graphic 1">
            <a:extLst>
              <a:ext uri="{FF2B5EF4-FFF2-40B4-BE49-F238E27FC236}">
                <a16:creationId xmlns:a16="http://schemas.microsoft.com/office/drawing/2014/main" id="{B746ACD9-0988-40D9-B13F-DF1225E2C060}"/>
              </a:ext>
            </a:extLst>
          </p:cNvPr>
          <p:cNvGrpSpPr/>
          <p:nvPr/>
        </p:nvGrpSpPr>
        <p:grpSpPr>
          <a:xfrm rot="5400000">
            <a:off x="-921955" y="452639"/>
            <a:ext cx="1809262" cy="3191373"/>
            <a:chOff x="6189058" y="3162106"/>
            <a:chExt cx="1730882" cy="3154111"/>
          </a:xfrm>
        </p:grpSpPr>
        <p:sp>
          <p:nvSpPr>
            <p:cNvPr id="268" name="Freeform: Shape 194">
              <a:extLst>
                <a:ext uri="{FF2B5EF4-FFF2-40B4-BE49-F238E27FC236}">
                  <a16:creationId xmlns:a16="http://schemas.microsoft.com/office/drawing/2014/main" id="{B4128EFB-911E-4BCA-806E-9DA71606C6F5}"/>
                </a:ext>
              </a:extLst>
            </p:cNvPr>
            <p:cNvSpPr/>
            <p:nvPr/>
          </p:nvSpPr>
          <p:spPr>
            <a:xfrm>
              <a:off x="7809071" y="5030533"/>
              <a:ext cx="110869" cy="227171"/>
            </a:xfrm>
            <a:custGeom>
              <a:avLst/>
              <a:gdLst>
                <a:gd name="connsiteX0" fmla="*/ 0 w 110870"/>
                <a:gd name="connsiteY0" fmla="*/ 163258 h 227171"/>
                <a:gd name="connsiteX1" fmla="*/ 110871 w 110870"/>
                <a:gd name="connsiteY1" fmla="*/ 227171 h 227171"/>
                <a:gd name="connsiteX2" fmla="*/ 102965 w 110870"/>
                <a:gd name="connsiteY2" fmla="*/ 173545 h 227171"/>
                <a:gd name="connsiteX3" fmla="*/ 106108 w 110870"/>
                <a:gd name="connsiteY3" fmla="*/ 0 h 227171"/>
                <a:gd name="connsiteX4" fmla="*/ 105251 w 110870"/>
                <a:gd name="connsiteY4" fmla="*/ 2572 h 227171"/>
                <a:gd name="connsiteX5" fmla="*/ 0 w 110870"/>
                <a:gd name="connsiteY5" fmla="*/ 163258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870" h="227171">
                  <a:moveTo>
                    <a:pt x="0" y="163258"/>
                  </a:moveTo>
                  <a:cubicBezTo>
                    <a:pt x="36957" y="184594"/>
                    <a:pt x="73914" y="205930"/>
                    <a:pt x="110871" y="227171"/>
                  </a:cubicBezTo>
                  <a:cubicBezTo>
                    <a:pt x="104584" y="204121"/>
                    <a:pt x="101632" y="185738"/>
                    <a:pt x="102965" y="173545"/>
                  </a:cubicBezTo>
                  <a:cubicBezTo>
                    <a:pt x="106489" y="140208"/>
                    <a:pt x="107347" y="78105"/>
                    <a:pt x="106108" y="0"/>
                  </a:cubicBezTo>
                  <a:cubicBezTo>
                    <a:pt x="105823" y="857"/>
                    <a:pt x="105537" y="1714"/>
                    <a:pt x="105251" y="2572"/>
                  </a:cubicBezTo>
                  <a:cubicBezTo>
                    <a:pt x="83153" y="63532"/>
                    <a:pt x="49530" y="121634"/>
                    <a:pt x="0" y="163258"/>
                  </a:cubicBezTo>
                  <a:close/>
                </a:path>
              </a:pathLst>
            </a:custGeom>
            <a:solidFill>
              <a:srgbClr val="E59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69" name="Graphic 1">
              <a:extLst>
                <a:ext uri="{FF2B5EF4-FFF2-40B4-BE49-F238E27FC236}">
                  <a16:creationId xmlns:a16="http://schemas.microsoft.com/office/drawing/2014/main" id="{0EB064B5-1C76-4386-AF84-88C8E3B897D3}"/>
                </a:ext>
              </a:extLst>
            </p:cNvPr>
            <p:cNvGrpSpPr/>
            <p:nvPr/>
          </p:nvGrpSpPr>
          <p:grpSpPr>
            <a:xfrm>
              <a:off x="6740616" y="3670041"/>
              <a:ext cx="862038" cy="405515"/>
              <a:chOff x="6740616" y="3670041"/>
              <a:chExt cx="862038" cy="405515"/>
            </a:xfrm>
            <a:solidFill>
              <a:srgbClr val="D17A66"/>
            </a:solidFill>
          </p:grpSpPr>
          <p:sp>
            <p:nvSpPr>
              <p:cNvPr id="274" name="Freeform: Shape 196">
                <a:extLst>
                  <a:ext uri="{FF2B5EF4-FFF2-40B4-BE49-F238E27FC236}">
                    <a16:creationId xmlns:a16="http://schemas.microsoft.com/office/drawing/2014/main" id="{E509DB80-C5C2-493D-A6E6-E0533271217D}"/>
                  </a:ext>
                </a:extLst>
              </p:cNvPr>
              <p:cNvSpPr/>
              <p:nvPr/>
            </p:nvSpPr>
            <p:spPr>
              <a:xfrm>
                <a:off x="6740616" y="3670041"/>
                <a:ext cx="131791" cy="319349"/>
              </a:xfrm>
              <a:custGeom>
                <a:avLst/>
                <a:gdLst>
                  <a:gd name="connsiteX0" fmla="*/ 988 w 131791"/>
                  <a:gd name="connsiteY0" fmla="*/ 321 h 319349"/>
                  <a:gd name="connsiteX1" fmla="*/ 69854 w 131791"/>
                  <a:gd name="connsiteY1" fmla="*/ 158055 h 319349"/>
                  <a:gd name="connsiteX2" fmla="*/ 103572 w 131791"/>
                  <a:gd name="connsiteY2" fmla="*/ 237208 h 319349"/>
                  <a:gd name="connsiteX3" fmla="*/ 131767 w 131791"/>
                  <a:gd name="connsiteY3" fmla="*/ 318647 h 319349"/>
                  <a:gd name="connsiteX4" fmla="*/ 131385 w 131791"/>
                  <a:gd name="connsiteY4" fmla="*/ 319314 h 319349"/>
                  <a:gd name="connsiteX5" fmla="*/ 130719 w 131791"/>
                  <a:gd name="connsiteY5" fmla="*/ 319028 h 319349"/>
                  <a:gd name="connsiteX6" fmla="*/ 93571 w 131791"/>
                  <a:gd name="connsiteY6" fmla="*/ 241304 h 319349"/>
                  <a:gd name="connsiteX7" fmla="*/ 61853 w 131791"/>
                  <a:gd name="connsiteY7" fmla="*/ 161294 h 319349"/>
                  <a:gd name="connsiteX8" fmla="*/ 36 w 131791"/>
                  <a:gd name="connsiteY8" fmla="*/ 703 h 319349"/>
                  <a:gd name="connsiteX9" fmla="*/ 321 w 131791"/>
                  <a:gd name="connsiteY9" fmla="*/ 36 h 319349"/>
                  <a:gd name="connsiteX10" fmla="*/ 988 w 131791"/>
                  <a:gd name="connsiteY10" fmla="*/ 321 h 3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91" h="319349">
                    <a:moveTo>
                      <a:pt x="988" y="321"/>
                    </a:moveTo>
                    <a:cubicBezTo>
                      <a:pt x="24229" y="52804"/>
                      <a:pt x="47185" y="105382"/>
                      <a:pt x="69854" y="158055"/>
                    </a:cubicBezTo>
                    <a:cubicBezTo>
                      <a:pt x="81284" y="184345"/>
                      <a:pt x="93285" y="210443"/>
                      <a:pt x="103572" y="237208"/>
                    </a:cubicBezTo>
                    <a:cubicBezTo>
                      <a:pt x="113574" y="264069"/>
                      <a:pt x="123766" y="290929"/>
                      <a:pt x="131767" y="318647"/>
                    </a:cubicBezTo>
                    <a:cubicBezTo>
                      <a:pt x="131862" y="318933"/>
                      <a:pt x="131671" y="319219"/>
                      <a:pt x="131385" y="319314"/>
                    </a:cubicBezTo>
                    <a:cubicBezTo>
                      <a:pt x="131100" y="319409"/>
                      <a:pt x="130909" y="319314"/>
                      <a:pt x="130719" y="319028"/>
                    </a:cubicBezTo>
                    <a:cubicBezTo>
                      <a:pt x="117003" y="293692"/>
                      <a:pt x="105382" y="267403"/>
                      <a:pt x="93571" y="241304"/>
                    </a:cubicBezTo>
                    <a:cubicBezTo>
                      <a:pt x="82046" y="215015"/>
                      <a:pt x="72235" y="188059"/>
                      <a:pt x="61853" y="161294"/>
                    </a:cubicBezTo>
                    <a:cubicBezTo>
                      <a:pt x="40993" y="107859"/>
                      <a:pt x="20324" y="54328"/>
                      <a:pt x="36" y="703"/>
                    </a:cubicBezTo>
                    <a:cubicBezTo>
                      <a:pt x="-59" y="417"/>
                      <a:pt x="36" y="131"/>
                      <a:pt x="321" y="36"/>
                    </a:cubicBezTo>
                    <a:cubicBezTo>
                      <a:pt x="607" y="-60"/>
                      <a:pt x="893" y="36"/>
                      <a:pt x="988" y="32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5" name="Freeform: Shape 197">
                <a:extLst>
                  <a:ext uri="{FF2B5EF4-FFF2-40B4-BE49-F238E27FC236}">
                    <a16:creationId xmlns:a16="http://schemas.microsoft.com/office/drawing/2014/main" id="{D5F5A531-B8A8-4908-AA57-4E8656B8C6A2}"/>
                  </a:ext>
                </a:extLst>
              </p:cNvPr>
              <p:cNvSpPr/>
              <p:nvPr/>
            </p:nvSpPr>
            <p:spPr>
              <a:xfrm>
                <a:off x="7072519" y="3696461"/>
                <a:ext cx="126035" cy="211301"/>
              </a:xfrm>
              <a:custGeom>
                <a:avLst/>
                <a:gdLst>
                  <a:gd name="connsiteX0" fmla="*/ 1031 w 126035"/>
                  <a:gd name="connsiteY0" fmla="*/ 381 h 211301"/>
                  <a:gd name="connsiteX1" fmla="*/ 66754 w 126035"/>
                  <a:gd name="connsiteY1" fmla="*/ 103537 h 211301"/>
                  <a:gd name="connsiteX2" fmla="*/ 98948 w 126035"/>
                  <a:gd name="connsiteY2" fmla="*/ 155543 h 211301"/>
                  <a:gd name="connsiteX3" fmla="*/ 125999 w 126035"/>
                  <a:gd name="connsiteY3" fmla="*/ 210598 h 211301"/>
                  <a:gd name="connsiteX4" fmla="*/ 125714 w 126035"/>
                  <a:gd name="connsiteY4" fmla="*/ 211265 h 211301"/>
                  <a:gd name="connsiteX5" fmla="*/ 125047 w 126035"/>
                  <a:gd name="connsiteY5" fmla="*/ 211074 h 211301"/>
                  <a:gd name="connsiteX6" fmla="*/ 89614 w 126035"/>
                  <a:gd name="connsiteY6" fmla="*/ 160973 h 211301"/>
                  <a:gd name="connsiteX7" fmla="*/ 59324 w 126035"/>
                  <a:gd name="connsiteY7" fmla="*/ 107823 h 211301"/>
                  <a:gd name="connsiteX8" fmla="*/ 79 w 126035"/>
                  <a:gd name="connsiteY8" fmla="*/ 762 h 211301"/>
                  <a:gd name="connsiteX9" fmla="*/ 269 w 126035"/>
                  <a:gd name="connsiteY9" fmla="*/ 0 h 211301"/>
                  <a:gd name="connsiteX10" fmla="*/ 1031 w 126035"/>
                  <a:gd name="connsiteY10" fmla="*/ 381 h 2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035" h="211301">
                    <a:moveTo>
                      <a:pt x="1031" y="381"/>
                    </a:moveTo>
                    <a:cubicBezTo>
                      <a:pt x="23225" y="34671"/>
                      <a:pt x="45132" y="69056"/>
                      <a:pt x="66754" y="103537"/>
                    </a:cubicBezTo>
                    <a:cubicBezTo>
                      <a:pt x="77708" y="120777"/>
                      <a:pt x="89138" y="137636"/>
                      <a:pt x="98948" y="155543"/>
                    </a:cubicBezTo>
                    <a:cubicBezTo>
                      <a:pt x="108759" y="173450"/>
                      <a:pt x="118094" y="191548"/>
                      <a:pt x="125999" y="210598"/>
                    </a:cubicBezTo>
                    <a:cubicBezTo>
                      <a:pt x="126095" y="210884"/>
                      <a:pt x="125999" y="211169"/>
                      <a:pt x="125714" y="211265"/>
                    </a:cubicBezTo>
                    <a:cubicBezTo>
                      <a:pt x="125523" y="211360"/>
                      <a:pt x="125238" y="211265"/>
                      <a:pt x="125047" y="211074"/>
                    </a:cubicBezTo>
                    <a:cubicBezTo>
                      <a:pt x="112093" y="195072"/>
                      <a:pt x="100663" y="178118"/>
                      <a:pt x="89614" y="160973"/>
                    </a:cubicBezTo>
                    <a:cubicBezTo>
                      <a:pt x="78565" y="143828"/>
                      <a:pt x="69230" y="125635"/>
                      <a:pt x="59324" y="107823"/>
                    </a:cubicBezTo>
                    <a:cubicBezTo>
                      <a:pt x="39322" y="72295"/>
                      <a:pt x="19605" y="36576"/>
                      <a:pt x="79" y="762"/>
                    </a:cubicBezTo>
                    <a:cubicBezTo>
                      <a:pt x="-112" y="476"/>
                      <a:pt x="79" y="191"/>
                      <a:pt x="269" y="0"/>
                    </a:cubicBezTo>
                    <a:cubicBezTo>
                      <a:pt x="555" y="95"/>
                      <a:pt x="841" y="95"/>
                      <a:pt x="1031" y="38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6" name="Freeform: Shape 198">
                <a:extLst>
                  <a:ext uri="{FF2B5EF4-FFF2-40B4-BE49-F238E27FC236}">
                    <a16:creationId xmlns:a16="http://schemas.microsoft.com/office/drawing/2014/main" id="{C45BACD1-E5DC-498A-A5B9-1271FB6135F3}"/>
                  </a:ext>
                </a:extLst>
              </p:cNvPr>
              <p:cNvSpPr/>
              <p:nvPr/>
            </p:nvSpPr>
            <p:spPr>
              <a:xfrm>
                <a:off x="7410350" y="3753563"/>
                <a:ext cx="86145" cy="126293"/>
              </a:xfrm>
              <a:custGeom>
                <a:avLst/>
                <a:gdLst>
                  <a:gd name="connsiteX0" fmla="*/ 956 w 86145"/>
                  <a:gd name="connsiteY0" fmla="*/ 143 h 126293"/>
                  <a:gd name="connsiteX1" fmla="*/ 46676 w 86145"/>
                  <a:gd name="connsiteY1" fmla="*/ 60627 h 126293"/>
                  <a:gd name="connsiteX2" fmla="*/ 68870 w 86145"/>
                  <a:gd name="connsiteY2" fmla="*/ 91392 h 126293"/>
                  <a:gd name="connsiteX3" fmla="*/ 86110 w 86145"/>
                  <a:gd name="connsiteY3" fmla="*/ 125492 h 126293"/>
                  <a:gd name="connsiteX4" fmla="*/ 85824 w 86145"/>
                  <a:gd name="connsiteY4" fmla="*/ 126254 h 126293"/>
                  <a:gd name="connsiteX5" fmla="*/ 85253 w 86145"/>
                  <a:gd name="connsiteY5" fmla="*/ 126159 h 126293"/>
                  <a:gd name="connsiteX6" fmla="*/ 59916 w 86145"/>
                  <a:gd name="connsiteY6" fmla="*/ 97584 h 126293"/>
                  <a:gd name="connsiteX7" fmla="*/ 39533 w 86145"/>
                  <a:gd name="connsiteY7" fmla="*/ 65675 h 126293"/>
                  <a:gd name="connsiteX8" fmla="*/ 99 w 86145"/>
                  <a:gd name="connsiteY8" fmla="*/ 905 h 126293"/>
                  <a:gd name="connsiteX9" fmla="*/ 289 w 86145"/>
                  <a:gd name="connsiteY9" fmla="*/ 143 h 126293"/>
                  <a:gd name="connsiteX10" fmla="*/ 956 w 86145"/>
                  <a:gd name="connsiteY10" fmla="*/ 143 h 12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145" h="126293">
                    <a:moveTo>
                      <a:pt x="956" y="143"/>
                    </a:moveTo>
                    <a:cubicBezTo>
                      <a:pt x="16482" y="20145"/>
                      <a:pt x="31722" y="40338"/>
                      <a:pt x="46676" y="60627"/>
                    </a:cubicBezTo>
                    <a:cubicBezTo>
                      <a:pt x="54201" y="70818"/>
                      <a:pt x="62393" y="80438"/>
                      <a:pt x="68870" y="91392"/>
                    </a:cubicBezTo>
                    <a:cubicBezTo>
                      <a:pt x="75347" y="102251"/>
                      <a:pt x="81538" y="113300"/>
                      <a:pt x="86110" y="125492"/>
                    </a:cubicBezTo>
                    <a:cubicBezTo>
                      <a:pt x="86205" y="125778"/>
                      <a:pt x="86110" y="126063"/>
                      <a:pt x="85824" y="126254"/>
                    </a:cubicBezTo>
                    <a:cubicBezTo>
                      <a:pt x="85634" y="126349"/>
                      <a:pt x="85443" y="126254"/>
                      <a:pt x="85253" y="126159"/>
                    </a:cubicBezTo>
                    <a:cubicBezTo>
                      <a:pt x="75728" y="117396"/>
                      <a:pt x="67631" y="107585"/>
                      <a:pt x="59916" y="97584"/>
                    </a:cubicBezTo>
                    <a:cubicBezTo>
                      <a:pt x="52201" y="87582"/>
                      <a:pt x="46200" y="76343"/>
                      <a:pt x="39533" y="65675"/>
                    </a:cubicBezTo>
                    <a:cubicBezTo>
                      <a:pt x="26102" y="44244"/>
                      <a:pt x="12958" y="22622"/>
                      <a:pt x="99" y="905"/>
                    </a:cubicBezTo>
                    <a:cubicBezTo>
                      <a:pt x="-91" y="619"/>
                      <a:pt x="4" y="333"/>
                      <a:pt x="289" y="143"/>
                    </a:cubicBezTo>
                    <a:cubicBezTo>
                      <a:pt x="575" y="-48"/>
                      <a:pt x="861" y="-48"/>
                      <a:pt x="956" y="143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7" name="Freeform: Shape 199">
                <a:extLst>
                  <a:ext uri="{FF2B5EF4-FFF2-40B4-BE49-F238E27FC236}">
                    <a16:creationId xmlns:a16="http://schemas.microsoft.com/office/drawing/2014/main" id="{004058E1-42D5-4591-8203-BF714EC72679}"/>
                  </a:ext>
                </a:extLst>
              </p:cNvPr>
              <p:cNvSpPr/>
              <p:nvPr/>
            </p:nvSpPr>
            <p:spPr>
              <a:xfrm>
                <a:off x="6901525" y="3991319"/>
                <a:ext cx="71686" cy="84236"/>
              </a:xfrm>
              <a:custGeom>
                <a:avLst/>
                <a:gdLst>
                  <a:gd name="connsiteX0" fmla="*/ 861 w 71686"/>
                  <a:gd name="connsiteY0" fmla="*/ 36 h 84236"/>
                  <a:gd name="connsiteX1" fmla="*/ 48296 w 71686"/>
                  <a:gd name="connsiteY1" fmla="*/ 31659 h 84236"/>
                  <a:gd name="connsiteX2" fmla="*/ 65536 w 71686"/>
                  <a:gd name="connsiteY2" fmla="*/ 55185 h 84236"/>
                  <a:gd name="connsiteX3" fmla="*/ 71632 w 71686"/>
                  <a:gd name="connsiteY3" fmla="*/ 83665 h 84236"/>
                  <a:gd name="connsiteX4" fmla="*/ 71060 w 71686"/>
                  <a:gd name="connsiteY4" fmla="*/ 84237 h 84236"/>
                  <a:gd name="connsiteX5" fmla="*/ 70584 w 71686"/>
                  <a:gd name="connsiteY5" fmla="*/ 83951 h 84236"/>
                  <a:gd name="connsiteX6" fmla="*/ 55916 w 71686"/>
                  <a:gd name="connsiteY6" fmla="*/ 60234 h 84236"/>
                  <a:gd name="connsiteX7" fmla="*/ 41628 w 71686"/>
                  <a:gd name="connsiteY7" fmla="*/ 37279 h 84236"/>
                  <a:gd name="connsiteX8" fmla="*/ 290 w 71686"/>
                  <a:gd name="connsiteY8" fmla="*/ 1083 h 84236"/>
                  <a:gd name="connsiteX9" fmla="*/ 99 w 71686"/>
                  <a:gd name="connsiteY9" fmla="*/ 321 h 84236"/>
                  <a:gd name="connsiteX10" fmla="*/ 861 w 71686"/>
                  <a:gd name="connsiteY10" fmla="*/ 36 h 84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86" h="84236">
                    <a:moveTo>
                      <a:pt x="861" y="36"/>
                    </a:moveTo>
                    <a:cubicBezTo>
                      <a:pt x="18673" y="6513"/>
                      <a:pt x="35056" y="17466"/>
                      <a:pt x="48296" y="31659"/>
                    </a:cubicBezTo>
                    <a:cubicBezTo>
                      <a:pt x="54868" y="38707"/>
                      <a:pt x="61631" y="46137"/>
                      <a:pt x="65536" y="55185"/>
                    </a:cubicBezTo>
                    <a:cubicBezTo>
                      <a:pt x="69441" y="64139"/>
                      <a:pt x="72108" y="73759"/>
                      <a:pt x="71632" y="83665"/>
                    </a:cubicBezTo>
                    <a:cubicBezTo>
                      <a:pt x="71632" y="83951"/>
                      <a:pt x="71346" y="84237"/>
                      <a:pt x="71060" y="84237"/>
                    </a:cubicBezTo>
                    <a:cubicBezTo>
                      <a:pt x="70870" y="84237"/>
                      <a:pt x="70679" y="84141"/>
                      <a:pt x="70584" y="83951"/>
                    </a:cubicBezTo>
                    <a:cubicBezTo>
                      <a:pt x="65250" y="75759"/>
                      <a:pt x="60869" y="67854"/>
                      <a:pt x="55916" y="60234"/>
                    </a:cubicBezTo>
                    <a:cubicBezTo>
                      <a:pt x="51058" y="52709"/>
                      <a:pt x="47153" y="44517"/>
                      <a:pt x="41628" y="37279"/>
                    </a:cubicBezTo>
                    <a:cubicBezTo>
                      <a:pt x="30674" y="22800"/>
                      <a:pt x="16673" y="10323"/>
                      <a:pt x="290" y="1083"/>
                    </a:cubicBezTo>
                    <a:cubicBezTo>
                      <a:pt x="4" y="893"/>
                      <a:pt x="-91" y="607"/>
                      <a:pt x="99" y="321"/>
                    </a:cubicBezTo>
                    <a:cubicBezTo>
                      <a:pt x="385" y="36"/>
                      <a:pt x="671" y="-60"/>
                      <a:pt x="861" y="36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8" name="Freeform: Shape 200">
                <a:extLst>
                  <a:ext uri="{FF2B5EF4-FFF2-40B4-BE49-F238E27FC236}">
                    <a16:creationId xmlns:a16="http://schemas.microsoft.com/office/drawing/2014/main" id="{23C5E8A7-B424-42A0-AF1F-4B0FB1006EFE}"/>
                  </a:ext>
                </a:extLst>
              </p:cNvPr>
              <p:cNvSpPr/>
              <p:nvPr/>
            </p:nvSpPr>
            <p:spPr>
              <a:xfrm>
                <a:off x="7204875" y="3912810"/>
                <a:ext cx="397778" cy="47995"/>
              </a:xfrm>
              <a:custGeom>
                <a:avLst/>
                <a:gdLst>
                  <a:gd name="connsiteX0" fmla="*/ 691 w 397778"/>
                  <a:gd name="connsiteY0" fmla="*/ 25205 h 47995"/>
                  <a:gd name="connsiteX1" fmla="*/ 101752 w 397778"/>
                  <a:gd name="connsiteY1" fmla="*/ 41493 h 47995"/>
                  <a:gd name="connsiteX2" fmla="*/ 152329 w 397778"/>
                  <a:gd name="connsiteY2" fmla="*/ 38826 h 47995"/>
                  <a:gd name="connsiteX3" fmla="*/ 200812 w 397778"/>
                  <a:gd name="connsiteY3" fmla="*/ 24443 h 47995"/>
                  <a:gd name="connsiteX4" fmla="*/ 249484 w 397778"/>
                  <a:gd name="connsiteY4" fmla="*/ 6441 h 47995"/>
                  <a:gd name="connsiteX5" fmla="*/ 301967 w 397778"/>
                  <a:gd name="connsiteY5" fmla="*/ 250 h 47995"/>
                  <a:gd name="connsiteX6" fmla="*/ 397598 w 397778"/>
                  <a:gd name="connsiteY6" fmla="*/ 38826 h 47995"/>
                  <a:gd name="connsiteX7" fmla="*/ 397598 w 397778"/>
                  <a:gd name="connsiteY7" fmla="*/ 39588 h 47995"/>
                  <a:gd name="connsiteX8" fmla="*/ 396931 w 397778"/>
                  <a:gd name="connsiteY8" fmla="*/ 39683 h 47995"/>
                  <a:gd name="connsiteX9" fmla="*/ 301491 w 397778"/>
                  <a:gd name="connsiteY9" fmla="*/ 11108 h 47995"/>
                  <a:gd name="connsiteX10" fmla="*/ 276726 w 397778"/>
                  <a:gd name="connsiteY10" fmla="*/ 12346 h 47995"/>
                  <a:gd name="connsiteX11" fmla="*/ 252247 w 397778"/>
                  <a:gd name="connsiteY11" fmla="*/ 16918 h 47995"/>
                  <a:gd name="connsiteX12" fmla="*/ 203764 w 397778"/>
                  <a:gd name="connsiteY12" fmla="*/ 32730 h 47995"/>
                  <a:gd name="connsiteX13" fmla="*/ 153377 w 397778"/>
                  <a:gd name="connsiteY13" fmla="*/ 45970 h 47995"/>
                  <a:gd name="connsiteX14" fmla="*/ 101371 w 397778"/>
                  <a:gd name="connsiteY14" fmla="*/ 47017 h 47995"/>
                  <a:gd name="connsiteX15" fmla="*/ 406 w 397778"/>
                  <a:gd name="connsiteY15" fmla="*/ 26348 h 47995"/>
                  <a:gd name="connsiteX16" fmla="*/ 25 w 397778"/>
                  <a:gd name="connsiteY16" fmla="*/ 25681 h 47995"/>
                  <a:gd name="connsiteX17" fmla="*/ 691 w 397778"/>
                  <a:gd name="connsiteY17" fmla="*/ 25205 h 4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7778" h="47995">
                    <a:moveTo>
                      <a:pt x="691" y="25205"/>
                    </a:moveTo>
                    <a:cubicBezTo>
                      <a:pt x="34124" y="32635"/>
                      <a:pt x="67747" y="39969"/>
                      <a:pt x="101752" y="41493"/>
                    </a:cubicBezTo>
                    <a:cubicBezTo>
                      <a:pt x="118706" y="42445"/>
                      <a:pt x="135756" y="41683"/>
                      <a:pt x="152329" y="38826"/>
                    </a:cubicBezTo>
                    <a:cubicBezTo>
                      <a:pt x="168998" y="36159"/>
                      <a:pt x="184905" y="30634"/>
                      <a:pt x="200812" y="24443"/>
                    </a:cubicBezTo>
                    <a:cubicBezTo>
                      <a:pt x="216719" y="18252"/>
                      <a:pt x="232530" y="11394"/>
                      <a:pt x="249484" y="6441"/>
                    </a:cubicBezTo>
                    <a:cubicBezTo>
                      <a:pt x="266344" y="1488"/>
                      <a:pt x="284346" y="-798"/>
                      <a:pt x="301967" y="250"/>
                    </a:cubicBezTo>
                    <a:cubicBezTo>
                      <a:pt x="337210" y="2440"/>
                      <a:pt x="371881" y="15490"/>
                      <a:pt x="397598" y="38826"/>
                    </a:cubicBezTo>
                    <a:cubicBezTo>
                      <a:pt x="397789" y="39016"/>
                      <a:pt x="397884" y="39397"/>
                      <a:pt x="397598" y="39588"/>
                    </a:cubicBezTo>
                    <a:cubicBezTo>
                      <a:pt x="397408" y="39778"/>
                      <a:pt x="397122" y="39778"/>
                      <a:pt x="396931" y="39683"/>
                    </a:cubicBezTo>
                    <a:cubicBezTo>
                      <a:pt x="367880" y="21681"/>
                      <a:pt x="334829" y="11394"/>
                      <a:pt x="301491" y="11108"/>
                    </a:cubicBezTo>
                    <a:cubicBezTo>
                      <a:pt x="293204" y="10822"/>
                      <a:pt x="284917" y="11203"/>
                      <a:pt x="276726" y="12346"/>
                    </a:cubicBezTo>
                    <a:cubicBezTo>
                      <a:pt x="268534" y="13204"/>
                      <a:pt x="260343" y="14728"/>
                      <a:pt x="252247" y="16918"/>
                    </a:cubicBezTo>
                    <a:cubicBezTo>
                      <a:pt x="236054" y="21014"/>
                      <a:pt x="220052" y="27110"/>
                      <a:pt x="203764" y="32730"/>
                    </a:cubicBezTo>
                    <a:cubicBezTo>
                      <a:pt x="187572" y="38445"/>
                      <a:pt x="170713" y="43779"/>
                      <a:pt x="153377" y="45970"/>
                    </a:cubicBezTo>
                    <a:cubicBezTo>
                      <a:pt x="136042" y="48351"/>
                      <a:pt x="118611" y="48541"/>
                      <a:pt x="101371" y="47017"/>
                    </a:cubicBezTo>
                    <a:cubicBezTo>
                      <a:pt x="66890" y="43969"/>
                      <a:pt x="33457" y="35206"/>
                      <a:pt x="406" y="26348"/>
                    </a:cubicBezTo>
                    <a:cubicBezTo>
                      <a:pt x="120" y="26253"/>
                      <a:pt x="-71" y="25967"/>
                      <a:pt x="25" y="25681"/>
                    </a:cubicBezTo>
                    <a:cubicBezTo>
                      <a:pt x="120" y="25300"/>
                      <a:pt x="406" y="25205"/>
                      <a:pt x="691" y="25205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70" name="Graphic 1">
              <a:extLst>
                <a:ext uri="{FF2B5EF4-FFF2-40B4-BE49-F238E27FC236}">
                  <a16:creationId xmlns:a16="http://schemas.microsoft.com/office/drawing/2014/main" id="{12E54B03-B103-484E-AC88-34EA7D394095}"/>
                </a:ext>
              </a:extLst>
            </p:cNvPr>
            <p:cNvGrpSpPr/>
            <p:nvPr/>
          </p:nvGrpSpPr>
          <p:grpSpPr>
            <a:xfrm>
              <a:off x="6189058" y="3162106"/>
              <a:ext cx="1487044" cy="3154111"/>
              <a:chOff x="6189058" y="3162106"/>
              <a:chExt cx="1487044" cy="3154111"/>
            </a:xfrm>
          </p:grpSpPr>
          <p:sp>
            <p:nvSpPr>
              <p:cNvPr id="271" name="Freeform: Shape 202">
                <a:extLst>
                  <a:ext uri="{FF2B5EF4-FFF2-40B4-BE49-F238E27FC236}">
                    <a16:creationId xmlns:a16="http://schemas.microsoft.com/office/drawing/2014/main" id="{830386F3-0FD2-4BAA-AEAA-F3BC290B0408}"/>
                  </a:ext>
                </a:extLst>
              </p:cNvPr>
              <p:cNvSpPr/>
              <p:nvPr/>
            </p:nvSpPr>
            <p:spPr>
              <a:xfrm>
                <a:off x="6189058" y="4214234"/>
                <a:ext cx="140239" cy="230415"/>
              </a:xfrm>
              <a:custGeom>
                <a:avLst/>
                <a:gdLst>
                  <a:gd name="connsiteX0" fmla="*/ 137256 w 140239"/>
                  <a:gd name="connsiteY0" fmla="*/ 182505 h 230415"/>
                  <a:gd name="connsiteX1" fmla="*/ 127636 w 140239"/>
                  <a:gd name="connsiteY1" fmla="*/ 107543 h 230415"/>
                  <a:gd name="connsiteX2" fmla="*/ 89822 w 140239"/>
                  <a:gd name="connsiteY2" fmla="*/ 36296 h 230415"/>
                  <a:gd name="connsiteX3" fmla="*/ 52579 w 140239"/>
                  <a:gd name="connsiteY3" fmla="*/ 2387 h 230415"/>
                  <a:gd name="connsiteX4" fmla="*/ 1 w 140239"/>
                  <a:gd name="connsiteY4" fmla="*/ 11531 h 230415"/>
                  <a:gd name="connsiteX5" fmla="*/ 73153 w 140239"/>
                  <a:gd name="connsiteY5" fmla="*/ 230416 h 230415"/>
                  <a:gd name="connsiteX6" fmla="*/ 87536 w 140239"/>
                  <a:gd name="connsiteY6" fmla="*/ 228987 h 230415"/>
                  <a:gd name="connsiteX7" fmla="*/ 137256 w 140239"/>
                  <a:gd name="connsiteY7" fmla="*/ 182505 h 23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239" h="230415">
                    <a:moveTo>
                      <a:pt x="137256" y="182505"/>
                    </a:moveTo>
                    <a:cubicBezTo>
                      <a:pt x="144591" y="157930"/>
                      <a:pt x="137256" y="131356"/>
                      <a:pt x="127636" y="107543"/>
                    </a:cubicBezTo>
                    <a:cubicBezTo>
                      <a:pt x="117539" y="82587"/>
                      <a:pt x="104871" y="58680"/>
                      <a:pt x="89822" y="36296"/>
                    </a:cubicBezTo>
                    <a:cubicBezTo>
                      <a:pt x="80297" y="22104"/>
                      <a:pt x="68867" y="7816"/>
                      <a:pt x="52579" y="2387"/>
                    </a:cubicBezTo>
                    <a:cubicBezTo>
                      <a:pt x="34958" y="-3518"/>
                      <a:pt x="16860" y="2292"/>
                      <a:pt x="1" y="11531"/>
                    </a:cubicBezTo>
                    <a:cubicBezTo>
                      <a:pt x="-189" y="52203"/>
                      <a:pt x="29719" y="133070"/>
                      <a:pt x="73153" y="230416"/>
                    </a:cubicBezTo>
                    <a:cubicBezTo>
                      <a:pt x="78011" y="230416"/>
                      <a:pt x="82869" y="230034"/>
                      <a:pt x="87536" y="228987"/>
                    </a:cubicBezTo>
                    <a:cubicBezTo>
                      <a:pt x="110872" y="223653"/>
                      <a:pt x="130494" y="205269"/>
                      <a:pt x="137256" y="182505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2" name="Freeform: Shape 203">
                <a:extLst>
                  <a:ext uri="{FF2B5EF4-FFF2-40B4-BE49-F238E27FC236}">
                    <a16:creationId xmlns:a16="http://schemas.microsoft.com/office/drawing/2014/main" id="{A779FF0F-EAD1-494D-9A1E-5E464CA612A0}"/>
                  </a:ext>
                </a:extLst>
              </p:cNvPr>
              <p:cNvSpPr/>
              <p:nvPr/>
            </p:nvSpPr>
            <p:spPr>
              <a:xfrm>
                <a:off x="6431470" y="4792027"/>
                <a:ext cx="1244631" cy="1524190"/>
              </a:xfrm>
              <a:custGeom>
                <a:avLst/>
                <a:gdLst>
                  <a:gd name="connsiteX0" fmla="*/ 716661 w 1244631"/>
                  <a:gd name="connsiteY0" fmla="*/ 575405 h 1524190"/>
                  <a:gd name="connsiteX1" fmla="*/ 396526 w 1244631"/>
                  <a:gd name="connsiteY1" fmla="*/ 362903 h 1524190"/>
                  <a:gd name="connsiteX2" fmla="*/ 0 w 1244631"/>
                  <a:gd name="connsiteY2" fmla="*/ 0 h 1524190"/>
                  <a:gd name="connsiteX3" fmla="*/ 110109 w 1244631"/>
                  <a:gd name="connsiteY3" fmla="*/ 222218 h 1524190"/>
                  <a:gd name="connsiteX4" fmla="*/ 592169 w 1244631"/>
                  <a:gd name="connsiteY4" fmla="*/ 658749 h 1524190"/>
                  <a:gd name="connsiteX5" fmla="*/ 964216 w 1244631"/>
                  <a:gd name="connsiteY5" fmla="*/ 1524190 h 1524190"/>
                  <a:gd name="connsiteX6" fmla="*/ 1244632 w 1244631"/>
                  <a:gd name="connsiteY6" fmla="*/ 1524190 h 1524190"/>
                  <a:gd name="connsiteX7" fmla="*/ 895826 w 1244631"/>
                  <a:gd name="connsiteY7" fmla="*/ 866680 h 1524190"/>
                  <a:gd name="connsiteX8" fmla="*/ 716661 w 1244631"/>
                  <a:gd name="connsiteY8" fmla="*/ 575405 h 152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31" h="1524190">
                    <a:moveTo>
                      <a:pt x="716661" y="575405"/>
                    </a:moveTo>
                    <a:cubicBezTo>
                      <a:pt x="626840" y="483489"/>
                      <a:pt x="506158" y="429958"/>
                      <a:pt x="396526" y="362903"/>
                    </a:cubicBezTo>
                    <a:cubicBezTo>
                      <a:pt x="242697" y="268891"/>
                      <a:pt x="107823" y="144494"/>
                      <a:pt x="0" y="0"/>
                    </a:cubicBezTo>
                    <a:cubicBezTo>
                      <a:pt x="42577" y="84296"/>
                      <a:pt x="82201" y="162496"/>
                      <a:pt x="110109" y="222218"/>
                    </a:cubicBezTo>
                    <a:cubicBezTo>
                      <a:pt x="220218" y="457581"/>
                      <a:pt x="455581" y="571405"/>
                      <a:pt x="592169" y="658749"/>
                    </a:cubicBezTo>
                    <a:cubicBezTo>
                      <a:pt x="728853" y="746093"/>
                      <a:pt x="964216" y="1524190"/>
                      <a:pt x="964216" y="1524190"/>
                    </a:cubicBezTo>
                    <a:lnTo>
                      <a:pt x="1244632" y="1524190"/>
                    </a:lnTo>
                    <a:cubicBezTo>
                      <a:pt x="1119949" y="1309593"/>
                      <a:pt x="1003554" y="1090231"/>
                      <a:pt x="895826" y="866680"/>
                    </a:cubicBezTo>
                    <a:cubicBezTo>
                      <a:pt x="846106" y="763619"/>
                      <a:pt x="796766" y="657415"/>
                      <a:pt x="716661" y="575405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3" name="Freeform: Shape 204">
                <a:extLst>
                  <a:ext uri="{FF2B5EF4-FFF2-40B4-BE49-F238E27FC236}">
                    <a16:creationId xmlns:a16="http://schemas.microsoft.com/office/drawing/2014/main" id="{56150E80-6DE6-410A-80A7-D058C48DCB5C}"/>
                  </a:ext>
                </a:extLst>
              </p:cNvPr>
              <p:cNvSpPr/>
              <p:nvPr/>
            </p:nvSpPr>
            <p:spPr>
              <a:xfrm>
                <a:off x="6411893" y="3162106"/>
                <a:ext cx="116219" cy="142343"/>
              </a:xfrm>
              <a:custGeom>
                <a:avLst/>
                <a:gdLst>
                  <a:gd name="connsiteX0" fmla="*/ 115780 w 116219"/>
                  <a:gd name="connsiteY0" fmla="*/ 72488 h 142343"/>
                  <a:gd name="connsiteX1" fmla="*/ 94348 w 116219"/>
                  <a:gd name="connsiteY1" fmla="*/ 16576 h 142343"/>
                  <a:gd name="connsiteX2" fmla="*/ 58725 w 116219"/>
                  <a:gd name="connsiteY2" fmla="*/ 669 h 142343"/>
                  <a:gd name="connsiteX3" fmla="*/ 27102 w 116219"/>
                  <a:gd name="connsiteY3" fmla="*/ 7146 h 142343"/>
                  <a:gd name="connsiteX4" fmla="*/ 337 w 116219"/>
                  <a:gd name="connsiteY4" fmla="*/ 38674 h 142343"/>
                  <a:gd name="connsiteX5" fmla="*/ 1098 w 116219"/>
                  <a:gd name="connsiteY5" fmla="*/ 71154 h 142343"/>
                  <a:gd name="connsiteX6" fmla="*/ 24244 w 116219"/>
                  <a:gd name="connsiteY6" fmla="*/ 124304 h 142343"/>
                  <a:gd name="connsiteX7" fmla="*/ 78060 w 116219"/>
                  <a:gd name="connsiteY7" fmla="*/ 140496 h 142343"/>
                  <a:gd name="connsiteX8" fmla="*/ 115780 w 116219"/>
                  <a:gd name="connsiteY8" fmla="*/ 72488 h 14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19" h="142343">
                    <a:moveTo>
                      <a:pt x="115780" y="72488"/>
                    </a:moveTo>
                    <a:cubicBezTo>
                      <a:pt x="113493" y="52485"/>
                      <a:pt x="104826" y="34102"/>
                      <a:pt x="94348" y="16576"/>
                    </a:cubicBezTo>
                    <a:cubicBezTo>
                      <a:pt x="87014" y="4289"/>
                      <a:pt x="72726" y="-2188"/>
                      <a:pt x="58725" y="669"/>
                    </a:cubicBezTo>
                    <a:lnTo>
                      <a:pt x="27102" y="7146"/>
                    </a:lnTo>
                    <a:cubicBezTo>
                      <a:pt x="11957" y="10194"/>
                      <a:pt x="1098" y="23244"/>
                      <a:pt x="337" y="38674"/>
                    </a:cubicBezTo>
                    <a:cubicBezTo>
                      <a:pt x="-235" y="49533"/>
                      <a:pt x="-140" y="60391"/>
                      <a:pt x="1098" y="71154"/>
                    </a:cubicBezTo>
                    <a:cubicBezTo>
                      <a:pt x="3480" y="90681"/>
                      <a:pt x="10528" y="110207"/>
                      <a:pt x="24244" y="124304"/>
                    </a:cubicBezTo>
                    <a:cubicBezTo>
                      <a:pt x="37960" y="138401"/>
                      <a:pt x="59201" y="146116"/>
                      <a:pt x="78060" y="140496"/>
                    </a:cubicBezTo>
                    <a:cubicBezTo>
                      <a:pt x="105112" y="132591"/>
                      <a:pt x="118923" y="100491"/>
                      <a:pt x="115780" y="72488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279" name="Graphic 1">
            <a:extLst>
              <a:ext uri="{FF2B5EF4-FFF2-40B4-BE49-F238E27FC236}">
                <a16:creationId xmlns:a16="http://schemas.microsoft.com/office/drawing/2014/main" id="{D71F0674-3D01-4922-BF57-45535E948527}"/>
              </a:ext>
            </a:extLst>
          </p:cNvPr>
          <p:cNvGrpSpPr/>
          <p:nvPr/>
        </p:nvGrpSpPr>
        <p:grpSpPr>
          <a:xfrm rot="10800000">
            <a:off x="7776382" y="-1674339"/>
            <a:ext cx="1809262" cy="3191373"/>
            <a:chOff x="6189058" y="3162106"/>
            <a:chExt cx="1730882" cy="3154111"/>
          </a:xfrm>
        </p:grpSpPr>
        <p:sp>
          <p:nvSpPr>
            <p:cNvPr id="280" name="Freeform: Shape 194">
              <a:extLst>
                <a:ext uri="{FF2B5EF4-FFF2-40B4-BE49-F238E27FC236}">
                  <a16:creationId xmlns:a16="http://schemas.microsoft.com/office/drawing/2014/main" id="{8FAF6DF3-5C42-45AE-A86C-4766BCDA3AD8}"/>
                </a:ext>
              </a:extLst>
            </p:cNvPr>
            <p:cNvSpPr/>
            <p:nvPr/>
          </p:nvSpPr>
          <p:spPr>
            <a:xfrm>
              <a:off x="7809071" y="5030533"/>
              <a:ext cx="110869" cy="227171"/>
            </a:xfrm>
            <a:custGeom>
              <a:avLst/>
              <a:gdLst>
                <a:gd name="connsiteX0" fmla="*/ 0 w 110870"/>
                <a:gd name="connsiteY0" fmla="*/ 163258 h 227171"/>
                <a:gd name="connsiteX1" fmla="*/ 110871 w 110870"/>
                <a:gd name="connsiteY1" fmla="*/ 227171 h 227171"/>
                <a:gd name="connsiteX2" fmla="*/ 102965 w 110870"/>
                <a:gd name="connsiteY2" fmla="*/ 173545 h 227171"/>
                <a:gd name="connsiteX3" fmla="*/ 106108 w 110870"/>
                <a:gd name="connsiteY3" fmla="*/ 0 h 227171"/>
                <a:gd name="connsiteX4" fmla="*/ 105251 w 110870"/>
                <a:gd name="connsiteY4" fmla="*/ 2572 h 227171"/>
                <a:gd name="connsiteX5" fmla="*/ 0 w 110870"/>
                <a:gd name="connsiteY5" fmla="*/ 163258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870" h="227171">
                  <a:moveTo>
                    <a:pt x="0" y="163258"/>
                  </a:moveTo>
                  <a:cubicBezTo>
                    <a:pt x="36957" y="184594"/>
                    <a:pt x="73914" y="205930"/>
                    <a:pt x="110871" y="227171"/>
                  </a:cubicBezTo>
                  <a:cubicBezTo>
                    <a:pt x="104584" y="204121"/>
                    <a:pt x="101632" y="185738"/>
                    <a:pt x="102965" y="173545"/>
                  </a:cubicBezTo>
                  <a:cubicBezTo>
                    <a:pt x="106489" y="140208"/>
                    <a:pt x="107347" y="78105"/>
                    <a:pt x="106108" y="0"/>
                  </a:cubicBezTo>
                  <a:cubicBezTo>
                    <a:pt x="105823" y="857"/>
                    <a:pt x="105537" y="1714"/>
                    <a:pt x="105251" y="2572"/>
                  </a:cubicBezTo>
                  <a:cubicBezTo>
                    <a:pt x="83153" y="63532"/>
                    <a:pt x="49530" y="121634"/>
                    <a:pt x="0" y="163258"/>
                  </a:cubicBezTo>
                  <a:close/>
                </a:path>
              </a:pathLst>
            </a:custGeom>
            <a:solidFill>
              <a:srgbClr val="E59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81" name="Graphic 1">
              <a:extLst>
                <a:ext uri="{FF2B5EF4-FFF2-40B4-BE49-F238E27FC236}">
                  <a16:creationId xmlns:a16="http://schemas.microsoft.com/office/drawing/2014/main" id="{64C4F8F2-C890-4159-861C-4D5BD617CA04}"/>
                </a:ext>
              </a:extLst>
            </p:cNvPr>
            <p:cNvGrpSpPr/>
            <p:nvPr/>
          </p:nvGrpSpPr>
          <p:grpSpPr>
            <a:xfrm>
              <a:off x="6740616" y="3670041"/>
              <a:ext cx="862038" cy="405515"/>
              <a:chOff x="6740616" y="3670041"/>
              <a:chExt cx="862038" cy="405515"/>
            </a:xfrm>
            <a:solidFill>
              <a:srgbClr val="D17A66"/>
            </a:solidFill>
          </p:grpSpPr>
          <p:sp>
            <p:nvSpPr>
              <p:cNvPr id="286" name="Freeform: Shape 196">
                <a:extLst>
                  <a:ext uri="{FF2B5EF4-FFF2-40B4-BE49-F238E27FC236}">
                    <a16:creationId xmlns:a16="http://schemas.microsoft.com/office/drawing/2014/main" id="{1A01019B-D860-4970-B4D0-57AC2DAB1BDE}"/>
                  </a:ext>
                </a:extLst>
              </p:cNvPr>
              <p:cNvSpPr/>
              <p:nvPr/>
            </p:nvSpPr>
            <p:spPr>
              <a:xfrm>
                <a:off x="6740616" y="3670041"/>
                <a:ext cx="131791" cy="319349"/>
              </a:xfrm>
              <a:custGeom>
                <a:avLst/>
                <a:gdLst>
                  <a:gd name="connsiteX0" fmla="*/ 988 w 131791"/>
                  <a:gd name="connsiteY0" fmla="*/ 321 h 319349"/>
                  <a:gd name="connsiteX1" fmla="*/ 69854 w 131791"/>
                  <a:gd name="connsiteY1" fmla="*/ 158055 h 319349"/>
                  <a:gd name="connsiteX2" fmla="*/ 103572 w 131791"/>
                  <a:gd name="connsiteY2" fmla="*/ 237208 h 319349"/>
                  <a:gd name="connsiteX3" fmla="*/ 131767 w 131791"/>
                  <a:gd name="connsiteY3" fmla="*/ 318647 h 319349"/>
                  <a:gd name="connsiteX4" fmla="*/ 131385 w 131791"/>
                  <a:gd name="connsiteY4" fmla="*/ 319314 h 319349"/>
                  <a:gd name="connsiteX5" fmla="*/ 130719 w 131791"/>
                  <a:gd name="connsiteY5" fmla="*/ 319028 h 319349"/>
                  <a:gd name="connsiteX6" fmla="*/ 93571 w 131791"/>
                  <a:gd name="connsiteY6" fmla="*/ 241304 h 319349"/>
                  <a:gd name="connsiteX7" fmla="*/ 61853 w 131791"/>
                  <a:gd name="connsiteY7" fmla="*/ 161294 h 319349"/>
                  <a:gd name="connsiteX8" fmla="*/ 36 w 131791"/>
                  <a:gd name="connsiteY8" fmla="*/ 703 h 319349"/>
                  <a:gd name="connsiteX9" fmla="*/ 321 w 131791"/>
                  <a:gd name="connsiteY9" fmla="*/ 36 h 319349"/>
                  <a:gd name="connsiteX10" fmla="*/ 988 w 131791"/>
                  <a:gd name="connsiteY10" fmla="*/ 321 h 3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91" h="319349">
                    <a:moveTo>
                      <a:pt x="988" y="321"/>
                    </a:moveTo>
                    <a:cubicBezTo>
                      <a:pt x="24229" y="52804"/>
                      <a:pt x="47185" y="105382"/>
                      <a:pt x="69854" y="158055"/>
                    </a:cubicBezTo>
                    <a:cubicBezTo>
                      <a:pt x="81284" y="184345"/>
                      <a:pt x="93285" y="210443"/>
                      <a:pt x="103572" y="237208"/>
                    </a:cubicBezTo>
                    <a:cubicBezTo>
                      <a:pt x="113574" y="264069"/>
                      <a:pt x="123766" y="290929"/>
                      <a:pt x="131767" y="318647"/>
                    </a:cubicBezTo>
                    <a:cubicBezTo>
                      <a:pt x="131862" y="318933"/>
                      <a:pt x="131671" y="319219"/>
                      <a:pt x="131385" y="319314"/>
                    </a:cubicBezTo>
                    <a:cubicBezTo>
                      <a:pt x="131100" y="319409"/>
                      <a:pt x="130909" y="319314"/>
                      <a:pt x="130719" y="319028"/>
                    </a:cubicBezTo>
                    <a:cubicBezTo>
                      <a:pt x="117003" y="293692"/>
                      <a:pt x="105382" y="267403"/>
                      <a:pt x="93571" y="241304"/>
                    </a:cubicBezTo>
                    <a:cubicBezTo>
                      <a:pt x="82046" y="215015"/>
                      <a:pt x="72235" y="188059"/>
                      <a:pt x="61853" y="161294"/>
                    </a:cubicBezTo>
                    <a:cubicBezTo>
                      <a:pt x="40993" y="107859"/>
                      <a:pt x="20324" y="54328"/>
                      <a:pt x="36" y="703"/>
                    </a:cubicBezTo>
                    <a:cubicBezTo>
                      <a:pt x="-59" y="417"/>
                      <a:pt x="36" y="131"/>
                      <a:pt x="321" y="36"/>
                    </a:cubicBezTo>
                    <a:cubicBezTo>
                      <a:pt x="607" y="-60"/>
                      <a:pt x="893" y="36"/>
                      <a:pt x="988" y="32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7" name="Freeform: Shape 197">
                <a:extLst>
                  <a:ext uri="{FF2B5EF4-FFF2-40B4-BE49-F238E27FC236}">
                    <a16:creationId xmlns:a16="http://schemas.microsoft.com/office/drawing/2014/main" id="{27952309-6417-4FE5-9566-41C645C45518}"/>
                  </a:ext>
                </a:extLst>
              </p:cNvPr>
              <p:cNvSpPr/>
              <p:nvPr/>
            </p:nvSpPr>
            <p:spPr>
              <a:xfrm>
                <a:off x="7072519" y="3696461"/>
                <a:ext cx="126035" cy="211301"/>
              </a:xfrm>
              <a:custGeom>
                <a:avLst/>
                <a:gdLst>
                  <a:gd name="connsiteX0" fmla="*/ 1031 w 126035"/>
                  <a:gd name="connsiteY0" fmla="*/ 381 h 211301"/>
                  <a:gd name="connsiteX1" fmla="*/ 66754 w 126035"/>
                  <a:gd name="connsiteY1" fmla="*/ 103537 h 211301"/>
                  <a:gd name="connsiteX2" fmla="*/ 98948 w 126035"/>
                  <a:gd name="connsiteY2" fmla="*/ 155543 h 211301"/>
                  <a:gd name="connsiteX3" fmla="*/ 125999 w 126035"/>
                  <a:gd name="connsiteY3" fmla="*/ 210598 h 211301"/>
                  <a:gd name="connsiteX4" fmla="*/ 125714 w 126035"/>
                  <a:gd name="connsiteY4" fmla="*/ 211265 h 211301"/>
                  <a:gd name="connsiteX5" fmla="*/ 125047 w 126035"/>
                  <a:gd name="connsiteY5" fmla="*/ 211074 h 211301"/>
                  <a:gd name="connsiteX6" fmla="*/ 89614 w 126035"/>
                  <a:gd name="connsiteY6" fmla="*/ 160973 h 211301"/>
                  <a:gd name="connsiteX7" fmla="*/ 59324 w 126035"/>
                  <a:gd name="connsiteY7" fmla="*/ 107823 h 211301"/>
                  <a:gd name="connsiteX8" fmla="*/ 79 w 126035"/>
                  <a:gd name="connsiteY8" fmla="*/ 762 h 211301"/>
                  <a:gd name="connsiteX9" fmla="*/ 269 w 126035"/>
                  <a:gd name="connsiteY9" fmla="*/ 0 h 211301"/>
                  <a:gd name="connsiteX10" fmla="*/ 1031 w 126035"/>
                  <a:gd name="connsiteY10" fmla="*/ 381 h 2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035" h="211301">
                    <a:moveTo>
                      <a:pt x="1031" y="381"/>
                    </a:moveTo>
                    <a:cubicBezTo>
                      <a:pt x="23225" y="34671"/>
                      <a:pt x="45132" y="69056"/>
                      <a:pt x="66754" y="103537"/>
                    </a:cubicBezTo>
                    <a:cubicBezTo>
                      <a:pt x="77708" y="120777"/>
                      <a:pt x="89138" y="137636"/>
                      <a:pt x="98948" y="155543"/>
                    </a:cubicBezTo>
                    <a:cubicBezTo>
                      <a:pt x="108759" y="173450"/>
                      <a:pt x="118094" y="191548"/>
                      <a:pt x="125999" y="210598"/>
                    </a:cubicBezTo>
                    <a:cubicBezTo>
                      <a:pt x="126095" y="210884"/>
                      <a:pt x="125999" y="211169"/>
                      <a:pt x="125714" y="211265"/>
                    </a:cubicBezTo>
                    <a:cubicBezTo>
                      <a:pt x="125523" y="211360"/>
                      <a:pt x="125238" y="211265"/>
                      <a:pt x="125047" y="211074"/>
                    </a:cubicBezTo>
                    <a:cubicBezTo>
                      <a:pt x="112093" y="195072"/>
                      <a:pt x="100663" y="178118"/>
                      <a:pt x="89614" y="160973"/>
                    </a:cubicBezTo>
                    <a:cubicBezTo>
                      <a:pt x="78565" y="143828"/>
                      <a:pt x="69230" y="125635"/>
                      <a:pt x="59324" y="107823"/>
                    </a:cubicBezTo>
                    <a:cubicBezTo>
                      <a:pt x="39322" y="72295"/>
                      <a:pt x="19605" y="36576"/>
                      <a:pt x="79" y="762"/>
                    </a:cubicBezTo>
                    <a:cubicBezTo>
                      <a:pt x="-112" y="476"/>
                      <a:pt x="79" y="191"/>
                      <a:pt x="269" y="0"/>
                    </a:cubicBezTo>
                    <a:cubicBezTo>
                      <a:pt x="555" y="95"/>
                      <a:pt x="841" y="95"/>
                      <a:pt x="1031" y="38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8" name="Freeform: Shape 198">
                <a:extLst>
                  <a:ext uri="{FF2B5EF4-FFF2-40B4-BE49-F238E27FC236}">
                    <a16:creationId xmlns:a16="http://schemas.microsoft.com/office/drawing/2014/main" id="{C3813EDE-3BD6-4261-9601-6BD50064132F}"/>
                  </a:ext>
                </a:extLst>
              </p:cNvPr>
              <p:cNvSpPr/>
              <p:nvPr/>
            </p:nvSpPr>
            <p:spPr>
              <a:xfrm>
                <a:off x="7410350" y="3753563"/>
                <a:ext cx="86145" cy="126293"/>
              </a:xfrm>
              <a:custGeom>
                <a:avLst/>
                <a:gdLst>
                  <a:gd name="connsiteX0" fmla="*/ 956 w 86145"/>
                  <a:gd name="connsiteY0" fmla="*/ 143 h 126293"/>
                  <a:gd name="connsiteX1" fmla="*/ 46676 w 86145"/>
                  <a:gd name="connsiteY1" fmla="*/ 60627 h 126293"/>
                  <a:gd name="connsiteX2" fmla="*/ 68870 w 86145"/>
                  <a:gd name="connsiteY2" fmla="*/ 91392 h 126293"/>
                  <a:gd name="connsiteX3" fmla="*/ 86110 w 86145"/>
                  <a:gd name="connsiteY3" fmla="*/ 125492 h 126293"/>
                  <a:gd name="connsiteX4" fmla="*/ 85824 w 86145"/>
                  <a:gd name="connsiteY4" fmla="*/ 126254 h 126293"/>
                  <a:gd name="connsiteX5" fmla="*/ 85253 w 86145"/>
                  <a:gd name="connsiteY5" fmla="*/ 126159 h 126293"/>
                  <a:gd name="connsiteX6" fmla="*/ 59916 w 86145"/>
                  <a:gd name="connsiteY6" fmla="*/ 97584 h 126293"/>
                  <a:gd name="connsiteX7" fmla="*/ 39533 w 86145"/>
                  <a:gd name="connsiteY7" fmla="*/ 65675 h 126293"/>
                  <a:gd name="connsiteX8" fmla="*/ 99 w 86145"/>
                  <a:gd name="connsiteY8" fmla="*/ 905 h 126293"/>
                  <a:gd name="connsiteX9" fmla="*/ 289 w 86145"/>
                  <a:gd name="connsiteY9" fmla="*/ 143 h 126293"/>
                  <a:gd name="connsiteX10" fmla="*/ 956 w 86145"/>
                  <a:gd name="connsiteY10" fmla="*/ 143 h 12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145" h="126293">
                    <a:moveTo>
                      <a:pt x="956" y="143"/>
                    </a:moveTo>
                    <a:cubicBezTo>
                      <a:pt x="16482" y="20145"/>
                      <a:pt x="31722" y="40338"/>
                      <a:pt x="46676" y="60627"/>
                    </a:cubicBezTo>
                    <a:cubicBezTo>
                      <a:pt x="54201" y="70818"/>
                      <a:pt x="62393" y="80438"/>
                      <a:pt x="68870" y="91392"/>
                    </a:cubicBezTo>
                    <a:cubicBezTo>
                      <a:pt x="75347" y="102251"/>
                      <a:pt x="81538" y="113300"/>
                      <a:pt x="86110" y="125492"/>
                    </a:cubicBezTo>
                    <a:cubicBezTo>
                      <a:pt x="86205" y="125778"/>
                      <a:pt x="86110" y="126063"/>
                      <a:pt x="85824" y="126254"/>
                    </a:cubicBezTo>
                    <a:cubicBezTo>
                      <a:pt x="85634" y="126349"/>
                      <a:pt x="85443" y="126254"/>
                      <a:pt x="85253" y="126159"/>
                    </a:cubicBezTo>
                    <a:cubicBezTo>
                      <a:pt x="75728" y="117396"/>
                      <a:pt x="67631" y="107585"/>
                      <a:pt x="59916" y="97584"/>
                    </a:cubicBezTo>
                    <a:cubicBezTo>
                      <a:pt x="52201" y="87582"/>
                      <a:pt x="46200" y="76343"/>
                      <a:pt x="39533" y="65675"/>
                    </a:cubicBezTo>
                    <a:cubicBezTo>
                      <a:pt x="26102" y="44244"/>
                      <a:pt x="12958" y="22622"/>
                      <a:pt x="99" y="905"/>
                    </a:cubicBezTo>
                    <a:cubicBezTo>
                      <a:pt x="-91" y="619"/>
                      <a:pt x="4" y="333"/>
                      <a:pt x="289" y="143"/>
                    </a:cubicBezTo>
                    <a:cubicBezTo>
                      <a:pt x="575" y="-48"/>
                      <a:pt x="861" y="-48"/>
                      <a:pt x="956" y="143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9" name="Freeform: Shape 199">
                <a:extLst>
                  <a:ext uri="{FF2B5EF4-FFF2-40B4-BE49-F238E27FC236}">
                    <a16:creationId xmlns:a16="http://schemas.microsoft.com/office/drawing/2014/main" id="{DF250363-865D-4E0E-A4B5-05FC12353BC2}"/>
                  </a:ext>
                </a:extLst>
              </p:cNvPr>
              <p:cNvSpPr/>
              <p:nvPr/>
            </p:nvSpPr>
            <p:spPr>
              <a:xfrm>
                <a:off x="6901525" y="3991319"/>
                <a:ext cx="71686" cy="84236"/>
              </a:xfrm>
              <a:custGeom>
                <a:avLst/>
                <a:gdLst>
                  <a:gd name="connsiteX0" fmla="*/ 861 w 71686"/>
                  <a:gd name="connsiteY0" fmla="*/ 36 h 84236"/>
                  <a:gd name="connsiteX1" fmla="*/ 48296 w 71686"/>
                  <a:gd name="connsiteY1" fmla="*/ 31659 h 84236"/>
                  <a:gd name="connsiteX2" fmla="*/ 65536 w 71686"/>
                  <a:gd name="connsiteY2" fmla="*/ 55185 h 84236"/>
                  <a:gd name="connsiteX3" fmla="*/ 71632 w 71686"/>
                  <a:gd name="connsiteY3" fmla="*/ 83665 h 84236"/>
                  <a:gd name="connsiteX4" fmla="*/ 71060 w 71686"/>
                  <a:gd name="connsiteY4" fmla="*/ 84237 h 84236"/>
                  <a:gd name="connsiteX5" fmla="*/ 70584 w 71686"/>
                  <a:gd name="connsiteY5" fmla="*/ 83951 h 84236"/>
                  <a:gd name="connsiteX6" fmla="*/ 55916 w 71686"/>
                  <a:gd name="connsiteY6" fmla="*/ 60234 h 84236"/>
                  <a:gd name="connsiteX7" fmla="*/ 41628 w 71686"/>
                  <a:gd name="connsiteY7" fmla="*/ 37279 h 84236"/>
                  <a:gd name="connsiteX8" fmla="*/ 290 w 71686"/>
                  <a:gd name="connsiteY8" fmla="*/ 1083 h 84236"/>
                  <a:gd name="connsiteX9" fmla="*/ 99 w 71686"/>
                  <a:gd name="connsiteY9" fmla="*/ 321 h 84236"/>
                  <a:gd name="connsiteX10" fmla="*/ 861 w 71686"/>
                  <a:gd name="connsiteY10" fmla="*/ 36 h 84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86" h="84236">
                    <a:moveTo>
                      <a:pt x="861" y="36"/>
                    </a:moveTo>
                    <a:cubicBezTo>
                      <a:pt x="18673" y="6513"/>
                      <a:pt x="35056" y="17466"/>
                      <a:pt x="48296" y="31659"/>
                    </a:cubicBezTo>
                    <a:cubicBezTo>
                      <a:pt x="54868" y="38707"/>
                      <a:pt x="61631" y="46137"/>
                      <a:pt x="65536" y="55185"/>
                    </a:cubicBezTo>
                    <a:cubicBezTo>
                      <a:pt x="69441" y="64139"/>
                      <a:pt x="72108" y="73759"/>
                      <a:pt x="71632" y="83665"/>
                    </a:cubicBezTo>
                    <a:cubicBezTo>
                      <a:pt x="71632" y="83951"/>
                      <a:pt x="71346" y="84237"/>
                      <a:pt x="71060" y="84237"/>
                    </a:cubicBezTo>
                    <a:cubicBezTo>
                      <a:pt x="70870" y="84237"/>
                      <a:pt x="70679" y="84141"/>
                      <a:pt x="70584" y="83951"/>
                    </a:cubicBezTo>
                    <a:cubicBezTo>
                      <a:pt x="65250" y="75759"/>
                      <a:pt x="60869" y="67854"/>
                      <a:pt x="55916" y="60234"/>
                    </a:cubicBezTo>
                    <a:cubicBezTo>
                      <a:pt x="51058" y="52709"/>
                      <a:pt x="47153" y="44517"/>
                      <a:pt x="41628" y="37279"/>
                    </a:cubicBezTo>
                    <a:cubicBezTo>
                      <a:pt x="30674" y="22800"/>
                      <a:pt x="16673" y="10323"/>
                      <a:pt x="290" y="1083"/>
                    </a:cubicBezTo>
                    <a:cubicBezTo>
                      <a:pt x="4" y="893"/>
                      <a:pt x="-91" y="607"/>
                      <a:pt x="99" y="321"/>
                    </a:cubicBezTo>
                    <a:cubicBezTo>
                      <a:pt x="385" y="36"/>
                      <a:pt x="671" y="-60"/>
                      <a:pt x="861" y="36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0" name="Freeform: Shape 200">
                <a:extLst>
                  <a:ext uri="{FF2B5EF4-FFF2-40B4-BE49-F238E27FC236}">
                    <a16:creationId xmlns:a16="http://schemas.microsoft.com/office/drawing/2014/main" id="{0DBF2986-5EE4-40A8-9D95-AD0E82D5840E}"/>
                  </a:ext>
                </a:extLst>
              </p:cNvPr>
              <p:cNvSpPr/>
              <p:nvPr/>
            </p:nvSpPr>
            <p:spPr>
              <a:xfrm>
                <a:off x="7204875" y="3912810"/>
                <a:ext cx="397778" cy="47995"/>
              </a:xfrm>
              <a:custGeom>
                <a:avLst/>
                <a:gdLst>
                  <a:gd name="connsiteX0" fmla="*/ 691 w 397778"/>
                  <a:gd name="connsiteY0" fmla="*/ 25205 h 47995"/>
                  <a:gd name="connsiteX1" fmla="*/ 101752 w 397778"/>
                  <a:gd name="connsiteY1" fmla="*/ 41493 h 47995"/>
                  <a:gd name="connsiteX2" fmla="*/ 152329 w 397778"/>
                  <a:gd name="connsiteY2" fmla="*/ 38826 h 47995"/>
                  <a:gd name="connsiteX3" fmla="*/ 200812 w 397778"/>
                  <a:gd name="connsiteY3" fmla="*/ 24443 h 47995"/>
                  <a:gd name="connsiteX4" fmla="*/ 249484 w 397778"/>
                  <a:gd name="connsiteY4" fmla="*/ 6441 h 47995"/>
                  <a:gd name="connsiteX5" fmla="*/ 301967 w 397778"/>
                  <a:gd name="connsiteY5" fmla="*/ 250 h 47995"/>
                  <a:gd name="connsiteX6" fmla="*/ 397598 w 397778"/>
                  <a:gd name="connsiteY6" fmla="*/ 38826 h 47995"/>
                  <a:gd name="connsiteX7" fmla="*/ 397598 w 397778"/>
                  <a:gd name="connsiteY7" fmla="*/ 39588 h 47995"/>
                  <a:gd name="connsiteX8" fmla="*/ 396931 w 397778"/>
                  <a:gd name="connsiteY8" fmla="*/ 39683 h 47995"/>
                  <a:gd name="connsiteX9" fmla="*/ 301491 w 397778"/>
                  <a:gd name="connsiteY9" fmla="*/ 11108 h 47995"/>
                  <a:gd name="connsiteX10" fmla="*/ 276726 w 397778"/>
                  <a:gd name="connsiteY10" fmla="*/ 12346 h 47995"/>
                  <a:gd name="connsiteX11" fmla="*/ 252247 w 397778"/>
                  <a:gd name="connsiteY11" fmla="*/ 16918 h 47995"/>
                  <a:gd name="connsiteX12" fmla="*/ 203764 w 397778"/>
                  <a:gd name="connsiteY12" fmla="*/ 32730 h 47995"/>
                  <a:gd name="connsiteX13" fmla="*/ 153377 w 397778"/>
                  <a:gd name="connsiteY13" fmla="*/ 45970 h 47995"/>
                  <a:gd name="connsiteX14" fmla="*/ 101371 w 397778"/>
                  <a:gd name="connsiteY14" fmla="*/ 47017 h 47995"/>
                  <a:gd name="connsiteX15" fmla="*/ 406 w 397778"/>
                  <a:gd name="connsiteY15" fmla="*/ 26348 h 47995"/>
                  <a:gd name="connsiteX16" fmla="*/ 25 w 397778"/>
                  <a:gd name="connsiteY16" fmla="*/ 25681 h 47995"/>
                  <a:gd name="connsiteX17" fmla="*/ 691 w 397778"/>
                  <a:gd name="connsiteY17" fmla="*/ 25205 h 4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7778" h="47995">
                    <a:moveTo>
                      <a:pt x="691" y="25205"/>
                    </a:moveTo>
                    <a:cubicBezTo>
                      <a:pt x="34124" y="32635"/>
                      <a:pt x="67747" y="39969"/>
                      <a:pt x="101752" y="41493"/>
                    </a:cubicBezTo>
                    <a:cubicBezTo>
                      <a:pt x="118706" y="42445"/>
                      <a:pt x="135756" y="41683"/>
                      <a:pt x="152329" y="38826"/>
                    </a:cubicBezTo>
                    <a:cubicBezTo>
                      <a:pt x="168998" y="36159"/>
                      <a:pt x="184905" y="30634"/>
                      <a:pt x="200812" y="24443"/>
                    </a:cubicBezTo>
                    <a:cubicBezTo>
                      <a:pt x="216719" y="18252"/>
                      <a:pt x="232530" y="11394"/>
                      <a:pt x="249484" y="6441"/>
                    </a:cubicBezTo>
                    <a:cubicBezTo>
                      <a:pt x="266344" y="1488"/>
                      <a:pt x="284346" y="-798"/>
                      <a:pt x="301967" y="250"/>
                    </a:cubicBezTo>
                    <a:cubicBezTo>
                      <a:pt x="337210" y="2440"/>
                      <a:pt x="371881" y="15490"/>
                      <a:pt x="397598" y="38826"/>
                    </a:cubicBezTo>
                    <a:cubicBezTo>
                      <a:pt x="397789" y="39016"/>
                      <a:pt x="397884" y="39397"/>
                      <a:pt x="397598" y="39588"/>
                    </a:cubicBezTo>
                    <a:cubicBezTo>
                      <a:pt x="397408" y="39778"/>
                      <a:pt x="397122" y="39778"/>
                      <a:pt x="396931" y="39683"/>
                    </a:cubicBezTo>
                    <a:cubicBezTo>
                      <a:pt x="367880" y="21681"/>
                      <a:pt x="334829" y="11394"/>
                      <a:pt x="301491" y="11108"/>
                    </a:cubicBezTo>
                    <a:cubicBezTo>
                      <a:pt x="293204" y="10822"/>
                      <a:pt x="284917" y="11203"/>
                      <a:pt x="276726" y="12346"/>
                    </a:cubicBezTo>
                    <a:cubicBezTo>
                      <a:pt x="268534" y="13204"/>
                      <a:pt x="260343" y="14728"/>
                      <a:pt x="252247" y="16918"/>
                    </a:cubicBezTo>
                    <a:cubicBezTo>
                      <a:pt x="236054" y="21014"/>
                      <a:pt x="220052" y="27110"/>
                      <a:pt x="203764" y="32730"/>
                    </a:cubicBezTo>
                    <a:cubicBezTo>
                      <a:pt x="187572" y="38445"/>
                      <a:pt x="170713" y="43779"/>
                      <a:pt x="153377" y="45970"/>
                    </a:cubicBezTo>
                    <a:cubicBezTo>
                      <a:pt x="136042" y="48351"/>
                      <a:pt x="118611" y="48541"/>
                      <a:pt x="101371" y="47017"/>
                    </a:cubicBezTo>
                    <a:cubicBezTo>
                      <a:pt x="66890" y="43969"/>
                      <a:pt x="33457" y="35206"/>
                      <a:pt x="406" y="26348"/>
                    </a:cubicBezTo>
                    <a:cubicBezTo>
                      <a:pt x="120" y="26253"/>
                      <a:pt x="-71" y="25967"/>
                      <a:pt x="25" y="25681"/>
                    </a:cubicBezTo>
                    <a:cubicBezTo>
                      <a:pt x="120" y="25300"/>
                      <a:pt x="406" y="25205"/>
                      <a:pt x="691" y="25205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82" name="Graphic 1">
              <a:extLst>
                <a:ext uri="{FF2B5EF4-FFF2-40B4-BE49-F238E27FC236}">
                  <a16:creationId xmlns:a16="http://schemas.microsoft.com/office/drawing/2014/main" id="{3FE6B1FF-47C3-4DD5-A6AB-2293516750EA}"/>
                </a:ext>
              </a:extLst>
            </p:cNvPr>
            <p:cNvGrpSpPr/>
            <p:nvPr/>
          </p:nvGrpSpPr>
          <p:grpSpPr>
            <a:xfrm>
              <a:off x="6189058" y="3162106"/>
              <a:ext cx="1487044" cy="3154111"/>
              <a:chOff x="6189058" y="3162106"/>
              <a:chExt cx="1487044" cy="3154111"/>
            </a:xfrm>
          </p:grpSpPr>
          <p:sp>
            <p:nvSpPr>
              <p:cNvPr id="283" name="Freeform: Shape 202">
                <a:extLst>
                  <a:ext uri="{FF2B5EF4-FFF2-40B4-BE49-F238E27FC236}">
                    <a16:creationId xmlns:a16="http://schemas.microsoft.com/office/drawing/2014/main" id="{ECF1DF42-F705-4925-9A75-DC1EEAD73137}"/>
                  </a:ext>
                </a:extLst>
              </p:cNvPr>
              <p:cNvSpPr/>
              <p:nvPr/>
            </p:nvSpPr>
            <p:spPr>
              <a:xfrm>
                <a:off x="6189058" y="4214234"/>
                <a:ext cx="140239" cy="230415"/>
              </a:xfrm>
              <a:custGeom>
                <a:avLst/>
                <a:gdLst>
                  <a:gd name="connsiteX0" fmla="*/ 137256 w 140239"/>
                  <a:gd name="connsiteY0" fmla="*/ 182505 h 230415"/>
                  <a:gd name="connsiteX1" fmla="*/ 127636 w 140239"/>
                  <a:gd name="connsiteY1" fmla="*/ 107543 h 230415"/>
                  <a:gd name="connsiteX2" fmla="*/ 89822 w 140239"/>
                  <a:gd name="connsiteY2" fmla="*/ 36296 h 230415"/>
                  <a:gd name="connsiteX3" fmla="*/ 52579 w 140239"/>
                  <a:gd name="connsiteY3" fmla="*/ 2387 h 230415"/>
                  <a:gd name="connsiteX4" fmla="*/ 1 w 140239"/>
                  <a:gd name="connsiteY4" fmla="*/ 11531 h 230415"/>
                  <a:gd name="connsiteX5" fmla="*/ 73153 w 140239"/>
                  <a:gd name="connsiteY5" fmla="*/ 230416 h 230415"/>
                  <a:gd name="connsiteX6" fmla="*/ 87536 w 140239"/>
                  <a:gd name="connsiteY6" fmla="*/ 228987 h 230415"/>
                  <a:gd name="connsiteX7" fmla="*/ 137256 w 140239"/>
                  <a:gd name="connsiteY7" fmla="*/ 182505 h 23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239" h="230415">
                    <a:moveTo>
                      <a:pt x="137256" y="182505"/>
                    </a:moveTo>
                    <a:cubicBezTo>
                      <a:pt x="144591" y="157930"/>
                      <a:pt x="137256" y="131356"/>
                      <a:pt x="127636" y="107543"/>
                    </a:cubicBezTo>
                    <a:cubicBezTo>
                      <a:pt x="117539" y="82587"/>
                      <a:pt x="104871" y="58680"/>
                      <a:pt x="89822" y="36296"/>
                    </a:cubicBezTo>
                    <a:cubicBezTo>
                      <a:pt x="80297" y="22104"/>
                      <a:pt x="68867" y="7816"/>
                      <a:pt x="52579" y="2387"/>
                    </a:cubicBezTo>
                    <a:cubicBezTo>
                      <a:pt x="34958" y="-3518"/>
                      <a:pt x="16860" y="2292"/>
                      <a:pt x="1" y="11531"/>
                    </a:cubicBezTo>
                    <a:cubicBezTo>
                      <a:pt x="-189" y="52203"/>
                      <a:pt x="29719" y="133070"/>
                      <a:pt x="73153" y="230416"/>
                    </a:cubicBezTo>
                    <a:cubicBezTo>
                      <a:pt x="78011" y="230416"/>
                      <a:pt x="82869" y="230034"/>
                      <a:pt x="87536" y="228987"/>
                    </a:cubicBezTo>
                    <a:cubicBezTo>
                      <a:pt x="110872" y="223653"/>
                      <a:pt x="130494" y="205269"/>
                      <a:pt x="137256" y="182505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4" name="Freeform: Shape 203">
                <a:extLst>
                  <a:ext uri="{FF2B5EF4-FFF2-40B4-BE49-F238E27FC236}">
                    <a16:creationId xmlns:a16="http://schemas.microsoft.com/office/drawing/2014/main" id="{1943CC77-A238-4D7C-9EEF-927E098233DB}"/>
                  </a:ext>
                </a:extLst>
              </p:cNvPr>
              <p:cNvSpPr/>
              <p:nvPr/>
            </p:nvSpPr>
            <p:spPr>
              <a:xfrm>
                <a:off x="6431470" y="4792027"/>
                <a:ext cx="1244631" cy="1524190"/>
              </a:xfrm>
              <a:custGeom>
                <a:avLst/>
                <a:gdLst>
                  <a:gd name="connsiteX0" fmla="*/ 716661 w 1244631"/>
                  <a:gd name="connsiteY0" fmla="*/ 575405 h 1524190"/>
                  <a:gd name="connsiteX1" fmla="*/ 396526 w 1244631"/>
                  <a:gd name="connsiteY1" fmla="*/ 362903 h 1524190"/>
                  <a:gd name="connsiteX2" fmla="*/ 0 w 1244631"/>
                  <a:gd name="connsiteY2" fmla="*/ 0 h 1524190"/>
                  <a:gd name="connsiteX3" fmla="*/ 110109 w 1244631"/>
                  <a:gd name="connsiteY3" fmla="*/ 222218 h 1524190"/>
                  <a:gd name="connsiteX4" fmla="*/ 592169 w 1244631"/>
                  <a:gd name="connsiteY4" fmla="*/ 658749 h 1524190"/>
                  <a:gd name="connsiteX5" fmla="*/ 964216 w 1244631"/>
                  <a:gd name="connsiteY5" fmla="*/ 1524190 h 1524190"/>
                  <a:gd name="connsiteX6" fmla="*/ 1244632 w 1244631"/>
                  <a:gd name="connsiteY6" fmla="*/ 1524190 h 1524190"/>
                  <a:gd name="connsiteX7" fmla="*/ 895826 w 1244631"/>
                  <a:gd name="connsiteY7" fmla="*/ 866680 h 1524190"/>
                  <a:gd name="connsiteX8" fmla="*/ 716661 w 1244631"/>
                  <a:gd name="connsiteY8" fmla="*/ 575405 h 152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31" h="1524190">
                    <a:moveTo>
                      <a:pt x="716661" y="575405"/>
                    </a:moveTo>
                    <a:cubicBezTo>
                      <a:pt x="626840" y="483489"/>
                      <a:pt x="506158" y="429958"/>
                      <a:pt x="396526" y="362903"/>
                    </a:cubicBezTo>
                    <a:cubicBezTo>
                      <a:pt x="242697" y="268891"/>
                      <a:pt x="107823" y="144494"/>
                      <a:pt x="0" y="0"/>
                    </a:cubicBezTo>
                    <a:cubicBezTo>
                      <a:pt x="42577" y="84296"/>
                      <a:pt x="82201" y="162496"/>
                      <a:pt x="110109" y="222218"/>
                    </a:cubicBezTo>
                    <a:cubicBezTo>
                      <a:pt x="220218" y="457581"/>
                      <a:pt x="455581" y="571405"/>
                      <a:pt x="592169" y="658749"/>
                    </a:cubicBezTo>
                    <a:cubicBezTo>
                      <a:pt x="728853" y="746093"/>
                      <a:pt x="964216" y="1524190"/>
                      <a:pt x="964216" y="1524190"/>
                    </a:cubicBezTo>
                    <a:lnTo>
                      <a:pt x="1244632" y="1524190"/>
                    </a:lnTo>
                    <a:cubicBezTo>
                      <a:pt x="1119949" y="1309593"/>
                      <a:pt x="1003554" y="1090231"/>
                      <a:pt x="895826" y="866680"/>
                    </a:cubicBezTo>
                    <a:cubicBezTo>
                      <a:pt x="846106" y="763619"/>
                      <a:pt x="796766" y="657415"/>
                      <a:pt x="716661" y="575405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5" name="Freeform: Shape 204">
                <a:extLst>
                  <a:ext uri="{FF2B5EF4-FFF2-40B4-BE49-F238E27FC236}">
                    <a16:creationId xmlns:a16="http://schemas.microsoft.com/office/drawing/2014/main" id="{4861D247-B23F-4FA7-9CD0-898990F3686E}"/>
                  </a:ext>
                </a:extLst>
              </p:cNvPr>
              <p:cNvSpPr/>
              <p:nvPr/>
            </p:nvSpPr>
            <p:spPr>
              <a:xfrm>
                <a:off x="6411893" y="3162106"/>
                <a:ext cx="116219" cy="142343"/>
              </a:xfrm>
              <a:custGeom>
                <a:avLst/>
                <a:gdLst>
                  <a:gd name="connsiteX0" fmla="*/ 115780 w 116219"/>
                  <a:gd name="connsiteY0" fmla="*/ 72488 h 142343"/>
                  <a:gd name="connsiteX1" fmla="*/ 94348 w 116219"/>
                  <a:gd name="connsiteY1" fmla="*/ 16576 h 142343"/>
                  <a:gd name="connsiteX2" fmla="*/ 58725 w 116219"/>
                  <a:gd name="connsiteY2" fmla="*/ 669 h 142343"/>
                  <a:gd name="connsiteX3" fmla="*/ 27102 w 116219"/>
                  <a:gd name="connsiteY3" fmla="*/ 7146 h 142343"/>
                  <a:gd name="connsiteX4" fmla="*/ 337 w 116219"/>
                  <a:gd name="connsiteY4" fmla="*/ 38674 h 142343"/>
                  <a:gd name="connsiteX5" fmla="*/ 1098 w 116219"/>
                  <a:gd name="connsiteY5" fmla="*/ 71154 h 142343"/>
                  <a:gd name="connsiteX6" fmla="*/ 24244 w 116219"/>
                  <a:gd name="connsiteY6" fmla="*/ 124304 h 142343"/>
                  <a:gd name="connsiteX7" fmla="*/ 78060 w 116219"/>
                  <a:gd name="connsiteY7" fmla="*/ 140496 h 142343"/>
                  <a:gd name="connsiteX8" fmla="*/ 115780 w 116219"/>
                  <a:gd name="connsiteY8" fmla="*/ 72488 h 14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19" h="142343">
                    <a:moveTo>
                      <a:pt x="115780" y="72488"/>
                    </a:moveTo>
                    <a:cubicBezTo>
                      <a:pt x="113493" y="52485"/>
                      <a:pt x="104826" y="34102"/>
                      <a:pt x="94348" y="16576"/>
                    </a:cubicBezTo>
                    <a:cubicBezTo>
                      <a:pt x="87014" y="4289"/>
                      <a:pt x="72726" y="-2188"/>
                      <a:pt x="58725" y="669"/>
                    </a:cubicBezTo>
                    <a:lnTo>
                      <a:pt x="27102" y="7146"/>
                    </a:lnTo>
                    <a:cubicBezTo>
                      <a:pt x="11957" y="10194"/>
                      <a:pt x="1098" y="23244"/>
                      <a:pt x="337" y="38674"/>
                    </a:cubicBezTo>
                    <a:cubicBezTo>
                      <a:pt x="-235" y="49533"/>
                      <a:pt x="-140" y="60391"/>
                      <a:pt x="1098" y="71154"/>
                    </a:cubicBezTo>
                    <a:cubicBezTo>
                      <a:pt x="3480" y="90681"/>
                      <a:pt x="10528" y="110207"/>
                      <a:pt x="24244" y="124304"/>
                    </a:cubicBezTo>
                    <a:cubicBezTo>
                      <a:pt x="37960" y="138401"/>
                      <a:pt x="59201" y="146116"/>
                      <a:pt x="78060" y="140496"/>
                    </a:cubicBezTo>
                    <a:cubicBezTo>
                      <a:pt x="105112" y="132591"/>
                      <a:pt x="118923" y="100491"/>
                      <a:pt x="115780" y="72488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291" name="Freeform: Shape 241">
            <a:extLst>
              <a:ext uri="{FF2B5EF4-FFF2-40B4-BE49-F238E27FC236}">
                <a16:creationId xmlns:a16="http://schemas.microsoft.com/office/drawing/2014/main" id="{6D55CA96-24EF-4765-BAAC-875F33D0990A}"/>
              </a:ext>
            </a:extLst>
          </p:cNvPr>
          <p:cNvSpPr/>
          <p:nvPr/>
        </p:nvSpPr>
        <p:spPr>
          <a:xfrm>
            <a:off x="2807511" y="3308501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92" name="Freeform: Shape 241">
            <a:extLst>
              <a:ext uri="{FF2B5EF4-FFF2-40B4-BE49-F238E27FC236}">
                <a16:creationId xmlns:a16="http://schemas.microsoft.com/office/drawing/2014/main" id="{436DADAA-FAC7-4512-8E44-274807862319}"/>
              </a:ext>
            </a:extLst>
          </p:cNvPr>
          <p:cNvSpPr/>
          <p:nvPr/>
        </p:nvSpPr>
        <p:spPr>
          <a:xfrm>
            <a:off x="7302180" y="6147605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93" name="Freeform: Shape 243">
            <a:extLst>
              <a:ext uri="{FF2B5EF4-FFF2-40B4-BE49-F238E27FC236}">
                <a16:creationId xmlns:a16="http://schemas.microsoft.com/office/drawing/2014/main" id="{D9E4076A-9AF4-4527-9E20-DC2F0C4F1065}"/>
              </a:ext>
            </a:extLst>
          </p:cNvPr>
          <p:cNvSpPr/>
          <p:nvPr/>
        </p:nvSpPr>
        <p:spPr>
          <a:xfrm>
            <a:off x="10891274" y="5688605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94" name="Freeform: Shape 243">
            <a:extLst>
              <a:ext uri="{FF2B5EF4-FFF2-40B4-BE49-F238E27FC236}">
                <a16:creationId xmlns:a16="http://schemas.microsoft.com/office/drawing/2014/main" id="{ACBA4D4B-D763-459D-9D53-5BD0C55C3508}"/>
              </a:ext>
            </a:extLst>
          </p:cNvPr>
          <p:cNvSpPr/>
          <p:nvPr/>
        </p:nvSpPr>
        <p:spPr>
          <a:xfrm>
            <a:off x="5635279" y="4376743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96" name="Graphic 511">
            <a:extLst>
              <a:ext uri="{FF2B5EF4-FFF2-40B4-BE49-F238E27FC236}">
                <a16:creationId xmlns:a16="http://schemas.microsoft.com/office/drawing/2014/main" id="{9CDE07A5-AED1-4193-98DE-3E9BAE57154F}"/>
              </a:ext>
            </a:extLst>
          </p:cNvPr>
          <p:cNvGrpSpPr/>
          <p:nvPr/>
        </p:nvGrpSpPr>
        <p:grpSpPr>
          <a:xfrm>
            <a:off x="643252" y="5162269"/>
            <a:ext cx="935111" cy="1532831"/>
            <a:chOff x="1663085" y="2847372"/>
            <a:chExt cx="935111" cy="1532831"/>
          </a:xfrm>
        </p:grpSpPr>
        <p:grpSp>
          <p:nvGrpSpPr>
            <p:cNvPr id="297" name="Graphic 511">
              <a:extLst>
                <a:ext uri="{FF2B5EF4-FFF2-40B4-BE49-F238E27FC236}">
                  <a16:creationId xmlns:a16="http://schemas.microsoft.com/office/drawing/2014/main" id="{C4AC6A13-A976-4990-81DE-C1E69038DDC9}"/>
                </a:ext>
              </a:extLst>
            </p:cNvPr>
            <p:cNvGrpSpPr/>
            <p:nvPr/>
          </p:nvGrpSpPr>
          <p:grpSpPr>
            <a:xfrm>
              <a:off x="1663085" y="2847372"/>
              <a:ext cx="935111" cy="1532831"/>
              <a:chOff x="1663085" y="2847372"/>
              <a:chExt cx="935111" cy="1532831"/>
            </a:xfrm>
          </p:grpSpPr>
          <p:sp>
            <p:nvSpPr>
              <p:cNvPr id="309" name="Freeform: Shape 514">
                <a:extLst>
                  <a:ext uri="{FF2B5EF4-FFF2-40B4-BE49-F238E27FC236}">
                    <a16:creationId xmlns:a16="http://schemas.microsoft.com/office/drawing/2014/main" id="{7324813A-3117-4F89-A870-73761EC14643}"/>
                  </a:ext>
                </a:extLst>
              </p:cNvPr>
              <p:cNvSpPr/>
              <p:nvPr/>
            </p:nvSpPr>
            <p:spPr>
              <a:xfrm>
                <a:off x="2101117" y="3121845"/>
                <a:ext cx="119" cy="59"/>
              </a:xfrm>
              <a:custGeom>
                <a:avLst/>
                <a:gdLst>
                  <a:gd name="connsiteX0" fmla="*/ 0 w 119"/>
                  <a:gd name="connsiteY0" fmla="*/ 0 h 59"/>
                  <a:gd name="connsiteX1" fmla="*/ 0 w 119"/>
                  <a:gd name="connsiteY1" fmla="*/ 0 h 59"/>
                  <a:gd name="connsiteX2" fmla="*/ 0 w 119"/>
                  <a:gd name="connsiteY2" fmla="*/ 0 h 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" h="59">
                    <a:moveTo>
                      <a:pt x="0" y="0"/>
                    </a:moveTo>
                    <a:cubicBezTo>
                      <a:pt x="0" y="135"/>
                      <a:pt x="27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0" name="Freeform: Shape 515">
                <a:extLst>
                  <a:ext uri="{FF2B5EF4-FFF2-40B4-BE49-F238E27FC236}">
                    <a16:creationId xmlns:a16="http://schemas.microsoft.com/office/drawing/2014/main" id="{ED13B015-56B8-4954-9D6E-2C24AE843059}"/>
                  </a:ext>
                </a:extLst>
              </p:cNvPr>
              <p:cNvSpPr/>
              <p:nvPr/>
            </p:nvSpPr>
            <p:spPr>
              <a:xfrm>
                <a:off x="1745558" y="2847372"/>
                <a:ext cx="779872" cy="331510"/>
              </a:xfrm>
              <a:custGeom>
                <a:avLst/>
                <a:gdLst>
                  <a:gd name="connsiteX0" fmla="*/ 777564 w 779872"/>
                  <a:gd name="connsiteY0" fmla="*/ 156268 h 331510"/>
                  <a:gd name="connsiteX1" fmla="*/ 777699 w 779872"/>
                  <a:gd name="connsiteY1" fmla="*/ 116103 h 331510"/>
                  <a:gd name="connsiteX2" fmla="*/ 730660 w 779872"/>
                  <a:gd name="connsiteY2" fmla="*/ 47768 h 331510"/>
                  <a:gd name="connsiteX3" fmla="*/ 676881 w 779872"/>
                  <a:gd name="connsiteY3" fmla="*/ 31864 h 331510"/>
                  <a:gd name="connsiteX4" fmla="*/ 621755 w 779872"/>
                  <a:gd name="connsiteY4" fmla="*/ 18116 h 331510"/>
                  <a:gd name="connsiteX5" fmla="*/ 541155 w 779872"/>
                  <a:gd name="connsiteY5" fmla="*/ 8007 h 331510"/>
                  <a:gd name="connsiteX6" fmla="*/ 435081 w 779872"/>
                  <a:gd name="connsiteY6" fmla="*/ 2077 h 331510"/>
                  <a:gd name="connsiteX7" fmla="*/ 319842 w 779872"/>
                  <a:gd name="connsiteY7" fmla="*/ 190 h 331510"/>
                  <a:gd name="connsiteX8" fmla="*/ 281294 w 779872"/>
                  <a:gd name="connsiteY8" fmla="*/ 2346 h 331510"/>
                  <a:gd name="connsiteX9" fmla="*/ 175894 w 779872"/>
                  <a:gd name="connsiteY9" fmla="*/ 16633 h 331510"/>
                  <a:gd name="connsiteX10" fmla="*/ 114298 w 779872"/>
                  <a:gd name="connsiteY10" fmla="*/ 28359 h 331510"/>
                  <a:gd name="connsiteX11" fmla="*/ 64833 w 779872"/>
                  <a:gd name="connsiteY11" fmla="*/ 41838 h 331510"/>
                  <a:gd name="connsiteX12" fmla="*/ 7550 w 779872"/>
                  <a:gd name="connsiteY12" fmla="*/ 113946 h 331510"/>
                  <a:gd name="connsiteX13" fmla="*/ 1350 w 779872"/>
                  <a:gd name="connsiteY13" fmla="*/ 191042 h 331510"/>
                  <a:gd name="connsiteX14" fmla="*/ 31272 w 779872"/>
                  <a:gd name="connsiteY14" fmla="*/ 256007 h 331510"/>
                  <a:gd name="connsiteX15" fmla="*/ 43537 w 779872"/>
                  <a:gd name="connsiteY15" fmla="*/ 274742 h 331510"/>
                  <a:gd name="connsiteX16" fmla="*/ 249620 w 779872"/>
                  <a:gd name="connsiteY16" fmla="*/ 323668 h 331510"/>
                  <a:gd name="connsiteX17" fmla="*/ 434407 w 779872"/>
                  <a:gd name="connsiteY17" fmla="*/ 331216 h 331510"/>
                  <a:gd name="connsiteX18" fmla="*/ 586038 w 779872"/>
                  <a:gd name="connsiteY18" fmla="*/ 316121 h 331510"/>
                  <a:gd name="connsiteX19" fmla="*/ 627281 w 779872"/>
                  <a:gd name="connsiteY19" fmla="*/ 308708 h 331510"/>
                  <a:gd name="connsiteX20" fmla="*/ 650194 w 779872"/>
                  <a:gd name="connsiteY20" fmla="*/ 297925 h 331510"/>
                  <a:gd name="connsiteX21" fmla="*/ 634290 w 779872"/>
                  <a:gd name="connsiteY21" fmla="*/ 281886 h 331510"/>
                  <a:gd name="connsiteX22" fmla="*/ 602077 w 779872"/>
                  <a:gd name="connsiteY22" fmla="*/ 285660 h 331510"/>
                  <a:gd name="connsiteX23" fmla="*/ 562451 w 779872"/>
                  <a:gd name="connsiteY23" fmla="*/ 294421 h 331510"/>
                  <a:gd name="connsiteX24" fmla="*/ 326716 w 779872"/>
                  <a:gd name="connsiteY24" fmla="*/ 304529 h 331510"/>
                  <a:gd name="connsiteX25" fmla="*/ 212150 w 779872"/>
                  <a:gd name="connsiteY25" fmla="*/ 292264 h 331510"/>
                  <a:gd name="connsiteX26" fmla="*/ 89363 w 779872"/>
                  <a:gd name="connsiteY26" fmla="*/ 261264 h 331510"/>
                  <a:gd name="connsiteX27" fmla="*/ 28711 w 779872"/>
                  <a:gd name="connsiteY27" fmla="*/ 219077 h 331510"/>
                  <a:gd name="connsiteX28" fmla="*/ 69415 w 779872"/>
                  <a:gd name="connsiteY28" fmla="*/ 238486 h 331510"/>
                  <a:gd name="connsiteX29" fmla="*/ 201907 w 779872"/>
                  <a:gd name="connsiteY29" fmla="*/ 270834 h 331510"/>
                  <a:gd name="connsiteX30" fmla="*/ 354616 w 779872"/>
                  <a:gd name="connsiteY30" fmla="*/ 274473 h 331510"/>
                  <a:gd name="connsiteX31" fmla="*/ 355424 w 779872"/>
                  <a:gd name="connsiteY31" fmla="*/ 274473 h 331510"/>
                  <a:gd name="connsiteX32" fmla="*/ 356233 w 779872"/>
                  <a:gd name="connsiteY32" fmla="*/ 274203 h 331510"/>
                  <a:gd name="connsiteX33" fmla="*/ 369576 w 779872"/>
                  <a:gd name="connsiteY33" fmla="*/ 262342 h 331510"/>
                  <a:gd name="connsiteX34" fmla="*/ 354481 w 779872"/>
                  <a:gd name="connsiteY34" fmla="*/ 255738 h 331510"/>
                  <a:gd name="connsiteX35" fmla="*/ 346394 w 779872"/>
                  <a:gd name="connsiteY35" fmla="*/ 255468 h 331510"/>
                  <a:gd name="connsiteX36" fmla="*/ 192742 w 779872"/>
                  <a:gd name="connsiteY36" fmla="*/ 243068 h 331510"/>
                  <a:gd name="connsiteX37" fmla="*/ 157698 w 779872"/>
                  <a:gd name="connsiteY37" fmla="*/ 235655 h 331510"/>
                  <a:gd name="connsiteX38" fmla="*/ 37067 w 779872"/>
                  <a:gd name="connsiteY38" fmla="*/ 192794 h 331510"/>
                  <a:gd name="connsiteX39" fmla="*/ 23859 w 779872"/>
                  <a:gd name="connsiteY39" fmla="*/ 177564 h 331510"/>
                  <a:gd name="connsiteX40" fmla="*/ 25746 w 779872"/>
                  <a:gd name="connsiteY40" fmla="*/ 135107 h 331510"/>
                  <a:gd name="connsiteX41" fmla="*/ 54724 w 779872"/>
                  <a:gd name="connsiteY41" fmla="*/ 150338 h 331510"/>
                  <a:gd name="connsiteX42" fmla="*/ 107289 w 779872"/>
                  <a:gd name="connsiteY42" fmla="*/ 166916 h 331510"/>
                  <a:gd name="connsiteX43" fmla="*/ 202176 w 779872"/>
                  <a:gd name="connsiteY43" fmla="*/ 186864 h 331510"/>
                  <a:gd name="connsiteX44" fmla="*/ 281024 w 779872"/>
                  <a:gd name="connsiteY44" fmla="*/ 195894 h 331510"/>
                  <a:gd name="connsiteX45" fmla="*/ 300433 w 779872"/>
                  <a:gd name="connsiteY45" fmla="*/ 197647 h 331510"/>
                  <a:gd name="connsiteX46" fmla="*/ 610299 w 779872"/>
                  <a:gd name="connsiteY46" fmla="*/ 182686 h 331510"/>
                  <a:gd name="connsiteX47" fmla="*/ 742116 w 779872"/>
                  <a:gd name="connsiteY47" fmla="*/ 144677 h 331510"/>
                  <a:gd name="connsiteX48" fmla="*/ 758425 w 779872"/>
                  <a:gd name="connsiteY48" fmla="*/ 149260 h 331510"/>
                  <a:gd name="connsiteX49" fmla="*/ 758155 w 779872"/>
                  <a:gd name="connsiteY49" fmla="*/ 157212 h 331510"/>
                  <a:gd name="connsiteX50" fmla="*/ 762333 w 779872"/>
                  <a:gd name="connsiteY50" fmla="*/ 172712 h 331510"/>
                  <a:gd name="connsiteX51" fmla="*/ 775812 w 779872"/>
                  <a:gd name="connsiteY51" fmla="*/ 172847 h 331510"/>
                  <a:gd name="connsiteX52" fmla="*/ 777564 w 779872"/>
                  <a:gd name="connsiteY52" fmla="*/ 156268 h 33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779872" h="331510">
                    <a:moveTo>
                      <a:pt x="777564" y="156268"/>
                    </a:moveTo>
                    <a:cubicBezTo>
                      <a:pt x="777294" y="142925"/>
                      <a:pt x="779046" y="129581"/>
                      <a:pt x="777699" y="116103"/>
                    </a:cubicBezTo>
                    <a:cubicBezTo>
                      <a:pt x="774599" y="84294"/>
                      <a:pt x="759368" y="62055"/>
                      <a:pt x="730660" y="47768"/>
                    </a:cubicBezTo>
                    <a:cubicBezTo>
                      <a:pt x="713407" y="39142"/>
                      <a:pt x="693999" y="38603"/>
                      <a:pt x="676881" y="31864"/>
                    </a:cubicBezTo>
                    <a:cubicBezTo>
                      <a:pt x="658820" y="24586"/>
                      <a:pt x="638872" y="18925"/>
                      <a:pt x="621755" y="18116"/>
                    </a:cubicBezTo>
                    <a:cubicBezTo>
                      <a:pt x="594529" y="16768"/>
                      <a:pt x="569190" y="6929"/>
                      <a:pt x="541155" y="8007"/>
                    </a:cubicBezTo>
                    <a:cubicBezTo>
                      <a:pt x="506246" y="9355"/>
                      <a:pt x="470529" y="3964"/>
                      <a:pt x="435081" y="2077"/>
                    </a:cubicBezTo>
                    <a:cubicBezTo>
                      <a:pt x="396533" y="55"/>
                      <a:pt x="358255" y="1133"/>
                      <a:pt x="319842" y="190"/>
                    </a:cubicBezTo>
                    <a:cubicBezTo>
                      <a:pt x="307037" y="-80"/>
                      <a:pt x="293694" y="-484"/>
                      <a:pt x="281294" y="2346"/>
                    </a:cubicBezTo>
                    <a:cubicBezTo>
                      <a:pt x="246520" y="10299"/>
                      <a:pt x="210668" y="10029"/>
                      <a:pt x="175894" y="16633"/>
                    </a:cubicBezTo>
                    <a:cubicBezTo>
                      <a:pt x="155407" y="20542"/>
                      <a:pt x="134920" y="24720"/>
                      <a:pt x="114298" y="28359"/>
                    </a:cubicBezTo>
                    <a:cubicBezTo>
                      <a:pt x="97854" y="31190"/>
                      <a:pt x="79794" y="34829"/>
                      <a:pt x="64833" y="41838"/>
                    </a:cubicBezTo>
                    <a:cubicBezTo>
                      <a:pt x="35046" y="55855"/>
                      <a:pt x="13480" y="78768"/>
                      <a:pt x="7550" y="113946"/>
                    </a:cubicBezTo>
                    <a:cubicBezTo>
                      <a:pt x="3237" y="139690"/>
                      <a:pt x="5933" y="165838"/>
                      <a:pt x="1350" y="191042"/>
                    </a:cubicBezTo>
                    <a:cubicBezTo>
                      <a:pt x="-4176" y="221503"/>
                      <a:pt x="7550" y="240507"/>
                      <a:pt x="31272" y="256007"/>
                    </a:cubicBezTo>
                    <a:cubicBezTo>
                      <a:pt x="37741" y="260186"/>
                      <a:pt x="44750" y="267060"/>
                      <a:pt x="43537" y="274742"/>
                    </a:cubicBezTo>
                    <a:cubicBezTo>
                      <a:pt x="48794" y="282694"/>
                      <a:pt x="194359" y="317468"/>
                      <a:pt x="249620" y="323668"/>
                    </a:cubicBezTo>
                    <a:cubicBezTo>
                      <a:pt x="310946" y="330542"/>
                      <a:pt x="372676" y="332294"/>
                      <a:pt x="434407" y="331216"/>
                    </a:cubicBezTo>
                    <a:cubicBezTo>
                      <a:pt x="485490" y="330273"/>
                      <a:pt x="535494" y="321647"/>
                      <a:pt x="586038" y="316121"/>
                    </a:cubicBezTo>
                    <a:cubicBezTo>
                      <a:pt x="599785" y="314638"/>
                      <a:pt x="612994" y="309381"/>
                      <a:pt x="627281" y="308708"/>
                    </a:cubicBezTo>
                    <a:cubicBezTo>
                      <a:pt x="635638" y="308303"/>
                      <a:pt x="644399" y="305203"/>
                      <a:pt x="650194" y="297925"/>
                    </a:cubicBezTo>
                    <a:cubicBezTo>
                      <a:pt x="656529" y="281077"/>
                      <a:pt x="643320" y="283638"/>
                      <a:pt x="634290" y="281886"/>
                    </a:cubicBezTo>
                    <a:cubicBezTo>
                      <a:pt x="623372" y="281077"/>
                      <a:pt x="612859" y="282829"/>
                      <a:pt x="602077" y="285660"/>
                    </a:cubicBezTo>
                    <a:cubicBezTo>
                      <a:pt x="589003" y="289029"/>
                      <a:pt x="575929" y="293073"/>
                      <a:pt x="562451" y="294421"/>
                    </a:cubicBezTo>
                    <a:cubicBezTo>
                      <a:pt x="484142" y="301968"/>
                      <a:pt x="405563" y="306955"/>
                      <a:pt x="326716" y="304529"/>
                    </a:cubicBezTo>
                    <a:cubicBezTo>
                      <a:pt x="288168" y="303316"/>
                      <a:pt x="250429" y="295499"/>
                      <a:pt x="212150" y="292264"/>
                    </a:cubicBezTo>
                    <a:cubicBezTo>
                      <a:pt x="170233" y="288760"/>
                      <a:pt x="129259" y="275821"/>
                      <a:pt x="89363" y="261264"/>
                    </a:cubicBezTo>
                    <a:cubicBezTo>
                      <a:pt x="65372" y="252503"/>
                      <a:pt x="44211" y="240103"/>
                      <a:pt x="28711" y="219077"/>
                    </a:cubicBezTo>
                    <a:cubicBezTo>
                      <a:pt x="43672" y="222986"/>
                      <a:pt x="54589" y="235251"/>
                      <a:pt x="69415" y="238486"/>
                    </a:cubicBezTo>
                    <a:cubicBezTo>
                      <a:pt x="113759" y="248190"/>
                      <a:pt x="156755" y="263555"/>
                      <a:pt x="201907" y="270834"/>
                    </a:cubicBezTo>
                    <a:cubicBezTo>
                      <a:pt x="252720" y="279055"/>
                      <a:pt x="303668" y="274742"/>
                      <a:pt x="354616" y="274473"/>
                    </a:cubicBezTo>
                    <a:cubicBezTo>
                      <a:pt x="355155" y="274473"/>
                      <a:pt x="355290" y="274473"/>
                      <a:pt x="355424" y="274473"/>
                    </a:cubicBezTo>
                    <a:cubicBezTo>
                      <a:pt x="355424" y="274473"/>
                      <a:pt x="355559" y="274338"/>
                      <a:pt x="356233" y="274203"/>
                    </a:cubicBezTo>
                    <a:cubicBezTo>
                      <a:pt x="362703" y="272316"/>
                      <a:pt x="370520" y="269755"/>
                      <a:pt x="369576" y="262342"/>
                    </a:cubicBezTo>
                    <a:cubicBezTo>
                      <a:pt x="368768" y="255603"/>
                      <a:pt x="360411" y="256412"/>
                      <a:pt x="354481" y="255738"/>
                    </a:cubicBezTo>
                    <a:cubicBezTo>
                      <a:pt x="351785" y="255468"/>
                      <a:pt x="349090" y="255468"/>
                      <a:pt x="346394" y="255468"/>
                    </a:cubicBezTo>
                    <a:cubicBezTo>
                      <a:pt x="294772" y="256007"/>
                      <a:pt x="243555" y="253581"/>
                      <a:pt x="192742" y="243068"/>
                    </a:cubicBezTo>
                    <a:cubicBezTo>
                      <a:pt x="181015" y="240642"/>
                      <a:pt x="169559" y="237677"/>
                      <a:pt x="157698" y="235655"/>
                    </a:cubicBezTo>
                    <a:cubicBezTo>
                      <a:pt x="115107" y="228242"/>
                      <a:pt x="76424" y="209238"/>
                      <a:pt x="37067" y="192794"/>
                    </a:cubicBezTo>
                    <a:cubicBezTo>
                      <a:pt x="30463" y="190099"/>
                      <a:pt x="22915" y="184573"/>
                      <a:pt x="23859" y="177564"/>
                    </a:cubicBezTo>
                    <a:cubicBezTo>
                      <a:pt x="25880" y="163951"/>
                      <a:pt x="24128" y="150068"/>
                      <a:pt x="25746" y="135107"/>
                    </a:cubicBezTo>
                    <a:cubicBezTo>
                      <a:pt x="36393" y="141173"/>
                      <a:pt x="45694" y="145620"/>
                      <a:pt x="54724" y="150338"/>
                    </a:cubicBezTo>
                    <a:cubicBezTo>
                      <a:pt x="71437" y="159099"/>
                      <a:pt x="90576" y="159368"/>
                      <a:pt x="107289" y="166916"/>
                    </a:cubicBezTo>
                    <a:cubicBezTo>
                      <a:pt x="137615" y="180529"/>
                      <a:pt x="170233" y="183629"/>
                      <a:pt x="202176" y="186864"/>
                    </a:cubicBezTo>
                    <a:cubicBezTo>
                      <a:pt x="228459" y="189560"/>
                      <a:pt x="255146" y="189020"/>
                      <a:pt x="281024" y="195894"/>
                    </a:cubicBezTo>
                    <a:cubicBezTo>
                      <a:pt x="287359" y="197512"/>
                      <a:pt x="293963" y="197647"/>
                      <a:pt x="300433" y="197647"/>
                    </a:cubicBezTo>
                    <a:cubicBezTo>
                      <a:pt x="403946" y="198186"/>
                      <a:pt x="507459" y="199668"/>
                      <a:pt x="610299" y="182686"/>
                    </a:cubicBezTo>
                    <a:cubicBezTo>
                      <a:pt x="656125" y="175138"/>
                      <a:pt x="700738" y="166377"/>
                      <a:pt x="742116" y="144677"/>
                    </a:cubicBezTo>
                    <a:cubicBezTo>
                      <a:pt x="748046" y="141577"/>
                      <a:pt x="755864" y="137668"/>
                      <a:pt x="758425" y="149260"/>
                    </a:cubicBezTo>
                    <a:cubicBezTo>
                      <a:pt x="759099" y="151955"/>
                      <a:pt x="759233" y="154651"/>
                      <a:pt x="758155" y="157212"/>
                    </a:cubicBezTo>
                    <a:cubicBezTo>
                      <a:pt x="755729" y="163412"/>
                      <a:pt x="756268" y="168803"/>
                      <a:pt x="762333" y="172712"/>
                    </a:cubicBezTo>
                    <a:cubicBezTo>
                      <a:pt x="766781" y="175542"/>
                      <a:pt x="771364" y="176486"/>
                      <a:pt x="775812" y="172847"/>
                    </a:cubicBezTo>
                    <a:cubicBezTo>
                      <a:pt x="781742" y="167590"/>
                      <a:pt x="780125" y="161929"/>
                      <a:pt x="777564" y="156268"/>
                    </a:cubicBez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1" name="Freeform: Shape 516">
                <a:extLst>
                  <a:ext uri="{FF2B5EF4-FFF2-40B4-BE49-F238E27FC236}">
                    <a16:creationId xmlns:a16="http://schemas.microsoft.com/office/drawing/2014/main" id="{3469A6D7-EEA0-4200-B607-6F5E12EF39AC}"/>
                  </a:ext>
                </a:extLst>
              </p:cNvPr>
              <p:cNvSpPr/>
              <p:nvPr/>
            </p:nvSpPr>
            <p:spPr>
              <a:xfrm>
                <a:off x="2466441" y="3107962"/>
                <a:ext cx="14224" cy="22778"/>
              </a:xfrm>
              <a:custGeom>
                <a:avLst/>
                <a:gdLst>
                  <a:gd name="connsiteX0" fmla="*/ 7755 w 14224"/>
                  <a:gd name="connsiteY0" fmla="*/ 22778 h 22778"/>
                  <a:gd name="connsiteX1" fmla="*/ 14224 w 14224"/>
                  <a:gd name="connsiteY1" fmla="*/ 0 h 22778"/>
                  <a:gd name="connsiteX2" fmla="*/ 7755 w 14224"/>
                  <a:gd name="connsiteY2" fmla="*/ 22778 h 2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24" h="22778">
                    <a:moveTo>
                      <a:pt x="7755" y="22778"/>
                    </a:moveTo>
                    <a:cubicBezTo>
                      <a:pt x="-3837" y="10378"/>
                      <a:pt x="-3028" y="7817"/>
                      <a:pt x="14224" y="0"/>
                    </a:cubicBezTo>
                    <a:cubicBezTo>
                      <a:pt x="8833" y="6739"/>
                      <a:pt x="2633" y="13209"/>
                      <a:pt x="7755" y="22778"/>
                    </a:cubicBezTo>
                    <a:close/>
                  </a:path>
                </a:pathLst>
              </a:custGeom>
              <a:solidFill>
                <a:srgbClr val="EAF7FD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2" name="Freeform: Shape 517">
                <a:extLst>
                  <a:ext uri="{FF2B5EF4-FFF2-40B4-BE49-F238E27FC236}">
                    <a16:creationId xmlns:a16="http://schemas.microsoft.com/office/drawing/2014/main" id="{E02121A8-4123-4801-ACAC-ECA6AC4CB1A1}"/>
                  </a:ext>
                </a:extLst>
              </p:cNvPr>
              <p:cNvSpPr/>
              <p:nvPr/>
            </p:nvSpPr>
            <p:spPr>
              <a:xfrm>
                <a:off x="1663085" y="2973257"/>
                <a:ext cx="935111" cy="1406946"/>
              </a:xfrm>
              <a:custGeom>
                <a:avLst/>
                <a:gdLst>
                  <a:gd name="connsiteX0" fmla="*/ 896563 w 935111"/>
                  <a:gd name="connsiteY0" fmla="*/ 271240 h 1406946"/>
                  <a:gd name="connsiteX1" fmla="*/ 828228 w 935111"/>
                  <a:gd name="connsiteY1" fmla="*/ 130527 h 1406946"/>
                  <a:gd name="connsiteX2" fmla="*/ 859902 w 935111"/>
                  <a:gd name="connsiteY2" fmla="*/ 30249 h 1406946"/>
                  <a:gd name="connsiteX3" fmla="*/ 846828 w 935111"/>
                  <a:gd name="connsiteY3" fmla="*/ 23779 h 1406946"/>
                  <a:gd name="connsiteX4" fmla="*/ 846828 w 935111"/>
                  <a:gd name="connsiteY4" fmla="*/ 23779 h 1406946"/>
                  <a:gd name="connsiteX5" fmla="*/ 829307 w 935111"/>
                  <a:gd name="connsiteY5" fmla="*/ 9762 h 1406946"/>
                  <a:gd name="connsiteX6" fmla="*/ 804507 w 935111"/>
                  <a:gd name="connsiteY6" fmla="*/ 24318 h 1406946"/>
                  <a:gd name="connsiteX7" fmla="*/ 717572 w 935111"/>
                  <a:gd name="connsiteY7" fmla="*/ 47366 h 1406946"/>
                  <a:gd name="connsiteX8" fmla="*/ 676059 w 935111"/>
                  <a:gd name="connsiteY8" fmla="*/ 53297 h 1406946"/>
                  <a:gd name="connsiteX9" fmla="*/ 570254 w 935111"/>
                  <a:gd name="connsiteY9" fmla="*/ 65562 h 1406946"/>
                  <a:gd name="connsiteX10" fmla="*/ 379806 w 935111"/>
                  <a:gd name="connsiteY10" fmla="*/ 66101 h 1406946"/>
                  <a:gd name="connsiteX11" fmla="*/ 363767 w 935111"/>
                  <a:gd name="connsiteY11" fmla="*/ 64214 h 1406946"/>
                  <a:gd name="connsiteX12" fmla="*/ 244215 w 935111"/>
                  <a:gd name="connsiteY12" fmla="*/ 50197 h 1406946"/>
                  <a:gd name="connsiteX13" fmla="*/ 217797 w 935111"/>
                  <a:gd name="connsiteY13" fmla="*/ 44536 h 1406946"/>
                  <a:gd name="connsiteX14" fmla="*/ 176823 w 935111"/>
                  <a:gd name="connsiteY14" fmla="*/ 30923 h 1406946"/>
                  <a:gd name="connsiteX15" fmla="*/ 114689 w 935111"/>
                  <a:gd name="connsiteY15" fmla="*/ 4505 h 1406946"/>
                  <a:gd name="connsiteX16" fmla="*/ 105119 w 935111"/>
                  <a:gd name="connsiteY16" fmla="*/ 327 h 1406946"/>
                  <a:gd name="connsiteX17" fmla="*/ 100941 w 935111"/>
                  <a:gd name="connsiteY17" fmla="*/ 11514 h 1406946"/>
                  <a:gd name="connsiteX18" fmla="*/ 103771 w 935111"/>
                  <a:gd name="connsiteY18" fmla="*/ 38740 h 1406946"/>
                  <a:gd name="connsiteX19" fmla="*/ 122236 w 935111"/>
                  <a:gd name="connsiteY19" fmla="*/ 74323 h 1406946"/>
                  <a:gd name="connsiteX20" fmla="*/ 165502 w 935111"/>
                  <a:gd name="connsiteY20" fmla="*/ 90901 h 1406946"/>
                  <a:gd name="connsiteX21" fmla="*/ 208767 w 935111"/>
                  <a:gd name="connsiteY21" fmla="*/ 107479 h 1406946"/>
                  <a:gd name="connsiteX22" fmla="*/ 331150 w 935111"/>
                  <a:gd name="connsiteY22" fmla="*/ 130392 h 1406946"/>
                  <a:gd name="connsiteX23" fmla="*/ 418489 w 935111"/>
                  <a:gd name="connsiteY23" fmla="*/ 134840 h 1406946"/>
                  <a:gd name="connsiteX24" fmla="*/ 451915 w 935111"/>
                  <a:gd name="connsiteY24" fmla="*/ 134840 h 1406946"/>
                  <a:gd name="connsiteX25" fmla="*/ 429811 w 935111"/>
                  <a:gd name="connsiteY25" fmla="*/ 144679 h 1406946"/>
                  <a:gd name="connsiteX26" fmla="*/ 315919 w 935111"/>
                  <a:gd name="connsiteY26" fmla="*/ 144140 h 1406946"/>
                  <a:gd name="connsiteX27" fmla="*/ 238958 w 935111"/>
                  <a:gd name="connsiteY27" fmla="*/ 129718 h 1406946"/>
                  <a:gd name="connsiteX28" fmla="*/ 169276 w 935111"/>
                  <a:gd name="connsiteY28" fmla="*/ 110444 h 1406946"/>
                  <a:gd name="connsiteX29" fmla="*/ 117249 w 935111"/>
                  <a:gd name="connsiteY29" fmla="*/ 87531 h 1406946"/>
                  <a:gd name="connsiteX30" fmla="*/ 102962 w 935111"/>
                  <a:gd name="connsiteY30" fmla="*/ 85105 h 1406946"/>
                  <a:gd name="connsiteX31" fmla="*/ 106062 w 935111"/>
                  <a:gd name="connsiteY31" fmla="*/ 99257 h 1406946"/>
                  <a:gd name="connsiteX32" fmla="*/ 115632 w 935111"/>
                  <a:gd name="connsiteY32" fmla="*/ 108018 h 1406946"/>
                  <a:gd name="connsiteX33" fmla="*/ 185854 w 935111"/>
                  <a:gd name="connsiteY33" fmla="*/ 145218 h 1406946"/>
                  <a:gd name="connsiteX34" fmla="*/ 334115 w 935111"/>
                  <a:gd name="connsiteY34" fmla="*/ 174197 h 1406946"/>
                  <a:gd name="connsiteX35" fmla="*/ 351771 w 935111"/>
                  <a:gd name="connsiteY35" fmla="*/ 175949 h 1406946"/>
                  <a:gd name="connsiteX36" fmla="*/ 410941 w 935111"/>
                  <a:gd name="connsiteY36" fmla="*/ 183901 h 1406946"/>
                  <a:gd name="connsiteX37" fmla="*/ 605433 w 935111"/>
                  <a:gd name="connsiteY37" fmla="*/ 176758 h 1406946"/>
                  <a:gd name="connsiteX38" fmla="*/ 660020 w 935111"/>
                  <a:gd name="connsiteY38" fmla="*/ 171501 h 1406946"/>
                  <a:gd name="connsiteX39" fmla="*/ 716359 w 935111"/>
                  <a:gd name="connsiteY39" fmla="*/ 160853 h 1406946"/>
                  <a:gd name="connsiteX40" fmla="*/ 723233 w 935111"/>
                  <a:gd name="connsiteY40" fmla="*/ 157888 h 1406946"/>
                  <a:gd name="connsiteX41" fmla="*/ 730107 w 935111"/>
                  <a:gd name="connsiteY41" fmla="*/ 170962 h 1406946"/>
                  <a:gd name="connsiteX42" fmla="*/ 269689 w 935111"/>
                  <a:gd name="connsiteY42" fmla="*/ 184036 h 1406946"/>
                  <a:gd name="connsiteX43" fmla="*/ 126010 w 935111"/>
                  <a:gd name="connsiteY43" fmla="*/ 148992 h 1406946"/>
                  <a:gd name="connsiteX44" fmla="*/ 125875 w 935111"/>
                  <a:gd name="connsiteY44" fmla="*/ 150071 h 1406946"/>
                  <a:gd name="connsiteX45" fmla="*/ 90562 w 935111"/>
                  <a:gd name="connsiteY45" fmla="*/ 207758 h 1406946"/>
                  <a:gd name="connsiteX46" fmla="*/ 48645 w 935111"/>
                  <a:gd name="connsiteY46" fmla="*/ 258571 h 1406946"/>
                  <a:gd name="connsiteX47" fmla="*/ 48645 w 935111"/>
                  <a:gd name="connsiteY47" fmla="*/ 258571 h 1406946"/>
                  <a:gd name="connsiteX48" fmla="*/ 48645 w 935111"/>
                  <a:gd name="connsiteY48" fmla="*/ 258571 h 1406946"/>
                  <a:gd name="connsiteX49" fmla="*/ 2954 w 935111"/>
                  <a:gd name="connsiteY49" fmla="*/ 931136 h 1406946"/>
                  <a:gd name="connsiteX50" fmla="*/ 300554 w 935111"/>
                  <a:gd name="connsiteY50" fmla="*/ 1397485 h 1406946"/>
                  <a:gd name="connsiteX51" fmla="*/ 608937 w 935111"/>
                  <a:gd name="connsiteY51" fmla="*/ 1402202 h 1406946"/>
                  <a:gd name="connsiteX52" fmla="*/ 608937 w 935111"/>
                  <a:gd name="connsiteY52" fmla="*/ 1402202 h 1406946"/>
                  <a:gd name="connsiteX53" fmla="*/ 892520 w 935111"/>
                  <a:gd name="connsiteY53" fmla="*/ 1255828 h 1406946"/>
                  <a:gd name="connsiteX54" fmla="*/ 935111 w 935111"/>
                  <a:gd name="connsiteY54" fmla="*/ 684080 h 1406946"/>
                  <a:gd name="connsiteX55" fmla="*/ 896563 w 935111"/>
                  <a:gd name="connsiteY55" fmla="*/ 271240 h 140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35111" h="1406946">
                    <a:moveTo>
                      <a:pt x="896563" y="271240"/>
                    </a:moveTo>
                    <a:cubicBezTo>
                      <a:pt x="882681" y="229323"/>
                      <a:pt x="762724" y="146836"/>
                      <a:pt x="828228" y="130527"/>
                    </a:cubicBezTo>
                    <a:cubicBezTo>
                      <a:pt x="858689" y="107884"/>
                      <a:pt x="879985" y="66640"/>
                      <a:pt x="859902" y="30249"/>
                    </a:cubicBezTo>
                    <a:cubicBezTo>
                      <a:pt x="862733" y="50736"/>
                      <a:pt x="835372" y="51814"/>
                      <a:pt x="846828" y="23779"/>
                    </a:cubicBezTo>
                    <a:cubicBezTo>
                      <a:pt x="846828" y="23779"/>
                      <a:pt x="846828" y="23779"/>
                      <a:pt x="846828" y="23779"/>
                    </a:cubicBezTo>
                    <a:cubicBezTo>
                      <a:pt x="848446" y="9627"/>
                      <a:pt x="844133" y="5988"/>
                      <a:pt x="829307" y="9762"/>
                    </a:cubicBezTo>
                    <a:cubicBezTo>
                      <a:pt x="818928" y="12457"/>
                      <a:pt x="814615" y="22431"/>
                      <a:pt x="804507" y="24318"/>
                    </a:cubicBezTo>
                    <a:cubicBezTo>
                      <a:pt x="774989" y="29710"/>
                      <a:pt x="748437" y="46018"/>
                      <a:pt x="717572" y="47366"/>
                    </a:cubicBezTo>
                    <a:cubicBezTo>
                      <a:pt x="703689" y="47905"/>
                      <a:pt x="689941" y="51544"/>
                      <a:pt x="676059" y="53297"/>
                    </a:cubicBezTo>
                    <a:cubicBezTo>
                      <a:pt x="640880" y="57744"/>
                      <a:pt x="605702" y="64484"/>
                      <a:pt x="570254" y="65562"/>
                    </a:cubicBezTo>
                    <a:cubicBezTo>
                      <a:pt x="506772" y="67584"/>
                      <a:pt x="443289" y="66236"/>
                      <a:pt x="379806" y="66101"/>
                    </a:cubicBezTo>
                    <a:cubicBezTo>
                      <a:pt x="374415" y="66101"/>
                      <a:pt x="368889" y="65697"/>
                      <a:pt x="363767" y="64214"/>
                    </a:cubicBezTo>
                    <a:cubicBezTo>
                      <a:pt x="324680" y="53027"/>
                      <a:pt x="283706" y="58688"/>
                      <a:pt x="244215" y="50197"/>
                    </a:cubicBezTo>
                    <a:cubicBezTo>
                      <a:pt x="235454" y="48310"/>
                      <a:pt x="226693" y="48849"/>
                      <a:pt x="217797" y="44536"/>
                    </a:cubicBezTo>
                    <a:cubicBezTo>
                      <a:pt x="204993" y="38201"/>
                      <a:pt x="190976" y="33214"/>
                      <a:pt x="176823" y="30923"/>
                    </a:cubicBezTo>
                    <a:cubicBezTo>
                      <a:pt x="153506" y="27284"/>
                      <a:pt x="132749" y="19601"/>
                      <a:pt x="114689" y="4505"/>
                    </a:cubicBezTo>
                    <a:cubicBezTo>
                      <a:pt x="112128" y="2079"/>
                      <a:pt x="108893" y="-1021"/>
                      <a:pt x="105119" y="327"/>
                    </a:cubicBezTo>
                    <a:cubicBezTo>
                      <a:pt x="99997" y="1944"/>
                      <a:pt x="100671" y="7201"/>
                      <a:pt x="100941" y="11514"/>
                    </a:cubicBezTo>
                    <a:cubicBezTo>
                      <a:pt x="101345" y="20679"/>
                      <a:pt x="105928" y="29305"/>
                      <a:pt x="103771" y="38740"/>
                    </a:cubicBezTo>
                    <a:cubicBezTo>
                      <a:pt x="98784" y="59901"/>
                      <a:pt x="101884" y="63540"/>
                      <a:pt x="122236" y="74323"/>
                    </a:cubicBezTo>
                    <a:cubicBezTo>
                      <a:pt x="136119" y="81736"/>
                      <a:pt x="152428" y="82140"/>
                      <a:pt x="165502" y="90901"/>
                    </a:cubicBezTo>
                    <a:cubicBezTo>
                      <a:pt x="178710" y="99931"/>
                      <a:pt x="194076" y="104379"/>
                      <a:pt x="208767" y="107479"/>
                    </a:cubicBezTo>
                    <a:cubicBezTo>
                      <a:pt x="249336" y="115971"/>
                      <a:pt x="289232" y="127562"/>
                      <a:pt x="331150" y="130392"/>
                    </a:cubicBezTo>
                    <a:cubicBezTo>
                      <a:pt x="360263" y="132279"/>
                      <a:pt x="389241" y="134840"/>
                      <a:pt x="418489" y="134840"/>
                    </a:cubicBezTo>
                    <a:cubicBezTo>
                      <a:pt x="428867" y="134840"/>
                      <a:pt x="439380" y="134840"/>
                      <a:pt x="451915" y="134840"/>
                    </a:cubicBezTo>
                    <a:cubicBezTo>
                      <a:pt x="444906" y="144544"/>
                      <a:pt x="437358" y="144679"/>
                      <a:pt x="429811" y="144679"/>
                    </a:cubicBezTo>
                    <a:cubicBezTo>
                      <a:pt x="391802" y="144679"/>
                      <a:pt x="353793" y="146162"/>
                      <a:pt x="315919" y="144140"/>
                    </a:cubicBezTo>
                    <a:cubicBezTo>
                      <a:pt x="289906" y="142658"/>
                      <a:pt x="264297" y="136188"/>
                      <a:pt x="238958" y="129718"/>
                    </a:cubicBezTo>
                    <a:cubicBezTo>
                      <a:pt x="215506" y="123788"/>
                      <a:pt x="192458" y="114623"/>
                      <a:pt x="169276" y="110444"/>
                    </a:cubicBezTo>
                    <a:cubicBezTo>
                      <a:pt x="148789" y="106805"/>
                      <a:pt x="133693" y="96966"/>
                      <a:pt x="117249" y="87531"/>
                    </a:cubicBezTo>
                    <a:cubicBezTo>
                      <a:pt x="112397" y="84701"/>
                      <a:pt x="107680" y="80253"/>
                      <a:pt x="102962" y="85105"/>
                    </a:cubicBezTo>
                    <a:cubicBezTo>
                      <a:pt x="98245" y="89958"/>
                      <a:pt x="101884" y="95214"/>
                      <a:pt x="106062" y="99257"/>
                    </a:cubicBezTo>
                    <a:cubicBezTo>
                      <a:pt x="109162" y="102358"/>
                      <a:pt x="112532" y="105053"/>
                      <a:pt x="115632" y="108018"/>
                    </a:cubicBezTo>
                    <a:cubicBezTo>
                      <a:pt x="135580" y="127023"/>
                      <a:pt x="159976" y="136997"/>
                      <a:pt x="185854" y="145218"/>
                    </a:cubicBezTo>
                    <a:cubicBezTo>
                      <a:pt x="234241" y="160449"/>
                      <a:pt x="282628" y="174736"/>
                      <a:pt x="334115" y="174197"/>
                    </a:cubicBezTo>
                    <a:cubicBezTo>
                      <a:pt x="340045" y="174062"/>
                      <a:pt x="346245" y="174331"/>
                      <a:pt x="351771" y="175949"/>
                    </a:cubicBezTo>
                    <a:cubicBezTo>
                      <a:pt x="371045" y="182014"/>
                      <a:pt x="390724" y="183766"/>
                      <a:pt x="410941" y="183901"/>
                    </a:cubicBezTo>
                    <a:cubicBezTo>
                      <a:pt x="475906" y="184305"/>
                      <a:pt x="541006" y="185249"/>
                      <a:pt x="605433" y="176758"/>
                    </a:cubicBezTo>
                    <a:cubicBezTo>
                      <a:pt x="623628" y="174331"/>
                      <a:pt x="642093" y="176218"/>
                      <a:pt x="660020" y="171501"/>
                    </a:cubicBezTo>
                    <a:cubicBezTo>
                      <a:pt x="678485" y="166784"/>
                      <a:pt x="696680" y="159236"/>
                      <a:pt x="716359" y="160853"/>
                    </a:cubicBezTo>
                    <a:cubicBezTo>
                      <a:pt x="718650" y="159910"/>
                      <a:pt x="720941" y="158966"/>
                      <a:pt x="723233" y="157888"/>
                    </a:cubicBezTo>
                    <a:cubicBezTo>
                      <a:pt x="722559" y="161931"/>
                      <a:pt x="724580" y="166245"/>
                      <a:pt x="730107" y="170962"/>
                    </a:cubicBezTo>
                    <a:cubicBezTo>
                      <a:pt x="614598" y="197110"/>
                      <a:pt x="453937" y="216249"/>
                      <a:pt x="269689" y="184036"/>
                    </a:cubicBezTo>
                    <a:cubicBezTo>
                      <a:pt x="217528" y="174871"/>
                      <a:pt x="169545" y="162740"/>
                      <a:pt x="126010" y="148992"/>
                    </a:cubicBezTo>
                    <a:cubicBezTo>
                      <a:pt x="126010" y="149397"/>
                      <a:pt x="126010" y="149801"/>
                      <a:pt x="125875" y="150071"/>
                    </a:cubicBezTo>
                    <a:cubicBezTo>
                      <a:pt x="120080" y="172714"/>
                      <a:pt x="107275" y="194414"/>
                      <a:pt x="90562" y="207758"/>
                    </a:cubicBezTo>
                    <a:cubicBezTo>
                      <a:pt x="72232" y="222449"/>
                      <a:pt x="58754" y="238353"/>
                      <a:pt x="48645" y="258571"/>
                    </a:cubicBezTo>
                    <a:cubicBezTo>
                      <a:pt x="48645" y="258571"/>
                      <a:pt x="48645" y="258571"/>
                      <a:pt x="48645" y="258571"/>
                    </a:cubicBezTo>
                    <a:cubicBezTo>
                      <a:pt x="48645" y="258571"/>
                      <a:pt x="48645" y="258571"/>
                      <a:pt x="48645" y="258571"/>
                    </a:cubicBezTo>
                    <a:cubicBezTo>
                      <a:pt x="-20364" y="371114"/>
                      <a:pt x="12388" y="902158"/>
                      <a:pt x="2954" y="931136"/>
                    </a:cubicBezTo>
                    <a:cubicBezTo>
                      <a:pt x="-12277" y="1206363"/>
                      <a:pt x="23441" y="1388454"/>
                      <a:pt x="300554" y="1397485"/>
                    </a:cubicBezTo>
                    <a:cubicBezTo>
                      <a:pt x="398002" y="1409615"/>
                      <a:pt x="509332" y="1408806"/>
                      <a:pt x="608937" y="1402202"/>
                    </a:cubicBezTo>
                    <a:lnTo>
                      <a:pt x="608937" y="1402202"/>
                    </a:lnTo>
                    <a:cubicBezTo>
                      <a:pt x="711102" y="1382793"/>
                      <a:pt x="850468" y="1370528"/>
                      <a:pt x="892520" y="1255828"/>
                    </a:cubicBezTo>
                    <a:cubicBezTo>
                      <a:pt x="939020" y="1071984"/>
                      <a:pt x="926216" y="875336"/>
                      <a:pt x="935111" y="684080"/>
                    </a:cubicBezTo>
                    <a:cubicBezTo>
                      <a:pt x="927024" y="548893"/>
                      <a:pt x="925542" y="407775"/>
                      <a:pt x="896563" y="271240"/>
                    </a:cubicBezTo>
                    <a:close/>
                  </a:path>
                </a:pathLst>
              </a:custGeom>
              <a:solidFill>
                <a:srgbClr val="BDD7EE">
                  <a:alpha val="86000"/>
                </a:srgbClr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3" name="Freeform: Shape 518">
                <a:extLst>
                  <a:ext uri="{FF2B5EF4-FFF2-40B4-BE49-F238E27FC236}">
                    <a16:creationId xmlns:a16="http://schemas.microsoft.com/office/drawing/2014/main" id="{D8044674-DA26-48D1-8CB5-B75A1CAAF5A4}"/>
                  </a:ext>
                </a:extLst>
              </p:cNvPr>
              <p:cNvSpPr/>
              <p:nvPr/>
            </p:nvSpPr>
            <p:spPr>
              <a:xfrm>
                <a:off x="1771962" y="2862679"/>
                <a:ext cx="732146" cy="162743"/>
              </a:xfrm>
              <a:custGeom>
                <a:avLst/>
                <a:gdLst>
                  <a:gd name="connsiteX0" fmla="*/ 403017 w 732146"/>
                  <a:gd name="connsiteY0" fmla="*/ 160640 h 162743"/>
                  <a:gd name="connsiteX1" fmla="*/ 326864 w 732146"/>
                  <a:gd name="connsiteY1" fmla="*/ 162527 h 162743"/>
                  <a:gd name="connsiteX2" fmla="*/ 249364 w 732146"/>
                  <a:gd name="connsiteY2" fmla="*/ 158214 h 162743"/>
                  <a:gd name="connsiteX3" fmla="*/ 65251 w 732146"/>
                  <a:gd name="connsiteY3" fmla="*/ 126810 h 162743"/>
                  <a:gd name="connsiteX4" fmla="*/ 7294 w 732146"/>
                  <a:gd name="connsiteY4" fmla="*/ 93788 h 162743"/>
                  <a:gd name="connsiteX5" fmla="*/ 11338 w 732146"/>
                  <a:gd name="connsiteY5" fmla="*/ 63866 h 162743"/>
                  <a:gd name="connsiteX6" fmla="*/ 76842 w 732146"/>
                  <a:gd name="connsiteY6" fmla="*/ 36101 h 162743"/>
                  <a:gd name="connsiteX7" fmla="*/ 107168 w 732146"/>
                  <a:gd name="connsiteY7" fmla="*/ 26127 h 162743"/>
                  <a:gd name="connsiteX8" fmla="*/ 168495 w 732146"/>
                  <a:gd name="connsiteY8" fmla="*/ 13323 h 162743"/>
                  <a:gd name="connsiteX9" fmla="*/ 177929 w 732146"/>
                  <a:gd name="connsiteY9" fmla="*/ 10897 h 162743"/>
                  <a:gd name="connsiteX10" fmla="*/ 353686 w 732146"/>
                  <a:gd name="connsiteY10" fmla="*/ 518 h 162743"/>
                  <a:gd name="connsiteX11" fmla="*/ 488334 w 732146"/>
                  <a:gd name="connsiteY11" fmla="*/ 5370 h 162743"/>
                  <a:gd name="connsiteX12" fmla="*/ 614086 w 732146"/>
                  <a:gd name="connsiteY12" fmla="*/ 21949 h 162743"/>
                  <a:gd name="connsiteX13" fmla="*/ 697517 w 732146"/>
                  <a:gd name="connsiteY13" fmla="*/ 48231 h 162743"/>
                  <a:gd name="connsiteX14" fmla="*/ 727034 w 732146"/>
                  <a:gd name="connsiteY14" fmla="*/ 70066 h 162743"/>
                  <a:gd name="connsiteX15" fmla="*/ 725956 w 732146"/>
                  <a:gd name="connsiteY15" fmla="*/ 92844 h 162743"/>
                  <a:gd name="connsiteX16" fmla="*/ 687678 w 732146"/>
                  <a:gd name="connsiteY16" fmla="*/ 117375 h 162743"/>
                  <a:gd name="connsiteX17" fmla="*/ 629317 w 732146"/>
                  <a:gd name="connsiteY17" fmla="*/ 136244 h 162743"/>
                  <a:gd name="connsiteX18" fmla="*/ 480786 w 732146"/>
                  <a:gd name="connsiteY18" fmla="*/ 157944 h 162743"/>
                  <a:gd name="connsiteX19" fmla="*/ 403017 w 732146"/>
                  <a:gd name="connsiteY19" fmla="*/ 160640 h 162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32146" h="162743">
                    <a:moveTo>
                      <a:pt x="403017" y="160640"/>
                    </a:moveTo>
                    <a:cubicBezTo>
                      <a:pt x="377543" y="161044"/>
                      <a:pt x="351934" y="163471"/>
                      <a:pt x="326864" y="162527"/>
                    </a:cubicBezTo>
                    <a:cubicBezTo>
                      <a:pt x="301256" y="161584"/>
                      <a:pt x="275108" y="159158"/>
                      <a:pt x="249364" y="158214"/>
                    </a:cubicBezTo>
                    <a:cubicBezTo>
                      <a:pt x="186286" y="156058"/>
                      <a:pt x="125094" y="144466"/>
                      <a:pt x="65251" y="126810"/>
                    </a:cubicBezTo>
                    <a:cubicBezTo>
                      <a:pt x="44494" y="120744"/>
                      <a:pt x="21851" y="113062"/>
                      <a:pt x="7294" y="93788"/>
                    </a:cubicBezTo>
                    <a:cubicBezTo>
                      <a:pt x="-3084" y="80040"/>
                      <a:pt x="-2949" y="71953"/>
                      <a:pt x="11338" y="63866"/>
                    </a:cubicBezTo>
                    <a:cubicBezTo>
                      <a:pt x="31960" y="52140"/>
                      <a:pt x="50694" y="36101"/>
                      <a:pt x="76842" y="36101"/>
                    </a:cubicBezTo>
                    <a:cubicBezTo>
                      <a:pt x="87086" y="36101"/>
                      <a:pt x="96925" y="29362"/>
                      <a:pt x="107168" y="26127"/>
                    </a:cubicBezTo>
                    <a:cubicBezTo>
                      <a:pt x="127386" y="19792"/>
                      <a:pt x="148816" y="21410"/>
                      <a:pt x="168495" y="13323"/>
                    </a:cubicBezTo>
                    <a:cubicBezTo>
                      <a:pt x="171460" y="12110"/>
                      <a:pt x="174695" y="10897"/>
                      <a:pt x="177929" y="10897"/>
                    </a:cubicBezTo>
                    <a:cubicBezTo>
                      <a:pt x="236695" y="10223"/>
                      <a:pt x="294516" y="-2717"/>
                      <a:pt x="353686" y="518"/>
                    </a:cubicBezTo>
                    <a:cubicBezTo>
                      <a:pt x="398569" y="2944"/>
                      <a:pt x="443721" y="2001"/>
                      <a:pt x="488334" y="5370"/>
                    </a:cubicBezTo>
                    <a:cubicBezTo>
                      <a:pt x="530386" y="8605"/>
                      <a:pt x="573247" y="11166"/>
                      <a:pt x="614086" y="21949"/>
                    </a:cubicBezTo>
                    <a:cubicBezTo>
                      <a:pt x="642121" y="29362"/>
                      <a:pt x="670830" y="36505"/>
                      <a:pt x="697517" y="48231"/>
                    </a:cubicBezTo>
                    <a:cubicBezTo>
                      <a:pt x="708434" y="53084"/>
                      <a:pt x="718004" y="61844"/>
                      <a:pt x="727034" y="70066"/>
                    </a:cubicBezTo>
                    <a:cubicBezTo>
                      <a:pt x="734717" y="77075"/>
                      <a:pt x="733234" y="85701"/>
                      <a:pt x="725956" y="92844"/>
                    </a:cubicBezTo>
                    <a:cubicBezTo>
                      <a:pt x="714904" y="103492"/>
                      <a:pt x="703447" y="111984"/>
                      <a:pt x="687678" y="117375"/>
                    </a:cubicBezTo>
                    <a:cubicBezTo>
                      <a:pt x="668404" y="124114"/>
                      <a:pt x="649130" y="131527"/>
                      <a:pt x="629317" y="136244"/>
                    </a:cubicBezTo>
                    <a:cubicBezTo>
                      <a:pt x="580525" y="147701"/>
                      <a:pt x="531330" y="156327"/>
                      <a:pt x="480786" y="157944"/>
                    </a:cubicBezTo>
                    <a:cubicBezTo>
                      <a:pt x="454908" y="158888"/>
                      <a:pt x="428895" y="160236"/>
                      <a:pt x="403017" y="160640"/>
                    </a:cubicBezTo>
                    <a:close/>
                  </a:path>
                </a:pathLst>
              </a:custGeom>
              <a:solidFill>
                <a:srgbClr val="E2DFF6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4" name="Freeform: Shape 519">
                <a:extLst>
                  <a:ext uri="{FF2B5EF4-FFF2-40B4-BE49-F238E27FC236}">
                    <a16:creationId xmlns:a16="http://schemas.microsoft.com/office/drawing/2014/main" id="{50C6C6A4-8009-482A-B282-FB55102B108D}"/>
                  </a:ext>
                </a:extLst>
              </p:cNvPr>
              <p:cNvSpPr/>
              <p:nvPr/>
            </p:nvSpPr>
            <p:spPr>
              <a:xfrm>
                <a:off x="2340053" y="3016714"/>
                <a:ext cx="157729" cy="49084"/>
              </a:xfrm>
              <a:custGeom>
                <a:avLst/>
                <a:gdLst>
                  <a:gd name="connsiteX0" fmla="*/ 153687 w 157729"/>
                  <a:gd name="connsiteY0" fmla="*/ 12939 h 49084"/>
                  <a:gd name="connsiteX1" fmla="*/ 91687 w 157729"/>
                  <a:gd name="connsiteY1" fmla="*/ 33696 h 49084"/>
                  <a:gd name="connsiteX2" fmla="*/ 11491 w 157729"/>
                  <a:gd name="connsiteY2" fmla="*/ 48926 h 49084"/>
                  <a:gd name="connsiteX3" fmla="*/ 169 w 157729"/>
                  <a:gd name="connsiteY3" fmla="*/ 45017 h 49084"/>
                  <a:gd name="connsiteX4" fmla="*/ 10009 w 157729"/>
                  <a:gd name="connsiteY4" fmla="*/ 36661 h 49084"/>
                  <a:gd name="connsiteX5" fmla="*/ 51252 w 157729"/>
                  <a:gd name="connsiteY5" fmla="*/ 28304 h 49084"/>
                  <a:gd name="connsiteX6" fmla="*/ 143983 w 157729"/>
                  <a:gd name="connsiteY6" fmla="*/ 0 h 49084"/>
                  <a:gd name="connsiteX7" fmla="*/ 153687 w 157729"/>
                  <a:gd name="connsiteY7" fmla="*/ 12939 h 4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729" h="49084">
                    <a:moveTo>
                      <a:pt x="153687" y="12939"/>
                    </a:moveTo>
                    <a:cubicBezTo>
                      <a:pt x="133065" y="20083"/>
                      <a:pt x="112848" y="29113"/>
                      <a:pt x="91687" y="33696"/>
                    </a:cubicBezTo>
                    <a:cubicBezTo>
                      <a:pt x="65135" y="39357"/>
                      <a:pt x="39391" y="50544"/>
                      <a:pt x="11491" y="48926"/>
                    </a:cubicBezTo>
                    <a:cubicBezTo>
                      <a:pt x="7313" y="48657"/>
                      <a:pt x="1248" y="50004"/>
                      <a:pt x="169" y="45017"/>
                    </a:cubicBezTo>
                    <a:cubicBezTo>
                      <a:pt x="-1178" y="38548"/>
                      <a:pt x="5830" y="37604"/>
                      <a:pt x="10009" y="36661"/>
                    </a:cubicBezTo>
                    <a:cubicBezTo>
                      <a:pt x="23622" y="33291"/>
                      <a:pt x="37504" y="30865"/>
                      <a:pt x="51252" y="28304"/>
                    </a:cubicBezTo>
                    <a:cubicBezTo>
                      <a:pt x="83196" y="22239"/>
                      <a:pt x="115139" y="16174"/>
                      <a:pt x="143983" y="0"/>
                    </a:cubicBezTo>
                    <a:cubicBezTo>
                      <a:pt x="152474" y="270"/>
                      <a:pt x="163930" y="-1483"/>
                      <a:pt x="153687" y="12939"/>
                    </a:cubicBez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5" name="Freeform: Shape 520">
                <a:extLst>
                  <a:ext uri="{FF2B5EF4-FFF2-40B4-BE49-F238E27FC236}">
                    <a16:creationId xmlns:a16="http://schemas.microsoft.com/office/drawing/2014/main" id="{2BA82EDA-682D-4ABF-94BE-63FE3BA49D53}"/>
                  </a:ext>
                </a:extLst>
              </p:cNvPr>
              <p:cNvSpPr/>
              <p:nvPr/>
            </p:nvSpPr>
            <p:spPr>
              <a:xfrm>
                <a:off x="1803008" y="2873439"/>
                <a:ext cx="660919" cy="138122"/>
              </a:xfrm>
              <a:custGeom>
                <a:avLst/>
                <a:gdLst>
                  <a:gd name="connsiteX0" fmla="*/ 337870 w 660919"/>
                  <a:gd name="connsiteY0" fmla="*/ 135862 h 138122"/>
                  <a:gd name="connsiteX1" fmla="*/ 158340 w 660919"/>
                  <a:gd name="connsiteY1" fmla="*/ 128854 h 138122"/>
                  <a:gd name="connsiteX2" fmla="*/ 49435 w 660919"/>
                  <a:gd name="connsiteY2" fmla="*/ 106884 h 138122"/>
                  <a:gd name="connsiteX3" fmla="*/ 8596 w 660919"/>
                  <a:gd name="connsiteY3" fmla="*/ 86262 h 138122"/>
                  <a:gd name="connsiteX4" fmla="*/ 5496 w 660919"/>
                  <a:gd name="connsiteY4" fmla="*/ 54858 h 138122"/>
                  <a:gd name="connsiteX5" fmla="*/ 34879 w 660919"/>
                  <a:gd name="connsiteY5" fmla="*/ 36797 h 138122"/>
                  <a:gd name="connsiteX6" fmla="*/ 135157 w 660919"/>
                  <a:gd name="connsiteY6" fmla="*/ 14693 h 138122"/>
                  <a:gd name="connsiteX7" fmla="*/ 210096 w 660919"/>
                  <a:gd name="connsiteY7" fmla="*/ 7145 h 138122"/>
                  <a:gd name="connsiteX8" fmla="*/ 291370 w 660919"/>
                  <a:gd name="connsiteY8" fmla="*/ 1080 h 138122"/>
                  <a:gd name="connsiteX9" fmla="*/ 475753 w 660919"/>
                  <a:gd name="connsiteY9" fmla="*/ 9032 h 138122"/>
                  <a:gd name="connsiteX10" fmla="*/ 596788 w 660919"/>
                  <a:gd name="connsiteY10" fmla="*/ 27093 h 138122"/>
                  <a:gd name="connsiteX11" fmla="*/ 644771 w 660919"/>
                  <a:gd name="connsiteY11" fmla="*/ 44884 h 138122"/>
                  <a:gd name="connsiteX12" fmla="*/ 660810 w 660919"/>
                  <a:gd name="connsiteY12" fmla="*/ 74267 h 138122"/>
                  <a:gd name="connsiteX13" fmla="*/ 640323 w 660919"/>
                  <a:gd name="connsiteY13" fmla="*/ 97180 h 138122"/>
                  <a:gd name="connsiteX14" fmla="*/ 536540 w 660919"/>
                  <a:gd name="connsiteY14" fmla="*/ 124271 h 138122"/>
                  <a:gd name="connsiteX15" fmla="*/ 337870 w 660919"/>
                  <a:gd name="connsiteY15" fmla="*/ 135862 h 138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0919" h="138122">
                    <a:moveTo>
                      <a:pt x="337870" y="135862"/>
                    </a:moveTo>
                    <a:cubicBezTo>
                      <a:pt x="280049" y="142332"/>
                      <a:pt x="219127" y="133302"/>
                      <a:pt x="158340" y="128854"/>
                    </a:cubicBezTo>
                    <a:cubicBezTo>
                      <a:pt x="121948" y="126158"/>
                      <a:pt x="84883" y="119149"/>
                      <a:pt x="49435" y="106884"/>
                    </a:cubicBezTo>
                    <a:cubicBezTo>
                      <a:pt x="34474" y="101762"/>
                      <a:pt x="20592" y="97045"/>
                      <a:pt x="8596" y="86262"/>
                    </a:cubicBezTo>
                    <a:cubicBezTo>
                      <a:pt x="-2860" y="76019"/>
                      <a:pt x="-1782" y="66180"/>
                      <a:pt x="5496" y="54858"/>
                    </a:cubicBezTo>
                    <a:cubicBezTo>
                      <a:pt x="12505" y="44075"/>
                      <a:pt x="24366" y="38549"/>
                      <a:pt x="34879" y="36797"/>
                    </a:cubicBezTo>
                    <a:cubicBezTo>
                      <a:pt x="68709" y="31271"/>
                      <a:pt x="101596" y="21297"/>
                      <a:pt x="135157" y="14693"/>
                    </a:cubicBezTo>
                    <a:cubicBezTo>
                      <a:pt x="160496" y="9706"/>
                      <a:pt x="186105" y="15501"/>
                      <a:pt x="210096" y="7145"/>
                    </a:cubicBezTo>
                    <a:cubicBezTo>
                      <a:pt x="236783" y="-2290"/>
                      <a:pt x="264414" y="2967"/>
                      <a:pt x="291370" y="1080"/>
                    </a:cubicBezTo>
                    <a:cubicBezTo>
                      <a:pt x="352831" y="-3233"/>
                      <a:pt x="414292" y="6606"/>
                      <a:pt x="475753" y="9032"/>
                    </a:cubicBezTo>
                    <a:cubicBezTo>
                      <a:pt x="516997" y="10649"/>
                      <a:pt x="556353" y="21701"/>
                      <a:pt x="596788" y="27093"/>
                    </a:cubicBezTo>
                    <a:cubicBezTo>
                      <a:pt x="613366" y="29249"/>
                      <a:pt x="629271" y="37875"/>
                      <a:pt x="644771" y="44884"/>
                    </a:cubicBezTo>
                    <a:cubicBezTo>
                      <a:pt x="656632" y="50275"/>
                      <a:pt x="661753" y="61732"/>
                      <a:pt x="660810" y="74267"/>
                    </a:cubicBezTo>
                    <a:cubicBezTo>
                      <a:pt x="659866" y="86128"/>
                      <a:pt x="650566" y="93675"/>
                      <a:pt x="640323" y="97180"/>
                    </a:cubicBezTo>
                    <a:cubicBezTo>
                      <a:pt x="606492" y="108906"/>
                      <a:pt x="572527" y="119284"/>
                      <a:pt x="536540" y="124271"/>
                    </a:cubicBezTo>
                    <a:cubicBezTo>
                      <a:pt x="471979" y="132897"/>
                      <a:pt x="407014" y="139771"/>
                      <a:pt x="337870" y="135862"/>
                    </a:cubicBez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6" name="Freeform: Shape 521">
                <a:extLst>
                  <a:ext uri="{FF2B5EF4-FFF2-40B4-BE49-F238E27FC236}">
                    <a16:creationId xmlns:a16="http://schemas.microsoft.com/office/drawing/2014/main" id="{6A69F268-55E6-4A2D-8F83-0F6C6DAE8E10}"/>
                  </a:ext>
                </a:extLst>
              </p:cNvPr>
              <p:cNvSpPr/>
              <p:nvPr/>
            </p:nvSpPr>
            <p:spPr>
              <a:xfrm>
                <a:off x="1815718" y="2889137"/>
                <a:ext cx="635028" cy="108043"/>
              </a:xfrm>
              <a:custGeom>
                <a:avLst/>
                <a:gdLst>
                  <a:gd name="connsiteX0" fmla="*/ 221108 w 635028"/>
                  <a:gd name="connsiteY0" fmla="*/ 613 h 108043"/>
                  <a:gd name="connsiteX1" fmla="*/ 323004 w 635028"/>
                  <a:gd name="connsiteY1" fmla="*/ 1017 h 108043"/>
                  <a:gd name="connsiteX2" fmla="*/ 449430 w 635028"/>
                  <a:gd name="connsiteY2" fmla="*/ 4926 h 108043"/>
                  <a:gd name="connsiteX3" fmla="*/ 572082 w 635028"/>
                  <a:gd name="connsiteY3" fmla="*/ 24469 h 108043"/>
                  <a:gd name="connsiteX4" fmla="*/ 627073 w 635028"/>
                  <a:gd name="connsiteY4" fmla="*/ 45765 h 108043"/>
                  <a:gd name="connsiteX5" fmla="*/ 635026 w 635028"/>
                  <a:gd name="connsiteY5" fmla="*/ 54526 h 108043"/>
                  <a:gd name="connsiteX6" fmla="*/ 627882 w 635028"/>
                  <a:gd name="connsiteY6" fmla="*/ 62343 h 108043"/>
                  <a:gd name="connsiteX7" fmla="*/ 508060 w 635028"/>
                  <a:gd name="connsiteY7" fmla="*/ 95634 h 108043"/>
                  <a:gd name="connsiteX8" fmla="*/ 322464 w 635028"/>
                  <a:gd name="connsiteY8" fmla="*/ 106956 h 108043"/>
                  <a:gd name="connsiteX9" fmla="*/ 163825 w 635028"/>
                  <a:gd name="connsiteY9" fmla="*/ 100621 h 108043"/>
                  <a:gd name="connsiteX10" fmla="*/ 37668 w 635028"/>
                  <a:gd name="connsiteY10" fmla="*/ 77843 h 108043"/>
                  <a:gd name="connsiteX11" fmla="*/ 4512 w 635028"/>
                  <a:gd name="connsiteY11" fmla="*/ 61534 h 108043"/>
                  <a:gd name="connsiteX12" fmla="*/ 5590 w 635028"/>
                  <a:gd name="connsiteY12" fmla="*/ 45630 h 108043"/>
                  <a:gd name="connsiteX13" fmla="*/ 34838 w 635028"/>
                  <a:gd name="connsiteY13" fmla="*/ 33230 h 108043"/>
                  <a:gd name="connsiteX14" fmla="*/ 126086 w 635028"/>
                  <a:gd name="connsiteY14" fmla="*/ 12069 h 108043"/>
                  <a:gd name="connsiteX15" fmla="*/ 221108 w 635028"/>
                  <a:gd name="connsiteY15" fmla="*/ 613 h 108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35028" h="108043">
                    <a:moveTo>
                      <a:pt x="221108" y="613"/>
                    </a:moveTo>
                    <a:cubicBezTo>
                      <a:pt x="255073" y="613"/>
                      <a:pt x="289173" y="-1005"/>
                      <a:pt x="323004" y="1017"/>
                    </a:cubicBezTo>
                    <a:cubicBezTo>
                      <a:pt x="365190" y="3578"/>
                      <a:pt x="407917" y="-196"/>
                      <a:pt x="449430" y="4926"/>
                    </a:cubicBezTo>
                    <a:cubicBezTo>
                      <a:pt x="490269" y="10047"/>
                      <a:pt x="531782" y="12743"/>
                      <a:pt x="572082" y="24469"/>
                    </a:cubicBezTo>
                    <a:cubicBezTo>
                      <a:pt x="591356" y="30130"/>
                      <a:pt x="609417" y="36869"/>
                      <a:pt x="627073" y="45765"/>
                    </a:cubicBezTo>
                    <a:cubicBezTo>
                      <a:pt x="631117" y="47786"/>
                      <a:pt x="635160" y="49269"/>
                      <a:pt x="635026" y="54526"/>
                    </a:cubicBezTo>
                    <a:cubicBezTo>
                      <a:pt x="634891" y="58973"/>
                      <a:pt x="631386" y="60321"/>
                      <a:pt x="627882" y="62343"/>
                    </a:cubicBezTo>
                    <a:cubicBezTo>
                      <a:pt x="590817" y="84178"/>
                      <a:pt x="549708" y="89569"/>
                      <a:pt x="508060" y="95634"/>
                    </a:cubicBezTo>
                    <a:cubicBezTo>
                      <a:pt x="446330" y="104665"/>
                      <a:pt x="384464" y="110595"/>
                      <a:pt x="322464" y="106956"/>
                    </a:cubicBezTo>
                    <a:cubicBezTo>
                      <a:pt x="269495" y="103991"/>
                      <a:pt x="215986" y="110191"/>
                      <a:pt x="163825" y="100621"/>
                    </a:cubicBezTo>
                    <a:cubicBezTo>
                      <a:pt x="121773" y="92939"/>
                      <a:pt x="78642" y="90782"/>
                      <a:pt x="37668" y="77843"/>
                    </a:cubicBezTo>
                    <a:cubicBezTo>
                      <a:pt x="26077" y="74204"/>
                      <a:pt x="15025" y="67869"/>
                      <a:pt x="4512" y="61534"/>
                    </a:cubicBezTo>
                    <a:cubicBezTo>
                      <a:pt x="-3575" y="56682"/>
                      <a:pt x="738" y="50617"/>
                      <a:pt x="5590" y="45630"/>
                    </a:cubicBezTo>
                    <a:cubicBezTo>
                      <a:pt x="13677" y="37543"/>
                      <a:pt x="25403" y="37813"/>
                      <a:pt x="34838" y="33230"/>
                    </a:cubicBezTo>
                    <a:cubicBezTo>
                      <a:pt x="63681" y="19482"/>
                      <a:pt x="95760" y="17326"/>
                      <a:pt x="126086" y="12069"/>
                    </a:cubicBezTo>
                    <a:cubicBezTo>
                      <a:pt x="156951" y="6947"/>
                      <a:pt x="221108" y="2095"/>
                      <a:pt x="221108" y="613"/>
                    </a:cubicBezTo>
                    <a:close/>
                  </a:path>
                </a:pathLst>
              </a:custGeom>
              <a:solidFill>
                <a:srgbClr val="E2DFF6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98" name="Graphic 511">
              <a:extLst>
                <a:ext uri="{FF2B5EF4-FFF2-40B4-BE49-F238E27FC236}">
                  <a16:creationId xmlns:a16="http://schemas.microsoft.com/office/drawing/2014/main" id="{A6CB77FF-34D1-453A-9B67-185C715DEC8D}"/>
                </a:ext>
              </a:extLst>
            </p:cNvPr>
            <p:cNvGrpSpPr/>
            <p:nvPr/>
          </p:nvGrpSpPr>
          <p:grpSpPr>
            <a:xfrm>
              <a:off x="1728223" y="3263369"/>
              <a:ext cx="797025" cy="1035159"/>
              <a:chOff x="1728223" y="3263369"/>
              <a:chExt cx="797025" cy="1035159"/>
            </a:xfrm>
            <a:solidFill>
              <a:srgbClr val="E7605F"/>
            </a:solidFill>
          </p:grpSpPr>
          <p:sp>
            <p:nvSpPr>
              <p:cNvPr id="299" name="Freeform: Shape 523">
                <a:extLst>
                  <a:ext uri="{FF2B5EF4-FFF2-40B4-BE49-F238E27FC236}">
                    <a16:creationId xmlns:a16="http://schemas.microsoft.com/office/drawing/2014/main" id="{525FD6F7-B3C3-41C6-AB4B-410C7334E582}"/>
                  </a:ext>
                </a:extLst>
              </p:cNvPr>
              <p:cNvSpPr/>
              <p:nvPr/>
            </p:nvSpPr>
            <p:spPr>
              <a:xfrm>
                <a:off x="2147259" y="3263369"/>
                <a:ext cx="314537" cy="306568"/>
              </a:xfrm>
              <a:custGeom>
                <a:avLst/>
                <a:gdLst>
                  <a:gd name="connsiteX0" fmla="*/ 314537 w 314537"/>
                  <a:gd name="connsiteY0" fmla="*/ 108632 h 306568"/>
                  <a:gd name="connsiteX1" fmla="*/ 251189 w 314537"/>
                  <a:gd name="connsiteY1" fmla="*/ 284524 h 306568"/>
                  <a:gd name="connsiteX2" fmla="*/ 197276 w 314537"/>
                  <a:gd name="connsiteY2" fmla="*/ 304472 h 306568"/>
                  <a:gd name="connsiteX3" fmla="*/ 19228 w 314537"/>
                  <a:gd name="connsiteY3" fmla="*/ 186806 h 306568"/>
                  <a:gd name="connsiteX4" fmla="*/ 763 w 314537"/>
                  <a:gd name="connsiteY4" fmla="*/ 121572 h 306568"/>
                  <a:gd name="connsiteX5" fmla="*/ 104411 w 314537"/>
                  <a:gd name="connsiteY5" fmla="*/ 65232 h 306568"/>
                  <a:gd name="connsiteX6" fmla="*/ 122606 w 314537"/>
                  <a:gd name="connsiteY6" fmla="*/ 72915 h 306568"/>
                  <a:gd name="connsiteX7" fmla="*/ 148620 w 314537"/>
                  <a:gd name="connsiteY7" fmla="*/ 63615 h 306568"/>
                  <a:gd name="connsiteX8" fmla="*/ 234611 w 314537"/>
                  <a:gd name="connsiteY8" fmla="*/ 402 h 306568"/>
                  <a:gd name="connsiteX9" fmla="*/ 311168 w 314537"/>
                  <a:gd name="connsiteY9" fmla="*/ 81137 h 306568"/>
                  <a:gd name="connsiteX10" fmla="*/ 314537 w 314537"/>
                  <a:gd name="connsiteY10" fmla="*/ 108632 h 30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4537" h="306568">
                    <a:moveTo>
                      <a:pt x="314537" y="108632"/>
                    </a:moveTo>
                    <a:cubicBezTo>
                      <a:pt x="312246" y="179124"/>
                      <a:pt x="289063" y="234520"/>
                      <a:pt x="251189" y="284524"/>
                    </a:cubicBezTo>
                    <a:cubicBezTo>
                      <a:pt x="237307" y="302854"/>
                      <a:pt x="220189" y="310672"/>
                      <a:pt x="197276" y="304472"/>
                    </a:cubicBezTo>
                    <a:cubicBezTo>
                      <a:pt x="124898" y="284928"/>
                      <a:pt x="63437" y="248672"/>
                      <a:pt x="19228" y="186806"/>
                    </a:cubicBezTo>
                    <a:cubicBezTo>
                      <a:pt x="5480" y="167533"/>
                      <a:pt x="-2607" y="145832"/>
                      <a:pt x="763" y="121572"/>
                    </a:cubicBezTo>
                    <a:cubicBezTo>
                      <a:pt x="7367" y="73185"/>
                      <a:pt x="52250" y="48924"/>
                      <a:pt x="104411" y="65232"/>
                    </a:cubicBezTo>
                    <a:cubicBezTo>
                      <a:pt x="110746" y="67254"/>
                      <a:pt x="117215" y="69276"/>
                      <a:pt x="122606" y="72915"/>
                    </a:cubicBezTo>
                    <a:cubicBezTo>
                      <a:pt x="135950" y="81811"/>
                      <a:pt x="142420" y="79924"/>
                      <a:pt x="148620" y="63615"/>
                    </a:cubicBezTo>
                    <a:cubicBezTo>
                      <a:pt x="166680" y="16172"/>
                      <a:pt x="194446" y="-3102"/>
                      <a:pt x="234611" y="402"/>
                    </a:cubicBezTo>
                    <a:cubicBezTo>
                      <a:pt x="269924" y="3502"/>
                      <a:pt x="303081" y="38141"/>
                      <a:pt x="311168" y="81137"/>
                    </a:cubicBezTo>
                    <a:cubicBezTo>
                      <a:pt x="313324" y="92593"/>
                      <a:pt x="313998" y="104185"/>
                      <a:pt x="314537" y="108632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0" name="Freeform: Shape 524">
                <a:extLst>
                  <a:ext uri="{FF2B5EF4-FFF2-40B4-BE49-F238E27FC236}">
                    <a16:creationId xmlns:a16="http://schemas.microsoft.com/office/drawing/2014/main" id="{970E5556-2930-417B-BFA7-AFF708651230}"/>
                  </a:ext>
                </a:extLst>
              </p:cNvPr>
              <p:cNvSpPr/>
              <p:nvPr/>
            </p:nvSpPr>
            <p:spPr>
              <a:xfrm>
                <a:off x="2249905" y="3588402"/>
                <a:ext cx="275344" cy="269790"/>
              </a:xfrm>
              <a:custGeom>
                <a:avLst/>
                <a:gdLst>
                  <a:gd name="connsiteX0" fmla="*/ 275239 w 275344"/>
                  <a:gd name="connsiteY0" fmla="*/ 106808 h 269790"/>
                  <a:gd name="connsiteX1" fmla="*/ 217282 w 275344"/>
                  <a:gd name="connsiteY1" fmla="*/ 211939 h 269790"/>
                  <a:gd name="connsiteX2" fmla="*/ 123473 w 275344"/>
                  <a:gd name="connsiteY2" fmla="*/ 265987 h 269790"/>
                  <a:gd name="connsiteX3" fmla="*/ 83578 w 275344"/>
                  <a:gd name="connsiteY3" fmla="*/ 261943 h 269790"/>
                  <a:gd name="connsiteX4" fmla="*/ 417 w 275344"/>
                  <a:gd name="connsiteY4" fmla="*/ 65565 h 269790"/>
                  <a:gd name="connsiteX5" fmla="*/ 49882 w 275344"/>
                  <a:gd name="connsiteY5" fmla="*/ 1543 h 269790"/>
                  <a:gd name="connsiteX6" fmla="*/ 125630 w 275344"/>
                  <a:gd name="connsiteY6" fmla="*/ 36721 h 269790"/>
                  <a:gd name="connsiteX7" fmla="*/ 165256 w 275344"/>
                  <a:gd name="connsiteY7" fmla="*/ 44673 h 269790"/>
                  <a:gd name="connsiteX8" fmla="*/ 242082 w 275344"/>
                  <a:gd name="connsiteY8" fmla="*/ 39282 h 269790"/>
                  <a:gd name="connsiteX9" fmla="*/ 275239 w 275344"/>
                  <a:gd name="connsiteY9" fmla="*/ 106808 h 269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344" h="269790">
                    <a:moveTo>
                      <a:pt x="275239" y="106808"/>
                    </a:moveTo>
                    <a:cubicBezTo>
                      <a:pt x="274430" y="151960"/>
                      <a:pt x="248148" y="183634"/>
                      <a:pt x="217282" y="211939"/>
                    </a:cubicBezTo>
                    <a:cubicBezTo>
                      <a:pt x="190191" y="236739"/>
                      <a:pt x="158517" y="254530"/>
                      <a:pt x="123473" y="265987"/>
                    </a:cubicBezTo>
                    <a:cubicBezTo>
                      <a:pt x="109726" y="270434"/>
                      <a:pt x="94630" y="272995"/>
                      <a:pt x="83578" y="261943"/>
                    </a:cubicBezTo>
                    <a:cubicBezTo>
                      <a:pt x="29395" y="207895"/>
                      <a:pt x="-4166" y="144008"/>
                      <a:pt x="417" y="65565"/>
                    </a:cubicBezTo>
                    <a:cubicBezTo>
                      <a:pt x="2439" y="30386"/>
                      <a:pt x="23465" y="6665"/>
                      <a:pt x="49882" y="1543"/>
                    </a:cubicBezTo>
                    <a:cubicBezTo>
                      <a:pt x="83173" y="-4927"/>
                      <a:pt x="109321" y="9360"/>
                      <a:pt x="125630" y="36721"/>
                    </a:cubicBezTo>
                    <a:cubicBezTo>
                      <a:pt x="137895" y="57208"/>
                      <a:pt x="146387" y="59769"/>
                      <a:pt x="165256" y="44673"/>
                    </a:cubicBezTo>
                    <a:cubicBezTo>
                      <a:pt x="188304" y="26208"/>
                      <a:pt x="215934" y="24186"/>
                      <a:pt x="242082" y="39282"/>
                    </a:cubicBezTo>
                    <a:cubicBezTo>
                      <a:pt x="267287" y="53973"/>
                      <a:pt x="276452" y="78099"/>
                      <a:pt x="275239" y="10680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1" name="Freeform: Shape 525">
                <a:extLst>
                  <a:ext uri="{FF2B5EF4-FFF2-40B4-BE49-F238E27FC236}">
                    <a16:creationId xmlns:a16="http://schemas.microsoft.com/office/drawing/2014/main" id="{C4E8420A-68B1-4DAE-89AD-21BBDA048FDE}"/>
                  </a:ext>
                </a:extLst>
              </p:cNvPr>
              <p:cNvSpPr/>
              <p:nvPr/>
            </p:nvSpPr>
            <p:spPr>
              <a:xfrm>
                <a:off x="1992722" y="3518532"/>
                <a:ext cx="234307" cy="226316"/>
              </a:xfrm>
              <a:custGeom>
                <a:avLst/>
                <a:gdLst>
                  <a:gd name="connsiteX0" fmla="*/ 234283 w 234307"/>
                  <a:gd name="connsiteY0" fmla="*/ 90687 h 226316"/>
                  <a:gd name="connsiteX1" fmla="*/ 176326 w 234307"/>
                  <a:gd name="connsiteY1" fmla="*/ 214014 h 226316"/>
                  <a:gd name="connsiteX2" fmla="*/ 140474 w 234307"/>
                  <a:gd name="connsiteY2" fmla="*/ 224661 h 226316"/>
                  <a:gd name="connsiteX3" fmla="*/ 14587 w 234307"/>
                  <a:gd name="connsiteY3" fmla="*/ 137727 h 226316"/>
                  <a:gd name="connsiteX4" fmla="*/ 12431 w 234307"/>
                  <a:gd name="connsiteY4" fmla="*/ 59418 h 226316"/>
                  <a:gd name="connsiteX5" fmla="*/ 90335 w 234307"/>
                  <a:gd name="connsiteY5" fmla="*/ 49444 h 226316"/>
                  <a:gd name="connsiteX6" fmla="*/ 113248 w 234307"/>
                  <a:gd name="connsiteY6" fmla="*/ 46479 h 226316"/>
                  <a:gd name="connsiteX7" fmla="*/ 186166 w 234307"/>
                  <a:gd name="connsiteY7" fmla="*/ 2405 h 226316"/>
                  <a:gd name="connsiteX8" fmla="*/ 234283 w 234307"/>
                  <a:gd name="connsiteY8" fmla="*/ 90687 h 22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307" h="226316">
                    <a:moveTo>
                      <a:pt x="234283" y="90687"/>
                    </a:moveTo>
                    <a:cubicBezTo>
                      <a:pt x="232396" y="132740"/>
                      <a:pt x="210831" y="176140"/>
                      <a:pt x="176326" y="214014"/>
                    </a:cubicBezTo>
                    <a:cubicBezTo>
                      <a:pt x="166622" y="224661"/>
                      <a:pt x="154626" y="228975"/>
                      <a:pt x="140474" y="224661"/>
                    </a:cubicBezTo>
                    <a:cubicBezTo>
                      <a:pt x="89257" y="209027"/>
                      <a:pt x="45318" y="182744"/>
                      <a:pt x="14587" y="137727"/>
                    </a:cubicBezTo>
                    <a:cubicBezTo>
                      <a:pt x="-4417" y="109827"/>
                      <a:pt x="-4552" y="79366"/>
                      <a:pt x="12431" y="59418"/>
                    </a:cubicBezTo>
                    <a:cubicBezTo>
                      <a:pt x="29278" y="39740"/>
                      <a:pt x="59604" y="35831"/>
                      <a:pt x="90335" y="49444"/>
                    </a:cubicBezTo>
                    <a:cubicBezTo>
                      <a:pt x="98692" y="53218"/>
                      <a:pt x="105161" y="61574"/>
                      <a:pt x="113248" y="46479"/>
                    </a:cubicBezTo>
                    <a:cubicBezTo>
                      <a:pt x="135218" y="6044"/>
                      <a:pt x="156379" y="-5682"/>
                      <a:pt x="186166" y="2405"/>
                    </a:cubicBezTo>
                    <a:cubicBezTo>
                      <a:pt x="216222" y="10627"/>
                      <a:pt x="235092" y="41357"/>
                      <a:pt x="234283" y="90687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2" name="Freeform: Shape 526">
                <a:extLst>
                  <a:ext uri="{FF2B5EF4-FFF2-40B4-BE49-F238E27FC236}">
                    <a16:creationId xmlns:a16="http://schemas.microsoft.com/office/drawing/2014/main" id="{C8BC658B-ACFA-4FE3-93FF-4885A1793F19}"/>
                  </a:ext>
                </a:extLst>
              </p:cNvPr>
              <p:cNvSpPr/>
              <p:nvPr/>
            </p:nvSpPr>
            <p:spPr>
              <a:xfrm>
                <a:off x="1989235" y="3736529"/>
                <a:ext cx="275344" cy="269790"/>
              </a:xfrm>
              <a:custGeom>
                <a:avLst/>
                <a:gdLst>
                  <a:gd name="connsiteX0" fmla="*/ 275239 w 275344"/>
                  <a:gd name="connsiteY0" fmla="*/ 106808 h 269790"/>
                  <a:gd name="connsiteX1" fmla="*/ 217282 w 275344"/>
                  <a:gd name="connsiteY1" fmla="*/ 211939 h 269790"/>
                  <a:gd name="connsiteX2" fmla="*/ 123473 w 275344"/>
                  <a:gd name="connsiteY2" fmla="*/ 265987 h 269790"/>
                  <a:gd name="connsiteX3" fmla="*/ 83578 w 275344"/>
                  <a:gd name="connsiteY3" fmla="*/ 261943 h 269790"/>
                  <a:gd name="connsiteX4" fmla="*/ 417 w 275344"/>
                  <a:gd name="connsiteY4" fmla="*/ 65565 h 269790"/>
                  <a:gd name="connsiteX5" fmla="*/ 49882 w 275344"/>
                  <a:gd name="connsiteY5" fmla="*/ 1543 h 269790"/>
                  <a:gd name="connsiteX6" fmla="*/ 125630 w 275344"/>
                  <a:gd name="connsiteY6" fmla="*/ 36721 h 269790"/>
                  <a:gd name="connsiteX7" fmla="*/ 165256 w 275344"/>
                  <a:gd name="connsiteY7" fmla="*/ 44673 h 269790"/>
                  <a:gd name="connsiteX8" fmla="*/ 242082 w 275344"/>
                  <a:gd name="connsiteY8" fmla="*/ 39282 h 269790"/>
                  <a:gd name="connsiteX9" fmla="*/ 275239 w 275344"/>
                  <a:gd name="connsiteY9" fmla="*/ 106808 h 269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344" h="269790">
                    <a:moveTo>
                      <a:pt x="275239" y="106808"/>
                    </a:moveTo>
                    <a:cubicBezTo>
                      <a:pt x="274430" y="151960"/>
                      <a:pt x="248148" y="183634"/>
                      <a:pt x="217282" y="211939"/>
                    </a:cubicBezTo>
                    <a:cubicBezTo>
                      <a:pt x="190191" y="236739"/>
                      <a:pt x="158517" y="254530"/>
                      <a:pt x="123473" y="265987"/>
                    </a:cubicBezTo>
                    <a:cubicBezTo>
                      <a:pt x="109726" y="270434"/>
                      <a:pt x="94630" y="272995"/>
                      <a:pt x="83578" y="261943"/>
                    </a:cubicBezTo>
                    <a:cubicBezTo>
                      <a:pt x="29395" y="207895"/>
                      <a:pt x="-4166" y="144008"/>
                      <a:pt x="417" y="65565"/>
                    </a:cubicBezTo>
                    <a:cubicBezTo>
                      <a:pt x="2439" y="30386"/>
                      <a:pt x="23465" y="6665"/>
                      <a:pt x="49882" y="1543"/>
                    </a:cubicBezTo>
                    <a:cubicBezTo>
                      <a:pt x="83173" y="-4927"/>
                      <a:pt x="109321" y="9360"/>
                      <a:pt x="125630" y="36721"/>
                    </a:cubicBezTo>
                    <a:cubicBezTo>
                      <a:pt x="137895" y="57208"/>
                      <a:pt x="146387" y="59769"/>
                      <a:pt x="165256" y="44673"/>
                    </a:cubicBezTo>
                    <a:cubicBezTo>
                      <a:pt x="188304" y="26208"/>
                      <a:pt x="215934" y="24186"/>
                      <a:pt x="242082" y="39282"/>
                    </a:cubicBezTo>
                    <a:cubicBezTo>
                      <a:pt x="267287" y="53973"/>
                      <a:pt x="276452" y="78099"/>
                      <a:pt x="275239" y="10680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3" name="Freeform: Shape 527">
                <a:extLst>
                  <a:ext uri="{FF2B5EF4-FFF2-40B4-BE49-F238E27FC236}">
                    <a16:creationId xmlns:a16="http://schemas.microsoft.com/office/drawing/2014/main" id="{47845EF4-0458-4CAD-B3E3-590D83C27240}"/>
                  </a:ext>
                </a:extLst>
              </p:cNvPr>
              <p:cNvSpPr/>
              <p:nvPr/>
            </p:nvSpPr>
            <p:spPr>
              <a:xfrm>
                <a:off x="2084643" y="3977871"/>
                <a:ext cx="234307" cy="226316"/>
              </a:xfrm>
              <a:custGeom>
                <a:avLst/>
                <a:gdLst>
                  <a:gd name="connsiteX0" fmla="*/ 234283 w 234307"/>
                  <a:gd name="connsiteY0" fmla="*/ 90687 h 226316"/>
                  <a:gd name="connsiteX1" fmla="*/ 176326 w 234307"/>
                  <a:gd name="connsiteY1" fmla="*/ 214014 h 226316"/>
                  <a:gd name="connsiteX2" fmla="*/ 140474 w 234307"/>
                  <a:gd name="connsiteY2" fmla="*/ 224662 h 226316"/>
                  <a:gd name="connsiteX3" fmla="*/ 14587 w 234307"/>
                  <a:gd name="connsiteY3" fmla="*/ 137727 h 226316"/>
                  <a:gd name="connsiteX4" fmla="*/ 12431 w 234307"/>
                  <a:gd name="connsiteY4" fmla="*/ 59418 h 226316"/>
                  <a:gd name="connsiteX5" fmla="*/ 90335 w 234307"/>
                  <a:gd name="connsiteY5" fmla="*/ 49444 h 226316"/>
                  <a:gd name="connsiteX6" fmla="*/ 113248 w 234307"/>
                  <a:gd name="connsiteY6" fmla="*/ 46479 h 226316"/>
                  <a:gd name="connsiteX7" fmla="*/ 186166 w 234307"/>
                  <a:gd name="connsiteY7" fmla="*/ 2405 h 226316"/>
                  <a:gd name="connsiteX8" fmla="*/ 234283 w 234307"/>
                  <a:gd name="connsiteY8" fmla="*/ 90687 h 22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307" h="226316">
                    <a:moveTo>
                      <a:pt x="234283" y="90687"/>
                    </a:moveTo>
                    <a:cubicBezTo>
                      <a:pt x="232396" y="132740"/>
                      <a:pt x="210831" y="176140"/>
                      <a:pt x="176326" y="214014"/>
                    </a:cubicBezTo>
                    <a:cubicBezTo>
                      <a:pt x="166622" y="224662"/>
                      <a:pt x="154626" y="228975"/>
                      <a:pt x="140474" y="224662"/>
                    </a:cubicBezTo>
                    <a:cubicBezTo>
                      <a:pt x="89257" y="209027"/>
                      <a:pt x="45318" y="182744"/>
                      <a:pt x="14587" y="137727"/>
                    </a:cubicBezTo>
                    <a:cubicBezTo>
                      <a:pt x="-4417" y="109827"/>
                      <a:pt x="-4552" y="79366"/>
                      <a:pt x="12431" y="59418"/>
                    </a:cubicBezTo>
                    <a:cubicBezTo>
                      <a:pt x="29278" y="39740"/>
                      <a:pt x="59605" y="35831"/>
                      <a:pt x="90335" y="49444"/>
                    </a:cubicBezTo>
                    <a:cubicBezTo>
                      <a:pt x="98691" y="53218"/>
                      <a:pt x="105161" y="61574"/>
                      <a:pt x="113248" y="46479"/>
                    </a:cubicBezTo>
                    <a:cubicBezTo>
                      <a:pt x="135218" y="6044"/>
                      <a:pt x="156379" y="-5682"/>
                      <a:pt x="186166" y="2405"/>
                    </a:cubicBezTo>
                    <a:cubicBezTo>
                      <a:pt x="216087" y="10761"/>
                      <a:pt x="235092" y="41492"/>
                      <a:pt x="234283" y="90687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4" name="Freeform: Shape 528">
                <a:extLst>
                  <a:ext uri="{FF2B5EF4-FFF2-40B4-BE49-F238E27FC236}">
                    <a16:creationId xmlns:a16="http://schemas.microsoft.com/office/drawing/2014/main" id="{E1E048AE-4D30-4413-BE74-22F2623DB5DA}"/>
                  </a:ext>
                </a:extLst>
              </p:cNvPr>
              <p:cNvSpPr/>
              <p:nvPr/>
            </p:nvSpPr>
            <p:spPr>
              <a:xfrm>
                <a:off x="2329895" y="3872161"/>
                <a:ext cx="164726" cy="177784"/>
              </a:xfrm>
              <a:custGeom>
                <a:avLst/>
                <a:gdLst>
                  <a:gd name="connsiteX0" fmla="*/ 68822 w 164726"/>
                  <a:gd name="connsiteY0" fmla="*/ 167150 h 177784"/>
                  <a:gd name="connsiteX1" fmla="*/ 2509 w 164726"/>
                  <a:gd name="connsiteY1" fmla="*/ 87763 h 177784"/>
                  <a:gd name="connsiteX2" fmla="*/ 6687 w 164726"/>
                  <a:gd name="connsiteY2" fmla="*/ 59728 h 177784"/>
                  <a:gd name="connsiteX3" fmla="*/ 106831 w 164726"/>
                  <a:gd name="connsiteY3" fmla="*/ 963 h 177784"/>
                  <a:gd name="connsiteX4" fmla="*/ 161418 w 164726"/>
                  <a:gd name="connsiteY4" fmla="*/ 24550 h 177784"/>
                  <a:gd name="connsiteX5" fmla="*/ 143357 w 164726"/>
                  <a:gd name="connsiteY5" fmla="*/ 81293 h 177784"/>
                  <a:gd name="connsiteX6" fmla="*/ 137966 w 164726"/>
                  <a:gd name="connsiteY6" fmla="*/ 98006 h 177784"/>
                  <a:gd name="connsiteX7" fmla="*/ 144840 w 164726"/>
                  <a:gd name="connsiteY7" fmla="*/ 162298 h 177784"/>
                  <a:gd name="connsiteX8" fmla="*/ 68822 w 164726"/>
                  <a:gd name="connsiteY8" fmla="*/ 167150 h 17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726" h="177784">
                    <a:moveTo>
                      <a:pt x="68822" y="167150"/>
                    </a:moveTo>
                    <a:cubicBezTo>
                      <a:pt x="40518" y="152459"/>
                      <a:pt x="17470" y="123615"/>
                      <a:pt x="2509" y="87763"/>
                    </a:cubicBezTo>
                    <a:cubicBezTo>
                      <a:pt x="-1669" y="77654"/>
                      <a:pt x="-860" y="68085"/>
                      <a:pt x="6687" y="59728"/>
                    </a:cubicBezTo>
                    <a:cubicBezTo>
                      <a:pt x="33779" y="29537"/>
                      <a:pt x="65992" y="7702"/>
                      <a:pt x="106831" y="963"/>
                    </a:cubicBezTo>
                    <a:cubicBezTo>
                      <a:pt x="132170" y="-3215"/>
                      <a:pt x="153196" y="6489"/>
                      <a:pt x="161418" y="24550"/>
                    </a:cubicBezTo>
                    <a:cubicBezTo>
                      <a:pt x="169505" y="42476"/>
                      <a:pt x="162496" y="64580"/>
                      <a:pt x="143357" y="81293"/>
                    </a:cubicBezTo>
                    <a:cubicBezTo>
                      <a:pt x="138101" y="85876"/>
                      <a:pt x="130283" y="87628"/>
                      <a:pt x="137966" y="98006"/>
                    </a:cubicBezTo>
                    <a:cubicBezTo>
                      <a:pt x="158722" y="126176"/>
                      <a:pt x="160070" y="144372"/>
                      <a:pt x="144840" y="162298"/>
                    </a:cubicBezTo>
                    <a:cubicBezTo>
                      <a:pt x="129744" y="180359"/>
                      <a:pt x="102518" y="183459"/>
                      <a:pt x="68822" y="167150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5" name="Freeform: Shape 529">
                <a:extLst>
                  <a:ext uri="{FF2B5EF4-FFF2-40B4-BE49-F238E27FC236}">
                    <a16:creationId xmlns:a16="http://schemas.microsoft.com/office/drawing/2014/main" id="{B08D5939-A84F-4A39-9EF6-8597302BF69D}"/>
                  </a:ext>
                </a:extLst>
              </p:cNvPr>
              <p:cNvSpPr/>
              <p:nvPr/>
            </p:nvSpPr>
            <p:spPr>
              <a:xfrm>
                <a:off x="1892193" y="3309509"/>
                <a:ext cx="224916" cy="226477"/>
              </a:xfrm>
              <a:custGeom>
                <a:avLst/>
                <a:gdLst>
                  <a:gd name="connsiteX0" fmla="*/ 190594 w 224916"/>
                  <a:gd name="connsiteY0" fmla="*/ 42275 h 226477"/>
                  <a:gd name="connsiteX1" fmla="*/ 224559 w 224916"/>
                  <a:gd name="connsiteY1" fmla="*/ 174227 h 226477"/>
                  <a:gd name="connsiteX2" fmla="*/ 203802 w 224916"/>
                  <a:gd name="connsiteY2" fmla="*/ 205362 h 226477"/>
                  <a:gd name="connsiteX3" fmla="*/ 51498 w 224916"/>
                  <a:gd name="connsiteY3" fmla="*/ 218571 h 226477"/>
                  <a:gd name="connsiteX4" fmla="*/ 11 w 224916"/>
                  <a:gd name="connsiteY4" fmla="*/ 159671 h 226477"/>
                  <a:gd name="connsiteX5" fmla="*/ 53654 w 224916"/>
                  <a:gd name="connsiteY5" fmla="*/ 102388 h 226477"/>
                  <a:gd name="connsiteX6" fmla="*/ 69559 w 224916"/>
                  <a:gd name="connsiteY6" fmla="*/ 85540 h 226477"/>
                  <a:gd name="connsiteX7" fmla="*/ 97728 w 224916"/>
                  <a:gd name="connsiteY7" fmla="*/ 5075 h 226477"/>
                  <a:gd name="connsiteX8" fmla="*/ 190594 w 224916"/>
                  <a:gd name="connsiteY8" fmla="*/ 42275 h 226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916" h="226477">
                    <a:moveTo>
                      <a:pt x="190594" y="42275"/>
                    </a:moveTo>
                    <a:cubicBezTo>
                      <a:pt x="215933" y="75836"/>
                      <a:pt x="227120" y="123010"/>
                      <a:pt x="224559" y="174227"/>
                    </a:cubicBezTo>
                    <a:cubicBezTo>
                      <a:pt x="223885" y="188649"/>
                      <a:pt x="217415" y="199567"/>
                      <a:pt x="203802" y="205362"/>
                    </a:cubicBezTo>
                    <a:cubicBezTo>
                      <a:pt x="154472" y="225984"/>
                      <a:pt x="103794" y="233667"/>
                      <a:pt x="51498" y="218571"/>
                    </a:cubicBezTo>
                    <a:cubicBezTo>
                      <a:pt x="19015" y="209136"/>
                      <a:pt x="-528" y="185819"/>
                      <a:pt x="11" y="159671"/>
                    </a:cubicBezTo>
                    <a:cubicBezTo>
                      <a:pt x="415" y="133793"/>
                      <a:pt x="21307" y="111419"/>
                      <a:pt x="53654" y="102388"/>
                    </a:cubicBezTo>
                    <a:cubicBezTo>
                      <a:pt x="62415" y="99962"/>
                      <a:pt x="72794" y="102253"/>
                      <a:pt x="69559" y="85540"/>
                    </a:cubicBezTo>
                    <a:cubicBezTo>
                      <a:pt x="60663" y="40253"/>
                      <a:pt x="69559" y="17879"/>
                      <a:pt x="97728" y="5075"/>
                    </a:cubicBezTo>
                    <a:cubicBezTo>
                      <a:pt x="125628" y="-7864"/>
                      <a:pt x="159728" y="3727"/>
                      <a:pt x="190594" y="42275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6" name="Freeform: Shape 530">
                <a:extLst>
                  <a:ext uri="{FF2B5EF4-FFF2-40B4-BE49-F238E27FC236}">
                    <a16:creationId xmlns:a16="http://schemas.microsoft.com/office/drawing/2014/main" id="{ECC780EF-D69D-4AF0-BE66-E1C24AE61D86}"/>
                  </a:ext>
                </a:extLst>
              </p:cNvPr>
              <p:cNvSpPr/>
              <p:nvPr/>
            </p:nvSpPr>
            <p:spPr>
              <a:xfrm>
                <a:off x="1794609" y="4028738"/>
                <a:ext cx="275344" cy="269790"/>
              </a:xfrm>
              <a:custGeom>
                <a:avLst/>
                <a:gdLst>
                  <a:gd name="connsiteX0" fmla="*/ 275239 w 275344"/>
                  <a:gd name="connsiteY0" fmla="*/ 106808 h 269790"/>
                  <a:gd name="connsiteX1" fmla="*/ 217282 w 275344"/>
                  <a:gd name="connsiteY1" fmla="*/ 211939 h 269790"/>
                  <a:gd name="connsiteX2" fmla="*/ 123473 w 275344"/>
                  <a:gd name="connsiteY2" fmla="*/ 265987 h 269790"/>
                  <a:gd name="connsiteX3" fmla="*/ 83578 w 275344"/>
                  <a:gd name="connsiteY3" fmla="*/ 261943 h 269790"/>
                  <a:gd name="connsiteX4" fmla="*/ 417 w 275344"/>
                  <a:gd name="connsiteY4" fmla="*/ 65565 h 269790"/>
                  <a:gd name="connsiteX5" fmla="*/ 49882 w 275344"/>
                  <a:gd name="connsiteY5" fmla="*/ 1543 h 269790"/>
                  <a:gd name="connsiteX6" fmla="*/ 125630 w 275344"/>
                  <a:gd name="connsiteY6" fmla="*/ 36721 h 269790"/>
                  <a:gd name="connsiteX7" fmla="*/ 165256 w 275344"/>
                  <a:gd name="connsiteY7" fmla="*/ 44673 h 269790"/>
                  <a:gd name="connsiteX8" fmla="*/ 242082 w 275344"/>
                  <a:gd name="connsiteY8" fmla="*/ 39282 h 269790"/>
                  <a:gd name="connsiteX9" fmla="*/ 275239 w 275344"/>
                  <a:gd name="connsiteY9" fmla="*/ 106808 h 269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344" h="269790">
                    <a:moveTo>
                      <a:pt x="275239" y="106808"/>
                    </a:moveTo>
                    <a:cubicBezTo>
                      <a:pt x="274430" y="151960"/>
                      <a:pt x="248148" y="183634"/>
                      <a:pt x="217282" y="211939"/>
                    </a:cubicBezTo>
                    <a:cubicBezTo>
                      <a:pt x="190191" y="236739"/>
                      <a:pt x="158517" y="254530"/>
                      <a:pt x="123473" y="265987"/>
                    </a:cubicBezTo>
                    <a:cubicBezTo>
                      <a:pt x="109726" y="270434"/>
                      <a:pt x="94630" y="272995"/>
                      <a:pt x="83578" y="261943"/>
                    </a:cubicBezTo>
                    <a:cubicBezTo>
                      <a:pt x="29395" y="207895"/>
                      <a:pt x="-4166" y="144008"/>
                      <a:pt x="417" y="65565"/>
                    </a:cubicBezTo>
                    <a:cubicBezTo>
                      <a:pt x="2439" y="30386"/>
                      <a:pt x="23465" y="6665"/>
                      <a:pt x="49882" y="1543"/>
                    </a:cubicBezTo>
                    <a:cubicBezTo>
                      <a:pt x="83173" y="-4927"/>
                      <a:pt x="109321" y="9360"/>
                      <a:pt x="125630" y="36721"/>
                    </a:cubicBezTo>
                    <a:cubicBezTo>
                      <a:pt x="137895" y="57208"/>
                      <a:pt x="146387" y="59769"/>
                      <a:pt x="165256" y="44673"/>
                    </a:cubicBezTo>
                    <a:cubicBezTo>
                      <a:pt x="188304" y="26208"/>
                      <a:pt x="215934" y="24186"/>
                      <a:pt x="242082" y="39282"/>
                    </a:cubicBezTo>
                    <a:cubicBezTo>
                      <a:pt x="267287" y="53973"/>
                      <a:pt x="276452" y="78099"/>
                      <a:pt x="275239" y="10680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7" name="Freeform: Shape 531">
                <a:extLst>
                  <a:ext uri="{FF2B5EF4-FFF2-40B4-BE49-F238E27FC236}">
                    <a16:creationId xmlns:a16="http://schemas.microsoft.com/office/drawing/2014/main" id="{0B6EE38B-5C82-42AB-B133-8E83AE41BF3F}"/>
                  </a:ext>
                </a:extLst>
              </p:cNvPr>
              <p:cNvSpPr/>
              <p:nvPr/>
            </p:nvSpPr>
            <p:spPr>
              <a:xfrm>
                <a:off x="1752484" y="3782054"/>
                <a:ext cx="229515" cy="225382"/>
              </a:xfrm>
              <a:custGeom>
                <a:avLst/>
                <a:gdLst>
                  <a:gd name="connsiteX0" fmla="*/ 224229 w 229515"/>
                  <a:gd name="connsiteY0" fmla="*/ 68831 h 225382"/>
                  <a:gd name="connsiteX1" fmla="*/ 207381 w 229515"/>
                  <a:gd name="connsiteY1" fmla="*/ 204018 h 225382"/>
                  <a:gd name="connsiteX2" fmla="*/ 176650 w 229515"/>
                  <a:gd name="connsiteY2" fmla="*/ 225314 h 225382"/>
                  <a:gd name="connsiteX3" fmla="*/ 30142 w 229515"/>
                  <a:gd name="connsiteY3" fmla="*/ 181644 h 225382"/>
                  <a:gd name="connsiteX4" fmla="*/ 3859 w 229515"/>
                  <a:gd name="connsiteY4" fmla="*/ 107918 h 225382"/>
                  <a:gd name="connsiteX5" fmla="*/ 74755 w 229515"/>
                  <a:gd name="connsiteY5" fmla="*/ 74357 h 225382"/>
                  <a:gd name="connsiteX6" fmla="*/ 95646 w 229515"/>
                  <a:gd name="connsiteY6" fmla="*/ 64518 h 225382"/>
                  <a:gd name="connsiteX7" fmla="*/ 151311 w 229515"/>
                  <a:gd name="connsiteY7" fmla="*/ 92 h 225382"/>
                  <a:gd name="connsiteX8" fmla="*/ 224229 w 229515"/>
                  <a:gd name="connsiteY8" fmla="*/ 68831 h 22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9515" h="225382">
                    <a:moveTo>
                      <a:pt x="224229" y="68831"/>
                    </a:moveTo>
                    <a:cubicBezTo>
                      <a:pt x="235416" y="109401"/>
                      <a:pt x="228407" y="157383"/>
                      <a:pt x="207381" y="204018"/>
                    </a:cubicBezTo>
                    <a:cubicBezTo>
                      <a:pt x="201450" y="217092"/>
                      <a:pt x="191477" y="225044"/>
                      <a:pt x="176650" y="225314"/>
                    </a:cubicBezTo>
                    <a:cubicBezTo>
                      <a:pt x="123142" y="226392"/>
                      <a:pt x="73137" y="214936"/>
                      <a:pt x="30142" y="181644"/>
                    </a:cubicBezTo>
                    <a:cubicBezTo>
                      <a:pt x="3455" y="161023"/>
                      <a:pt x="-6115" y="132044"/>
                      <a:pt x="3859" y="107918"/>
                    </a:cubicBezTo>
                    <a:cubicBezTo>
                      <a:pt x="13833" y="84061"/>
                      <a:pt x="41463" y="70853"/>
                      <a:pt x="74755" y="74357"/>
                    </a:cubicBezTo>
                    <a:cubicBezTo>
                      <a:pt x="83785" y="75301"/>
                      <a:pt x="92546" y="81231"/>
                      <a:pt x="95646" y="64518"/>
                    </a:cubicBezTo>
                    <a:cubicBezTo>
                      <a:pt x="104002" y="19231"/>
                      <a:pt x="120581" y="1575"/>
                      <a:pt x="151311" y="92"/>
                    </a:cubicBezTo>
                    <a:cubicBezTo>
                      <a:pt x="182176" y="-1660"/>
                      <a:pt x="209672" y="21657"/>
                      <a:pt x="224229" y="68831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8" name="Freeform: Shape 532">
                <a:extLst>
                  <a:ext uri="{FF2B5EF4-FFF2-40B4-BE49-F238E27FC236}">
                    <a16:creationId xmlns:a16="http://schemas.microsoft.com/office/drawing/2014/main" id="{28B7B1CD-7FA6-469A-A4F9-B98F9AD566AF}"/>
                  </a:ext>
                </a:extLst>
              </p:cNvPr>
              <p:cNvSpPr/>
              <p:nvPr/>
            </p:nvSpPr>
            <p:spPr>
              <a:xfrm>
                <a:off x="1728223" y="3524093"/>
                <a:ext cx="229515" cy="225369"/>
              </a:xfrm>
              <a:custGeom>
                <a:avLst/>
                <a:gdLst>
                  <a:gd name="connsiteX0" fmla="*/ 224229 w 229515"/>
                  <a:gd name="connsiteY0" fmla="*/ 68818 h 225369"/>
                  <a:gd name="connsiteX1" fmla="*/ 207381 w 229515"/>
                  <a:gd name="connsiteY1" fmla="*/ 204005 h 225369"/>
                  <a:gd name="connsiteX2" fmla="*/ 176650 w 229515"/>
                  <a:gd name="connsiteY2" fmla="*/ 225301 h 225369"/>
                  <a:gd name="connsiteX3" fmla="*/ 30142 w 229515"/>
                  <a:gd name="connsiteY3" fmla="*/ 181631 h 225369"/>
                  <a:gd name="connsiteX4" fmla="*/ 3859 w 229515"/>
                  <a:gd name="connsiteY4" fmla="*/ 107905 h 225369"/>
                  <a:gd name="connsiteX5" fmla="*/ 74755 w 229515"/>
                  <a:gd name="connsiteY5" fmla="*/ 74344 h 225369"/>
                  <a:gd name="connsiteX6" fmla="*/ 95646 w 229515"/>
                  <a:gd name="connsiteY6" fmla="*/ 64505 h 225369"/>
                  <a:gd name="connsiteX7" fmla="*/ 151311 w 229515"/>
                  <a:gd name="connsiteY7" fmla="*/ 79 h 225369"/>
                  <a:gd name="connsiteX8" fmla="*/ 224229 w 229515"/>
                  <a:gd name="connsiteY8" fmla="*/ 68818 h 225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9515" h="225369">
                    <a:moveTo>
                      <a:pt x="224229" y="68818"/>
                    </a:moveTo>
                    <a:cubicBezTo>
                      <a:pt x="235416" y="109388"/>
                      <a:pt x="228407" y="157370"/>
                      <a:pt x="207381" y="204005"/>
                    </a:cubicBezTo>
                    <a:cubicBezTo>
                      <a:pt x="201450" y="217079"/>
                      <a:pt x="191477" y="225031"/>
                      <a:pt x="176650" y="225301"/>
                    </a:cubicBezTo>
                    <a:cubicBezTo>
                      <a:pt x="123142" y="226379"/>
                      <a:pt x="73137" y="214922"/>
                      <a:pt x="30142" y="181631"/>
                    </a:cubicBezTo>
                    <a:cubicBezTo>
                      <a:pt x="3455" y="161009"/>
                      <a:pt x="-6115" y="132031"/>
                      <a:pt x="3859" y="107905"/>
                    </a:cubicBezTo>
                    <a:cubicBezTo>
                      <a:pt x="13833" y="84048"/>
                      <a:pt x="41463" y="70840"/>
                      <a:pt x="74755" y="74344"/>
                    </a:cubicBezTo>
                    <a:cubicBezTo>
                      <a:pt x="83785" y="75287"/>
                      <a:pt x="92546" y="81218"/>
                      <a:pt x="95646" y="64505"/>
                    </a:cubicBezTo>
                    <a:cubicBezTo>
                      <a:pt x="104002" y="19218"/>
                      <a:pt x="120581" y="1561"/>
                      <a:pt x="151311" y="79"/>
                    </a:cubicBezTo>
                    <a:cubicBezTo>
                      <a:pt x="182176" y="-1539"/>
                      <a:pt x="209672" y="21779"/>
                      <a:pt x="224229" y="6881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317" name="Graphic 157">
            <a:extLst>
              <a:ext uri="{FF2B5EF4-FFF2-40B4-BE49-F238E27FC236}">
                <a16:creationId xmlns:a16="http://schemas.microsoft.com/office/drawing/2014/main" id="{D029F7CD-D0B0-41EE-9673-E555EF6E55AE}"/>
              </a:ext>
            </a:extLst>
          </p:cNvPr>
          <p:cNvSpPr/>
          <p:nvPr/>
        </p:nvSpPr>
        <p:spPr>
          <a:xfrm rot="2870391">
            <a:off x="1608734" y="4389196"/>
            <a:ext cx="411595" cy="419616"/>
          </a:xfrm>
          <a:custGeom>
            <a:avLst/>
            <a:gdLst>
              <a:gd name="connsiteX0" fmla="*/ 378412 w 577121"/>
              <a:gd name="connsiteY0" fmla="*/ 530824 h 531324"/>
              <a:gd name="connsiteX1" fmla="*/ 398700 w 577121"/>
              <a:gd name="connsiteY1" fmla="*/ 524728 h 531324"/>
              <a:gd name="connsiteX2" fmla="*/ 484425 w 577121"/>
              <a:gd name="connsiteY2" fmla="*/ 14283 h 531324"/>
              <a:gd name="connsiteX3" fmla="*/ 263540 w 577121"/>
              <a:gd name="connsiteY3" fmla="*/ 113629 h 531324"/>
              <a:gd name="connsiteX4" fmla="*/ 24653 w 577121"/>
              <a:gd name="connsiteY4" fmla="*/ 153158 h 531324"/>
              <a:gd name="connsiteX5" fmla="*/ 378412 w 577121"/>
              <a:gd name="connsiteY5" fmla="*/ 530824 h 53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121" h="531324">
                <a:moveTo>
                  <a:pt x="378412" y="530824"/>
                </a:moveTo>
                <a:cubicBezTo>
                  <a:pt x="385746" y="532443"/>
                  <a:pt x="393556" y="530062"/>
                  <a:pt x="398700" y="524728"/>
                </a:cubicBezTo>
                <a:cubicBezTo>
                  <a:pt x="605869" y="310606"/>
                  <a:pt x="630158" y="76196"/>
                  <a:pt x="484425" y="14283"/>
                </a:cubicBezTo>
                <a:cubicBezTo>
                  <a:pt x="337835" y="-48010"/>
                  <a:pt x="263540" y="113629"/>
                  <a:pt x="263540" y="113629"/>
                </a:cubicBezTo>
                <a:cubicBezTo>
                  <a:pt x="263540" y="113629"/>
                  <a:pt x="112188" y="20094"/>
                  <a:pt x="24653" y="153158"/>
                </a:cubicBezTo>
                <a:cubicBezTo>
                  <a:pt x="-62501" y="285460"/>
                  <a:pt x="87518" y="467197"/>
                  <a:pt x="378412" y="530824"/>
                </a:cubicBezTo>
                <a:close/>
              </a:path>
            </a:pathLst>
          </a:custGeom>
          <a:solidFill>
            <a:srgbClr val="E53E3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318" name="Graphic 222">
            <a:extLst>
              <a:ext uri="{FF2B5EF4-FFF2-40B4-BE49-F238E27FC236}">
                <a16:creationId xmlns:a16="http://schemas.microsoft.com/office/drawing/2014/main" id="{3CF43D27-678E-41C4-922D-E50542DA3F7E}"/>
              </a:ext>
            </a:extLst>
          </p:cNvPr>
          <p:cNvGrpSpPr/>
          <p:nvPr/>
        </p:nvGrpSpPr>
        <p:grpSpPr>
          <a:xfrm flipH="1">
            <a:off x="-707058" y="3747776"/>
            <a:ext cx="2137971" cy="1446550"/>
            <a:chOff x="8891046" y="2090822"/>
            <a:chExt cx="2983415" cy="2466974"/>
          </a:xfrm>
        </p:grpSpPr>
        <p:grpSp>
          <p:nvGrpSpPr>
            <p:cNvPr id="319" name="Graphic 222">
              <a:extLst>
                <a:ext uri="{FF2B5EF4-FFF2-40B4-BE49-F238E27FC236}">
                  <a16:creationId xmlns:a16="http://schemas.microsoft.com/office/drawing/2014/main" id="{D64AA822-69A8-4215-B977-52910BD72B9D}"/>
                </a:ext>
              </a:extLst>
            </p:cNvPr>
            <p:cNvGrpSpPr/>
            <p:nvPr/>
          </p:nvGrpSpPr>
          <p:grpSpPr>
            <a:xfrm>
              <a:off x="8910096" y="2109872"/>
              <a:ext cx="2964365" cy="2447924"/>
              <a:chOff x="8910096" y="2109872"/>
              <a:chExt cx="2964365" cy="2447924"/>
            </a:xfrm>
          </p:grpSpPr>
          <p:sp>
            <p:nvSpPr>
              <p:cNvPr id="338" name="Freeform: Shape 572">
                <a:extLst>
                  <a:ext uri="{FF2B5EF4-FFF2-40B4-BE49-F238E27FC236}">
                    <a16:creationId xmlns:a16="http://schemas.microsoft.com/office/drawing/2014/main" id="{E5A7839A-04FE-4D55-953A-B565857365D3}"/>
                  </a:ext>
                </a:extLst>
              </p:cNvPr>
              <p:cNvSpPr/>
              <p:nvPr/>
            </p:nvSpPr>
            <p:spPr>
              <a:xfrm>
                <a:off x="8910096" y="3932894"/>
                <a:ext cx="605241" cy="624902"/>
              </a:xfrm>
              <a:custGeom>
                <a:avLst/>
                <a:gdLst>
                  <a:gd name="connsiteX0" fmla="*/ 589022 w 605241"/>
                  <a:gd name="connsiteY0" fmla="*/ 308387 h 624902"/>
                  <a:gd name="connsiteX1" fmla="*/ 416333 w 605241"/>
                  <a:gd name="connsiteY1" fmla="*/ 624903 h 624902"/>
                  <a:gd name="connsiteX2" fmla="*/ 324417 w 605241"/>
                  <a:gd name="connsiteY2" fmla="*/ 580707 h 624902"/>
                  <a:gd name="connsiteX3" fmla="*/ 133917 w 605241"/>
                  <a:gd name="connsiteY3" fmla="*/ 480599 h 624902"/>
                  <a:gd name="connsiteX4" fmla="*/ 19617 w 605241"/>
                  <a:gd name="connsiteY4" fmla="*/ 344677 h 624902"/>
                  <a:gd name="connsiteX5" fmla="*/ 17998 w 605241"/>
                  <a:gd name="connsiteY5" fmla="*/ 170655 h 624902"/>
                  <a:gd name="connsiteX6" fmla="*/ 162302 w 605241"/>
                  <a:gd name="connsiteY6" fmla="*/ 83026 h 624902"/>
                  <a:gd name="connsiteX7" fmla="*/ 289270 w 605241"/>
                  <a:gd name="connsiteY7" fmla="*/ 155987 h 624902"/>
                  <a:gd name="connsiteX8" fmla="*/ 314606 w 605241"/>
                  <a:gd name="connsiteY8" fmla="*/ 66452 h 624902"/>
                  <a:gd name="connsiteX9" fmla="*/ 355183 w 605241"/>
                  <a:gd name="connsiteY9" fmla="*/ 25018 h 624902"/>
                  <a:gd name="connsiteX10" fmla="*/ 501296 w 605241"/>
                  <a:gd name="connsiteY10" fmla="*/ 13398 h 624902"/>
                  <a:gd name="connsiteX11" fmla="*/ 598832 w 605241"/>
                  <a:gd name="connsiteY11" fmla="*/ 142652 h 624902"/>
                  <a:gd name="connsiteX12" fmla="*/ 589022 w 605241"/>
                  <a:gd name="connsiteY12" fmla="*/ 308387 h 62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241" h="624902">
                    <a:moveTo>
                      <a:pt x="589022" y="308387"/>
                    </a:moveTo>
                    <a:cubicBezTo>
                      <a:pt x="558637" y="416210"/>
                      <a:pt x="476341" y="530224"/>
                      <a:pt x="416333" y="624903"/>
                    </a:cubicBezTo>
                    <a:cubicBezTo>
                      <a:pt x="397569" y="615378"/>
                      <a:pt x="363279" y="599185"/>
                      <a:pt x="324417" y="580707"/>
                    </a:cubicBezTo>
                    <a:cubicBezTo>
                      <a:pt x="252503" y="546417"/>
                      <a:pt x="164969" y="503935"/>
                      <a:pt x="133917" y="480599"/>
                    </a:cubicBezTo>
                    <a:cubicBezTo>
                      <a:pt x="85911" y="444785"/>
                      <a:pt x="43525" y="399637"/>
                      <a:pt x="19617" y="344677"/>
                    </a:cubicBezTo>
                    <a:cubicBezTo>
                      <a:pt x="-4291" y="289813"/>
                      <a:pt x="-8101" y="224472"/>
                      <a:pt x="17998" y="170655"/>
                    </a:cubicBezTo>
                    <a:cubicBezTo>
                      <a:pt x="44096" y="116839"/>
                      <a:pt x="102675" y="77787"/>
                      <a:pt x="162302" y="83026"/>
                    </a:cubicBezTo>
                    <a:cubicBezTo>
                      <a:pt x="212022" y="87407"/>
                      <a:pt x="254885" y="119792"/>
                      <a:pt x="289270" y="155987"/>
                    </a:cubicBezTo>
                    <a:cubicBezTo>
                      <a:pt x="287841" y="124364"/>
                      <a:pt x="297176" y="92741"/>
                      <a:pt x="314606" y="66452"/>
                    </a:cubicBezTo>
                    <a:cubicBezTo>
                      <a:pt x="325274" y="50164"/>
                      <a:pt x="338990" y="35972"/>
                      <a:pt x="355183" y="25018"/>
                    </a:cubicBezTo>
                    <a:cubicBezTo>
                      <a:pt x="397474" y="-3462"/>
                      <a:pt x="454910" y="-8033"/>
                      <a:pt x="501296" y="13398"/>
                    </a:cubicBezTo>
                    <a:cubicBezTo>
                      <a:pt x="552065" y="36829"/>
                      <a:pt x="586450" y="88169"/>
                      <a:pt x="598832" y="142652"/>
                    </a:cubicBezTo>
                    <a:cubicBezTo>
                      <a:pt x="611405" y="197135"/>
                      <a:pt x="604071" y="254571"/>
                      <a:pt x="589022" y="308387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9" name="Freeform: Shape 573">
                <a:extLst>
                  <a:ext uri="{FF2B5EF4-FFF2-40B4-BE49-F238E27FC236}">
                    <a16:creationId xmlns:a16="http://schemas.microsoft.com/office/drawing/2014/main" id="{193BD7AC-6DBB-4FF1-9B42-C44E88CAE276}"/>
                  </a:ext>
                </a:extLst>
              </p:cNvPr>
              <p:cNvSpPr/>
              <p:nvPr/>
            </p:nvSpPr>
            <p:spPr>
              <a:xfrm>
                <a:off x="9224797" y="3932798"/>
                <a:ext cx="290565" cy="624998"/>
              </a:xfrm>
              <a:custGeom>
                <a:avLst/>
                <a:gdLst>
                  <a:gd name="connsiteX0" fmla="*/ 274320 w 290565"/>
                  <a:gd name="connsiteY0" fmla="*/ 308482 h 624998"/>
                  <a:gd name="connsiteX1" fmla="*/ 101632 w 290565"/>
                  <a:gd name="connsiteY1" fmla="*/ 624998 h 624998"/>
                  <a:gd name="connsiteX2" fmla="*/ 9716 w 290565"/>
                  <a:gd name="connsiteY2" fmla="*/ 580802 h 624998"/>
                  <a:gd name="connsiteX3" fmla="*/ 109442 w 290565"/>
                  <a:gd name="connsiteY3" fmla="*/ 417162 h 624998"/>
                  <a:gd name="connsiteX4" fmla="*/ 98965 w 290565"/>
                  <a:gd name="connsiteY4" fmla="*/ 161893 h 624998"/>
                  <a:gd name="connsiteX5" fmla="*/ 0 w 290565"/>
                  <a:gd name="connsiteY5" fmla="*/ 66452 h 624998"/>
                  <a:gd name="connsiteX6" fmla="*/ 40577 w 290565"/>
                  <a:gd name="connsiteY6" fmla="*/ 25018 h 624998"/>
                  <a:gd name="connsiteX7" fmla="*/ 186690 w 290565"/>
                  <a:gd name="connsiteY7" fmla="*/ 13398 h 624998"/>
                  <a:gd name="connsiteX8" fmla="*/ 284226 w 290565"/>
                  <a:gd name="connsiteY8" fmla="*/ 142652 h 624998"/>
                  <a:gd name="connsiteX9" fmla="*/ 274320 w 290565"/>
                  <a:gd name="connsiteY9" fmla="*/ 308482 h 62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0565" h="624998">
                    <a:moveTo>
                      <a:pt x="274320" y="308482"/>
                    </a:moveTo>
                    <a:cubicBezTo>
                      <a:pt x="243935" y="416305"/>
                      <a:pt x="161639" y="530320"/>
                      <a:pt x="101632" y="624998"/>
                    </a:cubicBezTo>
                    <a:cubicBezTo>
                      <a:pt x="82868" y="615473"/>
                      <a:pt x="48578" y="599280"/>
                      <a:pt x="9716" y="580802"/>
                    </a:cubicBezTo>
                    <a:cubicBezTo>
                      <a:pt x="51816" y="531844"/>
                      <a:pt x="87535" y="477646"/>
                      <a:pt x="109442" y="417162"/>
                    </a:cubicBezTo>
                    <a:cubicBezTo>
                      <a:pt x="139351" y="334676"/>
                      <a:pt x="140780" y="239045"/>
                      <a:pt x="98965" y="161893"/>
                    </a:cubicBezTo>
                    <a:cubicBezTo>
                      <a:pt x="76867" y="121126"/>
                      <a:pt x="41339" y="87121"/>
                      <a:pt x="0" y="66452"/>
                    </a:cubicBezTo>
                    <a:cubicBezTo>
                      <a:pt x="10668" y="50164"/>
                      <a:pt x="24384" y="35972"/>
                      <a:pt x="40577" y="25018"/>
                    </a:cubicBezTo>
                    <a:cubicBezTo>
                      <a:pt x="82868" y="-3461"/>
                      <a:pt x="140303" y="-8034"/>
                      <a:pt x="186690" y="13398"/>
                    </a:cubicBezTo>
                    <a:cubicBezTo>
                      <a:pt x="237458" y="36829"/>
                      <a:pt x="271844" y="88169"/>
                      <a:pt x="284226" y="142652"/>
                    </a:cubicBezTo>
                    <a:cubicBezTo>
                      <a:pt x="296704" y="197230"/>
                      <a:pt x="289370" y="254666"/>
                      <a:pt x="274320" y="308482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340" name="Graphic 222">
                <a:extLst>
                  <a:ext uri="{FF2B5EF4-FFF2-40B4-BE49-F238E27FC236}">
                    <a16:creationId xmlns:a16="http://schemas.microsoft.com/office/drawing/2014/main" id="{7EDF9748-47E5-45C1-9784-ACADD017E875}"/>
                  </a:ext>
                </a:extLst>
              </p:cNvPr>
              <p:cNvGrpSpPr/>
              <p:nvPr/>
            </p:nvGrpSpPr>
            <p:grpSpPr>
              <a:xfrm>
                <a:off x="9083217" y="2109872"/>
                <a:ext cx="2791244" cy="1916494"/>
                <a:chOff x="9083217" y="2109872"/>
                <a:chExt cx="2791244" cy="1916494"/>
              </a:xfrm>
            </p:grpSpPr>
            <p:sp>
              <p:nvSpPr>
                <p:cNvPr id="356" name="Freeform: Shape 590">
                  <a:extLst>
                    <a:ext uri="{FF2B5EF4-FFF2-40B4-BE49-F238E27FC236}">
                      <a16:creationId xmlns:a16="http://schemas.microsoft.com/office/drawing/2014/main" id="{91725062-B9BB-4CE3-830C-9F5A1C1CDA06}"/>
                    </a:ext>
                  </a:extLst>
                </p:cNvPr>
                <p:cNvSpPr/>
                <p:nvPr/>
              </p:nvSpPr>
              <p:spPr>
                <a:xfrm>
                  <a:off x="9083217" y="2109872"/>
                  <a:ext cx="2791244" cy="1916494"/>
                </a:xfrm>
                <a:custGeom>
                  <a:avLst/>
                  <a:gdLst>
                    <a:gd name="connsiteX0" fmla="*/ 2791245 w 2791244"/>
                    <a:gd name="connsiteY0" fmla="*/ 0 h 1916494"/>
                    <a:gd name="connsiteX1" fmla="*/ 668694 w 2791244"/>
                    <a:gd name="connsiteY1" fmla="*/ 258604 h 1916494"/>
                    <a:gd name="connsiteX2" fmla="*/ 509817 w 2791244"/>
                    <a:gd name="connsiteY2" fmla="*/ 241744 h 1916494"/>
                    <a:gd name="connsiteX3" fmla="*/ 369990 w 2791244"/>
                    <a:gd name="connsiteY3" fmla="*/ 309086 h 1916494"/>
                    <a:gd name="connsiteX4" fmla="*/ 276359 w 2791244"/>
                    <a:gd name="connsiteY4" fmla="*/ 345091 h 1916494"/>
                    <a:gd name="connsiteX5" fmla="*/ 226639 w 2791244"/>
                    <a:gd name="connsiteY5" fmla="*/ 424339 h 1916494"/>
                    <a:gd name="connsiteX6" fmla="*/ 515 w 2791244"/>
                    <a:gd name="connsiteY6" fmla="*/ 1153382 h 1916494"/>
                    <a:gd name="connsiteX7" fmla="*/ 160154 w 2791244"/>
                    <a:gd name="connsiteY7" fmla="*/ 1844516 h 1916494"/>
                    <a:gd name="connsiteX8" fmla="*/ 334938 w 2791244"/>
                    <a:gd name="connsiteY8" fmla="*/ 1911477 h 1916494"/>
                    <a:gd name="connsiteX9" fmla="*/ 510960 w 2791244"/>
                    <a:gd name="connsiteY9" fmla="*/ 1812131 h 1916494"/>
                    <a:gd name="connsiteX10" fmla="*/ 919582 w 2791244"/>
                    <a:gd name="connsiteY10" fmla="*/ 1426940 h 1916494"/>
                    <a:gd name="connsiteX11" fmla="*/ 930631 w 2791244"/>
                    <a:gd name="connsiteY11" fmla="*/ 1411319 h 1916494"/>
                    <a:gd name="connsiteX12" fmla="*/ 1644625 w 2791244"/>
                    <a:gd name="connsiteY12" fmla="*/ 996125 h 1916494"/>
                    <a:gd name="connsiteX13" fmla="*/ 2791150 w 2791244"/>
                    <a:gd name="connsiteY13" fmla="*/ 847725 h 1916494"/>
                    <a:gd name="connsiteX14" fmla="*/ 2791150 w 2791244"/>
                    <a:gd name="connsiteY14" fmla="*/ 0 h 1916494"/>
                    <a:gd name="connsiteX15" fmla="*/ 344272 w 2791244"/>
                    <a:gd name="connsiteY15" fmla="*/ 1495997 h 1916494"/>
                    <a:gd name="connsiteX16" fmla="*/ 331128 w 2791244"/>
                    <a:gd name="connsiteY16" fmla="*/ 1294829 h 1916494"/>
                    <a:gd name="connsiteX17" fmla="*/ 483718 w 2791244"/>
                    <a:gd name="connsiteY17" fmla="*/ 1375220 h 1916494"/>
                    <a:gd name="connsiteX18" fmla="*/ 344272 w 2791244"/>
                    <a:gd name="connsiteY18" fmla="*/ 1495997 h 1916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791244" h="1916494">
                      <a:moveTo>
                        <a:pt x="2791245" y="0"/>
                      </a:moveTo>
                      <a:cubicBezTo>
                        <a:pt x="2248987" y="279559"/>
                        <a:pt x="1269055" y="367379"/>
                        <a:pt x="668694" y="258604"/>
                      </a:cubicBezTo>
                      <a:cubicBezTo>
                        <a:pt x="616116" y="249079"/>
                        <a:pt x="563157" y="238030"/>
                        <a:pt x="509817" y="241744"/>
                      </a:cubicBezTo>
                      <a:cubicBezTo>
                        <a:pt x="456572" y="245459"/>
                        <a:pt x="401803" y="266319"/>
                        <a:pt x="369990" y="309086"/>
                      </a:cubicBezTo>
                      <a:cubicBezTo>
                        <a:pt x="339891" y="300133"/>
                        <a:pt x="298933" y="323279"/>
                        <a:pt x="276359" y="345091"/>
                      </a:cubicBezTo>
                      <a:cubicBezTo>
                        <a:pt x="253785" y="366903"/>
                        <a:pt x="239783" y="395859"/>
                        <a:pt x="226639" y="424339"/>
                      </a:cubicBezTo>
                      <a:cubicBezTo>
                        <a:pt x="105481" y="741521"/>
                        <a:pt x="32805" y="959549"/>
                        <a:pt x="515" y="1153382"/>
                      </a:cubicBezTo>
                      <a:cubicBezTo>
                        <a:pt x="-7581" y="1306830"/>
                        <a:pt x="81287" y="1508665"/>
                        <a:pt x="160154" y="1844516"/>
                      </a:cubicBezTo>
                      <a:cubicBezTo>
                        <a:pt x="175680" y="1910715"/>
                        <a:pt x="268453" y="1925955"/>
                        <a:pt x="334938" y="1911477"/>
                      </a:cubicBezTo>
                      <a:cubicBezTo>
                        <a:pt x="401422" y="1896999"/>
                        <a:pt x="457906" y="1854708"/>
                        <a:pt x="510960" y="1812131"/>
                      </a:cubicBezTo>
                      <a:cubicBezTo>
                        <a:pt x="656978" y="1694688"/>
                        <a:pt x="793757" y="1565815"/>
                        <a:pt x="919582" y="1426940"/>
                      </a:cubicBezTo>
                      <a:cubicBezTo>
                        <a:pt x="923297" y="1421702"/>
                        <a:pt x="926917" y="1416558"/>
                        <a:pt x="930631" y="1411319"/>
                      </a:cubicBezTo>
                      <a:cubicBezTo>
                        <a:pt x="1207047" y="1370933"/>
                        <a:pt x="1465460" y="1210532"/>
                        <a:pt x="1644625" y="996125"/>
                      </a:cubicBezTo>
                      <a:cubicBezTo>
                        <a:pt x="1963713" y="925544"/>
                        <a:pt x="2464633" y="860679"/>
                        <a:pt x="2791150" y="847725"/>
                      </a:cubicBezTo>
                      <a:lnTo>
                        <a:pt x="2791150" y="0"/>
                      </a:lnTo>
                      <a:close/>
                      <a:moveTo>
                        <a:pt x="344272" y="1495997"/>
                      </a:moveTo>
                      <a:cubicBezTo>
                        <a:pt x="339891" y="1428941"/>
                        <a:pt x="335509" y="1361885"/>
                        <a:pt x="331128" y="1294829"/>
                      </a:cubicBezTo>
                      <a:cubicBezTo>
                        <a:pt x="387992" y="1308354"/>
                        <a:pt x="437332" y="1339691"/>
                        <a:pt x="483718" y="1375220"/>
                      </a:cubicBezTo>
                      <a:cubicBezTo>
                        <a:pt x="434665" y="1414177"/>
                        <a:pt x="393231" y="1457039"/>
                        <a:pt x="344272" y="1495997"/>
                      </a:cubicBez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7" name="Freeform: Shape 591">
                  <a:extLst>
                    <a:ext uri="{FF2B5EF4-FFF2-40B4-BE49-F238E27FC236}">
                      <a16:creationId xmlns:a16="http://schemas.microsoft.com/office/drawing/2014/main" id="{3124C4A8-996B-4EF4-A1F4-3BA1885F7E2B}"/>
                    </a:ext>
                  </a:extLst>
                </p:cNvPr>
                <p:cNvSpPr/>
                <p:nvPr/>
              </p:nvSpPr>
              <p:spPr>
                <a:xfrm>
                  <a:off x="9226887" y="3247540"/>
                  <a:ext cx="162620" cy="70623"/>
                </a:xfrm>
                <a:custGeom>
                  <a:avLst/>
                  <a:gdLst>
                    <a:gd name="connsiteX0" fmla="*/ 10293 w 162620"/>
                    <a:gd name="connsiteY0" fmla="*/ 51337 h 70623"/>
                    <a:gd name="connsiteX1" fmla="*/ 152120 w 162620"/>
                    <a:gd name="connsiteY1" fmla="*/ 46289 h 70623"/>
                    <a:gd name="connsiteX2" fmla="*/ 127641 w 162620"/>
                    <a:gd name="connsiteY2" fmla="*/ 4379 h 70623"/>
                    <a:gd name="connsiteX3" fmla="*/ 31343 w 162620"/>
                    <a:gd name="connsiteY3" fmla="*/ 15428 h 70623"/>
                    <a:gd name="connsiteX4" fmla="*/ 10293 w 162620"/>
                    <a:gd name="connsiteY4" fmla="*/ 51337 h 70623"/>
                    <a:gd name="connsiteX5" fmla="*/ 10293 w 162620"/>
                    <a:gd name="connsiteY5" fmla="*/ 51337 h 70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2620" h="70623">
                      <a:moveTo>
                        <a:pt x="10293" y="51337"/>
                      </a:moveTo>
                      <a:cubicBezTo>
                        <a:pt x="54394" y="78293"/>
                        <a:pt x="110210" y="77340"/>
                        <a:pt x="152120" y="46289"/>
                      </a:cubicBezTo>
                      <a:cubicBezTo>
                        <a:pt x="176695" y="28096"/>
                        <a:pt x="153835" y="-13528"/>
                        <a:pt x="127641" y="4379"/>
                      </a:cubicBezTo>
                      <a:cubicBezTo>
                        <a:pt x="99447" y="23524"/>
                        <a:pt x="63157" y="29906"/>
                        <a:pt x="31343" y="15428"/>
                      </a:cubicBezTo>
                      <a:cubicBezTo>
                        <a:pt x="7340" y="4474"/>
                        <a:pt x="-13043" y="37050"/>
                        <a:pt x="10293" y="51337"/>
                      </a:cubicBezTo>
                      <a:lnTo>
                        <a:pt x="10293" y="51337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8" name="Freeform: Shape 592">
                  <a:extLst>
                    <a:ext uri="{FF2B5EF4-FFF2-40B4-BE49-F238E27FC236}">
                      <a16:creationId xmlns:a16="http://schemas.microsoft.com/office/drawing/2014/main" id="{6146BFA6-286D-4397-BFB5-E63DF1EE8B3A}"/>
                    </a:ext>
                  </a:extLst>
                </p:cNvPr>
                <p:cNvSpPr/>
                <p:nvPr/>
              </p:nvSpPr>
              <p:spPr>
                <a:xfrm>
                  <a:off x="9237555" y="3556030"/>
                  <a:ext cx="240295" cy="94718"/>
                </a:xfrm>
                <a:custGeom>
                  <a:avLst/>
                  <a:gdLst>
                    <a:gd name="connsiteX0" fmla="*/ 16961 w 240295"/>
                    <a:gd name="connsiteY0" fmla="*/ 88509 h 94718"/>
                    <a:gd name="connsiteX1" fmla="*/ 125736 w 240295"/>
                    <a:gd name="connsiteY1" fmla="*/ 80127 h 94718"/>
                    <a:gd name="connsiteX2" fmla="*/ 232321 w 240295"/>
                    <a:gd name="connsiteY2" fmla="*/ 34979 h 94718"/>
                    <a:gd name="connsiteX3" fmla="*/ 232321 w 240295"/>
                    <a:gd name="connsiteY3" fmla="*/ 6880 h 94718"/>
                    <a:gd name="connsiteX4" fmla="*/ 29915 w 240295"/>
                    <a:gd name="connsiteY4" fmla="*/ 41742 h 94718"/>
                    <a:gd name="connsiteX5" fmla="*/ 16961 w 240295"/>
                    <a:gd name="connsiteY5" fmla="*/ 88509 h 94718"/>
                    <a:gd name="connsiteX6" fmla="*/ 16961 w 240295"/>
                    <a:gd name="connsiteY6" fmla="*/ 88509 h 94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0295" h="94718">
                      <a:moveTo>
                        <a:pt x="16961" y="88509"/>
                      </a:moveTo>
                      <a:cubicBezTo>
                        <a:pt x="54108" y="100320"/>
                        <a:pt x="89922" y="94034"/>
                        <a:pt x="125736" y="80127"/>
                      </a:cubicBezTo>
                      <a:cubicBezTo>
                        <a:pt x="161264" y="66316"/>
                        <a:pt x="198603" y="52886"/>
                        <a:pt x="232321" y="34979"/>
                      </a:cubicBezTo>
                      <a:cubicBezTo>
                        <a:pt x="242227" y="29740"/>
                        <a:pt x="243656" y="11738"/>
                        <a:pt x="232321" y="6880"/>
                      </a:cubicBezTo>
                      <a:cubicBezTo>
                        <a:pt x="159836" y="-24172"/>
                        <a:pt x="102686" y="61077"/>
                        <a:pt x="29915" y="41742"/>
                      </a:cubicBezTo>
                      <a:cubicBezTo>
                        <a:pt x="-375" y="33740"/>
                        <a:pt x="-12662" y="79080"/>
                        <a:pt x="16961" y="88509"/>
                      </a:cubicBezTo>
                      <a:lnTo>
                        <a:pt x="16961" y="88509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9" name="Freeform: Shape 593">
                  <a:extLst>
                    <a:ext uri="{FF2B5EF4-FFF2-40B4-BE49-F238E27FC236}">
                      <a16:creationId xmlns:a16="http://schemas.microsoft.com/office/drawing/2014/main" id="{0EB3B0CF-C3B5-4BE7-8CCB-1C3EE3AB110E}"/>
                    </a:ext>
                  </a:extLst>
                </p:cNvPr>
                <p:cNvSpPr/>
                <p:nvPr/>
              </p:nvSpPr>
              <p:spPr>
                <a:xfrm>
                  <a:off x="9304274" y="2932908"/>
                  <a:ext cx="463560" cy="237024"/>
                </a:xfrm>
                <a:custGeom>
                  <a:avLst/>
                  <a:gdLst>
                    <a:gd name="connsiteX0" fmla="*/ 3486 w 463560"/>
                    <a:gd name="connsiteY0" fmla="*/ 37261 h 237024"/>
                    <a:gd name="connsiteX1" fmla="*/ 181889 w 463560"/>
                    <a:gd name="connsiteY1" fmla="*/ 153466 h 237024"/>
                    <a:gd name="connsiteX2" fmla="*/ 237801 w 463560"/>
                    <a:gd name="connsiteY2" fmla="*/ 163277 h 237024"/>
                    <a:gd name="connsiteX3" fmla="*/ 299428 w 463560"/>
                    <a:gd name="connsiteY3" fmla="*/ 188994 h 237024"/>
                    <a:gd name="connsiteX4" fmla="*/ 340004 w 463560"/>
                    <a:gd name="connsiteY4" fmla="*/ 207473 h 237024"/>
                    <a:gd name="connsiteX5" fmla="*/ 401822 w 463560"/>
                    <a:gd name="connsiteY5" fmla="*/ 222141 h 237024"/>
                    <a:gd name="connsiteX6" fmla="*/ 458019 w 463560"/>
                    <a:gd name="connsiteY6" fmla="*/ 189280 h 237024"/>
                    <a:gd name="connsiteX7" fmla="*/ 392011 w 463560"/>
                    <a:gd name="connsiteY7" fmla="*/ 148608 h 237024"/>
                    <a:gd name="connsiteX8" fmla="*/ 332765 w 463560"/>
                    <a:gd name="connsiteY8" fmla="*/ 132987 h 237024"/>
                    <a:gd name="connsiteX9" fmla="*/ 292284 w 463560"/>
                    <a:gd name="connsiteY9" fmla="*/ 107651 h 237024"/>
                    <a:gd name="connsiteX10" fmla="*/ 168173 w 463560"/>
                    <a:gd name="connsiteY10" fmla="*/ 82505 h 237024"/>
                    <a:gd name="connsiteX11" fmla="*/ 47301 w 463560"/>
                    <a:gd name="connsiteY11" fmla="*/ 11639 h 237024"/>
                    <a:gd name="connsiteX12" fmla="*/ 3486 w 463560"/>
                    <a:gd name="connsiteY12" fmla="*/ 37261 h 237024"/>
                    <a:gd name="connsiteX13" fmla="*/ 3486 w 463560"/>
                    <a:gd name="connsiteY13" fmla="*/ 37261 h 237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63560" h="237024">
                      <a:moveTo>
                        <a:pt x="3486" y="37261"/>
                      </a:moveTo>
                      <a:cubicBezTo>
                        <a:pt x="38157" y="101936"/>
                        <a:pt x="113405" y="136416"/>
                        <a:pt x="181889" y="153466"/>
                      </a:cubicBezTo>
                      <a:cubicBezTo>
                        <a:pt x="200368" y="158038"/>
                        <a:pt x="219037" y="160705"/>
                        <a:pt x="237801" y="163277"/>
                      </a:cubicBezTo>
                      <a:cubicBezTo>
                        <a:pt x="264566" y="166896"/>
                        <a:pt x="277711" y="174421"/>
                        <a:pt x="299428" y="188994"/>
                      </a:cubicBezTo>
                      <a:cubicBezTo>
                        <a:pt x="312572" y="197853"/>
                        <a:pt x="324383" y="203949"/>
                        <a:pt x="340004" y="207473"/>
                      </a:cubicBezTo>
                      <a:cubicBezTo>
                        <a:pt x="356768" y="211283"/>
                        <a:pt x="391249" y="206235"/>
                        <a:pt x="401822" y="222141"/>
                      </a:cubicBezTo>
                      <a:cubicBezTo>
                        <a:pt x="424872" y="257003"/>
                        <a:pt x="481355" y="224237"/>
                        <a:pt x="458019" y="189280"/>
                      </a:cubicBezTo>
                      <a:cubicBezTo>
                        <a:pt x="441827" y="164991"/>
                        <a:pt x="420776" y="153276"/>
                        <a:pt x="392011" y="148608"/>
                      </a:cubicBezTo>
                      <a:cubicBezTo>
                        <a:pt x="370103" y="145084"/>
                        <a:pt x="351815" y="146513"/>
                        <a:pt x="332765" y="132987"/>
                      </a:cubicBezTo>
                      <a:cubicBezTo>
                        <a:pt x="318954" y="123177"/>
                        <a:pt x="308858" y="113461"/>
                        <a:pt x="292284" y="107651"/>
                      </a:cubicBezTo>
                      <a:cubicBezTo>
                        <a:pt x="252946" y="93744"/>
                        <a:pt x="208559" y="95078"/>
                        <a:pt x="168173" y="82505"/>
                      </a:cubicBezTo>
                      <a:cubicBezTo>
                        <a:pt x="125978" y="69360"/>
                        <a:pt x="73781" y="49167"/>
                        <a:pt x="47301" y="11639"/>
                      </a:cubicBezTo>
                      <a:cubicBezTo>
                        <a:pt x="28727" y="-14745"/>
                        <a:pt x="-12135" y="8019"/>
                        <a:pt x="3486" y="37261"/>
                      </a:cubicBezTo>
                      <a:lnTo>
                        <a:pt x="3486" y="37261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341" name="Freeform: Shape 575">
                <a:extLst>
                  <a:ext uri="{FF2B5EF4-FFF2-40B4-BE49-F238E27FC236}">
                    <a16:creationId xmlns:a16="http://schemas.microsoft.com/office/drawing/2014/main" id="{6BE321CF-FC5B-4D9E-91BF-9732E066AAEE}"/>
                  </a:ext>
                </a:extLst>
              </p:cNvPr>
              <p:cNvSpPr/>
              <p:nvPr/>
            </p:nvSpPr>
            <p:spPr>
              <a:xfrm>
                <a:off x="9256412" y="3142184"/>
                <a:ext cx="507440" cy="831134"/>
              </a:xfrm>
              <a:custGeom>
                <a:avLst/>
                <a:gdLst>
                  <a:gd name="connsiteX0" fmla="*/ 495975 w 507440"/>
                  <a:gd name="connsiteY0" fmla="*/ 2960 h 831134"/>
                  <a:gd name="connsiteX1" fmla="*/ 298617 w 507440"/>
                  <a:gd name="connsiteY1" fmla="*/ 338716 h 831134"/>
                  <a:gd name="connsiteX2" fmla="*/ 151932 w 507440"/>
                  <a:gd name="connsiteY2" fmla="*/ 473209 h 831134"/>
                  <a:gd name="connsiteX3" fmla="*/ 34489 w 507440"/>
                  <a:gd name="connsiteY3" fmla="*/ 623323 h 831134"/>
                  <a:gd name="connsiteX4" fmla="*/ 4675 w 507440"/>
                  <a:gd name="connsiteY4" fmla="*/ 723241 h 831134"/>
                  <a:gd name="connsiteX5" fmla="*/ 1342 w 507440"/>
                  <a:gd name="connsiteY5" fmla="*/ 775247 h 831134"/>
                  <a:gd name="connsiteX6" fmla="*/ 389 w 507440"/>
                  <a:gd name="connsiteY6" fmla="*/ 829921 h 831134"/>
                  <a:gd name="connsiteX7" fmla="*/ 2866 w 507440"/>
                  <a:gd name="connsiteY7" fmla="*/ 829921 h 831134"/>
                  <a:gd name="connsiteX8" fmla="*/ 4771 w 507440"/>
                  <a:gd name="connsiteY8" fmla="*/ 783058 h 831134"/>
                  <a:gd name="connsiteX9" fmla="*/ 16201 w 507440"/>
                  <a:gd name="connsiteY9" fmla="*/ 734480 h 831134"/>
                  <a:gd name="connsiteX10" fmla="*/ 50014 w 507440"/>
                  <a:gd name="connsiteY10" fmla="*/ 645802 h 831134"/>
                  <a:gd name="connsiteX11" fmla="*/ 166410 w 507440"/>
                  <a:gd name="connsiteY11" fmla="*/ 493498 h 831134"/>
                  <a:gd name="connsiteX12" fmla="*/ 311285 w 507440"/>
                  <a:gd name="connsiteY12" fmla="*/ 362529 h 831134"/>
                  <a:gd name="connsiteX13" fmla="*/ 419299 w 507440"/>
                  <a:gd name="connsiteY13" fmla="*/ 204985 h 831134"/>
                  <a:gd name="connsiteX14" fmla="*/ 507119 w 507440"/>
                  <a:gd name="connsiteY14" fmla="*/ 7627 h 831134"/>
                  <a:gd name="connsiteX15" fmla="*/ 495975 w 507440"/>
                  <a:gd name="connsiteY15" fmla="*/ 2960 h 831134"/>
                  <a:gd name="connsiteX16" fmla="*/ 495975 w 507440"/>
                  <a:gd name="connsiteY16" fmla="*/ 2960 h 83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7440" h="831134">
                    <a:moveTo>
                      <a:pt x="495975" y="2960"/>
                    </a:moveTo>
                    <a:cubicBezTo>
                      <a:pt x="441873" y="121451"/>
                      <a:pt x="385294" y="240133"/>
                      <a:pt x="298617" y="338716"/>
                    </a:cubicBezTo>
                    <a:cubicBezTo>
                      <a:pt x="254516" y="388913"/>
                      <a:pt x="201652" y="429109"/>
                      <a:pt x="151932" y="473209"/>
                    </a:cubicBezTo>
                    <a:cubicBezTo>
                      <a:pt x="103640" y="516072"/>
                      <a:pt x="62302" y="564649"/>
                      <a:pt x="34489" y="623323"/>
                    </a:cubicBezTo>
                    <a:cubicBezTo>
                      <a:pt x="19439" y="655137"/>
                      <a:pt x="10105" y="688570"/>
                      <a:pt x="4675" y="723241"/>
                    </a:cubicBezTo>
                    <a:cubicBezTo>
                      <a:pt x="1913" y="740671"/>
                      <a:pt x="2389" y="757721"/>
                      <a:pt x="1342" y="775247"/>
                    </a:cubicBezTo>
                    <a:cubicBezTo>
                      <a:pt x="199" y="793535"/>
                      <a:pt x="-468" y="811633"/>
                      <a:pt x="389" y="829921"/>
                    </a:cubicBezTo>
                    <a:cubicBezTo>
                      <a:pt x="484" y="831540"/>
                      <a:pt x="2866" y="831540"/>
                      <a:pt x="2866" y="829921"/>
                    </a:cubicBezTo>
                    <a:cubicBezTo>
                      <a:pt x="2675" y="814300"/>
                      <a:pt x="3247" y="798583"/>
                      <a:pt x="4771" y="783058"/>
                    </a:cubicBezTo>
                    <a:cubicBezTo>
                      <a:pt x="6390" y="766389"/>
                      <a:pt x="11819" y="750577"/>
                      <a:pt x="16201" y="734480"/>
                    </a:cubicBezTo>
                    <a:cubicBezTo>
                      <a:pt x="24583" y="703810"/>
                      <a:pt x="36679" y="674663"/>
                      <a:pt x="50014" y="645802"/>
                    </a:cubicBezTo>
                    <a:cubicBezTo>
                      <a:pt x="77446" y="586462"/>
                      <a:pt x="117928" y="536836"/>
                      <a:pt x="166410" y="493498"/>
                    </a:cubicBezTo>
                    <a:cubicBezTo>
                      <a:pt x="215083" y="450064"/>
                      <a:pt x="267661" y="411297"/>
                      <a:pt x="311285" y="362529"/>
                    </a:cubicBezTo>
                    <a:cubicBezTo>
                      <a:pt x="353957" y="314904"/>
                      <a:pt x="388724" y="260897"/>
                      <a:pt x="419299" y="204985"/>
                    </a:cubicBezTo>
                    <a:cubicBezTo>
                      <a:pt x="453970" y="141644"/>
                      <a:pt x="481783" y="75064"/>
                      <a:pt x="507119" y="7627"/>
                    </a:cubicBezTo>
                    <a:cubicBezTo>
                      <a:pt x="509405" y="1246"/>
                      <a:pt x="498832" y="-3231"/>
                      <a:pt x="495975" y="2960"/>
                    </a:cubicBezTo>
                    <a:lnTo>
                      <a:pt x="495975" y="2960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2" name="Freeform: Shape 576">
                <a:extLst>
                  <a:ext uri="{FF2B5EF4-FFF2-40B4-BE49-F238E27FC236}">
                    <a16:creationId xmlns:a16="http://schemas.microsoft.com/office/drawing/2014/main" id="{EBE1E80F-C292-4498-BEA7-BEBFD975A274}"/>
                  </a:ext>
                </a:extLst>
              </p:cNvPr>
              <p:cNvSpPr/>
              <p:nvPr/>
            </p:nvSpPr>
            <p:spPr>
              <a:xfrm>
                <a:off x="9421830" y="2823942"/>
                <a:ext cx="324309" cy="357902"/>
              </a:xfrm>
              <a:custGeom>
                <a:avLst/>
                <a:gdLst>
                  <a:gd name="connsiteX0" fmla="*/ 611 w 324309"/>
                  <a:gd name="connsiteY0" fmla="*/ 7258 h 357902"/>
                  <a:gd name="connsiteX1" fmla="*/ 140533 w 324309"/>
                  <a:gd name="connsiteY1" fmla="*/ 222618 h 357902"/>
                  <a:gd name="connsiteX2" fmla="*/ 219210 w 324309"/>
                  <a:gd name="connsiteY2" fmla="*/ 310438 h 357902"/>
                  <a:gd name="connsiteX3" fmla="*/ 314460 w 324309"/>
                  <a:gd name="connsiteY3" fmla="*/ 357873 h 357902"/>
                  <a:gd name="connsiteX4" fmla="*/ 317127 w 324309"/>
                  <a:gd name="connsiteY4" fmla="*/ 337966 h 357902"/>
                  <a:gd name="connsiteX5" fmla="*/ 227020 w 324309"/>
                  <a:gd name="connsiteY5" fmla="*/ 286626 h 357902"/>
                  <a:gd name="connsiteX6" fmla="*/ 152440 w 324309"/>
                  <a:gd name="connsiteY6" fmla="*/ 201472 h 357902"/>
                  <a:gd name="connsiteX7" fmla="*/ 8993 w 324309"/>
                  <a:gd name="connsiteY7" fmla="*/ 2305 h 357902"/>
                  <a:gd name="connsiteX8" fmla="*/ 611 w 324309"/>
                  <a:gd name="connsiteY8" fmla="*/ 7258 h 357902"/>
                  <a:gd name="connsiteX9" fmla="*/ 611 w 324309"/>
                  <a:gd name="connsiteY9" fmla="*/ 7258 h 35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4309" h="357902">
                    <a:moveTo>
                      <a:pt x="611" y="7258"/>
                    </a:moveTo>
                    <a:cubicBezTo>
                      <a:pt x="40045" y="83743"/>
                      <a:pt x="87193" y="155086"/>
                      <a:pt x="140533" y="222618"/>
                    </a:cubicBezTo>
                    <a:cubicBezTo>
                      <a:pt x="164822" y="253288"/>
                      <a:pt x="189873" y="284435"/>
                      <a:pt x="219210" y="310438"/>
                    </a:cubicBezTo>
                    <a:cubicBezTo>
                      <a:pt x="245785" y="333965"/>
                      <a:pt x="278074" y="355301"/>
                      <a:pt x="314460" y="357873"/>
                    </a:cubicBezTo>
                    <a:cubicBezTo>
                      <a:pt x="326080" y="358730"/>
                      <a:pt x="327985" y="341014"/>
                      <a:pt x="317127" y="337966"/>
                    </a:cubicBezTo>
                    <a:cubicBezTo>
                      <a:pt x="282170" y="328250"/>
                      <a:pt x="253405" y="311677"/>
                      <a:pt x="227020" y="286626"/>
                    </a:cubicBezTo>
                    <a:cubicBezTo>
                      <a:pt x="199684" y="260718"/>
                      <a:pt x="176062" y="230809"/>
                      <a:pt x="152440" y="201472"/>
                    </a:cubicBezTo>
                    <a:cubicBezTo>
                      <a:pt x="101195" y="137750"/>
                      <a:pt x="53761" y="70694"/>
                      <a:pt x="8993" y="2305"/>
                    </a:cubicBezTo>
                    <a:cubicBezTo>
                      <a:pt x="5659" y="-2934"/>
                      <a:pt x="-2246" y="1638"/>
                      <a:pt x="611" y="7258"/>
                    </a:cubicBezTo>
                    <a:lnTo>
                      <a:pt x="611" y="725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3" name="Freeform: Shape 577">
                <a:extLst>
                  <a:ext uri="{FF2B5EF4-FFF2-40B4-BE49-F238E27FC236}">
                    <a16:creationId xmlns:a16="http://schemas.microsoft.com/office/drawing/2014/main" id="{8A772592-4C88-4695-82B6-CC5C5B96D285}"/>
                  </a:ext>
                </a:extLst>
              </p:cNvPr>
              <p:cNvSpPr/>
              <p:nvPr/>
            </p:nvSpPr>
            <p:spPr>
              <a:xfrm>
                <a:off x="9313993" y="2958419"/>
                <a:ext cx="298850" cy="155593"/>
              </a:xfrm>
              <a:custGeom>
                <a:avLst/>
                <a:gdLst>
                  <a:gd name="connsiteX0" fmla="*/ 1101 w 298850"/>
                  <a:gd name="connsiteY0" fmla="*/ 4321 h 155593"/>
                  <a:gd name="connsiteX1" fmla="*/ 108162 w 298850"/>
                  <a:gd name="connsiteY1" fmla="*/ 130241 h 155593"/>
                  <a:gd name="connsiteX2" fmla="*/ 195697 w 298850"/>
                  <a:gd name="connsiteY2" fmla="*/ 155387 h 155593"/>
                  <a:gd name="connsiteX3" fmla="*/ 251228 w 298850"/>
                  <a:gd name="connsiteY3" fmla="*/ 152339 h 155593"/>
                  <a:gd name="connsiteX4" fmla="*/ 297710 w 298850"/>
                  <a:gd name="connsiteY4" fmla="*/ 138719 h 155593"/>
                  <a:gd name="connsiteX5" fmla="*/ 296948 w 298850"/>
                  <a:gd name="connsiteY5" fmla="*/ 132432 h 155593"/>
                  <a:gd name="connsiteX6" fmla="*/ 251228 w 298850"/>
                  <a:gd name="connsiteY6" fmla="*/ 132718 h 155593"/>
                  <a:gd name="connsiteX7" fmla="*/ 197983 w 298850"/>
                  <a:gd name="connsiteY7" fmla="*/ 135480 h 155593"/>
                  <a:gd name="connsiteX8" fmla="*/ 109686 w 298850"/>
                  <a:gd name="connsiteY8" fmla="*/ 108334 h 155593"/>
                  <a:gd name="connsiteX9" fmla="*/ 3483 w 298850"/>
                  <a:gd name="connsiteY9" fmla="*/ 320 h 155593"/>
                  <a:gd name="connsiteX10" fmla="*/ 1101 w 298850"/>
                  <a:gd name="connsiteY10" fmla="*/ 4321 h 155593"/>
                  <a:gd name="connsiteX11" fmla="*/ 1101 w 298850"/>
                  <a:gd name="connsiteY11" fmla="*/ 4321 h 155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8850" h="155593">
                    <a:moveTo>
                      <a:pt x="1101" y="4321"/>
                    </a:moveTo>
                    <a:cubicBezTo>
                      <a:pt x="47298" y="36610"/>
                      <a:pt x="59680" y="99475"/>
                      <a:pt x="108162" y="130241"/>
                    </a:cubicBezTo>
                    <a:cubicBezTo>
                      <a:pt x="134070" y="146624"/>
                      <a:pt x="165312" y="154054"/>
                      <a:pt x="195697" y="155387"/>
                    </a:cubicBezTo>
                    <a:cubicBezTo>
                      <a:pt x="214271" y="156149"/>
                      <a:pt x="232845" y="154721"/>
                      <a:pt x="251228" y="152339"/>
                    </a:cubicBezTo>
                    <a:cubicBezTo>
                      <a:pt x="267420" y="150244"/>
                      <a:pt x="285327" y="150244"/>
                      <a:pt x="297710" y="138719"/>
                    </a:cubicBezTo>
                    <a:cubicBezTo>
                      <a:pt x="299424" y="137099"/>
                      <a:pt x="299234" y="133480"/>
                      <a:pt x="296948" y="132432"/>
                    </a:cubicBezTo>
                    <a:cubicBezTo>
                      <a:pt x="282089" y="125860"/>
                      <a:pt x="266944" y="130813"/>
                      <a:pt x="251228" y="132718"/>
                    </a:cubicBezTo>
                    <a:cubicBezTo>
                      <a:pt x="233607" y="134813"/>
                      <a:pt x="215795" y="136147"/>
                      <a:pt x="197983" y="135480"/>
                    </a:cubicBezTo>
                    <a:cubicBezTo>
                      <a:pt x="166836" y="134337"/>
                      <a:pt x="135118" y="127098"/>
                      <a:pt x="109686" y="108334"/>
                    </a:cubicBezTo>
                    <a:cubicBezTo>
                      <a:pt x="68157" y="77663"/>
                      <a:pt x="51584" y="23466"/>
                      <a:pt x="3483" y="320"/>
                    </a:cubicBezTo>
                    <a:cubicBezTo>
                      <a:pt x="720" y="-1108"/>
                      <a:pt x="-1375" y="2606"/>
                      <a:pt x="1101" y="4321"/>
                    </a:cubicBezTo>
                    <a:lnTo>
                      <a:pt x="1101" y="4321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4" name="Freeform: Shape 578">
                <a:extLst>
                  <a:ext uri="{FF2B5EF4-FFF2-40B4-BE49-F238E27FC236}">
                    <a16:creationId xmlns:a16="http://schemas.microsoft.com/office/drawing/2014/main" id="{B042B0A0-30CA-4BD2-B9BA-BEA579D37D15}"/>
                  </a:ext>
                </a:extLst>
              </p:cNvPr>
              <p:cNvSpPr/>
              <p:nvPr/>
            </p:nvSpPr>
            <p:spPr>
              <a:xfrm>
                <a:off x="9393295" y="3098812"/>
                <a:ext cx="109906" cy="528442"/>
              </a:xfrm>
              <a:custGeom>
                <a:avLst/>
                <a:gdLst>
                  <a:gd name="connsiteX0" fmla="*/ 95345 w 109906"/>
                  <a:gd name="connsiteY0" fmla="*/ 4041 h 528442"/>
                  <a:gd name="connsiteX1" fmla="*/ 20765 w 109906"/>
                  <a:gd name="connsiteY1" fmla="*/ 115864 h 528442"/>
                  <a:gd name="connsiteX2" fmla="*/ 1143 w 109906"/>
                  <a:gd name="connsiteY2" fmla="*/ 167204 h 528442"/>
                  <a:gd name="connsiteX3" fmla="*/ 0 w 109906"/>
                  <a:gd name="connsiteY3" fmla="*/ 236927 h 528442"/>
                  <a:gd name="connsiteX4" fmla="*/ 21050 w 109906"/>
                  <a:gd name="connsiteY4" fmla="*/ 522106 h 528442"/>
                  <a:gd name="connsiteX5" fmla="*/ 38481 w 109906"/>
                  <a:gd name="connsiteY5" fmla="*/ 519724 h 528442"/>
                  <a:gd name="connsiteX6" fmla="*/ 19717 w 109906"/>
                  <a:gd name="connsiteY6" fmla="*/ 243880 h 528442"/>
                  <a:gd name="connsiteX7" fmla="*/ 20098 w 109906"/>
                  <a:gd name="connsiteY7" fmla="*/ 176443 h 528442"/>
                  <a:gd name="connsiteX8" fmla="*/ 24955 w 109906"/>
                  <a:gd name="connsiteY8" fmla="*/ 141963 h 528442"/>
                  <a:gd name="connsiteX9" fmla="*/ 41624 w 109906"/>
                  <a:gd name="connsiteY9" fmla="*/ 119389 h 528442"/>
                  <a:gd name="connsiteX10" fmla="*/ 108966 w 109906"/>
                  <a:gd name="connsiteY10" fmla="*/ 11947 h 528442"/>
                  <a:gd name="connsiteX11" fmla="*/ 95345 w 109906"/>
                  <a:gd name="connsiteY11" fmla="*/ 4041 h 528442"/>
                  <a:gd name="connsiteX12" fmla="*/ 95345 w 109906"/>
                  <a:gd name="connsiteY12" fmla="*/ 4041 h 52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9906" h="528442">
                    <a:moveTo>
                      <a:pt x="95345" y="4041"/>
                    </a:moveTo>
                    <a:cubicBezTo>
                      <a:pt x="74390" y="43855"/>
                      <a:pt x="49149" y="80908"/>
                      <a:pt x="20765" y="115864"/>
                    </a:cubicBezTo>
                    <a:cubicBezTo>
                      <a:pt x="7715" y="131962"/>
                      <a:pt x="2000" y="146344"/>
                      <a:pt x="1143" y="167204"/>
                    </a:cubicBezTo>
                    <a:cubicBezTo>
                      <a:pt x="191" y="190445"/>
                      <a:pt x="0" y="213686"/>
                      <a:pt x="0" y="236927"/>
                    </a:cubicBezTo>
                    <a:cubicBezTo>
                      <a:pt x="0" y="332082"/>
                      <a:pt x="5810" y="428189"/>
                      <a:pt x="21050" y="522106"/>
                    </a:cubicBezTo>
                    <a:cubicBezTo>
                      <a:pt x="22669" y="531916"/>
                      <a:pt x="39624" y="529726"/>
                      <a:pt x="38481" y="519724"/>
                    </a:cubicBezTo>
                    <a:cubicBezTo>
                      <a:pt x="28480" y="427903"/>
                      <a:pt x="20669" y="336273"/>
                      <a:pt x="19717" y="243880"/>
                    </a:cubicBezTo>
                    <a:cubicBezTo>
                      <a:pt x="19431" y="221401"/>
                      <a:pt x="19621" y="198922"/>
                      <a:pt x="20098" y="176443"/>
                    </a:cubicBezTo>
                    <a:cubicBezTo>
                      <a:pt x="20383" y="164918"/>
                      <a:pt x="19526" y="152536"/>
                      <a:pt x="24955" y="141963"/>
                    </a:cubicBezTo>
                    <a:cubicBezTo>
                      <a:pt x="29242" y="133676"/>
                      <a:pt x="35909" y="126723"/>
                      <a:pt x="41624" y="119389"/>
                    </a:cubicBezTo>
                    <a:cubicBezTo>
                      <a:pt x="67913" y="85956"/>
                      <a:pt x="90297" y="50142"/>
                      <a:pt x="108966" y="11947"/>
                    </a:cubicBezTo>
                    <a:cubicBezTo>
                      <a:pt x="113538" y="2898"/>
                      <a:pt x="100203" y="-5103"/>
                      <a:pt x="95345" y="4041"/>
                    </a:cubicBezTo>
                    <a:lnTo>
                      <a:pt x="95345" y="4041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5" name="Freeform: Shape 579">
                <a:extLst>
                  <a:ext uri="{FF2B5EF4-FFF2-40B4-BE49-F238E27FC236}">
                    <a16:creationId xmlns:a16="http://schemas.microsoft.com/office/drawing/2014/main" id="{5813DC10-6A31-4361-A76B-5795F4884D7F}"/>
                  </a:ext>
                </a:extLst>
              </p:cNvPr>
              <p:cNvSpPr/>
              <p:nvPr/>
            </p:nvSpPr>
            <p:spPr>
              <a:xfrm>
                <a:off x="9640619" y="3134963"/>
                <a:ext cx="36020" cy="104349"/>
              </a:xfrm>
              <a:custGeom>
                <a:avLst/>
                <a:gdLst>
                  <a:gd name="connsiteX0" fmla="*/ 22519 w 36020"/>
                  <a:gd name="connsiteY0" fmla="*/ 6180 h 104349"/>
                  <a:gd name="connsiteX1" fmla="*/ 17661 w 36020"/>
                  <a:gd name="connsiteY1" fmla="*/ 51519 h 104349"/>
                  <a:gd name="connsiteX2" fmla="*/ 10517 w 36020"/>
                  <a:gd name="connsiteY2" fmla="*/ 72760 h 104349"/>
                  <a:gd name="connsiteX3" fmla="*/ 421 w 36020"/>
                  <a:gd name="connsiteY3" fmla="*/ 94191 h 104349"/>
                  <a:gd name="connsiteX4" fmla="*/ 5088 w 36020"/>
                  <a:gd name="connsiteY4" fmla="*/ 103716 h 104349"/>
                  <a:gd name="connsiteX5" fmla="*/ 15089 w 36020"/>
                  <a:gd name="connsiteY5" fmla="*/ 100382 h 104349"/>
                  <a:gd name="connsiteX6" fmla="*/ 25853 w 36020"/>
                  <a:gd name="connsiteY6" fmla="*/ 78094 h 104349"/>
                  <a:gd name="connsiteX7" fmla="*/ 32520 w 36020"/>
                  <a:gd name="connsiteY7" fmla="*/ 54757 h 104349"/>
                  <a:gd name="connsiteX8" fmla="*/ 35378 w 36020"/>
                  <a:gd name="connsiteY8" fmla="*/ 6180 h 104349"/>
                  <a:gd name="connsiteX9" fmla="*/ 22519 w 36020"/>
                  <a:gd name="connsiteY9" fmla="*/ 6180 h 104349"/>
                  <a:gd name="connsiteX10" fmla="*/ 22519 w 36020"/>
                  <a:gd name="connsiteY10" fmla="*/ 6180 h 10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20" h="104349">
                    <a:moveTo>
                      <a:pt x="22519" y="6180"/>
                    </a:moveTo>
                    <a:cubicBezTo>
                      <a:pt x="23090" y="21515"/>
                      <a:pt x="21566" y="36660"/>
                      <a:pt x="17661" y="51519"/>
                    </a:cubicBezTo>
                    <a:cubicBezTo>
                      <a:pt x="15756" y="58758"/>
                      <a:pt x="13375" y="65902"/>
                      <a:pt x="10517" y="72760"/>
                    </a:cubicBezTo>
                    <a:cubicBezTo>
                      <a:pt x="7469" y="79999"/>
                      <a:pt x="3374" y="86857"/>
                      <a:pt x="421" y="94191"/>
                    </a:cubicBezTo>
                    <a:cubicBezTo>
                      <a:pt x="-1103" y="97810"/>
                      <a:pt x="1754" y="102382"/>
                      <a:pt x="5088" y="103716"/>
                    </a:cubicBezTo>
                    <a:cubicBezTo>
                      <a:pt x="9089" y="105335"/>
                      <a:pt x="12708" y="103716"/>
                      <a:pt x="15089" y="100382"/>
                    </a:cubicBezTo>
                    <a:cubicBezTo>
                      <a:pt x="19947" y="93905"/>
                      <a:pt x="23090" y="85714"/>
                      <a:pt x="25853" y="78094"/>
                    </a:cubicBezTo>
                    <a:cubicBezTo>
                      <a:pt x="28615" y="70474"/>
                      <a:pt x="30901" y="62758"/>
                      <a:pt x="32520" y="54757"/>
                    </a:cubicBezTo>
                    <a:cubicBezTo>
                      <a:pt x="35854" y="38755"/>
                      <a:pt x="36806" y="22372"/>
                      <a:pt x="35378" y="6180"/>
                    </a:cubicBezTo>
                    <a:cubicBezTo>
                      <a:pt x="34616" y="-1916"/>
                      <a:pt x="22138" y="-2202"/>
                      <a:pt x="22519" y="6180"/>
                    </a:cubicBezTo>
                    <a:lnTo>
                      <a:pt x="22519" y="6180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6" name="Freeform: Shape 580">
                <a:extLst>
                  <a:ext uri="{FF2B5EF4-FFF2-40B4-BE49-F238E27FC236}">
                    <a16:creationId xmlns:a16="http://schemas.microsoft.com/office/drawing/2014/main" id="{02D3774F-D9BC-4243-B22E-960E00EE211F}"/>
                  </a:ext>
                </a:extLst>
              </p:cNvPr>
              <p:cNvSpPr/>
              <p:nvPr/>
            </p:nvSpPr>
            <p:spPr>
              <a:xfrm>
                <a:off x="9452897" y="3224773"/>
                <a:ext cx="260467" cy="49909"/>
              </a:xfrm>
              <a:custGeom>
                <a:avLst/>
                <a:gdLst>
                  <a:gd name="connsiteX0" fmla="*/ 5263 w 260467"/>
                  <a:gd name="connsiteY0" fmla="*/ 45529 h 49909"/>
                  <a:gd name="connsiteX1" fmla="*/ 135184 w 260467"/>
                  <a:gd name="connsiteY1" fmla="*/ 32861 h 49909"/>
                  <a:gd name="connsiteX2" fmla="*/ 197858 w 260467"/>
                  <a:gd name="connsiteY2" fmla="*/ 19812 h 49909"/>
                  <a:gd name="connsiteX3" fmla="*/ 224147 w 260467"/>
                  <a:gd name="connsiteY3" fmla="*/ 25431 h 49909"/>
                  <a:gd name="connsiteX4" fmla="*/ 242435 w 260467"/>
                  <a:gd name="connsiteY4" fmla="*/ 45529 h 49909"/>
                  <a:gd name="connsiteX5" fmla="*/ 260437 w 260467"/>
                  <a:gd name="connsiteY5" fmla="*/ 40671 h 49909"/>
                  <a:gd name="connsiteX6" fmla="*/ 225862 w 260467"/>
                  <a:gd name="connsiteY6" fmla="*/ 3905 h 49909"/>
                  <a:gd name="connsiteX7" fmla="*/ 160711 w 260467"/>
                  <a:gd name="connsiteY7" fmla="*/ 6858 h 49909"/>
                  <a:gd name="connsiteX8" fmla="*/ 5167 w 260467"/>
                  <a:gd name="connsiteY8" fmla="*/ 34766 h 49909"/>
                  <a:gd name="connsiteX9" fmla="*/ 5263 w 260467"/>
                  <a:gd name="connsiteY9" fmla="*/ 45529 h 49909"/>
                  <a:gd name="connsiteX10" fmla="*/ 5263 w 260467"/>
                  <a:gd name="connsiteY10" fmla="*/ 45529 h 4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0467" h="49909">
                    <a:moveTo>
                      <a:pt x="5263" y="45529"/>
                    </a:moveTo>
                    <a:cubicBezTo>
                      <a:pt x="49363" y="45624"/>
                      <a:pt x="92131" y="42862"/>
                      <a:pt x="135184" y="32861"/>
                    </a:cubicBezTo>
                    <a:cubicBezTo>
                      <a:pt x="155758" y="28098"/>
                      <a:pt x="176617" y="20193"/>
                      <a:pt x="197858" y="19812"/>
                    </a:cubicBezTo>
                    <a:cubicBezTo>
                      <a:pt x="207002" y="19621"/>
                      <a:pt x="216051" y="21145"/>
                      <a:pt x="224147" y="25431"/>
                    </a:cubicBezTo>
                    <a:cubicBezTo>
                      <a:pt x="233291" y="30289"/>
                      <a:pt x="236815" y="37338"/>
                      <a:pt x="242435" y="45529"/>
                    </a:cubicBezTo>
                    <a:cubicBezTo>
                      <a:pt x="247388" y="52768"/>
                      <a:pt x="261199" y="50958"/>
                      <a:pt x="260437" y="40671"/>
                    </a:cubicBezTo>
                    <a:cubicBezTo>
                      <a:pt x="259104" y="22383"/>
                      <a:pt x="241959" y="9525"/>
                      <a:pt x="225862" y="3905"/>
                    </a:cubicBezTo>
                    <a:cubicBezTo>
                      <a:pt x="204621" y="-3620"/>
                      <a:pt x="181761" y="1047"/>
                      <a:pt x="160711" y="6858"/>
                    </a:cubicBezTo>
                    <a:cubicBezTo>
                      <a:pt x="110133" y="20859"/>
                      <a:pt x="57650" y="32099"/>
                      <a:pt x="5167" y="34766"/>
                    </a:cubicBezTo>
                    <a:cubicBezTo>
                      <a:pt x="-1691" y="35052"/>
                      <a:pt x="-1786" y="45529"/>
                      <a:pt x="5263" y="45529"/>
                    </a:cubicBezTo>
                    <a:lnTo>
                      <a:pt x="5263" y="45529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7" name="Freeform: Shape 581">
                <a:extLst>
                  <a:ext uri="{FF2B5EF4-FFF2-40B4-BE49-F238E27FC236}">
                    <a16:creationId xmlns:a16="http://schemas.microsoft.com/office/drawing/2014/main" id="{505B8961-6FF0-4E30-9060-1322A375016D}"/>
                  </a:ext>
                </a:extLst>
              </p:cNvPr>
              <p:cNvSpPr/>
              <p:nvPr/>
            </p:nvSpPr>
            <p:spPr>
              <a:xfrm>
                <a:off x="9230295" y="3258625"/>
                <a:ext cx="175194" cy="46173"/>
              </a:xfrm>
              <a:custGeom>
                <a:avLst/>
                <a:gdLst>
                  <a:gd name="connsiteX0" fmla="*/ 166238 w 175194"/>
                  <a:gd name="connsiteY0" fmla="*/ 1009 h 46173"/>
                  <a:gd name="connsiteX1" fmla="*/ 86609 w 175194"/>
                  <a:gd name="connsiteY1" fmla="*/ 28251 h 46173"/>
                  <a:gd name="connsiteX2" fmla="*/ 4122 w 175194"/>
                  <a:gd name="connsiteY2" fmla="*/ 23679 h 46173"/>
                  <a:gd name="connsiteX3" fmla="*/ 1931 w 175194"/>
                  <a:gd name="connsiteY3" fmla="*/ 31584 h 46173"/>
                  <a:gd name="connsiteX4" fmla="*/ 42794 w 175194"/>
                  <a:gd name="connsiteY4" fmla="*/ 45205 h 46173"/>
                  <a:gd name="connsiteX5" fmla="*/ 88895 w 175194"/>
                  <a:gd name="connsiteY5" fmla="*/ 44253 h 46173"/>
                  <a:gd name="connsiteX6" fmla="*/ 172334 w 175194"/>
                  <a:gd name="connsiteY6" fmla="*/ 11677 h 46173"/>
                  <a:gd name="connsiteX7" fmla="*/ 166238 w 175194"/>
                  <a:gd name="connsiteY7" fmla="*/ 1009 h 46173"/>
                  <a:gd name="connsiteX8" fmla="*/ 166238 w 175194"/>
                  <a:gd name="connsiteY8" fmla="*/ 1009 h 46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194" h="46173">
                    <a:moveTo>
                      <a:pt x="166238" y="1009"/>
                    </a:moveTo>
                    <a:cubicBezTo>
                      <a:pt x="142044" y="16249"/>
                      <a:pt x="114993" y="25393"/>
                      <a:pt x="86609" y="28251"/>
                    </a:cubicBezTo>
                    <a:cubicBezTo>
                      <a:pt x="59081" y="31013"/>
                      <a:pt x="31459" y="26727"/>
                      <a:pt x="4122" y="23679"/>
                    </a:cubicBezTo>
                    <a:cubicBezTo>
                      <a:pt x="-259" y="23202"/>
                      <a:pt x="-1402" y="29584"/>
                      <a:pt x="1931" y="31584"/>
                    </a:cubicBezTo>
                    <a:cubicBezTo>
                      <a:pt x="14885" y="39204"/>
                      <a:pt x="27839" y="43586"/>
                      <a:pt x="42794" y="45205"/>
                    </a:cubicBezTo>
                    <a:cubicBezTo>
                      <a:pt x="58034" y="46824"/>
                      <a:pt x="73655" y="46348"/>
                      <a:pt x="88895" y="44253"/>
                    </a:cubicBezTo>
                    <a:cubicBezTo>
                      <a:pt x="118708" y="40062"/>
                      <a:pt x="147569" y="28632"/>
                      <a:pt x="172334" y="11677"/>
                    </a:cubicBezTo>
                    <a:cubicBezTo>
                      <a:pt x="178906" y="7200"/>
                      <a:pt x="173000" y="-3277"/>
                      <a:pt x="166238" y="1009"/>
                    </a:cubicBezTo>
                    <a:lnTo>
                      <a:pt x="166238" y="1009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8" name="Freeform: Shape 582">
                <a:extLst>
                  <a:ext uri="{FF2B5EF4-FFF2-40B4-BE49-F238E27FC236}">
                    <a16:creationId xmlns:a16="http://schemas.microsoft.com/office/drawing/2014/main" id="{1819CACA-370A-4F09-A910-F7C42800035A}"/>
                  </a:ext>
                </a:extLst>
              </p:cNvPr>
              <p:cNvSpPr/>
              <p:nvPr/>
            </p:nvSpPr>
            <p:spPr>
              <a:xfrm>
                <a:off x="9518026" y="3646042"/>
                <a:ext cx="153736" cy="119652"/>
              </a:xfrm>
              <a:custGeom>
                <a:avLst/>
                <a:gdLst>
                  <a:gd name="connsiteX0" fmla="*/ 1189 w 153736"/>
                  <a:gd name="connsiteY0" fmla="*/ 4403 h 119652"/>
                  <a:gd name="connsiteX1" fmla="*/ 83104 w 153736"/>
                  <a:gd name="connsiteY1" fmla="*/ 55267 h 119652"/>
                  <a:gd name="connsiteX2" fmla="*/ 117490 w 153736"/>
                  <a:gd name="connsiteY2" fmla="*/ 87747 h 119652"/>
                  <a:gd name="connsiteX3" fmla="*/ 133111 w 153736"/>
                  <a:gd name="connsiteY3" fmla="*/ 105559 h 119652"/>
                  <a:gd name="connsiteX4" fmla="*/ 149589 w 153736"/>
                  <a:gd name="connsiteY4" fmla="*/ 119561 h 119652"/>
                  <a:gd name="connsiteX5" fmla="*/ 153685 w 153736"/>
                  <a:gd name="connsiteY5" fmla="*/ 116417 h 119652"/>
                  <a:gd name="connsiteX6" fmla="*/ 143969 w 153736"/>
                  <a:gd name="connsiteY6" fmla="*/ 96320 h 119652"/>
                  <a:gd name="connsiteX7" fmla="*/ 128253 w 153736"/>
                  <a:gd name="connsiteY7" fmla="*/ 78603 h 119652"/>
                  <a:gd name="connsiteX8" fmla="*/ 90534 w 153736"/>
                  <a:gd name="connsiteY8" fmla="*/ 45456 h 119652"/>
                  <a:gd name="connsiteX9" fmla="*/ 2809 w 153736"/>
                  <a:gd name="connsiteY9" fmla="*/ 117 h 119652"/>
                  <a:gd name="connsiteX10" fmla="*/ 1189 w 153736"/>
                  <a:gd name="connsiteY10" fmla="*/ 4403 h 119652"/>
                  <a:gd name="connsiteX11" fmla="*/ 1189 w 153736"/>
                  <a:gd name="connsiteY11" fmla="*/ 4403 h 11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736" h="119652">
                    <a:moveTo>
                      <a:pt x="1189" y="4403"/>
                    </a:moveTo>
                    <a:cubicBezTo>
                      <a:pt x="30622" y="17453"/>
                      <a:pt x="58149" y="34883"/>
                      <a:pt x="83104" y="55267"/>
                    </a:cubicBezTo>
                    <a:cubicBezTo>
                      <a:pt x="95392" y="65268"/>
                      <a:pt x="106726" y="76222"/>
                      <a:pt x="117490" y="87747"/>
                    </a:cubicBezTo>
                    <a:cubicBezTo>
                      <a:pt x="122919" y="93557"/>
                      <a:pt x="128062" y="99463"/>
                      <a:pt x="133111" y="105559"/>
                    </a:cubicBezTo>
                    <a:cubicBezTo>
                      <a:pt x="137397" y="110798"/>
                      <a:pt x="142636" y="117941"/>
                      <a:pt x="149589" y="119561"/>
                    </a:cubicBezTo>
                    <a:cubicBezTo>
                      <a:pt x="151780" y="120037"/>
                      <a:pt x="153494" y="118608"/>
                      <a:pt x="153685" y="116417"/>
                    </a:cubicBezTo>
                    <a:cubicBezTo>
                      <a:pt x="154351" y="108988"/>
                      <a:pt x="148446" y="101749"/>
                      <a:pt x="143969" y="96320"/>
                    </a:cubicBezTo>
                    <a:cubicBezTo>
                      <a:pt x="139016" y="90224"/>
                      <a:pt x="133777" y="84318"/>
                      <a:pt x="128253" y="78603"/>
                    </a:cubicBezTo>
                    <a:cubicBezTo>
                      <a:pt x="116728" y="66506"/>
                      <a:pt x="103869" y="55553"/>
                      <a:pt x="90534" y="45456"/>
                    </a:cubicBezTo>
                    <a:cubicBezTo>
                      <a:pt x="64054" y="25454"/>
                      <a:pt x="34241" y="10595"/>
                      <a:pt x="2809" y="117"/>
                    </a:cubicBezTo>
                    <a:cubicBezTo>
                      <a:pt x="523" y="-740"/>
                      <a:pt x="-1287" y="3356"/>
                      <a:pt x="1189" y="4403"/>
                    </a:cubicBezTo>
                    <a:lnTo>
                      <a:pt x="1189" y="4403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9" name="Freeform: Shape 583">
                <a:extLst>
                  <a:ext uri="{FF2B5EF4-FFF2-40B4-BE49-F238E27FC236}">
                    <a16:creationId xmlns:a16="http://schemas.microsoft.com/office/drawing/2014/main" id="{3CC23F8D-58EB-4AD4-87B6-732835311743}"/>
                  </a:ext>
                </a:extLst>
              </p:cNvPr>
              <p:cNvSpPr/>
              <p:nvPr/>
            </p:nvSpPr>
            <p:spPr>
              <a:xfrm>
                <a:off x="9583451" y="3609757"/>
                <a:ext cx="128402" cy="89051"/>
              </a:xfrm>
              <a:custGeom>
                <a:avLst/>
                <a:gdLst>
                  <a:gd name="connsiteX0" fmla="*/ 3582 w 128402"/>
                  <a:gd name="connsiteY0" fmla="*/ 9827 h 89051"/>
                  <a:gd name="connsiteX1" fmla="*/ 65494 w 128402"/>
                  <a:gd name="connsiteY1" fmla="*/ 41355 h 89051"/>
                  <a:gd name="connsiteX2" fmla="*/ 91116 w 128402"/>
                  <a:gd name="connsiteY2" fmla="*/ 64787 h 89051"/>
                  <a:gd name="connsiteX3" fmla="*/ 103308 w 128402"/>
                  <a:gd name="connsiteY3" fmla="*/ 77264 h 89051"/>
                  <a:gd name="connsiteX4" fmla="*/ 117882 w 128402"/>
                  <a:gd name="connsiteY4" fmla="*/ 88885 h 89051"/>
                  <a:gd name="connsiteX5" fmla="*/ 128169 w 128402"/>
                  <a:gd name="connsiteY5" fmla="*/ 78598 h 89051"/>
                  <a:gd name="connsiteX6" fmla="*/ 116072 w 128402"/>
                  <a:gd name="connsiteY6" fmla="*/ 64405 h 89051"/>
                  <a:gd name="connsiteX7" fmla="*/ 101975 w 128402"/>
                  <a:gd name="connsiteY7" fmla="*/ 52499 h 89051"/>
                  <a:gd name="connsiteX8" fmla="*/ 71876 w 128402"/>
                  <a:gd name="connsiteY8" fmla="*/ 30020 h 89051"/>
                  <a:gd name="connsiteX9" fmla="*/ 6344 w 128402"/>
                  <a:gd name="connsiteY9" fmla="*/ 112 h 89051"/>
                  <a:gd name="connsiteX10" fmla="*/ 3582 w 128402"/>
                  <a:gd name="connsiteY10" fmla="*/ 9827 h 89051"/>
                  <a:gd name="connsiteX11" fmla="*/ 3582 w 128402"/>
                  <a:gd name="connsiteY11" fmla="*/ 9827 h 89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402" h="89051">
                    <a:moveTo>
                      <a:pt x="3582" y="9827"/>
                    </a:moveTo>
                    <a:cubicBezTo>
                      <a:pt x="26346" y="15352"/>
                      <a:pt x="47492" y="26496"/>
                      <a:pt x="65494" y="41355"/>
                    </a:cubicBezTo>
                    <a:cubicBezTo>
                      <a:pt x="74448" y="48689"/>
                      <a:pt x="82925" y="56595"/>
                      <a:pt x="91116" y="64787"/>
                    </a:cubicBezTo>
                    <a:cubicBezTo>
                      <a:pt x="95212" y="68882"/>
                      <a:pt x="99308" y="73073"/>
                      <a:pt x="103308" y="77264"/>
                    </a:cubicBezTo>
                    <a:cubicBezTo>
                      <a:pt x="107499" y="81550"/>
                      <a:pt x="111690" y="87742"/>
                      <a:pt x="117882" y="88885"/>
                    </a:cubicBezTo>
                    <a:cubicBezTo>
                      <a:pt x="124263" y="90028"/>
                      <a:pt x="129597" y="85170"/>
                      <a:pt x="128169" y="78598"/>
                    </a:cubicBezTo>
                    <a:cubicBezTo>
                      <a:pt x="126835" y="72311"/>
                      <a:pt x="120739" y="68406"/>
                      <a:pt x="116072" y="64405"/>
                    </a:cubicBezTo>
                    <a:cubicBezTo>
                      <a:pt x="111405" y="60405"/>
                      <a:pt x="106737" y="56405"/>
                      <a:pt x="101975" y="52499"/>
                    </a:cubicBezTo>
                    <a:cubicBezTo>
                      <a:pt x="92259" y="44593"/>
                      <a:pt x="82258" y="36878"/>
                      <a:pt x="71876" y="30020"/>
                    </a:cubicBezTo>
                    <a:cubicBezTo>
                      <a:pt x="51683" y="16590"/>
                      <a:pt x="30252" y="5160"/>
                      <a:pt x="6344" y="112"/>
                    </a:cubicBezTo>
                    <a:cubicBezTo>
                      <a:pt x="-38" y="-1126"/>
                      <a:pt x="-2705" y="8303"/>
                      <a:pt x="3582" y="9827"/>
                    </a:cubicBezTo>
                    <a:lnTo>
                      <a:pt x="3582" y="9827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0" name="Freeform: Shape 584">
                <a:extLst>
                  <a:ext uri="{FF2B5EF4-FFF2-40B4-BE49-F238E27FC236}">
                    <a16:creationId xmlns:a16="http://schemas.microsoft.com/office/drawing/2014/main" id="{65CF27DA-F54F-4E0E-999F-622434C934FB}"/>
                  </a:ext>
                </a:extLst>
              </p:cNvPr>
              <p:cNvSpPr/>
              <p:nvPr/>
            </p:nvSpPr>
            <p:spPr>
              <a:xfrm>
                <a:off x="9668062" y="2998807"/>
                <a:ext cx="66659" cy="151035"/>
              </a:xfrm>
              <a:custGeom>
                <a:avLst/>
                <a:gdLst>
                  <a:gd name="connsiteX0" fmla="*/ 66418 w 66659"/>
                  <a:gd name="connsiteY0" fmla="*/ 144527 h 151035"/>
                  <a:gd name="connsiteX1" fmla="*/ 41748 w 66659"/>
                  <a:gd name="connsiteY1" fmla="*/ 69565 h 151035"/>
                  <a:gd name="connsiteX2" fmla="*/ 27175 w 66659"/>
                  <a:gd name="connsiteY2" fmla="*/ 34323 h 151035"/>
                  <a:gd name="connsiteX3" fmla="*/ 7649 w 66659"/>
                  <a:gd name="connsiteY3" fmla="*/ 1176 h 151035"/>
                  <a:gd name="connsiteX4" fmla="*/ 28 w 66659"/>
                  <a:gd name="connsiteY4" fmla="*/ 4319 h 151035"/>
                  <a:gd name="connsiteX5" fmla="*/ 12601 w 66659"/>
                  <a:gd name="connsiteY5" fmla="*/ 39752 h 151035"/>
                  <a:gd name="connsiteX6" fmla="*/ 28032 w 66659"/>
                  <a:gd name="connsiteY6" fmla="*/ 74709 h 151035"/>
                  <a:gd name="connsiteX7" fmla="*/ 56226 w 66659"/>
                  <a:gd name="connsiteY7" fmla="*/ 147289 h 151035"/>
                  <a:gd name="connsiteX8" fmla="*/ 66418 w 66659"/>
                  <a:gd name="connsiteY8" fmla="*/ 144527 h 151035"/>
                  <a:gd name="connsiteX9" fmla="*/ 66418 w 66659"/>
                  <a:gd name="connsiteY9" fmla="*/ 144527 h 151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59" h="151035">
                    <a:moveTo>
                      <a:pt x="66418" y="144527"/>
                    </a:moveTo>
                    <a:cubicBezTo>
                      <a:pt x="59179" y="119286"/>
                      <a:pt x="51273" y="94044"/>
                      <a:pt x="41748" y="69565"/>
                    </a:cubicBezTo>
                    <a:cubicBezTo>
                      <a:pt x="37081" y="57754"/>
                      <a:pt x="32223" y="45943"/>
                      <a:pt x="27175" y="34323"/>
                    </a:cubicBezTo>
                    <a:cubicBezTo>
                      <a:pt x="22126" y="22607"/>
                      <a:pt x="16888" y="10320"/>
                      <a:pt x="7649" y="1176"/>
                    </a:cubicBezTo>
                    <a:cubicBezTo>
                      <a:pt x="5172" y="-1301"/>
                      <a:pt x="-448" y="318"/>
                      <a:pt x="28" y="4319"/>
                    </a:cubicBezTo>
                    <a:cubicBezTo>
                      <a:pt x="1648" y="16892"/>
                      <a:pt x="7268" y="28417"/>
                      <a:pt x="12601" y="39752"/>
                    </a:cubicBezTo>
                    <a:cubicBezTo>
                      <a:pt x="17935" y="51277"/>
                      <a:pt x="23079" y="62993"/>
                      <a:pt x="28032" y="74709"/>
                    </a:cubicBezTo>
                    <a:cubicBezTo>
                      <a:pt x="38033" y="98712"/>
                      <a:pt x="47749" y="122715"/>
                      <a:pt x="56226" y="147289"/>
                    </a:cubicBezTo>
                    <a:cubicBezTo>
                      <a:pt x="58417" y="153766"/>
                      <a:pt x="68323" y="151194"/>
                      <a:pt x="66418" y="144527"/>
                    </a:cubicBezTo>
                    <a:lnTo>
                      <a:pt x="66418" y="144527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1" name="Freeform: Shape 585">
                <a:extLst>
                  <a:ext uri="{FF2B5EF4-FFF2-40B4-BE49-F238E27FC236}">
                    <a16:creationId xmlns:a16="http://schemas.microsoft.com/office/drawing/2014/main" id="{976EF01C-4528-4E98-BAB1-512EBF1A8339}"/>
                  </a:ext>
                </a:extLst>
              </p:cNvPr>
              <p:cNvSpPr/>
              <p:nvPr/>
            </p:nvSpPr>
            <p:spPr>
              <a:xfrm>
                <a:off x="9782520" y="3028275"/>
                <a:ext cx="60700" cy="89455"/>
              </a:xfrm>
              <a:custGeom>
                <a:avLst/>
                <a:gdLst>
                  <a:gd name="connsiteX0" fmla="*/ 8919 w 60700"/>
                  <a:gd name="connsiteY0" fmla="*/ 87532 h 89455"/>
                  <a:gd name="connsiteX1" fmla="*/ 37685 w 60700"/>
                  <a:gd name="connsiteY1" fmla="*/ 47241 h 89455"/>
                  <a:gd name="connsiteX2" fmla="*/ 50639 w 60700"/>
                  <a:gd name="connsiteY2" fmla="*/ 26667 h 89455"/>
                  <a:gd name="connsiteX3" fmla="*/ 60640 w 60700"/>
                  <a:gd name="connsiteY3" fmla="*/ 4188 h 89455"/>
                  <a:gd name="connsiteX4" fmla="*/ 55116 w 60700"/>
                  <a:gd name="connsiteY4" fmla="*/ 950 h 89455"/>
                  <a:gd name="connsiteX5" fmla="*/ 41495 w 60700"/>
                  <a:gd name="connsiteY5" fmla="*/ 20381 h 89455"/>
                  <a:gd name="connsiteX6" fmla="*/ 28636 w 60700"/>
                  <a:gd name="connsiteY6" fmla="*/ 41907 h 89455"/>
                  <a:gd name="connsiteX7" fmla="*/ 919 w 60700"/>
                  <a:gd name="connsiteY7" fmla="*/ 82770 h 89455"/>
                  <a:gd name="connsiteX8" fmla="*/ 8919 w 60700"/>
                  <a:gd name="connsiteY8" fmla="*/ 87532 h 89455"/>
                  <a:gd name="connsiteX9" fmla="*/ 8919 w 60700"/>
                  <a:gd name="connsiteY9" fmla="*/ 87532 h 89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700" h="89455">
                    <a:moveTo>
                      <a:pt x="8919" y="87532"/>
                    </a:moveTo>
                    <a:cubicBezTo>
                      <a:pt x="19016" y="74483"/>
                      <a:pt x="28636" y="61053"/>
                      <a:pt x="37685" y="47241"/>
                    </a:cubicBezTo>
                    <a:cubicBezTo>
                      <a:pt x="42162" y="40478"/>
                      <a:pt x="46448" y="33620"/>
                      <a:pt x="50639" y="26667"/>
                    </a:cubicBezTo>
                    <a:cubicBezTo>
                      <a:pt x="54640" y="20000"/>
                      <a:pt x="59116" y="11999"/>
                      <a:pt x="60640" y="4188"/>
                    </a:cubicBezTo>
                    <a:cubicBezTo>
                      <a:pt x="61212" y="1045"/>
                      <a:pt x="57592" y="-1432"/>
                      <a:pt x="55116" y="950"/>
                    </a:cubicBezTo>
                    <a:cubicBezTo>
                      <a:pt x="49687" y="6284"/>
                      <a:pt x="45305" y="13809"/>
                      <a:pt x="41495" y="20381"/>
                    </a:cubicBezTo>
                    <a:cubicBezTo>
                      <a:pt x="37399" y="27620"/>
                      <a:pt x="33113" y="34859"/>
                      <a:pt x="28636" y="41907"/>
                    </a:cubicBezTo>
                    <a:cubicBezTo>
                      <a:pt x="19969" y="55909"/>
                      <a:pt x="10634" y="69530"/>
                      <a:pt x="919" y="82770"/>
                    </a:cubicBezTo>
                    <a:cubicBezTo>
                      <a:pt x="-2701" y="87722"/>
                      <a:pt x="5300" y="92104"/>
                      <a:pt x="8919" y="87532"/>
                    </a:cubicBezTo>
                    <a:lnTo>
                      <a:pt x="8919" y="87532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2" name="Freeform: Shape 586">
                <a:extLst>
                  <a:ext uri="{FF2B5EF4-FFF2-40B4-BE49-F238E27FC236}">
                    <a16:creationId xmlns:a16="http://schemas.microsoft.com/office/drawing/2014/main" id="{A061E98F-C81A-427A-B022-69C7D41BADBC}"/>
                  </a:ext>
                </a:extLst>
              </p:cNvPr>
              <p:cNvSpPr/>
              <p:nvPr/>
            </p:nvSpPr>
            <p:spPr>
              <a:xfrm>
                <a:off x="9249562" y="3588447"/>
                <a:ext cx="169158" cy="51789"/>
              </a:xfrm>
              <a:custGeom>
                <a:avLst/>
                <a:gdLst>
                  <a:gd name="connsiteX0" fmla="*/ 160592 w 169158"/>
                  <a:gd name="connsiteY0" fmla="*/ 752 h 51789"/>
                  <a:gd name="connsiteX1" fmla="*/ 84392 w 169158"/>
                  <a:gd name="connsiteY1" fmla="*/ 30566 h 51789"/>
                  <a:gd name="connsiteX2" fmla="*/ 44768 w 169158"/>
                  <a:gd name="connsiteY2" fmla="*/ 36471 h 51789"/>
                  <a:gd name="connsiteX3" fmla="*/ 4287 w 169158"/>
                  <a:gd name="connsiteY3" fmla="*/ 38948 h 51789"/>
                  <a:gd name="connsiteX4" fmla="*/ 4287 w 169158"/>
                  <a:gd name="connsiteY4" fmla="*/ 50473 h 51789"/>
                  <a:gd name="connsiteX5" fmla="*/ 46578 w 169158"/>
                  <a:gd name="connsiteY5" fmla="*/ 49330 h 51789"/>
                  <a:gd name="connsiteX6" fmla="*/ 87440 w 169158"/>
                  <a:gd name="connsiteY6" fmla="*/ 41138 h 51789"/>
                  <a:gd name="connsiteX7" fmla="*/ 166497 w 169158"/>
                  <a:gd name="connsiteY7" fmla="*/ 10468 h 51789"/>
                  <a:gd name="connsiteX8" fmla="*/ 160592 w 169158"/>
                  <a:gd name="connsiteY8" fmla="*/ 752 h 51789"/>
                  <a:gd name="connsiteX9" fmla="*/ 160592 w 169158"/>
                  <a:gd name="connsiteY9" fmla="*/ 752 h 51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9158" h="51789">
                    <a:moveTo>
                      <a:pt x="160592" y="752"/>
                    </a:moveTo>
                    <a:cubicBezTo>
                      <a:pt x="136779" y="13897"/>
                      <a:pt x="111062" y="24755"/>
                      <a:pt x="84392" y="30566"/>
                    </a:cubicBezTo>
                    <a:cubicBezTo>
                      <a:pt x="71343" y="33423"/>
                      <a:pt x="58103" y="35423"/>
                      <a:pt x="44768" y="36471"/>
                    </a:cubicBezTo>
                    <a:cubicBezTo>
                      <a:pt x="31242" y="37614"/>
                      <a:pt x="17622" y="36852"/>
                      <a:pt x="4287" y="38948"/>
                    </a:cubicBezTo>
                    <a:cubicBezTo>
                      <a:pt x="-1524" y="39900"/>
                      <a:pt x="-1333" y="49425"/>
                      <a:pt x="4287" y="50473"/>
                    </a:cubicBezTo>
                    <a:cubicBezTo>
                      <a:pt x="18193" y="53140"/>
                      <a:pt x="32576" y="51235"/>
                      <a:pt x="46578" y="49330"/>
                    </a:cubicBezTo>
                    <a:cubicBezTo>
                      <a:pt x="60389" y="47425"/>
                      <a:pt x="74010" y="44758"/>
                      <a:pt x="87440" y="41138"/>
                    </a:cubicBezTo>
                    <a:cubicBezTo>
                      <a:pt x="114967" y="33804"/>
                      <a:pt x="141351" y="24089"/>
                      <a:pt x="166497" y="10468"/>
                    </a:cubicBezTo>
                    <a:cubicBezTo>
                      <a:pt x="172689" y="7039"/>
                      <a:pt x="166974" y="-2772"/>
                      <a:pt x="160592" y="752"/>
                    </a:cubicBezTo>
                    <a:lnTo>
                      <a:pt x="160592" y="752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3" name="Freeform: Shape 587">
                <a:extLst>
                  <a:ext uri="{FF2B5EF4-FFF2-40B4-BE49-F238E27FC236}">
                    <a16:creationId xmlns:a16="http://schemas.microsoft.com/office/drawing/2014/main" id="{282836AE-31F3-4790-9F93-009EC66946AD}"/>
                  </a:ext>
                </a:extLst>
              </p:cNvPr>
              <p:cNvSpPr/>
              <p:nvPr/>
            </p:nvSpPr>
            <p:spPr>
              <a:xfrm>
                <a:off x="9259114" y="3812419"/>
                <a:ext cx="265957" cy="213435"/>
              </a:xfrm>
              <a:custGeom>
                <a:avLst/>
                <a:gdLst>
                  <a:gd name="connsiteX0" fmla="*/ 156754 w 265957"/>
                  <a:gd name="connsiteY0" fmla="*/ 212930 h 213435"/>
                  <a:gd name="connsiteX1" fmla="*/ 222001 w 265957"/>
                  <a:gd name="connsiteY1" fmla="*/ 175211 h 213435"/>
                  <a:gd name="connsiteX2" fmla="*/ 247813 w 265957"/>
                  <a:gd name="connsiteY2" fmla="*/ 154446 h 213435"/>
                  <a:gd name="connsiteX3" fmla="*/ 265911 w 265957"/>
                  <a:gd name="connsiteY3" fmla="*/ 129967 h 213435"/>
                  <a:gd name="connsiteX4" fmla="*/ 245813 w 265957"/>
                  <a:gd name="connsiteY4" fmla="*/ 71293 h 213435"/>
                  <a:gd name="connsiteX5" fmla="*/ 206284 w 265957"/>
                  <a:gd name="connsiteY5" fmla="*/ 27002 h 213435"/>
                  <a:gd name="connsiteX6" fmla="*/ 148944 w 265957"/>
                  <a:gd name="connsiteY6" fmla="*/ 46 h 213435"/>
                  <a:gd name="connsiteX7" fmla="*/ 130561 w 265957"/>
                  <a:gd name="connsiteY7" fmla="*/ 5475 h 213435"/>
                  <a:gd name="connsiteX8" fmla="*/ 33787 w 265957"/>
                  <a:gd name="connsiteY8" fmla="*/ 83009 h 213435"/>
                  <a:gd name="connsiteX9" fmla="*/ 1306 w 265957"/>
                  <a:gd name="connsiteY9" fmla="*/ 142159 h 213435"/>
                  <a:gd name="connsiteX10" fmla="*/ 5497 w 265957"/>
                  <a:gd name="connsiteY10" fmla="*/ 181688 h 213435"/>
                  <a:gd name="connsiteX11" fmla="*/ 8641 w 265957"/>
                  <a:gd name="connsiteY11" fmla="*/ 179878 h 213435"/>
                  <a:gd name="connsiteX12" fmla="*/ 12070 w 265957"/>
                  <a:gd name="connsiteY12" fmla="*/ 145207 h 213435"/>
                  <a:gd name="connsiteX13" fmla="*/ 36358 w 265957"/>
                  <a:gd name="connsiteY13" fmla="*/ 100249 h 213435"/>
                  <a:gd name="connsiteX14" fmla="*/ 123512 w 265957"/>
                  <a:gd name="connsiteY14" fmla="*/ 24620 h 213435"/>
                  <a:gd name="connsiteX15" fmla="*/ 146467 w 265957"/>
                  <a:gd name="connsiteY15" fmla="*/ 15857 h 213435"/>
                  <a:gd name="connsiteX16" fmla="*/ 149706 w 265957"/>
                  <a:gd name="connsiteY16" fmla="*/ 16905 h 213435"/>
                  <a:gd name="connsiteX17" fmla="*/ 175709 w 265957"/>
                  <a:gd name="connsiteY17" fmla="*/ 28716 h 213435"/>
                  <a:gd name="connsiteX18" fmla="*/ 241717 w 265957"/>
                  <a:gd name="connsiteY18" fmla="*/ 106535 h 213435"/>
                  <a:gd name="connsiteX19" fmla="*/ 241432 w 265957"/>
                  <a:gd name="connsiteY19" fmla="*/ 136634 h 213435"/>
                  <a:gd name="connsiteX20" fmla="*/ 215047 w 265957"/>
                  <a:gd name="connsiteY20" fmla="*/ 159780 h 213435"/>
                  <a:gd name="connsiteX21" fmla="*/ 152754 w 265957"/>
                  <a:gd name="connsiteY21" fmla="*/ 198928 h 213435"/>
                  <a:gd name="connsiteX22" fmla="*/ 156754 w 265957"/>
                  <a:gd name="connsiteY22" fmla="*/ 212930 h 213435"/>
                  <a:gd name="connsiteX23" fmla="*/ 156754 w 265957"/>
                  <a:gd name="connsiteY23" fmla="*/ 212930 h 21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65957" h="213435">
                    <a:moveTo>
                      <a:pt x="156754" y="212930"/>
                    </a:moveTo>
                    <a:cubicBezTo>
                      <a:pt x="180662" y="203976"/>
                      <a:pt x="201903" y="190641"/>
                      <a:pt x="222001" y="175211"/>
                    </a:cubicBezTo>
                    <a:cubicBezTo>
                      <a:pt x="230764" y="168448"/>
                      <a:pt x="239336" y="161495"/>
                      <a:pt x="247813" y="154446"/>
                    </a:cubicBezTo>
                    <a:cubicBezTo>
                      <a:pt x="255814" y="147779"/>
                      <a:pt x="265339" y="141302"/>
                      <a:pt x="265911" y="129967"/>
                    </a:cubicBezTo>
                    <a:cubicBezTo>
                      <a:pt x="266768" y="110536"/>
                      <a:pt x="255529" y="87485"/>
                      <a:pt x="245813" y="71293"/>
                    </a:cubicBezTo>
                    <a:cubicBezTo>
                      <a:pt x="235526" y="54148"/>
                      <a:pt x="222191" y="39098"/>
                      <a:pt x="206284" y="27002"/>
                    </a:cubicBezTo>
                    <a:cubicBezTo>
                      <a:pt x="190759" y="15095"/>
                      <a:pt x="169042" y="1570"/>
                      <a:pt x="148944" y="46"/>
                    </a:cubicBezTo>
                    <a:cubicBezTo>
                      <a:pt x="142562" y="-430"/>
                      <a:pt x="136276" y="2903"/>
                      <a:pt x="130561" y="5475"/>
                    </a:cubicBezTo>
                    <a:cubicBezTo>
                      <a:pt x="92651" y="22049"/>
                      <a:pt x="59314" y="50814"/>
                      <a:pt x="33787" y="83009"/>
                    </a:cubicBezTo>
                    <a:cubicBezTo>
                      <a:pt x="20452" y="99773"/>
                      <a:pt x="5878" y="120728"/>
                      <a:pt x="1306" y="142159"/>
                    </a:cubicBezTo>
                    <a:cubicBezTo>
                      <a:pt x="-1170" y="153875"/>
                      <a:pt x="-313" y="170924"/>
                      <a:pt x="5497" y="181688"/>
                    </a:cubicBezTo>
                    <a:cubicBezTo>
                      <a:pt x="6640" y="183783"/>
                      <a:pt x="9498" y="181973"/>
                      <a:pt x="8641" y="179878"/>
                    </a:cubicBezTo>
                    <a:cubicBezTo>
                      <a:pt x="2926" y="167400"/>
                      <a:pt x="7498" y="157018"/>
                      <a:pt x="12070" y="145207"/>
                    </a:cubicBezTo>
                    <a:cubicBezTo>
                      <a:pt x="18451" y="128919"/>
                      <a:pt x="25881" y="114441"/>
                      <a:pt x="36358" y="100249"/>
                    </a:cubicBezTo>
                    <a:cubicBezTo>
                      <a:pt x="58933" y="69578"/>
                      <a:pt x="89317" y="41765"/>
                      <a:pt x="123512" y="24620"/>
                    </a:cubicBezTo>
                    <a:cubicBezTo>
                      <a:pt x="129894" y="21382"/>
                      <a:pt x="139133" y="16143"/>
                      <a:pt x="146467" y="15857"/>
                    </a:cubicBezTo>
                    <a:cubicBezTo>
                      <a:pt x="150468" y="15667"/>
                      <a:pt x="146372" y="15667"/>
                      <a:pt x="149706" y="16905"/>
                    </a:cubicBezTo>
                    <a:cubicBezTo>
                      <a:pt x="158659" y="20239"/>
                      <a:pt x="167422" y="23954"/>
                      <a:pt x="175709" y="28716"/>
                    </a:cubicBezTo>
                    <a:cubicBezTo>
                      <a:pt x="205618" y="45671"/>
                      <a:pt x="230383" y="73960"/>
                      <a:pt x="241717" y="106535"/>
                    </a:cubicBezTo>
                    <a:cubicBezTo>
                      <a:pt x="245242" y="116727"/>
                      <a:pt x="250385" y="128348"/>
                      <a:pt x="241432" y="136634"/>
                    </a:cubicBezTo>
                    <a:cubicBezTo>
                      <a:pt x="232859" y="144540"/>
                      <a:pt x="224096" y="152255"/>
                      <a:pt x="215047" y="159780"/>
                    </a:cubicBezTo>
                    <a:cubicBezTo>
                      <a:pt x="196093" y="175496"/>
                      <a:pt x="175614" y="189689"/>
                      <a:pt x="152754" y="198928"/>
                    </a:cubicBezTo>
                    <a:cubicBezTo>
                      <a:pt x="144181" y="202166"/>
                      <a:pt x="147706" y="216263"/>
                      <a:pt x="156754" y="212930"/>
                    </a:cubicBezTo>
                    <a:lnTo>
                      <a:pt x="156754" y="212930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4" name="Freeform: Shape 588">
                <a:extLst>
                  <a:ext uri="{FF2B5EF4-FFF2-40B4-BE49-F238E27FC236}">
                    <a16:creationId xmlns:a16="http://schemas.microsoft.com/office/drawing/2014/main" id="{C778DA4C-3676-4E00-BDC6-2915944692B1}"/>
                  </a:ext>
                </a:extLst>
              </p:cNvPr>
              <p:cNvSpPr/>
              <p:nvPr/>
            </p:nvSpPr>
            <p:spPr>
              <a:xfrm>
                <a:off x="9392222" y="2414753"/>
                <a:ext cx="238435" cy="31180"/>
              </a:xfrm>
              <a:custGeom>
                <a:avLst/>
                <a:gdLst>
                  <a:gd name="connsiteX0" fmla="*/ 234435 w 238435"/>
                  <a:gd name="connsiteY0" fmla="*/ 22874 h 31180"/>
                  <a:gd name="connsiteX1" fmla="*/ 106895 w 238435"/>
                  <a:gd name="connsiteY1" fmla="*/ 6014 h 31180"/>
                  <a:gd name="connsiteX2" fmla="*/ 46506 w 238435"/>
                  <a:gd name="connsiteY2" fmla="*/ 109 h 31180"/>
                  <a:gd name="connsiteX3" fmla="*/ 1263 w 238435"/>
                  <a:gd name="connsiteY3" fmla="*/ 12587 h 31180"/>
                  <a:gd name="connsiteX4" fmla="*/ 5358 w 238435"/>
                  <a:gd name="connsiteY4" fmla="*/ 19730 h 31180"/>
                  <a:gd name="connsiteX5" fmla="*/ 115848 w 238435"/>
                  <a:gd name="connsiteY5" fmla="*/ 22969 h 31180"/>
                  <a:gd name="connsiteX6" fmla="*/ 234435 w 238435"/>
                  <a:gd name="connsiteY6" fmla="*/ 31160 h 31180"/>
                  <a:gd name="connsiteX7" fmla="*/ 234435 w 238435"/>
                  <a:gd name="connsiteY7" fmla="*/ 22874 h 31180"/>
                  <a:gd name="connsiteX8" fmla="*/ 234435 w 238435"/>
                  <a:gd name="connsiteY8" fmla="*/ 22874 h 3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435" h="31180">
                    <a:moveTo>
                      <a:pt x="234435" y="22874"/>
                    </a:moveTo>
                    <a:cubicBezTo>
                      <a:pt x="191858" y="17921"/>
                      <a:pt x="149567" y="10682"/>
                      <a:pt x="106895" y="6014"/>
                    </a:cubicBezTo>
                    <a:cubicBezTo>
                      <a:pt x="86797" y="3824"/>
                      <a:pt x="66604" y="871"/>
                      <a:pt x="46506" y="109"/>
                    </a:cubicBezTo>
                    <a:cubicBezTo>
                      <a:pt x="30314" y="-463"/>
                      <a:pt x="13359" y="871"/>
                      <a:pt x="1263" y="12587"/>
                    </a:cubicBezTo>
                    <a:cubicBezTo>
                      <a:pt x="-1881" y="15635"/>
                      <a:pt x="1358" y="20683"/>
                      <a:pt x="5358" y="19730"/>
                    </a:cubicBezTo>
                    <a:cubicBezTo>
                      <a:pt x="41172" y="10777"/>
                      <a:pt x="79653" y="19635"/>
                      <a:pt x="115848" y="22969"/>
                    </a:cubicBezTo>
                    <a:cubicBezTo>
                      <a:pt x="155282" y="26588"/>
                      <a:pt x="195001" y="27731"/>
                      <a:pt x="234435" y="31160"/>
                    </a:cubicBezTo>
                    <a:cubicBezTo>
                      <a:pt x="239864" y="31637"/>
                      <a:pt x="239673" y="23445"/>
                      <a:pt x="234435" y="22874"/>
                    </a:cubicBezTo>
                    <a:lnTo>
                      <a:pt x="234435" y="22874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5" name="Freeform: Shape 589">
                <a:extLst>
                  <a:ext uri="{FF2B5EF4-FFF2-40B4-BE49-F238E27FC236}">
                    <a16:creationId xmlns:a16="http://schemas.microsoft.com/office/drawing/2014/main" id="{FB82C050-E19D-48C8-A065-B554FC2671EA}"/>
                  </a:ext>
                </a:extLst>
              </p:cNvPr>
              <p:cNvSpPr/>
              <p:nvPr/>
            </p:nvSpPr>
            <p:spPr>
              <a:xfrm>
                <a:off x="10124002" y="3326136"/>
                <a:ext cx="61508" cy="170818"/>
              </a:xfrm>
              <a:custGeom>
                <a:avLst/>
                <a:gdLst>
                  <a:gd name="connsiteX0" fmla="*/ 8908 w 61508"/>
                  <a:gd name="connsiteY0" fmla="*/ 168384 h 170818"/>
                  <a:gd name="connsiteX1" fmla="*/ 61486 w 61508"/>
                  <a:gd name="connsiteY1" fmla="*/ 3888 h 170818"/>
                  <a:gd name="connsiteX2" fmla="*/ 53676 w 61508"/>
                  <a:gd name="connsiteY2" fmla="*/ 2840 h 170818"/>
                  <a:gd name="connsiteX3" fmla="*/ 526 w 61508"/>
                  <a:gd name="connsiteY3" fmla="*/ 163527 h 170818"/>
                  <a:gd name="connsiteX4" fmla="*/ 8908 w 61508"/>
                  <a:gd name="connsiteY4" fmla="*/ 168384 h 170818"/>
                  <a:gd name="connsiteX5" fmla="*/ 8908 w 61508"/>
                  <a:gd name="connsiteY5" fmla="*/ 168384 h 17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508" h="170818">
                    <a:moveTo>
                      <a:pt x="8908" y="168384"/>
                    </a:moveTo>
                    <a:cubicBezTo>
                      <a:pt x="35673" y="117426"/>
                      <a:pt x="55771" y="61419"/>
                      <a:pt x="61486" y="3888"/>
                    </a:cubicBezTo>
                    <a:cubicBezTo>
                      <a:pt x="61963" y="-589"/>
                      <a:pt x="54628" y="-1542"/>
                      <a:pt x="53676" y="2840"/>
                    </a:cubicBezTo>
                    <a:cubicBezTo>
                      <a:pt x="41865" y="58561"/>
                      <a:pt x="26244" y="112568"/>
                      <a:pt x="526" y="163527"/>
                    </a:cubicBezTo>
                    <a:cubicBezTo>
                      <a:pt x="-2141" y="169051"/>
                      <a:pt x="6051" y="173909"/>
                      <a:pt x="8908" y="168384"/>
                    </a:cubicBezTo>
                    <a:lnTo>
                      <a:pt x="8908" y="168384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320" name="Graphic 222">
              <a:extLst>
                <a:ext uri="{FF2B5EF4-FFF2-40B4-BE49-F238E27FC236}">
                  <a16:creationId xmlns:a16="http://schemas.microsoft.com/office/drawing/2014/main" id="{A65B9BD1-454F-4FB5-AD50-17C352DAAE1E}"/>
                </a:ext>
              </a:extLst>
            </p:cNvPr>
            <p:cNvGrpSpPr/>
            <p:nvPr/>
          </p:nvGrpSpPr>
          <p:grpSpPr>
            <a:xfrm>
              <a:off x="8891046" y="2090822"/>
              <a:ext cx="2964365" cy="2447924"/>
              <a:chOff x="8891046" y="2090822"/>
              <a:chExt cx="2964365" cy="2447924"/>
            </a:xfrm>
          </p:grpSpPr>
          <p:sp>
            <p:nvSpPr>
              <p:cNvPr id="321" name="Freeform: Shape 555">
                <a:extLst>
                  <a:ext uri="{FF2B5EF4-FFF2-40B4-BE49-F238E27FC236}">
                    <a16:creationId xmlns:a16="http://schemas.microsoft.com/office/drawing/2014/main" id="{32004154-51C5-4EE8-99C7-5A0BACEAD282}"/>
                  </a:ext>
                </a:extLst>
              </p:cNvPr>
              <p:cNvSpPr/>
              <p:nvPr/>
            </p:nvSpPr>
            <p:spPr>
              <a:xfrm>
                <a:off x="8891046" y="3913844"/>
                <a:ext cx="605241" cy="624902"/>
              </a:xfrm>
              <a:custGeom>
                <a:avLst/>
                <a:gdLst>
                  <a:gd name="connsiteX0" fmla="*/ 589022 w 605241"/>
                  <a:gd name="connsiteY0" fmla="*/ 308387 h 624902"/>
                  <a:gd name="connsiteX1" fmla="*/ 416333 w 605241"/>
                  <a:gd name="connsiteY1" fmla="*/ 624903 h 624902"/>
                  <a:gd name="connsiteX2" fmla="*/ 324417 w 605241"/>
                  <a:gd name="connsiteY2" fmla="*/ 580707 h 624902"/>
                  <a:gd name="connsiteX3" fmla="*/ 133917 w 605241"/>
                  <a:gd name="connsiteY3" fmla="*/ 480599 h 624902"/>
                  <a:gd name="connsiteX4" fmla="*/ 19617 w 605241"/>
                  <a:gd name="connsiteY4" fmla="*/ 344677 h 624902"/>
                  <a:gd name="connsiteX5" fmla="*/ 17998 w 605241"/>
                  <a:gd name="connsiteY5" fmla="*/ 170655 h 624902"/>
                  <a:gd name="connsiteX6" fmla="*/ 162302 w 605241"/>
                  <a:gd name="connsiteY6" fmla="*/ 83026 h 624902"/>
                  <a:gd name="connsiteX7" fmla="*/ 289270 w 605241"/>
                  <a:gd name="connsiteY7" fmla="*/ 155987 h 624902"/>
                  <a:gd name="connsiteX8" fmla="*/ 314606 w 605241"/>
                  <a:gd name="connsiteY8" fmla="*/ 66452 h 624902"/>
                  <a:gd name="connsiteX9" fmla="*/ 355183 w 605241"/>
                  <a:gd name="connsiteY9" fmla="*/ 25018 h 624902"/>
                  <a:gd name="connsiteX10" fmla="*/ 501296 w 605241"/>
                  <a:gd name="connsiteY10" fmla="*/ 13398 h 624902"/>
                  <a:gd name="connsiteX11" fmla="*/ 598832 w 605241"/>
                  <a:gd name="connsiteY11" fmla="*/ 142652 h 624902"/>
                  <a:gd name="connsiteX12" fmla="*/ 589022 w 605241"/>
                  <a:gd name="connsiteY12" fmla="*/ 308387 h 62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241" h="624902">
                    <a:moveTo>
                      <a:pt x="589022" y="308387"/>
                    </a:moveTo>
                    <a:cubicBezTo>
                      <a:pt x="558637" y="416210"/>
                      <a:pt x="476341" y="530224"/>
                      <a:pt x="416333" y="624903"/>
                    </a:cubicBezTo>
                    <a:cubicBezTo>
                      <a:pt x="397569" y="615378"/>
                      <a:pt x="363279" y="599185"/>
                      <a:pt x="324417" y="580707"/>
                    </a:cubicBezTo>
                    <a:cubicBezTo>
                      <a:pt x="252503" y="546417"/>
                      <a:pt x="164969" y="503935"/>
                      <a:pt x="133917" y="480599"/>
                    </a:cubicBezTo>
                    <a:cubicBezTo>
                      <a:pt x="85911" y="444785"/>
                      <a:pt x="43525" y="399637"/>
                      <a:pt x="19617" y="344677"/>
                    </a:cubicBezTo>
                    <a:cubicBezTo>
                      <a:pt x="-4291" y="289813"/>
                      <a:pt x="-8101" y="224472"/>
                      <a:pt x="17998" y="170655"/>
                    </a:cubicBezTo>
                    <a:cubicBezTo>
                      <a:pt x="44096" y="116839"/>
                      <a:pt x="102675" y="77787"/>
                      <a:pt x="162302" y="83026"/>
                    </a:cubicBezTo>
                    <a:cubicBezTo>
                      <a:pt x="212022" y="87407"/>
                      <a:pt x="254885" y="119792"/>
                      <a:pt x="289270" y="155987"/>
                    </a:cubicBezTo>
                    <a:cubicBezTo>
                      <a:pt x="287841" y="124364"/>
                      <a:pt x="297176" y="92741"/>
                      <a:pt x="314606" y="66452"/>
                    </a:cubicBezTo>
                    <a:cubicBezTo>
                      <a:pt x="325274" y="50164"/>
                      <a:pt x="338990" y="35972"/>
                      <a:pt x="355183" y="25018"/>
                    </a:cubicBezTo>
                    <a:cubicBezTo>
                      <a:pt x="397474" y="-3462"/>
                      <a:pt x="454910" y="-8033"/>
                      <a:pt x="501296" y="13398"/>
                    </a:cubicBezTo>
                    <a:cubicBezTo>
                      <a:pt x="552065" y="36829"/>
                      <a:pt x="586450" y="88169"/>
                      <a:pt x="598832" y="142652"/>
                    </a:cubicBezTo>
                    <a:cubicBezTo>
                      <a:pt x="611405" y="197135"/>
                      <a:pt x="604071" y="254571"/>
                      <a:pt x="589022" y="308387"/>
                    </a:cubicBezTo>
                    <a:close/>
                  </a:path>
                </a:pathLst>
              </a:custGeom>
              <a:solidFill>
                <a:srgbClr val="C94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2" name="Freeform: Shape 556">
                <a:extLst>
                  <a:ext uri="{FF2B5EF4-FFF2-40B4-BE49-F238E27FC236}">
                    <a16:creationId xmlns:a16="http://schemas.microsoft.com/office/drawing/2014/main" id="{E2DB5168-DB59-4C0B-BEB6-9A28C15502D0}"/>
                  </a:ext>
                </a:extLst>
              </p:cNvPr>
              <p:cNvSpPr/>
              <p:nvPr/>
            </p:nvSpPr>
            <p:spPr>
              <a:xfrm>
                <a:off x="9064167" y="2090822"/>
                <a:ext cx="2791244" cy="1916494"/>
              </a:xfrm>
              <a:custGeom>
                <a:avLst/>
                <a:gdLst>
                  <a:gd name="connsiteX0" fmla="*/ 2791245 w 2791244"/>
                  <a:gd name="connsiteY0" fmla="*/ 0 h 1916494"/>
                  <a:gd name="connsiteX1" fmla="*/ 668694 w 2791244"/>
                  <a:gd name="connsiteY1" fmla="*/ 258604 h 1916494"/>
                  <a:gd name="connsiteX2" fmla="*/ 509817 w 2791244"/>
                  <a:gd name="connsiteY2" fmla="*/ 241744 h 1916494"/>
                  <a:gd name="connsiteX3" fmla="*/ 369990 w 2791244"/>
                  <a:gd name="connsiteY3" fmla="*/ 309086 h 1916494"/>
                  <a:gd name="connsiteX4" fmla="*/ 276359 w 2791244"/>
                  <a:gd name="connsiteY4" fmla="*/ 345091 h 1916494"/>
                  <a:gd name="connsiteX5" fmla="*/ 226639 w 2791244"/>
                  <a:gd name="connsiteY5" fmla="*/ 424339 h 1916494"/>
                  <a:gd name="connsiteX6" fmla="*/ 515 w 2791244"/>
                  <a:gd name="connsiteY6" fmla="*/ 1153382 h 1916494"/>
                  <a:gd name="connsiteX7" fmla="*/ 160154 w 2791244"/>
                  <a:gd name="connsiteY7" fmla="*/ 1844516 h 1916494"/>
                  <a:gd name="connsiteX8" fmla="*/ 334938 w 2791244"/>
                  <a:gd name="connsiteY8" fmla="*/ 1911477 h 1916494"/>
                  <a:gd name="connsiteX9" fmla="*/ 510960 w 2791244"/>
                  <a:gd name="connsiteY9" fmla="*/ 1812131 h 1916494"/>
                  <a:gd name="connsiteX10" fmla="*/ 919582 w 2791244"/>
                  <a:gd name="connsiteY10" fmla="*/ 1426940 h 1916494"/>
                  <a:gd name="connsiteX11" fmla="*/ 930631 w 2791244"/>
                  <a:gd name="connsiteY11" fmla="*/ 1411319 h 1916494"/>
                  <a:gd name="connsiteX12" fmla="*/ 1644625 w 2791244"/>
                  <a:gd name="connsiteY12" fmla="*/ 996125 h 1916494"/>
                  <a:gd name="connsiteX13" fmla="*/ 2791150 w 2791244"/>
                  <a:gd name="connsiteY13" fmla="*/ 847725 h 1916494"/>
                  <a:gd name="connsiteX14" fmla="*/ 2791150 w 2791244"/>
                  <a:gd name="connsiteY14" fmla="*/ 0 h 1916494"/>
                  <a:gd name="connsiteX15" fmla="*/ 344272 w 2791244"/>
                  <a:gd name="connsiteY15" fmla="*/ 1495997 h 1916494"/>
                  <a:gd name="connsiteX16" fmla="*/ 331128 w 2791244"/>
                  <a:gd name="connsiteY16" fmla="*/ 1294829 h 1916494"/>
                  <a:gd name="connsiteX17" fmla="*/ 483718 w 2791244"/>
                  <a:gd name="connsiteY17" fmla="*/ 1375220 h 1916494"/>
                  <a:gd name="connsiteX18" fmla="*/ 344272 w 2791244"/>
                  <a:gd name="connsiteY18" fmla="*/ 1495997 h 191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791244" h="1916494">
                    <a:moveTo>
                      <a:pt x="2791245" y="0"/>
                    </a:moveTo>
                    <a:cubicBezTo>
                      <a:pt x="2248987" y="279559"/>
                      <a:pt x="1269055" y="367379"/>
                      <a:pt x="668694" y="258604"/>
                    </a:cubicBezTo>
                    <a:cubicBezTo>
                      <a:pt x="616116" y="249079"/>
                      <a:pt x="563157" y="238030"/>
                      <a:pt x="509817" y="241744"/>
                    </a:cubicBezTo>
                    <a:cubicBezTo>
                      <a:pt x="456572" y="245459"/>
                      <a:pt x="401803" y="266319"/>
                      <a:pt x="369990" y="309086"/>
                    </a:cubicBezTo>
                    <a:cubicBezTo>
                      <a:pt x="339891" y="300133"/>
                      <a:pt x="298933" y="323279"/>
                      <a:pt x="276359" y="345091"/>
                    </a:cubicBezTo>
                    <a:cubicBezTo>
                      <a:pt x="253785" y="366903"/>
                      <a:pt x="239783" y="395859"/>
                      <a:pt x="226639" y="424339"/>
                    </a:cubicBezTo>
                    <a:cubicBezTo>
                      <a:pt x="105481" y="741521"/>
                      <a:pt x="32805" y="959549"/>
                      <a:pt x="515" y="1153382"/>
                    </a:cubicBezTo>
                    <a:cubicBezTo>
                      <a:pt x="-7581" y="1306830"/>
                      <a:pt x="81287" y="1508665"/>
                      <a:pt x="160154" y="1844516"/>
                    </a:cubicBezTo>
                    <a:cubicBezTo>
                      <a:pt x="175680" y="1910715"/>
                      <a:pt x="268453" y="1925955"/>
                      <a:pt x="334938" y="1911477"/>
                    </a:cubicBezTo>
                    <a:cubicBezTo>
                      <a:pt x="401422" y="1896999"/>
                      <a:pt x="457906" y="1854708"/>
                      <a:pt x="510960" y="1812131"/>
                    </a:cubicBezTo>
                    <a:cubicBezTo>
                      <a:pt x="656978" y="1694688"/>
                      <a:pt x="793757" y="1565815"/>
                      <a:pt x="919582" y="1426940"/>
                    </a:cubicBezTo>
                    <a:cubicBezTo>
                      <a:pt x="923297" y="1421702"/>
                      <a:pt x="926917" y="1416558"/>
                      <a:pt x="930631" y="1411319"/>
                    </a:cubicBezTo>
                    <a:cubicBezTo>
                      <a:pt x="1207047" y="1370933"/>
                      <a:pt x="1465460" y="1210532"/>
                      <a:pt x="1644625" y="996125"/>
                    </a:cubicBezTo>
                    <a:cubicBezTo>
                      <a:pt x="1963713" y="925544"/>
                      <a:pt x="2464633" y="860679"/>
                      <a:pt x="2791150" y="847725"/>
                    </a:cubicBezTo>
                    <a:lnTo>
                      <a:pt x="2791150" y="0"/>
                    </a:lnTo>
                    <a:close/>
                    <a:moveTo>
                      <a:pt x="344272" y="1495997"/>
                    </a:moveTo>
                    <a:cubicBezTo>
                      <a:pt x="339891" y="1428941"/>
                      <a:pt x="335509" y="1361885"/>
                      <a:pt x="331128" y="1294829"/>
                    </a:cubicBezTo>
                    <a:cubicBezTo>
                      <a:pt x="387992" y="1308354"/>
                      <a:pt x="437332" y="1339691"/>
                      <a:pt x="483718" y="1375220"/>
                    </a:cubicBezTo>
                    <a:cubicBezTo>
                      <a:pt x="434665" y="1414177"/>
                      <a:pt x="393231" y="1457039"/>
                      <a:pt x="344272" y="1495997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3" name="Freeform: Shape 557">
                <a:extLst>
                  <a:ext uri="{FF2B5EF4-FFF2-40B4-BE49-F238E27FC236}">
                    <a16:creationId xmlns:a16="http://schemas.microsoft.com/office/drawing/2014/main" id="{99F2013A-73A0-4F8F-B1AB-5E870C9E917A}"/>
                  </a:ext>
                </a:extLst>
              </p:cNvPr>
              <p:cNvSpPr/>
              <p:nvPr/>
            </p:nvSpPr>
            <p:spPr>
              <a:xfrm>
                <a:off x="9237362" y="3123134"/>
                <a:ext cx="507440" cy="831134"/>
              </a:xfrm>
              <a:custGeom>
                <a:avLst/>
                <a:gdLst>
                  <a:gd name="connsiteX0" fmla="*/ 495975 w 507440"/>
                  <a:gd name="connsiteY0" fmla="*/ 2960 h 831134"/>
                  <a:gd name="connsiteX1" fmla="*/ 298617 w 507440"/>
                  <a:gd name="connsiteY1" fmla="*/ 338716 h 831134"/>
                  <a:gd name="connsiteX2" fmla="*/ 151932 w 507440"/>
                  <a:gd name="connsiteY2" fmla="*/ 473209 h 831134"/>
                  <a:gd name="connsiteX3" fmla="*/ 34489 w 507440"/>
                  <a:gd name="connsiteY3" fmla="*/ 623323 h 831134"/>
                  <a:gd name="connsiteX4" fmla="*/ 4675 w 507440"/>
                  <a:gd name="connsiteY4" fmla="*/ 723241 h 831134"/>
                  <a:gd name="connsiteX5" fmla="*/ 1342 w 507440"/>
                  <a:gd name="connsiteY5" fmla="*/ 775247 h 831134"/>
                  <a:gd name="connsiteX6" fmla="*/ 389 w 507440"/>
                  <a:gd name="connsiteY6" fmla="*/ 829921 h 831134"/>
                  <a:gd name="connsiteX7" fmla="*/ 2866 w 507440"/>
                  <a:gd name="connsiteY7" fmla="*/ 829921 h 831134"/>
                  <a:gd name="connsiteX8" fmla="*/ 4771 w 507440"/>
                  <a:gd name="connsiteY8" fmla="*/ 783058 h 831134"/>
                  <a:gd name="connsiteX9" fmla="*/ 16201 w 507440"/>
                  <a:gd name="connsiteY9" fmla="*/ 734480 h 831134"/>
                  <a:gd name="connsiteX10" fmla="*/ 50014 w 507440"/>
                  <a:gd name="connsiteY10" fmla="*/ 645802 h 831134"/>
                  <a:gd name="connsiteX11" fmla="*/ 166410 w 507440"/>
                  <a:gd name="connsiteY11" fmla="*/ 493498 h 831134"/>
                  <a:gd name="connsiteX12" fmla="*/ 311285 w 507440"/>
                  <a:gd name="connsiteY12" fmla="*/ 362529 h 831134"/>
                  <a:gd name="connsiteX13" fmla="*/ 419299 w 507440"/>
                  <a:gd name="connsiteY13" fmla="*/ 204985 h 831134"/>
                  <a:gd name="connsiteX14" fmla="*/ 507119 w 507440"/>
                  <a:gd name="connsiteY14" fmla="*/ 7627 h 831134"/>
                  <a:gd name="connsiteX15" fmla="*/ 495975 w 507440"/>
                  <a:gd name="connsiteY15" fmla="*/ 2960 h 831134"/>
                  <a:gd name="connsiteX16" fmla="*/ 495975 w 507440"/>
                  <a:gd name="connsiteY16" fmla="*/ 2960 h 83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7440" h="831134">
                    <a:moveTo>
                      <a:pt x="495975" y="2960"/>
                    </a:moveTo>
                    <a:cubicBezTo>
                      <a:pt x="441873" y="121451"/>
                      <a:pt x="385294" y="240133"/>
                      <a:pt x="298617" y="338716"/>
                    </a:cubicBezTo>
                    <a:cubicBezTo>
                      <a:pt x="254516" y="388913"/>
                      <a:pt x="201652" y="429109"/>
                      <a:pt x="151932" y="473209"/>
                    </a:cubicBezTo>
                    <a:cubicBezTo>
                      <a:pt x="103640" y="516072"/>
                      <a:pt x="62302" y="564649"/>
                      <a:pt x="34489" y="623323"/>
                    </a:cubicBezTo>
                    <a:cubicBezTo>
                      <a:pt x="19439" y="655137"/>
                      <a:pt x="10105" y="688570"/>
                      <a:pt x="4675" y="723241"/>
                    </a:cubicBezTo>
                    <a:cubicBezTo>
                      <a:pt x="1913" y="740671"/>
                      <a:pt x="2389" y="757721"/>
                      <a:pt x="1342" y="775247"/>
                    </a:cubicBezTo>
                    <a:cubicBezTo>
                      <a:pt x="199" y="793535"/>
                      <a:pt x="-468" y="811633"/>
                      <a:pt x="389" y="829921"/>
                    </a:cubicBezTo>
                    <a:cubicBezTo>
                      <a:pt x="484" y="831540"/>
                      <a:pt x="2866" y="831540"/>
                      <a:pt x="2866" y="829921"/>
                    </a:cubicBezTo>
                    <a:cubicBezTo>
                      <a:pt x="2675" y="814300"/>
                      <a:pt x="3247" y="798583"/>
                      <a:pt x="4771" y="783058"/>
                    </a:cubicBezTo>
                    <a:cubicBezTo>
                      <a:pt x="6390" y="766389"/>
                      <a:pt x="11819" y="750577"/>
                      <a:pt x="16201" y="734480"/>
                    </a:cubicBezTo>
                    <a:cubicBezTo>
                      <a:pt x="24583" y="703810"/>
                      <a:pt x="36679" y="674663"/>
                      <a:pt x="50014" y="645802"/>
                    </a:cubicBezTo>
                    <a:cubicBezTo>
                      <a:pt x="77446" y="586462"/>
                      <a:pt x="117928" y="536836"/>
                      <a:pt x="166410" y="493498"/>
                    </a:cubicBezTo>
                    <a:cubicBezTo>
                      <a:pt x="215083" y="450064"/>
                      <a:pt x="267661" y="411297"/>
                      <a:pt x="311285" y="362529"/>
                    </a:cubicBezTo>
                    <a:cubicBezTo>
                      <a:pt x="353957" y="314904"/>
                      <a:pt x="388724" y="260897"/>
                      <a:pt x="419299" y="204985"/>
                    </a:cubicBezTo>
                    <a:cubicBezTo>
                      <a:pt x="453970" y="141644"/>
                      <a:pt x="481783" y="75064"/>
                      <a:pt x="507119" y="7627"/>
                    </a:cubicBezTo>
                    <a:cubicBezTo>
                      <a:pt x="509405" y="1246"/>
                      <a:pt x="498832" y="-3231"/>
                      <a:pt x="495975" y="2960"/>
                    </a:cubicBezTo>
                    <a:lnTo>
                      <a:pt x="495975" y="2960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4" name="Freeform: Shape 558">
                <a:extLst>
                  <a:ext uri="{FF2B5EF4-FFF2-40B4-BE49-F238E27FC236}">
                    <a16:creationId xmlns:a16="http://schemas.microsoft.com/office/drawing/2014/main" id="{A1F30857-DE7D-4517-99F4-4C699FCC8F61}"/>
                  </a:ext>
                </a:extLst>
              </p:cNvPr>
              <p:cNvSpPr/>
              <p:nvPr/>
            </p:nvSpPr>
            <p:spPr>
              <a:xfrm>
                <a:off x="9402780" y="2804892"/>
                <a:ext cx="324309" cy="357902"/>
              </a:xfrm>
              <a:custGeom>
                <a:avLst/>
                <a:gdLst>
                  <a:gd name="connsiteX0" fmla="*/ 611 w 324309"/>
                  <a:gd name="connsiteY0" fmla="*/ 7258 h 357902"/>
                  <a:gd name="connsiteX1" fmla="*/ 140533 w 324309"/>
                  <a:gd name="connsiteY1" fmla="*/ 222618 h 357902"/>
                  <a:gd name="connsiteX2" fmla="*/ 219210 w 324309"/>
                  <a:gd name="connsiteY2" fmla="*/ 310438 h 357902"/>
                  <a:gd name="connsiteX3" fmla="*/ 314460 w 324309"/>
                  <a:gd name="connsiteY3" fmla="*/ 357873 h 357902"/>
                  <a:gd name="connsiteX4" fmla="*/ 317127 w 324309"/>
                  <a:gd name="connsiteY4" fmla="*/ 337966 h 357902"/>
                  <a:gd name="connsiteX5" fmla="*/ 227020 w 324309"/>
                  <a:gd name="connsiteY5" fmla="*/ 286626 h 357902"/>
                  <a:gd name="connsiteX6" fmla="*/ 152440 w 324309"/>
                  <a:gd name="connsiteY6" fmla="*/ 201472 h 357902"/>
                  <a:gd name="connsiteX7" fmla="*/ 8993 w 324309"/>
                  <a:gd name="connsiteY7" fmla="*/ 2305 h 357902"/>
                  <a:gd name="connsiteX8" fmla="*/ 611 w 324309"/>
                  <a:gd name="connsiteY8" fmla="*/ 7258 h 357902"/>
                  <a:gd name="connsiteX9" fmla="*/ 611 w 324309"/>
                  <a:gd name="connsiteY9" fmla="*/ 7258 h 35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4309" h="357902">
                    <a:moveTo>
                      <a:pt x="611" y="7258"/>
                    </a:moveTo>
                    <a:cubicBezTo>
                      <a:pt x="40045" y="83743"/>
                      <a:pt x="87193" y="155086"/>
                      <a:pt x="140533" y="222618"/>
                    </a:cubicBezTo>
                    <a:cubicBezTo>
                      <a:pt x="164822" y="253288"/>
                      <a:pt x="189873" y="284435"/>
                      <a:pt x="219210" y="310438"/>
                    </a:cubicBezTo>
                    <a:cubicBezTo>
                      <a:pt x="245785" y="333965"/>
                      <a:pt x="278074" y="355301"/>
                      <a:pt x="314460" y="357873"/>
                    </a:cubicBezTo>
                    <a:cubicBezTo>
                      <a:pt x="326080" y="358730"/>
                      <a:pt x="327985" y="341014"/>
                      <a:pt x="317127" y="337966"/>
                    </a:cubicBezTo>
                    <a:cubicBezTo>
                      <a:pt x="282170" y="328250"/>
                      <a:pt x="253405" y="311677"/>
                      <a:pt x="227020" y="286626"/>
                    </a:cubicBezTo>
                    <a:cubicBezTo>
                      <a:pt x="199684" y="260718"/>
                      <a:pt x="176062" y="230809"/>
                      <a:pt x="152440" y="201472"/>
                    </a:cubicBezTo>
                    <a:cubicBezTo>
                      <a:pt x="101195" y="137750"/>
                      <a:pt x="53761" y="70694"/>
                      <a:pt x="8993" y="2305"/>
                    </a:cubicBezTo>
                    <a:cubicBezTo>
                      <a:pt x="5659" y="-2934"/>
                      <a:pt x="-2246" y="1638"/>
                      <a:pt x="611" y="7258"/>
                    </a:cubicBezTo>
                    <a:lnTo>
                      <a:pt x="611" y="7258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5" name="Freeform: Shape 559">
                <a:extLst>
                  <a:ext uri="{FF2B5EF4-FFF2-40B4-BE49-F238E27FC236}">
                    <a16:creationId xmlns:a16="http://schemas.microsoft.com/office/drawing/2014/main" id="{9B988716-1428-4B09-96E8-F42347DBBB24}"/>
                  </a:ext>
                </a:extLst>
              </p:cNvPr>
              <p:cNvSpPr/>
              <p:nvPr/>
            </p:nvSpPr>
            <p:spPr>
              <a:xfrm>
                <a:off x="9294943" y="2939369"/>
                <a:ext cx="298850" cy="155593"/>
              </a:xfrm>
              <a:custGeom>
                <a:avLst/>
                <a:gdLst>
                  <a:gd name="connsiteX0" fmla="*/ 1101 w 298850"/>
                  <a:gd name="connsiteY0" fmla="*/ 4321 h 155593"/>
                  <a:gd name="connsiteX1" fmla="*/ 108162 w 298850"/>
                  <a:gd name="connsiteY1" fmla="*/ 130241 h 155593"/>
                  <a:gd name="connsiteX2" fmla="*/ 195697 w 298850"/>
                  <a:gd name="connsiteY2" fmla="*/ 155387 h 155593"/>
                  <a:gd name="connsiteX3" fmla="*/ 251228 w 298850"/>
                  <a:gd name="connsiteY3" fmla="*/ 152339 h 155593"/>
                  <a:gd name="connsiteX4" fmla="*/ 297710 w 298850"/>
                  <a:gd name="connsiteY4" fmla="*/ 138719 h 155593"/>
                  <a:gd name="connsiteX5" fmla="*/ 296948 w 298850"/>
                  <a:gd name="connsiteY5" fmla="*/ 132432 h 155593"/>
                  <a:gd name="connsiteX6" fmla="*/ 251228 w 298850"/>
                  <a:gd name="connsiteY6" fmla="*/ 132718 h 155593"/>
                  <a:gd name="connsiteX7" fmla="*/ 197983 w 298850"/>
                  <a:gd name="connsiteY7" fmla="*/ 135480 h 155593"/>
                  <a:gd name="connsiteX8" fmla="*/ 109686 w 298850"/>
                  <a:gd name="connsiteY8" fmla="*/ 108334 h 155593"/>
                  <a:gd name="connsiteX9" fmla="*/ 3483 w 298850"/>
                  <a:gd name="connsiteY9" fmla="*/ 320 h 155593"/>
                  <a:gd name="connsiteX10" fmla="*/ 1101 w 298850"/>
                  <a:gd name="connsiteY10" fmla="*/ 4321 h 155593"/>
                  <a:gd name="connsiteX11" fmla="*/ 1101 w 298850"/>
                  <a:gd name="connsiteY11" fmla="*/ 4321 h 155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8850" h="155593">
                    <a:moveTo>
                      <a:pt x="1101" y="4321"/>
                    </a:moveTo>
                    <a:cubicBezTo>
                      <a:pt x="47298" y="36610"/>
                      <a:pt x="59680" y="99475"/>
                      <a:pt x="108162" y="130241"/>
                    </a:cubicBezTo>
                    <a:cubicBezTo>
                      <a:pt x="134070" y="146624"/>
                      <a:pt x="165312" y="154054"/>
                      <a:pt x="195697" y="155387"/>
                    </a:cubicBezTo>
                    <a:cubicBezTo>
                      <a:pt x="214271" y="156149"/>
                      <a:pt x="232845" y="154721"/>
                      <a:pt x="251228" y="152339"/>
                    </a:cubicBezTo>
                    <a:cubicBezTo>
                      <a:pt x="267420" y="150244"/>
                      <a:pt x="285327" y="150244"/>
                      <a:pt x="297710" y="138719"/>
                    </a:cubicBezTo>
                    <a:cubicBezTo>
                      <a:pt x="299424" y="137099"/>
                      <a:pt x="299234" y="133480"/>
                      <a:pt x="296948" y="132432"/>
                    </a:cubicBezTo>
                    <a:cubicBezTo>
                      <a:pt x="282089" y="125860"/>
                      <a:pt x="266944" y="130813"/>
                      <a:pt x="251228" y="132718"/>
                    </a:cubicBezTo>
                    <a:cubicBezTo>
                      <a:pt x="233607" y="134813"/>
                      <a:pt x="215795" y="136147"/>
                      <a:pt x="197983" y="135480"/>
                    </a:cubicBezTo>
                    <a:cubicBezTo>
                      <a:pt x="166836" y="134337"/>
                      <a:pt x="135118" y="127098"/>
                      <a:pt x="109686" y="108334"/>
                    </a:cubicBezTo>
                    <a:cubicBezTo>
                      <a:pt x="68157" y="77663"/>
                      <a:pt x="51584" y="23466"/>
                      <a:pt x="3483" y="320"/>
                    </a:cubicBezTo>
                    <a:cubicBezTo>
                      <a:pt x="720" y="-1108"/>
                      <a:pt x="-1375" y="2606"/>
                      <a:pt x="1101" y="4321"/>
                    </a:cubicBezTo>
                    <a:lnTo>
                      <a:pt x="1101" y="4321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6" name="Freeform: Shape 560">
                <a:extLst>
                  <a:ext uri="{FF2B5EF4-FFF2-40B4-BE49-F238E27FC236}">
                    <a16:creationId xmlns:a16="http://schemas.microsoft.com/office/drawing/2014/main" id="{E1E31B4A-F292-469D-BE13-7F5486BDC1FB}"/>
                  </a:ext>
                </a:extLst>
              </p:cNvPr>
              <p:cNvSpPr/>
              <p:nvPr/>
            </p:nvSpPr>
            <p:spPr>
              <a:xfrm>
                <a:off x="9374245" y="3079762"/>
                <a:ext cx="109905" cy="528442"/>
              </a:xfrm>
              <a:custGeom>
                <a:avLst/>
                <a:gdLst>
                  <a:gd name="connsiteX0" fmla="*/ 95345 w 109905"/>
                  <a:gd name="connsiteY0" fmla="*/ 4041 h 528442"/>
                  <a:gd name="connsiteX1" fmla="*/ 20765 w 109905"/>
                  <a:gd name="connsiteY1" fmla="*/ 115864 h 528442"/>
                  <a:gd name="connsiteX2" fmla="*/ 1143 w 109905"/>
                  <a:gd name="connsiteY2" fmla="*/ 167204 h 528442"/>
                  <a:gd name="connsiteX3" fmla="*/ 0 w 109905"/>
                  <a:gd name="connsiteY3" fmla="*/ 236927 h 528442"/>
                  <a:gd name="connsiteX4" fmla="*/ 21050 w 109905"/>
                  <a:gd name="connsiteY4" fmla="*/ 522106 h 528442"/>
                  <a:gd name="connsiteX5" fmla="*/ 38481 w 109905"/>
                  <a:gd name="connsiteY5" fmla="*/ 519724 h 528442"/>
                  <a:gd name="connsiteX6" fmla="*/ 19717 w 109905"/>
                  <a:gd name="connsiteY6" fmla="*/ 243880 h 528442"/>
                  <a:gd name="connsiteX7" fmla="*/ 20098 w 109905"/>
                  <a:gd name="connsiteY7" fmla="*/ 176443 h 528442"/>
                  <a:gd name="connsiteX8" fmla="*/ 24955 w 109905"/>
                  <a:gd name="connsiteY8" fmla="*/ 141963 h 528442"/>
                  <a:gd name="connsiteX9" fmla="*/ 41624 w 109905"/>
                  <a:gd name="connsiteY9" fmla="*/ 119389 h 528442"/>
                  <a:gd name="connsiteX10" fmla="*/ 108966 w 109905"/>
                  <a:gd name="connsiteY10" fmla="*/ 11947 h 528442"/>
                  <a:gd name="connsiteX11" fmla="*/ 95345 w 109905"/>
                  <a:gd name="connsiteY11" fmla="*/ 4041 h 528442"/>
                  <a:gd name="connsiteX12" fmla="*/ 95345 w 109905"/>
                  <a:gd name="connsiteY12" fmla="*/ 4041 h 52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9905" h="528442">
                    <a:moveTo>
                      <a:pt x="95345" y="4041"/>
                    </a:moveTo>
                    <a:cubicBezTo>
                      <a:pt x="74390" y="43855"/>
                      <a:pt x="49149" y="80908"/>
                      <a:pt x="20765" y="115864"/>
                    </a:cubicBezTo>
                    <a:cubicBezTo>
                      <a:pt x="7715" y="131962"/>
                      <a:pt x="2000" y="146344"/>
                      <a:pt x="1143" y="167204"/>
                    </a:cubicBezTo>
                    <a:cubicBezTo>
                      <a:pt x="191" y="190445"/>
                      <a:pt x="0" y="213686"/>
                      <a:pt x="0" y="236927"/>
                    </a:cubicBezTo>
                    <a:cubicBezTo>
                      <a:pt x="0" y="332082"/>
                      <a:pt x="5810" y="428189"/>
                      <a:pt x="21050" y="522106"/>
                    </a:cubicBezTo>
                    <a:cubicBezTo>
                      <a:pt x="22669" y="531916"/>
                      <a:pt x="39624" y="529726"/>
                      <a:pt x="38481" y="519724"/>
                    </a:cubicBezTo>
                    <a:cubicBezTo>
                      <a:pt x="28480" y="427903"/>
                      <a:pt x="20669" y="336273"/>
                      <a:pt x="19717" y="243880"/>
                    </a:cubicBezTo>
                    <a:cubicBezTo>
                      <a:pt x="19431" y="221401"/>
                      <a:pt x="19621" y="198922"/>
                      <a:pt x="20098" y="176443"/>
                    </a:cubicBezTo>
                    <a:cubicBezTo>
                      <a:pt x="20383" y="164918"/>
                      <a:pt x="19526" y="152536"/>
                      <a:pt x="24955" y="141963"/>
                    </a:cubicBezTo>
                    <a:cubicBezTo>
                      <a:pt x="29242" y="133676"/>
                      <a:pt x="35909" y="126723"/>
                      <a:pt x="41624" y="119389"/>
                    </a:cubicBezTo>
                    <a:cubicBezTo>
                      <a:pt x="67913" y="85956"/>
                      <a:pt x="90297" y="50142"/>
                      <a:pt x="108966" y="11947"/>
                    </a:cubicBezTo>
                    <a:cubicBezTo>
                      <a:pt x="113538" y="2898"/>
                      <a:pt x="100203" y="-5103"/>
                      <a:pt x="95345" y="4041"/>
                    </a:cubicBezTo>
                    <a:lnTo>
                      <a:pt x="95345" y="4041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7" name="Freeform: Shape 561">
                <a:extLst>
                  <a:ext uri="{FF2B5EF4-FFF2-40B4-BE49-F238E27FC236}">
                    <a16:creationId xmlns:a16="http://schemas.microsoft.com/office/drawing/2014/main" id="{354B4799-4295-4172-AE2D-E2D1222B40EC}"/>
                  </a:ext>
                </a:extLst>
              </p:cNvPr>
              <p:cNvSpPr/>
              <p:nvPr/>
            </p:nvSpPr>
            <p:spPr>
              <a:xfrm>
                <a:off x="9621569" y="3115913"/>
                <a:ext cx="36020" cy="104349"/>
              </a:xfrm>
              <a:custGeom>
                <a:avLst/>
                <a:gdLst>
                  <a:gd name="connsiteX0" fmla="*/ 22519 w 36020"/>
                  <a:gd name="connsiteY0" fmla="*/ 6180 h 104349"/>
                  <a:gd name="connsiteX1" fmla="*/ 17661 w 36020"/>
                  <a:gd name="connsiteY1" fmla="*/ 51519 h 104349"/>
                  <a:gd name="connsiteX2" fmla="*/ 10517 w 36020"/>
                  <a:gd name="connsiteY2" fmla="*/ 72760 h 104349"/>
                  <a:gd name="connsiteX3" fmla="*/ 421 w 36020"/>
                  <a:gd name="connsiteY3" fmla="*/ 94191 h 104349"/>
                  <a:gd name="connsiteX4" fmla="*/ 5088 w 36020"/>
                  <a:gd name="connsiteY4" fmla="*/ 103716 h 104349"/>
                  <a:gd name="connsiteX5" fmla="*/ 15089 w 36020"/>
                  <a:gd name="connsiteY5" fmla="*/ 100382 h 104349"/>
                  <a:gd name="connsiteX6" fmla="*/ 25853 w 36020"/>
                  <a:gd name="connsiteY6" fmla="*/ 78094 h 104349"/>
                  <a:gd name="connsiteX7" fmla="*/ 32520 w 36020"/>
                  <a:gd name="connsiteY7" fmla="*/ 54757 h 104349"/>
                  <a:gd name="connsiteX8" fmla="*/ 35378 w 36020"/>
                  <a:gd name="connsiteY8" fmla="*/ 6180 h 104349"/>
                  <a:gd name="connsiteX9" fmla="*/ 22519 w 36020"/>
                  <a:gd name="connsiteY9" fmla="*/ 6180 h 104349"/>
                  <a:gd name="connsiteX10" fmla="*/ 22519 w 36020"/>
                  <a:gd name="connsiteY10" fmla="*/ 6180 h 10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20" h="104349">
                    <a:moveTo>
                      <a:pt x="22519" y="6180"/>
                    </a:moveTo>
                    <a:cubicBezTo>
                      <a:pt x="23090" y="21515"/>
                      <a:pt x="21566" y="36660"/>
                      <a:pt x="17661" y="51519"/>
                    </a:cubicBezTo>
                    <a:cubicBezTo>
                      <a:pt x="15756" y="58758"/>
                      <a:pt x="13375" y="65902"/>
                      <a:pt x="10517" y="72760"/>
                    </a:cubicBezTo>
                    <a:cubicBezTo>
                      <a:pt x="7469" y="79999"/>
                      <a:pt x="3374" y="86857"/>
                      <a:pt x="421" y="94191"/>
                    </a:cubicBezTo>
                    <a:cubicBezTo>
                      <a:pt x="-1103" y="97810"/>
                      <a:pt x="1754" y="102382"/>
                      <a:pt x="5088" y="103716"/>
                    </a:cubicBezTo>
                    <a:cubicBezTo>
                      <a:pt x="9089" y="105335"/>
                      <a:pt x="12708" y="103716"/>
                      <a:pt x="15089" y="100382"/>
                    </a:cubicBezTo>
                    <a:cubicBezTo>
                      <a:pt x="19947" y="93905"/>
                      <a:pt x="23090" y="85714"/>
                      <a:pt x="25853" y="78094"/>
                    </a:cubicBezTo>
                    <a:cubicBezTo>
                      <a:pt x="28615" y="70474"/>
                      <a:pt x="30901" y="62758"/>
                      <a:pt x="32520" y="54757"/>
                    </a:cubicBezTo>
                    <a:cubicBezTo>
                      <a:pt x="35854" y="38755"/>
                      <a:pt x="36806" y="22372"/>
                      <a:pt x="35378" y="6180"/>
                    </a:cubicBezTo>
                    <a:cubicBezTo>
                      <a:pt x="34616" y="-1916"/>
                      <a:pt x="22138" y="-2202"/>
                      <a:pt x="22519" y="6180"/>
                    </a:cubicBezTo>
                    <a:lnTo>
                      <a:pt x="22519" y="6180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8" name="Freeform: Shape 562">
                <a:extLst>
                  <a:ext uri="{FF2B5EF4-FFF2-40B4-BE49-F238E27FC236}">
                    <a16:creationId xmlns:a16="http://schemas.microsoft.com/office/drawing/2014/main" id="{2577AC19-8E9A-4BAC-99A3-B5C6FD4BE3FD}"/>
                  </a:ext>
                </a:extLst>
              </p:cNvPr>
              <p:cNvSpPr/>
              <p:nvPr/>
            </p:nvSpPr>
            <p:spPr>
              <a:xfrm>
                <a:off x="9433847" y="3205723"/>
                <a:ext cx="260467" cy="49909"/>
              </a:xfrm>
              <a:custGeom>
                <a:avLst/>
                <a:gdLst>
                  <a:gd name="connsiteX0" fmla="*/ 5263 w 260467"/>
                  <a:gd name="connsiteY0" fmla="*/ 45529 h 49909"/>
                  <a:gd name="connsiteX1" fmla="*/ 135184 w 260467"/>
                  <a:gd name="connsiteY1" fmla="*/ 32861 h 49909"/>
                  <a:gd name="connsiteX2" fmla="*/ 197858 w 260467"/>
                  <a:gd name="connsiteY2" fmla="*/ 19812 h 49909"/>
                  <a:gd name="connsiteX3" fmla="*/ 224147 w 260467"/>
                  <a:gd name="connsiteY3" fmla="*/ 25431 h 49909"/>
                  <a:gd name="connsiteX4" fmla="*/ 242435 w 260467"/>
                  <a:gd name="connsiteY4" fmla="*/ 45529 h 49909"/>
                  <a:gd name="connsiteX5" fmla="*/ 260437 w 260467"/>
                  <a:gd name="connsiteY5" fmla="*/ 40671 h 49909"/>
                  <a:gd name="connsiteX6" fmla="*/ 225862 w 260467"/>
                  <a:gd name="connsiteY6" fmla="*/ 3905 h 49909"/>
                  <a:gd name="connsiteX7" fmla="*/ 160711 w 260467"/>
                  <a:gd name="connsiteY7" fmla="*/ 6858 h 49909"/>
                  <a:gd name="connsiteX8" fmla="*/ 5167 w 260467"/>
                  <a:gd name="connsiteY8" fmla="*/ 34766 h 49909"/>
                  <a:gd name="connsiteX9" fmla="*/ 5263 w 260467"/>
                  <a:gd name="connsiteY9" fmla="*/ 45529 h 49909"/>
                  <a:gd name="connsiteX10" fmla="*/ 5263 w 260467"/>
                  <a:gd name="connsiteY10" fmla="*/ 45529 h 4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0467" h="49909">
                    <a:moveTo>
                      <a:pt x="5263" y="45529"/>
                    </a:moveTo>
                    <a:cubicBezTo>
                      <a:pt x="49363" y="45624"/>
                      <a:pt x="92131" y="42862"/>
                      <a:pt x="135184" y="32861"/>
                    </a:cubicBezTo>
                    <a:cubicBezTo>
                      <a:pt x="155758" y="28098"/>
                      <a:pt x="176617" y="20193"/>
                      <a:pt x="197858" y="19812"/>
                    </a:cubicBezTo>
                    <a:cubicBezTo>
                      <a:pt x="207002" y="19621"/>
                      <a:pt x="216051" y="21145"/>
                      <a:pt x="224147" y="25431"/>
                    </a:cubicBezTo>
                    <a:cubicBezTo>
                      <a:pt x="233291" y="30289"/>
                      <a:pt x="236815" y="37338"/>
                      <a:pt x="242435" y="45529"/>
                    </a:cubicBezTo>
                    <a:cubicBezTo>
                      <a:pt x="247388" y="52768"/>
                      <a:pt x="261199" y="50958"/>
                      <a:pt x="260437" y="40671"/>
                    </a:cubicBezTo>
                    <a:cubicBezTo>
                      <a:pt x="259104" y="22383"/>
                      <a:pt x="241959" y="9525"/>
                      <a:pt x="225862" y="3905"/>
                    </a:cubicBezTo>
                    <a:cubicBezTo>
                      <a:pt x="204621" y="-3620"/>
                      <a:pt x="181761" y="1047"/>
                      <a:pt x="160711" y="6858"/>
                    </a:cubicBezTo>
                    <a:cubicBezTo>
                      <a:pt x="110133" y="20859"/>
                      <a:pt x="57650" y="32099"/>
                      <a:pt x="5167" y="34766"/>
                    </a:cubicBezTo>
                    <a:cubicBezTo>
                      <a:pt x="-1691" y="35052"/>
                      <a:pt x="-1786" y="45529"/>
                      <a:pt x="5263" y="45529"/>
                    </a:cubicBezTo>
                    <a:lnTo>
                      <a:pt x="5263" y="45529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9" name="Freeform: Shape 563">
                <a:extLst>
                  <a:ext uri="{FF2B5EF4-FFF2-40B4-BE49-F238E27FC236}">
                    <a16:creationId xmlns:a16="http://schemas.microsoft.com/office/drawing/2014/main" id="{D32748E7-2C51-417E-9EB1-10B9DCFF3D97}"/>
                  </a:ext>
                </a:extLst>
              </p:cNvPr>
              <p:cNvSpPr/>
              <p:nvPr/>
            </p:nvSpPr>
            <p:spPr>
              <a:xfrm>
                <a:off x="9211245" y="3239575"/>
                <a:ext cx="175194" cy="46173"/>
              </a:xfrm>
              <a:custGeom>
                <a:avLst/>
                <a:gdLst>
                  <a:gd name="connsiteX0" fmla="*/ 166238 w 175194"/>
                  <a:gd name="connsiteY0" fmla="*/ 1009 h 46173"/>
                  <a:gd name="connsiteX1" fmla="*/ 86609 w 175194"/>
                  <a:gd name="connsiteY1" fmla="*/ 28251 h 46173"/>
                  <a:gd name="connsiteX2" fmla="*/ 4122 w 175194"/>
                  <a:gd name="connsiteY2" fmla="*/ 23679 h 46173"/>
                  <a:gd name="connsiteX3" fmla="*/ 1931 w 175194"/>
                  <a:gd name="connsiteY3" fmla="*/ 31584 h 46173"/>
                  <a:gd name="connsiteX4" fmla="*/ 42794 w 175194"/>
                  <a:gd name="connsiteY4" fmla="*/ 45205 h 46173"/>
                  <a:gd name="connsiteX5" fmla="*/ 88895 w 175194"/>
                  <a:gd name="connsiteY5" fmla="*/ 44253 h 46173"/>
                  <a:gd name="connsiteX6" fmla="*/ 172334 w 175194"/>
                  <a:gd name="connsiteY6" fmla="*/ 11677 h 46173"/>
                  <a:gd name="connsiteX7" fmla="*/ 166238 w 175194"/>
                  <a:gd name="connsiteY7" fmla="*/ 1009 h 46173"/>
                  <a:gd name="connsiteX8" fmla="*/ 166238 w 175194"/>
                  <a:gd name="connsiteY8" fmla="*/ 1009 h 46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194" h="46173">
                    <a:moveTo>
                      <a:pt x="166238" y="1009"/>
                    </a:moveTo>
                    <a:cubicBezTo>
                      <a:pt x="142044" y="16249"/>
                      <a:pt x="114993" y="25393"/>
                      <a:pt x="86609" y="28251"/>
                    </a:cubicBezTo>
                    <a:cubicBezTo>
                      <a:pt x="59081" y="31013"/>
                      <a:pt x="31459" y="26727"/>
                      <a:pt x="4122" y="23679"/>
                    </a:cubicBezTo>
                    <a:cubicBezTo>
                      <a:pt x="-259" y="23202"/>
                      <a:pt x="-1402" y="29584"/>
                      <a:pt x="1931" y="31584"/>
                    </a:cubicBezTo>
                    <a:cubicBezTo>
                      <a:pt x="14885" y="39204"/>
                      <a:pt x="27839" y="43586"/>
                      <a:pt x="42794" y="45205"/>
                    </a:cubicBezTo>
                    <a:cubicBezTo>
                      <a:pt x="58034" y="46824"/>
                      <a:pt x="73655" y="46348"/>
                      <a:pt x="88895" y="44253"/>
                    </a:cubicBezTo>
                    <a:cubicBezTo>
                      <a:pt x="118708" y="40062"/>
                      <a:pt x="147569" y="28632"/>
                      <a:pt x="172334" y="11677"/>
                    </a:cubicBezTo>
                    <a:cubicBezTo>
                      <a:pt x="178906" y="7200"/>
                      <a:pt x="173000" y="-3277"/>
                      <a:pt x="166238" y="1009"/>
                    </a:cubicBezTo>
                    <a:lnTo>
                      <a:pt x="166238" y="1009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0" name="Freeform: Shape 564">
                <a:extLst>
                  <a:ext uri="{FF2B5EF4-FFF2-40B4-BE49-F238E27FC236}">
                    <a16:creationId xmlns:a16="http://schemas.microsoft.com/office/drawing/2014/main" id="{08AE3E7F-7025-4459-9F84-C605263107DE}"/>
                  </a:ext>
                </a:extLst>
              </p:cNvPr>
              <p:cNvSpPr/>
              <p:nvPr/>
            </p:nvSpPr>
            <p:spPr>
              <a:xfrm>
                <a:off x="9498976" y="3626992"/>
                <a:ext cx="153736" cy="119652"/>
              </a:xfrm>
              <a:custGeom>
                <a:avLst/>
                <a:gdLst>
                  <a:gd name="connsiteX0" fmla="*/ 1189 w 153736"/>
                  <a:gd name="connsiteY0" fmla="*/ 4403 h 119652"/>
                  <a:gd name="connsiteX1" fmla="*/ 83104 w 153736"/>
                  <a:gd name="connsiteY1" fmla="*/ 55267 h 119652"/>
                  <a:gd name="connsiteX2" fmla="*/ 117490 w 153736"/>
                  <a:gd name="connsiteY2" fmla="*/ 87747 h 119652"/>
                  <a:gd name="connsiteX3" fmla="*/ 133111 w 153736"/>
                  <a:gd name="connsiteY3" fmla="*/ 105559 h 119652"/>
                  <a:gd name="connsiteX4" fmla="*/ 149589 w 153736"/>
                  <a:gd name="connsiteY4" fmla="*/ 119561 h 119652"/>
                  <a:gd name="connsiteX5" fmla="*/ 153685 w 153736"/>
                  <a:gd name="connsiteY5" fmla="*/ 116417 h 119652"/>
                  <a:gd name="connsiteX6" fmla="*/ 143969 w 153736"/>
                  <a:gd name="connsiteY6" fmla="*/ 96320 h 119652"/>
                  <a:gd name="connsiteX7" fmla="*/ 128253 w 153736"/>
                  <a:gd name="connsiteY7" fmla="*/ 78603 h 119652"/>
                  <a:gd name="connsiteX8" fmla="*/ 90534 w 153736"/>
                  <a:gd name="connsiteY8" fmla="*/ 45456 h 119652"/>
                  <a:gd name="connsiteX9" fmla="*/ 2809 w 153736"/>
                  <a:gd name="connsiteY9" fmla="*/ 117 h 119652"/>
                  <a:gd name="connsiteX10" fmla="*/ 1189 w 153736"/>
                  <a:gd name="connsiteY10" fmla="*/ 4403 h 119652"/>
                  <a:gd name="connsiteX11" fmla="*/ 1189 w 153736"/>
                  <a:gd name="connsiteY11" fmla="*/ 4403 h 11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736" h="119652">
                    <a:moveTo>
                      <a:pt x="1189" y="4403"/>
                    </a:moveTo>
                    <a:cubicBezTo>
                      <a:pt x="30622" y="17453"/>
                      <a:pt x="58149" y="34883"/>
                      <a:pt x="83104" y="55267"/>
                    </a:cubicBezTo>
                    <a:cubicBezTo>
                      <a:pt x="95392" y="65268"/>
                      <a:pt x="106726" y="76222"/>
                      <a:pt x="117490" y="87747"/>
                    </a:cubicBezTo>
                    <a:cubicBezTo>
                      <a:pt x="122919" y="93557"/>
                      <a:pt x="128062" y="99463"/>
                      <a:pt x="133111" y="105559"/>
                    </a:cubicBezTo>
                    <a:cubicBezTo>
                      <a:pt x="137397" y="110798"/>
                      <a:pt x="142636" y="117941"/>
                      <a:pt x="149589" y="119561"/>
                    </a:cubicBezTo>
                    <a:cubicBezTo>
                      <a:pt x="151780" y="120037"/>
                      <a:pt x="153494" y="118608"/>
                      <a:pt x="153685" y="116417"/>
                    </a:cubicBezTo>
                    <a:cubicBezTo>
                      <a:pt x="154351" y="108988"/>
                      <a:pt x="148446" y="101749"/>
                      <a:pt x="143969" y="96320"/>
                    </a:cubicBezTo>
                    <a:cubicBezTo>
                      <a:pt x="139016" y="90224"/>
                      <a:pt x="133777" y="84318"/>
                      <a:pt x="128253" y="78603"/>
                    </a:cubicBezTo>
                    <a:cubicBezTo>
                      <a:pt x="116728" y="66506"/>
                      <a:pt x="103869" y="55553"/>
                      <a:pt x="90534" y="45456"/>
                    </a:cubicBezTo>
                    <a:cubicBezTo>
                      <a:pt x="64054" y="25454"/>
                      <a:pt x="34241" y="10595"/>
                      <a:pt x="2809" y="117"/>
                    </a:cubicBezTo>
                    <a:cubicBezTo>
                      <a:pt x="523" y="-740"/>
                      <a:pt x="-1287" y="3356"/>
                      <a:pt x="1189" y="4403"/>
                    </a:cubicBezTo>
                    <a:lnTo>
                      <a:pt x="1189" y="4403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1" name="Freeform: Shape 565">
                <a:extLst>
                  <a:ext uri="{FF2B5EF4-FFF2-40B4-BE49-F238E27FC236}">
                    <a16:creationId xmlns:a16="http://schemas.microsoft.com/office/drawing/2014/main" id="{B7032A56-8EB8-4A51-AC1F-22712B7E9DC0}"/>
                  </a:ext>
                </a:extLst>
              </p:cNvPr>
              <p:cNvSpPr/>
              <p:nvPr/>
            </p:nvSpPr>
            <p:spPr>
              <a:xfrm>
                <a:off x="9564401" y="3590707"/>
                <a:ext cx="128402" cy="89051"/>
              </a:xfrm>
              <a:custGeom>
                <a:avLst/>
                <a:gdLst>
                  <a:gd name="connsiteX0" fmla="*/ 3582 w 128402"/>
                  <a:gd name="connsiteY0" fmla="*/ 9827 h 89051"/>
                  <a:gd name="connsiteX1" fmla="*/ 65494 w 128402"/>
                  <a:gd name="connsiteY1" fmla="*/ 41355 h 89051"/>
                  <a:gd name="connsiteX2" fmla="*/ 91116 w 128402"/>
                  <a:gd name="connsiteY2" fmla="*/ 64787 h 89051"/>
                  <a:gd name="connsiteX3" fmla="*/ 103308 w 128402"/>
                  <a:gd name="connsiteY3" fmla="*/ 77264 h 89051"/>
                  <a:gd name="connsiteX4" fmla="*/ 117882 w 128402"/>
                  <a:gd name="connsiteY4" fmla="*/ 88885 h 89051"/>
                  <a:gd name="connsiteX5" fmla="*/ 128169 w 128402"/>
                  <a:gd name="connsiteY5" fmla="*/ 78598 h 89051"/>
                  <a:gd name="connsiteX6" fmla="*/ 116072 w 128402"/>
                  <a:gd name="connsiteY6" fmla="*/ 64405 h 89051"/>
                  <a:gd name="connsiteX7" fmla="*/ 101975 w 128402"/>
                  <a:gd name="connsiteY7" fmla="*/ 52499 h 89051"/>
                  <a:gd name="connsiteX8" fmla="*/ 71876 w 128402"/>
                  <a:gd name="connsiteY8" fmla="*/ 30020 h 89051"/>
                  <a:gd name="connsiteX9" fmla="*/ 6344 w 128402"/>
                  <a:gd name="connsiteY9" fmla="*/ 112 h 89051"/>
                  <a:gd name="connsiteX10" fmla="*/ 3582 w 128402"/>
                  <a:gd name="connsiteY10" fmla="*/ 9827 h 89051"/>
                  <a:gd name="connsiteX11" fmla="*/ 3582 w 128402"/>
                  <a:gd name="connsiteY11" fmla="*/ 9827 h 89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402" h="89051">
                    <a:moveTo>
                      <a:pt x="3582" y="9827"/>
                    </a:moveTo>
                    <a:cubicBezTo>
                      <a:pt x="26346" y="15352"/>
                      <a:pt x="47492" y="26496"/>
                      <a:pt x="65494" y="41355"/>
                    </a:cubicBezTo>
                    <a:cubicBezTo>
                      <a:pt x="74448" y="48689"/>
                      <a:pt x="82925" y="56595"/>
                      <a:pt x="91116" y="64787"/>
                    </a:cubicBezTo>
                    <a:cubicBezTo>
                      <a:pt x="95212" y="68882"/>
                      <a:pt x="99308" y="73073"/>
                      <a:pt x="103308" y="77264"/>
                    </a:cubicBezTo>
                    <a:cubicBezTo>
                      <a:pt x="107499" y="81550"/>
                      <a:pt x="111690" y="87742"/>
                      <a:pt x="117882" y="88885"/>
                    </a:cubicBezTo>
                    <a:cubicBezTo>
                      <a:pt x="124263" y="90028"/>
                      <a:pt x="129597" y="85170"/>
                      <a:pt x="128169" y="78598"/>
                    </a:cubicBezTo>
                    <a:cubicBezTo>
                      <a:pt x="126835" y="72311"/>
                      <a:pt x="120739" y="68406"/>
                      <a:pt x="116072" y="64405"/>
                    </a:cubicBezTo>
                    <a:cubicBezTo>
                      <a:pt x="111405" y="60405"/>
                      <a:pt x="106737" y="56405"/>
                      <a:pt x="101975" y="52499"/>
                    </a:cubicBezTo>
                    <a:cubicBezTo>
                      <a:pt x="92259" y="44593"/>
                      <a:pt x="82258" y="36878"/>
                      <a:pt x="71876" y="30020"/>
                    </a:cubicBezTo>
                    <a:cubicBezTo>
                      <a:pt x="51683" y="16590"/>
                      <a:pt x="30252" y="5160"/>
                      <a:pt x="6344" y="112"/>
                    </a:cubicBezTo>
                    <a:cubicBezTo>
                      <a:pt x="-38" y="-1126"/>
                      <a:pt x="-2705" y="8303"/>
                      <a:pt x="3582" y="9827"/>
                    </a:cubicBezTo>
                    <a:lnTo>
                      <a:pt x="3582" y="9827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2" name="Freeform: Shape 566">
                <a:extLst>
                  <a:ext uri="{FF2B5EF4-FFF2-40B4-BE49-F238E27FC236}">
                    <a16:creationId xmlns:a16="http://schemas.microsoft.com/office/drawing/2014/main" id="{6C2A2715-1847-47D9-861B-E05EE7681904}"/>
                  </a:ext>
                </a:extLst>
              </p:cNvPr>
              <p:cNvSpPr/>
              <p:nvPr/>
            </p:nvSpPr>
            <p:spPr>
              <a:xfrm>
                <a:off x="9649012" y="2979757"/>
                <a:ext cx="66659" cy="151035"/>
              </a:xfrm>
              <a:custGeom>
                <a:avLst/>
                <a:gdLst>
                  <a:gd name="connsiteX0" fmla="*/ 66418 w 66659"/>
                  <a:gd name="connsiteY0" fmla="*/ 144527 h 151035"/>
                  <a:gd name="connsiteX1" fmla="*/ 41748 w 66659"/>
                  <a:gd name="connsiteY1" fmla="*/ 69565 h 151035"/>
                  <a:gd name="connsiteX2" fmla="*/ 27175 w 66659"/>
                  <a:gd name="connsiteY2" fmla="*/ 34323 h 151035"/>
                  <a:gd name="connsiteX3" fmla="*/ 7649 w 66659"/>
                  <a:gd name="connsiteY3" fmla="*/ 1176 h 151035"/>
                  <a:gd name="connsiteX4" fmla="*/ 28 w 66659"/>
                  <a:gd name="connsiteY4" fmla="*/ 4319 h 151035"/>
                  <a:gd name="connsiteX5" fmla="*/ 12601 w 66659"/>
                  <a:gd name="connsiteY5" fmla="*/ 39752 h 151035"/>
                  <a:gd name="connsiteX6" fmla="*/ 28032 w 66659"/>
                  <a:gd name="connsiteY6" fmla="*/ 74709 h 151035"/>
                  <a:gd name="connsiteX7" fmla="*/ 56226 w 66659"/>
                  <a:gd name="connsiteY7" fmla="*/ 147289 h 151035"/>
                  <a:gd name="connsiteX8" fmla="*/ 66418 w 66659"/>
                  <a:gd name="connsiteY8" fmla="*/ 144527 h 151035"/>
                  <a:gd name="connsiteX9" fmla="*/ 66418 w 66659"/>
                  <a:gd name="connsiteY9" fmla="*/ 144527 h 151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59" h="151035">
                    <a:moveTo>
                      <a:pt x="66418" y="144527"/>
                    </a:moveTo>
                    <a:cubicBezTo>
                      <a:pt x="59179" y="119286"/>
                      <a:pt x="51273" y="94044"/>
                      <a:pt x="41748" y="69565"/>
                    </a:cubicBezTo>
                    <a:cubicBezTo>
                      <a:pt x="37081" y="57754"/>
                      <a:pt x="32223" y="45943"/>
                      <a:pt x="27175" y="34323"/>
                    </a:cubicBezTo>
                    <a:cubicBezTo>
                      <a:pt x="22126" y="22607"/>
                      <a:pt x="16888" y="10320"/>
                      <a:pt x="7649" y="1176"/>
                    </a:cubicBezTo>
                    <a:cubicBezTo>
                      <a:pt x="5172" y="-1301"/>
                      <a:pt x="-448" y="318"/>
                      <a:pt x="28" y="4319"/>
                    </a:cubicBezTo>
                    <a:cubicBezTo>
                      <a:pt x="1648" y="16892"/>
                      <a:pt x="7268" y="28417"/>
                      <a:pt x="12601" y="39752"/>
                    </a:cubicBezTo>
                    <a:cubicBezTo>
                      <a:pt x="17935" y="51277"/>
                      <a:pt x="23079" y="62993"/>
                      <a:pt x="28032" y="74709"/>
                    </a:cubicBezTo>
                    <a:cubicBezTo>
                      <a:pt x="38033" y="98712"/>
                      <a:pt x="47749" y="122715"/>
                      <a:pt x="56226" y="147289"/>
                    </a:cubicBezTo>
                    <a:cubicBezTo>
                      <a:pt x="58417" y="153766"/>
                      <a:pt x="68323" y="151194"/>
                      <a:pt x="66418" y="144527"/>
                    </a:cubicBezTo>
                    <a:lnTo>
                      <a:pt x="66418" y="144527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3" name="Freeform: Shape 567">
                <a:extLst>
                  <a:ext uri="{FF2B5EF4-FFF2-40B4-BE49-F238E27FC236}">
                    <a16:creationId xmlns:a16="http://schemas.microsoft.com/office/drawing/2014/main" id="{B5A00445-B3F4-4D24-949F-7953B1E92DF8}"/>
                  </a:ext>
                </a:extLst>
              </p:cNvPr>
              <p:cNvSpPr/>
              <p:nvPr/>
            </p:nvSpPr>
            <p:spPr>
              <a:xfrm>
                <a:off x="9763470" y="3009225"/>
                <a:ext cx="60700" cy="89455"/>
              </a:xfrm>
              <a:custGeom>
                <a:avLst/>
                <a:gdLst>
                  <a:gd name="connsiteX0" fmla="*/ 8919 w 60700"/>
                  <a:gd name="connsiteY0" fmla="*/ 87532 h 89455"/>
                  <a:gd name="connsiteX1" fmla="*/ 37685 w 60700"/>
                  <a:gd name="connsiteY1" fmla="*/ 47241 h 89455"/>
                  <a:gd name="connsiteX2" fmla="*/ 50639 w 60700"/>
                  <a:gd name="connsiteY2" fmla="*/ 26667 h 89455"/>
                  <a:gd name="connsiteX3" fmla="*/ 60640 w 60700"/>
                  <a:gd name="connsiteY3" fmla="*/ 4188 h 89455"/>
                  <a:gd name="connsiteX4" fmla="*/ 55116 w 60700"/>
                  <a:gd name="connsiteY4" fmla="*/ 950 h 89455"/>
                  <a:gd name="connsiteX5" fmla="*/ 41495 w 60700"/>
                  <a:gd name="connsiteY5" fmla="*/ 20381 h 89455"/>
                  <a:gd name="connsiteX6" fmla="*/ 28636 w 60700"/>
                  <a:gd name="connsiteY6" fmla="*/ 41907 h 89455"/>
                  <a:gd name="connsiteX7" fmla="*/ 919 w 60700"/>
                  <a:gd name="connsiteY7" fmla="*/ 82770 h 89455"/>
                  <a:gd name="connsiteX8" fmla="*/ 8919 w 60700"/>
                  <a:gd name="connsiteY8" fmla="*/ 87532 h 89455"/>
                  <a:gd name="connsiteX9" fmla="*/ 8919 w 60700"/>
                  <a:gd name="connsiteY9" fmla="*/ 87532 h 89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700" h="89455">
                    <a:moveTo>
                      <a:pt x="8919" y="87532"/>
                    </a:moveTo>
                    <a:cubicBezTo>
                      <a:pt x="19016" y="74483"/>
                      <a:pt x="28636" y="61053"/>
                      <a:pt x="37685" y="47241"/>
                    </a:cubicBezTo>
                    <a:cubicBezTo>
                      <a:pt x="42162" y="40478"/>
                      <a:pt x="46448" y="33620"/>
                      <a:pt x="50639" y="26667"/>
                    </a:cubicBezTo>
                    <a:cubicBezTo>
                      <a:pt x="54640" y="20000"/>
                      <a:pt x="59116" y="11999"/>
                      <a:pt x="60640" y="4188"/>
                    </a:cubicBezTo>
                    <a:cubicBezTo>
                      <a:pt x="61212" y="1045"/>
                      <a:pt x="57592" y="-1432"/>
                      <a:pt x="55116" y="950"/>
                    </a:cubicBezTo>
                    <a:cubicBezTo>
                      <a:pt x="49687" y="6284"/>
                      <a:pt x="45305" y="13809"/>
                      <a:pt x="41495" y="20381"/>
                    </a:cubicBezTo>
                    <a:cubicBezTo>
                      <a:pt x="37399" y="27620"/>
                      <a:pt x="33113" y="34859"/>
                      <a:pt x="28636" y="41907"/>
                    </a:cubicBezTo>
                    <a:cubicBezTo>
                      <a:pt x="19969" y="55909"/>
                      <a:pt x="10634" y="69530"/>
                      <a:pt x="919" y="82770"/>
                    </a:cubicBezTo>
                    <a:cubicBezTo>
                      <a:pt x="-2701" y="87722"/>
                      <a:pt x="5300" y="92104"/>
                      <a:pt x="8919" y="87532"/>
                    </a:cubicBezTo>
                    <a:lnTo>
                      <a:pt x="8919" y="87532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4" name="Freeform: Shape 568">
                <a:extLst>
                  <a:ext uri="{FF2B5EF4-FFF2-40B4-BE49-F238E27FC236}">
                    <a16:creationId xmlns:a16="http://schemas.microsoft.com/office/drawing/2014/main" id="{E12EF19C-96B3-4C31-9BD2-CA26E80CEEF8}"/>
                  </a:ext>
                </a:extLst>
              </p:cNvPr>
              <p:cNvSpPr/>
              <p:nvPr/>
            </p:nvSpPr>
            <p:spPr>
              <a:xfrm>
                <a:off x="9230512" y="3569397"/>
                <a:ext cx="169158" cy="51789"/>
              </a:xfrm>
              <a:custGeom>
                <a:avLst/>
                <a:gdLst>
                  <a:gd name="connsiteX0" fmla="*/ 160592 w 169158"/>
                  <a:gd name="connsiteY0" fmla="*/ 752 h 51789"/>
                  <a:gd name="connsiteX1" fmla="*/ 84392 w 169158"/>
                  <a:gd name="connsiteY1" fmla="*/ 30566 h 51789"/>
                  <a:gd name="connsiteX2" fmla="*/ 44768 w 169158"/>
                  <a:gd name="connsiteY2" fmla="*/ 36471 h 51789"/>
                  <a:gd name="connsiteX3" fmla="*/ 4287 w 169158"/>
                  <a:gd name="connsiteY3" fmla="*/ 38948 h 51789"/>
                  <a:gd name="connsiteX4" fmla="*/ 4287 w 169158"/>
                  <a:gd name="connsiteY4" fmla="*/ 50473 h 51789"/>
                  <a:gd name="connsiteX5" fmla="*/ 46578 w 169158"/>
                  <a:gd name="connsiteY5" fmla="*/ 49330 h 51789"/>
                  <a:gd name="connsiteX6" fmla="*/ 87440 w 169158"/>
                  <a:gd name="connsiteY6" fmla="*/ 41138 h 51789"/>
                  <a:gd name="connsiteX7" fmla="*/ 166497 w 169158"/>
                  <a:gd name="connsiteY7" fmla="*/ 10468 h 51789"/>
                  <a:gd name="connsiteX8" fmla="*/ 160592 w 169158"/>
                  <a:gd name="connsiteY8" fmla="*/ 752 h 51789"/>
                  <a:gd name="connsiteX9" fmla="*/ 160592 w 169158"/>
                  <a:gd name="connsiteY9" fmla="*/ 752 h 51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9158" h="51789">
                    <a:moveTo>
                      <a:pt x="160592" y="752"/>
                    </a:moveTo>
                    <a:cubicBezTo>
                      <a:pt x="136779" y="13897"/>
                      <a:pt x="111062" y="24755"/>
                      <a:pt x="84392" y="30566"/>
                    </a:cubicBezTo>
                    <a:cubicBezTo>
                      <a:pt x="71343" y="33423"/>
                      <a:pt x="58103" y="35423"/>
                      <a:pt x="44768" y="36471"/>
                    </a:cubicBezTo>
                    <a:cubicBezTo>
                      <a:pt x="31242" y="37614"/>
                      <a:pt x="17622" y="36852"/>
                      <a:pt x="4287" y="38948"/>
                    </a:cubicBezTo>
                    <a:cubicBezTo>
                      <a:pt x="-1524" y="39900"/>
                      <a:pt x="-1333" y="49425"/>
                      <a:pt x="4287" y="50473"/>
                    </a:cubicBezTo>
                    <a:cubicBezTo>
                      <a:pt x="18193" y="53140"/>
                      <a:pt x="32576" y="51235"/>
                      <a:pt x="46578" y="49330"/>
                    </a:cubicBezTo>
                    <a:cubicBezTo>
                      <a:pt x="60389" y="47425"/>
                      <a:pt x="74010" y="44758"/>
                      <a:pt x="87440" y="41138"/>
                    </a:cubicBezTo>
                    <a:cubicBezTo>
                      <a:pt x="114967" y="33804"/>
                      <a:pt x="141351" y="24089"/>
                      <a:pt x="166497" y="10468"/>
                    </a:cubicBezTo>
                    <a:cubicBezTo>
                      <a:pt x="172689" y="7039"/>
                      <a:pt x="166974" y="-2772"/>
                      <a:pt x="160592" y="752"/>
                    </a:cubicBezTo>
                    <a:lnTo>
                      <a:pt x="160592" y="752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5" name="Freeform: Shape 569">
                <a:extLst>
                  <a:ext uri="{FF2B5EF4-FFF2-40B4-BE49-F238E27FC236}">
                    <a16:creationId xmlns:a16="http://schemas.microsoft.com/office/drawing/2014/main" id="{34BE5BE3-D270-4A1C-94C6-76FAB6FDC31F}"/>
                  </a:ext>
                </a:extLst>
              </p:cNvPr>
              <p:cNvSpPr/>
              <p:nvPr/>
            </p:nvSpPr>
            <p:spPr>
              <a:xfrm>
                <a:off x="9240064" y="3793369"/>
                <a:ext cx="265957" cy="213435"/>
              </a:xfrm>
              <a:custGeom>
                <a:avLst/>
                <a:gdLst>
                  <a:gd name="connsiteX0" fmla="*/ 156754 w 265957"/>
                  <a:gd name="connsiteY0" fmla="*/ 212930 h 213435"/>
                  <a:gd name="connsiteX1" fmla="*/ 222001 w 265957"/>
                  <a:gd name="connsiteY1" fmla="*/ 175211 h 213435"/>
                  <a:gd name="connsiteX2" fmla="*/ 247813 w 265957"/>
                  <a:gd name="connsiteY2" fmla="*/ 154446 h 213435"/>
                  <a:gd name="connsiteX3" fmla="*/ 265911 w 265957"/>
                  <a:gd name="connsiteY3" fmla="*/ 129967 h 213435"/>
                  <a:gd name="connsiteX4" fmla="*/ 245813 w 265957"/>
                  <a:gd name="connsiteY4" fmla="*/ 71293 h 213435"/>
                  <a:gd name="connsiteX5" fmla="*/ 206284 w 265957"/>
                  <a:gd name="connsiteY5" fmla="*/ 27002 h 213435"/>
                  <a:gd name="connsiteX6" fmla="*/ 148944 w 265957"/>
                  <a:gd name="connsiteY6" fmla="*/ 46 h 213435"/>
                  <a:gd name="connsiteX7" fmla="*/ 130561 w 265957"/>
                  <a:gd name="connsiteY7" fmla="*/ 5475 h 213435"/>
                  <a:gd name="connsiteX8" fmla="*/ 33787 w 265957"/>
                  <a:gd name="connsiteY8" fmla="*/ 83009 h 213435"/>
                  <a:gd name="connsiteX9" fmla="*/ 1306 w 265957"/>
                  <a:gd name="connsiteY9" fmla="*/ 142159 h 213435"/>
                  <a:gd name="connsiteX10" fmla="*/ 5497 w 265957"/>
                  <a:gd name="connsiteY10" fmla="*/ 181688 h 213435"/>
                  <a:gd name="connsiteX11" fmla="*/ 8641 w 265957"/>
                  <a:gd name="connsiteY11" fmla="*/ 179878 h 213435"/>
                  <a:gd name="connsiteX12" fmla="*/ 12070 w 265957"/>
                  <a:gd name="connsiteY12" fmla="*/ 145207 h 213435"/>
                  <a:gd name="connsiteX13" fmla="*/ 36358 w 265957"/>
                  <a:gd name="connsiteY13" fmla="*/ 100249 h 213435"/>
                  <a:gd name="connsiteX14" fmla="*/ 123512 w 265957"/>
                  <a:gd name="connsiteY14" fmla="*/ 24620 h 213435"/>
                  <a:gd name="connsiteX15" fmla="*/ 146467 w 265957"/>
                  <a:gd name="connsiteY15" fmla="*/ 15857 h 213435"/>
                  <a:gd name="connsiteX16" fmla="*/ 149706 w 265957"/>
                  <a:gd name="connsiteY16" fmla="*/ 16905 h 213435"/>
                  <a:gd name="connsiteX17" fmla="*/ 175709 w 265957"/>
                  <a:gd name="connsiteY17" fmla="*/ 28716 h 213435"/>
                  <a:gd name="connsiteX18" fmla="*/ 241717 w 265957"/>
                  <a:gd name="connsiteY18" fmla="*/ 106535 h 213435"/>
                  <a:gd name="connsiteX19" fmla="*/ 241432 w 265957"/>
                  <a:gd name="connsiteY19" fmla="*/ 136634 h 213435"/>
                  <a:gd name="connsiteX20" fmla="*/ 215047 w 265957"/>
                  <a:gd name="connsiteY20" fmla="*/ 159780 h 213435"/>
                  <a:gd name="connsiteX21" fmla="*/ 152754 w 265957"/>
                  <a:gd name="connsiteY21" fmla="*/ 198928 h 213435"/>
                  <a:gd name="connsiteX22" fmla="*/ 156754 w 265957"/>
                  <a:gd name="connsiteY22" fmla="*/ 212930 h 213435"/>
                  <a:gd name="connsiteX23" fmla="*/ 156754 w 265957"/>
                  <a:gd name="connsiteY23" fmla="*/ 212930 h 21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65957" h="213435">
                    <a:moveTo>
                      <a:pt x="156754" y="212930"/>
                    </a:moveTo>
                    <a:cubicBezTo>
                      <a:pt x="180662" y="203976"/>
                      <a:pt x="201903" y="190641"/>
                      <a:pt x="222001" y="175211"/>
                    </a:cubicBezTo>
                    <a:cubicBezTo>
                      <a:pt x="230764" y="168448"/>
                      <a:pt x="239336" y="161495"/>
                      <a:pt x="247813" y="154446"/>
                    </a:cubicBezTo>
                    <a:cubicBezTo>
                      <a:pt x="255814" y="147779"/>
                      <a:pt x="265339" y="141302"/>
                      <a:pt x="265911" y="129967"/>
                    </a:cubicBezTo>
                    <a:cubicBezTo>
                      <a:pt x="266768" y="110536"/>
                      <a:pt x="255529" y="87485"/>
                      <a:pt x="245813" y="71293"/>
                    </a:cubicBezTo>
                    <a:cubicBezTo>
                      <a:pt x="235526" y="54148"/>
                      <a:pt x="222191" y="39098"/>
                      <a:pt x="206284" y="27002"/>
                    </a:cubicBezTo>
                    <a:cubicBezTo>
                      <a:pt x="190759" y="15095"/>
                      <a:pt x="169042" y="1570"/>
                      <a:pt x="148944" y="46"/>
                    </a:cubicBezTo>
                    <a:cubicBezTo>
                      <a:pt x="142562" y="-430"/>
                      <a:pt x="136276" y="2903"/>
                      <a:pt x="130561" y="5475"/>
                    </a:cubicBezTo>
                    <a:cubicBezTo>
                      <a:pt x="92651" y="22049"/>
                      <a:pt x="59314" y="50814"/>
                      <a:pt x="33787" y="83009"/>
                    </a:cubicBezTo>
                    <a:cubicBezTo>
                      <a:pt x="20452" y="99773"/>
                      <a:pt x="5878" y="120728"/>
                      <a:pt x="1306" y="142159"/>
                    </a:cubicBezTo>
                    <a:cubicBezTo>
                      <a:pt x="-1170" y="153875"/>
                      <a:pt x="-313" y="170924"/>
                      <a:pt x="5497" y="181688"/>
                    </a:cubicBezTo>
                    <a:cubicBezTo>
                      <a:pt x="6640" y="183783"/>
                      <a:pt x="9498" y="181973"/>
                      <a:pt x="8641" y="179878"/>
                    </a:cubicBezTo>
                    <a:cubicBezTo>
                      <a:pt x="2926" y="167400"/>
                      <a:pt x="7498" y="157018"/>
                      <a:pt x="12070" y="145207"/>
                    </a:cubicBezTo>
                    <a:cubicBezTo>
                      <a:pt x="18451" y="128919"/>
                      <a:pt x="25881" y="114441"/>
                      <a:pt x="36358" y="100249"/>
                    </a:cubicBezTo>
                    <a:cubicBezTo>
                      <a:pt x="58933" y="69578"/>
                      <a:pt x="89317" y="41765"/>
                      <a:pt x="123512" y="24620"/>
                    </a:cubicBezTo>
                    <a:cubicBezTo>
                      <a:pt x="129894" y="21382"/>
                      <a:pt x="139133" y="16143"/>
                      <a:pt x="146467" y="15857"/>
                    </a:cubicBezTo>
                    <a:cubicBezTo>
                      <a:pt x="150468" y="15667"/>
                      <a:pt x="146372" y="15667"/>
                      <a:pt x="149706" y="16905"/>
                    </a:cubicBezTo>
                    <a:cubicBezTo>
                      <a:pt x="158659" y="20239"/>
                      <a:pt x="167422" y="23954"/>
                      <a:pt x="175709" y="28716"/>
                    </a:cubicBezTo>
                    <a:cubicBezTo>
                      <a:pt x="205618" y="45671"/>
                      <a:pt x="230383" y="73960"/>
                      <a:pt x="241717" y="106535"/>
                    </a:cubicBezTo>
                    <a:cubicBezTo>
                      <a:pt x="245242" y="116727"/>
                      <a:pt x="250385" y="128348"/>
                      <a:pt x="241432" y="136634"/>
                    </a:cubicBezTo>
                    <a:cubicBezTo>
                      <a:pt x="232859" y="144540"/>
                      <a:pt x="224096" y="152255"/>
                      <a:pt x="215047" y="159780"/>
                    </a:cubicBezTo>
                    <a:cubicBezTo>
                      <a:pt x="196093" y="175496"/>
                      <a:pt x="175614" y="189689"/>
                      <a:pt x="152754" y="198928"/>
                    </a:cubicBezTo>
                    <a:cubicBezTo>
                      <a:pt x="144181" y="202166"/>
                      <a:pt x="147706" y="216263"/>
                      <a:pt x="156754" y="212930"/>
                    </a:cubicBezTo>
                    <a:lnTo>
                      <a:pt x="156754" y="212930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6" name="Freeform: Shape 570">
                <a:extLst>
                  <a:ext uri="{FF2B5EF4-FFF2-40B4-BE49-F238E27FC236}">
                    <a16:creationId xmlns:a16="http://schemas.microsoft.com/office/drawing/2014/main" id="{1ABFB20F-7B89-4045-B3C1-02A2DF36A634}"/>
                  </a:ext>
                </a:extLst>
              </p:cNvPr>
              <p:cNvSpPr/>
              <p:nvPr/>
            </p:nvSpPr>
            <p:spPr>
              <a:xfrm>
                <a:off x="9373172" y="2395703"/>
                <a:ext cx="238435" cy="31180"/>
              </a:xfrm>
              <a:custGeom>
                <a:avLst/>
                <a:gdLst>
                  <a:gd name="connsiteX0" fmla="*/ 234435 w 238435"/>
                  <a:gd name="connsiteY0" fmla="*/ 22874 h 31180"/>
                  <a:gd name="connsiteX1" fmla="*/ 106895 w 238435"/>
                  <a:gd name="connsiteY1" fmla="*/ 6014 h 31180"/>
                  <a:gd name="connsiteX2" fmla="*/ 46506 w 238435"/>
                  <a:gd name="connsiteY2" fmla="*/ 109 h 31180"/>
                  <a:gd name="connsiteX3" fmla="*/ 1263 w 238435"/>
                  <a:gd name="connsiteY3" fmla="*/ 12587 h 31180"/>
                  <a:gd name="connsiteX4" fmla="*/ 5358 w 238435"/>
                  <a:gd name="connsiteY4" fmla="*/ 19730 h 31180"/>
                  <a:gd name="connsiteX5" fmla="*/ 115848 w 238435"/>
                  <a:gd name="connsiteY5" fmla="*/ 22969 h 31180"/>
                  <a:gd name="connsiteX6" fmla="*/ 234435 w 238435"/>
                  <a:gd name="connsiteY6" fmla="*/ 31160 h 31180"/>
                  <a:gd name="connsiteX7" fmla="*/ 234435 w 238435"/>
                  <a:gd name="connsiteY7" fmla="*/ 22874 h 31180"/>
                  <a:gd name="connsiteX8" fmla="*/ 234435 w 238435"/>
                  <a:gd name="connsiteY8" fmla="*/ 22874 h 3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435" h="31180">
                    <a:moveTo>
                      <a:pt x="234435" y="22874"/>
                    </a:moveTo>
                    <a:cubicBezTo>
                      <a:pt x="191858" y="17921"/>
                      <a:pt x="149567" y="10682"/>
                      <a:pt x="106895" y="6014"/>
                    </a:cubicBezTo>
                    <a:cubicBezTo>
                      <a:pt x="86797" y="3824"/>
                      <a:pt x="66604" y="871"/>
                      <a:pt x="46506" y="109"/>
                    </a:cubicBezTo>
                    <a:cubicBezTo>
                      <a:pt x="30314" y="-463"/>
                      <a:pt x="13359" y="871"/>
                      <a:pt x="1263" y="12587"/>
                    </a:cubicBezTo>
                    <a:cubicBezTo>
                      <a:pt x="-1881" y="15635"/>
                      <a:pt x="1358" y="20683"/>
                      <a:pt x="5358" y="19730"/>
                    </a:cubicBezTo>
                    <a:cubicBezTo>
                      <a:pt x="41172" y="10777"/>
                      <a:pt x="79653" y="19635"/>
                      <a:pt x="115848" y="22969"/>
                    </a:cubicBezTo>
                    <a:cubicBezTo>
                      <a:pt x="155282" y="26588"/>
                      <a:pt x="195001" y="27731"/>
                      <a:pt x="234435" y="31160"/>
                    </a:cubicBezTo>
                    <a:cubicBezTo>
                      <a:pt x="239864" y="31637"/>
                      <a:pt x="239673" y="23445"/>
                      <a:pt x="234435" y="22874"/>
                    </a:cubicBezTo>
                    <a:lnTo>
                      <a:pt x="234435" y="22874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7" name="Freeform: Shape 571">
                <a:extLst>
                  <a:ext uri="{FF2B5EF4-FFF2-40B4-BE49-F238E27FC236}">
                    <a16:creationId xmlns:a16="http://schemas.microsoft.com/office/drawing/2014/main" id="{D5EDECF0-B4EE-452D-BDCC-6C4C32802703}"/>
                  </a:ext>
                </a:extLst>
              </p:cNvPr>
              <p:cNvSpPr/>
              <p:nvPr/>
            </p:nvSpPr>
            <p:spPr>
              <a:xfrm>
                <a:off x="10104952" y="3307086"/>
                <a:ext cx="61508" cy="170818"/>
              </a:xfrm>
              <a:custGeom>
                <a:avLst/>
                <a:gdLst>
                  <a:gd name="connsiteX0" fmla="*/ 8908 w 61508"/>
                  <a:gd name="connsiteY0" fmla="*/ 168384 h 170818"/>
                  <a:gd name="connsiteX1" fmla="*/ 61486 w 61508"/>
                  <a:gd name="connsiteY1" fmla="*/ 3888 h 170818"/>
                  <a:gd name="connsiteX2" fmla="*/ 53676 w 61508"/>
                  <a:gd name="connsiteY2" fmla="*/ 2840 h 170818"/>
                  <a:gd name="connsiteX3" fmla="*/ 526 w 61508"/>
                  <a:gd name="connsiteY3" fmla="*/ 163527 h 170818"/>
                  <a:gd name="connsiteX4" fmla="*/ 8908 w 61508"/>
                  <a:gd name="connsiteY4" fmla="*/ 168384 h 170818"/>
                  <a:gd name="connsiteX5" fmla="*/ 8908 w 61508"/>
                  <a:gd name="connsiteY5" fmla="*/ 168384 h 17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508" h="170818">
                    <a:moveTo>
                      <a:pt x="8908" y="168384"/>
                    </a:moveTo>
                    <a:cubicBezTo>
                      <a:pt x="35674" y="117426"/>
                      <a:pt x="55771" y="61419"/>
                      <a:pt x="61486" y="3888"/>
                    </a:cubicBezTo>
                    <a:cubicBezTo>
                      <a:pt x="61963" y="-589"/>
                      <a:pt x="54628" y="-1542"/>
                      <a:pt x="53676" y="2840"/>
                    </a:cubicBezTo>
                    <a:cubicBezTo>
                      <a:pt x="41865" y="58561"/>
                      <a:pt x="26244" y="112568"/>
                      <a:pt x="526" y="163527"/>
                    </a:cubicBezTo>
                    <a:cubicBezTo>
                      <a:pt x="-2141" y="169051"/>
                      <a:pt x="6051" y="173909"/>
                      <a:pt x="8908" y="168384"/>
                    </a:cubicBezTo>
                    <a:lnTo>
                      <a:pt x="8908" y="168384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360" name="Graphic 15">
            <a:extLst>
              <a:ext uri="{FF2B5EF4-FFF2-40B4-BE49-F238E27FC236}">
                <a16:creationId xmlns:a16="http://schemas.microsoft.com/office/drawing/2014/main" id="{2D8ED275-12DF-4CBD-8B61-0D37BBBB4973}"/>
              </a:ext>
            </a:extLst>
          </p:cNvPr>
          <p:cNvGrpSpPr/>
          <p:nvPr/>
        </p:nvGrpSpPr>
        <p:grpSpPr>
          <a:xfrm rot="14450969">
            <a:off x="9424614" y="4503986"/>
            <a:ext cx="3245092" cy="2408164"/>
            <a:chOff x="2452687" y="704817"/>
            <a:chExt cx="7284752" cy="5449856"/>
          </a:xfrm>
        </p:grpSpPr>
        <p:grpSp>
          <p:nvGrpSpPr>
            <p:cNvPr id="361" name="Graphic 15">
              <a:extLst>
                <a:ext uri="{FF2B5EF4-FFF2-40B4-BE49-F238E27FC236}">
                  <a16:creationId xmlns:a16="http://schemas.microsoft.com/office/drawing/2014/main" id="{CE019787-F6AA-4D4F-9550-EF6FE62F2A90}"/>
                </a:ext>
              </a:extLst>
            </p:cNvPr>
            <p:cNvGrpSpPr/>
            <p:nvPr/>
          </p:nvGrpSpPr>
          <p:grpSpPr>
            <a:xfrm>
              <a:off x="3071025" y="704817"/>
              <a:ext cx="6666414" cy="4407726"/>
              <a:chOff x="3071025" y="704817"/>
              <a:chExt cx="6666414" cy="4407726"/>
            </a:xfrm>
          </p:grpSpPr>
          <p:sp>
            <p:nvSpPr>
              <p:cNvPr id="365" name="Freeform: Shape 18">
                <a:extLst>
                  <a:ext uri="{FF2B5EF4-FFF2-40B4-BE49-F238E27FC236}">
                    <a16:creationId xmlns:a16="http://schemas.microsoft.com/office/drawing/2014/main" id="{AF445A81-87CD-4095-BF52-5DA8262D3ED8}"/>
                  </a:ext>
                </a:extLst>
              </p:cNvPr>
              <p:cNvSpPr/>
              <p:nvPr/>
            </p:nvSpPr>
            <p:spPr>
              <a:xfrm>
                <a:off x="5944762" y="3057434"/>
                <a:ext cx="811183" cy="1016040"/>
              </a:xfrm>
              <a:custGeom>
                <a:avLst/>
                <a:gdLst>
                  <a:gd name="connsiteX0" fmla="*/ 372312 w 811183"/>
                  <a:gd name="connsiteY0" fmla="*/ 30190 h 1016040"/>
                  <a:gd name="connsiteX1" fmla="*/ 780554 w 811183"/>
                  <a:gd name="connsiteY1" fmla="*/ 400712 h 1016040"/>
                  <a:gd name="connsiteX2" fmla="*/ 730262 w 811183"/>
                  <a:gd name="connsiteY2" fmla="*/ 792285 h 1016040"/>
                  <a:gd name="connsiteX3" fmla="*/ 475849 w 811183"/>
                  <a:gd name="connsiteY3" fmla="*/ 1003645 h 1016040"/>
                  <a:gd name="connsiteX4" fmla="*/ 523855 w 811183"/>
                  <a:gd name="connsiteY4" fmla="*/ 619787 h 1016040"/>
                  <a:gd name="connsiteX5" fmla="*/ 423271 w 811183"/>
                  <a:gd name="connsiteY5" fmla="*/ 341181 h 1016040"/>
                  <a:gd name="connsiteX6" fmla="*/ 41795 w 811183"/>
                  <a:gd name="connsiteY6" fmla="*/ 268410 h 1016040"/>
                  <a:gd name="connsiteX7" fmla="*/ 372312 w 811183"/>
                  <a:gd name="connsiteY7" fmla="*/ 30190 h 1016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11183" h="1016040">
                    <a:moveTo>
                      <a:pt x="372312" y="30190"/>
                    </a:moveTo>
                    <a:cubicBezTo>
                      <a:pt x="372312" y="30190"/>
                      <a:pt x="724547" y="288317"/>
                      <a:pt x="780554" y="400712"/>
                    </a:cubicBezTo>
                    <a:cubicBezTo>
                      <a:pt x="836561" y="513107"/>
                      <a:pt x="813415" y="635599"/>
                      <a:pt x="730262" y="792285"/>
                    </a:cubicBezTo>
                    <a:cubicBezTo>
                      <a:pt x="647108" y="948971"/>
                      <a:pt x="538238" y="1053079"/>
                      <a:pt x="475849" y="1003645"/>
                    </a:cubicBezTo>
                    <a:cubicBezTo>
                      <a:pt x="413460" y="954210"/>
                      <a:pt x="306494" y="866580"/>
                      <a:pt x="523855" y="619787"/>
                    </a:cubicBezTo>
                    <a:cubicBezTo>
                      <a:pt x="441464" y="544254"/>
                      <a:pt x="438511" y="406999"/>
                      <a:pt x="423271" y="341181"/>
                    </a:cubicBezTo>
                    <a:cubicBezTo>
                      <a:pt x="379742" y="332323"/>
                      <a:pt x="166096" y="342895"/>
                      <a:pt x="41795" y="268410"/>
                    </a:cubicBezTo>
                    <a:cubicBezTo>
                      <a:pt x="-82602" y="193924"/>
                      <a:pt x="83324" y="-92588"/>
                      <a:pt x="372312" y="30190"/>
                    </a:cubicBezTo>
                    <a:close/>
                  </a:path>
                </a:pathLst>
              </a:custGeom>
              <a:solidFill>
                <a:srgbClr val="D1956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6" name="Freeform: Shape 19">
                <a:extLst>
                  <a:ext uri="{FF2B5EF4-FFF2-40B4-BE49-F238E27FC236}">
                    <a16:creationId xmlns:a16="http://schemas.microsoft.com/office/drawing/2014/main" id="{4FBAE7FA-8EDC-4A58-8AED-E0C276511078}"/>
                  </a:ext>
                </a:extLst>
              </p:cNvPr>
              <p:cNvSpPr/>
              <p:nvPr/>
            </p:nvSpPr>
            <p:spPr>
              <a:xfrm>
                <a:off x="6489183" y="3830780"/>
                <a:ext cx="161000" cy="206866"/>
              </a:xfrm>
              <a:custGeom>
                <a:avLst/>
                <a:gdLst>
                  <a:gd name="connsiteX0" fmla="*/ 159552 w 161000"/>
                  <a:gd name="connsiteY0" fmla="*/ 31226 h 206866"/>
                  <a:gd name="connsiteX1" fmla="*/ 124976 w 161000"/>
                  <a:gd name="connsiteY1" fmla="*/ 3793 h 206866"/>
                  <a:gd name="connsiteX2" fmla="*/ 1532 w 161000"/>
                  <a:gd name="connsiteY2" fmla="*/ 127142 h 206866"/>
                  <a:gd name="connsiteX3" fmla="*/ 23154 w 161000"/>
                  <a:gd name="connsiteY3" fmla="*/ 206867 h 206866"/>
                  <a:gd name="connsiteX4" fmla="*/ 159552 w 161000"/>
                  <a:gd name="connsiteY4" fmla="*/ 31226 h 206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000" h="206866">
                    <a:moveTo>
                      <a:pt x="159552" y="31226"/>
                    </a:moveTo>
                    <a:cubicBezTo>
                      <a:pt x="167077" y="10271"/>
                      <a:pt x="143740" y="-8208"/>
                      <a:pt x="124976" y="3793"/>
                    </a:cubicBezTo>
                    <a:cubicBezTo>
                      <a:pt x="78589" y="33321"/>
                      <a:pt x="11819" y="72278"/>
                      <a:pt x="1532" y="127142"/>
                    </a:cubicBezTo>
                    <a:cubicBezTo>
                      <a:pt x="-7040" y="206295"/>
                      <a:pt x="23154" y="206867"/>
                      <a:pt x="23154" y="206867"/>
                    </a:cubicBezTo>
                    <a:cubicBezTo>
                      <a:pt x="23154" y="206867"/>
                      <a:pt x="127072" y="122284"/>
                      <a:pt x="159552" y="31226"/>
                    </a:cubicBezTo>
                    <a:close/>
                  </a:path>
                </a:pathLst>
              </a:custGeom>
              <a:solidFill>
                <a:srgbClr val="CC8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7" name="Freeform: Shape 20">
                <a:extLst>
                  <a:ext uri="{FF2B5EF4-FFF2-40B4-BE49-F238E27FC236}">
                    <a16:creationId xmlns:a16="http://schemas.microsoft.com/office/drawing/2014/main" id="{9B61AF1C-92B7-407F-BAC7-EBC17EA521E7}"/>
                  </a:ext>
                </a:extLst>
              </p:cNvPr>
              <p:cNvSpPr/>
              <p:nvPr/>
            </p:nvSpPr>
            <p:spPr>
              <a:xfrm>
                <a:off x="6089481" y="2722254"/>
                <a:ext cx="945168" cy="1183737"/>
              </a:xfrm>
              <a:custGeom>
                <a:avLst/>
                <a:gdLst>
                  <a:gd name="connsiteX0" fmla="*/ 433810 w 945168"/>
                  <a:gd name="connsiteY0" fmla="*/ 35138 h 1183737"/>
                  <a:gd name="connsiteX1" fmla="*/ 909488 w 945168"/>
                  <a:gd name="connsiteY1" fmla="*/ 466811 h 1183737"/>
                  <a:gd name="connsiteX2" fmla="*/ 850815 w 945168"/>
                  <a:gd name="connsiteY2" fmla="*/ 923059 h 1183737"/>
                  <a:gd name="connsiteX3" fmla="*/ 554396 w 945168"/>
                  <a:gd name="connsiteY3" fmla="*/ 1169280 h 1183737"/>
                  <a:gd name="connsiteX4" fmla="*/ 610308 w 945168"/>
                  <a:gd name="connsiteY4" fmla="*/ 722081 h 1183737"/>
                  <a:gd name="connsiteX5" fmla="*/ 493151 w 945168"/>
                  <a:gd name="connsiteY5" fmla="*/ 397469 h 1183737"/>
                  <a:gd name="connsiteX6" fmla="*/ 48619 w 945168"/>
                  <a:gd name="connsiteY6" fmla="*/ 312697 h 1183737"/>
                  <a:gd name="connsiteX7" fmla="*/ 433810 w 945168"/>
                  <a:gd name="connsiteY7" fmla="*/ 35138 h 1183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5168" h="1183737">
                    <a:moveTo>
                      <a:pt x="433810" y="35138"/>
                    </a:moveTo>
                    <a:cubicBezTo>
                      <a:pt x="433810" y="35138"/>
                      <a:pt x="844242" y="335842"/>
                      <a:pt x="909488" y="466811"/>
                    </a:cubicBezTo>
                    <a:cubicBezTo>
                      <a:pt x="974735" y="597780"/>
                      <a:pt x="947779" y="740559"/>
                      <a:pt x="850815" y="923059"/>
                    </a:cubicBezTo>
                    <a:cubicBezTo>
                      <a:pt x="753850" y="1105653"/>
                      <a:pt x="627167" y="1226906"/>
                      <a:pt x="554396" y="1169280"/>
                    </a:cubicBezTo>
                    <a:cubicBezTo>
                      <a:pt x="481625" y="1111654"/>
                      <a:pt x="357038" y="1009546"/>
                      <a:pt x="610308" y="722081"/>
                    </a:cubicBezTo>
                    <a:cubicBezTo>
                      <a:pt x="514392" y="634070"/>
                      <a:pt x="510867" y="474145"/>
                      <a:pt x="493151" y="397469"/>
                    </a:cubicBezTo>
                    <a:cubicBezTo>
                      <a:pt x="442478" y="387182"/>
                      <a:pt x="193590" y="399469"/>
                      <a:pt x="48619" y="312697"/>
                    </a:cubicBezTo>
                    <a:cubicBezTo>
                      <a:pt x="-96161" y="226019"/>
                      <a:pt x="97101" y="-107832"/>
                      <a:pt x="433810" y="35138"/>
                    </a:cubicBezTo>
                    <a:close/>
                  </a:path>
                </a:pathLst>
              </a:custGeom>
              <a:solidFill>
                <a:srgbClr val="DB9C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8" name="Freeform: Shape 21">
                <a:extLst>
                  <a:ext uri="{FF2B5EF4-FFF2-40B4-BE49-F238E27FC236}">
                    <a16:creationId xmlns:a16="http://schemas.microsoft.com/office/drawing/2014/main" id="{9518FE94-F08B-4272-9764-D9D9F65FB9A3}"/>
                  </a:ext>
                </a:extLst>
              </p:cNvPr>
              <p:cNvSpPr/>
              <p:nvPr/>
            </p:nvSpPr>
            <p:spPr>
              <a:xfrm>
                <a:off x="6723811" y="3623310"/>
                <a:ext cx="187592" cy="240981"/>
              </a:xfrm>
              <a:custGeom>
                <a:avLst/>
                <a:gdLst>
                  <a:gd name="connsiteX0" fmla="*/ 185909 w 187592"/>
                  <a:gd name="connsiteY0" fmla="*/ 36385 h 240981"/>
                  <a:gd name="connsiteX1" fmla="*/ 145619 w 187592"/>
                  <a:gd name="connsiteY1" fmla="*/ 4381 h 240981"/>
                  <a:gd name="connsiteX2" fmla="*/ 1791 w 187592"/>
                  <a:gd name="connsiteY2" fmla="*/ 148113 h 240981"/>
                  <a:gd name="connsiteX3" fmla="*/ 26937 w 187592"/>
                  <a:gd name="connsiteY3" fmla="*/ 240982 h 240981"/>
                  <a:gd name="connsiteX4" fmla="*/ 185909 w 187592"/>
                  <a:gd name="connsiteY4" fmla="*/ 36385 h 240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592" h="240981">
                    <a:moveTo>
                      <a:pt x="185909" y="36385"/>
                    </a:moveTo>
                    <a:cubicBezTo>
                      <a:pt x="194672" y="12001"/>
                      <a:pt x="167431" y="-9526"/>
                      <a:pt x="145619" y="4381"/>
                    </a:cubicBezTo>
                    <a:cubicBezTo>
                      <a:pt x="91516" y="38766"/>
                      <a:pt x="13792" y="84200"/>
                      <a:pt x="1791" y="148113"/>
                    </a:cubicBezTo>
                    <a:cubicBezTo>
                      <a:pt x="-8210" y="240315"/>
                      <a:pt x="26937" y="240982"/>
                      <a:pt x="26937" y="240982"/>
                    </a:cubicBezTo>
                    <a:cubicBezTo>
                      <a:pt x="26937" y="240982"/>
                      <a:pt x="148000" y="142493"/>
                      <a:pt x="185909" y="36385"/>
                    </a:cubicBezTo>
                    <a:close/>
                  </a:path>
                </a:pathLst>
              </a:custGeom>
              <a:solidFill>
                <a:srgbClr val="D394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9" name="Freeform: Shape 22">
                <a:extLst>
                  <a:ext uri="{FF2B5EF4-FFF2-40B4-BE49-F238E27FC236}">
                    <a16:creationId xmlns:a16="http://schemas.microsoft.com/office/drawing/2014/main" id="{12743203-B840-402C-BE29-D48BF70661F5}"/>
                  </a:ext>
                </a:extLst>
              </p:cNvPr>
              <p:cNvSpPr/>
              <p:nvPr/>
            </p:nvSpPr>
            <p:spPr>
              <a:xfrm>
                <a:off x="6300198" y="2337067"/>
                <a:ext cx="996150" cy="1224016"/>
              </a:xfrm>
              <a:custGeom>
                <a:avLst/>
                <a:gdLst>
                  <a:gd name="connsiteX0" fmla="*/ 540275 w 996150"/>
                  <a:gd name="connsiteY0" fmla="*/ 30181 h 1224016"/>
                  <a:gd name="connsiteX1" fmla="*/ 851457 w 996150"/>
                  <a:gd name="connsiteY1" fmla="*/ 201440 h 1224016"/>
                  <a:gd name="connsiteX2" fmla="*/ 959090 w 996150"/>
                  <a:gd name="connsiteY2" fmla="*/ 976680 h 1224016"/>
                  <a:gd name="connsiteX3" fmla="*/ 699534 w 996150"/>
                  <a:gd name="connsiteY3" fmla="*/ 1205089 h 1224016"/>
                  <a:gd name="connsiteX4" fmla="*/ 677150 w 996150"/>
                  <a:gd name="connsiteY4" fmla="*/ 779798 h 1224016"/>
                  <a:gd name="connsiteX5" fmla="*/ 420832 w 996150"/>
                  <a:gd name="connsiteY5" fmla="*/ 536434 h 1224016"/>
                  <a:gd name="connsiteX6" fmla="*/ 43070 w 996150"/>
                  <a:gd name="connsiteY6" fmla="*/ 449852 h 1224016"/>
                  <a:gd name="connsiteX7" fmla="*/ 540275 w 996150"/>
                  <a:gd name="connsiteY7" fmla="*/ 30181 h 1224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6150" h="1224016">
                    <a:moveTo>
                      <a:pt x="540275" y="30181"/>
                    </a:moveTo>
                    <a:cubicBezTo>
                      <a:pt x="540275" y="30181"/>
                      <a:pt x="781258" y="60470"/>
                      <a:pt x="851457" y="201440"/>
                    </a:cubicBezTo>
                    <a:cubicBezTo>
                      <a:pt x="921657" y="342315"/>
                      <a:pt x="1063389" y="780274"/>
                      <a:pt x="959090" y="976680"/>
                    </a:cubicBezTo>
                    <a:cubicBezTo>
                      <a:pt x="854791" y="1173085"/>
                      <a:pt x="777829" y="1267097"/>
                      <a:pt x="699534" y="1205089"/>
                    </a:cubicBezTo>
                    <a:cubicBezTo>
                      <a:pt x="621238" y="1143082"/>
                      <a:pt x="514653" y="1020019"/>
                      <a:pt x="677150" y="779798"/>
                    </a:cubicBezTo>
                    <a:cubicBezTo>
                      <a:pt x="573899" y="685120"/>
                      <a:pt x="439882" y="618921"/>
                      <a:pt x="420832" y="536434"/>
                    </a:cubicBezTo>
                    <a:cubicBezTo>
                      <a:pt x="366349" y="525385"/>
                      <a:pt x="198995" y="543197"/>
                      <a:pt x="43070" y="449852"/>
                    </a:cubicBezTo>
                    <a:cubicBezTo>
                      <a:pt x="-112854" y="356507"/>
                      <a:pt x="177944" y="-123743"/>
                      <a:pt x="540275" y="30181"/>
                    </a:cubicBezTo>
                    <a:close/>
                  </a:path>
                </a:pathLst>
              </a:custGeom>
              <a:solidFill>
                <a:srgbClr val="E5A37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0" name="Freeform: Shape 23">
                <a:extLst>
                  <a:ext uri="{FF2B5EF4-FFF2-40B4-BE49-F238E27FC236}">
                    <a16:creationId xmlns:a16="http://schemas.microsoft.com/office/drawing/2014/main" id="{FD32ED96-F3A6-4D0E-8A17-115A9ABF0D62}"/>
                  </a:ext>
                </a:extLst>
              </p:cNvPr>
              <p:cNvSpPr/>
              <p:nvPr/>
            </p:nvSpPr>
            <p:spPr>
              <a:xfrm>
                <a:off x="4651373" y="1852583"/>
                <a:ext cx="3102700" cy="1571716"/>
              </a:xfrm>
              <a:custGeom>
                <a:avLst/>
                <a:gdLst>
                  <a:gd name="connsiteX0" fmla="*/ 3097976 w 3102700"/>
                  <a:gd name="connsiteY0" fmla="*/ 664779 h 1571716"/>
                  <a:gd name="connsiteX1" fmla="*/ 3039778 w 3102700"/>
                  <a:gd name="connsiteY1" fmla="*/ 505425 h 1571716"/>
                  <a:gd name="connsiteX2" fmla="*/ 2904808 w 3102700"/>
                  <a:gd name="connsiteY2" fmla="*/ 370456 h 1571716"/>
                  <a:gd name="connsiteX3" fmla="*/ 2442179 w 3102700"/>
                  <a:gd name="connsiteY3" fmla="*/ 47654 h 1571716"/>
                  <a:gd name="connsiteX4" fmla="*/ 1949832 w 3102700"/>
                  <a:gd name="connsiteY4" fmla="*/ 26794 h 1571716"/>
                  <a:gd name="connsiteX5" fmla="*/ 1251078 w 3102700"/>
                  <a:gd name="connsiteY5" fmla="*/ 153762 h 1571716"/>
                  <a:gd name="connsiteX6" fmla="*/ 795688 w 3102700"/>
                  <a:gd name="connsiteY6" fmla="*/ 513141 h 1571716"/>
                  <a:gd name="connsiteX7" fmla="*/ 7494 w 3102700"/>
                  <a:gd name="connsiteY7" fmla="*/ 1553175 h 1571716"/>
                  <a:gd name="connsiteX8" fmla="*/ 1383380 w 3102700"/>
                  <a:gd name="connsiteY8" fmla="*/ 1131980 h 1571716"/>
                  <a:gd name="connsiteX9" fmla="*/ 1938497 w 3102700"/>
                  <a:gd name="connsiteY9" fmla="*/ 577434 h 1571716"/>
                  <a:gd name="connsiteX10" fmla="*/ 2309496 w 3102700"/>
                  <a:gd name="connsiteY10" fmla="*/ 474660 h 1571716"/>
                  <a:gd name="connsiteX11" fmla="*/ 2633156 w 3102700"/>
                  <a:gd name="connsiteY11" fmla="*/ 630012 h 1571716"/>
                  <a:gd name="connsiteX12" fmla="*/ 2841753 w 3102700"/>
                  <a:gd name="connsiteY12" fmla="*/ 877377 h 1571716"/>
                  <a:gd name="connsiteX13" fmla="*/ 3097976 w 3102700"/>
                  <a:gd name="connsiteY13" fmla="*/ 664779 h 1571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02700" h="1571716">
                    <a:moveTo>
                      <a:pt x="3097976" y="664779"/>
                    </a:moveTo>
                    <a:cubicBezTo>
                      <a:pt x="3090641" y="608010"/>
                      <a:pt x="3071401" y="553146"/>
                      <a:pt x="3039778" y="505425"/>
                    </a:cubicBezTo>
                    <a:cubicBezTo>
                      <a:pt x="3011965" y="463420"/>
                      <a:pt x="2969102" y="414081"/>
                      <a:pt x="2904808" y="370456"/>
                    </a:cubicBezTo>
                    <a:cubicBezTo>
                      <a:pt x="2755743" y="269491"/>
                      <a:pt x="2559337" y="89469"/>
                      <a:pt x="2442179" y="47654"/>
                    </a:cubicBezTo>
                    <a:cubicBezTo>
                      <a:pt x="2325022" y="5934"/>
                      <a:pt x="2277111" y="-24165"/>
                      <a:pt x="1949832" y="26794"/>
                    </a:cubicBezTo>
                    <a:cubicBezTo>
                      <a:pt x="1622458" y="77753"/>
                      <a:pt x="1361568" y="138808"/>
                      <a:pt x="1251078" y="153762"/>
                    </a:cubicBezTo>
                    <a:cubicBezTo>
                      <a:pt x="1140588" y="168717"/>
                      <a:pt x="1043528" y="179766"/>
                      <a:pt x="795688" y="513141"/>
                    </a:cubicBezTo>
                    <a:cubicBezTo>
                      <a:pt x="547847" y="846516"/>
                      <a:pt x="120175" y="1444686"/>
                      <a:pt x="7494" y="1553175"/>
                    </a:cubicBezTo>
                    <a:cubicBezTo>
                      <a:pt x="-105187" y="1661665"/>
                      <a:pt x="1085533" y="1264282"/>
                      <a:pt x="1383380" y="1131980"/>
                    </a:cubicBezTo>
                    <a:cubicBezTo>
                      <a:pt x="1681227" y="999773"/>
                      <a:pt x="1904588" y="797462"/>
                      <a:pt x="1938497" y="577434"/>
                    </a:cubicBezTo>
                    <a:cubicBezTo>
                      <a:pt x="2075657" y="603628"/>
                      <a:pt x="2244726" y="571719"/>
                      <a:pt x="2309496" y="474660"/>
                    </a:cubicBezTo>
                    <a:cubicBezTo>
                      <a:pt x="2378457" y="535334"/>
                      <a:pt x="2552003" y="653539"/>
                      <a:pt x="2633156" y="630012"/>
                    </a:cubicBezTo>
                    <a:cubicBezTo>
                      <a:pt x="2689258" y="713928"/>
                      <a:pt x="2780603" y="826037"/>
                      <a:pt x="2841753" y="877377"/>
                    </a:cubicBezTo>
                    <a:cubicBezTo>
                      <a:pt x="2987485" y="999963"/>
                      <a:pt x="3130742" y="918334"/>
                      <a:pt x="3097976" y="664779"/>
                    </a:cubicBezTo>
                    <a:close/>
                  </a:path>
                </a:pathLst>
              </a:custGeom>
              <a:solidFill>
                <a:srgbClr val="F2AF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1" name="Freeform: Shape 24">
                <a:extLst>
                  <a:ext uri="{FF2B5EF4-FFF2-40B4-BE49-F238E27FC236}">
                    <a16:creationId xmlns:a16="http://schemas.microsoft.com/office/drawing/2014/main" id="{AC516BF6-3A8E-4798-810E-E9AC21D6334B}"/>
                  </a:ext>
                </a:extLst>
              </p:cNvPr>
              <p:cNvSpPr/>
              <p:nvPr/>
            </p:nvSpPr>
            <p:spPr>
              <a:xfrm>
                <a:off x="7196422" y="704817"/>
                <a:ext cx="2541017" cy="2566532"/>
              </a:xfrm>
              <a:custGeom>
                <a:avLst/>
                <a:gdLst>
                  <a:gd name="connsiteX0" fmla="*/ 424720 w 2541017"/>
                  <a:gd name="connsiteY0" fmla="*/ 560484 h 2566532"/>
                  <a:gd name="connsiteX1" fmla="*/ 775430 w 2541017"/>
                  <a:gd name="connsiteY1" fmla="*/ 106903 h 2566532"/>
                  <a:gd name="connsiteX2" fmla="*/ 1834420 w 2541017"/>
                  <a:gd name="connsiteY2" fmla="*/ 381509 h 2566532"/>
                  <a:gd name="connsiteX3" fmla="*/ 1896808 w 2541017"/>
                  <a:gd name="connsiteY3" fmla="*/ 1031019 h 2566532"/>
                  <a:gd name="connsiteX4" fmla="*/ 2434114 w 2541017"/>
                  <a:gd name="connsiteY4" fmla="*/ 1401161 h 2566532"/>
                  <a:gd name="connsiteX5" fmla="*/ 2159508 w 2541017"/>
                  <a:gd name="connsiteY5" fmla="*/ 2460150 h 2566532"/>
                  <a:gd name="connsiteX6" fmla="*/ 1592675 w 2541017"/>
                  <a:gd name="connsiteY6" fmla="*/ 2546256 h 2566532"/>
                  <a:gd name="connsiteX7" fmla="*/ 1592675 w 2541017"/>
                  <a:gd name="connsiteY7" fmla="*/ 2546923 h 2566532"/>
                  <a:gd name="connsiteX8" fmla="*/ 0 w 2541017"/>
                  <a:gd name="connsiteY8" fmla="*/ 2146682 h 2566532"/>
                  <a:gd name="connsiteX9" fmla="*/ 424053 w 2541017"/>
                  <a:gd name="connsiteY9" fmla="*/ 560198 h 2566532"/>
                  <a:gd name="connsiteX10" fmla="*/ 424720 w 2541017"/>
                  <a:gd name="connsiteY10" fmla="*/ 560484 h 256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41017" h="2566532">
                    <a:moveTo>
                      <a:pt x="424720" y="560484"/>
                    </a:moveTo>
                    <a:cubicBezTo>
                      <a:pt x="477488" y="376556"/>
                      <a:pt x="597503" y="211583"/>
                      <a:pt x="775430" y="106903"/>
                    </a:cubicBezTo>
                    <a:cubicBezTo>
                      <a:pt x="1143667" y="-109695"/>
                      <a:pt x="1617821" y="13273"/>
                      <a:pt x="1834420" y="381509"/>
                    </a:cubicBezTo>
                    <a:cubicBezTo>
                      <a:pt x="1954816" y="586106"/>
                      <a:pt x="1969960" y="823374"/>
                      <a:pt x="1896808" y="1031019"/>
                    </a:cubicBezTo>
                    <a:cubicBezTo>
                      <a:pt x="2113884" y="1067976"/>
                      <a:pt x="2313813" y="1196564"/>
                      <a:pt x="2434114" y="1401161"/>
                    </a:cubicBezTo>
                    <a:cubicBezTo>
                      <a:pt x="2650712" y="1769397"/>
                      <a:pt x="2527744" y="2243552"/>
                      <a:pt x="2159508" y="2460150"/>
                    </a:cubicBezTo>
                    <a:cubicBezTo>
                      <a:pt x="1981581" y="2564830"/>
                      <a:pt x="1779080" y="2589499"/>
                      <a:pt x="1592675" y="2546256"/>
                    </a:cubicBezTo>
                    <a:lnTo>
                      <a:pt x="1592675" y="2546923"/>
                    </a:lnTo>
                    <a:cubicBezTo>
                      <a:pt x="1562386" y="2539303"/>
                      <a:pt x="0" y="2146682"/>
                      <a:pt x="0" y="2146682"/>
                    </a:cubicBezTo>
                    <a:cubicBezTo>
                      <a:pt x="0" y="2146682"/>
                      <a:pt x="415481" y="592297"/>
                      <a:pt x="424053" y="560198"/>
                    </a:cubicBezTo>
                    <a:lnTo>
                      <a:pt x="424720" y="560484"/>
                    </a:lnTo>
                    <a:close/>
                  </a:path>
                </a:pathLst>
              </a:custGeom>
              <a:solidFill>
                <a:srgbClr val="FF5A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2" name="Freeform: Shape 25">
                <a:extLst>
                  <a:ext uri="{FF2B5EF4-FFF2-40B4-BE49-F238E27FC236}">
                    <a16:creationId xmlns:a16="http://schemas.microsoft.com/office/drawing/2014/main" id="{19164AA9-01A1-4956-A9C6-68F2EEAA5B37}"/>
                  </a:ext>
                </a:extLst>
              </p:cNvPr>
              <p:cNvSpPr/>
              <p:nvPr/>
            </p:nvSpPr>
            <p:spPr>
              <a:xfrm>
                <a:off x="7196422" y="2411593"/>
                <a:ext cx="853887" cy="580018"/>
              </a:xfrm>
              <a:custGeom>
                <a:avLst/>
                <a:gdLst>
                  <a:gd name="connsiteX0" fmla="*/ 513207 w 853887"/>
                  <a:gd name="connsiteY0" fmla="*/ 19472 h 580018"/>
                  <a:gd name="connsiteX1" fmla="*/ 842677 w 853887"/>
                  <a:gd name="connsiteY1" fmla="*/ 116437 h 580018"/>
                  <a:gd name="connsiteX2" fmla="*/ 557594 w 853887"/>
                  <a:gd name="connsiteY2" fmla="*/ 580019 h 580018"/>
                  <a:gd name="connsiteX3" fmla="*/ 0 w 853887"/>
                  <a:gd name="connsiteY3" fmla="*/ 439906 h 580018"/>
                  <a:gd name="connsiteX4" fmla="*/ 513207 w 853887"/>
                  <a:gd name="connsiteY4" fmla="*/ 19472 h 58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3887" h="580018">
                    <a:moveTo>
                      <a:pt x="513207" y="19472"/>
                    </a:moveTo>
                    <a:cubicBezTo>
                      <a:pt x="513207" y="19472"/>
                      <a:pt x="770001" y="-64538"/>
                      <a:pt x="842677" y="116437"/>
                    </a:cubicBezTo>
                    <a:cubicBezTo>
                      <a:pt x="921639" y="313033"/>
                      <a:pt x="557594" y="580019"/>
                      <a:pt x="557594" y="580019"/>
                    </a:cubicBezTo>
                    <a:lnTo>
                      <a:pt x="0" y="439906"/>
                    </a:lnTo>
                    <a:cubicBezTo>
                      <a:pt x="95" y="439906"/>
                      <a:pt x="229838" y="89291"/>
                      <a:pt x="513207" y="19472"/>
                    </a:cubicBezTo>
                    <a:close/>
                  </a:path>
                </a:pathLst>
              </a:custGeom>
              <a:solidFill>
                <a:srgbClr val="E240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3" name="Freeform: Shape 26">
                <a:extLst>
                  <a:ext uri="{FF2B5EF4-FFF2-40B4-BE49-F238E27FC236}">
                    <a16:creationId xmlns:a16="http://schemas.microsoft.com/office/drawing/2014/main" id="{C4CBE3E5-59E6-4FCA-896A-757D1E0E3798}"/>
                  </a:ext>
                </a:extLst>
              </p:cNvPr>
              <p:cNvSpPr/>
              <p:nvPr/>
            </p:nvSpPr>
            <p:spPr>
              <a:xfrm>
                <a:off x="3071025" y="2377114"/>
                <a:ext cx="4968124" cy="2735428"/>
              </a:xfrm>
              <a:custGeom>
                <a:avLst/>
                <a:gdLst>
                  <a:gd name="connsiteX0" fmla="*/ 1054347 w 4968124"/>
                  <a:gd name="connsiteY0" fmla="*/ 2735429 h 2735428"/>
                  <a:gd name="connsiteX1" fmla="*/ 2041137 w 4968124"/>
                  <a:gd name="connsiteY1" fmla="*/ 2263465 h 2735428"/>
                  <a:gd name="connsiteX2" fmla="*/ 3139179 w 4968124"/>
                  <a:gd name="connsiteY2" fmla="*/ 1658723 h 2735428"/>
                  <a:gd name="connsiteX3" fmla="*/ 3880319 w 4968124"/>
                  <a:gd name="connsiteY3" fmla="*/ 883292 h 2735428"/>
                  <a:gd name="connsiteX4" fmla="*/ 4702898 w 4968124"/>
                  <a:gd name="connsiteY4" fmla="*/ 503721 h 2735428"/>
                  <a:gd name="connsiteX5" fmla="*/ 4947024 w 4968124"/>
                  <a:gd name="connsiteY5" fmla="*/ 115197 h 2735428"/>
                  <a:gd name="connsiteX6" fmla="*/ 4604601 w 4968124"/>
                  <a:gd name="connsiteY6" fmla="*/ 21471 h 2735428"/>
                  <a:gd name="connsiteX7" fmla="*/ 4061866 w 4968124"/>
                  <a:gd name="connsiteY7" fmla="*/ 222924 h 2735428"/>
                  <a:gd name="connsiteX8" fmla="*/ 2845809 w 4968124"/>
                  <a:gd name="connsiteY8" fmla="*/ 470670 h 2735428"/>
                  <a:gd name="connsiteX9" fmla="*/ 1661090 w 4968124"/>
                  <a:gd name="connsiteY9" fmla="*/ 898533 h 2735428"/>
                  <a:gd name="connsiteX10" fmla="*/ 45745 w 4968124"/>
                  <a:gd name="connsiteY10" fmla="*/ 1780357 h 2735428"/>
                  <a:gd name="connsiteX11" fmla="*/ 1054347 w 4968124"/>
                  <a:gd name="connsiteY11" fmla="*/ 2735429 h 273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68124" h="2735428">
                    <a:moveTo>
                      <a:pt x="1054347" y="2735429"/>
                    </a:moveTo>
                    <a:cubicBezTo>
                      <a:pt x="1054347" y="2735429"/>
                      <a:pt x="1867496" y="2331188"/>
                      <a:pt x="2041137" y="2263465"/>
                    </a:cubicBezTo>
                    <a:cubicBezTo>
                      <a:pt x="2214778" y="2195742"/>
                      <a:pt x="2826378" y="2130687"/>
                      <a:pt x="3139179" y="1658723"/>
                    </a:cubicBezTo>
                    <a:cubicBezTo>
                      <a:pt x="3451980" y="1186759"/>
                      <a:pt x="3701249" y="991878"/>
                      <a:pt x="3880319" y="883292"/>
                    </a:cubicBezTo>
                    <a:cubicBezTo>
                      <a:pt x="4059389" y="774708"/>
                      <a:pt x="4458296" y="679743"/>
                      <a:pt x="4702898" y="503721"/>
                    </a:cubicBezTo>
                    <a:cubicBezTo>
                      <a:pt x="4947501" y="327699"/>
                      <a:pt x="5005698" y="208161"/>
                      <a:pt x="4947024" y="115197"/>
                    </a:cubicBezTo>
                    <a:cubicBezTo>
                      <a:pt x="4888255" y="22232"/>
                      <a:pt x="4808721" y="-32822"/>
                      <a:pt x="4604601" y="21471"/>
                    </a:cubicBezTo>
                    <a:cubicBezTo>
                      <a:pt x="4400385" y="75858"/>
                      <a:pt x="4192739" y="143391"/>
                      <a:pt x="4061866" y="222924"/>
                    </a:cubicBezTo>
                    <a:cubicBezTo>
                      <a:pt x="3930992" y="302458"/>
                      <a:pt x="3283388" y="563634"/>
                      <a:pt x="2845809" y="470670"/>
                    </a:cubicBezTo>
                    <a:cubicBezTo>
                      <a:pt x="2408231" y="377706"/>
                      <a:pt x="2158866" y="580207"/>
                      <a:pt x="1661090" y="898533"/>
                    </a:cubicBezTo>
                    <a:cubicBezTo>
                      <a:pt x="1119974" y="1244671"/>
                      <a:pt x="350069" y="1578427"/>
                      <a:pt x="45745" y="1780357"/>
                    </a:cubicBezTo>
                    <a:cubicBezTo>
                      <a:pt x="-258484" y="1982287"/>
                      <a:pt x="1054347" y="2735429"/>
                      <a:pt x="1054347" y="2735429"/>
                    </a:cubicBezTo>
                    <a:close/>
                  </a:path>
                </a:pathLst>
              </a:custGeom>
              <a:solidFill>
                <a:srgbClr val="FFBE9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4" name="Freeform: Shape 27">
                <a:extLst>
                  <a:ext uri="{FF2B5EF4-FFF2-40B4-BE49-F238E27FC236}">
                    <a16:creationId xmlns:a16="http://schemas.microsoft.com/office/drawing/2014/main" id="{F216B471-C046-4BAD-85BA-C5365843F190}"/>
                  </a:ext>
                </a:extLst>
              </p:cNvPr>
              <p:cNvSpPr/>
              <p:nvPr/>
            </p:nvSpPr>
            <p:spPr>
              <a:xfrm>
                <a:off x="7564087" y="2431029"/>
                <a:ext cx="414984" cy="376368"/>
              </a:xfrm>
              <a:custGeom>
                <a:avLst/>
                <a:gdLst>
                  <a:gd name="connsiteX0" fmla="*/ 400431 w 414984"/>
                  <a:gd name="connsiteY0" fmla="*/ 202919 h 376368"/>
                  <a:gd name="connsiteX1" fmla="*/ 173926 w 414984"/>
                  <a:gd name="connsiteY1" fmla="*/ 376369 h 376368"/>
                  <a:gd name="connsiteX2" fmla="*/ 1619 w 414984"/>
                  <a:gd name="connsiteY2" fmla="*/ 82427 h 376368"/>
                  <a:gd name="connsiteX3" fmla="*/ 294417 w 414984"/>
                  <a:gd name="connsiteY3" fmla="*/ 3275 h 376368"/>
                  <a:gd name="connsiteX4" fmla="*/ 400431 w 414984"/>
                  <a:gd name="connsiteY4" fmla="*/ 202919 h 376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984" h="376368">
                    <a:moveTo>
                      <a:pt x="400431" y="202919"/>
                    </a:moveTo>
                    <a:cubicBezTo>
                      <a:pt x="361950" y="258926"/>
                      <a:pt x="268319" y="358938"/>
                      <a:pt x="173926" y="376369"/>
                    </a:cubicBezTo>
                    <a:cubicBezTo>
                      <a:pt x="110490" y="374845"/>
                      <a:pt x="-15717" y="139673"/>
                      <a:pt x="1619" y="82427"/>
                    </a:cubicBezTo>
                    <a:cubicBezTo>
                      <a:pt x="36766" y="34898"/>
                      <a:pt x="199358" y="-13108"/>
                      <a:pt x="294417" y="3275"/>
                    </a:cubicBezTo>
                    <a:cubicBezTo>
                      <a:pt x="376809" y="17467"/>
                      <a:pt x="446150" y="136339"/>
                      <a:pt x="400431" y="202919"/>
                    </a:cubicBezTo>
                    <a:close/>
                  </a:path>
                </a:pathLst>
              </a:custGeom>
              <a:solidFill>
                <a:srgbClr val="F2AF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5" name="Freeform: Shape 28">
                <a:extLst>
                  <a:ext uri="{FF2B5EF4-FFF2-40B4-BE49-F238E27FC236}">
                    <a16:creationId xmlns:a16="http://schemas.microsoft.com/office/drawing/2014/main" id="{D9A95B04-4B3F-4084-B9BE-DF5C94817A6D}"/>
                  </a:ext>
                </a:extLst>
              </p:cNvPr>
              <p:cNvSpPr/>
              <p:nvPr/>
            </p:nvSpPr>
            <p:spPr>
              <a:xfrm>
                <a:off x="7057191" y="3288125"/>
                <a:ext cx="176283" cy="253460"/>
              </a:xfrm>
              <a:custGeom>
                <a:avLst/>
                <a:gdLst>
                  <a:gd name="connsiteX0" fmla="*/ 176284 w 176283"/>
                  <a:gd name="connsiteY0" fmla="*/ 0 h 253460"/>
                  <a:gd name="connsiteX1" fmla="*/ 3214 w 176283"/>
                  <a:gd name="connsiteY1" fmla="*/ 143446 h 253460"/>
                  <a:gd name="connsiteX2" fmla="*/ 12168 w 176283"/>
                  <a:gd name="connsiteY2" fmla="*/ 253460 h 253460"/>
                  <a:gd name="connsiteX3" fmla="*/ 176284 w 176283"/>
                  <a:gd name="connsiteY3" fmla="*/ 0 h 253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83" h="253460">
                    <a:moveTo>
                      <a:pt x="176284" y="0"/>
                    </a:moveTo>
                    <a:cubicBezTo>
                      <a:pt x="176284" y="0"/>
                      <a:pt x="23122" y="37910"/>
                      <a:pt x="3214" y="143446"/>
                    </a:cubicBezTo>
                    <a:cubicBezTo>
                      <a:pt x="-7549" y="242697"/>
                      <a:pt x="12168" y="253460"/>
                      <a:pt x="12168" y="253460"/>
                    </a:cubicBezTo>
                    <a:cubicBezTo>
                      <a:pt x="12168" y="253460"/>
                      <a:pt x="168283" y="128207"/>
                      <a:pt x="176284" y="0"/>
                    </a:cubicBezTo>
                    <a:close/>
                  </a:path>
                </a:pathLst>
              </a:custGeom>
              <a:solidFill>
                <a:srgbClr val="DB9A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362" name="Freeform: Shape 29">
              <a:extLst>
                <a:ext uri="{FF2B5EF4-FFF2-40B4-BE49-F238E27FC236}">
                  <a16:creationId xmlns:a16="http://schemas.microsoft.com/office/drawing/2014/main" id="{9F83CCFD-5B79-46D9-BBC1-93C1B70C2B3A}"/>
                </a:ext>
              </a:extLst>
            </p:cNvPr>
            <p:cNvSpPr/>
            <p:nvPr/>
          </p:nvSpPr>
          <p:spPr>
            <a:xfrm>
              <a:off x="2452687" y="3805808"/>
              <a:ext cx="1849659" cy="2348864"/>
            </a:xfrm>
            <a:custGeom>
              <a:avLst/>
              <a:gdLst>
                <a:gd name="connsiteX0" fmla="*/ 0 w 1849659"/>
                <a:gd name="connsiteY0" fmla="*/ 624840 h 2348864"/>
                <a:gd name="connsiteX1" fmla="*/ 0 w 1849659"/>
                <a:gd name="connsiteY1" fmla="*/ 2348865 h 2348864"/>
                <a:gd name="connsiteX2" fmla="*/ 1667637 w 1849659"/>
                <a:gd name="connsiteY2" fmla="*/ 1414367 h 2348864"/>
                <a:gd name="connsiteX3" fmla="*/ 1849660 w 1849659"/>
                <a:gd name="connsiteY3" fmla="*/ 1311497 h 2348864"/>
                <a:gd name="connsiteX4" fmla="*/ 1836706 w 1849659"/>
                <a:gd name="connsiteY4" fmla="*/ 1289114 h 2348864"/>
                <a:gd name="connsiteX5" fmla="*/ 1089660 w 1849659"/>
                <a:gd name="connsiteY5" fmla="*/ 0 h 2348864"/>
                <a:gd name="connsiteX6" fmla="*/ 996696 w 1849659"/>
                <a:gd name="connsiteY6" fmla="*/ 56960 h 2348864"/>
                <a:gd name="connsiteX7" fmla="*/ 892683 w 1849659"/>
                <a:gd name="connsiteY7" fmla="*/ 120682 h 2348864"/>
                <a:gd name="connsiteX8" fmla="*/ 891445 w 1849659"/>
                <a:gd name="connsiteY8" fmla="*/ 121444 h 2348864"/>
                <a:gd name="connsiteX9" fmla="*/ 0 w 1849659"/>
                <a:gd name="connsiteY9" fmla="*/ 624840 h 234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9659" h="2348864">
                  <a:moveTo>
                    <a:pt x="0" y="624840"/>
                  </a:moveTo>
                  <a:lnTo>
                    <a:pt x="0" y="2348865"/>
                  </a:lnTo>
                  <a:cubicBezTo>
                    <a:pt x="157163" y="2259521"/>
                    <a:pt x="1566577" y="1471613"/>
                    <a:pt x="1667637" y="1414367"/>
                  </a:cubicBezTo>
                  <a:cubicBezTo>
                    <a:pt x="1781366" y="1349978"/>
                    <a:pt x="1849660" y="1311497"/>
                    <a:pt x="1849660" y="1311497"/>
                  </a:cubicBezTo>
                  <a:lnTo>
                    <a:pt x="1836706" y="1289114"/>
                  </a:lnTo>
                  <a:lnTo>
                    <a:pt x="1089660" y="0"/>
                  </a:lnTo>
                  <a:lnTo>
                    <a:pt x="996696" y="56960"/>
                  </a:lnTo>
                  <a:lnTo>
                    <a:pt x="892683" y="120682"/>
                  </a:lnTo>
                  <a:lnTo>
                    <a:pt x="891445" y="121444"/>
                  </a:lnTo>
                  <a:lnTo>
                    <a:pt x="0" y="624840"/>
                  </a:lnTo>
                  <a:close/>
                </a:path>
              </a:pathLst>
            </a:custGeom>
            <a:solidFill>
              <a:srgbClr val="BDD7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3" name="Freeform: Shape 30">
              <a:extLst>
                <a:ext uri="{FF2B5EF4-FFF2-40B4-BE49-F238E27FC236}">
                  <a16:creationId xmlns:a16="http://schemas.microsoft.com/office/drawing/2014/main" id="{6FB1D349-6DE1-4A55-A57D-B9110CE641B9}"/>
                </a:ext>
              </a:extLst>
            </p:cNvPr>
            <p:cNvSpPr/>
            <p:nvPr/>
          </p:nvSpPr>
          <p:spPr>
            <a:xfrm>
              <a:off x="2452687" y="3962781"/>
              <a:ext cx="1655445" cy="2191892"/>
            </a:xfrm>
            <a:custGeom>
              <a:avLst/>
              <a:gdLst>
                <a:gd name="connsiteX0" fmla="*/ 0 w 1655445"/>
                <a:gd name="connsiteY0" fmla="*/ 2191893 h 2191892"/>
                <a:gd name="connsiteX1" fmla="*/ 1655445 w 1655445"/>
                <a:gd name="connsiteY1" fmla="*/ 1242727 h 2191892"/>
                <a:gd name="connsiteX2" fmla="*/ 910019 w 1655445"/>
                <a:gd name="connsiteY2" fmla="*/ 0 h 2191892"/>
                <a:gd name="connsiteX3" fmla="*/ 1501712 w 1655445"/>
                <a:gd name="connsiteY3" fmla="*/ 1204436 h 2191892"/>
                <a:gd name="connsiteX4" fmla="*/ 0 w 1655445"/>
                <a:gd name="connsiteY4" fmla="*/ 2017300 h 219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445" h="2191892">
                  <a:moveTo>
                    <a:pt x="0" y="2191893"/>
                  </a:moveTo>
                  <a:lnTo>
                    <a:pt x="1655445" y="1242727"/>
                  </a:lnTo>
                  <a:lnTo>
                    <a:pt x="910019" y="0"/>
                  </a:lnTo>
                  <a:lnTo>
                    <a:pt x="1501712" y="1204436"/>
                  </a:lnTo>
                  <a:lnTo>
                    <a:pt x="0" y="2017300"/>
                  </a:lnTo>
                  <a:close/>
                </a:path>
              </a:pathLst>
            </a:custGeom>
            <a:solidFill>
              <a:srgbClr val="BDD7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4" name="Freeform: Shape 31">
              <a:extLst>
                <a:ext uri="{FF2B5EF4-FFF2-40B4-BE49-F238E27FC236}">
                  <a16:creationId xmlns:a16="http://schemas.microsoft.com/office/drawing/2014/main" id="{DCE408FF-99F3-48F0-9E87-55A7F53B3A1C}"/>
                </a:ext>
              </a:extLst>
            </p:cNvPr>
            <p:cNvSpPr/>
            <p:nvPr/>
          </p:nvSpPr>
          <p:spPr>
            <a:xfrm>
              <a:off x="3332144" y="3628534"/>
              <a:ext cx="1162717" cy="1661700"/>
            </a:xfrm>
            <a:custGeom>
              <a:avLst/>
              <a:gdLst>
                <a:gd name="connsiteX0" fmla="*/ 30561 w 1162717"/>
                <a:gd name="connsiteY0" fmla="*/ 334247 h 1661700"/>
                <a:gd name="connsiteX1" fmla="*/ 762366 w 1162717"/>
                <a:gd name="connsiteY1" fmla="*/ 1556876 h 1661700"/>
                <a:gd name="connsiteX2" fmla="*/ 1095837 w 1162717"/>
                <a:gd name="connsiteY2" fmla="*/ 1602310 h 1661700"/>
                <a:gd name="connsiteX3" fmla="*/ 1133270 w 1162717"/>
                <a:gd name="connsiteY3" fmla="*/ 1337515 h 1661700"/>
                <a:gd name="connsiteX4" fmla="*/ 413942 w 1162717"/>
                <a:gd name="connsiteY4" fmla="*/ 106790 h 1661700"/>
                <a:gd name="connsiteX5" fmla="*/ 111238 w 1162717"/>
                <a:gd name="connsiteY5" fmla="*/ 34400 h 1661700"/>
                <a:gd name="connsiteX6" fmla="*/ 98760 w 1162717"/>
                <a:gd name="connsiteY6" fmla="*/ 42401 h 1661700"/>
                <a:gd name="connsiteX7" fmla="*/ 30561 w 1162717"/>
                <a:gd name="connsiteY7" fmla="*/ 334247 h 166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2717" h="1661700">
                  <a:moveTo>
                    <a:pt x="30561" y="334247"/>
                  </a:moveTo>
                  <a:lnTo>
                    <a:pt x="762366" y="1556876"/>
                  </a:lnTo>
                  <a:cubicBezTo>
                    <a:pt x="833328" y="1675367"/>
                    <a:pt x="995824" y="1697465"/>
                    <a:pt x="1095837" y="1602310"/>
                  </a:cubicBezTo>
                  <a:cubicBezTo>
                    <a:pt x="1168227" y="1533444"/>
                    <a:pt x="1183657" y="1423811"/>
                    <a:pt x="1133270" y="1337515"/>
                  </a:cubicBezTo>
                  <a:lnTo>
                    <a:pt x="413942" y="106790"/>
                  </a:lnTo>
                  <a:cubicBezTo>
                    <a:pt x="352029" y="872"/>
                    <a:pt x="214393" y="-32085"/>
                    <a:pt x="111238" y="34400"/>
                  </a:cubicBezTo>
                  <a:lnTo>
                    <a:pt x="98760" y="42401"/>
                  </a:lnTo>
                  <a:cubicBezTo>
                    <a:pt x="1128" y="105361"/>
                    <a:pt x="-29066" y="234520"/>
                    <a:pt x="30561" y="334247"/>
                  </a:cubicBezTo>
                  <a:close/>
                </a:path>
              </a:pathLst>
            </a:custGeom>
            <a:solidFill>
              <a:srgbClr val="4545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376" name="TextBox 2">
            <a:extLst>
              <a:ext uri="{FF2B5EF4-FFF2-40B4-BE49-F238E27FC236}">
                <a16:creationId xmlns:a16="http://schemas.microsoft.com/office/drawing/2014/main" id="{9F9CC432-C8A7-4BD0-A2EC-4FA855E3A57F}"/>
              </a:ext>
            </a:extLst>
          </p:cNvPr>
          <p:cNvSpPr txBox="1"/>
          <p:nvPr/>
        </p:nvSpPr>
        <p:spPr>
          <a:xfrm>
            <a:off x="182985" y="120688"/>
            <a:ext cx="11881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Arial Rounded MT Bold" panose="020F0704030504030204" pitchFamily="34" charset="0"/>
              </a:rPr>
              <a:t>0</a:t>
            </a:r>
            <a:endParaRPr lang="th-TH" sz="8800" dirty="0">
              <a:latin typeface="Arial Rounded MT Bold" panose="020F0704030504030204" pitchFamily="34" charset="0"/>
            </a:endParaRPr>
          </a:p>
          <a:p>
            <a:r>
              <a:rPr lang="en-US" sz="8800" dirty="0">
                <a:latin typeface="Arial Rounded MT Bold" panose="020F0704030504030204" pitchFamily="34" charset="0"/>
              </a:rPr>
              <a:t>7</a:t>
            </a:r>
            <a:endParaRPr lang="th-TH" sz="9600" dirty="0">
              <a:latin typeface="Arial Rounded MT Bold" panose="020F0704030504030204" pitchFamily="34" charset="0"/>
            </a:endParaRPr>
          </a:p>
        </p:txBody>
      </p:sp>
      <p:grpSp>
        <p:nvGrpSpPr>
          <p:cNvPr id="391" name="Graphic 1">
            <a:extLst>
              <a:ext uri="{FF2B5EF4-FFF2-40B4-BE49-F238E27FC236}">
                <a16:creationId xmlns:a16="http://schemas.microsoft.com/office/drawing/2014/main" id="{F048C818-D70B-4EAA-84A8-44FDEE8BD659}"/>
              </a:ext>
            </a:extLst>
          </p:cNvPr>
          <p:cNvGrpSpPr/>
          <p:nvPr/>
        </p:nvGrpSpPr>
        <p:grpSpPr>
          <a:xfrm rot="14078372">
            <a:off x="10938229" y="-248061"/>
            <a:ext cx="1666762" cy="1594599"/>
            <a:chOff x="5676900" y="2895491"/>
            <a:chExt cx="839158" cy="1068361"/>
          </a:xfrm>
        </p:grpSpPr>
        <p:grpSp>
          <p:nvGrpSpPr>
            <p:cNvPr id="392" name="Graphic 1">
              <a:extLst>
                <a:ext uri="{FF2B5EF4-FFF2-40B4-BE49-F238E27FC236}">
                  <a16:creationId xmlns:a16="http://schemas.microsoft.com/office/drawing/2014/main" id="{D7A77382-EB61-4F56-A8EA-0122B3F2D5CC}"/>
                </a:ext>
              </a:extLst>
            </p:cNvPr>
            <p:cNvGrpSpPr/>
            <p:nvPr/>
          </p:nvGrpSpPr>
          <p:grpSpPr>
            <a:xfrm>
              <a:off x="5676900" y="3234861"/>
              <a:ext cx="839158" cy="728991"/>
              <a:chOff x="5676900" y="3234861"/>
              <a:chExt cx="839158" cy="728991"/>
            </a:xfrm>
          </p:grpSpPr>
          <p:sp>
            <p:nvSpPr>
              <p:cNvPr id="396" name="Freeform: Shape 8">
                <a:extLst>
                  <a:ext uri="{FF2B5EF4-FFF2-40B4-BE49-F238E27FC236}">
                    <a16:creationId xmlns:a16="http://schemas.microsoft.com/office/drawing/2014/main" id="{D7156541-27B6-4CE6-BAA5-17101E348F6E}"/>
                  </a:ext>
                </a:extLst>
              </p:cNvPr>
              <p:cNvSpPr/>
              <p:nvPr/>
            </p:nvSpPr>
            <p:spPr>
              <a:xfrm>
                <a:off x="6095549" y="3234861"/>
                <a:ext cx="420508" cy="495727"/>
              </a:xfrm>
              <a:custGeom>
                <a:avLst/>
                <a:gdLst>
                  <a:gd name="connsiteX0" fmla="*/ 413264 w 420508"/>
                  <a:gd name="connsiteY0" fmla="*/ 362445 h 495727"/>
                  <a:gd name="connsiteX1" fmla="*/ 304107 w 420508"/>
                  <a:gd name="connsiteY1" fmla="*/ 257575 h 495727"/>
                  <a:gd name="connsiteX2" fmla="*/ 303822 w 420508"/>
                  <a:gd name="connsiteY2" fmla="*/ 236144 h 495727"/>
                  <a:gd name="connsiteX3" fmla="*/ 406501 w 420508"/>
                  <a:gd name="connsiteY3" fmla="*/ 137084 h 495727"/>
                  <a:gd name="connsiteX4" fmla="*/ 400500 w 420508"/>
                  <a:gd name="connsiteY4" fmla="*/ 107366 h 495727"/>
                  <a:gd name="connsiteX5" fmla="*/ 145230 w 420508"/>
                  <a:gd name="connsiteY5" fmla="*/ 1733 h 495727"/>
                  <a:gd name="connsiteX6" fmla="*/ 127228 w 420508"/>
                  <a:gd name="connsiteY6" fmla="*/ 5448 h 495727"/>
                  <a:gd name="connsiteX7" fmla="*/ 27596 w 420508"/>
                  <a:gd name="connsiteY7" fmla="*/ 102508 h 495727"/>
                  <a:gd name="connsiteX8" fmla="*/ 641 w 420508"/>
                  <a:gd name="connsiteY8" fmla="*/ 123272 h 495727"/>
                  <a:gd name="connsiteX9" fmla="*/ 1022 w 420508"/>
                  <a:gd name="connsiteY9" fmla="*/ 128130 h 495727"/>
                  <a:gd name="connsiteX10" fmla="*/ 5213 w 420508"/>
                  <a:gd name="connsiteY10" fmla="*/ 131369 h 495727"/>
                  <a:gd name="connsiteX11" fmla="*/ 282390 w 420508"/>
                  <a:gd name="connsiteY11" fmla="*/ 247383 h 495727"/>
                  <a:gd name="connsiteX12" fmla="*/ 6642 w 420508"/>
                  <a:gd name="connsiteY12" fmla="*/ 360635 h 495727"/>
                  <a:gd name="connsiteX13" fmla="*/ 3213 w 420508"/>
                  <a:gd name="connsiteY13" fmla="*/ 364445 h 495727"/>
                  <a:gd name="connsiteX14" fmla="*/ 4927 w 420508"/>
                  <a:gd name="connsiteY14" fmla="*/ 371875 h 495727"/>
                  <a:gd name="connsiteX15" fmla="*/ 22929 w 420508"/>
                  <a:gd name="connsiteY15" fmla="*/ 391973 h 495727"/>
                  <a:gd name="connsiteX16" fmla="*/ 121037 w 420508"/>
                  <a:gd name="connsiteY16" fmla="*/ 487985 h 495727"/>
                  <a:gd name="connsiteX17" fmla="*/ 153136 w 420508"/>
                  <a:gd name="connsiteY17" fmla="*/ 492557 h 495727"/>
                  <a:gd name="connsiteX18" fmla="*/ 233527 w 420508"/>
                  <a:gd name="connsiteY18" fmla="*/ 459314 h 495727"/>
                  <a:gd name="connsiteX19" fmla="*/ 409644 w 420508"/>
                  <a:gd name="connsiteY19" fmla="*/ 381876 h 495727"/>
                  <a:gd name="connsiteX20" fmla="*/ 413264 w 420508"/>
                  <a:gd name="connsiteY20" fmla="*/ 362445 h 49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20508" h="495727">
                    <a:moveTo>
                      <a:pt x="413264" y="362445"/>
                    </a:moveTo>
                    <a:cubicBezTo>
                      <a:pt x="376593" y="327774"/>
                      <a:pt x="340779" y="292246"/>
                      <a:pt x="304107" y="257575"/>
                    </a:cubicBezTo>
                    <a:cubicBezTo>
                      <a:pt x="295535" y="249479"/>
                      <a:pt x="294487" y="244811"/>
                      <a:pt x="303822" y="236144"/>
                    </a:cubicBezTo>
                    <a:cubicBezTo>
                      <a:pt x="338493" y="203663"/>
                      <a:pt x="372402" y="170326"/>
                      <a:pt x="406501" y="137084"/>
                    </a:cubicBezTo>
                    <a:cubicBezTo>
                      <a:pt x="426123" y="117938"/>
                      <a:pt x="426027" y="117843"/>
                      <a:pt x="400500" y="107366"/>
                    </a:cubicBezTo>
                    <a:cubicBezTo>
                      <a:pt x="315347" y="72218"/>
                      <a:pt x="230193" y="37262"/>
                      <a:pt x="145230" y="1733"/>
                    </a:cubicBezTo>
                    <a:cubicBezTo>
                      <a:pt x="137420" y="-1505"/>
                      <a:pt x="132848" y="-172"/>
                      <a:pt x="127228" y="5448"/>
                    </a:cubicBezTo>
                    <a:cubicBezTo>
                      <a:pt x="94271" y="38119"/>
                      <a:pt x="61315" y="70694"/>
                      <a:pt x="27596" y="102508"/>
                    </a:cubicBezTo>
                    <a:cubicBezTo>
                      <a:pt x="19500" y="110223"/>
                      <a:pt x="12928" y="120796"/>
                      <a:pt x="641" y="123272"/>
                    </a:cubicBezTo>
                    <a:cubicBezTo>
                      <a:pt x="-312" y="124987"/>
                      <a:pt x="-216" y="126606"/>
                      <a:pt x="1022" y="128130"/>
                    </a:cubicBezTo>
                    <a:cubicBezTo>
                      <a:pt x="2260" y="129464"/>
                      <a:pt x="3594" y="130511"/>
                      <a:pt x="5213" y="131369"/>
                    </a:cubicBezTo>
                    <a:cubicBezTo>
                      <a:pt x="95795" y="171564"/>
                      <a:pt x="188474" y="206711"/>
                      <a:pt x="282390" y="247383"/>
                    </a:cubicBezTo>
                    <a:cubicBezTo>
                      <a:pt x="187426" y="285483"/>
                      <a:pt x="97319" y="323583"/>
                      <a:pt x="6642" y="360635"/>
                    </a:cubicBezTo>
                    <a:cubicBezTo>
                      <a:pt x="5118" y="361493"/>
                      <a:pt x="3974" y="362826"/>
                      <a:pt x="3213" y="364445"/>
                    </a:cubicBezTo>
                    <a:cubicBezTo>
                      <a:pt x="2927" y="367112"/>
                      <a:pt x="3689" y="369589"/>
                      <a:pt x="4927" y="371875"/>
                    </a:cubicBezTo>
                    <a:cubicBezTo>
                      <a:pt x="10356" y="379114"/>
                      <a:pt x="18643" y="383781"/>
                      <a:pt x="22929" y="391973"/>
                    </a:cubicBezTo>
                    <a:cubicBezTo>
                      <a:pt x="56743" y="422834"/>
                      <a:pt x="88366" y="455981"/>
                      <a:pt x="121037" y="487985"/>
                    </a:cubicBezTo>
                    <a:cubicBezTo>
                      <a:pt x="130657" y="497414"/>
                      <a:pt x="141325" y="497319"/>
                      <a:pt x="153136" y="492557"/>
                    </a:cubicBezTo>
                    <a:cubicBezTo>
                      <a:pt x="180092" y="481793"/>
                      <a:pt x="206762" y="470459"/>
                      <a:pt x="233527" y="459314"/>
                    </a:cubicBezTo>
                    <a:cubicBezTo>
                      <a:pt x="251148" y="451980"/>
                      <a:pt x="376211" y="395021"/>
                      <a:pt x="409644" y="381876"/>
                    </a:cubicBezTo>
                    <a:cubicBezTo>
                      <a:pt x="422979" y="376733"/>
                      <a:pt x="423741" y="372351"/>
                      <a:pt x="413264" y="362445"/>
                    </a:cubicBezTo>
                    <a:close/>
                  </a:path>
                </a:pathLst>
              </a:custGeom>
              <a:solidFill>
                <a:srgbClr val="F8C0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7" name="Freeform: Shape 9">
                <a:extLst>
                  <a:ext uri="{FF2B5EF4-FFF2-40B4-BE49-F238E27FC236}">
                    <a16:creationId xmlns:a16="http://schemas.microsoft.com/office/drawing/2014/main" id="{36B5EA49-0BFF-4051-8B72-6AD4679CE848}"/>
                  </a:ext>
                </a:extLst>
              </p:cNvPr>
              <p:cNvSpPr/>
              <p:nvPr/>
            </p:nvSpPr>
            <p:spPr>
              <a:xfrm>
                <a:off x="5808484" y="3597500"/>
                <a:ext cx="296850" cy="366352"/>
              </a:xfrm>
              <a:custGeom>
                <a:avLst/>
                <a:gdLst>
                  <a:gd name="connsiteX0" fmla="*/ 291231 w 296850"/>
                  <a:gd name="connsiteY0" fmla="*/ 854 h 366352"/>
                  <a:gd name="connsiteX1" fmla="*/ 294660 w 296850"/>
                  <a:gd name="connsiteY1" fmla="*/ 7807 h 366352"/>
                  <a:gd name="connsiteX2" fmla="*/ 296755 w 296850"/>
                  <a:gd name="connsiteY2" fmla="*/ 68481 h 366352"/>
                  <a:gd name="connsiteX3" fmla="*/ 296850 w 296850"/>
                  <a:gd name="connsiteY3" fmla="*/ 346802 h 366352"/>
                  <a:gd name="connsiteX4" fmla="*/ 295517 w 296850"/>
                  <a:gd name="connsiteY4" fmla="*/ 364137 h 366352"/>
                  <a:gd name="connsiteX5" fmla="*/ 282753 w 296850"/>
                  <a:gd name="connsiteY5" fmla="*/ 363566 h 366352"/>
                  <a:gd name="connsiteX6" fmla="*/ 5385 w 296850"/>
                  <a:gd name="connsiteY6" fmla="*/ 248504 h 366352"/>
                  <a:gd name="connsiteX7" fmla="*/ 337 w 296850"/>
                  <a:gd name="connsiteY7" fmla="*/ 229454 h 366352"/>
                  <a:gd name="connsiteX8" fmla="*/ 242 w 296850"/>
                  <a:gd name="connsiteY8" fmla="*/ 107724 h 366352"/>
                  <a:gd name="connsiteX9" fmla="*/ 10053 w 296850"/>
                  <a:gd name="connsiteY9" fmla="*/ 99152 h 366352"/>
                  <a:gd name="connsiteX10" fmla="*/ 25007 w 296850"/>
                  <a:gd name="connsiteY10" fmla="*/ 103438 h 366352"/>
                  <a:gd name="connsiteX11" fmla="*/ 145689 w 296850"/>
                  <a:gd name="connsiteY11" fmla="*/ 152873 h 366352"/>
                  <a:gd name="connsiteX12" fmla="*/ 180550 w 296850"/>
                  <a:gd name="connsiteY12" fmla="*/ 147253 h 366352"/>
                  <a:gd name="connsiteX13" fmla="*/ 270276 w 296850"/>
                  <a:gd name="connsiteY13" fmla="*/ 25428 h 366352"/>
                  <a:gd name="connsiteX14" fmla="*/ 274276 w 296850"/>
                  <a:gd name="connsiteY14" fmla="*/ 17713 h 366352"/>
                  <a:gd name="connsiteX15" fmla="*/ 286659 w 296850"/>
                  <a:gd name="connsiteY15" fmla="*/ 187 h 366352"/>
                  <a:gd name="connsiteX16" fmla="*/ 291231 w 296850"/>
                  <a:gd name="connsiteY16" fmla="*/ 854 h 36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6850" h="366352">
                    <a:moveTo>
                      <a:pt x="291231" y="854"/>
                    </a:moveTo>
                    <a:cubicBezTo>
                      <a:pt x="292374" y="3140"/>
                      <a:pt x="293517" y="5521"/>
                      <a:pt x="294660" y="7807"/>
                    </a:cubicBezTo>
                    <a:cubicBezTo>
                      <a:pt x="296755" y="28000"/>
                      <a:pt x="296755" y="48193"/>
                      <a:pt x="296755" y="68481"/>
                    </a:cubicBezTo>
                    <a:cubicBezTo>
                      <a:pt x="296755" y="161255"/>
                      <a:pt x="296660" y="254028"/>
                      <a:pt x="296850" y="346802"/>
                    </a:cubicBezTo>
                    <a:cubicBezTo>
                      <a:pt x="296850" y="352612"/>
                      <a:pt x="296565" y="358327"/>
                      <a:pt x="295517" y="364137"/>
                    </a:cubicBezTo>
                    <a:cubicBezTo>
                      <a:pt x="291040" y="368614"/>
                      <a:pt x="286659" y="365185"/>
                      <a:pt x="282753" y="363566"/>
                    </a:cubicBezTo>
                    <a:cubicBezTo>
                      <a:pt x="190266" y="325275"/>
                      <a:pt x="97873" y="286890"/>
                      <a:pt x="5385" y="248504"/>
                    </a:cubicBezTo>
                    <a:cubicBezTo>
                      <a:pt x="-1949" y="243646"/>
                      <a:pt x="337" y="236121"/>
                      <a:pt x="337" y="229454"/>
                    </a:cubicBezTo>
                    <a:cubicBezTo>
                      <a:pt x="147" y="188877"/>
                      <a:pt x="337" y="148301"/>
                      <a:pt x="242" y="107724"/>
                    </a:cubicBezTo>
                    <a:cubicBezTo>
                      <a:pt x="-330" y="100485"/>
                      <a:pt x="4052" y="98771"/>
                      <a:pt x="10053" y="99152"/>
                    </a:cubicBezTo>
                    <a:cubicBezTo>
                      <a:pt x="15291" y="99533"/>
                      <a:pt x="20244" y="101438"/>
                      <a:pt x="25007" y="103438"/>
                    </a:cubicBezTo>
                    <a:cubicBezTo>
                      <a:pt x="64917" y="120583"/>
                      <a:pt x="106160" y="134680"/>
                      <a:pt x="145689" y="152873"/>
                    </a:cubicBezTo>
                    <a:cubicBezTo>
                      <a:pt x="164643" y="161636"/>
                      <a:pt x="170549" y="160874"/>
                      <a:pt x="180550" y="147253"/>
                    </a:cubicBezTo>
                    <a:cubicBezTo>
                      <a:pt x="210363" y="106581"/>
                      <a:pt x="239605" y="65529"/>
                      <a:pt x="270276" y="25428"/>
                    </a:cubicBezTo>
                    <a:cubicBezTo>
                      <a:pt x="272085" y="23142"/>
                      <a:pt x="273228" y="20475"/>
                      <a:pt x="274276" y="17713"/>
                    </a:cubicBezTo>
                    <a:cubicBezTo>
                      <a:pt x="277038" y="10855"/>
                      <a:pt x="281420" y="5235"/>
                      <a:pt x="286659" y="187"/>
                    </a:cubicBezTo>
                    <a:cubicBezTo>
                      <a:pt x="288278" y="-194"/>
                      <a:pt x="289802" y="-3"/>
                      <a:pt x="291231" y="854"/>
                    </a:cubicBezTo>
                    <a:close/>
                  </a:path>
                </a:pathLst>
              </a:custGeom>
              <a:solidFill>
                <a:srgbClr val="FAAF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8" name="Freeform: Shape 10">
                <a:extLst>
                  <a:ext uri="{FF2B5EF4-FFF2-40B4-BE49-F238E27FC236}">
                    <a16:creationId xmlns:a16="http://schemas.microsoft.com/office/drawing/2014/main" id="{DEAB53CA-BE72-4B55-B120-22E750660741}"/>
                  </a:ext>
                </a:extLst>
              </p:cNvPr>
              <p:cNvSpPr/>
              <p:nvPr/>
            </p:nvSpPr>
            <p:spPr>
              <a:xfrm>
                <a:off x="5680470" y="3479128"/>
                <a:ext cx="415827" cy="249481"/>
              </a:xfrm>
              <a:custGeom>
                <a:avLst/>
                <a:gdLst>
                  <a:gd name="connsiteX0" fmla="*/ 403052 w 415827"/>
                  <a:gd name="connsiteY0" fmla="*/ 110939 h 249481"/>
                  <a:gd name="connsiteX1" fmla="*/ 137209 w 415827"/>
                  <a:gd name="connsiteY1" fmla="*/ 1497 h 249481"/>
                  <a:gd name="connsiteX2" fmla="*/ 126827 w 415827"/>
                  <a:gd name="connsiteY2" fmla="*/ 735 h 249481"/>
                  <a:gd name="connsiteX3" fmla="*/ 109586 w 415827"/>
                  <a:gd name="connsiteY3" fmla="*/ 19975 h 249481"/>
                  <a:gd name="connsiteX4" fmla="*/ 7193 w 415827"/>
                  <a:gd name="connsiteY4" fmla="*/ 118749 h 249481"/>
                  <a:gd name="connsiteX5" fmla="*/ 10241 w 415827"/>
                  <a:gd name="connsiteY5" fmla="*/ 136942 h 249481"/>
                  <a:gd name="connsiteX6" fmla="*/ 111491 w 415827"/>
                  <a:gd name="connsiteY6" fmla="*/ 177804 h 249481"/>
                  <a:gd name="connsiteX7" fmla="*/ 121588 w 415827"/>
                  <a:gd name="connsiteY7" fmla="*/ 183805 h 249481"/>
                  <a:gd name="connsiteX8" fmla="*/ 123302 w 415827"/>
                  <a:gd name="connsiteY8" fmla="*/ 184377 h 249481"/>
                  <a:gd name="connsiteX9" fmla="*/ 138542 w 415827"/>
                  <a:gd name="connsiteY9" fmla="*/ 191616 h 249481"/>
                  <a:gd name="connsiteX10" fmla="*/ 142067 w 415827"/>
                  <a:gd name="connsiteY10" fmla="*/ 194378 h 249481"/>
                  <a:gd name="connsiteX11" fmla="*/ 142924 w 415827"/>
                  <a:gd name="connsiteY11" fmla="*/ 195807 h 249481"/>
                  <a:gd name="connsiteX12" fmla="*/ 146448 w 415827"/>
                  <a:gd name="connsiteY12" fmla="*/ 197331 h 249481"/>
                  <a:gd name="connsiteX13" fmla="*/ 244270 w 415827"/>
                  <a:gd name="connsiteY13" fmla="*/ 238479 h 249481"/>
                  <a:gd name="connsiteX14" fmla="*/ 315612 w 415827"/>
                  <a:gd name="connsiteY14" fmla="*/ 228192 h 249481"/>
                  <a:gd name="connsiteX15" fmla="*/ 322280 w 415827"/>
                  <a:gd name="connsiteY15" fmla="*/ 222667 h 249481"/>
                  <a:gd name="connsiteX16" fmla="*/ 405433 w 415827"/>
                  <a:gd name="connsiteY16" fmla="*/ 136371 h 249481"/>
                  <a:gd name="connsiteX17" fmla="*/ 415815 w 415827"/>
                  <a:gd name="connsiteY17" fmla="*/ 119226 h 249481"/>
                  <a:gd name="connsiteX18" fmla="*/ 403052 w 415827"/>
                  <a:gd name="connsiteY18" fmla="*/ 110939 h 249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5827" h="249481">
                    <a:moveTo>
                      <a:pt x="403052" y="110939"/>
                    </a:moveTo>
                    <a:cubicBezTo>
                      <a:pt x="314183" y="75030"/>
                      <a:pt x="225696" y="38168"/>
                      <a:pt x="137209" y="1497"/>
                    </a:cubicBezTo>
                    <a:cubicBezTo>
                      <a:pt x="133780" y="354"/>
                      <a:pt x="130446" y="-789"/>
                      <a:pt x="126827" y="735"/>
                    </a:cubicBezTo>
                    <a:cubicBezTo>
                      <a:pt x="123017" y="8831"/>
                      <a:pt x="115778" y="13974"/>
                      <a:pt x="109586" y="19975"/>
                    </a:cubicBezTo>
                    <a:cubicBezTo>
                      <a:pt x="75582" y="53027"/>
                      <a:pt x="41578" y="86079"/>
                      <a:pt x="7193" y="118749"/>
                    </a:cubicBezTo>
                    <a:cubicBezTo>
                      <a:pt x="-1666" y="127227"/>
                      <a:pt x="-4142" y="131513"/>
                      <a:pt x="10241" y="136942"/>
                    </a:cubicBezTo>
                    <a:cubicBezTo>
                      <a:pt x="44245" y="149801"/>
                      <a:pt x="77487" y="164755"/>
                      <a:pt x="111491" y="177804"/>
                    </a:cubicBezTo>
                    <a:cubicBezTo>
                      <a:pt x="115873" y="179519"/>
                      <a:pt x="119207" y="181424"/>
                      <a:pt x="121588" y="183805"/>
                    </a:cubicBezTo>
                    <a:cubicBezTo>
                      <a:pt x="122159" y="183900"/>
                      <a:pt x="122731" y="184091"/>
                      <a:pt x="123302" y="184377"/>
                    </a:cubicBezTo>
                    <a:cubicBezTo>
                      <a:pt x="128351" y="186853"/>
                      <a:pt x="133589" y="188853"/>
                      <a:pt x="138542" y="191616"/>
                    </a:cubicBezTo>
                    <a:cubicBezTo>
                      <a:pt x="139971" y="192187"/>
                      <a:pt x="141114" y="193140"/>
                      <a:pt x="142067" y="194378"/>
                    </a:cubicBezTo>
                    <a:cubicBezTo>
                      <a:pt x="142352" y="194854"/>
                      <a:pt x="142638" y="195330"/>
                      <a:pt x="142924" y="195807"/>
                    </a:cubicBezTo>
                    <a:cubicBezTo>
                      <a:pt x="144162" y="196283"/>
                      <a:pt x="145305" y="196854"/>
                      <a:pt x="146448" y="197331"/>
                    </a:cubicBezTo>
                    <a:cubicBezTo>
                      <a:pt x="178643" y="212190"/>
                      <a:pt x="212647" y="222572"/>
                      <a:pt x="244270" y="238479"/>
                    </a:cubicBezTo>
                    <a:cubicBezTo>
                      <a:pt x="270654" y="251718"/>
                      <a:pt x="295514" y="257910"/>
                      <a:pt x="315612" y="228192"/>
                    </a:cubicBezTo>
                    <a:cubicBezTo>
                      <a:pt x="317136" y="225906"/>
                      <a:pt x="320184" y="224667"/>
                      <a:pt x="322280" y="222667"/>
                    </a:cubicBezTo>
                    <a:cubicBezTo>
                      <a:pt x="351426" y="195330"/>
                      <a:pt x="381049" y="168375"/>
                      <a:pt x="405433" y="136371"/>
                    </a:cubicBezTo>
                    <a:cubicBezTo>
                      <a:pt x="407909" y="130084"/>
                      <a:pt x="416196" y="127322"/>
                      <a:pt x="415815" y="119226"/>
                    </a:cubicBezTo>
                    <a:cubicBezTo>
                      <a:pt x="412958" y="114273"/>
                      <a:pt x="407814" y="112844"/>
                      <a:pt x="403052" y="110939"/>
                    </a:cubicBezTo>
                    <a:close/>
                  </a:path>
                </a:pathLst>
              </a:custGeom>
              <a:solidFill>
                <a:srgbClr val="F8C0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9" name="Freeform: Shape 11">
                <a:extLst>
                  <a:ext uri="{FF2B5EF4-FFF2-40B4-BE49-F238E27FC236}">
                    <a16:creationId xmlns:a16="http://schemas.microsoft.com/office/drawing/2014/main" id="{85DB1220-55BE-45DC-81C4-C4C793AE17E5}"/>
                  </a:ext>
                </a:extLst>
              </p:cNvPr>
              <p:cNvSpPr/>
              <p:nvPr/>
            </p:nvSpPr>
            <p:spPr>
              <a:xfrm>
                <a:off x="5676900" y="3236097"/>
                <a:ext cx="419278" cy="247099"/>
              </a:xfrm>
              <a:custGeom>
                <a:avLst/>
                <a:gdLst>
                  <a:gd name="connsiteX0" fmla="*/ 137160 w 419278"/>
                  <a:gd name="connsiteY0" fmla="*/ 247100 h 247099"/>
                  <a:gd name="connsiteX1" fmla="*/ 130397 w 419278"/>
                  <a:gd name="connsiteY1" fmla="*/ 243671 h 247099"/>
                  <a:gd name="connsiteX2" fmla="*/ 0 w 419278"/>
                  <a:gd name="connsiteY2" fmla="*/ 117274 h 247099"/>
                  <a:gd name="connsiteX3" fmla="*/ 87344 w 419278"/>
                  <a:gd name="connsiteY3" fmla="*/ 80603 h 247099"/>
                  <a:gd name="connsiteX4" fmla="*/ 275082 w 419278"/>
                  <a:gd name="connsiteY4" fmla="*/ 2688 h 247099"/>
                  <a:gd name="connsiteX5" fmla="*/ 302133 w 419278"/>
                  <a:gd name="connsiteY5" fmla="*/ 7927 h 247099"/>
                  <a:gd name="connsiteX6" fmla="*/ 419100 w 419278"/>
                  <a:gd name="connsiteY6" fmla="*/ 122132 h 247099"/>
                  <a:gd name="connsiteX7" fmla="*/ 419195 w 419278"/>
                  <a:gd name="connsiteY7" fmla="*/ 125465 h 247099"/>
                  <a:gd name="connsiteX8" fmla="*/ 409670 w 419278"/>
                  <a:gd name="connsiteY8" fmla="*/ 135848 h 247099"/>
                  <a:gd name="connsiteX9" fmla="*/ 246412 w 419278"/>
                  <a:gd name="connsiteY9" fmla="*/ 203380 h 247099"/>
                  <a:gd name="connsiteX10" fmla="*/ 158496 w 419278"/>
                  <a:gd name="connsiteY10" fmla="*/ 240242 h 247099"/>
                  <a:gd name="connsiteX11" fmla="*/ 137160 w 419278"/>
                  <a:gd name="connsiteY11" fmla="*/ 247100 h 247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278" h="247099">
                    <a:moveTo>
                      <a:pt x="137160" y="247100"/>
                    </a:moveTo>
                    <a:cubicBezTo>
                      <a:pt x="134874" y="245957"/>
                      <a:pt x="132683" y="244814"/>
                      <a:pt x="130397" y="243671"/>
                    </a:cubicBezTo>
                    <a:cubicBezTo>
                      <a:pt x="87630" y="202237"/>
                      <a:pt x="44768" y="160708"/>
                      <a:pt x="0" y="117274"/>
                    </a:cubicBezTo>
                    <a:cubicBezTo>
                      <a:pt x="30385" y="104510"/>
                      <a:pt x="58865" y="92414"/>
                      <a:pt x="87344" y="80603"/>
                    </a:cubicBezTo>
                    <a:cubicBezTo>
                      <a:pt x="149924" y="54695"/>
                      <a:pt x="212789" y="29168"/>
                      <a:pt x="275082" y="2688"/>
                    </a:cubicBezTo>
                    <a:cubicBezTo>
                      <a:pt x="286607" y="-2170"/>
                      <a:pt x="293656" y="-455"/>
                      <a:pt x="302133" y="7927"/>
                    </a:cubicBezTo>
                    <a:cubicBezTo>
                      <a:pt x="340805" y="46313"/>
                      <a:pt x="380048" y="84127"/>
                      <a:pt x="419100" y="122132"/>
                    </a:cubicBezTo>
                    <a:cubicBezTo>
                      <a:pt x="419100" y="123275"/>
                      <a:pt x="419100" y="124322"/>
                      <a:pt x="419195" y="125465"/>
                    </a:cubicBezTo>
                    <a:cubicBezTo>
                      <a:pt x="420053" y="132609"/>
                      <a:pt x="414147" y="133943"/>
                      <a:pt x="409670" y="135848"/>
                    </a:cubicBezTo>
                    <a:cubicBezTo>
                      <a:pt x="355378" y="158708"/>
                      <a:pt x="301276" y="182139"/>
                      <a:pt x="246412" y="203380"/>
                    </a:cubicBezTo>
                    <a:cubicBezTo>
                      <a:pt x="216789" y="214810"/>
                      <a:pt x="188119" y="228621"/>
                      <a:pt x="158496" y="240242"/>
                    </a:cubicBezTo>
                    <a:cubicBezTo>
                      <a:pt x="151543" y="242909"/>
                      <a:pt x="144494" y="245385"/>
                      <a:pt x="137160" y="247100"/>
                    </a:cubicBezTo>
                    <a:close/>
                  </a:path>
                </a:pathLst>
              </a:custGeom>
              <a:solidFill>
                <a:srgbClr val="F6A2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0" name="Freeform: Shape 12">
                <a:extLst>
                  <a:ext uri="{FF2B5EF4-FFF2-40B4-BE49-F238E27FC236}">
                    <a16:creationId xmlns:a16="http://schemas.microsoft.com/office/drawing/2014/main" id="{457B2580-3AC5-42F9-BF7D-FC328A48E026}"/>
                  </a:ext>
                </a:extLst>
              </p:cNvPr>
              <p:cNvSpPr/>
              <p:nvPr/>
            </p:nvSpPr>
            <p:spPr>
              <a:xfrm>
                <a:off x="6098246" y="3605402"/>
                <a:ext cx="291281" cy="356235"/>
              </a:xfrm>
              <a:custGeom>
                <a:avLst/>
                <a:gdLst>
                  <a:gd name="connsiteX0" fmla="*/ 5755 w 291281"/>
                  <a:gd name="connsiteY0" fmla="*/ 356235 h 356235"/>
                  <a:gd name="connsiteX1" fmla="*/ 1468 w 291281"/>
                  <a:gd name="connsiteY1" fmla="*/ 336899 h 356235"/>
                  <a:gd name="connsiteX2" fmla="*/ 1468 w 291281"/>
                  <a:gd name="connsiteY2" fmla="*/ 38386 h 356235"/>
                  <a:gd name="connsiteX3" fmla="*/ 4802 w 291281"/>
                  <a:gd name="connsiteY3" fmla="*/ 0 h 356235"/>
                  <a:gd name="connsiteX4" fmla="*/ 22138 w 291281"/>
                  <a:gd name="connsiteY4" fmla="*/ 17526 h 356235"/>
                  <a:gd name="connsiteX5" fmla="*/ 52713 w 291281"/>
                  <a:gd name="connsiteY5" fmla="*/ 60484 h 356235"/>
                  <a:gd name="connsiteX6" fmla="*/ 108720 w 291281"/>
                  <a:gd name="connsiteY6" fmla="*/ 137922 h 356235"/>
                  <a:gd name="connsiteX7" fmla="*/ 139390 w 291281"/>
                  <a:gd name="connsiteY7" fmla="*/ 147161 h 356235"/>
                  <a:gd name="connsiteX8" fmla="*/ 263216 w 291281"/>
                  <a:gd name="connsiteY8" fmla="*/ 96488 h 356235"/>
                  <a:gd name="connsiteX9" fmla="*/ 289790 w 291281"/>
                  <a:gd name="connsiteY9" fmla="*/ 93345 h 356235"/>
                  <a:gd name="connsiteX10" fmla="*/ 291219 w 291281"/>
                  <a:gd name="connsiteY10" fmla="*/ 188595 h 356235"/>
                  <a:gd name="connsiteX11" fmla="*/ 245118 w 291281"/>
                  <a:gd name="connsiteY11" fmla="*/ 258223 h 356235"/>
                  <a:gd name="connsiteX12" fmla="*/ 5755 w 291281"/>
                  <a:gd name="connsiteY12" fmla="*/ 356235 h 356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1281" h="356235">
                    <a:moveTo>
                      <a:pt x="5755" y="356235"/>
                    </a:moveTo>
                    <a:cubicBezTo>
                      <a:pt x="-1103" y="350996"/>
                      <a:pt x="1468" y="343472"/>
                      <a:pt x="1468" y="336899"/>
                    </a:cubicBezTo>
                    <a:cubicBezTo>
                      <a:pt x="1278" y="237363"/>
                      <a:pt x="1278" y="137922"/>
                      <a:pt x="1468" y="38386"/>
                    </a:cubicBezTo>
                    <a:cubicBezTo>
                      <a:pt x="1468" y="25527"/>
                      <a:pt x="-3485" y="12097"/>
                      <a:pt x="4802" y="0"/>
                    </a:cubicBezTo>
                    <a:cubicBezTo>
                      <a:pt x="10422" y="6001"/>
                      <a:pt x="18709" y="9430"/>
                      <a:pt x="22138" y="17526"/>
                    </a:cubicBezTo>
                    <a:cubicBezTo>
                      <a:pt x="28424" y="34671"/>
                      <a:pt x="42616" y="46101"/>
                      <a:pt x="52713" y="60484"/>
                    </a:cubicBezTo>
                    <a:cubicBezTo>
                      <a:pt x="70906" y="86582"/>
                      <a:pt x="90622" y="111728"/>
                      <a:pt x="108720" y="137922"/>
                    </a:cubicBezTo>
                    <a:cubicBezTo>
                      <a:pt x="117292" y="150400"/>
                      <a:pt x="125865" y="152972"/>
                      <a:pt x="139390" y="147161"/>
                    </a:cubicBezTo>
                    <a:cubicBezTo>
                      <a:pt x="180348" y="129635"/>
                      <a:pt x="222258" y="114205"/>
                      <a:pt x="263216" y="96488"/>
                    </a:cubicBezTo>
                    <a:cubicBezTo>
                      <a:pt x="271121" y="93059"/>
                      <a:pt x="279789" y="83725"/>
                      <a:pt x="289790" y="93345"/>
                    </a:cubicBezTo>
                    <a:cubicBezTo>
                      <a:pt x="290266" y="125063"/>
                      <a:pt x="290743" y="156877"/>
                      <a:pt x="291219" y="188595"/>
                    </a:cubicBezTo>
                    <a:cubicBezTo>
                      <a:pt x="291600" y="238792"/>
                      <a:pt x="291695" y="238982"/>
                      <a:pt x="245118" y="258223"/>
                    </a:cubicBezTo>
                    <a:cubicBezTo>
                      <a:pt x="165394" y="291084"/>
                      <a:pt x="85574" y="323660"/>
                      <a:pt x="5755" y="356235"/>
                    </a:cubicBezTo>
                    <a:close/>
                  </a:path>
                </a:pathLst>
              </a:custGeom>
              <a:solidFill>
                <a:srgbClr val="E895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1" name="Freeform: Shape 13">
                <a:extLst>
                  <a:ext uri="{FF2B5EF4-FFF2-40B4-BE49-F238E27FC236}">
                    <a16:creationId xmlns:a16="http://schemas.microsoft.com/office/drawing/2014/main" id="{6EDAC78F-3797-4A94-B871-74959FA2776A}"/>
                  </a:ext>
                </a:extLst>
              </p:cNvPr>
              <p:cNvSpPr/>
              <p:nvPr/>
            </p:nvSpPr>
            <p:spPr>
              <a:xfrm>
                <a:off x="5814059" y="3361467"/>
                <a:ext cx="291250" cy="236982"/>
              </a:xfrm>
              <a:custGeom>
                <a:avLst/>
                <a:gdLst>
                  <a:gd name="connsiteX0" fmla="*/ 0 w 291250"/>
                  <a:gd name="connsiteY0" fmla="*/ 121729 h 236982"/>
                  <a:gd name="connsiteX1" fmla="*/ 65246 w 291250"/>
                  <a:gd name="connsiteY1" fmla="*/ 91440 h 236982"/>
                  <a:gd name="connsiteX2" fmla="*/ 252222 w 291250"/>
                  <a:gd name="connsiteY2" fmla="*/ 13049 h 236982"/>
                  <a:gd name="connsiteX3" fmla="*/ 282035 w 291250"/>
                  <a:gd name="connsiteY3" fmla="*/ 0 h 236982"/>
                  <a:gd name="connsiteX4" fmla="*/ 285179 w 291250"/>
                  <a:gd name="connsiteY4" fmla="*/ 286 h 236982"/>
                  <a:gd name="connsiteX5" fmla="*/ 291084 w 291250"/>
                  <a:gd name="connsiteY5" fmla="*/ 19717 h 236982"/>
                  <a:gd name="connsiteX6" fmla="*/ 290989 w 291250"/>
                  <a:gd name="connsiteY6" fmla="*/ 218980 h 236982"/>
                  <a:gd name="connsiteX7" fmla="*/ 285464 w 291250"/>
                  <a:gd name="connsiteY7" fmla="*/ 236791 h 236982"/>
                  <a:gd name="connsiteX8" fmla="*/ 285464 w 291250"/>
                  <a:gd name="connsiteY8" fmla="*/ 236791 h 236982"/>
                  <a:gd name="connsiteX9" fmla="*/ 281845 w 291250"/>
                  <a:gd name="connsiteY9" fmla="*/ 236982 h 236982"/>
                  <a:gd name="connsiteX10" fmla="*/ 111538 w 291250"/>
                  <a:gd name="connsiteY10" fmla="*/ 168878 h 236982"/>
                  <a:gd name="connsiteX11" fmla="*/ 0 w 291250"/>
                  <a:gd name="connsiteY11" fmla="*/ 121729 h 236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1250" h="236982">
                    <a:moveTo>
                      <a:pt x="0" y="121729"/>
                    </a:moveTo>
                    <a:cubicBezTo>
                      <a:pt x="19526" y="106871"/>
                      <a:pt x="43244" y="101060"/>
                      <a:pt x="65246" y="91440"/>
                    </a:cubicBezTo>
                    <a:cubicBezTo>
                      <a:pt x="127254" y="64484"/>
                      <a:pt x="191072" y="42005"/>
                      <a:pt x="252222" y="13049"/>
                    </a:cubicBezTo>
                    <a:cubicBezTo>
                      <a:pt x="262033" y="8382"/>
                      <a:pt x="273939" y="8477"/>
                      <a:pt x="282035" y="0"/>
                    </a:cubicBezTo>
                    <a:cubicBezTo>
                      <a:pt x="283083" y="95"/>
                      <a:pt x="284131" y="191"/>
                      <a:pt x="285179" y="286"/>
                    </a:cubicBezTo>
                    <a:cubicBezTo>
                      <a:pt x="289846" y="5905"/>
                      <a:pt x="291084" y="12668"/>
                      <a:pt x="291084" y="19717"/>
                    </a:cubicBezTo>
                    <a:cubicBezTo>
                      <a:pt x="291275" y="86106"/>
                      <a:pt x="291370" y="152591"/>
                      <a:pt x="290989" y="218980"/>
                    </a:cubicBezTo>
                    <a:cubicBezTo>
                      <a:pt x="290989" y="225362"/>
                      <a:pt x="290132" y="231743"/>
                      <a:pt x="285464" y="236791"/>
                    </a:cubicBezTo>
                    <a:cubicBezTo>
                      <a:pt x="285464" y="236791"/>
                      <a:pt x="285464" y="236791"/>
                      <a:pt x="285464" y="236791"/>
                    </a:cubicBezTo>
                    <a:cubicBezTo>
                      <a:pt x="284226" y="236887"/>
                      <a:pt x="283083" y="236887"/>
                      <a:pt x="281845" y="236982"/>
                    </a:cubicBezTo>
                    <a:cubicBezTo>
                      <a:pt x="223838" y="217456"/>
                      <a:pt x="168497" y="191262"/>
                      <a:pt x="111538" y="168878"/>
                    </a:cubicBezTo>
                    <a:cubicBezTo>
                      <a:pt x="74105" y="154210"/>
                      <a:pt x="37243" y="137541"/>
                      <a:pt x="0" y="121729"/>
                    </a:cubicBezTo>
                    <a:close/>
                  </a:path>
                </a:pathLst>
              </a:custGeom>
              <a:solidFill>
                <a:srgbClr val="E895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2" name="Freeform: Shape 14">
                <a:extLst>
                  <a:ext uri="{FF2B5EF4-FFF2-40B4-BE49-F238E27FC236}">
                    <a16:creationId xmlns:a16="http://schemas.microsoft.com/office/drawing/2014/main" id="{C67490B8-6C1A-438F-AA29-23542A5AF768}"/>
                  </a:ext>
                </a:extLst>
              </p:cNvPr>
              <p:cNvSpPr/>
              <p:nvPr/>
            </p:nvSpPr>
            <p:spPr>
              <a:xfrm>
                <a:off x="6099333" y="3361848"/>
                <a:ext cx="285750" cy="236566"/>
              </a:xfrm>
              <a:custGeom>
                <a:avLst/>
                <a:gdLst>
                  <a:gd name="connsiteX0" fmla="*/ 381 w 285750"/>
                  <a:gd name="connsiteY0" fmla="*/ 236506 h 236566"/>
                  <a:gd name="connsiteX1" fmla="*/ 0 w 285750"/>
                  <a:gd name="connsiteY1" fmla="*/ 0 h 236566"/>
                  <a:gd name="connsiteX2" fmla="*/ 191834 w 285750"/>
                  <a:gd name="connsiteY2" fmla="*/ 80486 h 236566"/>
                  <a:gd name="connsiteX3" fmla="*/ 260985 w 285750"/>
                  <a:gd name="connsiteY3" fmla="*/ 107918 h 236566"/>
                  <a:gd name="connsiteX4" fmla="*/ 285750 w 285750"/>
                  <a:gd name="connsiteY4" fmla="*/ 119634 h 236566"/>
                  <a:gd name="connsiteX5" fmla="*/ 234029 w 285750"/>
                  <a:gd name="connsiteY5" fmla="*/ 142685 h 236566"/>
                  <a:gd name="connsiteX6" fmla="*/ 108014 w 285750"/>
                  <a:gd name="connsiteY6" fmla="*/ 195739 h 236566"/>
                  <a:gd name="connsiteX7" fmla="*/ 10763 w 285750"/>
                  <a:gd name="connsiteY7" fmla="*/ 235839 h 236566"/>
                  <a:gd name="connsiteX8" fmla="*/ 381 w 285750"/>
                  <a:gd name="connsiteY8" fmla="*/ 236506 h 23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750" h="236566">
                    <a:moveTo>
                      <a:pt x="381" y="236506"/>
                    </a:moveTo>
                    <a:cubicBezTo>
                      <a:pt x="286" y="157639"/>
                      <a:pt x="95" y="78772"/>
                      <a:pt x="0" y="0"/>
                    </a:cubicBezTo>
                    <a:cubicBezTo>
                      <a:pt x="63627" y="27527"/>
                      <a:pt x="128683" y="51721"/>
                      <a:pt x="191834" y="80486"/>
                    </a:cubicBezTo>
                    <a:cubicBezTo>
                      <a:pt x="214408" y="90773"/>
                      <a:pt x="238030" y="98584"/>
                      <a:pt x="260985" y="107918"/>
                    </a:cubicBezTo>
                    <a:cubicBezTo>
                      <a:pt x="268891" y="111157"/>
                      <a:pt x="276511" y="115252"/>
                      <a:pt x="285750" y="119634"/>
                    </a:cubicBezTo>
                    <a:cubicBezTo>
                      <a:pt x="269653" y="132874"/>
                      <a:pt x="250793" y="135350"/>
                      <a:pt x="234029" y="142685"/>
                    </a:cubicBezTo>
                    <a:cubicBezTo>
                      <a:pt x="192215" y="160782"/>
                      <a:pt x="150590" y="179451"/>
                      <a:pt x="108014" y="195739"/>
                    </a:cubicBezTo>
                    <a:cubicBezTo>
                      <a:pt x="75248" y="208312"/>
                      <a:pt x="43244" y="222790"/>
                      <a:pt x="10763" y="235839"/>
                    </a:cubicBezTo>
                    <a:cubicBezTo>
                      <a:pt x="7620" y="237077"/>
                      <a:pt x="3810" y="236315"/>
                      <a:pt x="381" y="236506"/>
                    </a:cubicBezTo>
                    <a:close/>
                  </a:path>
                </a:pathLst>
              </a:custGeom>
              <a:solidFill>
                <a:srgbClr val="FAAF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3" name="Freeform: Shape 15">
                <a:extLst>
                  <a:ext uri="{FF2B5EF4-FFF2-40B4-BE49-F238E27FC236}">
                    <a16:creationId xmlns:a16="http://schemas.microsoft.com/office/drawing/2014/main" id="{03FD8C3A-15F1-4446-BDC6-04F2B1F330ED}"/>
                  </a:ext>
                </a:extLst>
              </p:cNvPr>
              <p:cNvSpPr/>
              <p:nvPr/>
            </p:nvSpPr>
            <p:spPr>
              <a:xfrm>
                <a:off x="6118586" y="3623024"/>
                <a:ext cx="269449" cy="138307"/>
              </a:xfrm>
              <a:custGeom>
                <a:avLst/>
                <a:gdLst>
                  <a:gd name="connsiteX0" fmla="*/ 269450 w 269449"/>
                  <a:gd name="connsiteY0" fmla="*/ 75819 h 138307"/>
                  <a:gd name="connsiteX1" fmla="*/ 216586 w 269449"/>
                  <a:gd name="connsiteY1" fmla="*/ 94869 h 138307"/>
                  <a:gd name="connsiteX2" fmla="*/ 115621 w 269449"/>
                  <a:gd name="connsiteY2" fmla="*/ 135731 h 138307"/>
                  <a:gd name="connsiteX3" fmla="*/ 87046 w 269449"/>
                  <a:gd name="connsiteY3" fmla="*/ 126111 h 138307"/>
                  <a:gd name="connsiteX4" fmla="*/ 9036 w 269449"/>
                  <a:gd name="connsiteY4" fmla="*/ 18383 h 138307"/>
                  <a:gd name="connsiteX5" fmla="*/ 1797 w 269449"/>
                  <a:gd name="connsiteY5" fmla="*/ 0 h 138307"/>
                  <a:gd name="connsiteX6" fmla="*/ 102381 w 269449"/>
                  <a:gd name="connsiteY6" fmla="*/ 98393 h 138307"/>
                  <a:gd name="connsiteX7" fmla="*/ 125908 w 269449"/>
                  <a:gd name="connsiteY7" fmla="*/ 101536 h 138307"/>
                  <a:gd name="connsiteX8" fmla="*/ 250876 w 269449"/>
                  <a:gd name="connsiteY8" fmla="*/ 49625 h 138307"/>
                  <a:gd name="connsiteX9" fmla="*/ 269355 w 269449"/>
                  <a:gd name="connsiteY9" fmla="*/ 44863 h 138307"/>
                  <a:gd name="connsiteX10" fmla="*/ 269450 w 269449"/>
                  <a:gd name="connsiteY10" fmla="*/ 75819 h 13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9449" h="138307">
                    <a:moveTo>
                      <a:pt x="269450" y="75819"/>
                    </a:moveTo>
                    <a:cubicBezTo>
                      <a:pt x="249638" y="75914"/>
                      <a:pt x="234112" y="88392"/>
                      <a:pt x="216586" y="94869"/>
                    </a:cubicBezTo>
                    <a:cubicBezTo>
                      <a:pt x="182582" y="107537"/>
                      <a:pt x="149054" y="121634"/>
                      <a:pt x="115621" y="135731"/>
                    </a:cubicBezTo>
                    <a:cubicBezTo>
                      <a:pt x="102572" y="141256"/>
                      <a:pt x="95238" y="137827"/>
                      <a:pt x="87046" y="126111"/>
                    </a:cubicBezTo>
                    <a:cubicBezTo>
                      <a:pt x="61805" y="89725"/>
                      <a:pt x="34659" y="54578"/>
                      <a:pt x="9036" y="18383"/>
                    </a:cubicBezTo>
                    <a:cubicBezTo>
                      <a:pt x="5512" y="13335"/>
                      <a:pt x="-3918" y="9144"/>
                      <a:pt x="1797" y="0"/>
                    </a:cubicBezTo>
                    <a:cubicBezTo>
                      <a:pt x="35325" y="32766"/>
                      <a:pt x="69044" y="65342"/>
                      <a:pt x="102381" y="98393"/>
                    </a:cubicBezTo>
                    <a:cubicBezTo>
                      <a:pt x="109906" y="105918"/>
                      <a:pt x="117050" y="105251"/>
                      <a:pt x="125908" y="101536"/>
                    </a:cubicBezTo>
                    <a:cubicBezTo>
                      <a:pt x="167437" y="84011"/>
                      <a:pt x="209157" y="66865"/>
                      <a:pt x="250876" y="49625"/>
                    </a:cubicBezTo>
                    <a:cubicBezTo>
                      <a:pt x="256591" y="47244"/>
                      <a:pt x="261925" y="43148"/>
                      <a:pt x="269355" y="44863"/>
                    </a:cubicBezTo>
                    <a:cubicBezTo>
                      <a:pt x="269450" y="55054"/>
                      <a:pt x="269450" y="65437"/>
                      <a:pt x="269450" y="75819"/>
                    </a:cubicBezTo>
                    <a:close/>
                  </a:path>
                </a:pathLst>
              </a:custGeom>
              <a:solidFill>
                <a:srgbClr val="DA77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4" name="Freeform: Shape 16">
                <a:extLst>
                  <a:ext uri="{FF2B5EF4-FFF2-40B4-BE49-F238E27FC236}">
                    <a16:creationId xmlns:a16="http://schemas.microsoft.com/office/drawing/2014/main" id="{3E762FE5-38CC-497C-A034-80E55CDB4E1E}"/>
                  </a:ext>
                </a:extLst>
              </p:cNvPr>
              <p:cNvSpPr/>
              <p:nvPr/>
            </p:nvSpPr>
            <p:spPr>
              <a:xfrm>
                <a:off x="5810916" y="3615689"/>
                <a:ext cx="274701" cy="145800"/>
              </a:xfrm>
              <a:custGeom>
                <a:avLst/>
                <a:gdLst>
                  <a:gd name="connsiteX0" fmla="*/ 0 w 274701"/>
                  <a:gd name="connsiteY0" fmla="*/ 83248 h 145800"/>
                  <a:gd name="connsiteX1" fmla="*/ 0 w 274701"/>
                  <a:gd name="connsiteY1" fmla="*/ 50006 h 145800"/>
                  <a:gd name="connsiteX2" fmla="*/ 101537 w 274701"/>
                  <a:gd name="connsiteY2" fmla="*/ 91250 h 145800"/>
                  <a:gd name="connsiteX3" fmla="*/ 134969 w 274701"/>
                  <a:gd name="connsiteY3" fmla="*/ 105347 h 145800"/>
                  <a:gd name="connsiteX4" fmla="*/ 173546 w 274701"/>
                  <a:gd name="connsiteY4" fmla="*/ 97060 h 145800"/>
                  <a:gd name="connsiteX5" fmla="*/ 274701 w 274701"/>
                  <a:gd name="connsiteY5" fmla="*/ 0 h 145800"/>
                  <a:gd name="connsiteX6" fmla="*/ 235172 w 274701"/>
                  <a:gd name="connsiteY6" fmla="*/ 58483 h 145800"/>
                  <a:gd name="connsiteX7" fmla="*/ 185452 w 274701"/>
                  <a:gd name="connsiteY7" fmla="*/ 126968 h 145800"/>
                  <a:gd name="connsiteX8" fmla="*/ 141351 w 274701"/>
                  <a:gd name="connsiteY8" fmla="*/ 139160 h 145800"/>
                  <a:gd name="connsiteX9" fmla="*/ 14954 w 274701"/>
                  <a:gd name="connsiteY9" fmla="*/ 87154 h 145800"/>
                  <a:gd name="connsiteX10" fmla="*/ 0 w 274701"/>
                  <a:gd name="connsiteY10" fmla="*/ 83248 h 14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4701" h="145800">
                    <a:moveTo>
                      <a:pt x="0" y="83248"/>
                    </a:moveTo>
                    <a:cubicBezTo>
                      <a:pt x="0" y="72962"/>
                      <a:pt x="0" y="62579"/>
                      <a:pt x="0" y="50006"/>
                    </a:cubicBezTo>
                    <a:cubicBezTo>
                      <a:pt x="34671" y="64103"/>
                      <a:pt x="68104" y="77629"/>
                      <a:pt x="101537" y="91250"/>
                    </a:cubicBezTo>
                    <a:cubicBezTo>
                      <a:pt x="112776" y="95822"/>
                      <a:pt x="124778" y="99155"/>
                      <a:pt x="134969" y="105347"/>
                    </a:cubicBezTo>
                    <a:cubicBezTo>
                      <a:pt x="151448" y="115443"/>
                      <a:pt x="161544" y="109061"/>
                      <a:pt x="173546" y="97060"/>
                    </a:cubicBezTo>
                    <a:cubicBezTo>
                      <a:pt x="206502" y="64008"/>
                      <a:pt x="240887" y="32290"/>
                      <a:pt x="274701" y="0"/>
                    </a:cubicBezTo>
                    <a:cubicBezTo>
                      <a:pt x="266224" y="22670"/>
                      <a:pt x="248507" y="39148"/>
                      <a:pt x="235172" y="58483"/>
                    </a:cubicBezTo>
                    <a:cubicBezTo>
                      <a:pt x="219266" y="81725"/>
                      <a:pt x="201740" y="103918"/>
                      <a:pt x="185452" y="126968"/>
                    </a:cubicBezTo>
                    <a:cubicBezTo>
                      <a:pt x="169831" y="149066"/>
                      <a:pt x="166116" y="149733"/>
                      <a:pt x="141351" y="139160"/>
                    </a:cubicBezTo>
                    <a:cubicBezTo>
                      <a:pt x="99441" y="121253"/>
                      <a:pt x="57150" y="104299"/>
                      <a:pt x="14954" y="87154"/>
                    </a:cubicBezTo>
                    <a:cubicBezTo>
                      <a:pt x="10287" y="85344"/>
                      <a:pt x="5048" y="84582"/>
                      <a:pt x="0" y="83248"/>
                    </a:cubicBezTo>
                    <a:close/>
                  </a:path>
                </a:pathLst>
              </a:custGeom>
              <a:solidFill>
                <a:srgbClr val="ED8A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393" name="Freeform: Shape 5">
              <a:extLst>
                <a:ext uri="{FF2B5EF4-FFF2-40B4-BE49-F238E27FC236}">
                  <a16:creationId xmlns:a16="http://schemas.microsoft.com/office/drawing/2014/main" id="{42D9A695-9FD6-44A4-81A3-CE4235B18121}"/>
                </a:ext>
              </a:extLst>
            </p:cNvPr>
            <p:cNvSpPr/>
            <p:nvPr/>
          </p:nvSpPr>
          <p:spPr>
            <a:xfrm>
              <a:off x="5853532" y="2895491"/>
              <a:ext cx="226084" cy="220308"/>
            </a:xfrm>
            <a:custGeom>
              <a:avLst/>
              <a:gdLst>
                <a:gd name="connsiteX0" fmla="*/ 226084 w 226084"/>
                <a:gd name="connsiteY0" fmla="*/ 78023 h 220308"/>
                <a:gd name="connsiteX1" fmla="*/ 180555 w 226084"/>
                <a:gd name="connsiteY1" fmla="*/ 204420 h 220308"/>
                <a:gd name="connsiteX2" fmla="*/ 141788 w 226084"/>
                <a:gd name="connsiteY2" fmla="*/ 218803 h 220308"/>
                <a:gd name="connsiteX3" fmla="*/ 13867 w 226084"/>
                <a:gd name="connsiteY3" fmla="*/ 134316 h 220308"/>
                <a:gd name="connsiteX4" fmla="*/ 532 w 226084"/>
                <a:gd name="connsiteY4" fmla="*/ 87453 h 220308"/>
                <a:gd name="connsiteX5" fmla="*/ 75018 w 226084"/>
                <a:gd name="connsiteY5" fmla="*/ 46972 h 220308"/>
                <a:gd name="connsiteX6" fmla="*/ 88067 w 226084"/>
                <a:gd name="connsiteY6" fmla="*/ 52401 h 220308"/>
                <a:gd name="connsiteX7" fmla="*/ 106736 w 226084"/>
                <a:gd name="connsiteY7" fmla="*/ 45734 h 220308"/>
                <a:gd name="connsiteX8" fmla="*/ 168458 w 226084"/>
                <a:gd name="connsiteY8" fmla="*/ 299 h 220308"/>
                <a:gd name="connsiteX9" fmla="*/ 223513 w 226084"/>
                <a:gd name="connsiteY9" fmla="*/ 58307 h 220308"/>
                <a:gd name="connsiteX10" fmla="*/ 226084 w 226084"/>
                <a:gd name="connsiteY10" fmla="*/ 78023 h 22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084" h="220308">
                  <a:moveTo>
                    <a:pt x="226084" y="78023"/>
                  </a:moveTo>
                  <a:cubicBezTo>
                    <a:pt x="224370" y="128601"/>
                    <a:pt x="207796" y="168511"/>
                    <a:pt x="180555" y="204420"/>
                  </a:cubicBezTo>
                  <a:cubicBezTo>
                    <a:pt x="170554" y="217565"/>
                    <a:pt x="158362" y="223280"/>
                    <a:pt x="141788" y="218803"/>
                  </a:cubicBezTo>
                  <a:cubicBezTo>
                    <a:pt x="89782" y="204801"/>
                    <a:pt x="45681" y="178798"/>
                    <a:pt x="13867" y="134316"/>
                  </a:cubicBezTo>
                  <a:cubicBezTo>
                    <a:pt x="3961" y="120505"/>
                    <a:pt x="-1849" y="104884"/>
                    <a:pt x="532" y="87453"/>
                  </a:cubicBezTo>
                  <a:cubicBezTo>
                    <a:pt x="5295" y="52687"/>
                    <a:pt x="37585" y="35256"/>
                    <a:pt x="75018" y="46972"/>
                  </a:cubicBezTo>
                  <a:cubicBezTo>
                    <a:pt x="79495" y="48401"/>
                    <a:pt x="84257" y="49829"/>
                    <a:pt x="88067" y="52401"/>
                  </a:cubicBezTo>
                  <a:cubicBezTo>
                    <a:pt x="97687" y="58878"/>
                    <a:pt x="102355" y="57354"/>
                    <a:pt x="106736" y="45734"/>
                  </a:cubicBezTo>
                  <a:cubicBezTo>
                    <a:pt x="119690" y="11634"/>
                    <a:pt x="139693" y="-2272"/>
                    <a:pt x="168458" y="299"/>
                  </a:cubicBezTo>
                  <a:cubicBezTo>
                    <a:pt x="193890" y="2490"/>
                    <a:pt x="217703" y="27350"/>
                    <a:pt x="223513" y="58307"/>
                  </a:cubicBezTo>
                  <a:cubicBezTo>
                    <a:pt x="225132" y="66498"/>
                    <a:pt x="225704" y="74785"/>
                    <a:pt x="226084" y="78023"/>
                  </a:cubicBezTo>
                  <a:close/>
                </a:path>
              </a:pathLst>
            </a:custGeom>
            <a:solidFill>
              <a:srgbClr val="E76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4" name="Freeform: Shape 6">
              <a:extLst>
                <a:ext uri="{FF2B5EF4-FFF2-40B4-BE49-F238E27FC236}">
                  <a16:creationId xmlns:a16="http://schemas.microsoft.com/office/drawing/2014/main" id="{96D99A76-2E02-49A7-8E9F-F9C6A1E4B637}"/>
                </a:ext>
              </a:extLst>
            </p:cNvPr>
            <p:cNvSpPr/>
            <p:nvPr/>
          </p:nvSpPr>
          <p:spPr>
            <a:xfrm>
              <a:off x="6122744" y="3145469"/>
              <a:ext cx="197738" cy="193802"/>
            </a:xfrm>
            <a:custGeom>
              <a:avLst/>
              <a:gdLst>
                <a:gd name="connsiteX0" fmla="*/ 197665 w 197738"/>
                <a:gd name="connsiteY0" fmla="*/ 76743 h 193802"/>
                <a:gd name="connsiteX1" fmla="*/ 156040 w 197738"/>
                <a:gd name="connsiteY1" fmla="*/ 152276 h 193802"/>
                <a:gd name="connsiteX2" fmla="*/ 88699 w 197738"/>
                <a:gd name="connsiteY2" fmla="*/ 191043 h 193802"/>
                <a:gd name="connsiteX3" fmla="*/ 60028 w 197738"/>
                <a:gd name="connsiteY3" fmla="*/ 188185 h 193802"/>
                <a:gd name="connsiteX4" fmla="*/ 307 w 197738"/>
                <a:gd name="connsiteY4" fmla="*/ 47120 h 193802"/>
                <a:gd name="connsiteX5" fmla="*/ 35835 w 197738"/>
                <a:gd name="connsiteY5" fmla="*/ 1114 h 193802"/>
                <a:gd name="connsiteX6" fmla="*/ 90223 w 197738"/>
                <a:gd name="connsiteY6" fmla="*/ 26451 h 193802"/>
                <a:gd name="connsiteX7" fmla="*/ 118702 w 197738"/>
                <a:gd name="connsiteY7" fmla="*/ 32166 h 193802"/>
                <a:gd name="connsiteX8" fmla="*/ 173852 w 197738"/>
                <a:gd name="connsiteY8" fmla="*/ 28261 h 193802"/>
                <a:gd name="connsiteX9" fmla="*/ 197665 w 197738"/>
                <a:gd name="connsiteY9" fmla="*/ 76743 h 193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738" h="193802">
                  <a:moveTo>
                    <a:pt x="197665" y="76743"/>
                  </a:moveTo>
                  <a:cubicBezTo>
                    <a:pt x="197093" y="109223"/>
                    <a:pt x="178234" y="131893"/>
                    <a:pt x="156040" y="152276"/>
                  </a:cubicBezTo>
                  <a:cubicBezTo>
                    <a:pt x="136610" y="170088"/>
                    <a:pt x="113845" y="182851"/>
                    <a:pt x="88699" y="191043"/>
                  </a:cubicBezTo>
                  <a:cubicBezTo>
                    <a:pt x="78793" y="194281"/>
                    <a:pt x="67934" y="196091"/>
                    <a:pt x="60028" y="188185"/>
                  </a:cubicBezTo>
                  <a:cubicBezTo>
                    <a:pt x="21071" y="149323"/>
                    <a:pt x="-3027" y="103413"/>
                    <a:pt x="307" y="47120"/>
                  </a:cubicBezTo>
                  <a:cubicBezTo>
                    <a:pt x="1831" y="21879"/>
                    <a:pt x="16880" y="4829"/>
                    <a:pt x="35835" y="1114"/>
                  </a:cubicBezTo>
                  <a:cubicBezTo>
                    <a:pt x="59838" y="-3553"/>
                    <a:pt x="78507" y="6734"/>
                    <a:pt x="90223" y="26451"/>
                  </a:cubicBezTo>
                  <a:cubicBezTo>
                    <a:pt x="98986" y="41119"/>
                    <a:pt x="105082" y="43024"/>
                    <a:pt x="118702" y="32166"/>
                  </a:cubicBezTo>
                  <a:cubicBezTo>
                    <a:pt x="135276" y="18926"/>
                    <a:pt x="155088" y="17402"/>
                    <a:pt x="173852" y="28261"/>
                  </a:cubicBezTo>
                  <a:cubicBezTo>
                    <a:pt x="191950" y="38738"/>
                    <a:pt x="198522" y="56074"/>
                    <a:pt x="197665" y="76743"/>
                  </a:cubicBezTo>
                  <a:close/>
                </a:path>
              </a:pathLst>
            </a:custGeom>
            <a:solidFill>
              <a:srgbClr val="E76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5" name="Freeform: Shape 7">
              <a:extLst>
                <a:ext uri="{FF2B5EF4-FFF2-40B4-BE49-F238E27FC236}">
                  <a16:creationId xmlns:a16="http://schemas.microsoft.com/office/drawing/2014/main" id="{65908251-3BEF-4DE4-B66D-8EEFA4A0DB37}"/>
                </a:ext>
              </a:extLst>
            </p:cNvPr>
            <p:cNvSpPr/>
            <p:nvPr/>
          </p:nvSpPr>
          <p:spPr>
            <a:xfrm>
              <a:off x="5920575" y="3310777"/>
              <a:ext cx="168202" cy="162428"/>
            </a:xfrm>
            <a:custGeom>
              <a:avLst/>
              <a:gdLst>
                <a:gd name="connsiteX0" fmla="*/ 168185 w 168202"/>
                <a:gd name="connsiteY0" fmla="*/ 64978 h 162428"/>
                <a:gd name="connsiteX1" fmla="*/ 126561 w 168202"/>
                <a:gd name="connsiteY1" fmla="*/ 153561 h 162428"/>
                <a:gd name="connsiteX2" fmla="*/ 100844 w 168202"/>
                <a:gd name="connsiteY2" fmla="*/ 161276 h 162428"/>
                <a:gd name="connsiteX3" fmla="*/ 10451 w 168202"/>
                <a:gd name="connsiteY3" fmla="*/ 98792 h 162428"/>
                <a:gd name="connsiteX4" fmla="*/ 8927 w 168202"/>
                <a:gd name="connsiteY4" fmla="*/ 42594 h 162428"/>
                <a:gd name="connsiteX5" fmla="*/ 64839 w 168202"/>
                <a:gd name="connsiteY5" fmla="*/ 35451 h 162428"/>
                <a:gd name="connsiteX6" fmla="*/ 81317 w 168202"/>
                <a:gd name="connsiteY6" fmla="*/ 33355 h 162428"/>
                <a:gd name="connsiteX7" fmla="*/ 133705 w 168202"/>
                <a:gd name="connsiteY7" fmla="*/ 1732 h 162428"/>
                <a:gd name="connsiteX8" fmla="*/ 168185 w 168202"/>
                <a:gd name="connsiteY8" fmla="*/ 64978 h 16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202" h="162428">
                  <a:moveTo>
                    <a:pt x="168185" y="64978"/>
                  </a:moveTo>
                  <a:cubicBezTo>
                    <a:pt x="166852" y="95172"/>
                    <a:pt x="151326" y="126414"/>
                    <a:pt x="126561" y="153561"/>
                  </a:cubicBezTo>
                  <a:cubicBezTo>
                    <a:pt x="119608" y="161181"/>
                    <a:pt x="111035" y="164324"/>
                    <a:pt x="100844" y="161276"/>
                  </a:cubicBezTo>
                  <a:cubicBezTo>
                    <a:pt x="64077" y="150036"/>
                    <a:pt x="32454" y="131177"/>
                    <a:pt x="10451" y="98792"/>
                  </a:cubicBezTo>
                  <a:cubicBezTo>
                    <a:pt x="-3169" y="78789"/>
                    <a:pt x="-3265" y="56882"/>
                    <a:pt x="8927" y="42594"/>
                  </a:cubicBezTo>
                  <a:cubicBezTo>
                    <a:pt x="21024" y="28497"/>
                    <a:pt x="42836" y="25640"/>
                    <a:pt x="64839" y="35451"/>
                  </a:cubicBezTo>
                  <a:cubicBezTo>
                    <a:pt x="70840" y="38118"/>
                    <a:pt x="75507" y="44118"/>
                    <a:pt x="81317" y="33355"/>
                  </a:cubicBezTo>
                  <a:cubicBezTo>
                    <a:pt x="97129" y="4304"/>
                    <a:pt x="112369" y="-4078"/>
                    <a:pt x="133705" y="1732"/>
                  </a:cubicBezTo>
                  <a:cubicBezTo>
                    <a:pt x="155136" y="7447"/>
                    <a:pt x="168757" y="29545"/>
                    <a:pt x="168185" y="64978"/>
                  </a:cubicBezTo>
                  <a:close/>
                </a:path>
              </a:pathLst>
            </a:custGeom>
            <a:solidFill>
              <a:srgbClr val="E76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405" name="Rectangle: Rounded Corners 396">
            <a:extLst>
              <a:ext uri="{FF2B5EF4-FFF2-40B4-BE49-F238E27FC236}">
                <a16:creationId xmlns:a16="http://schemas.microsoft.com/office/drawing/2014/main" id="{C3AB3785-51DB-4046-8DD9-5AD92E5FEA25}"/>
              </a:ext>
            </a:extLst>
          </p:cNvPr>
          <p:cNvSpPr/>
          <p:nvPr/>
        </p:nvSpPr>
        <p:spPr>
          <a:xfrm rot="5400000">
            <a:off x="9918977" y="614308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406" name="Rectangle: Rounded Corners 396">
            <a:extLst>
              <a:ext uri="{FF2B5EF4-FFF2-40B4-BE49-F238E27FC236}">
                <a16:creationId xmlns:a16="http://schemas.microsoft.com/office/drawing/2014/main" id="{4E18B2E6-3357-4195-8573-182F24291FB0}"/>
              </a:ext>
            </a:extLst>
          </p:cNvPr>
          <p:cNvSpPr/>
          <p:nvPr/>
        </p:nvSpPr>
        <p:spPr>
          <a:xfrm rot="5400000">
            <a:off x="1853013" y="610025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407" name="Rectangle: Rounded Corners 396">
            <a:extLst>
              <a:ext uri="{FF2B5EF4-FFF2-40B4-BE49-F238E27FC236}">
                <a16:creationId xmlns:a16="http://schemas.microsoft.com/office/drawing/2014/main" id="{098A1174-549E-48BC-959C-C7643B497D50}"/>
              </a:ext>
            </a:extLst>
          </p:cNvPr>
          <p:cNvSpPr/>
          <p:nvPr/>
        </p:nvSpPr>
        <p:spPr>
          <a:xfrm rot="5400000">
            <a:off x="7949756" y="623829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408" name="Rectangle: Rounded Corners 396">
            <a:extLst>
              <a:ext uri="{FF2B5EF4-FFF2-40B4-BE49-F238E27FC236}">
                <a16:creationId xmlns:a16="http://schemas.microsoft.com/office/drawing/2014/main" id="{B5FAC2E0-68B2-484C-9452-FDBAB7E9576B}"/>
              </a:ext>
            </a:extLst>
          </p:cNvPr>
          <p:cNvSpPr/>
          <p:nvPr/>
        </p:nvSpPr>
        <p:spPr>
          <a:xfrm rot="5400000">
            <a:off x="5927421" y="613219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409" name="Rectangle: Rounded Corners 396">
            <a:extLst>
              <a:ext uri="{FF2B5EF4-FFF2-40B4-BE49-F238E27FC236}">
                <a16:creationId xmlns:a16="http://schemas.microsoft.com/office/drawing/2014/main" id="{83B91974-F5C9-4F26-8983-6A9941C7EC7A}"/>
              </a:ext>
            </a:extLst>
          </p:cNvPr>
          <p:cNvSpPr/>
          <p:nvPr/>
        </p:nvSpPr>
        <p:spPr>
          <a:xfrm rot="5400000">
            <a:off x="3903916" y="621918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8BB9A078-0AE6-41B5-9827-525E7778474E}"/>
              </a:ext>
            </a:extLst>
          </p:cNvPr>
          <p:cNvSpPr txBox="1"/>
          <p:nvPr/>
        </p:nvSpPr>
        <p:spPr>
          <a:xfrm>
            <a:off x="3102307" y="934310"/>
            <a:ext cx="347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,</a:t>
            </a:r>
          </a:p>
        </p:txBody>
      </p:sp>
      <p:sp>
        <p:nvSpPr>
          <p:cNvPr id="410" name="กล่องข้อความ 409">
            <a:extLst>
              <a:ext uri="{FF2B5EF4-FFF2-40B4-BE49-F238E27FC236}">
                <a16:creationId xmlns:a16="http://schemas.microsoft.com/office/drawing/2014/main" id="{77A2BB96-E9FE-433B-B858-FA6682BD50C2}"/>
              </a:ext>
            </a:extLst>
          </p:cNvPr>
          <p:cNvSpPr txBox="1"/>
          <p:nvPr/>
        </p:nvSpPr>
        <p:spPr>
          <a:xfrm>
            <a:off x="9146997" y="950983"/>
            <a:ext cx="347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,</a:t>
            </a:r>
          </a:p>
        </p:txBody>
      </p:sp>
      <p:sp>
        <p:nvSpPr>
          <p:cNvPr id="411" name="กล่องข้อความ 410">
            <a:extLst>
              <a:ext uri="{FF2B5EF4-FFF2-40B4-BE49-F238E27FC236}">
                <a16:creationId xmlns:a16="http://schemas.microsoft.com/office/drawing/2014/main" id="{5111CC8A-02A5-46CE-8A68-872385DA1A1B}"/>
              </a:ext>
            </a:extLst>
          </p:cNvPr>
          <p:cNvSpPr txBox="1"/>
          <p:nvPr/>
        </p:nvSpPr>
        <p:spPr>
          <a:xfrm>
            <a:off x="7136443" y="950983"/>
            <a:ext cx="347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,</a:t>
            </a:r>
          </a:p>
        </p:txBody>
      </p:sp>
      <p:sp>
        <p:nvSpPr>
          <p:cNvPr id="412" name="กล่องข้อความ 411">
            <a:extLst>
              <a:ext uri="{FF2B5EF4-FFF2-40B4-BE49-F238E27FC236}">
                <a16:creationId xmlns:a16="http://schemas.microsoft.com/office/drawing/2014/main" id="{FE42C51B-B7FA-4D98-BC67-7C56E173986A}"/>
              </a:ext>
            </a:extLst>
          </p:cNvPr>
          <p:cNvSpPr txBox="1"/>
          <p:nvPr/>
        </p:nvSpPr>
        <p:spPr>
          <a:xfrm>
            <a:off x="5114417" y="941412"/>
            <a:ext cx="347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,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B4B78131-5768-4944-A00C-0B2E874C7E7C}"/>
              </a:ext>
            </a:extLst>
          </p:cNvPr>
          <p:cNvSpPr txBox="1"/>
          <p:nvPr/>
        </p:nvSpPr>
        <p:spPr>
          <a:xfrm>
            <a:off x="1537243" y="1013375"/>
            <a:ext cx="1465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latin typeface="Arial Rounded MT Bold" panose="020F0704030504030204" pitchFamily="34" charset="0"/>
            </a:endParaRPr>
          </a:p>
        </p:txBody>
      </p:sp>
      <p:cxnSp>
        <p:nvCxnSpPr>
          <p:cNvPr id="413" name="Straight Connector 84">
            <a:extLst>
              <a:ext uri="{FF2B5EF4-FFF2-40B4-BE49-F238E27FC236}">
                <a16:creationId xmlns:a16="http://schemas.microsoft.com/office/drawing/2014/main" id="{4B42E5C8-B914-4C2D-9EA2-36DF08EF585B}"/>
              </a:ext>
            </a:extLst>
          </p:cNvPr>
          <p:cNvCxnSpPr>
            <a:cxnSpLocks/>
          </p:cNvCxnSpPr>
          <p:nvPr/>
        </p:nvCxnSpPr>
        <p:spPr>
          <a:xfrm>
            <a:off x="1127426" y="136663"/>
            <a:ext cx="0" cy="250014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4" name="กล่องข้อความ 413">
            <a:extLst>
              <a:ext uri="{FF2B5EF4-FFF2-40B4-BE49-F238E27FC236}">
                <a16:creationId xmlns:a16="http://schemas.microsoft.com/office/drawing/2014/main" id="{F05E4211-55C5-4AB4-82CC-7C5D737E8255}"/>
              </a:ext>
            </a:extLst>
          </p:cNvPr>
          <p:cNvSpPr txBox="1"/>
          <p:nvPr/>
        </p:nvSpPr>
        <p:spPr>
          <a:xfrm>
            <a:off x="9584072" y="1013374"/>
            <a:ext cx="1465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3</a:t>
            </a:r>
          </a:p>
        </p:txBody>
      </p:sp>
      <p:sp>
        <p:nvSpPr>
          <p:cNvPr id="415" name="กล่องข้อความ 414">
            <a:extLst>
              <a:ext uri="{FF2B5EF4-FFF2-40B4-BE49-F238E27FC236}">
                <a16:creationId xmlns:a16="http://schemas.microsoft.com/office/drawing/2014/main" id="{9C193053-0985-41A7-A688-AB4D36B81825}"/>
              </a:ext>
            </a:extLst>
          </p:cNvPr>
          <p:cNvSpPr txBox="1"/>
          <p:nvPr/>
        </p:nvSpPr>
        <p:spPr>
          <a:xfrm>
            <a:off x="7644330" y="1027375"/>
            <a:ext cx="1465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0</a:t>
            </a:r>
          </a:p>
        </p:txBody>
      </p:sp>
      <p:sp>
        <p:nvSpPr>
          <p:cNvPr id="416" name="กล่องข้อความ 415">
            <a:extLst>
              <a:ext uri="{FF2B5EF4-FFF2-40B4-BE49-F238E27FC236}">
                <a16:creationId xmlns:a16="http://schemas.microsoft.com/office/drawing/2014/main" id="{F3D86B79-D7F5-490B-80D9-BA8775A9C5A1}"/>
              </a:ext>
            </a:extLst>
          </p:cNvPr>
          <p:cNvSpPr txBox="1"/>
          <p:nvPr/>
        </p:nvSpPr>
        <p:spPr>
          <a:xfrm>
            <a:off x="1555683" y="1013239"/>
            <a:ext cx="1465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-9</a:t>
            </a:r>
          </a:p>
        </p:txBody>
      </p:sp>
      <p:sp>
        <p:nvSpPr>
          <p:cNvPr id="425" name="Freeform: Shape 241">
            <a:extLst>
              <a:ext uri="{FF2B5EF4-FFF2-40B4-BE49-F238E27FC236}">
                <a16:creationId xmlns:a16="http://schemas.microsoft.com/office/drawing/2014/main" id="{D3840693-9E4D-482E-8264-946E19F3B258}"/>
              </a:ext>
            </a:extLst>
          </p:cNvPr>
          <p:cNvSpPr/>
          <p:nvPr/>
        </p:nvSpPr>
        <p:spPr>
          <a:xfrm>
            <a:off x="5819671" y="5317654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9" name="51">
            <a:extLst>
              <a:ext uri="{FF2B5EF4-FFF2-40B4-BE49-F238E27FC236}">
                <a16:creationId xmlns:a16="http://schemas.microsoft.com/office/drawing/2014/main" id="{BDDB35A3-5164-4DB1-8C7B-52BD18EB468A}"/>
              </a:ext>
            </a:extLst>
          </p:cNvPr>
          <p:cNvGrpSpPr/>
          <p:nvPr/>
        </p:nvGrpSpPr>
        <p:grpSpPr>
          <a:xfrm>
            <a:off x="6407465" y="5253364"/>
            <a:ext cx="1828610" cy="1015663"/>
            <a:chOff x="6407465" y="5253364"/>
            <a:chExt cx="1828610" cy="1015663"/>
          </a:xfrm>
        </p:grpSpPr>
        <p:sp>
          <p:nvSpPr>
            <p:cNvPr id="419" name="5">
              <a:extLst>
                <a:ext uri="{FF2B5EF4-FFF2-40B4-BE49-F238E27FC236}">
                  <a16:creationId xmlns:a16="http://schemas.microsoft.com/office/drawing/2014/main" id="{22EF801D-472A-4D5D-A451-3AB29B88410F}"/>
                </a:ext>
              </a:extLst>
            </p:cNvPr>
            <p:cNvSpPr/>
            <p:nvPr/>
          </p:nvSpPr>
          <p:spPr>
            <a:xfrm rot="5400000">
              <a:off x="6884770" y="4858338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26" name="กล่องข้อความ 425">
              <a:extLst>
                <a:ext uri="{FF2B5EF4-FFF2-40B4-BE49-F238E27FC236}">
                  <a16:creationId xmlns:a16="http://schemas.microsoft.com/office/drawing/2014/main" id="{8662D7E5-1DDF-4AB6-83A3-FF70AC5DC1F8}"/>
                </a:ext>
              </a:extLst>
            </p:cNvPr>
            <p:cNvSpPr txBox="1"/>
            <p:nvPr/>
          </p:nvSpPr>
          <p:spPr>
            <a:xfrm>
              <a:off x="6425732" y="5253364"/>
              <a:ext cx="14650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+mj-lt"/>
                </a:rPr>
                <a:t> </a:t>
              </a:r>
              <a:r>
                <a:rPr lang="en-US" sz="6000" dirty="0">
                  <a:latin typeface="Arial Rounded MT Bold" panose="020F0704030504030204" pitchFamily="34" charset="0"/>
                </a:rPr>
                <a:t>-8</a:t>
              </a:r>
            </a:p>
          </p:txBody>
        </p:sp>
      </p:grpSp>
      <p:grpSp>
        <p:nvGrpSpPr>
          <p:cNvPr id="7" name="31">
            <a:extLst>
              <a:ext uri="{FF2B5EF4-FFF2-40B4-BE49-F238E27FC236}">
                <a16:creationId xmlns:a16="http://schemas.microsoft.com/office/drawing/2014/main" id="{470AB628-7D53-4A1E-B2FE-BD62F1F96388}"/>
              </a:ext>
            </a:extLst>
          </p:cNvPr>
          <p:cNvGrpSpPr/>
          <p:nvPr/>
        </p:nvGrpSpPr>
        <p:grpSpPr>
          <a:xfrm>
            <a:off x="7575433" y="3883829"/>
            <a:ext cx="1828610" cy="1015663"/>
            <a:chOff x="7575433" y="3883829"/>
            <a:chExt cx="1828610" cy="1015663"/>
          </a:xfrm>
        </p:grpSpPr>
        <p:sp>
          <p:nvSpPr>
            <p:cNvPr id="421" name="3">
              <a:extLst>
                <a:ext uri="{FF2B5EF4-FFF2-40B4-BE49-F238E27FC236}">
                  <a16:creationId xmlns:a16="http://schemas.microsoft.com/office/drawing/2014/main" id="{184EC126-7602-4A3C-8B3B-C08EBD146323}"/>
                </a:ext>
              </a:extLst>
            </p:cNvPr>
            <p:cNvSpPr/>
            <p:nvPr/>
          </p:nvSpPr>
          <p:spPr>
            <a:xfrm rot="5400000">
              <a:off x="8052738" y="3499178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27" name="กล่องข้อความ 426">
              <a:extLst>
                <a:ext uri="{FF2B5EF4-FFF2-40B4-BE49-F238E27FC236}">
                  <a16:creationId xmlns:a16="http://schemas.microsoft.com/office/drawing/2014/main" id="{89DB4672-FD73-4A40-9B9B-4C9F75BC76BB}"/>
                </a:ext>
              </a:extLst>
            </p:cNvPr>
            <p:cNvSpPr txBox="1"/>
            <p:nvPr/>
          </p:nvSpPr>
          <p:spPr>
            <a:xfrm>
              <a:off x="7716490" y="3883829"/>
              <a:ext cx="14650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Arial Rounded MT Bold" panose="020F0704030504030204" pitchFamily="34" charset="0"/>
                </a:rPr>
                <a:t>-5</a:t>
              </a:r>
            </a:p>
          </p:txBody>
        </p:sp>
      </p:grpSp>
      <p:grpSp>
        <p:nvGrpSpPr>
          <p:cNvPr id="8" name="41">
            <a:extLst>
              <a:ext uri="{FF2B5EF4-FFF2-40B4-BE49-F238E27FC236}">
                <a16:creationId xmlns:a16="http://schemas.microsoft.com/office/drawing/2014/main" id="{53C4D7B3-DEF1-4AF2-9374-51ECD36AFF62}"/>
              </a:ext>
            </a:extLst>
          </p:cNvPr>
          <p:cNvGrpSpPr/>
          <p:nvPr/>
        </p:nvGrpSpPr>
        <p:grpSpPr>
          <a:xfrm>
            <a:off x="3634801" y="5226019"/>
            <a:ext cx="1828610" cy="1015663"/>
            <a:chOff x="3589536" y="5253364"/>
            <a:chExt cx="1828610" cy="1015663"/>
          </a:xfrm>
        </p:grpSpPr>
        <p:sp>
          <p:nvSpPr>
            <p:cNvPr id="420" name="Rectangle: Rounded Corners 396">
              <a:extLst>
                <a:ext uri="{FF2B5EF4-FFF2-40B4-BE49-F238E27FC236}">
                  <a16:creationId xmlns:a16="http://schemas.microsoft.com/office/drawing/2014/main" id="{5747F2F1-C0C5-4C1B-B029-08669C1AD2F2}"/>
                </a:ext>
              </a:extLst>
            </p:cNvPr>
            <p:cNvSpPr/>
            <p:nvPr/>
          </p:nvSpPr>
          <p:spPr>
            <a:xfrm rot="5400000">
              <a:off x="4066841" y="4876206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28" name="กล่องข้อความ 427">
              <a:extLst>
                <a:ext uri="{FF2B5EF4-FFF2-40B4-BE49-F238E27FC236}">
                  <a16:creationId xmlns:a16="http://schemas.microsoft.com/office/drawing/2014/main" id="{9EEECFE4-BD4A-44F7-B96F-D746DC4979DB}"/>
                </a:ext>
              </a:extLst>
            </p:cNvPr>
            <p:cNvSpPr txBox="1"/>
            <p:nvPr/>
          </p:nvSpPr>
          <p:spPr>
            <a:xfrm>
              <a:off x="3760683" y="5253364"/>
              <a:ext cx="14650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Arial Rounded MT Bold" panose="020F0704030504030204" pitchFamily="34" charset="0"/>
                </a:rPr>
                <a:t>-2</a:t>
              </a:r>
            </a:p>
          </p:txBody>
        </p:sp>
      </p:grpSp>
      <p:grpSp>
        <p:nvGrpSpPr>
          <p:cNvPr id="5" name="1">
            <a:extLst>
              <a:ext uri="{FF2B5EF4-FFF2-40B4-BE49-F238E27FC236}">
                <a16:creationId xmlns:a16="http://schemas.microsoft.com/office/drawing/2014/main" id="{E0215E84-8513-47E1-95F6-03A2796DDFDB}"/>
              </a:ext>
            </a:extLst>
          </p:cNvPr>
          <p:cNvGrpSpPr/>
          <p:nvPr/>
        </p:nvGrpSpPr>
        <p:grpSpPr>
          <a:xfrm>
            <a:off x="2511039" y="3948809"/>
            <a:ext cx="1828610" cy="1015663"/>
            <a:chOff x="2511039" y="3948809"/>
            <a:chExt cx="1828610" cy="1015663"/>
          </a:xfrm>
        </p:grpSpPr>
        <p:sp>
          <p:nvSpPr>
            <p:cNvPr id="423" name="1">
              <a:extLst>
                <a:ext uri="{FF2B5EF4-FFF2-40B4-BE49-F238E27FC236}">
                  <a16:creationId xmlns:a16="http://schemas.microsoft.com/office/drawing/2014/main" id="{27B42C3E-6245-4857-B152-E52D8BF991E2}"/>
                </a:ext>
              </a:extLst>
            </p:cNvPr>
            <p:cNvSpPr/>
            <p:nvPr/>
          </p:nvSpPr>
          <p:spPr>
            <a:xfrm rot="5400000">
              <a:off x="2988344" y="3562824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29" name="กล่องข้อความ 428">
              <a:extLst>
                <a:ext uri="{FF2B5EF4-FFF2-40B4-BE49-F238E27FC236}">
                  <a16:creationId xmlns:a16="http://schemas.microsoft.com/office/drawing/2014/main" id="{F1E15912-9949-4979-93D6-B7D47E510942}"/>
                </a:ext>
              </a:extLst>
            </p:cNvPr>
            <p:cNvSpPr txBox="1"/>
            <p:nvPr/>
          </p:nvSpPr>
          <p:spPr>
            <a:xfrm>
              <a:off x="2629961" y="3948809"/>
              <a:ext cx="14650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Arial Rounded MT Bold" panose="020F0704030504030204" pitchFamily="34" charset="0"/>
                </a:rPr>
                <a:t>-6</a:t>
              </a:r>
            </a:p>
          </p:txBody>
        </p:sp>
      </p:grpSp>
      <p:grpSp>
        <p:nvGrpSpPr>
          <p:cNvPr id="6" name="21">
            <a:extLst>
              <a:ext uri="{FF2B5EF4-FFF2-40B4-BE49-F238E27FC236}">
                <a16:creationId xmlns:a16="http://schemas.microsoft.com/office/drawing/2014/main" id="{A551D48A-ED35-4DBE-A746-296CDC580703}"/>
              </a:ext>
            </a:extLst>
          </p:cNvPr>
          <p:cNvGrpSpPr/>
          <p:nvPr/>
        </p:nvGrpSpPr>
        <p:grpSpPr>
          <a:xfrm>
            <a:off x="4951026" y="3926548"/>
            <a:ext cx="1828610" cy="1015663"/>
            <a:chOff x="4951026" y="3926548"/>
            <a:chExt cx="1828610" cy="1015663"/>
          </a:xfrm>
        </p:grpSpPr>
        <p:sp>
          <p:nvSpPr>
            <p:cNvPr id="422" name="Rectangle: Rounded Corners 396">
              <a:extLst>
                <a:ext uri="{FF2B5EF4-FFF2-40B4-BE49-F238E27FC236}">
                  <a16:creationId xmlns:a16="http://schemas.microsoft.com/office/drawing/2014/main" id="{0D327C84-02F8-4E2C-A3CD-E147EB632BAF}"/>
                </a:ext>
              </a:extLst>
            </p:cNvPr>
            <p:cNvSpPr/>
            <p:nvPr/>
          </p:nvSpPr>
          <p:spPr>
            <a:xfrm rot="5400000">
              <a:off x="5428331" y="3548187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30" name="2">
              <a:extLst>
                <a:ext uri="{FF2B5EF4-FFF2-40B4-BE49-F238E27FC236}">
                  <a16:creationId xmlns:a16="http://schemas.microsoft.com/office/drawing/2014/main" id="{D88B6D7B-88C0-4926-909A-91D8B2C8F281}"/>
                </a:ext>
              </a:extLst>
            </p:cNvPr>
            <p:cNvSpPr txBox="1"/>
            <p:nvPr/>
          </p:nvSpPr>
          <p:spPr>
            <a:xfrm>
              <a:off x="5117758" y="3926548"/>
              <a:ext cx="14650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Arial Rounded MT Bold" panose="020F0704030504030204" pitchFamily="34" charset="0"/>
                </a:rPr>
                <a:t>-4</a:t>
              </a:r>
            </a:p>
          </p:txBody>
        </p:sp>
      </p:grpSp>
      <p:sp>
        <p:nvSpPr>
          <p:cNvPr id="4" name="f2">
            <a:extLst>
              <a:ext uri="{FF2B5EF4-FFF2-40B4-BE49-F238E27FC236}">
                <a16:creationId xmlns:a16="http://schemas.microsoft.com/office/drawing/2014/main" id="{DA15085A-0F18-401F-9424-1E510C6065E8}"/>
              </a:ext>
            </a:extLst>
          </p:cNvPr>
          <p:cNvSpPr/>
          <p:nvPr/>
        </p:nvSpPr>
        <p:spPr>
          <a:xfrm>
            <a:off x="4881074" y="3156775"/>
            <a:ext cx="2007215" cy="252661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f3">
            <a:extLst>
              <a:ext uri="{FF2B5EF4-FFF2-40B4-BE49-F238E27FC236}">
                <a16:creationId xmlns:a16="http://schemas.microsoft.com/office/drawing/2014/main" id="{98B8BA0D-64A7-440E-AF5F-9B5E1079177A}"/>
              </a:ext>
            </a:extLst>
          </p:cNvPr>
          <p:cNvSpPr/>
          <p:nvPr/>
        </p:nvSpPr>
        <p:spPr>
          <a:xfrm>
            <a:off x="7477981" y="3152701"/>
            <a:ext cx="2007215" cy="252661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f4">
            <a:extLst>
              <a:ext uri="{FF2B5EF4-FFF2-40B4-BE49-F238E27FC236}">
                <a16:creationId xmlns:a16="http://schemas.microsoft.com/office/drawing/2014/main" id="{AA1F1766-3C3B-4C91-B588-AB63F271FB43}"/>
              </a:ext>
            </a:extLst>
          </p:cNvPr>
          <p:cNvSpPr/>
          <p:nvPr/>
        </p:nvSpPr>
        <p:spPr>
          <a:xfrm>
            <a:off x="3533132" y="4477129"/>
            <a:ext cx="2007215" cy="252661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f5">
            <a:extLst>
              <a:ext uri="{FF2B5EF4-FFF2-40B4-BE49-F238E27FC236}">
                <a16:creationId xmlns:a16="http://schemas.microsoft.com/office/drawing/2014/main" id="{26CEBA40-403A-4DB4-AC74-04F887623544}"/>
              </a:ext>
            </a:extLst>
          </p:cNvPr>
          <p:cNvSpPr/>
          <p:nvPr/>
        </p:nvSpPr>
        <p:spPr>
          <a:xfrm>
            <a:off x="6317275" y="4497888"/>
            <a:ext cx="2007215" cy="252661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กล่องข้อความ 212">
            <a:extLst>
              <a:ext uri="{FF2B5EF4-FFF2-40B4-BE49-F238E27FC236}">
                <a16:creationId xmlns:a16="http://schemas.microsoft.com/office/drawing/2014/main" id="{6C5C5076-7F53-4DEF-8B40-8D768FD711FB}"/>
              </a:ext>
            </a:extLst>
          </p:cNvPr>
          <p:cNvSpPr txBox="1"/>
          <p:nvPr/>
        </p:nvSpPr>
        <p:spPr>
          <a:xfrm>
            <a:off x="5590919" y="998795"/>
            <a:ext cx="1465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-3</a:t>
            </a:r>
          </a:p>
        </p:txBody>
      </p:sp>
      <p:grpSp>
        <p:nvGrpSpPr>
          <p:cNvPr id="214" name="กลุ่ม 213">
            <a:extLst>
              <a:ext uri="{FF2B5EF4-FFF2-40B4-BE49-F238E27FC236}">
                <a16:creationId xmlns:a16="http://schemas.microsoft.com/office/drawing/2014/main" id="{8494A046-AA72-4B71-9190-9448D4B65180}"/>
              </a:ext>
            </a:extLst>
          </p:cNvPr>
          <p:cNvGrpSpPr/>
          <p:nvPr/>
        </p:nvGrpSpPr>
        <p:grpSpPr>
          <a:xfrm>
            <a:off x="9829596" y="5837168"/>
            <a:ext cx="2469755" cy="873999"/>
            <a:chOff x="9829596" y="5837168"/>
            <a:chExt cx="2469755" cy="873999"/>
          </a:xfrm>
        </p:grpSpPr>
        <p:sp>
          <p:nvSpPr>
            <p:cNvPr id="216" name="Rectangle: Rounded Corners 396">
              <a:extLst>
                <a:ext uri="{FF2B5EF4-FFF2-40B4-BE49-F238E27FC236}">
                  <a16:creationId xmlns:a16="http://schemas.microsoft.com/office/drawing/2014/main" id="{D5A69123-4977-4DE4-A378-2F99222C4F39}"/>
                </a:ext>
              </a:extLst>
            </p:cNvPr>
            <p:cNvSpPr/>
            <p:nvPr/>
          </p:nvSpPr>
          <p:spPr>
            <a:xfrm rot="5400000">
              <a:off x="10627474" y="5039290"/>
              <a:ext cx="873999" cy="2469755"/>
            </a:xfrm>
            <a:prstGeom prst="roundRect">
              <a:avLst>
                <a:gd name="adj" fmla="val 50000"/>
              </a:avLst>
            </a:prstGeom>
            <a:solidFill>
              <a:srgbClr val="EE9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217" name="กล่องข้อความ 216">
              <a:extLst>
                <a:ext uri="{FF2B5EF4-FFF2-40B4-BE49-F238E27FC236}">
                  <a16:creationId xmlns:a16="http://schemas.microsoft.com/office/drawing/2014/main" id="{AE46B311-9354-4394-9164-8B6C321578A0}"/>
                </a:ext>
              </a:extLst>
            </p:cNvPr>
            <p:cNvSpPr txBox="1"/>
            <p:nvPr/>
          </p:nvSpPr>
          <p:spPr>
            <a:xfrm>
              <a:off x="10034028" y="5869563"/>
              <a:ext cx="19941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  <a:hlinkClick r:id="" action="ppaction://hlinkshowjump?jump=nextslid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ข้อถัดไป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18" name="กลุ่ม 217">
            <a:extLst>
              <a:ext uri="{FF2B5EF4-FFF2-40B4-BE49-F238E27FC236}">
                <a16:creationId xmlns:a16="http://schemas.microsoft.com/office/drawing/2014/main" id="{4CD39AFD-EB4E-4785-AFC2-0A1EF7A4D206}"/>
              </a:ext>
            </a:extLst>
          </p:cNvPr>
          <p:cNvGrpSpPr/>
          <p:nvPr/>
        </p:nvGrpSpPr>
        <p:grpSpPr>
          <a:xfrm>
            <a:off x="-175524" y="5830983"/>
            <a:ext cx="2469755" cy="873999"/>
            <a:chOff x="9829596" y="5837168"/>
            <a:chExt cx="2469755" cy="873999"/>
          </a:xfrm>
        </p:grpSpPr>
        <p:sp>
          <p:nvSpPr>
            <p:cNvPr id="219" name="Rectangle: Rounded Corners 396">
              <a:extLst>
                <a:ext uri="{FF2B5EF4-FFF2-40B4-BE49-F238E27FC236}">
                  <a16:creationId xmlns:a16="http://schemas.microsoft.com/office/drawing/2014/main" id="{5CF47191-481F-45D0-AD26-4075BE70F5BC}"/>
                </a:ext>
              </a:extLst>
            </p:cNvPr>
            <p:cNvSpPr/>
            <p:nvPr/>
          </p:nvSpPr>
          <p:spPr>
            <a:xfrm rot="5400000">
              <a:off x="10627474" y="5039290"/>
              <a:ext cx="873999" cy="2469755"/>
            </a:xfrm>
            <a:prstGeom prst="roundRect">
              <a:avLst>
                <a:gd name="adj" fmla="val 50000"/>
              </a:avLst>
            </a:prstGeom>
            <a:solidFill>
              <a:srgbClr val="EE9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220" name="กล่องข้อความ 219">
              <a:extLst>
                <a:ext uri="{FF2B5EF4-FFF2-40B4-BE49-F238E27FC236}">
                  <a16:creationId xmlns:a16="http://schemas.microsoft.com/office/drawing/2014/main" id="{74688C98-0861-47B0-A860-95DA82811D5E}"/>
                </a:ext>
              </a:extLst>
            </p:cNvPr>
            <p:cNvSpPr txBox="1"/>
            <p:nvPr/>
          </p:nvSpPr>
          <p:spPr>
            <a:xfrm>
              <a:off x="10034028" y="5869563"/>
              <a:ext cx="19941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  <a:hlinkClick r:id="" action="ppaction://hlinkshowjump?jump=previousslid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ย้อนกลับ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603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324 L 0.00052 -0.00324 C 0.00078 -0.04445 0.00013 -0.08565 0.0013 -0.12662 C 0.00143 -0.13357 0.00339 -0.14005 0.00443 -0.14676 C 0.00625 -0.15671 0.0082 -0.16667 0.01016 -0.17685 C 0.01042 -0.17824 0.01042 -0.17986 0.01094 -0.18102 C 0.01198 -0.18357 0.01315 -0.18588 0.01419 -0.1882 C 0.01732 -0.1956 0.01406 -0.19005 0.01901 -0.19977 C 0.03411 -0.22963 0.01432 -0.19005 0.02617 -0.21111 C 0.02721 -0.21296 0.02773 -0.21528 0.02865 -0.2169 C 0.0345 -0.22732 0.0306 -0.21898 0.03503 -0.22546 C 0.04115 -0.23449 0.03307 -0.225 0.04154 -0.23403 C 0.04258 -0.23658 0.04349 -0.23912 0.04479 -0.24121 C 0.04805 -0.24722 0.04909 -0.24699 0.05273 -0.25139 C 0.05391 -0.25255 0.05495 -0.25417 0.05599 -0.25556 C 0.05651 -0.25695 0.05716 -0.25857 0.05768 -0.25996 C 0.05846 -0.26227 0.05911 -0.26482 0.06003 -0.26713 C 0.06276 -0.27454 0.06224 -0.2706 0.06406 -0.27847 C 0.06497 -0.28241 0.06615 -0.29236 0.06654 -0.29421 C 0.06719 -0.29861 0.06797 -0.30139 0.06888 -0.30579 C 0.06953 -0.30857 0.07005 -0.31134 0.07057 -0.31435 C 0.07122 -0.31921 0.07161 -0.32384 0.07214 -0.32871 C 0.0724 -0.33102 0.0724 -0.33357 0.07292 -0.33588 C 0.07344 -0.3382 0.07409 -0.34074 0.07448 -0.34306 C 0.07487 -0.34445 0.07539 -0.34583 0.07539 -0.34746 C 0.07565 -0.37454 0.07539 -0.40185 0.07539 -0.42894 " pathEditMode="relative" ptsTypes="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10" grpId="0" animBg="1"/>
      <p:bldP spid="210" grpId="1" animBg="1"/>
      <p:bldP spid="211" grpId="0" animBg="1"/>
      <p:bldP spid="211" grpId="1" animBg="1"/>
      <p:bldP spid="212" grpId="0" animBg="1"/>
      <p:bldP spid="2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สี่เหลี่ยมผืนผ้า 214">
            <a:extLst>
              <a:ext uri="{FF2B5EF4-FFF2-40B4-BE49-F238E27FC236}">
                <a16:creationId xmlns:a16="http://schemas.microsoft.com/office/drawing/2014/main" id="{C855FBB9-B7A7-492C-AFE7-048A494FC0D1}"/>
              </a:ext>
            </a:extLst>
          </p:cNvPr>
          <p:cNvSpPr/>
          <p:nvPr/>
        </p:nvSpPr>
        <p:spPr>
          <a:xfrm>
            <a:off x="-12682" y="-21509"/>
            <a:ext cx="12214414" cy="6901016"/>
          </a:xfrm>
          <a:prstGeom prst="rect">
            <a:avLst/>
          </a:prstGeom>
          <a:solidFill>
            <a:srgbClr val="FDF2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2" name="Graphic 1">
            <a:extLst>
              <a:ext uri="{FF2B5EF4-FFF2-40B4-BE49-F238E27FC236}">
                <a16:creationId xmlns:a16="http://schemas.microsoft.com/office/drawing/2014/main" id="{0D9F1EEA-BB8E-4A59-9062-35DBD3487AF5}"/>
              </a:ext>
            </a:extLst>
          </p:cNvPr>
          <p:cNvGrpSpPr/>
          <p:nvPr/>
        </p:nvGrpSpPr>
        <p:grpSpPr>
          <a:xfrm>
            <a:off x="1676401" y="5090160"/>
            <a:ext cx="1809262" cy="3191373"/>
            <a:chOff x="6189058" y="3162106"/>
            <a:chExt cx="1730882" cy="3154111"/>
          </a:xfrm>
        </p:grpSpPr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F30AEAE9-BFCE-4B4F-AC23-486F1B537C3F}"/>
                </a:ext>
              </a:extLst>
            </p:cNvPr>
            <p:cNvSpPr/>
            <p:nvPr/>
          </p:nvSpPr>
          <p:spPr>
            <a:xfrm>
              <a:off x="7809071" y="5030533"/>
              <a:ext cx="110869" cy="227171"/>
            </a:xfrm>
            <a:custGeom>
              <a:avLst/>
              <a:gdLst>
                <a:gd name="connsiteX0" fmla="*/ 0 w 110870"/>
                <a:gd name="connsiteY0" fmla="*/ 163258 h 227171"/>
                <a:gd name="connsiteX1" fmla="*/ 110871 w 110870"/>
                <a:gd name="connsiteY1" fmla="*/ 227171 h 227171"/>
                <a:gd name="connsiteX2" fmla="*/ 102965 w 110870"/>
                <a:gd name="connsiteY2" fmla="*/ 173545 h 227171"/>
                <a:gd name="connsiteX3" fmla="*/ 106108 w 110870"/>
                <a:gd name="connsiteY3" fmla="*/ 0 h 227171"/>
                <a:gd name="connsiteX4" fmla="*/ 105251 w 110870"/>
                <a:gd name="connsiteY4" fmla="*/ 2572 h 227171"/>
                <a:gd name="connsiteX5" fmla="*/ 0 w 110870"/>
                <a:gd name="connsiteY5" fmla="*/ 163258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870" h="227171">
                  <a:moveTo>
                    <a:pt x="0" y="163258"/>
                  </a:moveTo>
                  <a:cubicBezTo>
                    <a:pt x="36957" y="184594"/>
                    <a:pt x="73914" y="205930"/>
                    <a:pt x="110871" y="227171"/>
                  </a:cubicBezTo>
                  <a:cubicBezTo>
                    <a:pt x="104584" y="204121"/>
                    <a:pt x="101632" y="185738"/>
                    <a:pt x="102965" y="173545"/>
                  </a:cubicBezTo>
                  <a:cubicBezTo>
                    <a:pt x="106489" y="140208"/>
                    <a:pt x="107347" y="78105"/>
                    <a:pt x="106108" y="0"/>
                  </a:cubicBezTo>
                  <a:cubicBezTo>
                    <a:pt x="105823" y="857"/>
                    <a:pt x="105537" y="1714"/>
                    <a:pt x="105251" y="2572"/>
                  </a:cubicBezTo>
                  <a:cubicBezTo>
                    <a:pt x="83153" y="63532"/>
                    <a:pt x="49530" y="121634"/>
                    <a:pt x="0" y="163258"/>
                  </a:cubicBezTo>
                  <a:close/>
                </a:path>
              </a:pathLst>
            </a:custGeom>
            <a:solidFill>
              <a:srgbClr val="E59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96" name="Graphic 1">
              <a:extLst>
                <a:ext uri="{FF2B5EF4-FFF2-40B4-BE49-F238E27FC236}">
                  <a16:creationId xmlns:a16="http://schemas.microsoft.com/office/drawing/2014/main" id="{0D9F1EEA-BB8E-4A59-9062-35DBD3487AF5}"/>
                </a:ext>
              </a:extLst>
            </p:cNvPr>
            <p:cNvGrpSpPr/>
            <p:nvPr/>
          </p:nvGrpSpPr>
          <p:grpSpPr>
            <a:xfrm>
              <a:off x="6740616" y="3670041"/>
              <a:ext cx="862038" cy="405515"/>
              <a:chOff x="6740616" y="3670041"/>
              <a:chExt cx="862038" cy="405515"/>
            </a:xfrm>
            <a:solidFill>
              <a:srgbClr val="D17A66"/>
            </a:solidFill>
          </p:grpSpPr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D1C02763-6774-4361-B2BB-DFD46740F965}"/>
                  </a:ext>
                </a:extLst>
              </p:cNvPr>
              <p:cNvSpPr/>
              <p:nvPr/>
            </p:nvSpPr>
            <p:spPr>
              <a:xfrm>
                <a:off x="6740616" y="3670041"/>
                <a:ext cx="131791" cy="319349"/>
              </a:xfrm>
              <a:custGeom>
                <a:avLst/>
                <a:gdLst>
                  <a:gd name="connsiteX0" fmla="*/ 988 w 131791"/>
                  <a:gd name="connsiteY0" fmla="*/ 321 h 319349"/>
                  <a:gd name="connsiteX1" fmla="*/ 69854 w 131791"/>
                  <a:gd name="connsiteY1" fmla="*/ 158055 h 319349"/>
                  <a:gd name="connsiteX2" fmla="*/ 103572 w 131791"/>
                  <a:gd name="connsiteY2" fmla="*/ 237208 h 319349"/>
                  <a:gd name="connsiteX3" fmla="*/ 131767 w 131791"/>
                  <a:gd name="connsiteY3" fmla="*/ 318647 h 319349"/>
                  <a:gd name="connsiteX4" fmla="*/ 131385 w 131791"/>
                  <a:gd name="connsiteY4" fmla="*/ 319314 h 319349"/>
                  <a:gd name="connsiteX5" fmla="*/ 130719 w 131791"/>
                  <a:gd name="connsiteY5" fmla="*/ 319028 h 319349"/>
                  <a:gd name="connsiteX6" fmla="*/ 93571 w 131791"/>
                  <a:gd name="connsiteY6" fmla="*/ 241304 h 319349"/>
                  <a:gd name="connsiteX7" fmla="*/ 61853 w 131791"/>
                  <a:gd name="connsiteY7" fmla="*/ 161294 h 319349"/>
                  <a:gd name="connsiteX8" fmla="*/ 36 w 131791"/>
                  <a:gd name="connsiteY8" fmla="*/ 703 h 319349"/>
                  <a:gd name="connsiteX9" fmla="*/ 321 w 131791"/>
                  <a:gd name="connsiteY9" fmla="*/ 36 h 319349"/>
                  <a:gd name="connsiteX10" fmla="*/ 988 w 131791"/>
                  <a:gd name="connsiteY10" fmla="*/ 321 h 3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91" h="319349">
                    <a:moveTo>
                      <a:pt x="988" y="321"/>
                    </a:moveTo>
                    <a:cubicBezTo>
                      <a:pt x="24229" y="52804"/>
                      <a:pt x="47185" y="105382"/>
                      <a:pt x="69854" y="158055"/>
                    </a:cubicBezTo>
                    <a:cubicBezTo>
                      <a:pt x="81284" y="184345"/>
                      <a:pt x="93285" y="210443"/>
                      <a:pt x="103572" y="237208"/>
                    </a:cubicBezTo>
                    <a:cubicBezTo>
                      <a:pt x="113574" y="264069"/>
                      <a:pt x="123766" y="290929"/>
                      <a:pt x="131767" y="318647"/>
                    </a:cubicBezTo>
                    <a:cubicBezTo>
                      <a:pt x="131862" y="318933"/>
                      <a:pt x="131671" y="319219"/>
                      <a:pt x="131385" y="319314"/>
                    </a:cubicBezTo>
                    <a:cubicBezTo>
                      <a:pt x="131100" y="319409"/>
                      <a:pt x="130909" y="319314"/>
                      <a:pt x="130719" y="319028"/>
                    </a:cubicBezTo>
                    <a:cubicBezTo>
                      <a:pt x="117003" y="293692"/>
                      <a:pt x="105382" y="267403"/>
                      <a:pt x="93571" y="241304"/>
                    </a:cubicBezTo>
                    <a:cubicBezTo>
                      <a:pt x="82046" y="215015"/>
                      <a:pt x="72235" y="188059"/>
                      <a:pt x="61853" y="161294"/>
                    </a:cubicBezTo>
                    <a:cubicBezTo>
                      <a:pt x="40993" y="107859"/>
                      <a:pt x="20324" y="54328"/>
                      <a:pt x="36" y="703"/>
                    </a:cubicBezTo>
                    <a:cubicBezTo>
                      <a:pt x="-59" y="417"/>
                      <a:pt x="36" y="131"/>
                      <a:pt x="321" y="36"/>
                    </a:cubicBezTo>
                    <a:cubicBezTo>
                      <a:pt x="607" y="-60"/>
                      <a:pt x="893" y="36"/>
                      <a:pt x="988" y="32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8EFA4239-86AB-469F-A6C8-1857B45756EE}"/>
                  </a:ext>
                </a:extLst>
              </p:cNvPr>
              <p:cNvSpPr/>
              <p:nvPr/>
            </p:nvSpPr>
            <p:spPr>
              <a:xfrm>
                <a:off x="7072519" y="3696461"/>
                <a:ext cx="126035" cy="211301"/>
              </a:xfrm>
              <a:custGeom>
                <a:avLst/>
                <a:gdLst>
                  <a:gd name="connsiteX0" fmla="*/ 1031 w 126035"/>
                  <a:gd name="connsiteY0" fmla="*/ 381 h 211301"/>
                  <a:gd name="connsiteX1" fmla="*/ 66754 w 126035"/>
                  <a:gd name="connsiteY1" fmla="*/ 103537 h 211301"/>
                  <a:gd name="connsiteX2" fmla="*/ 98948 w 126035"/>
                  <a:gd name="connsiteY2" fmla="*/ 155543 h 211301"/>
                  <a:gd name="connsiteX3" fmla="*/ 125999 w 126035"/>
                  <a:gd name="connsiteY3" fmla="*/ 210598 h 211301"/>
                  <a:gd name="connsiteX4" fmla="*/ 125714 w 126035"/>
                  <a:gd name="connsiteY4" fmla="*/ 211265 h 211301"/>
                  <a:gd name="connsiteX5" fmla="*/ 125047 w 126035"/>
                  <a:gd name="connsiteY5" fmla="*/ 211074 h 211301"/>
                  <a:gd name="connsiteX6" fmla="*/ 89614 w 126035"/>
                  <a:gd name="connsiteY6" fmla="*/ 160973 h 211301"/>
                  <a:gd name="connsiteX7" fmla="*/ 59324 w 126035"/>
                  <a:gd name="connsiteY7" fmla="*/ 107823 h 211301"/>
                  <a:gd name="connsiteX8" fmla="*/ 79 w 126035"/>
                  <a:gd name="connsiteY8" fmla="*/ 762 h 211301"/>
                  <a:gd name="connsiteX9" fmla="*/ 269 w 126035"/>
                  <a:gd name="connsiteY9" fmla="*/ 0 h 211301"/>
                  <a:gd name="connsiteX10" fmla="*/ 1031 w 126035"/>
                  <a:gd name="connsiteY10" fmla="*/ 381 h 2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035" h="211301">
                    <a:moveTo>
                      <a:pt x="1031" y="381"/>
                    </a:moveTo>
                    <a:cubicBezTo>
                      <a:pt x="23225" y="34671"/>
                      <a:pt x="45132" y="69056"/>
                      <a:pt x="66754" y="103537"/>
                    </a:cubicBezTo>
                    <a:cubicBezTo>
                      <a:pt x="77708" y="120777"/>
                      <a:pt x="89138" y="137636"/>
                      <a:pt x="98948" y="155543"/>
                    </a:cubicBezTo>
                    <a:cubicBezTo>
                      <a:pt x="108759" y="173450"/>
                      <a:pt x="118094" y="191548"/>
                      <a:pt x="125999" y="210598"/>
                    </a:cubicBezTo>
                    <a:cubicBezTo>
                      <a:pt x="126095" y="210884"/>
                      <a:pt x="125999" y="211169"/>
                      <a:pt x="125714" y="211265"/>
                    </a:cubicBezTo>
                    <a:cubicBezTo>
                      <a:pt x="125523" y="211360"/>
                      <a:pt x="125238" y="211265"/>
                      <a:pt x="125047" y="211074"/>
                    </a:cubicBezTo>
                    <a:cubicBezTo>
                      <a:pt x="112093" y="195072"/>
                      <a:pt x="100663" y="178118"/>
                      <a:pt x="89614" y="160973"/>
                    </a:cubicBezTo>
                    <a:cubicBezTo>
                      <a:pt x="78565" y="143828"/>
                      <a:pt x="69230" y="125635"/>
                      <a:pt x="59324" y="107823"/>
                    </a:cubicBezTo>
                    <a:cubicBezTo>
                      <a:pt x="39322" y="72295"/>
                      <a:pt x="19605" y="36576"/>
                      <a:pt x="79" y="762"/>
                    </a:cubicBezTo>
                    <a:cubicBezTo>
                      <a:pt x="-112" y="476"/>
                      <a:pt x="79" y="191"/>
                      <a:pt x="269" y="0"/>
                    </a:cubicBezTo>
                    <a:cubicBezTo>
                      <a:pt x="555" y="95"/>
                      <a:pt x="841" y="95"/>
                      <a:pt x="1031" y="38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CC92E80C-DFF3-43A3-9A47-92BA4AB7FBA6}"/>
                  </a:ext>
                </a:extLst>
              </p:cNvPr>
              <p:cNvSpPr/>
              <p:nvPr/>
            </p:nvSpPr>
            <p:spPr>
              <a:xfrm>
                <a:off x="7410350" y="3753563"/>
                <a:ext cx="86145" cy="126293"/>
              </a:xfrm>
              <a:custGeom>
                <a:avLst/>
                <a:gdLst>
                  <a:gd name="connsiteX0" fmla="*/ 956 w 86145"/>
                  <a:gd name="connsiteY0" fmla="*/ 143 h 126293"/>
                  <a:gd name="connsiteX1" fmla="*/ 46676 w 86145"/>
                  <a:gd name="connsiteY1" fmla="*/ 60627 h 126293"/>
                  <a:gd name="connsiteX2" fmla="*/ 68870 w 86145"/>
                  <a:gd name="connsiteY2" fmla="*/ 91392 h 126293"/>
                  <a:gd name="connsiteX3" fmla="*/ 86110 w 86145"/>
                  <a:gd name="connsiteY3" fmla="*/ 125492 h 126293"/>
                  <a:gd name="connsiteX4" fmla="*/ 85824 w 86145"/>
                  <a:gd name="connsiteY4" fmla="*/ 126254 h 126293"/>
                  <a:gd name="connsiteX5" fmla="*/ 85253 w 86145"/>
                  <a:gd name="connsiteY5" fmla="*/ 126159 h 126293"/>
                  <a:gd name="connsiteX6" fmla="*/ 59916 w 86145"/>
                  <a:gd name="connsiteY6" fmla="*/ 97584 h 126293"/>
                  <a:gd name="connsiteX7" fmla="*/ 39533 w 86145"/>
                  <a:gd name="connsiteY7" fmla="*/ 65675 h 126293"/>
                  <a:gd name="connsiteX8" fmla="*/ 99 w 86145"/>
                  <a:gd name="connsiteY8" fmla="*/ 905 h 126293"/>
                  <a:gd name="connsiteX9" fmla="*/ 289 w 86145"/>
                  <a:gd name="connsiteY9" fmla="*/ 143 h 126293"/>
                  <a:gd name="connsiteX10" fmla="*/ 956 w 86145"/>
                  <a:gd name="connsiteY10" fmla="*/ 143 h 12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145" h="126293">
                    <a:moveTo>
                      <a:pt x="956" y="143"/>
                    </a:moveTo>
                    <a:cubicBezTo>
                      <a:pt x="16482" y="20145"/>
                      <a:pt x="31722" y="40338"/>
                      <a:pt x="46676" y="60627"/>
                    </a:cubicBezTo>
                    <a:cubicBezTo>
                      <a:pt x="54201" y="70818"/>
                      <a:pt x="62393" y="80438"/>
                      <a:pt x="68870" y="91392"/>
                    </a:cubicBezTo>
                    <a:cubicBezTo>
                      <a:pt x="75347" y="102251"/>
                      <a:pt x="81538" y="113300"/>
                      <a:pt x="86110" y="125492"/>
                    </a:cubicBezTo>
                    <a:cubicBezTo>
                      <a:pt x="86205" y="125778"/>
                      <a:pt x="86110" y="126063"/>
                      <a:pt x="85824" y="126254"/>
                    </a:cubicBezTo>
                    <a:cubicBezTo>
                      <a:pt x="85634" y="126349"/>
                      <a:pt x="85443" y="126254"/>
                      <a:pt x="85253" y="126159"/>
                    </a:cubicBezTo>
                    <a:cubicBezTo>
                      <a:pt x="75728" y="117396"/>
                      <a:pt x="67631" y="107585"/>
                      <a:pt x="59916" y="97584"/>
                    </a:cubicBezTo>
                    <a:cubicBezTo>
                      <a:pt x="52201" y="87582"/>
                      <a:pt x="46200" y="76343"/>
                      <a:pt x="39533" y="65675"/>
                    </a:cubicBezTo>
                    <a:cubicBezTo>
                      <a:pt x="26102" y="44244"/>
                      <a:pt x="12958" y="22622"/>
                      <a:pt x="99" y="905"/>
                    </a:cubicBezTo>
                    <a:cubicBezTo>
                      <a:pt x="-91" y="619"/>
                      <a:pt x="4" y="333"/>
                      <a:pt x="289" y="143"/>
                    </a:cubicBezTo>
                    <a:cubicBezTo>
                      <a:pt x="575" y="-48"/>
                      <a:pt x="861" y="-48"/>
                      <a:pt x="956" y="143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184EE0A6-CC43-408B-9CCE-EB99FB2AFE57}"/>
                  </a:ext>
                </a:extLst>
              </p:cNvPr>
              <p:cNvSpPr/>
              <p:nvPr/>
            </p:nvSpPr>
            <p:spPr>
              <a:xfrm>
                <a:off x="6901525" y="3991319"/>
                <a:ext cx="71686" cy="84236"/>
              </a:xfrm>
              <a:custGeom>
                <a:avLst/>
                <a:gdLst>
                  <a:gd name="connsiteX0" fmla="*/ 861 w 71686"/>
                  <a:gd name="connsiteY0" fmla="*/ 36 h 84236"/>
                  <a:gd name="connsiteX1" fmla="*/ 48296 w 71686"/>
                  <a:gd name="connsiteY1" fmla="*/ 31659 h 84236"/>
                  <a:gd name="connsiteX2" fmla="*/ 65536 w 71686"/>
                  <a:gd name="connsiteY2" fmla="*/ 55185 h 84236"/>
                  <a:gd name="connsiteX3" fmla="*/ 71632 w 71686"/>
                  <a:gd name="connsiteY3" fmla="*/ 83665 h 84236"/>
                  <a:gd name="connsiteX4" fmla="*/ 71060 w 71686"/>
                  <a:gd name="connsiteY4" fmla="*/ 84237 h 84236"/>
                  <a:gd name="connsiteX5" fmla="*/ 70584 w 71686"/>
                  <a:gd name="connsiteY5" fmla="*/ 83951 h 84236"/>
                  <a:gd name="connsiteX6" fmla="*/ 55916 w 71686"/>
                  <a:gd name="connsiteY6" fmla="*/ 60234 h 84236"/>
                  <a:gd name="connsiteX7" fmla="*/ 41628 w 71686"/>
                  <a:gd name="connsiteY7" fmla="*/ 37279 h 84236"/>
                  <a:gd name="connsiteX8" fmla="*/ 290 w 71686"/>
                  <a:gd name="connsiteY8" fmla="*/ 1083 h 84236"/>
                  <a:gd name="connsiteX9" fmla="*/ 99 w 71686"/>
                  <a:gd name="connsiteY9" fmla="*/ 321 h 84236"/>
                  <a:gd name="connsiteX10" fmla="*/ 861 w 71686"/>
                  <a:gd name="connsiteY10" fmla="*/ 36 h 84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86" h="84236">
                    <a:moveTo>
                      <a:pt x="861" y="36"/>
                    </a:moveTo>
                    <a:cubicBezTo>
                      <a:pt x="18673" y="6513"/>
                      <a:pt x="35056" y="17466"/>
                      <a:pt x="48296" y="31659"/>
                    </a:cubicBezTo>
                    <a:cubicBezTo>
                      <a:pt x="54868" y="38707"/>
                      <a:pt x="61631" y="46137"/>
                      <a:pt x="65536" y="55185"/>
                    </a:cubicBezTo>
                    <a:cubicBezTo>
                      <a:pt x="69441" y="64139"/>
                      <a:pt x="72108" y="73759"/>
                      <a:pt x="71632" y="83665"/>
                    </a:cubicBezTo>
                    <a:cubicBezTo>
                      <a:pt x="71632" y="83951"/>
                      <a:pt x="71346" y="84237"/>
                      <a:pt x="71060" y="84237"/>
                    </a:cubicBezTo>
                    <a:cubicBezTo>
                      <a:pt x="70870" y="84237"/>
                      <a:pt x="70679" y="84141"/>
                      <a:pt x="70584" y="83951"/>
                    </a:cubicBezTo>
                    <a:cubicBezTo>
                      <a:pt x="65250" y="75759"/>
                      <a:pt x="60869" y="67854"/>
                      <a:pt x="55916" y="60234"/>
                    </a:cubicBezTo>
                    <a:cubicBezTo>
                      <a:pt x="51058" y="52709"/>
                      <a:pt x="47153" y="44517"/>
                      <a:pt x="41628" y="37279"/>
                    </a:cubicBezTo>
                    <a:cubicBezTo>
                      <a:pt x="30674" y="22800"/>
                      <a:pt x="16673" y="10323"/>
                      <a:pt x="290" y="1083"/>
                    </a:cubicBezTo>
                    <a:cubicBezTo>
                      <a:pt x="4" y="893"/>
                      <a:pt x="-91" y="607"/>
                      <a:pt x="99" y="321"/>
                    </a:cubicBezTo>
                    <a:cubicBezTo>
                      <a:pt x="385" y="36"/>
                      <a:pt x="671" y="-60"/>
                      <a:pt x="861" y="36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EBCFCBC0-A1CD-42EC-9621-5DCA6CF42A3F}"/>
                  </a:ext>
                </a:extLst>
              </p:cNvPr>
              <p:cNvSpPr/>
              <p:nvPr/>
            </p:nvSpPr>
            <p:spPr>
              <a:xfrm>
                <a:off x="7204875" y="3912810"/>
                <a:ext cx="397778" cy="47995"/>
              </a:xfrm>
              <a:custGeom>
                <a:avLst/>
                <a:gdLst>
                  <a:gd name="connsiteX0" fmla="*/ 691 w 397778"/>
                  <a:gd name="connsiteY0" fmla="*/ 25205 h 47995"/>
                  <a:gd name="connsiteX1" fmla="*/ 101752 w 397778"/>
                  <a:gd name="connsiteY1" fmla="*/ 41493 h 47995"/>
                  <a:gd name="connsiteX2" fmla="*/ 152329 w 397778"/>
                  <a:gd name="connsiteY2" fmla="*/ 38826 h 47995"/>
                  <a:gd name="connsiteX3" fmla="*/ 200812 w 397778"/>
                  <a:gd name="connsiteY3" fmla="*/ 24443 h 47995"/>
                  <a:gd name="connsiteX4" fmla="*/ 249484 w 397778"/>
                  <a:gd name="connsiteY4" fmla="*/ 6441 h 47995"/>
                  <a:gd name="connsiteX5" fmla="*/ 301967 w 397778"/>
                  <a:gd name="connsiteY5" fmla="*/ 250 h 47995"/>
                  <a:gd name="connsiteX6" fmla="*/ 397598 w 397778"/>
                  <a:gd name="connsiteY6" fmla="*/ 38826 h 47995"/>
                  <a:gd name="connsiteX7" fmla="*/ 397598 w 397778"/>
                  <a:gd name="connsiteY7" fmla="*/ 39588 h 47995"/>
                  <a:gd name="connsiteX8" fmla="*/ 396931 w 397778"/>
                  <a:gd name="connsiteY8" fmla="*/ 39683 h 47995"/>
                  <a:gd name="connsiteX9" fmla="*/ 301491 w 397778"/>
                  <a:gd name="connsiteY9" fmla="*/ 11108 h 47995"/>
                  <a:gd name="connsiteX10" fmla="*/ 276726 w 397778"/>
                  <a:gd name="connsiteY10" fmla="*/ 12346 h 47995"/>
                  <a:gd name="connsiteX11" fmla="*/ 252247 w 397778"/>
                  <a:gd name="connsiteY11" fmla="*/ 16918 h 47995"/>
                  <a:gd name="connsiteX12" fmla="*/ 203764 w 397778"/>
                  <a:gd name="connsiteY12" fmla="*/ 32730 h 47995"/>
                  <a:gd name="connsiteX13" fmla="*/ 153377 w 397778"/>
                  <a:gd name="connsiteY13" fmla="*/ 45970 h 47995"/>
                  <a:gd name="connsiteX14" fmla="*/ 101371 w 397778"/>
                  <a:gd name="connsiteY14" fmla="*/ 47017 h 47995"/>
                  <a:gd name="connsiteX15" fmla="*/ 406 w 397778"/>
                  <a:gd name="connsiteY15" fmla="*/ 26348 h 47995"/>
                  <a:gd name="connsiteX16" fmla="*/ 25 w 397778"/>
                  <a:gd name="connsiteY16" fmla="*/ 25681 h 47995"/>
                  <a:gd name="connsiteX17" fmla="*/ 691 w 397778"/>
                  <a:gd name="connsiteY17" fmla="*/ 25205 h 4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7778" h="47995">
                    <a:moveTo>
                      <a:pt x="691" y="25205"/>
                    </a:moveTo>
                    <a:cubicBezTo>
                      <a:pt x="34124" y="32635"/>
                      <a:pt x="67747" y="39969"/>
                      <a:pt x="101752" y="41493"/>
                    </a:cubicBezTo>
                    <a:cubicBezTo>
                      <a:pt x="118706" y="42445"/>
                      <a:pt x="135756" y="41683"/>
                      <a:pt x="152329" y="38826"/>
                    </a:cubicBezTo>
                    <a:cubicBezTo>
                      <a:pt x="168998" y="36159"/>
                      <a:pt x="184905" y="30634"/>
                      <a:pt x="200812" y="24443"/>
                    </a:cubicBezTo>
                    <a:cubicBezTo>
                      <a:pt x="216719" y="18252"/>
                      <a:pt x="232530" y="11394"/>
                      <a:pt x="249484" y="6441"/>
                    </a:cubicBezTo>
                    <a:cubicBezTo>
                      <a:pt x="266344" y="1488"/>
                      <a:pt x="284346" y="-798"/>
                      <a:pt x="301967" y="250"/>
                    </a:cubicBezTo>
                    <a:cubicBezTo>
                      <a:pt x="337210" y="2440"/>
                      <a:pt x="371881" y="15490"/>
                      <a:pt x="397598" y="38826"/>
                    </a:cubicBezTo>
                    <a:cubicBezTo>
                      <a:pt x="397789" y="39016"/>
                      <a:pt x="397884" y="39397"/>
                      <a:pt x="397598" y="39588"/>
                    </a:cubicBezTo>
                    <a:cubicBezTo>
                      <a:pt x="397408" y="39778"/>
                      <a:pt x="397122" y="39778"/>
                      <a:pt x="396931" y="39683"/>
                    </a:cubicBezTo>
                    <a:cubicBezTo>
                      <a:pt x="367880" y="21681"/>
                      <a:pt x="334829" y="11394"/>
                      <a:pt x="301491" y="11108"/>
                    </a:cubicBezTo>
                    <a:cubicBezTo>
                      <a:pt x="293204" y="10822"/>
                      <a:pt x="284917" y="11203"/>
                      <a:pt x="276726" y="12346"/>
                    </a:cubicBezTo>
                    <a:cubicBezTo>
                      <a:pt x="268534" y="13204"/>
                      <a:pt x="260343" y="14728"/>
                      <a:pt x="252247" y="16918"/>
                    </a:cubicBezTo>
                    <a:cubicBezTo>
                      <a:pt x="236054" y="21014"/>
                      <a:pt x="220052" y="27110"/>
                      <a:pt x="203764" y="32730"/>
                    </a:cubicBezTo>
                    <a:cubicBezTo>
                      <a:pt x="187572" y="38445"/>
                      <a:pt x="170713" y="43779"/>
                      <a:pt x="153377" y="45970"/>
                    </a:cubicBezTo>
                    <a:cubicBezTo>
                      <a:pt x="136042" y="48351"/>
                      <a:pt x="118611" y="48541"/>
                      <a:pt x="101371" y="47017"/>
                    </a:cubicBezTo>
                    <a:cubicBezTo>
                      <a:pt x="66890" y="43969"/>
                      <a:pt x="33457" y="35206"/>
                      <a:pt x="406" y="26348"/>
                    </a:cubicBezTo>
                    <a:cubicBezTo>
                      <a:pt x="120" y="26253"/>
                      <a:pt x="-71" y="25967"/>
                      <a:pt x="25" y="25681"/>
                    </a:cubicBezTo>
                    <a:cubicBezTo>
                      <a:pt x="120" y="25300"/>
                      <a:pt x="406" y="25205"/>
                      <a:pt x="691" y="25205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02" name="Graphic 1">
              <a:extLst>
                <a:ext uri="{FF2B5EF4-FFF2-40B4-BE49-F238E27FC236}">
                  <a16:creationId xmlns:a16="http://schemas.microsoft.com/office/drawing/2014/main" id="{0D9F1EEA-BB8E-4A59-9062-35DBD3487AF5}"/>
                </a:ext>
              </a:extLst>
            </p:cNvPr>
            <p:cNvGrpSpPr/>
            <p:nvPr/>
          </p:nvGrpSpPr>
          <p:grpSpPr>
            <a:xfrm>
              <a:off x="6189058" y="3162106"/>
              <a:ext cx="1487044" cy="3154111"/>
              <a:chOff x="6189058" y="3162106"/>
              <a:chExt cx="1487044" cy="3154111"/>
            </a:xfrm>
          </p:grpSpPr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1EAF678B-D441-4F76-BF9C-D9D5C8B767C7}"/>
                  </a:ext>
                </a:extLst>
              </p:cNvPr>
              <p:cNvSpPr/>
              <p:nvPr/>
            </p:nvSpPr>
            <p:spPr>
              <a:xfrm>
                <a:off x="6189058" y="4214234"/>
                <a:ext cx="140239" cy="230415"/>
              </a:xfrm>
              <a:custGeom>
                <a:avLst/>
                <a:gdLst>
                  <a:gd name="connsiteX0" fmla="*/ 137256 w 140239"/>
                  <a:gd name="connsiteY0" fmla="*/ 182505 h 230415"/>
                  <a:gd name="connsiteX1" fmla="*/ 127636 w 140239"/>
                  <a:gd name="connsiteY1" fmla="*/ 107543 h 230415"/>
                  <a:gd name="connsiteX2" fmla="*/ 89822 w 140239"/>
                  <a:gd name="connsiteY2" fmla="*/ 36296 h 230415"/>
                  <a:gd name="connsiteX3" fmla="*/ 52579 w 140239"/>
                  <a:gd name="connsiteY3" fmla="*/ 2387 h 230415"/>
                  <a:gd name="connsiteX4" fmla="*/ 1 w 140239"/>
                  <a:gd name="connsiteY4" fmla="*/ 11531 h 230415"/>
                  <a:gd name="connsiteX5" fmla="*/ 73153 w 140239"/>
                  <a:gd name="connsiteY5" fmla="*/ 230416 h 230415"/>
                  <a:gd name="connsiteX6" fmla="*/ 87536 w 140239"/>
                  <a:gd name="connsiteY6" fmla="*/ 228987 h 230415"/>
                  <a:gd name="connsiteX7" fmla="*/ 137256 w 140239"/>
                  <a:gd name="connsiteY7" fmla="*/ 182505 h 23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239" h="230415">
                    <a:moveTo>
                      <a:pt x="137256" y="182505"/>
                    </a:moveTo>
                    <a:cubicBezTo>
                      <a:pt x="144591" y="157930"/>
                      <a:pt x="137256" y="131356"/>
                      <a:pt x="127636" y="107543"/>
                    </a:cubicBezTo>
                    <a:cubicBezTo>
                      <a:pt x="117539" y="82587"/>
                      <a:pt x="104871" y="58680"/>
                      <a:pt x="89822" y="36296"/>
                    </a:cubicBezTo>
                    <a:cubicBezTo>
                      <a:pt x="80297" y="22104"/>
                      <a:pt x="68867" y="7816"/>
                      <a:pt x="52579" y="2387"/>
                    </a:cubicBezTo>
                    <a:cubicBezTo>
                      <a:pt x="34958" y="-3518"/>
                      <a:pt x="16860" y="2292"/>
                      <a:pt x="1" y="11531"/>
                    </a:cubicBezTo>
                    <a:cubicBezTo>
                      <a:pt x="-189" y="52203"/>
                      <a:pt x="29719" y="133070"/>
                      <a:pt x="73153" y="230416"/>
                    </a:cubicBezTo>
                    <a:cubicBezTo>
                      <a:pt x="78011" y="230416"/>
                      <a:pt x="82869" y="230034"/>
                      <a:pt x="87536" y="228987"/>
                    </a:cubicBezTo>
                    <a:cubicBezTo>
                      <a:pt x="110872" y="223653"/>
                      <a:pt x="130494" y="205269"/>
                      <a:pt x="137256" y="182505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FE0D445B-DF32-4CF9-852C-85DA0A83A2C0}"/>
                  </a:ext>
                </a:extLst>
              </p:cNvPr>
              <p:cNvSpPr/>
              <p:nvPr/>
            </p:nvSpPr>
            <p:spPr>
              <a:xfrm>
                <a:off x="6431470" y="4792027"/>
                <a:ext cx="1244631" cy="1524190"/>
              </a:xfrm>
              <a:custGeom>
                <a:avLst/>
                <a:gdLst>
                  <a:gd name="connsiteX0" fmla="*/ 716661 w 1244631"/>
                  <a:gd name="connsiteY0" fmla="*/ 575405 h 1524190"/>
                  <a:gd name="connsiteX1" fmla="*/ 396526 w 1244631"/>
                  <a:gd name="connsiteY1" fmla="*/ 362903 h 1524190"/>
                  <a:gd name="connsiteX2" fmla="*/ 0 w 1244631"/>
                  <a:gd name="connsiteY2" fmla="*/ 0 h 1524190"/>
                  <a:gd name="connsiteX3" fmla="*/ 110109 w 1244631"/>
                  <a:gd name="connsiteY3" fmla="*/ 222218 h 1524190"/>
                  <a:gd name="connsiteX4" fmla="*/ 592169 w 1244631"/>
                  <a:gd name="connsiteY4" fmla="*/ 658749 h 1524190"/>
                  <a:gd name="connsiteX5" fmla="*/ 964216 w 1244631"/>
                  <a:gd name="connsiteY5" fmla="*/ 1524190 h 1524190"/>
                  <a:gd name="connsiteX6" fmla="*/ 1244632 w 1244631"/>
                  <a:gd name="connsiteY6" fmla="*/ 1524190 h 1524190"/>
                  <a:gd name="connsiteX7" fmla="*/ 895826 w 1244631"/>
                  <a:gd name="connsiteY7" fmla="*/ 866680 h 1524190"/>
                  <a:gd name="connsiteX8" fmla="*/ 716661 w 1244631"/>
                  <a:gd name="connsiteY8" fmla="*/ 575405 h 152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31" h="1524190">
                    <a:moveTo>
                      <a:pt x="716661" y="575405"/>
                    </a:moveTo>
                    <a:cubicBezTo>
                      <a:pt x="626840" y="483489"/>
                      <a:pt x="506158" y="429958"/>
                      <a:pt x="396526" y="362903"/>
                    </a:cubicBezTo>
                    <a:cubicBezTo>
                      <a:pt x="242697" y="268891"/>
                      <a:pt x="107823" y="144494"/>
                      <a:pt x="0" y="0"/>
                    </a:cubicBezTo>
                    <a:cubicBezTo>
                      <a:pt x="42577" y="84296"/>
                      <a:pt x="82201" y="162496"/>
                      <a:pt x="110109" y="222218"/>
                    </a:cubicBezTo>
                    <a:cubicBezTo>
                      <a:pt x="220218" y="457581"/>
                      <a:pt x="455581" y="571405"/>
                      <a:pt x="592169" y="658749"/>
                    </a:cubicBezTo>
                    <a:cubicBezTo>
                      <a:pt x="728853" y="746093"/>
                      <a:pt x="964216" y="1524190"/>
                      <a:pt x="964216" y="1524190"/>
                    </a:cubicBezTo>
                    <a:lnTo>
                      <a:pt x="1244632" y="1524190"/>
                    </a:lnTo>
                    <a:cubicBezTo>
                      <a:pt x="1119949" y="1309593"/>
                      <a:pt x="1003554" y="1090231"/>
                      <a:pt x="895826" y="866680"/>
                    </a:cubicBezTo>
                    <a:cubicBezTo>
                      <a:pt x="846106" y="763619"/>
                      <a:pt x="796766" y="657415"/>
                      <a:pt x="716661" y="575405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70A9F928-D154-4D8E-A393-855A83282932}"/>
                  </a:ext>
                </a:extLst>
              </p:cNvPr>
              <p:cNvSpPr/>
              <p:nvPr/>
            </p:nvSpPr>
            <p:spPr>
              <a:xfrm>
                <a:off x="6411893" y="3162106"/>
                <a:ext cx="116219" cy="142343"/>
              </a:xfrm>
              <a:custGeom>
                <a:avLst/>
                <a:gdLst>
                  <a:gd name="connsiteX0" fmla="*/ 115780 w 116219"/>
                  <a:gd name="connsiteY0" fmla="*/ 72488 h 142343"/>
                  <a:gd name="connsiteX1" fmla="*/ 94348 w 116219"/>
                  <a:gd name="connsiteY1" fmla="*/ 16576 h 142343"/>
                  <a:gd name="connsiteX2" fmla="*/ 58725 w 116219"/>
                  <a:gd name="connsiteY2" fmla="*/ 669 h 142343"/>
                  <a:gd name="connsiteX3" fmla="*/ 27102 w 116219"/>
                  <a:gd name="connsiteY3" fmla="*/ 7146 h 142343"/>
                  <a:gd name="connsiteX4" fmla="*/ 337 w 116219"/>
                  <a:gd name="connsiteY4" fmla="*/ 38674 h 142343"/>
                  <a:gd name="connsiteX5" fmla="*/ 1098 w 116219"/>
                  <a:gd name="connsiteY5" fmla="*/ 71154 h 142343"/>
                  <a:gd name="connsiteX6" fmla="*/ 24244 w 116219"/>
                  <a:gd name="connsiteY6" fmla="*/ 124304 h 142343"/>
                  <a:gd name="connsiteX7" fmla="*/ 78060 w 116219"/>
                  <a:gd name="connsiteY7" fmla="*/ 140496 h 142343"/>
                  <a:gd name="connsiteX8" fmla="*/ 115780 w 116219"/>
                  <a:gd name="connsiteY8" fmla="*/ 72488 h 14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19" h="142343">
                    <a:moveTo>
                      <a:pt x="115780" y="72488"/>
                    </a:moveTo>
                    <a:cubicBezTo>
                      <a:pt x="113493" y="52485"/>
                      <a:pt x="104826" y="34102"/>
                      <a:pt x="94348" y="16576"/>
                    </a:cubicBezTo>
                    <a:cubicBezTo>
                      <a:pt x="87014" y="4289"/>
                      <a:pt x="72726" y="-2188"/>
                      <a:pt x="58725" y="669"/>
                    </a:cubicBezTo>
                    <a:lnTo>
                      <a:pt x="27102" y="7146"/>
                    </a:lnTo>
                    <a:cubicBezTo>
                      <a:pt x="11957" y="10194"/>
                      <a:pt x="1098" y="23244"/>
                      <a:pt x="337" y="38674"/>
                    </a:cubicBezTo>
                    <a:cubicBezTo>
                      <a:pt x="-235" y="49533"/>
                      <a:pt x="-140" y="60391"/>
                      <a:pt x="1098" y="71154"/>
                    </a:cubicBezTo>
                    <a:cubicBezTo>
                      <a:pt x="3480" y="90681"/>
                      <a:pt x="10528" y="110207"/>
                      <a:pt x="24244" y="124304"/>
                    </a:cubicBezTo>
                    <a:cubicBezTo>
                      <a:pt x="37960" y="138401"/>
                      <a:pt x="59201" y="146116"/>
                      <a:pt x="78060" y="140496"/>
                    </a:cubicBezTo>
                    <a:cubicBezTo>
                      <a:pt x="105112" y="132591"/>
                      <a:pt x="118923" y="100491"/>
                      <a:pt x="115780" y="72488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231" name="Graphic 108">
            <a:extLst>
              <a:ext uri="{FF2B5EF4-FFF2-40B4-BE49-F238E27FC236}">
                <a16:creationId xmlns:a16="http://schemas.microsoft.com/office/drawing/2014/main" id="{E814A090-31C1-4530-8FBB-E590B09A18C3}"/>
              </a:ext>
            </a:extLst>
          </p:cNvPr>
          <p:cNvSpPr/>
          <p:nvPr/>
        </p:nvSpPr>
        <p:spPr>
          <a:xfrm rot="6703671">
            <a:off x="10383207" y="-900341"/>
            <a:ext cx="1424990" cy="3049978"/>
          </a:xfrm>
          <a:custGeom>
            <a:avLst/>
            <a:gdLst>
              <a:gd name="connsiteX0" fmla="*/ 177451 w 754210"/>
              <a:gd name="connsiteY0" fmla="*/ 17622 h 1619831"/>
              <a:gd name="connsiteX1" fmla="*/ 579215 w 754210"/>
              <a:gd name="connsiteY1" fmla="*/ 50864 h 1619831"/>
              <a:gd name="connsiteX2" fmla="*/ 742664 w 754210"/>
              <a:gd name="connsiteY2" fmla="*/ 391002 h 1619831"/>
              <a:gd name="connsiteX3" fmla="*/ 565595 w 754210"/>
              <a:gd name="connsiteY3" fmla="*/ 609315 h 1619831"/>
              <a:gd name="connsiteX4" fmla="*/ 472154 w 754210"/>
              <a:gd name="connsiteY4" fmla="*/ 861727 h 1619831"/>
              <a:gd name="connsiteX5" fmla="*/ 662273 w 754210"/>
              <a:gd name="connsiteY5" fmla="*/ 1060895 h 1619831"/>
              <a:gd name="connsiteX6" fmla="*/ 665607 w 754210"/>
              <a:gd name="connsiteY6" fmla="*/ 1403033 h 1619831"/>
              <a:gd name="connsiteX7" fmla="*/ 364427 w 754210"/>
              <a:gd name="connsiteY7" fmla="*/ 1595438 h 1619831"/>
              <a:gd name="connsiteX8" fmla="*/ 0 w 754210"/>
              <a:gd name="connsiteY8" fmla="*/ 1618298 h 161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4210" h="1619831">
                <a:moveTo>
                  <a:pt x="177451" y="17622"/>
                </a:moveTo>
                <a:cubicBezTo>
                  <a:pt x="311944" y="-8096"/>
                  <a:pt x="457676" y="-12287"/>
                  <a:pt x="579215" y="50864"/>
                </a:cubicBezTo>
                <a:cubicBezTo>
                  <a:pt x="700754" y="114110"/>
                  <a:pt x="786289" y="261081"/>
                  <a:pt x="742664" y="391002"/>
                </a:cubicBezTo>
                <a:cubicBezTo>
                  <a:pt x="712565" y="480727"/>
                  <a:pt x="631984" y="541782"/>
                  <a:pt x="565595" y="609315"/>
                </a:cubicBezTo>
                <a:cubicBezTo>
                  <a:pt x="499205" y="676752"/>
                  <a:pt x="441103" y="772287"/>
                  <a:pt x="472154" y="861727"/>
                </a:cubicBezTo>
                <a:cubicBezTo>
                  <a:pt x="502634" y="949452"/>
                  <a:pt x="603409" y="989076"/>
                  <a:pt x="662273" y="1060895"/>
                </a:cubicBezTo>
                <a:cubicBezTo>
                  <a:pt x="739616" y="1155383"/>
                  <a:pt x="732473" y="1300925"/>
                  <a:pt x="665607" y="1403033"/>
                </a:cubicBezTo>
                <a:cubicBezTo>
                  <a:pt x="598742" y="1505141"/>
                  <a:pt x="483203" y="1567434"/>
                  <a:pt x="364427" y="1595438"/>
                </a:cubicBezTo>
                <a:cubicBezTo>
                  <a:pt x="245650" y="1623441"/>
                  <a:pt x="122015" y="1620965"/>
                  <a:pt x="0" y="1618298"/>
                </a:cubicBezTo>
              </a:path>
            </a:pathLst>
          </a:custGeom>
          <a:noFill/>
          <a:ln w="9525" cap="flat">
            <a:solidFill>
              <a:schemeClr val="tx1">
                <a:lumMod val="95000"/>
                <a:lumOff val="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32" name="Graphic 837">
            <a:extLst>
              <a:ext uri="{FF2B5EF4-FFF2-40B4-BE49-F238E27FC236}">
                <a16:creationId xmlns:a16="http://schemas.microsoft.com/office/drawing/2014/main" id="{95F2562C-EE5E-4E98-818C-645CAC021BBF}"/>
              </a:ext>
            </a:extLst>
          </p:cNvPr>
          <p:cNvGrpSpPr/>
          <p:nvPr/>
        </p:nvGrpSpPr>
        <p:grpSpPr>
          <a:xfrm rot="10800000">
            <a:off x="-264272" y="-399670"/>
            <a:ext cx="3739575" cy="1807543"/>
            <a:chOff x="10278396" y="5723167"/>
            <a:chExt cx="1974056" cy="1129093"/>
          </a:xfrm>
          <a:solidFill>
            <a:srgbClr val="BDD7EE"/>
          </a:solidFill>
        </p:grpSpPr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B43F1CA4-B63A-4F3E-8E8E-43A9F8D3C2DA}"/>
                </a:ext>
              </a:extLst>
            </p:cNvPr>
            <p:cNvSpPr/>
            <p:nvPr/>
          </p:nvSpPr>
          <p:spPr>
            <a:xfrm>
              <a:off x="10278396" y="5830513"/>
              <a:ext cx="1915953" cy="1021746"/>
            </a:xfrm>
            <a:custGeom>
              <a:avLst/>
              <a:gdLst>
                <a:gd name="connsiteX0" fmla="*/ 1875854 w 1915953"/>
                <a:gd name="connsiteY0" fmla="*/ 0 h 1021746"/>
                <a:gd name="connsiteX1" fmla="*/ 1528286 w 1915953"/>
                <a:gd name="connsiteY1" fmla="*/ 281464 h 1021746"/>
                <a:gd name="connsiteX2" fmla="*/ 993648 w 1915953"/>
                <a:gd name="connsiteY2" fmla="*/ 271748 h 1021746"/>
                <a:gd name="connsiteX3" fmla="*/ 470630 w 1915953"/>
                <a:gd name="connsiteY3" fmla="*/ 327755 h 1021746"/>
                <a:gd name="connsiteX4" fmla="*/ 197358 w 1915953"/>
                <a:gd name="connsiteY4" fmla="*/ 633603 h 1021746"/>
                <a:gd name="connsiteX5" fmla="*/ 0 w 1915953"/>
                <a:gd name="connsiteY5" fmla="*/ 1021747 h 1021746"/>
                <a:gd name="connsiteX6" fmla="*/ 1915954 w 1915953"/>
                <a:gd name="connsiteY6" fmla="*/ 1021747 h 1021746"/>
                <a:gd name="connsiteX7" fmla="*/ 1875854 w 1915953"/>
                <a:gd name="connsiteY7" fmla="*/ 0 h 102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5953" h="1021746">
                  <a:moveTo>
                    <a:pt x="1875854" y="0"/>
                  </a:moveTo>
                  <a:cubicBezTo>
                    <a:pt x="1871091" y="140684"/>
                    <a:pt x="1702880" y="249936"/>
                    <a:pt x="1528286" y="281464"/>
                  </a:cubicBezTo>
                  <a:cubicBezTo>
                    <a:pt x="1353598" y="312992"/>
                    <a:pt x="1171766" y="286893"/>
                    <a:pt x="993648" y="271748"/>
                  </a:cubicBezTo>
                  <a:cubicBezTo>
                    <a:pt x="815435" y="256603"/>
                    <a:pt x="623983" y="254889"/>
                    <a:pt x="470630" y="327755"/>
                  </a:cubicBezTo>
                  <a:cubicBezTo>
                    <a:pt x="331851" y="393668"/>
                    <a:pt x="245364" y="511969"/>
                    <a:pt x="197358" y="633603"/>
                  </a:cubicBezTo>
                  <a:cubicBezTo>
                    <a:pt x="144209" y="768191"/>
                    <a:pt x="125063" y="920687"/>
                    <a:pt x="0" y="1021747"/>
                  </a:cubicBezTo>
                  <a:lnTo>
                    <a:pt x="1915954" y="1021747"/>
                  </a:lnTo>
                  <a:lnTo>
                    <a:pt x="187585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22F9BA4B-E012-4558-8C08-4EA1CD6288CB}"/>
                </a:ext>
              </a:extLst>
            </p:cNvPr>
            <p:cNvSpPr/>
            <p:nvPr/>
          </p:nvSpPr>
          <p:spPr>
            <a:xfrm>
              <a:off x="10392219" y="5723167"/>
              <a:ext cx="1860232" cy="1094517"/>
            </a:xfrm>
            <a:custGeom>
              <a:avLst/>
              <a:gdLst>
                <a:gd name="connsiteX0" fmla="*/ 17621 w 1860232"/>
                <a:gd name="connsiteY0" fmla="*/ 1094518 h 1094517"/>
                <a:gd name="connsiteX1" fmla="*/ 0 w 1860232"/>
                <a:gd name="connsiteY1" fmla="*/ 1076611 h 1094517"/>
                <a:gd name="connsiteX2" fmla="*/ 148304 w 1860232"/>
                <a:gd name="connsiteY2" fmla="*/ 788956 h 1094517"/>
                <a:gd name="connsiteX3" fmla="*/ 179927 w 1860232"/>
                <a:gd name="connsiteY3" fmla="*/ 685419 h 1094517"/>
                <a:gd name="connsiteX4" fmla="*/ 448151 w 1860232"/>
                <a:gd name="connsiteY4" fmla="*/ 362617 h 1094517"/>
                <a:gd name="connsiteX5" fmla="*/ 975836 w 1860232"/>
                <a:gd name="connsiteY5" fmla="*/ 288512 h 1094517"/>
                <a:gd name="connsiteX6" fmla="*/ 1060609 w 1860232"/>
                <a:gd name="connsiteY6" fmla="*/ 293561 h 1094517"/>
                <a:gd name="connsiteX7" fmla="*/ 1506950 w 1860232"/>
                <a:gd name="connsiteY7" fmla="*/ 281750 h 1094517"/>
                <a:gd name="connsiteX8" fmla="*/ 1834229 w 1860232"/>
                <a:gd name="connsiteY8" fmla="*/ 0 h 1094517"/>
                <a:gd name="connsiteX9" fmla="*/ 1860233 w 1860232"/>
                <a:gd name="connsiteY9" fmla="*/ 0 h 1094517"/>
                <a:gd name="connsiteX10" fmla="*/ 1512761 w 1860232"/>
                <a:gd name="connsiteY10" fmla="*/ 305657 h 1094517"/>
                <a:gd name="connsiteX11" fmla="*/ 1058894 w 1860232"/>
                <a:gd name="connsiteY11" fmla="*/ 318040 h 1094517"/>
                <a:gd name="connsiteX12" fmla="*/ 974408 w 1860232"/>
                <a:gd name="connsiteY12" fmla="*/ 312992 h 1094517"/>
                <a:gd name="connsiteX13" fmla="*/ 460724 w 1860232"/>
                <a:gd name="connsiteY13" fmla="*/ 384143 h 1094517"/>
                <a:gd name="connsiteX14" fmla="*/ 204502 w 1860232"/>
                <a:gd name="connsiteY14" fmla="*/ 693134 h 1094517"/>
                <a:gd name="connsiteX15" fmla="*/ 173355 w 1860232"/>
                <a:gd name="connsiteY15" fmla="*/ 795242 h 1094517"/>
                <a:gd name="connsiteX16" fmla="*/ 17621 w 1860232"/>
                <a:gd name="connsiteY16" fmla="*/ 1094518 h 109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0232" h="1094517">
                  <a:moveTo>
                    <a:pt x="17621" y="1094518"/>
                  </a:moveTo>
                  <a:lnTo>
                    <a:pt x="0" y="1076611"/>
                  </a:lnTo>
                  <a:cubicBezTo>
                    <a:pt x="88868" y="999363"/>
                    <a:pt x="119063" y="892397"/>
                    <a:pt x="148304" y="788956"/>
                  </a:cubicBezTo>
                  <a:cubicBezTo>
                    <a:pt x="157925" y="754761"/>
                    <a:pt x="167926" y="719328"/>
                    <a:pt x="179927" y="685419"/>
                  </a:cubicBezTo>
                  <a:cubicBezTo>
                    <a:pt x="216027" y="582740"/>
                    <a:pt x="292037" y="443484"/>
                    <a:pt x="448151" y="362617"/>
                  </a:cubicBezTo>
                  <a:cubicBezTo>
                    <a:pt x="606266" y="280797"/>
                    <a:pt x="803720" y="279178"/>
                    <a:pt x="975836" y="288512"/>
                  </a:cubicBezTo>
                  <a:cubicBezTo>
                    <a:pt x="1004030" y="290036"/>
                    <a:pt x="1032224" y="291846"/>
                    <a:pt x="1060609" y="293561"/>
                  </a:cubicBezTo>
                  <a:cubicBezTo>
                    <a:pt x="1209104" y="302990"/>
                    <a:pt x="1362647" y="312611"/>
                    <a:pt x="1506950" y="281750"/>
                  </a:cubicBezTo>
                  <a:cubicBezTo>
                    <a:pt x="1669828" y="246888"/>
                    <a:pt x="1834515" y="138875"/>
                    <a:pt x="1834229" y="0"/>
                  </a:cubicBezTo>
                  <a:lnTo>
                    <a:pt x="1860233" y="0"/>
                  </a:lnTo>
                  <a:cubicBezTo>
                    <a:pt x="1860518" y="151733"/>
                    <a:pt x="1685639" y="268605"/>
                    <a:pt x="1512761" y="305657"/>
                  </a:cubicBezTo>
                  <a:cubicBezTo>
                    <a:pt x="1364742" y="337375"/>
                    <a:pt x="1209294" y="327565"/>
                    <a:pt x="1058894" y="318040"/>
                  </a:cubicBezTo>
                  <a:cubicBezTo>
                    <a:pt x="1030700" y="316230"/>
                    <a:pt x="1002506" y="314516"/>
                    <a:pt x="974408" y="312992"/>
                  </a:cubicBezTo>
                  <a:cubicBezTo>
                    <a:pt x="805910" y="303848"/>
                    <a:pt x="613029" y="305276"/>
                    <a:pt x="460724" y="384143"/>
                  </a:cubicBezTo>
                  <a:cubicBezTo>
                    <a:pt x="311944" y="461010"/>
                    <a:pt x="239268" y="594646"/>
                    <a:pt x="204502" y="693134"/>
                  </a:cubicBezTo>
                  <a:cubicBezTo>
                    <a:pt x="192786" y="726377"/>
                    <a:pt x="182880" y="761333"/>
                    <a:pt x="173355" y="795242"/>
                  </a:cubicBezTo>
                  <a:cubicBezTo>
                    <a:pt x="143256" y="902018"/>
                    <a:pt x="112109" y="1012508"/>
                    <a:pt x="17621" y="10945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35" name="Graphic 559">
            <a:extLst>
              <a:ext uri="{FF2B5EF4-FFF2-40B4-BE49-F238E27FC236}">
                <a16:creationId xmlns:a16="http://schemas.microsoft.com/office/drawing/2014/main" id="{3D384EB6-1D6E-4ED4-9304-B821470F44DB}"/>
              </a:ext>
            </a:extLst>
          </p:cNvPr>
          <p:cNvGrpSpPr/>
          <p:nvPr/>
        </p:nvGrpSpPr>
        <p:grpSpPr>
          <a:xfrm rot="10800000">
            <a:off x="4895523" y="-541173"/>
            <a:ext cx="2801978" cy="1019161"/>
            <a:chOff x="5295567" y="3083292"/>
            <a:chExt cx="4196052" cy="2048959"/>
          </a:xfrm>
          <a:solidFill>
            <a:srgbClr val="EE99AD"/>
          </a:solidFill>
        </p:grpSpPr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5F7DCB07-342B-435D-9A3A-04A642C4DA42}"/>
                </a:ext>
              </a:extLst>
            </p:cNvPr>
            <p:cNvSpPr/>
            <p:nvPr/>
          </p:nvSpPr>
          <p:spPr>
            <a:xfrm>
              <a:off x="5424002" y="3353014"/>
              <a:ext cx="4067617" cy="1779237"/>
            </a:xfrm>
            <a:custGeom>
              <a:avLst/>
              <a:gdLst>
                <a:gd name="connsiteX0" fmla="*/ 0 w 4067617"/>
                <a:gd name="connsiteY0" fmla="*/ 1779237 h 1779237"/>
                <a:gd name="connsiteX1" fmla="*/ 160248 w 4067617"/>
                <a:gd name="connsiteY1" fmla="*/ 717092 h 1779237"/>
                <a:gd name="connsiteX2" fmla="*/ 757081 w 4067617"/>
                <a:gd name="connsiteY2" fmla="*/ 15327 h 1779237"/>
                <a:gd name="connsiteX3" fmla="*/ 2203108 w 4067617"/>
                <a:gd name="connsiteY3" fmla="*/ 569190 h 1779237"/>
                <a:gd name="connsiteX4" fmla="*/ 3157709 w 4067617"/>
                <a:gd name="connsiteY4" fmla="*/ 167265 h 1779237"/>
                <a:gd name="connsiteX5" fmla="*/ 3905768 w 4067617"/>
                <a:gd name="connsiteY5" fmla="*/ 560643 h 1779237"/>
                <a:gd name="connsiteX6" fmla="*/ 4006427 w 4067617"/>
                <a:gd name="connsiteY6" fmla="*/ 1622788 h 1779237"/>
                <a:gd name="connsiteX7" fmla="*/ 0 w 4067617"/>
                <a:gd name="connsiteY7" fmla="*/ 1779237 h 177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7617" h="1779237">
                  <a:moveTo>
                    <a:pt x="0" y="1779237"/>
                  </a:moveTo>
                  <a:cubicBezTo>
                    <a:pt x="23740" y="1419095"/>
                    <a:pt x="48905" y="1051357"/>
                    <a:pt x="160248" y="717092"/>
                  </a:cubicBezTo>
                  <a:cubicBezTo>
                    <a:pt x="271590" y="383065"/>
                    <a:pt x="486915" y="82749"/>
                    <a:pt x="757081" y="15327"/>
                  </a:cubicBezTo>
                  <a:cubicBezTo>
                    <a:pt x="1266075" y="-111922"/>
                    <a:pt x="1687941" y="595779"/>
                    <a:pt x="2203108" y="569190"/>
                  </a:cubicBezTo>
                  <a:cubicBezTo>
                    <a:pt x="2535711" y="552097"/>
                    <a:pt x="2827005" y="230414"/>
                    <a:pt x="3157709" y="167265"/>
                  </a:cubicBezTo>
                  <a:cubicBezTo>
                    <a:pt x="3440219" y="113137"/>
                    <a:pt x="3735312" y="268399"/>
                    <a:pt x="3905768" y="560643"/>
                  </a:cubicBezTo>
                  <a:cubicBezTo>
                    <a:pt x="4076224" y="852887"/>
                    <a:pt x="4115871" y="1271905"/>
                    <a:pt x="4006427" y="1622788"/>
                  </a:cubicBezTo>
                  <a:lnTo>
                    <a:pt x="0" y="1779237"/>
                  </a:ln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2C705FBC-B809-4C8A-8A68-CDEBF4AC6874}"/>
                </a:ext>
              </a:extLst>
            </p:cNvPr>
            <p:cNvSpPr/>
            <p:nvPr/>
          </p:nvSpPr>
          <p:spPr>
            <a:xfrm>
              <a:off x="5295567" y="3083292"/>
              <a:ext cx="4059229" cy="1892034"/>
            </a:xfrm>
            <a:custGeom>
              <a:avLst/>
              <a:gdLst>
                <a:gd name="connsiteX0" fmla="*/ 56740 w 4059229"/>
                <a:gd name="connsiteY0" fmla="*/ 1818677 h 1892034"/>
                <a:gd name="connsiteX1" fmla="*/ 0 w 4059229"/>
                <a:gd name="connsiteY1" fmla="*/ 1814641 h 1892034"/>
                <a:gd name="connsiteX2" fmla="*/ 162622 w 4059229"/>
                <a:gd name="connsiteY2" fmla="*/ 740389 h 1892034"/>
                <a:gd name="connsiteX3" fmla="*/ 781059 w 4059229"/>
                <a:gd name="connsiteY3" fmla="*/ 15832 h 1892034"/>
                <a:gd name="connsiteX4" fmla="*/ 1559743 w 4059229"/>
                <a:gd name="connsiteY4" fmla="*/ 285286 h 1892034"/>
                <a:gd name="connsiteX5" fmla="*/ 2231359 w 4059229"/>
                <a:gd name="connsiteY5" fmla="*/ 568983 h 1892034"/>
                <a:gd name="connsiteX6" fmla="*/ 2734892 w 4059229"/>
                <a:gd name="connsiteY6" fmla="*/ 367427 h 1892034"/>
                <a:gd name="connsiteX7" fmla="*/ 3182874 w 4059229"/>
                <a:gd name="connsiteY7" fmla="*/ 167296 h 1892034"/>
                <a:gd name="connsiteX8" fmla="*/ 3957047 w 4059229"/>
                <a:gd name="connsiteY8" fmla="*/ 574443 h 1892034"/>
                <a:gd name="connsiteX9" fmla="*/ 3934019 w 4059229"/>
                <a:gd name="connsiteY9" fmla="*/ 1892035 h 1892034"/>
                <a:gd name="connsiteX10" fmla="*/ 3881316 w 4059229"/>
                <a:gd name="connsiteY10" fmla="*/ 1865446 h 1892034"/>
                <a:gd name="connsiteX11" fmla="*/ 3911466 w 4059229"/>
                <a:gd name="connsiteY11" fmla="*/ 621687 h 1892034"/>
                <a:gd name="connsiteX12" fmla="*/ 3189283 w 4059229"/>
                <a:gd name="connsiteY12" fmla="*/ 241841 h 1892034"/>
                <a:gd name="connsiteX13" fmla="*/ 2756734 w 4059229"/>
                <a:gd name="connsiteY13" fmla="*/ 436037 h 1892034"/>
                <a:gd name="connsiteX14" fmla="*/ 2231834 w 4059229"/>
                <a:gd name="connsiteY14" fmla="*/ 644240 h 1892034"/>
                <a:gd name="connsiteX15" fmla="*/ 1532679 w 4059229"/>
                <a:gd name="connsiteY15" fmla="*/ 352708 h 1892034"/>
                <a:gd name="connsiteX16" fmla="*/ 789843 w 4059229"/>
                <a:gd name="connsiteY16" fmla="*/ 89665 h 1892034"/>
                <a:gd name="connsiteX17" fmla="*/ 214850 w 4059229"/>
                <a:gd name="connsiteY17" fmla="*/ 768640 h 1892034"/>
                <a:gd name="connsiteX18" fmla="*/ 56740 w 4059229"/>
                <a:gd name="connsiteY18" fmla="*/ 1818677 h 189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59229" h="1892034">
                  <a:moveTo>
                    <a:pt x="56740" y="1818677"/>
                  </a:moveTo>
                  <a:lnTo>
                    <a:pt x="0" y="1814641"/>
                  </a:lnTo>
                  <a:cubicBezTo>
                    <a:pt x="23740" y="1455212"/>
                    <a:pt x="48193" y="1083675"/>
                    <a:pt x="162622" y="740389"/>
                  </a:cubicBezTo>
                  <a:cubicBezTo>
                    <a:pt x="290345" y="356744"/>
                    <a:pt x="527274" y="79219"/>
                    <a:pt x="781059" y="15832"/>
                  </a:cubicBezTo>
                  <a:cubicBezTo>
                    <a:pt x="1059771" y="-53727"/>
                    <a:pt x="1313793" y="118628"/>
                    <a:pt x="1559743" y="285286"/>
                  </a:cubicBezTo>
                  <a:cubicBezTo>
                    <a:pt x="1774119" y="430577"/>
                    <a:pt x="1995142" y="580853"/>
                    <a:pt x="2231359" y="568983"/>
                  </a:cubicBezTo>
                  <a:cubicBezTo>
                    <a:pt x="2404901" y="559962"/>
                    <a:pt x="2565149" y="466425"/>
                    <a:pt x="2734892" y="367427"/>
                  </a:cubicBezTo>
                  <a:cubicBezTo>
                    <a:pt x="2878284" y="283861"/>
                    <a:pt x="3026424" y="197209"/>
                    <a:pt x="3182874" y="167296"/>
                  </a:cubicBezTo>
                  <a:cubicBezTo>
                    <a:pt x="3476304" y="111268"/>
                    <a:pt x="3779944" y="271041"/>
                    <a:pt x="3957047" y="574443"/>
                  </a:cubicBezTo>
                  <a:cubicBezTo>
                    <a:pt x="4141273" y="890191"/>
                    <a:pt x="4040613" y="1550173"/>
                    <a:pt x="3934019" y="1892035"/>
                  </a:cubicBezTo>
                  <a:lnTo>
                    <a:pt x="3881316" y="1865446"/>
                  </a:lnTo>
                  <a:cubicBezTo>
                    <a:pt x="3990759" y="1515037"/>
                    <a:pt x="4072425" y="897550"/>
                    <a:pt x="3911466" y="621687"/>
                  </a:cubicBezTo>
                  <a:cubicBezTo>
                    <a:pt x="3746470" y="338701"/>
                    <a:pt x="3462773" y="189612"/>
                    <a:pt x="3189283" y="241841"/>
                  </a:cubicBezTo>
                  <a:cubicBezTo>
                    <a:pt x="3040669" y="270329"/>
                    <a:pt x="2896327" y="354607"/>
                    <a:pt x="2756734" y="436037"/>
                  </a:cubicBezTo>
                  <a:cubicBezTo>
                    <a:pt x="2589601" y="533610"/>
                    <a:pt x="2416534" y="634507"/>
                    <a:pt x="2231834" y="644240"/>
                  </a:cubicBezTo>
                  <a:cubicBezTo>
                    <a:pt x="1981610" y="657060"/>
                    <a:pt x="1753227" y="502273"/>
                    <a:pt x="1532679" y="352708"/>
                  </a:cubicBezTo>
                  <a:cubicBezTo>
                    <a:pt x="1283880" y="184151"/>
                    <a:pt x="1049088" y="24853"/>
                    <a:pt x="789843" y="89665"/>
                  </a:cubicBezTo>
                  <a:cubicBezTo>
                    <a:pt x="509231" y="159699"/>
                    <a:pt x="308862" y="486367"/>
                    <a:pt x="214850" y="768640"/>
                  </a:cubicBezTo>
                  <a:cubicBezTo>
                    <a:pt x="104220" y="1100293"/>
                    <a:pt x="80243" y="1465420"/>
                    <a:pt x="56740" y="1818677"/>
                  </a:cubicBez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6B54CD01-CB4D-40B0-97D8-CDE2AA4A13B1}"/>
              </a:ext>
            </a:extLst>
          </p:cNvPr>
          <p:cNvGrpSpPr/>
          <p:nvPr/>
        </p:nvGrpSpPr>
        <p:grpSpPr>
          <a:xfrm rot="9148252">
            <a:off x="9916011" y="5073227"/>
            <a:ext cx="4204374" cy="2184241"/>
            <a:chOff x="-846614" y="-999589"/>
            <a:chExt cx="4356730" cy="3597988"/>
          </a:xfrm>
        </p:grpSpPr>
        <p:sp>
          <p:nvSpPr>
            <p:cNvPr id="239" name="Graphic 104">
              <a:extLst>
                <a:ext uri="{FF2B5EF4-FFF2-40B4-BE49-F238E27FC236}">
                  <a16:creationId xmlns:a16="http://schemas.microsoft.com/office/drawing/2014/main" id="{3A71D4D6-2D97-4B08-A7C9-92DE92B683E5}"/>
                </a:ext>
              </a:extLst>
            </p:cNvPr>
            <p:cNvSpPr/>
            <p:nvPr/>
          </p:nvSpPr>
          <p:spPr>
            <a:xfrm>
              <a:off x="-846614" y="-999589"/>
              <a:ext cx="4356730" cy="3353166"/>
            </a:xfrm>
            <a:custGeom>
              <a:avLst/>
              <a:gdLst>
                <a:gd name="connsiteX0" fmla="*/ 3789279 w 4001311"/>
                <a:gd name="connsiteY0" fmla="*/ 479141 h 3382294"/>
                <a:gd name="connsiteX1" fmla="*/ 3566226 w 4001311"/>
                <a:gd name="connsiteY1" fmla="*/ 435822 h 3382294"/>
                <a:gd name="connsiteX2" fmla="*/ 2154053 w 4001311"/>
                <a:gd name="connsiteY2" fmla="*/ 2631 h 3382294"/>
                <a:gd name="connsiteX3" fmla="*/ 1029104 w 4001311"/>
                <a:gd name="connsiteY3" fmla="*/ 209271 h 3382294"/>
                <a:gd name="connsiteX4" fmla="*/ 303577 w 4001311"/>
                <a:gd name="connsiteY4" fmla="*/ 689144 h 3382294"/>
                <a:gd name="connsiteX5" fmla="*/ 95861 w 4001311"/>
                <a:gd name="connsiteY5" fmla="*/ 1166595 h 3382294"/>
                <a:gd name="connsiteX6" fmla="*/ 114427 w 4001311"/>
                <a:gd name="connsiteY6" fmla="*/ 2734286 h 3382294"/>
                <a:gd name="connsiteX7" fmla="*/ 310977 w 4001311"/>
                <a:gd name="connsiteY7" fmla="*/ 3124830 h 3382294"/>
                <a:gd name="connsiteX8" fmla="*/ 680399 w 4001311"/>
                <a:gd name="connsiteY8" fmla="*/ 3324743 h 3382294"/>
                <a:gd name="connsiteX9" fmla="*/ 1648754 w 4001311"/>
                <a:gd name="connsiteY9" fmla="*/ 3271738 h 3382294"/>
                <a:gd name="connsiteX10" fmla="*/ 2325311 w 4001311"/>
                <a:gd name="connsiteY10" fmla="*/ 2586571 h 3382294"/>
                <a:gd name="connsiteX11" fmla="*/ 2494013 w 4001311"/>
                <a:gd name="connsiteY11" fmla="*/ 2135622 h 3382294"/>
                <a:gd name="connsiteX12" fmla="*/ 2929625 w 4001311"/>
                <a:gd name="connsiteY12" fmla="*/ 1832658 h 3382294"/>
                <a:gd name="connsiteX13" fmla="*/ 3582639 w 4001311"/>
                <a:gd name="connsiteY13" fmla="*/ 1796738 h 3382294"/>
                <a:gd name="connsiteX14" fmla="*/ 3999282 w 4001311"/>
                <a:gd name="connsiteY14" fmla="*/ 1205743 h 3382294"/>
                <a:gd name="connsiteX15" fmla="*/ 3789279 w 4001311"/>
                <a:gd name="connsiteY15" fmla="*/ 479141 h 338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01311" h="3382294">
                  <a:moveTo>
                    <a:pt x="3789279" y="479141"/>
                  </a:moveTo>
                  <a:lnTo>
                    <a:pt x="3566226" y="435822"/>
                  </a:lnTo>
                  <a:cubicBezTo>
                    <a:pt x="3114067" y="233487"/>
                    <a:pt x="2648858" y="27789"/>
                    <a:pt x="2154053" y="2631"/>
                  </a:cubicBezTo>
                  <a:cubicBezTo>
                    <a:pt x="1770639" y="-16876"/>
                    <a:pt x="1388571" y="74067"/>
                    <a:pt x="1029104" y="209271"/>
                  </a:cubicBezTo>
                  <a:cubicBezTo>
                    <a:pt x="753853" y="312860"/>
                    <a:pt x="477257" y="451696"/>
                    <a:pt x="303577" y="689144"/>
                  </a:cubicBezTo>
                  <a:cubicBezTo>
                    <a:pt x="200527" y="830132"/>
                    <a:pt x="139988" y="997624"/>
                    <a:pt x="95861" y="1166595"/>
                  </a:cubicBezTo>
                  <a:cubicBezTo>
                    <a:pt x="-37997" y="1678217"/>
                    <a:pt x="-31540" y="2225893"/>
                    <a:pt x="114427" y="2734286"/>
                  </a:cubicBezTo>
                  <a:cubicBezTo>
                    <a:pt x="155055" y="2875813"/>
                    <a:pt x="209002" y="3018685"/>
                    <a:pt x="310977" y="3124830"/>
                  </a:cubicBezTo>
                  <a:cubicBezTo>
                    <a:pt x="409184" y="3226939"/>
                    <a:pt x="543985" y="3286267"/>
                    <a:pt x="680399" y="3324743"/>
                  </a:cubicBezTo>
                  <a:cubicBezTo>
                    <a:pt x="997624" y="3414341"/>
                    <a:pt x="1345790" y="3401291"/>
                    <a:pt x="1648754" y="3271738"/>
                  </a:cubicBezTo>
                  <a:cubicBezTo>
                    <a:pt x="1951853" y="3142184"/>
                    <a:pt x="2205578" y="2893705"/>
                    <a:pt x="2325311" y="2586571"/>
                  </a:cubicBezTo>
                  <a:cubicBezTo>
                    <a:pt x="2383698" y="2436703"/>
                    <a:pt x="2411545" y="2273786"/>
                    <a:pt x="2494013" y="2135622"/>
                  </a:cubicBezTo>
                  <a:cubicBezTo>
                    <a:pt x="2587512" y="1979028"/>
                    <a:pt x="2750429" y="1865753"/>
                    <a:pt x="2929625" y="1832658"/>
                  </a:cubicBezTo>
                  <a:cubicBezTo>
                    <a:pt x="3144875" y="1792837"/>
                    <a:pt x="3374116" y="1863466"/>
                    <a:pt x="3582639" y="1796738"/>
                  </a:cubicBezTo>
                  <a:cubicBezTo>
                    <a:pt x="3826544" y="1718710"/>
                    <a:pt x="3981793" y="1461083"/>
                    <a:pt x="3999282" y="1205743"/>
                  </a:cubicBezTo>
                  <a:cubicBezTo>
                    <a:pt x="4016771" y="950403"/>
                    <a:pt x="3919101" y="699772"/>
                    <a:pt x="3789279" y="479141"/>
                  </a:cubicBezTo>
                  <a:close/>
                </a:path>
              </a:pathLst>
            </a:custGeom>
            <a:solidFill>
              <a:srgbClr val="BDD7EE"/>
            </a:solidFill>
            <a:ln w="13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0" name="Graphic 106">
              <a:extLst>
                <a:ext uri="{FF2B5EF4-FFF2-40B4-BE49-F238E27FC236}">
                  <a16:creationId xmlns:a16="http://schemas.microsoft.com/office/drawing/2014/main" id="{E496BA60-EC14-4652-BBB5-BFB07DC77EF4}"/>
                </a:ext>
              </a:extLst>
            </p:cNvPr>
            <p:cNvSpPr/>
            <p:nvPr/>
          </p:nvSpPr>
          <p:spPr>
            <a:xfrm>
              <a:off x="-51979" y="-377813"/>
              <a:ext cx="3388634" cy="2976212"/>
            </a:xfrm>
            <a:custGeom>
              <a:avLst/>
              <a:gdLst>
                <a:gd name="connsiteX0" fmla="*/ 3065582 w 3236455"/>
                <a:gd name="connsiteY0" fmla="*/ 0 h 2696027"/>
                <a:gd name="connsiteX1" fmla="*/ 3221525 w 3236455"/>
                <a:gd name="connsiteY1" fmla="*/ 565306 h 2696027"/>
                <a:gd name="connsiteX2" fmla="*/ 2834951 w 3236455"/>
                <a:gd name="connsiteY2" fmla="*/ 1006130 h 2696027"/>
                <a:gd name="connsiteX3" fmla="*/ 2357588 w 3236455"/>
                <a:gd name="connsiteY3" fmla="*/ 1068805 h 2696027"/>
                <a:gd name="connsiteX4" fmla="*/ 1911933 w 3236455"/>
                <a:gd name="connsiteY4" fmla="*/ 1227472 h 2696027"/>
                <a:gd name="connsiteX5" fmla="*/ 1714992 w 3236455"/>
                <a:gd name="connsiteY5" fmla="*/ 1670897 h 2696027"/>
                <a:gd name="connsiteX6" fmla="*/ 1059267 w 3236455"/>
                <a:gd name="connsiteY6" fmla="*/ 2571621 h 2696027"/>
                <a:gd name="connsiteX7" fmla="*/ 0 w 3236455"/>
                <a:gd name="connsiteY7" fmla="*/ 2473151 h 269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36455" h="2696027">
                  <a:moveTo>
                    <a:pt x="3065582" y="0"/>
                  </a:moveTo>
                  <a:cubicBezTo>
                    <a:pt x="3206413" y="147024"/>
                    <a:pt x="3267106" y="366755"/>
                    <a:pt x="3221525" y="565306"/>
                  </a:cubicBezTo>
                  <a:cubicBezTo>
                    <a:pt x="3176067" y="763856"/>
                    <a:pt x="3025823" y="935157"/>
                    <a:pt x="2834951" y="1006130"/>
                  </a:cubicBezTo>
                  <a:cubicBezTo>
                    <a:pt x="2683964" y="1062364"/>
                    <a:pt x="2518360" y="1057409"/>
                    <a:pt x="2357588" y="1068805"/>
                  </a:cubicBezTo>
                  <a:cubicBezTo>
                    <a:pt x="2196815" y="1080200"/>
                    <a:pt x="2026505" y="1114014"/>
                    <a:pt x="1911933" y="1227472"/>
                  </a:cubicBezTo>
                  <a:cubicBezTo>
                    <a:pt x="1795626" y="1342663"/>
                    <a:pt x="1761316" y="1513840"/>
                    <a:pt x="1714992" y="1670897"/>
                  </a:cubicBezTo>
                  <a:cubicBezTo>
                    <a:pt x="1607108" y="2036166"/>
                    <a:pt x="1391465" y="2385333"/>
                    <a:pt x="1059267" y="2571621"/>
                  </a:cubicBezTo>
                  <a:cubicBezTo>
                    <a:pt x="727069" y="2757910"/>
                    <a:pt x="269028" y="2742798"/>
                    <a:pt x="0" y="2473151"/>
                  </a:cubicBezTo>
                </a:path>
              </a:pathLst>
            </a:custGeom>
            <a:noFill/>
            <a:ln w="12361" cap="flat">
              <a:solidFill>
                <a:schemeClr val="tx1">
                  <a:lumMod val="95000"/>
                  <a:lumOff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11ACB030-AF18-4FD5-ACE5-0C2420084408}"/>
              </a:ext>
            </a:extLst>
          </p:cNvPr>
          <p:cNvSpPr/>
          <p:nvPr/>
        </p:nvSpPr>
        <p:spPr>
          <a:xfrm>
            <a:off x="3822089" y="1731495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4" name="Freeform: Shape 243">
            <a:extLst>
              <a:ext uri="{FF2B5EF4-FFF2-40B4-BE49-F238E27FC236}">
                <a16:creationId xmlns:a16="http://schemas.microsoft.com/office/drawing/2014/main" id="{3BB15C4E-04DD-44F8-A02A-6A0697CDA087}"/>
              </a:ext>
            </a:extLst>
          </p:cNvPr>
          <p:cNvSpPr/>
          <p:nvPr/>
        </p:nvSpPr>
        <p:spPr>
          <a:xfrm>
            <a:off x="8983226" y="5974928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6" name="Freeform: Shape 245">
            <a:extLst>
              <a:ext uri="{FF2B5EF4-FFF2-40B4-BE49-F238E27FC236}">
                <a16:creationId xmlns:a16="http://schemas.microsoft.com/office/drawing/2014/main" id="{8772619D-FC60-4FEC-B8EB-DF5D64C5945A}"/>
              </a:ext>
            </a:extLst>
          </p:cNvPr>
          <p:cNvSpPr/>
          <p:nvPr/>
        </p:nvSpPr>
        <p:spPr>
          <a:xfrm>
            <a:off x="9494694" y="3191814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8" name="Freeform: Shape 247">
            <a:extLst>
              <a:ext uri="{FF2B5EF4-FFF2-40B4-BE49-F238E27FC236}">
                <a16:creationId xmlns:a16="http://schemas.microsoft.com/office/drawing/2014/main" id="{7D25326C-9814-438A-8888-0CFAB79B4DAF}"/>
              </a:ext>
            </a:extLst>
          </p:cNvPr>
          <p:cNvSpPr/>
          <p:nvPr/>
        </p:nvSpPr>
        <p:spPr>
          <a:xfrm>
            <a:off x="5711264" y="2504054"/>
            <a:ext cx="255873" cy="233710"/>
          </a:xfrm>
          <a:custGeom>
            <a:avLst/>
            <a:gdLst>
              <a:gd name="connsiteX0" fmla="*/ 125478 w 173458"/>
              <a:gd name="connsiteY0" fmla="*/ 162529 h 162552"/>
              <a:gd name="connsiteX1" fmla="*/ 131384 w 173458"/>
              <a:gd name="connsiteY1" fmla="*/ 159957 h 162552"/>
              <a:gd name="connsiteX2" fmla="*/ 139290 w 173458"/>
              <a:gd name="connsiteY2" fmla="*/ 2318 h 162552"/>
              <a:gd name="connsiteX3" fmla="*/ 75853 w 173458"/>
              <a:gd name="connsiteY3" fmla="*/ 40228 h 162552"/>
              <a:gd name="connsiteX4" fmla="*/ 4892 w 173458"/>
              <a:gd name="connsiteY4" fmla="*/ 60611 h 162552"/>
              <a:gd name="connsiteX5" fmla="*/ 125478 w 173458"/>
              <a:gd name="connsiteY5" fmla="*/ 162529 h 16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458" h="162552">
                <a:moveTo>
                  <a:pt x="125478" y="162529"/>
                </a:moveTo>
                <a:cubicBezTo>
                  <a:pt x="127764" y="162719"/>
                  <a:pt x="130050" y="161767"/>
                  <a:pt x="131384" y="159957"/>
                </a:cubicBezTo>
                <a:cubicBezTo>
                  <a:pt x="186534" y="87853"/>
                  <a:pt x="185676" y="15939"/>
                  <a:pt x="139290" y="2318"/>
                </a:cubicBezTo>
                <a:cubicBezTo>
                  <a:pt x="92712" y="-11398"/>
                  <a:pt x="75853" y="40228"/>
                  <a:pt x="75853" y="40228"/>
                </a:cubicBezTo>
                <a:cubicBezTo>
                  <a:pt x="75853" y="40228"/>
                  <a:pt x="26704" y="17272"/>
                  <a:pt x="4892" y="60611"/>
                </a:cubicBezTo>
                <a:cubicBezTo>
                  <a:pt x="-16730" y="103759"/>
                  <a:pt x="35086" y="153575"/>
                  <a:pt x="125478" y="162529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24" name="Freeform: Shape 243">
            <a:extLst>
              <a:ext uri="{FF2B5EF4-FFF2-40B4-BE49-F238E27FC236}">
                <a16:creationId xmlns:a16="http://schemas.microsoft.com/office/drawing/2014/main" id="{47ED9EEF-CCF7-4762-ABBB-27CCEB70B07F}"/>
              </a:ext>
            </a:extLst>
          </p:cNvPr>
          <p:cNvSpPr/>
          <p:nvPr/>
        </p:nvSpPr>
        <p:spPr>
          <a:xfrm>
            <a:off x="406896" y="6136518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26" name="Freeform: Shape 243">
            <a:extLst>
              <a:ext uri="{FF2B5EF4-FFF2-40B4-BE49-F238E27FC236}">
                <a16:creationId xmlns:a16="http://schemas.microsoft.com/office/drawing/2014/main" id="{1743331E-F964-4962-8312-4CE9DE1E977A}"/>
              </a:ext>
            </a:extLst>
          </p:cNvPr>
          <p:cNvSpPr/>
          <p:nvPr/>
        </p:nvSpPr>
        <p:spPr>
          <a:xfrm>
            <a:off x="7340284" y="3319839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28" name="Freeform: Shape 243">
            <a:extLst>
              <a:ext uri="{FF2B5EF4-FFF2-40B4-BE49-F238E27FC236}">
                <a16:creationId xmlns:a16="http://schemas.microsoft.com/office/drawing/2014/main" id="{696A3A6D-DADB-49A1-9E77-840F51E1101D}"/>
              </a:ext>
            </a:extLst>
          </p:cNvPr>
          <p:cNvSpPr/>
          <p:nvPr/>
        </p:nvSpPr>
        <p:spPr>
          <a:xfrm>
            <a:off x="8186499" y="1298713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30" name="Freeform: Shape 243">
            <a:extLst>
              <a:ext uri="{FF2B5EF4-FFF2-40B4-BE49-F238E27FC236}">
                <a16:creationId xmlns:a16="http://schemas.microsoft.com/office/drawing/2014/main" id="{0ACC060D-2842-46D5-AAED-EFA925EA770B}"/>
              </a:ext>
            </a:extLst>
          </p:cNvPr>
          <p:cNvSpPr/>
          <p:nvPr/>
        </p:nvSpPr>
        <p:spPr>
          <a:xfrm>
            <a:off x="11125778" y="3429000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1" name="Freeform: Shape 243">
            <a:extLst>
              <a:ext uri="{FF2B5EF4-FFF2-40B4-BE49-F238E27FC236}">
                <a16:creationId xmlns:a16="http://schemas.microsoft.com/office/drawing/2014/main" id="{972F5663-07FB-411B-AC91-72CA68F2EA2B}"/>
              </a:ext>
            </a:extLst>
          </p:cNvPr>
          <p:cNvSpPr/>
          <p:nvPr/>
        </p:nvSpPr>
        <p:spPr>
          <a:xfrm>
            <a:off x="3960690" y="5844625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3" name="Freeform: Shape 243">
            <a:extLst>
              <a:ext uri="{FF2B5EF4-FFF2-40B4-BE49-F238E27FC236}">
                <a16:creationId xmlns:a16="http://schemas.microsoft.com/office/drawing/2014/main" id="{954D6DF2-30F0-4AF9-9FE0-F863E38C3C9E}"/>
              </a:ext>
            </a:extLst>
          </p:cNvPr>
          <p:cNvSpPr/>
          <p:nvPr/>
        </p:nvSpPr>
        <p:spPr>
          <a:xfrm>
            <a:off x="232141" y="4804983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5" name="Freeform: Shape 245">
            <a:extLst>
              <a:ext uri="{FF2B5EF4-FFF2-40B4-BE49-F238E27FC236}">
                <a16:creationId xmlns:a16="http://schemas.microsoft.com/office/drawing/2014/main" id="{925782EF-033A-4072-A7F1-F51DD23778FE}"/>
              </a:ext>
            </a:extLst>
          </p:cNvPr>
          <p:cNvSpPr/>
          <p:nvPr/>
        </p:nvSpPr>
        <p:spPr>
          <a:xfrm>
            <a:off x="9994483" y="4587944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9" name="Freeform: Shape 245">
            <a:extLst>
              <a:ext uri="{FF2B5EF4-FFF2-40B4-BE49-F238E27FC236}">
                <a16:creationId xmlns:a16="http://schemas.microsoft.com/office/drawing/2014/main" id="{52E07012-8914-464C-BBCA-4968BF2A68A7}"/>
              </a:ext>
            </a:extLst>
          </p:cNvPr>
          <p:cNvSpPr/>
          <p:nvPr/>
        </p:nvSpPr>
        <p:spPr>
          <a:xfrm>
            <a:off x="6046735" y="979624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0" name="Freeform: Shape 245">
            <a:extLst>
              <a:ext uri="{FF2B5EF4-FFF2-40B4-BE49-F238E27FC236}">
                <a16:creationId xmlns:a16="http://schemas.microsoft.com/office/drawing/2014/main" id="{141EEBD7-F836-401D-AB40-7FA182DCD251}"/>
              </a:ext>
            </a:extLst>
          </p:cNvPr>
          <p:cNvSpPr/>
          <p:nvPr/>
        </p:nvSpPr>
        <p:spPr>
          <a:xfrm>
            <a:off x="2663118" y="6274605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1" name="Freeform: Shape 245">
            <a:extLst>
              <a:ext uri="{FF2B5EF4-FFF2-40B4-BE49-F238E27FC236}">
                <a16:creationId xmlns:a16="http://schemas.microsoft.com/office/drawing/2014/main" id="{B87A55A4-C37B-4471-833C-0BF193A56876}"/>
              </a:ext>
            </a:extLst>
          </p:cNvPr>
          <p:cNvSpPr/>
          <p:nvPr/>
        </p:nvSpPr>
        <p:spPr>
          <a:xfrm>
            <a:off x="868283" y="3045372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2" name="Freeform: Shape 245">
            <a:extLst>
              <a:ext uri="{FF2B5EF4-FFF2-40B4-BE49-F238E27FC236}">
                <a16:creationId xmlns:a16="http://schemas.microsoft.com/office/drawing/2014/main" id="{49915435-D470-465D-81A4-C5670ECEB275}"/>
              </a:ext>
            </a:extLst>
          </p:cNvPr>
          <p:cNvSpPr/>
          <p:nvPr/>
        </p:nvSpPr>
        <p:spPr>
          <a:xfrm>
            <a:off x="1155283" y="1798173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4" name="Freeform: Shape 245">
            <a:extLst>
              <a:ext uri="{FF2B5EF4-FFF2-40B4-BE49-F238E27FC236}">
                <a16:creationId xmlns:a16="http://schemas.microsoft.com/office/drawing/2014/main" id="{5F008D47-C51E-436B-935C-211559849276}"/>
              </a:ext>
            </a:extLst>
          </p:cNvPr>
          <p:cNvSpPr/>
          <p:nvPr/>
        </p:nvSpPr>
        <p:spPr>
          <a:xfrm>
            <a:off x="10828181" y="1865077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55" name="Graphic 1">
            <a:extLst>
              <a:ext uri="{FF2B5EF4-FFF2-40B4-BE49-F238E27FC236}">
                <a16:creationId xmlns:a16="http://schemas.microsoft.com/office/drawing/2014/main" id="{BB772657-602A-4DF0-8655-7D63A171FFEA}"/>
              </a:ext>
            </a:extLst>
          </p:cNvPr>
          <p:cNvGrpSpPr/>
          <p:nvPr/>
        </p:nvGrpSpPr>
        <p:grpSpPr>
          <a:xfrm rot="16200000">
            <a:off x="11382807" y="1457905"/>
            <a:ext cx="1809262" cy="3191373"/>
            <a:chOff x="6189058" y="3162106"/>
            <a:chExt cx="1730882" cy="3154111"/>
          </a:xfrm>
        </p:grpSpPr>
        <p:sp>
          <p:nvSpPr>
            <p:cNvPr id="256" name="Freeform: Shape 194">
              <a:extLst>
                <a:ext uri="{FF2B5EF4-FFF2-40B4-BE49-F238E27FC236}">
                  <a16:creationId xmlns:a16="http://schemas.microsoft.com/office/drawing/2014/main" id="{A8849518-D14E-4D8F-9299-54091C8EEF5C}"/>
                </a:ext>
              </a:extLst>
            </p:cNvPr>
            <p:cNvSpPr/>
            <p:nvPr/>
          </p:nvSpPr>
          <p:spPr>
            <a:xfrm>
              <a:off x="7809071" y="5030533"/>
              <a:ext cx="110869" cy="227171"/>
            </a:xfrm>
            <a:custGeom>
              <a:avLst/>
              <a:gdLst>
                <a:gd name="connsiteX0" fmla="*/ 0 w 110870"/>
                <a:gd name="connsiteY0" fmla="*/ 163258 h 227171"/>
                <a:gd name="connsiteX1" fmla="*/ 110871 w 110870"/>
                <a:gd name="connsiteY1" fmla="*/ 227171 h 227171"/>
                <a:gd name="connsiteX2" fmla="*/ 102965 w 110870"/>
                <a:gd name="connsiteY2" fmla="*/ 173545 h 227171"/>
                <a:gd name="connsiteX3" fmla="*/ 106108 w 110870"/>
                <a:gd name="connsiteY3" fmla="*/ 0 h 227171"/>
                <a:gd name="connsiteX4" fmla="*/ 105251 w 110870"/>
                <a:gd name="connsiteY4" fmla="*/ 2572 h 227171"/>
                <a:gd name="connsiteX5" fmla="*/ 0 w 110870"/>
                <a:gd name="connsiteY5" fmla="*/ 163258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870" h="227171">
                  <a:moveTo>
                    <a:pt x="0" y="163258"/>
                  </a:moveTo>
                  <a:cubicBezTo>
                    <a:pt x="36957" y="184594"/>
                    <a:pt x="73914" y="205930"/>
                    <a:pt x="110871" y="227171"/>
                  </a:cubicBezTo>
                  <a:cubicBezTo>
                    <a:pt x="104584" y="204121"/>
                    <a:pt x="101632" y="185738"/>
                    <a:pt x="102965" y="173545"/>
                  </a:cubicBezTo>
                  <a:cubicBezTo>
                    <a:pt x="106489" y="140208"/>
                    <a:pt x="107347" y="78105"/>
                    <a:pt x="106108" y="0"/>
                  </a:cubicBezTo>
                  <a:cubicBezTo>
                    <a:pt x="105823" y="857"/>
                    <a:pt x="105537" y="1714"/>
                    <a:pt x="105251" y="2572"/>
                  </a:cubicBezTo>
                  <a:cubicBezTo>
                    <a:pt x="83153" y="63532"/>
                    <a:pt x="49530" y="121634"/>
                    <a:pt x="0" y="163258"/>
                  </a:cubicBezTo>
                  <a:close/>
                </a:path>
              </a:pathLst>
            </a:custGeom>
            <a:solidFill>
              <a:srgbClr val="E59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57" name="Graphic 1">
              <a:extLst>
                <a:ext uri="{FF2B5EF4-FFF2-40B4-BE49-F238E27FC236}">
                  <a16:creationId xmlns:a16="http://schemas.microsoft.com/office/drawing/2014/main" id="{26CD125A-0CA2-4487-BE1C-397EF712B1E2}"/>
                </a:ext>
              </a:extLst>
            </p:cNvPr>
            <p:cNvGrpSpPr/>
            <p:nvPr/>
          </p:nvGrpSpPr>
          <p:grpSpPr>
            <a:xfrm>
              <a:off x="6740616" y="3670041"/>
              <a:ext cx="862038" cy="405515"/>
              <a:chOff x="6740616" y="3670041"/>
              <a:chExt cx="862038" cy="405515"/>
            </a:xfrm>
            <a:solidFill>
              <a:srgbClr val="D17A66"/>
            </a:solidFill>
          </p:grpSpPr>
          <p:sp>
            <p:nvSpPr>
              <p:cNvPr id="262" name="Freeform: Shape 196">
                <a:extLst>
                  <a:ext uri="{FF2B5EF4-FFF2-40B4-BE49-F238E27FC236}">
                    <a16:creationId xmlns:a16="http://schemas.microsoft.com/office/drawing/2014/main" id="{E386408B-CDEE-4B20-8182-F70F9C818B15}"/>
                  </a:ext>
                </a:extLst>
              </p:cNvPr>
              <p:cNvSpPr/>
              <p:nvPr/>
            </p:nvSpPr>
            <p:spPr>
              <a:xfrm>
                <a:off x="6740616" y="3670041"/>
                <a:ext cx="131791" cy="319349"/>
              </a:xfrm>
              <a:custGeom>
                <a:avLst/>
                <a:gdLst>
                  <a:gd name="connsiteX0" fmla="*/ 988 w 131791"/>
                  <a:gd name="connsiteY0" fmla="*/ 321 h 319349"/>
                  <a:gd name="connsiteX1" fmla="*/ 69854 w 131791"/>
                  <a:gd name="connsiteY1" fmla="*/ 158055 h 319349"/>
                  <a:gd name="connsiteX2" fmla="*/ 103572 w 131791"/>
                  <a:gd name="connsiteY2" fmla="*/ 237208 h 319349"/>
                  <a:gd name="connsiteX3" fmla="*/ 131767 w 131791"/>
                  <a:gd name="connsiteY3" fmla="*/ 318647 h 319349"/>
                  <a:gd name="connsiteX4" fmla="*/ 131385 w 131791"/>
                  <a:gd name="connsiteY4" fmla="*/ 319314 h 319349"/>
                  <a:gd name="connsiteX5" fmla="*/ 130719 w 131791"/>
                  <a:gd name="connsiteY5" fmla="*/ 319028 h 319349"/>
                  <a:gd name="connsiteX6" fmla="*/ 93571 w 131791"/>
                  <a:gd name="connsiteY6" fmla="*/ 241304 h 319349"/>
                  <a:gd name="connsiteX7" fmla="*/ 61853 w 131791"/>
                  <a:gd name="connsiteY7" fmla="*/ 161294 h 319349"/>
                  <a:gd name="connsiteX8" fmla="*/ 36 w 131791"/>
                  <a:gd name="connsiteY8" fmla="*/ 703 h 319349"/>
                  <a:gd name="connsiteX9" fmla="*/ 321 w 131791"/>
                  <a:gd name="connsiteY9" fmla="*/ 36 h 319349"/>
                  <a:gd name="connsiteX10" fmla="*/ 988 w 131791"/>
                  <a:gd name="connsiteY10" fmla="*/ 321 h 3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91" h="319349">
                    <a:moveTo>
                      <a:pt x="988" y="321"/>
                    </a:moveTo>
                    <a:cubicBezTo>
                      <a:pt x="24229" y="52804"/>
                      <a:pt x="47185" y="105382"/>
                      <a:pt x="69854" y="158055"/>
                    </a:cubicBezTo>
                    <a:cubicBezTo>
                      <a:pt x="81284" y="184345"/>
                      <a:pt x="93285" y="210443"/>
                      <a:pt x="103572" y="237208"/>
                    </a:cubicBezTo>
                    <a:cubicBezTo>
                      <a:pt x="113574" y="264069"/>
                      <a:pt x="123766" y="290929"/>
                      <a:pt x="131767" y="318647"/>
                    </a:cubicBezTo>
                    <a:cubicBezTo>
                      <a:pt x="131862" y="318933"/>
                      <a:pt x="131671" y="319219"/>
                      <a:pt x="131385" y="319314"/>
                    </a:cubicBezTo>
                    <a:cubicBezTo>
                      <a:pt x="131100" y="319409"/>
                      <a:pt x="130909" y="319314"/>
                      <a:pt x="130719" y="319028"/>
                    </a:cubicBezTo>
                    <a:cubicBezTo>
                      <a:pt x="117003" y="293692"/>
                      <a:pt x="105382" y="267403"/>
                      <a:pt x="93571" y="241304"/>
                    </a:cubicBezTo>
                    <a:cubicBezTo>
                      <a:pt x="82046" y="215015"/>
                      <a:pt x="72235" y="188059"/>
                      <a:pt x="61853" y="161294"/>
                    </a:cubicBezTo>
                    <a:cubicBezTo>
                      <a:pt x="40993" y="107859"/>
                      <a:pt x="20324" y="54328"/>
                      <a:pt x="36" y="703"/>
                    </a:cubicBezTo>
                    <a:cubicBezTo>
                      <a:pt x="-59" y="417"/>
                      <a:pt x="36" y="131"/>
                      <a:pt x="321" y="36"/>
                    </a:cubicBezTo>
                    <a:cubicBezTo>
                      <a:pt x="607" y="-60"/>
                      <a:pt x="893" y="36"/>
                      <a:pt x="988" y="32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3" name="Freeform: Shape 197">
                <a:extLst>
                  <a:ext uri="{FF2B5EF4-FFF2-40B4-BE49-F238E27FC236}">
                    <a16:creationId xmlns:a16="http://schemas.microsoft.com/office/drawing/2014/main" id="{EB18CFC8-0E21-408E-981D-C806852B5E3B}"/>
                  </a:ext>
                </a:extLst>
              </p:cNvPr>
              <p:cNvSpPr/>
              <p:nvPr/>
            </p:nvSpPr>
            <p:spPr>
              <a:xfrm>
                <a:off x="7072519" y="3696461"/>
                <a:ext cx="126035" cy="211301"/>
              </a:xfrm>
              <a:custGeom>
                <a:avLst/>
                <a:gdLst>
                  <a:gd name="connsiteX0" fmla="*/ 1031 w 126035"/>
                  <a:gd name="connsiteY0" fmla="*/ 381 h 211301"/>
                  <a:gd name="connsiteX1" fmla="*/ 66754 w 126035"/>
                  <a:gd name="connsiteY1" fmla="*/ 103537 h 211301"/>
                  <a:gd name="connsiteX2" fmla="*/ 98948 w 126035"/>
                  <a:gd name="connsiteY2" fmla="*/ 155543 h 211301"/>
                  <a:gd name="connsiteX3" fmla="*/ 125999 w 126035"/>
                  <a:gd name="connsiteY3" fmla="*/ 210598 h 211301"/>
                  <a:gd name="connsiteX4" fmla="*/ 125714 w 126035"/>
                  <a:gd name="connsiteY4" fmla="*/ 211265 h 211301"/>
                  <a:gd name="connsiteX5" fmla="*/ 125047 w 126035"/>
                  <a:gd name="connsiteY5" fmla="*/ 211074 h 211301"/>
                  <a:gd name="connsiteX6" fmla="*/ 89614 w 126035"/>
                  <a:gd name="connsiteY6" fmla="*/ 160973 h 211301"/>
                  <a:gd name="connsiteX7" fmla="*/ 59324 w 126035"/>
                  <a:gd name="connsiteY7" fmla="*/ 107823 h 211301"/>
                  <a:gd name="connsiteX8" fmla="*/ 79 w 126035"/>
                  <a:gd name="connsiteY8" fmla="*/ 762 h 211301"/>
                  <a:gd name="connsiteX9" fmla="*/ 269 w 126035"/>
                  <a:gd name="connsiteY9" fmla="*/ 0 h 211301"/>
                  <a:gd name="connsiteX10" fmla="*/ 1031 w 126035"/>
                  <a:gd name="connsiteY10" fmla="*/ 381 h 2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035" h="211301">
                    <a:moveTo>
                      <a:pt x="1031" y="381"/>
                    </a:moveTo>
                    <a:cubicBezTo>
                      <a:pt x="23225" y="34671"/>
                      <a:pt x="45132" y="69056"/>
                      <a:pt x="66754" y="103537"/>
                    </a:cubicBezTo>
                    <a:cubicBezTo>
                      <a:pt x="77708" y="120777"/>
                      <a:pt x="89138" y="137636"/>
                      <a:pt x="98948" y="155543"/>
                    </a:cubicBezTo>
                    <a:cubicBezTo>
                      <a:pt x="108759" y="173450"/>
                      <a:pt x="118094" y="191548"/>
                      <a:pt x="125999" y="210598"/>
                    </a:cubicBezTo>
                    <a:cubicBezTo>
                      <a:pt x="126095" y="210884"/>
                      <a:pt x="125999" y="211169"/>
                      <a:pt x="125714" y="211265"/>
                    </a:cubicBezTo>
                    <a:cubicBezTo>
                      <a:pt x="125523" y="211360"/>
                      <a:pt x="125238" y="211265"/>
                      <a:pt x="125047" y="211074"/>
                    </a:cubicBezTo>
                    <a:cubicBezTo>
                      <a:pt x="112093" y="195072"/>
                      <a:pt x="100663" y="178118"/>
                      <a:pt x="89614" y="160973"/>
                    </a:cubicBezTo>
                    <a:cubicBezTo>
                      <a:pt x="78565" y="143828"/>
                      <a:pt x="69230" y="125635"/>
                      <a:pt x="59324" y="107823"/>
                    </a:cubicBezTo>
                    <a:cubicBezTo>
                      <a:pt x="39322" y="72295"/>
                      <a:pt x="19605" y="36576"/>
                      <a:pt x="79" y="762"/>
                    </a:cubicBezTo>
                    <a:cubicBezTo>
                      <a:pt x="-112" y="476"/>
                      <a:pt x="79" y="191"/>
                      <a:pt x="269" y="0"/>
                    </a:cubicBezTo>
                    <a:cubicBezTo>
                      <a:pt x="555" y="95"/>
                      <a:pt x="841" y="95"/>
                      <a:pt x="1031" y="38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4" name="Freeform: Shape 198">
                <a:extLst>
                  <a:ext uri="{FF2B5EF4-FFF2-40B4-BE49-F238E27FC236}">
                    <a16:creationId xmlns:a16="http://schemas.microsoft.com/office/drawing/2014/main" id="{45B03C84-51F3-497A-9635-A37A464658A2}"/>
                  </a:ext>
                </a:extLst>
              </p:cNvPr>
              <p:cNvSpPr/>
              <p:nvPr/>
            </p:nvSpPr>
            <p:spPr>
              <a:xfrm>
                <a:off x="7410350" y="3753563"/>
                <a:ext cx="86145" cy="126293"/>
              </a:xfrm>
              <a:custGeom>
                <a:avLst/>
                <a:gdLst>
                  <a:gd name="connsiteX0" fmla="*/ 956 w 86145"/>
                  <a:gd name="connsiteY0" fmla="*/ 143 h 126293"/>
                  <a:gd name="connsiteX1" fmla="*/ 46676 w 86145"/>
                  <a:gd name="connsiteY1" fmla="*/ 60627 h 126293"/>
                  <a:gd name="connsiteX2" fmla="*/ 68870 w 86145"/>
                  <a:gd name="connsiteY2" fmla="*/ 91392 h 126293"/>
                  <a:gd name="connsiteX3" fmla="*/ 86110 w 86145"/>
                  <a:gd name="connsiteY3" fmla="*/ 125492 h 126293"/>
                  <a:gd name="connsiteX4" fmla="*/ 85824 w 86145"/>
                  <a:gd name="connsiteY4" fmla="*/ 126254 h 126293"/>
                  <a:gd name="connsiteX5" fmla="*/ 85253 w 86145"/>
                  <a:gd name="connsiteY5" fmla="*/ 126159 h 126293"/>
                  <a:gd name="connsiteX6" fmla="*/ 59916 w 86145"/>
                  <a:gd name="connsiteY6" fmla="*/ 97584 h 126293"/>
                  <a:gd name="connsiteX7" fmla="*/ 39533 w 86145"/>
                  <a:gd name="connsiteY7" fmla="*/ 65675 h 126293"/>
                  <a:gd name="connsiteX8" fmla="*/ 99 w 86145"/>
                  <a:gd name="connsiteY8" fmla="*/ 905 h 126293"/>
                  <a:gd name="connsiteX9" fmla="*/ 289 w 86145"/>
                  <a:gd name="connsiteY9" fmla="*/ 143 h 126293"/>
                  <a:gd name="connsiteX10" fmla="*/ 956 w 86145"/>
                  <a:gd name="connsiteY10" fmla="*/ 143 h 12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145" h="126293">
                    <a:moveTo>
                      <a:pt x="956" y="143"/>
                    </a:moveTo>
                    <a:cubicBezTo>
                      <a:pt x="16482" y="20145"/>
                      <a:pt x="31722" y="40338"/>
                      <a:pt x="46676" y="60627"/>
                    </a:cubicBezTo>
                    <a:cubicBezTo>
                      <a:pt x="54201" y="70818"/>
                      <a:pt x="62393" y="80438"/>
                      <a:pt x="68870" y="91392"/>
                    </a:cubicBezTo>
                    <a:cubicBezTo>
                      <a:pt x="75347" y="102251"/>
                      <a:pt x="81538" y="113300"/>
                      <a:pt x="86110" y="125492"/>
                    </a:cubicBezTo>
                    <a:cubicBezTo>
                      <a:pt x="86205" y="125778"/>
                      <a:pt x="86110" y="126063"/>
                      <a:pt x="85824" y="126254"/>
                    </a:cubicBezTo>
                    <a:cubicBezTo>
                      <a:pt x="85634" y="126349"/>
                      <a:pt x="85443" y="126254"/>
                      <a:pt x="85253" y="126159"/>
                    </a:cubicBezTo>
                    <a:cubicBezTo>
                      <a:pt x="75728" y="117396"/>
                      <a:pt x="67631" y="107585"/>
                      <a:pt x="59916" y="97584"/>
                    </a:cubicBezTo>
                    <a:cubicBezTo>
                      <a:pt x="52201" y="87582"/>
                      <a:pt x="46200" y="76343"/>
                      <a:pt x="39533" y="65675"/>
                    </a:cubicBezTo>
                    <a:cubicBezTo>
                      <a:pt x="26102" y="44244"/>
                      <a:pt x="12958" y="22622"/>
                      <a:pt x="99" y="905"/>
                    </a:cubicBezTo>
                    <a:cubicBezTo>
                      <a:pt x="-91" y="619"/>
                      <a:pt x="4" y="333"/>
                      <a:pt x="289" y="143"/>
                    </a:cubicBezTo>
                    <a:cubicBezTo>
                      <a:pt x="575" y="-48"/>
                      <a:pt x="861" y="-48"/>
                      <a:pt x="956" y="143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5" name="Freeform: Shape 199">
                <a:extLst>
                  <a:ext uri="{FF2B5EF4-FFF2-40B4-BE49-F238E27FC236}">
                    <a16:creationId xmlns:a16="http://schemas.microsoft.com/office/drawing/2014/main" id="{1995C960-62AC-4782-8304-74CCFBF31843}"/>
                  </a:ext>
                </a:extLst>
              </p:cNvPr>
              <p:cNvSpPr/>
              <p:nvPr/>
            </p:nvSpPr>
            <p:spPr>
              <a:xfrm>
                <a:off x="6901525" y="3991319"/>
                <a:ext cx="71686" cy="84236"/>
              </a:xfrm>
              <a:custGeom>
                <a:avLst/>
                <a:gdLst>
                  <a:gd name="connsiteX0" fmla="*/ 861 w 71686"/>
                  <a:gd name="connsiteY0" fmla="*/ 36 h 84236"/>
                  <a:gd name="connsiteX1" fmla="*/ 48296 w 71686"/>
                  <a:gd name="connsiteY1" fmla="*/ 31659 h 84236"/>
                  <a:gd name="connsiteX2" fmla="*/ 65536 w 71686"/>
                  <a:gd name="connsiteY2" fmla="*/ 55185 h 84236"/>
                  <a:gd name="connsiteX3" fmla="*/ 71632 w 71686"/>
                  <a:gd name="connsiteY3" fmla="*/ 83665 h 84236"/>
                  <a:gd name="connsiteX4" fmla="*/ 71060 w 71686"/>
                  <a:gd name="connsiteY4" fmla="*/ 84237 h 84236"/>
                  <a:gd name="connsiteX5" fmla="*/ 70584 w 71686"/>
                  <a:gd name="connsiteY5" fmla="*/ 83951 h 84236"/>
                  <a:gd name="connsiteX6" fmla="*/ 55916 w 71686"/>
                  <a:gd name="connsiteY6" fmla="*/ 60234 h 84236"/>
                  <a:gd name="connsiteX7" fmla="*/ 41628 w 71686"/>
                  <a:gd name="connsiteY7" fmla="*/ 37279 h 84236"/>
                  <a:gd name="connsiteX8" fmla="*/ 290 w 71686"/>
                  <a:gd name="connsiteY8" fmla="*/ 1083 h 84236"/>
                  <a:gd name="connsiteX9" fmla="*/ 99 w 71686"/>
                  <a:gd name="connsiteY9" fmla="*/ 321 h 84236"/>
                  <a:gd name="connsiteX10" fmla="*/ 861 w 71686"/>
                  <a:gd name="connsiteY10" fmla="*/ 36 h 84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86" h="84236">
                    <a:moveTo>
                      <a:pt x="861" y="36"/>
                    </a:moveTo>
                    <a:cubicBezTo>
                      <a:pt x="18673" y="6513"/>
                      <a:pt x="35056" y="17466"/>
                      <a:pt x="48296" y="31659"/>
                    </a:cubicBezTo>
                    <a:cubicBezTo>
                      <a:pt x="54868" y="38707"/>
                      <a:pt x="61631" y="46137"/>
                      <a:pt x="65536" y="55185"/>
                    </a:cubicBezTo>
                    <a:cubicBezTo>
                      <a:pt x="69441" y="64139"/>
                      <a:pt x="72108" y="73759"/>
                      <a:pt x="71632" y="83665"/>
                    </a:cubicBezTo>
                    <a:cubicBezTo>
                      <a:pt x="71632" y="83951"/>
                      <a:pt x="71346" y="84237"/>
                      <a:pt x="71060" y="84237"/>
                    </a:cubicBezTo>
                    <a:cubicBezTo>
                      <a:pt x="70870" y="84237"/>
                      <a:pt x="70679" y="84141"/>
                      <a:pt x="70584" y="83951"/>
                    </a:cubicBezTo>
                    <a:cubicBezTo>
                      <a:pt x="65250" y="75759"/>
                      <a:pt x="60869" y="67854"/>
                      <a:pt x="55916" y="60234"/>
                    </a:cubicBezTo>
                    <a:cubicBezTo>
                      <a:pt x="51058" y="52709"/>
                      <a:pt x="47153" y="44517"/>
                      <a:pt x="41628" y="37279"/>
                    </a:cubicBezTo>
                    <a:cubicBezTo>
                      <a:pt x="30674" y="22800"/>
                      <a:pt x="16673" y="10323"/>
                      <a:pt x="290" y="1083"/>
                    </a:cubicBezTo>
                    <a:cubicBezTo>
                      <a:pt x="4" y="893"/>
                      <a:pt x="-91" y="607"/>
                      <a:pt x="99" y="321"/>
                    </a:cubicBezTo>
                    <a:cubicBezTo>
                      <a:pt x="385" y="36"/>
                      <a:pt x="671" y="-60"/>
                      <a:pt x="861" y="36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6" name="Freeform: Shape 200">
                <a:extLst>
                  <a:ext uri="{FF2B5EF4-FFF2-40B4-BE49-F238E27FC236}">
                    <a16:creationId xmlns:a16="http://schemas.microsoft.com/office/drawing/2014/main" id="{DCD43B23-96ED-4B00-9575-D0FD3C7DB7F4}"/>
                  </a:ext>
                </a:extLst>
              </p:cNvPr>
              <p:cNvSpPr/>
              <p:nvPr/>
            </p:nvSpPr>
            <p:spPr>
              <a:xfrm>
                <a:off x="7204875" y="3912810"/>
                <a:ext cx="397778" cy="47995"/>
              </a:xfrm>
              <a:custGeom>
                <a:avLst/>
                <a:gdLst>
                  <a:gd name="connsiteX0" fmla="*/ 691 w 397778"/>
                  <a:gd name="connsiteY0" fmla="*/ 25205 h 47995"/>
                  <a:gd name="connsiteX1" fmla="*/ 101752 w 397778"/>
                  <a:gd name="connsiteY1" fmla="*/ 41493 h 47995"/>
                  <a:gd name="connsiteX2" fmla="*/ 152329 w 397778"/>
                  <a:gd name="connsiteY2" fmla="*/ 38826 h 47995"/>
                  <a:gd name="connsiteX3" fmla="*/ 200812 w 397778"/>
                  <a:gd name="connsiteY3" fmla="*/ 24443 h 47995"/>
                  <a:gd name="connsiteX4" fmla="*/ 249484 w 397778"/>
                  <a:gd name="connsiteY4" fmla="*/ 6441 h 47995"/>
                  <a:gd name="connsiteX5" fmla="*/ 301967 w 397778"/>
                  <a:gd name="connsiteY5" fmla="*/ 250 h 47995"/>
                  <a:gd name="connsiteX6" fmla="*/ 397598 w 397778"/>
                  <a:gd name="connsiteY6" fmla="*/ 38826 h 47995"/>
                  <a:gd name="connsiteX7" fmla="*/ 397598 w 397778"/>
                  <a:gd name="connsiteY7" fmla="*/ 39588 h 47995"/>
                  <a:gd name="connsiteX8" fmla="*/ 396931 w 397778"/>
                  <a:gd name="connsiteY8" fmla="*/ 39683 h 47995"/>
                  <a:gd name="connsiteX9" fmla="*/ 301491 w 397778"/>
                  <a:gd name="connsiteY9" fmla="*/ 11108 h 47995"/>
                  <a:gd name="connsiteX10" fmla="*/ 276726 w 397778"/>
                  <a:gd name="connsiteY10" fmla="*/ 12346 h 47995"/>
                  <a:gd name="connsiteX11" fmla="*/ 252247 w 397778"/>
                  <a:gd name="connsiteY11" fmla="*/ 16918 h 47995"/>
                  <a:gd name="connsiteX12" fmla="*/ 203764 w 397778"/>
                  <a:gd name="connsiteY12" fmla="*/ 32730 h 47995"/>
                  <a:gd name="connsiteX13" fmla="*/ 153377 w 397778"/>
                  <a:gd name="connsiteY13" fmla="*/ 45970 h 47995"/>
                  <a:gd name="connsiteX14" fmla="*/ 101371 w 397778"/>
                  <a:gd name="connsiteY14" fmla="*/ 47017 h 47995"/>
                  <a:gd name="connsiteX15" fmla="*/ 406 w 397778"/>
                  <a:gd name="connsiteY15" fmla="*/ 26348 h 47995"/>
                  <a:gd name="connsiteX16" fmla="*/ 25 w 397778"/>
                  <a:gd name="connsiteY16" fmla="*/ 25681 h 47995"/>
                  <a:gd name="connsiteX17" fmla="*/ 691 w 397778"/>
                  <a:gd name="connsiteY17" fmla="*/ 25205 h 4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7778" h="47995">
                    <a:moveTo>
                      <a:pt x="691" y="25205"/>
                    </a:moveTo>
                    <a:cubicBezTo>
                      <a:pt x="34124" y="32635"/>
                      <a:pt x="67747" y="39969"/>
                      <a:pt x="101752" y="41493"/>
                    </a:cubicBezTo>
                    <a:cubicBezTo>
                      <a:pt x="118706" y="42445"/>
                      <a:pt x="135756" y="41683"/>
                      <a:pt x="152329" y="38826"/>
                    </a:cubicBezTo>
                    <a:cubicBezTo>
                      <a:pt x="168998" y="36159"/>
                      <a:pt x="184905" y="30634"/>
                      <a:pt x="200812" y="24443"/>
                    </a:cubicBezTo>
                    <a:cubicBezTo>
                      <a:pt x="216719" y="18252"/>
                      <a:pt x="232530" y="11394"/>
                      <a:pt x="249484" y="6441"/>
                    </a:cubicBezTo>
                    <a:cubicBezTo>
                      <a:pt x="266344" y="1488"/>
                      <a:pt x="284346" y="-798"/>
                      <a:pt x="301967" y="250"/>
                    </a:cubicBezTo>
                    <a:cubicBezTo>
                      <a:pt x="337210" y="2440"/>
                      <a:pt x="371881" y="15490"/>
                      <a:pt x="397598" y="38826"/>
                    </a:cubicBezTo>
                    <a:cubicBezTo>
                      <a:pt x="397789" y="39016"/>
                      <a:pt x="397884" y="39397"/>
                      <a:pt x="397598" y="39588"/>
                    </a:cubicBezTo>
                    <a:cubicBezTo>
                      <a:pt x="397408" y="39778"/>
                      <a:pt x="397122" y="39778"/>
                      <a:pt x="396931" y="39683"/>
                    </a:cubicBezTo>
                    <a:cubicBezTo>
                      <a:pt x="367880" y="21681"/>
                      <a:pt x="334829" y="11394"/>
                      <a:pt x="301491" y="11108"/>
                    </a:cubicBezTo>
                    <a:cubicBezTo>
                      <a:pt x="293204" y="10822"/>
                      <a:pt x="284917" y="11203"/>
                      <a:pt x="276726" y="12346"/>
                    </a:cubicBezTo>
                    <a:cubicBezTo>
                      <a:pt x="268534" y="13204"/>
                      <a:pt x="260343" y="14728"/>
                      <a:pt x="252247" y="16918"/>
                    </a:cubicBezTo>
                    <a:cubicBezTo>
                      <a:pt x="236054" y="21014"/>
                      <a:pt x="220052" y="27110"/>
                      <a:pt x="203764" y="32730"/>
                    </a:cubicBezTo>
                    <a:cubicBezTo>
                      <a:pt x="187572" y="38445"/>
                      <a:pt x="170713" y="43779"/>
                      <a:pt x="153377" y="45970"/>
                    </a:cubicBezTo>
                    <a:cubicBezTo>
                      <a:pt x="136042" y="48351"/>
                      <a:pt x="118611" y="48541"/>
                      <a:pt x="101371" y="47017"/>
                    </a:cubicBezTo>
                    <a:cubicBezTo>
                      <a:pt x="66890" y="43969"/>
                      <a:pt x="33457" y="35206"/>
                      <a:pt x="406" y="26348"/>
                    </a:cubicBezTo>
                    <a:cubicBezTo>
                      <a:pt x="120" y="26253"/>
                      <a:pt x="-71" y="25967"/>
                      <a:pt x="25" y="25681"/>
                    </a:cubicBezTo>
                    <a:cubicBezTo>
                      <a:pt x="120" y="25300"/>
                      <a:pt x="406" y="25205"/>
                      <a:pt x="691" y="25205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8" name="Graphic 1">
              <a:extLst>
                <a:ext uri="{FF2B5EF4-FFF2-40B4-BE49-F238E27FC236}">
                  <a16:creationId xmlns:a16="http://schemas.microsoft.com/office/drawing/2014/main" id="{90E538BB-0CDF-491A-BED2-102CE97D3FC8}"/>
                </a:ext>
              </a:extLst>
            </p:cNvPr>
            <p:cNvGrpSpPr/>
            <p:nvPr/>
          </p:nvGrpSpPr>
          <p:grpSpPr>
            <a:xfrm>
              <a:off x="6189058" y="3162106"/>
              <a:ext cx="1487044" cy="3154111"/>
              <a:chOff x="6189058" y="3162106"/>
              <a:chExt cx="1487044" cy="3154111"/>
            </a:xfrm>
          </p:grpSpPr>
          <p:sp>
            <p:nvSpPr>
              <p:cNvPr id="259" name="Freeform: Shape 202">
                <a:extLst>
                  <a:ext uri="{FF2B5EF4-FFF2-40B4-BE49-F238E27FC236}">
                    <a16:creationId xmlns:a16="http://schemas.microsoft.com/office/drawing/2014/main" id="{B7ADC56A-C50A-4034-BD67-7D57FCADD87D}"/>
                  </a:ext>
                </a:extLst>
              </p:cNvPr>
              <p:cNvSpPr/>
              <p:nvPr/>
            </p:nvSpPr>
            <p:spPr>
              <a:xfrm>
                <a:off x="6189058" y="4214234"/>
                <a:ext cx="140239" cy="230415"/>
              </a:xfrm>
              <a:custGeom>
                <a:avLst/>
                <a:gdLst>
                  <a:gd name="connsiteX0" fmla="*/ 137256 w 140239"/>
                  <a:gd name="connsiteY0" fmla="*/ 182505 h 230415"/>
                  <a:gd name="connsiteX1" fmla="*/ 127636 w 140239"/>
                  <a:gd name="connsiteY1" fmla="*/ 107543 h 230415"/>
                  <a:gd name="connsiteX2" fmla="*/ 89822 w 140239"/>
                  <a:gd name="connsiteY2" fmla="*/ 36296 h 230415"/>
                  <a:gd name="connsiteX3" fmla="*/ 52579 w 140239"/>
                  <a:gd name="connsiteY3" fmla="*/ 2387 h 230415"/>
                  <a:gd name="connsiteX4" fmla="*/ 1 w 140239"/>
                  <a:gd name="connsiteY4" fmla="*/ 11531 h 230415"/>
                  <a:gd name="connsiteX5" fmla="*/ 73153 w 140239"/>
                  <a:gd name="connsiteY5" fmla="*/ 230416 h 230415"/>
                  <a:gd name="connsiteX6" fmla="*/ 87536 w 140239"/>
                  <a:gd name="connsiteY6" fmla="*/ 228987 h 230415"/>
                  <a:gd name="connsiteX7" fmla="*/ 137256 w 140239"/>
                  <a:gd name="connsiteY7" fmla="*/ 182505 h 23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239" h="230415">
                    <a:moveTo>
                      <a:pt x="137256" y="182505"/>
                    </a:moveTo>
                    <a:cubicBezTo>
                      <a:pt x="144591" y="157930"/>
                      <a:pt x="137256" y="131356"/>
                      <a:pt x="127636" y="107543"/>
                    </a:cubicBezTo>
                    <a:cubicBezTo>
                      <a:pt x="117539" y="82587"/>
                      <a:pt x="104871" y="58680"/>
                      <a:pt x="89822" y="36296"/>
                    </a:cubicBezTo>
                    <a:cubicBezTo>
                      <a:pt x="80297" y="22104"/>
                      <a:pt x="68867" y="7816"/>
                      <a:pt x="52579" y="2387"/>
                    </a:cubicBezTo>
                    <a:cubicBezTo>
                      <a:pt x="34958" y="-3518"/>
                      <a:pt x="16860" y="2292"/>
                      <a:pt x="1" y="11531"/>
                    </a:cubicBezTo>
                    <a:cubicBezTo>
                      <a:pt x="-189" y="52203"/>
                      <a:pt x="29719" y="133070"/>
                      <a:pt x="73153" y="230416"/>
                    </a:cubicBezTo>
                    <a:cubicBezTo>
                      <a:pt x="78011" y="230416"/>
                      <a:pt x="82869" y="230034"/>
                      <a:pt x="87536" y="228987"/>
                    </a:cubicBezTo>
                    <a:cubicBezTo>
                      <a:pt x="110872" y="223653"/>
                      <a:pt x="130494" y="205269"/>
                      <a:pt x="137256" y="182505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0" name="Freeform: Shape 203">
                <a:extLst>
                  <a:ext uri="{FF2B5EF4-FFF2-40B4-BE49-F238E27FC236}">
                    <a16:creationId xmlns:a16="http://schemas.microsoft.com/office/drawing/2014/main" id="{BC6779D5-1EF5-483B-820F-8285F5B3E137}"/>
                  </a:ext>
                </a:extLst>
              </p:cNvPr>
              <p:cNvSpPr/>
              <p:nvPr/>
            </p:nvSpPr>
            <p:spPr>
              <a:xfrm>
                <a:off x="6431470" y="4792027"/>
                <a:ext cx="1244631" cy="1524190"/>
              </a:xfrm>
              <a:custGeom>
                <a:avLst/>
                <a:gdLst>
                  <a:gd name="connsiteX0" fmla="*/ 716661 w 1244631"/>
                  <a:gd name="connsiteY0" fmla="*/ 575405 h 1524190"/>
                  <a:gd name="connsiteX1" fmla="*/ 396526 w 1244631"/>
                  <a:gd name="connsiteY1" fmla="*/ 362903 h 1524190"/>
                  <a:gd name="connsiteX2" fmla="*/ 0 w 1244631"/>
                  <a:gd name="connsiteY2" fmla="*/ 0 h 1524190"/>
                  <a:gd name="connsiteX3" fmla="*/ 110109 w 1244631"/>
                  <a:gd name="connsiteY3" fmla="*/ 222218 h 1524190"/>
                  <a:gd name="connsiteX4" fmla="*/ 592169 w 1244631"/>
                  <a:gd name="connsiteY4" fmla="*/ 658749 h 1524190"/>
                  <a:gd name="connsiteX5" fmla="*/ 964216 w 1244631"/>
                  <a:gd name="connsiteY5" fmla="*/ 1524190 h 1524190"/>
                  <a:gd name="connsiteX6" fmla="*/ 1244632 w 1244631"/>
                  <a:gd name="connsiteY6" fmla="*/ 1524190 h 1524190"/>
                  <a:gd name="connsiteX7" fmla="*/ 895826 w 1244631"/>
                  <a:gd name="connsiteY7" fmla="*/ 866680 h 1524190"/>
                  <a:gd name="connsiteX8" fmla="*/ 716661 w 1244631"/>
                  <a:gd name="connsiteY8" fmla="*/ 575405 h 152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31" h="1524190">
                    <a:moveTo>
                      <a:pt x="716661" y="575405"/>
                    </a:moveTo>
                    <a:cubicBezTo>
                      <a:pt x="626840" y="483489"/>
                      <a:pt x="506158" y="429958"/>
                      <a:pt x="396526" y="362903"/>
                    </a:cubicBezTo>
                    <a:cubicBezTo>
                      <a:pt x="242697" y="268891"/>
                      <a:pt x="107823" y="144494"/>
                      <a:pt x="0" y="0"/>
                    </a:cubicBezTo>
                    <a:cubicBezTo>
                      <a:pt x="42577" y="84296"/>
                      <a:pt x="82201" y="162496"/>
                      <a:pt x="110109" y="222218"/>
                    </a:cubicBezTo>
                    <a:cubicBezTo>
                      <a:pt x="220218" y="457581"/>
                      <a:pt x="455581" y="571405"/>
                      <a:pt x="592169" y="658749"/>
                    </a:cubicBezTo>
                    <a:cubicBezTo>
                      <a:pt x="728853" y="746093"/>
                      <a:pt x="964216" y="1524190"/>
                      <a:pt x="964216" y="1524190"/>
                    </a:cubicBezTo>
                    <a:lnTo>
                      <a:pt x="1244632" y="1524190"/>
                    </a:lnTo>
                    <a:cubicBezTo>
                      <a:pt x="1119949" y="1309593"/>
                      <a:pt x="1003554" y="1090231"/>
                      <a:pt x="895826" y="866680"/>
                    </a:cubicBezTo>
                    <a:cubicBezTo>
                      <a:pt x="846106" y="763619"/>
                      <a:pt x="796766" y="657415"/>
                      <a:pt x="716661" y="575405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1" name="Freeform: Shape 204">
                <a:extLst>
                  <a:ext uri="{FF2B5EF4-FFF2-40B4-BE49-F238E27FC236}">
                    <a16:creationId xmlns:a16="http://schemas.microsoft.com/office/drawing/2014/main" id="{B22E54BD-2E10-4CE7-99A6-76329F8F4AC3}"/>
                  </a:ext>
                </a:extLst>
              </p:cNvPr>
              <p:cNvSpPr/>
              <p:nvPr/>
            </p:nvSpPr>
            <p:spPr>
              <a:xfrm>
                <a:off x="6411893" y="3162106"/>
                <a:ext cx="116219" cy="142343"/>
              </a:xfrm>
              <a:custGeom>
                <a:avLst/>
                <a:gdLst>
                  <a:gd name="connsiteX0" fmla="*/ 115780 w 116219"/>
                  <a:gd name="connsiteY0" fmla="*/ 72488 h 142343"/>
                  <a:gd name="connsiteX1" fmla="*/ 94348 w 116219"/>
                  <a:gd name="connsiteY1" fmla="*/ 16576 h 142343"/>
                  <a:gd name="connsiteX2" fmla="*/ 58725 w 116219"/>
                  <a:gd name="connsiteY2" fmla="*/ 669 h 142343"/>
                  <a:gd name="connsiteX3" fmla="*/ 27102 w 116219"/>
                  <a:gd name="connsiteY3" fmla="*/ 7146 h 142343"/>
                  <a:gd name="connsiteX4" fmla="*/ 337 w 116219"/>
                  <a:gd name="connsiteY4" fmla="*/ 38674 h 142343"/>
                  <a:gd name="connsiteX5" fmla="*/ 1098 w 116219"/>
                  <a:gd name="connsiteY5" fmla="*/ 71154 h 142343"/>
                  <a:gd name="connsiteX6" fmla="*/ 24244 w 116219"/>
                  <a:gd name="connsiteY6" fmla="*/ 124304 h 142343"/>
                  <a:gd name="connsiteX7" fmla="*/ 78060 w 116219"/>
                  <a:gd name="connsiteY7" fmla="*/ 140496 h 142343"/>
                  <a:gd name="connsiteX8" fmla="*/ 115780 w 116219"/>
                  <a:gd name="connsiteY8" fmla="*/ 72488 h 14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19" h="142343">
                    <a:moveTo>
                      <a:pt x="115780" y="72488"/>
                    </a:moveTo>
                    <a:cubicBezTo>
                      <a:pt x="113493" y="52485"/>
                      <a:pt x="104826" y="34102"/>
                      <a:pt x="94348" y="16576"/>
                    </a:cubicBezTo>
                    <a:cubicBezTo>
                      <a:pt x="87014" y="4289"/>
                      <a:pt x="72726" y="-2188"/>
                      <a:pt x="58725" y="669"/>
                    </a:cubicBezTo>
                    <a:lnTo>
                      <a:pt x="27102" y="7146"/>
                    </a:lnTo>
                    <a:cubicBezTo>
                      <a:pt x="11957" y="10194"/>
                      <a:pt x="1098" y="23244"/>
                      <a:pt x="337" y="38674"/>
                    </a:cubicBezTo>
                    <a:cubicBezTo>
                      <a:pt x="-235" y="49533"/>
                      <a:pt x="-140" y="60391"/>
                      <a:pt x="1098" y="71154"/>
                    </a:cubicBezTo>
                    <a:cubicBezTo>
                      <a:pt x="3480" y="90681"/>
                      <a:pt x="10528" y="110207"/>
                      <a:pt x="24244" y="124304"/>
                    </a:cubicBezTo>
                    <a:cubicBezTo>
                      <a:pt x="37960" y="138401"/>
                      <a:pt x="59201" y="146116"/>
                      <a:pt x="78060" y="140496"/>
                    </a:cubicBezTo>
                    <a:cubicBezTo>
                      <a:pt x="105112" y="132591"/>
                      <a:pt x="118923" y="100491"/>
                      <a:pt x="115780" y="72488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267" name="Graphic 1">
            <a:extLst>
              <a:ext uri="{FF2B5EF4-FFF2-40B4-BE49-F238E27FC236}">
                <a16:creationId xmlns:a16="http://schemas.microsoft.com/office/drawing/2014/main" id="{B746ACD9-0988-40D9-B13F-DF1225E2C060}"/>
              </a:ext>
            </a:extLst>
          </p:cNvPr>
          <p:cNvGrpSpPr/>
          <p:nvPr/>
        </p:nvGrpSpPr>
        <p:grpSpPr>
          <a:xfrm rot="5400000">
            <a:off x="-921955" y="452639"/>
            <a:ext cx="1809262" cy="3191373"/>
            <a:chOff x="6189058" y="3162106"/>
            <a:chExt cx="1730882" cy="3154111"/>
          </a:xfrm>
        </p:grpSpPr>
        <p:sp>
          <p:nvSpPr>
            <p:cNvPr id="268" name="Freeform: Shape 194">
              <a:extLst>
                <a:ext uri="{FF2B5EF4-FFF2-40B4-BE49-F238E27FC236}">
                  <a16:creationId xmlns:a16="http://schemas.microsoft.com/office/drawing/2014/main" id="{B4128EFB-911E-4BCA-806E-9DA71606C6F5}"/>
                </a:ext>
              </a:extLst>
            </p:cNvPr>
            <p:cNvSpPr/>
            <p:nvPr/>
          </p:nvSpPr>
          <p:spPr>
            <a:xfrm>
              <a:off x="7809071" y="5030533"/>
              <a:ext cx="110869" cy="227171"/>
            </a:xfrm>
            <a:custGeom>
              <a:avLst/>
              <a:gdLst>
                <a:gd name="connsiteX0" fmla="*/ 0 w 110870"/>
                <a:gd name="connsiteY0" fmla="*/ 163258 h 227171"/>
                <a:gd name="connsiteX1" fmla="*/ 110871 w 110870"/>
                <a:gd name="connsiteY1" fmla="*/ 227171 h 227171"/>
                <a:gd name="connsiteX2" fmla="*/ 102965 w 110870"/>
                <a:gd name="connsiteY2" fmla="*/ 173545 h 227171"/>
                <a:gd name="connsiteX3" fmla="*/ 106108 w 110870"/>
                <a:gd name="connsiteY3" fmla="*/ 0 h 227171"/>
                <a:gd name="connsiteX4" fmla="*/ 105251 w 110870"/>
                <a:gd name="connsiteY4" fmla="*/ 2572 h 227171"/>
                <a:gd name="connsiteX5" fmla="*/ 0 w 110870"/>
                <a:gd name="connsiteY5" fmla="*/ 163258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870" h="227171">
                  <a:moveTo>
                    <a:pt x="0" y="163258"/>
                  </a:moveTo>
                  <a:cubicBezTo>
                    <a:pt x="36957" y="184594"/>
                    <a:pt x="73914" y="205930"/>
                    <a:pt x="110871" y="227171"/>
                  </a:cubicBezTo>
                  <a:cubicBezTo>
                    <a:pt x="104584" y="204121"/>
                    <a:pt x="101632" y="185738"/>
                    <a:pt x="102965" y="173545"/>
                  </a:cubicBezTo>
                  <a:cubicBezTo>
                    <a:pt x="106489" y="140208"/>
                    <a:pt x="107347" y="78105"/>
                    <a:pt x="106108" y="0"/>
                  </a:cubicBezTo>
                  <a:cubicBezTo>
                    <a:pt x="105823" y="857"/>
                    <a:pt x="105537" y="1714"/>
                    <a:pt x="105251" y="2572"/>
                  </a:cubicBezTo>
                  <a:cubicBezTo>
                    <a:pt x="83153" y="63532"/>
                    <a:pt x="49530" y="121634"/>
                    <a:pt x="0" y="163258"/>
                  </a:cubicBezTo>
                  <a:close/>
                </a:path>
              </a:pathLst>
            </a:custGeom>
            <a:solidFill>
              <a:srgbClr val="E59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69" name="Graphic 1">
              <a:extLst>
                <a:ext uri="{FF2B5EF4-FFF2-40B4-BE49-F238E27FC236}">
                  <a16:creationId xmlns:a16="http://schemas.microsoft.com/office/drawing/2014/main" id="{0EB064B5-1C76-4386-AF84-88C8E3B897D3}"/>
                </a:ext>
              </a:extLst>
            </p:cNvPr>
            <p:cNvGrpSpPr/>
            <p:nvPr/>
          </p:nvGrpSpPr>
          <p:grpSpPr>
            <a:xfrm>
              <a:off x="6740616" y="3670041"/>
              <a:ext cx="862038" cy="405515"/>
              <a:chOff x="6740616" y="3670041"/>
              <a:chExt cx="862038" cy="405515"/>
            </a:xfrm>
            <a:solidFill>
              <a:srgbClr val="D17A66"/>
            </a:solidFill>
          </p:grpSpPr>
          <p:sp>
            <p:nvSpPr>
              <p:cNvPr id="274" name="Freeform: Shape 196">
                <a:extLst>
                  <a:ext uri="{FF2B5EF4-FFF2-40B4-BE49-F238E27FC236}">
                    <a16:creationId xmlns:a16="http://schemas.microsoft.com/office/drawing/2014/main" id="{E509DB80-C5C2-493D-A6E6-E0533271217D}"/>
                  </a:ext>
                </a:extLst>
              </p:cNvPr>
              <p:cNvSpPr/>
              <p:nvPr/>
            </p:nvSpPr>
            <p:spPr>
              <a:xfrm>
                <a:off x="6740616" y="3670041"/>
                <a:ext cx="131791" cy="319349"/>
              </a:xfrm>
              <a:custGeom>
                <a:avLst/>
                <a:gdLst>
                  <a:gd name="connsiteX0" fmla="*/ 988 w 131791"/>
                  <a:gd name="connsiteY0" fmla="*/ 321 h 319349"/>
                  <a:gd name="connsiteX1" fmla="*/ 69854 w 131791"/>
                  <a:gd name="connsiteY1" fmla="*/ 158055 h 319349"/>
                  <a:gd name="connsiteX2" fmla="*/ 103572 w 131791"/>
                  <a:gd name="connsiteY2" fmla="*/ 237208 h 319349"/>
                  <a:gd name="connsiteX3" fmla="*/ 131767 w 131791"/>
                  <a:gd name="connsiteY3" fmla="*/ 318647 h 319349"/>
                  <a:gd name="connsiteX4" fmla="*/ 131385 w 131791"/>
                  <a:gd name="connsiteY4" fmla="*/ 319314 h 319349"/>
                  <a:gd name="connsiteX5" fmla="*/ 130719 w 131791"/>
                  <a:gd name="connsiteY5" fmla="*/ 319028 h 319349"/>
                  <a:gd name="connsiteX6" fmla="*/ 93571 w 131791"/>
                  <a:gd name="connsiteY6" fmla="*/ 241304 h 319349"/>
                  <a:gd name="connsiteX7" fmla="*/ 61853 w 131791"/>
                  <a:gd name="connsiteY7" fmla="*/ 161294 h 319349"/>
                  <a:gd name="connsiteX8" fmla="*/ 36 w 131791"/>
                  <a:gd name="connsiteY8" fmla="*/ 703 h 319349"/>
                  <a:gd name="connsiteX9" fmla="*/ 321 w 131791"/>
                  <a:gd name="connsiteY9" fmla="*/ 36 h 319349"/>
                  <a:gd name="connsiteX10" fmla="*/ 988 w 131791"/>
                  <a:gd name="connsiteY10" fmla="*/ 321 h 3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91" h="319349">
                    <a:moveTo>
                      <a:pt x="988" y="321"/>
                    </a:moveTo>
                    <a:cubicBezTo>
                      <a:pt x="24229" y="52804"/>
                      <a:pt x="47185" y="105382"/>
                      <a:pt x="69854" y="158055"/>
                    </a:cubicBezTo>
                    <a:cubicBezTo>
                      <a:pt x="81284" y="184345"/>
                      <a:pt x="93285" y="210443"/>
                      <a:pt x="103572" y="237208"/>
                    </a:cubicBezTo>
                    <a:cubicBezTo>
                      <a:pt x="113574" y="264069"/>
                      <a:pt x="123766" y="290929"/>
                      <a:pt x="131767" y="318647"/>
                    </a:cubicBezTo>
                    <a:cubicBezTo>
                      <a:pt x="131862" y="318933"/>
                      <a:pt x="131671" y="319219"/>
                      <a:pt x="131385" y="319314"/>
                    </a:cubicBezTo>
                    <a:cubicBezTo>
                      <a:pt x="131100" y="319409"/>
                      <a:pt x="130909" y="319314"/>
                      <a:pt x="130719" y="319028"/>
                    </a:cubicBezTo>
                    <a:cubicBezTo>
                      <a:pt x="117003" y="293692"/>
                      <a:pt x="105382" y="267403"/>
                      <a:pt x="93571" y="241304"/>
                    </a:cubicBezTo>
                    <a:cubicBezTo>
                      <a:pt x="82046" y="215015"/>
                      <a:pt x="72235" y="188059"/>
                      <a:pt x="61853" y="161294"/>
                    </a:cubicBezTo>
                    <a:cubicBezTo>
                      <a:pt x="40993" y="107859"/>
                      <a:pt x="20324" y="54328"/>
                      <a:pt x="36" y="703"/>
                    </a:cubicBezTo>
                    <a:cubicBezTo>
                      <a:pt x="-59" y="417"/>
                      <a:pt x="36" y="131"/>
                      <a:pt x="321" y="36"/>
                    </a:cubicBezTo>
                    <a:cubicBezTo>
                      <a:pt x="607" y="-60"/>
                      <a:pt x="893" y="36"/>
                      <a:pt x="988" y="32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5" name="Freeform: Shape 197">
                <a:extLst>
                  <a:ext uri="{FF2B5EF4-FFF2-40B4-BE49-F238E27FC236}">
                    <a16:creationId xmlns:a16="http://schemas.microsoft.com/office/drawing/2014/main" id="{D5F5A531-B8A8-4908-AA57-4E8656B8C6A2}"/>
                  </a:ext>
                </a:extLst>
              </p:cNvPr>
              <p:cNvSpPr/>
              <p:nvPr/>
            </p:nvSpPr>
            <p:spPr>
              <a:xfrm>
                <a:off x="7072519" y="3696461"/>
                <a:ext cx="126035" cy="211301"/>
              </a:xfrm>
              <a:custGeom>
                <a:avLst/>
                <a:gdLst>
                  <a:gd name="connsiteX0" fmla="*/ 1031 w 126035"/>
                  <a:gd name="connsiteY0" fmla="*/ 381 h 211301"/>
                  <a:gd name="connsiteX1" fmla="*/ 66754 w 126035"/>
                  <a:gd name="connsiteY1" fmla="*/ 103537 h 211301"/>
                  <a:gd name="connsiteX2" fmla="*/ 98948 w 126035"/>
                  <a:gd name="connsiteY2" fmla="*/ 155543 h 211301"/>
                  <a:gd name="connsiteX3" fmla="*/ 125999 w 126035"/>
                  <a:gd name="connsiteY3" fmla="*/ 210598 h 211301"/>
                  <a:gd name="connsiteX4" fmla="*/ 125714 w 126035"/>
                  <a:gd name="connsiteY4" fmla="*/ 211265 h 211301"/>
                  <a:gd name="connsiteX5" fmla="*/ 125047 w 126035"/>
                  <a:gd name="connsiteY5" fmla="*/ 211074 h 211301"/>
                  <a:gd name="connsiteX6" fmla="*/ 89614 w 126035"/>
                  <a:gd name="connsiteY6" fmla="*/ 160973 h 211301"/>
                  <a:gd name="connsiteX7" fmla="*/ 59324 w 126035"/>
                  <a:gd name="connsiteY7" fmla="*/ 107823 h 211301"/>
                  <a:gd name="connsiteX8" fmla="*/ 79 w 126035"/>
                  <a:gd name="connsiteY8" fmla="*/ 762 h 211301"/>
                  <a:gd name="connsiteX9" fmla="*/ 269 w 126035"/>
                  <a:gd name="connsiteY9" fmla="*/ 0 h 211301"/>
                  <a:gd name="connsiteX10" fmla="*/ 1031 w 126035"/>
                  <a:gd name="connsiteY10" fmla="*/ 381 h 2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035" h="211301">
                    <a:moveTo>
                      <a:pt x="1031" y="381"/>
                    </a:moveTo>
                    <a:cubicBezTo>
                      <a:pt x="23225" y="34671"/>
                      <a:pt x="45132" y="69056"/>
                      <a:pt x="66754" y="103537"/>
                    </a:cubicBezTo>
                    <a:cubicBezTo>
                      <a:pt x="77708" y="120777"/>
                      <a:pt x="89138" y="137636"/>
                      <a:pt x="98948" y="155543"/>
                    </a:cubicBezTo>
                    <a:cubicBezTo>
                      <a:pt x="108759" y="173450"/>
                      <a:pt x="118094" y="191548"/>
                      <a:pt x="125999" y="210598"/>
                    </a:cubicBezTo>
                    <a:cubicBezTo>
                      <a:pt x="126095" y="210884"/>
                      <a:pt x="125999" y="211169"/>
                      <a:pt x="125714" y="211265"/>
                    </a:cubicBezTo>
                    <a:cubicBezTo>
                      <a:pt x="125523" y="211360"/>
                      <a:pt x="125238" y="211265"/>
                      <a:pt x="125047" y="211074"/>
                    </a:cubicBezTo>
                    <a:cubicBezTo>
                      <a:pt x="112093" y="195072"/>
                      <a:pt x="100663" y="178118"/>
                      <a:pt x="89614" y="160973"/>
                    </a:cubicBezTo>
                    <a:cubicBezTo>
                      <a:pt x="78565" y="143828"/>
                      <a:pt x="69230" y="125635"/>
                      <a:pt x="59324" y="107823"/>
                    </a:cubicBezTo>
                    <a:cubicBezTo>
                      <a:pt x="39322" y="72295"/>
                      <a:pt x="19605" y="36576"/>
                      <a:pt x="79" y="762"/>
                    </a:cubicBezTo>
                    <a:cubicBezTo>
                      <a:pt x="-112" y="476"/>
                      <a:pt x="79" y="191"/>
                      <a:pt x="269" y="0"/>
                    </a:cubicBezTo>
                    <a:cubicBezTo>
                      <a:pt x="555" y="95"/>
                      <a:pt x="841" y="95"/>
                      <a:pt x="1031" y="38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6" name="Freeform: Shape 198">
                <a:extLst>
                  <a:ext uri="{FF2B5EF4-FFF2-40B4-BE49-F238E27FC236}">
                    <a16:creationId xmlns:a16="http://schemas.microsoft.com/office/drawing/2014/main" id="{C45BACD1-E5DC-498A-A5B9-1271FB6135F3}"/>
                  </a:ext>
                </a:extLst>
              </p:cNvPr>
              <p:cNvSpPr/>
              <p:nvPr/>
            </p:nvSpPr>
            <p:spPr>
              <a:xfrm>
                <a:off x="7410350" y="3753563"/>
                <a:ext cx="86145" cy="126293"/>
              </a:xfrm>
              <a:custGeom>
                <a:avLst/>
                <a:gdLst>
                  <a:gd name="connsiteX0" fmla="*/ 956 w 86145"/>
                  <a:gd name="connsiteY0" fmla="*/ 143 h 126293"/>
                  <a:gd name="connsiteX1" fmla="*/ 46676 w 86145"/>
                  <a:gd name="connsiteY1" fmla="*/ 60627 h 126293"/>
                  <a:gd name="connsiteX2" fmla="*/ 68870 w 86145"/>
                  <a:gd name="connsiteY2" fmla="*/ 91392 h 126293"/>
                  <a:gd name="connsiteX3" fmla="*/ 86110 w 86145"/>
                  <a:gd name="connsiteY3" fmla="*/ 125492 h 126293"/>
                  <a:gd name="connsiteX4" fmla="*/ 85824 w 86145"/>
                  <a:gd name="connsiteY4" fmla="*/ 126254 h 126293"/>
                  <a:gd name="connsiteX5" fmla="*/ 85253 w 86145"/>
                  <a:gd name="connsiteY5" fmla="*/ 126159 h 126293"/>
                  <a:gd name="connsiteX6" fmla="*/ 59916 w 86145"/>
                  <a:gd name="connsiteY6" fmla="*/ 97584 h 126293"/>
                  <a:gd name="connsiteX7" fmla="*/ 39533 w 86145"/>
                  <a:gd name="connsiteY7" fmla="*/ 65675 h 126293"/>
                  <a:gd name="connsiteX8" fmla="*/ 99 w 86145"/>
                  <a:gd name="connsiteY8" fmla="*/ 905 h 126293"/>
                  <a:gd name="connsiteX9" fmla="*/ 289 w 86145"/>
                  <a:gd name="connsiteY9" fmla="*/ 143 h 126293"/>
                  <a:gd name="connsiteX10" fmla="*/ 956 w 86145"/>
                  <a:gd name="connsiteY10" fmla="*/ 143 h 12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145" h="126293">
                    <a:moveTo>
                      <a:pt x="956" y="143"/>
                    </a:moveTo>
                    <a:cubicBezTo>
                      <a:pt x="16482" y="20145"/>
                      <a:pt x="31722" y="40338"/>
                      <a:pt x="46676" y="60627"/>
                    </a:cubicBezTo>
                    <a:cubicBezTo>
                      <a:pt x="54201" y="70818"/>
                      <a:pt x="62393" y="80438"/>
                      <a:pt x="68870" y="91392"/>
                    </a:cubicBezTo>
                    <a:cubicBezTo>
                      <a:pt x="75347" y="102251"/>
                      <a:pt x="81538" y="113300"/>
                      <a:pt x="86110" y="125492"/>
                    </a:cubicBezTo>
                    <a:cubicBezTo>
                      <a:pt x="86205" y="125778"/>
                      <a:pt x="86110" y="126063"/>
                      <a:pt x="85824" y="126254"/>
                    </a:cubicBezTo>
                    <a:cubicBezTo>
                      <a:pt x="85634" y="126349"/>
                      <a:pt x="85443" y="126254"/>
                      <a:pt x="85253" y="126159"/>
                    </a:cubicBezTo>
                    <a:cubicBezTo>
                      <a:pt x="75728" y="117396"/>
                      <a:pt x="67631" y="107585"/>
                      <a:pt x="59916" y="97584"/>
                    </a:cubicBezTo>
                    <a:cubicBezTo>
                      <a:pt x="52201" y="87582"/>
                      <a:pt x="46200" y="76343"/>
                      <a:pt x="39533" y="65675"/>
                    </a:cubicBezTo>
                    <a:cubicBezTo>
                      <a:pt x="26102" y="44244"/>
                      <a:pt x="12958" y="22622"/>
                      <a:pt x="99" y="905"/>
                    </a:cubicBezTo>
                    <a:cubicBezTo>
                      <a:pt x="-91" y="619"/>
                      <a:pt x="4" y="333"/>
                      <a:pt x="289" y="143"/>
                    </a:cubicBezTo>
                    <a:cubicBezTo>
                      <a:pt x="575" y="-48"/>
                      <a:pt x="861" y="-48"/>
                      <a:pt x="956" y="143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7" name="Freeform: Shape 199">
                <a:extLst>
                  <a:ext uri="{FF2B5EF4-FFF2-40B4-BE49-F238E27FC236}">
                    <a16:creationId xmlns:a16="http://schemas.microsoft.com/office/drawing/2014/main" id="{004058E1-42D5-4591-8203-BF714EC72679}"/>
                  </a:ext>
                </a:extLst>
              </p:cNvPr>
              <p:cNvSpPr/>
              <p:nvPr/>
            </p:nvSpPr>
            <p:spPr>
              <a:xfrm>
                <a:off x="6901525" y="3991319"/>
                <a:ext cx="71686" cy="84236"/>
              </a:xfrm>
              <a:custGeom>
                <a:avLst/>
                <a:gdLst>
                  <a:gd name="connsiteX0" fmla="*/ 861 w 71686"/>
                  <a:gd name="connsiteY0" fmla="*/ 36 h 84236"/>
                  <a:gd name="connsiteX1" fmla="*/ 48296 w 71686"/>
                  <a:gd name="connsiteY1" fmla="*/ 31659 h 84236"/>
                  <a:gd name="connsiteX2" fmla="*/ 65536 w 71686"/>
                  <a:gd name="connsiteY2" fmla="*/ 55185 h 84236"/>
                  <a:gd name="connsiteX3" fmla="*/ 71632 w 71686"/>
                  <a:gd name="connsiteY3" fmla="*/ 83665 h 84236"/>
                  <a:gd name="connsiteX4" fmla="*/ 71060 w 71686"/>
                  <a:gd name="connsiteY4" fmla="*/ 84237 h 84236"/>
                  <a:gd name="connsiteX5" fmla="*/ 70584 w 71686"/>
                  <a:gd name="connsiteY5" fmla="*/ 83951 h 84236"/>
                  <a:gd name="connsiteX6" fmla="*/ 55916 w 71686"/>
                  <a:gd name="connsiteY6" fmla="*/ 60234 h 84236"/>
                  <a:gd name="connsiteX7" fmla="*/ 41628 w 71686"/>
                  <a:gd name="connsiteY7" fmla="*/ 37279 h 84236"/>
                  <a:gd name="connsiteX8" fmla="*/ 290 w 71686"/>
                  <a:gd name="connsiteY8" fmla="*/ 1083 h 84236"/>
                  <a:gd name="connsiteX9" fmla="*/ 99 w 71686"/>
                  <a:gd name="connsiteY9" fmla="*/ 321 h 84236"/>
                  <a:gd name="connsiteX10" fmla="*/ 861 w 71686"/>
                  <a:gd name="connsiteY10" fmla="*/ 36 h 84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86" h="84236">
                    <a:moveTo>
                      <a:pt x="861" y="36"/>
                    </a:moveTo>
                    <a:cubicBezTo>
                      <a:pt x="18673" y="6513"/>
                      <a:pt x="35056" y="17466"/>
                      <a:pt x="48296" y="31659"/>
                    </a:cubicBezTo>
                    <a:cubicBezTo>
                      <a:pt x="54868" y="38707"/>
                      <a:pt x="61631" y="46137"/>
                      <a:pt x="65536" y="55185"/>
                    </a:cubicBezTo>
                    <a:cubicBezTo>
                      <a:pt x="69441" y="64139"/>
                      <a:pt x="72108" y="73759"/>
                      <a:pt x="71632" y="83665"/>
                    </a:cubicBezTo>
                    <a:cubicBezTo>
                      <a:pt x="71632" y="83951"/>
                      <a:pt x="71346" y="84237"/>
                      <a:pt x="71060" y="84237"/>
                    </a:cubicBezTo>
                    <a:cubicBezTo>
                      <a:pt x="70870" y="84237"/>
                      <a:pt x="70679" y="84141"/>
                      <a:pt x="70584" y="83951"/>
                    </a:cubicBezTo>
                    <a:cubicBezTo>
                      <a:pt x="65250" y="75759"/>
                      <a:pt x="60869" y="67854"/>
                      <a:pt x="55916" y="60234"/>
                    </a:cubicBezTo>
                    <a:cubicBezTo>
                      <a:pt x="51058" y="52709"/>
                      <a:pt x="47153" y="44517"/>
                      <a:pt x="41628" y="37279"/>
                    </a:cubicBezTo>
                    <a:cubicBezTo>
                      <a:pt x="30674" y="22800"/>
                      <a:pt x="16673" y="10323"/>
                      <a:pt x="290" y="1083"/>
                    </a:cubicBezTo>
                    <a:cubicBezTo>
                      <a:pt x="4" y="893"/>
                      <a:pt x="-91" y="607"/>
                      <a:pt x="99" y="321"/>
                    </a:cubicBezTo>
                    <a:cubicBezTo>
                      <a:pt x="385" y="36"/>
                      <a:pt x="671" y="-60"/>
                      <a:pt x="861" y="36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8" name="Freeform: Shape 200">
                <a:extLst>
                  <a:ext uri="{FF2B5EF4-FFF2-40B4-BE49-F238E27FC236}">
                    <a16:creationId xmlns:a16="http://schemas.microsoft.com/office/drawing/2014/main" id="{23C5E8A7-B424-42A0-AF1F-4B0FB1006EFE}"/>
                  </a:ext>
                </a:extLst>
              </p:cNvPr>
              <p:cNvSpPr/>
              <p:nvPr/>
            </p:nvSpPr>
            <p:spPr>
              <a:xfrm>
                <a:off x="7204875" y="3912810"/>
                <a:ext cx="397778" cy="47995"/>
              </a:xfrm>
              <a:custGeom>
                <a:avLst/>
                <a:gdLst>
                  <a:gd name="connsiteX0" fmla="*/ 691 w 397778"/>
                  <a:gd name="connsiteY0" fmla="*/ 25205 h 47995"/>
                  <a:gd name="connsiteX1" fmla="*/ 101752 w 397778"/>
                  <a:gd name="connsiteY1" fmla="*/ 41493 h 47995"/>
                  <a:gd name="connsiteX2" fmla="*/ 152329 w 397778"/>
                  <a:gd name="connsiteY2" fmla="*/ 38826 h 47995"/>
                  <a:gd name="connsiteX3" fmla="*/ 200812 w 397778"/>
                  <a:gd name="connsiteY3" fmla="*/ 24443 h 47995"/>
                  <a:gd name="connsiteX4" fmla="*/ 249484 w 397778"/>
                  <a:gd name="connsiteY4" fmla="*/ 6441 h 47995"/>
                  <a:gd name="connsiteX5" fmla="*/ 301967 w 397778"/>
                  <a:gd name="connsiteY5" fmla="*/ 250 h 47995"/>
                  <a:gd name="connsiteX6" fmla="*/ 397598 w 397778"/>
                  <a:gd name="connsiteY6" fmla="*/ 38826 h 47995"/>
                  <a:gd name="connsiteX7" fmla="*/ 397598 w 397778"/>
                  <a:gd name="connsiteY7" fmla="*/ 39588 h 47995"/>
                  <a:gd name="connsiteX8" fmla="*/ 396931 w 397778"/>
                  <a:gd name="connsiteY8" fmla="*/ 39683 h 47995"/>
                  <a:gd name="connsiteX9" fmla="*/ 301491 w 397778"/>
                  <a:gd name="connsiteY9" fmla="*/ 11108 h 47995"/>
                  <a:gd name="connsiteX10" fmla="*/ 276726 w 397778"/>
                  <a:gd name="connsiteY10" fmla="*/ 12346 h 47995"/>
                  <a:gd name="connsiteX11" fmla="*/ 252247 w 397778"/>
                  <a:gd name="connsiteY11" fmla="*/ 16918 h 47995"/>
                  <a:gd name="connsiteX12" fmla="*/ 203764 w 397778"/>
                  <a:gd name="connsiteY12" fmla="*/ 32730 h 47995"/>
                  <a:gd name="connsiteX13" fmla="*/ 153377 w 397778"/>
                  <a:gd name="connsiteY13" fmla="*/ 45970 h 47995"/>
                  <a:gd name="connsiteX14" fmla="*/ 101371 w 397778"/>
                  <a:gd name="connsiteY14" fmla="*/ 47017 h 47995"/>
                  <a:gd name="connsiteX15" fmla="*/ 406 w 397778"/>
                  <a:gd name="connsiteY15" fmla="*/ 26348 h 47995"/>
                  <a:gd name="connsiteX16" fmla="*/ 25 w 397778"/>
                  <a:gd name="connsiteY16" fmla="*/ 25681 h 47995"/>
                  <a:gd name="connsiteX17" fmla="*/ 691 w 397778"/>
                  <a:gd name="connsiteY17" fmla="*/ 25205 h 4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7778" h="47995">
                    <a:moveTo>
                      <a:pt x="691" y="25205"/>
                    </a:moveTo>
                    <a:cubicBezTo>
                      <a:pt x="34124" y="32635"/>
                      <a:pt x="67747" y="39969"/>
                      <a:pt x="101752" y="41493"/>
                    </a:cubicBezTo>
                    <a:cubicBezTo>
                      <a:pt x="118706" y="42445"/>
                      <a:pt x="135756" y="41683"/>
                      <a:pt x="152329" y="38826"/>
                    </a:cubicBezTo>
                    <a:cubicBezTo>
                      <a:pt x="168998" y="36159"/>
                      <a:pt x="184905" y="30634"/>
                      <a:pt x="200812" y="24443"/>
                    </a:cubicBezTo>
                    <a:cubicBezTo>
                      <a:pt x="216719" y="18252"/>
                      <a:pt x="232530" y="11394"/>
                      <a:pt x="249484" y="6441"/>
                    </a:cubicBezTo>
                    <a:cubicBezTo>
                      <a:pt x="266344" y="1488"/>
                      <a:pt x="284346" y="-798"/>
                      <a:pt x="301967" y="250"/>
                    </a:cubicBezTo>
                    <a:cubicBezTo>
                      <a:pt x="337210" y="2440"/>
                      <a:pt x="371881" y="15490"/>
                      <a:pt x="397598" y="38826"/>
                    </a:cubicBezTo>
                    <a:cubicBezTo>
                      <a:pt x="397789" y="39016"/>
                      <a:pt x="397884" y="39397"/>
                      <a:pt x="397598" y="39588"/>
                    </a:cubicBezTo>
                    <a:cubicBezTo>
                      <a:pt x="397408" y="39778"/>
                      <a:pt x="397122" y="39778"/>
                      <a:pt x="396931" y="39683"/>
                    </a:cubicBezTo>
                    <a:cubicBezTo>
                      <a:pt x="367880" y="21681"/>
                      <a:pt x="334829" y="11394"/>
                      <a:pt x="301491" y="11108"/>
                    </a:cubicBezTo>
                    <a:cubicBezTo>
                      <a:pt x="293204" y="10822"/>
                      <a:pt x="284917" y="11203"/>
                      <a:pt x="276726" y="12346"/>
                    </a:cubicBezTo>
                    <a:cubicBezTo>
                      <a:pt x="268534" y="13204"/>
                      <a:pt x="260343" y="14728"/>
                      <a:pt x="252247" y="16918"/>
                    </a:cubicBezTo>
                    <a:cubicBezTo>
                      <a:pt x="236054" y="21014"/>
                      <a:pt x="220052" y="27110"/>
                      <a:pt x="203764" y="32730"/>
                    </a:cubicBezTo>
                    <a:cubicBezTo>
                      <a:pt x="187572" y="38445"/>
                      <a:pt x="170713" y="43779"/>
                      <a:pt x="153377" y="45970"/>
                    </a:cubicBezTo>
                    <a:cubicBezTo>
                      <a:pt x="136042" y="48351"/>
                      <a:pt x="118611" y="48541"/>
                      <a:pt x="101371" y="47017"/>
                    </a:cubicBezTo>
                    <a:cubicBezTo>
                      <a:pt x="66890" y="43969"/>
                      <a:pt x="33457" y="35206"/>
                      <a:pt x="406" y="26348"/>
                    </a:cubicBezTo>
                    <a:cubicBezTo>
                      <a:pt x="120" y="26253"/>
                      <a:pt x="-71" y="25967"/>
                      <a:pt x="25" y="25681"/>
                    </a:cubicBezTo>
                    <a:cubicBezTo>
                      <a:pt x="120" y="25300"/>
                      <a:pt x="406" y="25205"/>
                      <a:pt x="691" y="25205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70" name="Graphic 1">
              <a:extLst>
                <a:ext uri="{FF2B5EF4-FFF2-40B4-BE49-F238E27FC236}">
                  <a16:creationId xmlns:a16="http://schemas.microsoft.com/office/drawing/2014/main" id="{12E54B03-B103-484E-AC88-34EA7D394095}"/>
                </a:ext>
              </a:extLst>
            </p:cNvPr>
            <p:cNvGrpSpPr/>
            <p:nvPr/>
          </p:nvGrpSpPr>
          <p:grpSpPr>
            <a:xfrm>
              <a:off x="6189058" y="3162106"/>
              <a:ext cx="1487044" cy="3154111"/>
              <a:chOff x="6189058" y="3162106"/>
              <a:chExt cx="1487044" cy="3154111"/>
            </a:xfrm>
          </p:grpSpPr>
          <p:sp>
            <p:nvSpPr>
              <p:cNvPr id="271" name="Freeform: Shape 202">
                <a:extLst>
                  <a:ext uri="{FF2B5EF4-FFF2-40B4-BE49-F238E27FC236}">
                    <a16:creationId xmlns:a16="http://schemas.microsoft.com/office/drawing/2014/main" id="{830386F3-0FD2-4BAA-AEAA-F3BC290B0408}"/>
                  </a:ext>
                </a:extLst>
              </p:cNvPr>
              <p:cNvSpPr/>
              <p:nvPr/>
            </p:nvSpPr>
            <p:spPr>
              <a:xfrm>
                <a:off x="6189058" y="4214234"/>
                <a:ext cx="140239" cy="230415"/>
              </a:xfrm>
              <a:custGeom>
                <a:avLst/>
                <a:gdLst>
                  <a:gd name="connsiteX0" fmla="*/ 137256 w 140239"/>
                  <a:gd name="connsiteY0" fmla="*/ 182505 h 230415"/>
                  <a:gd name="connsiteX1" fmla="*/ 127636 w 140239"/>
                  <a:gd name="connsiteY1" fmla="*/ 107543 h 230415"/>
                  <a:gd name="connsiteX2" fmla="*/ 89822 w 140239"/>
                  <a:gd name="connsiteY2" fmla="*/ 36296 h 230415"/>
                  <a:gd name="connsiteX3" fmla="*/ 52579 w 140239"/>
                  <a:gd name="connsiteY3" fmla="*/ 2387 h 230415"/>
                  <a:gd name="connsiteX4" fmla="*/ 1 w 140239"/>
                  <a:gd name="connsiteY4" fmla="*/ 11531 h 230415"/>
                  <a:gd name="connsiteX5" fmla="*/ 73153 w 140239"/>
                  <a:gd name="connsiteY5" fmla="*/ 230416 h 230415"/>
                  <a:gd name="connsiteX6" fmla="*/ 87536 w 140239"/>
                  <a:gd name="connsiteY6" fmla="*/ 228987 h 230415"/>
                  <a:gd name="connsiteX7" fmla="*/ 137256 w 140239"/>
                  <a:gd name="connsiteY7" fmla="*/ 182505 h 23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239" h="230415">
                    <a:moveTo>
                      <a:pt x="137256" y="182505"/>
                    </a:moveTo>
                    <a:cubicBezTo>
                      <a:pt x="144591" y="157930"/>
                      <a:pt x="137256" y="131356"/>
                      <a:pt x="127636" y="107543"/>
                    </a:cubicBezTo>
                    <a:cubicBezTo>
                      <a:pt x="117539" y="82587"/>
                      <a:pt x="104871" y="58680"/>
                      <a:pt x="89822" y="36296"/>
                    </a:cubicBezTo>
                    <a:cubicBezTo>
                      <a:pt x="80297" y="22104"/>
                      <a:pt x="68867" y="7816"/>
                      <a:pt x="52579" y="2387"/>
                    </a:cubicBezTo>
                    <a:cubicBezTo>
                      <a:pt x="34958" y="-3518"/>
                      <a:pt x="16860" y="2292"/>
                      <a:pt x="1" y="11531"/>
                    </a:cubicBezTo>
                    <a:cubicBezTo>
                      <a:pt x="-189" y="52203"/>
                      <a:pt x="29719" y="133070"/>
                      <a:pt x="73153" y="230416"/>
                    </a:cubicBezTo>
                    <a:cubicBezTo>
                      <a:pt x="78011" y="230416"/>
                      <a:pt x="82869" y="230034"/>
                      <a:pt x="87536" y="228987"/>
                    </a:cubicBezTo>
                    <a:cubicBezTo>
                      <a:pt x="110872" y="223653"/>
                      <a:pt x="130494" y="205269"/>
                      <a:pt x="137256" y="182505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2" name="Freeform: Shape 203">
                <a:extLst>
                  <a:ext uri="{FF2B5EF4-FFF2-40B4-BE49-F238E27FC236}">
                    <a16:creationId xmlns:a16="http://schemas.microsoft.com/office/drawing/2014/main" id="{A779FF0F-EAD1-494D-9A1E-5E464CA612A0}"/>
                  </a:ext>
                </a:extLst>
              </p:cNvPr>
              <p:cNvSpPr/>
              <p:nvPr/>
            </p:nvSpPr>
            <p:spPr>
              <a:xfrm>
                <a:off x="6431470" y="4792027"/>
                <a:ext cx="1244631" cy="1524190"/>
              </a:xfrm>
              <a:custGeom>
                <a:avLst/>
                <a:gdLst>
                  <a:gd name="connsiteX0" fmla="*/ 716661 w 1244631"/>
                  <a:gd name="connsiteY0" fmla="*/ 575405 h 1524190"/>
                  <a:gd name="connsiteX1" fmla="*/ 396526 w 1244631"/>
                  <a:gd name="connsiteY1" fmla="*/ 362903 h 1524190"/>
                  <a:gd name="connsiteX2" fmla="*/ 0 w 1244631"/>
                  <a:gd name="connsiteY2" fmla="*/ 0 h 1524190"/>
                  <a:gd name="connsiteX3" fmla="*/ 110109 w 1244631"/>
                  <a:gd name="connsiteY3" fmla="*/ 222218 h 1524190"/>
                  <a:gd name="connsiteX4" fmla="*/ 592169 w 1244631"/>
                  <a:gd name="connsiteY4" fmla="*/ 658749 h 1524190"/>
                  <a:gd name="connsiteX5" fmla="*/ 964216 w 1244631"/>
                  <a:gd name="connsiteY5" fmla="*/ 1524190 h 1524190"/>
                  <a:gd name="connsiteX6" fmla="*/ 1244632 w 1244631"/>
                  <a:gd name="connsiteY6" fmla="*/ 1524190 h 1524190"/>
                  <a:gd name="connsiteX7" fmla="*/ 895826 w 1244631"/>
                  <a:gd name="connsiteY7" fmla="*/ 866680 h 1524190"/>
                  <a:gd name="connsiteX8" fmla="*/ 716661 w 1244631"/>
                  <a:gd name="connsiteY8" fmla="*/ 575405 h 152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31" h="1524190">
                    <a:moveTo>
                      <a:pt x="716661" y="575405"/>
                    </a:moveTo>
                    <a:cubicBezTo>
                      <a:pt x="626840" y="483489"/>
                      <a:pt x="506158" y="429958"/>
                      <a:pt x="396526" y="362903"/>
                    </a:cubicBezTo>
                    <a:cubicBezTo>
                      <a:pt x="242697" y="268891"/>
                      <a:pt x="107823" y="144494"/>
                      <a:pt x="0" y="0"/>
                    </a:cubicBezTo>
                    <a:cubicBezTo>
                      <a:pt x="42577" y="84296"/>
                      <a:pt x="82201" y="162496"/>
                      <a:pt x="110109" y="222218"/>
                    </a:cubicBezTo>
                    <a:cubicBezTo>
                      <a:pt x="220218" y="457581"/>
                      <a:pt x="455581" y="571405"/>
                      <a:pt x="592169" y="658749"/>
                    </a:cubicBezTo>
                    <a:cubicBezTo>
                      <a:pt x="728853" y="746093"/>
                      <a:pt x="964216" y="1524190"/>
                      <a:pt x="964216" y="1524190"/>
                    </a:cubicBezTo>
                    <a:lnTo>
                      <a:pt x="1244632" y="1524190"/>
                    </a:lnTo>
                    <a:cubicBezTo>
                      <a:pt x="1119949" y="1309593"/>
                      <a:pt x="1003554" y="1090231"/>
                      <a:pt x="895826" y="866680"/>
                    </a:cubicBezTo>
                    <a:cubicBezTo>
                      <a:pt x="846106" y="763619"/>
                      <a:pt x="796766" y="657415"/>
                      <a:pt x="716661" y="575405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3" name="Freeform: Shape 204">
                <a:extLst>
                  <a:ext uri="{FF2B5EF4-FFF2-40B4-BE49-F238E27FC236}">
                    <a16:creationId xmlns:a16="http://schemas.microsoft.com/office/drawing/2014/main" id="{56150E80-6DE6-410A-80A7-D058C48DCB5C}"/>
                  </a:ext>
                </a:extLst>
              </p:cNvPr>
              <p:cNvSpPr/>
              <p:nvPr/>
            </p:nvSpPr>
            <p:spPr>
              <a:xfrm>
                <a:off x="6411893" y="3162106"/>
                <a:ext cx="116219" cy="142343"/>
              </a:xfrm>
              <a:custGeom>
                <a:avLst/>
                <a:gdLst>
                  <a:gd name="connsiteX0" fmla="*/ 115780 w 116219"/>
                  <a:gd name="connsiteY0" fmla="*/ 72488 h 142343"/>
                  <a:gd name="connsiteX1" fmla="*/ 94348 w 116219"/>
                  <a:gd name="connsiteY1" fmla="*/ 16576 h 142343"/>
                  <a:gd name="connsiteX2" fmla="*/ 58725 w 116219"/>
                  <a:gd name="connsiteY2" fmla="*/ 669 h 142343"/>
                  <a:gd name="connsiteX3" fmla="*/ 27102 w 116219"/>
                  <a:gd name="connsiteY3" fmla="*/ 7146 h 142343"/>
                  <a:gd name="connsiteX4" fmla="*/ 337 w 116219"/>
                  <a:gd name="connsiteY4" fmla="*/ 38674 h 142343"/>
                  <a:gd name="connsiteX5" fmla="*/ 1098 w 116219"/>
                  <a:gd name="connsiteY5" fmla="*/ 71154 h 142343"/>
                  <a:gd name="connsiteX6" fmla="*/ 24244 w 116219"/>
                  <a:gd name="connsiteY6" fmla="*/ 124304 h 142343"/>
                  <a:gd name="connsiteX7" fmla="*/ 78060 w 116219"/>
                  <a:gd name="connsiteY7" fmla="*/ 140496 h 142343"/>
                  <a:gd name="connsiteX8" fmla="*/ 115780 w 116219"/>
                  <a:gd name="connsiteY8" fmla="*/ 72488 h 14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19" h="142343">
                    <a:moveTo>
                      <a:pt x="115780" y="72488"/>
                    </a:moveTo>
                    <a:cubicBezTo>
                      <a:pt x="113493" y="52485"/>
                      <a:pt x="104826" y="34102"/>
                      <a:pt x="94348" y="16576"/>
                    </a:cubicBezTo>
                    <a:cubicBezTo>
                      <a:pt x="87014" y="4289"/>
                      <a:pt x="72726" y="-2188"/>
                      <a:pt x="58725" y="669"/>
                    </a:cubicBezTo>
                    <a:lnTo>
                      <a:pt x="27102" y="7146"/>
                    </a:lnTo>
                    <a:cubicBezTo>
                      <a:pt x="11957" y="10194"/>
                      <a:pt x="1098" y="23244"/>
                      <a:pt x="337" y="38674"/>
                    </a:cubicBezTo>
                    <a:cubicBezTo>
                      <a:pt x="-235" y="49533"/>
                      <a:pt x="-140" y="60391"/>
                      <a:pt x="1098" y="71154"/>
                    </a:cubicBezTo>
                    <a:cubicBezTo>
                      <a:pt x="3480" y="90681"/>
                      <a:pt x="10528" y="110207"/>
                      <a:pt x="24244" y="124304"/>
                    </a:cubicBezTo>
                    <a:cubicBezTo>
                      <a:pt x="37960" y="138401"/>
                      <a:pt x="59201" y="146116"/>
                      <a:pt x="78060" y="140496"/>
                    </a:cubicBezTo>
                    <a:cubicBezTo>
                      <a:pt x="105112" y="132591"/>
                      <a:pt x="118923" y="100491"/>
                      <a:pt x="115780" y="72488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279" name="Graphic 1">
            <a:extLst>
              <a:ext uri="{FF2B5EF4-FFF2-40B4-BE49-F238E27FC236}">
                <a16:creationId xmlns:a16="http://schemas.microsoft.com/office/drawing/2014/main" id="{D71F0674-3D01-4922-BF57-45535E948527}"/>
              </a:ext>
            </a:extLst>
          </p:cNvPr>
          <p:cNvGrpSpPr/>
          <p:nvPr/>
        </p:nvGrpSpPr>
        <p:grpSpPr>
          <a:xfrm rot="10800000">
            <a:off x="7776382" y="-1674339"/>
            <a:ext cx="1809262" cy="3191373"/>
            <a:chOff x="6189058" y="3162106"/>
            <a:chExt cx="1730882" cy="3154111"/>
          </a:xfrm>
        </p:grpSpPr>
        <p:sp>
          <p:nvSpPr>
            <p:cNvPr id="280" name="Freeform: Shape 194">
              <a:extLst>
                <a:ext uri="{FF2B5EF4-FFF2-40B4-BE49-F238E27FC236}">
                  <a16:creationId xmlns:a16="http://schemas.microsoft.com/office/drawing/2014/main" id="{8FAF6DF3-5C42-45AE-A86C-4766BCDA3AD8}"/>
                </a:ext>
              </a:extLst>
            </p:cNvPr>
            <p:cNvSpPr/>
            <p:nvPr/>
          </p:nvSpPr>
          <p:spPr>
            <a:xfrm>
              <a:off x="7809071" y="5030533"/>
              <a:ext cx="110869" cy="227171"/>
            </a:xfrm>
            <a:custGeom>
              <a:avLst/>
              <a:gdLst>
                <a:gd name="connsiteX0" fmla="*/ 0 w 110870"/>
                <a:gd name="connsiteY0" fmla="*/ 163258 h 227171"/>
                <a:gd name="connsiteX1" fmla="*/ 110871 w 110870"/>
                <a:gd name="connsiteY1" fmla="*/ 227171 h 227171"/>
                <a:gd name="connsiteX2" fmla="*/ 102965 w 110870"/>
                <a:gd name="connsiteY2" fmla="*/ 173545 h 227171"/>
                <a:gd name="connsiteX3" fmla="*/ 106108 w 110870"/>
                <a:gd name="connsiteY3" fmla="*/ 0 h 227171"/>
                <a:gd name="connsiteX4" fmla="*/ 105251 w 110870"/>
                <a:gd name="connsiteY4" fmla="*/ 2572 h 227171"/>
                <a:gd name="connsiteX5" fmla="*/ 0 w 110870"/>
                <a:gd name="connsiteY5" fmla="*/ 163258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870" h="227171">
                  <a:moveTo>
                    <a:pt x="0" y="163258"/>
                  </a:moveTo>
                  <a:cubicBezTo>
                    <a:pt x="36957" y="184594"/>
                    <a:pt x="73914" y="205930"/>
                    <a:pt x="110871" y="227171"/>
                  </a:cubicBezTo>
                  <a:cubicBezTo>
                    <a:pt x="104584" y="204121"/>
                    <a:pt x="101632" y="185738"/>
                    <a:pt x="102965" y="173545"/>
                  </a:cubicBezTo>
                  <a:cubicBezTo>
                    <a:pt x="106489" y="140208"/>
                    <a:pt x="107347" y="78105"/>
                    <a:pt x="106108" y="0"/>
                  </a:cubicBezTo>
                  <a:cubicBezTo>
                    <a:pt x="105823" y="857"/>
                    <a:pt x="105537" y="1714"/>
                    <a:pt x="105251" y="2572"/>
                  </a:cubicBezTo>
                  <a:cubicBezTo>
                    <a:pt x="83153" y="63532"/>
                    <a:pt x="49530" y="121634"/>
                    <a:pt x="0" y="163258"/>
                  </a:cubicBezTo>
                  <a:close/>
                </a:path>
              </a:pathLst>
            </a:custGeom>
            <a:solidFill>
              <a:srgbClr val="E59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81" name="Graphic 1">
              <a:extLst>
                <a:ext uri="{FF2B5EF4-FFF2-40B4-BE49-F238E27FC236}">
                  <a16:creationId xmlns:a16="http://schemas.microsoft.com/office/drawing/2014/main" id="{64C4F8F2-C890-4159-861C-4D5BD617CA04}"/>
                </a:ext>
              </a:extLst>
            </p:cNvPr>
            <p:cNvGrpSpPr/>
            <p:nvPr/>
          </p:nvGrpSpPr>
          <p:grpSpPr>
            <a:xfrm>
              <a:off x="6740616" y="3670041"/>
              <a:ext cx="862038" cy="405515"/>
              <a:chOff x="6740616" y="3670041"/>
              <a:chExt cx="862038" cy="405515"/>
            </a:xfrm>
            <a:solidFill>
              <a:srgbClr val="D17A66"/>
            </a:solidFill>
          </p:grpSpPr>
          <p:sp>
            <p:nvSpPr>
              <p:cNvPr id="286" name="Freeform: Shape 196">
                <a:extLst>
                  <a:ext uri="{FF2B5EF4-FFF2-40B4-BE49-F238E27FC236}">
                    <a16:creationId xmlns:a16="http://schemas.microsoft.com/office/drawing/2014/main" id="{1A01019B-D860-4970-B4D0-57AC2DAB1BDE}"/>
                  </a:ext>
                </a:extLst>
              </p:cNvPr>
              <p:cNvSpPr/>
              <p:nvPr/>
            </p:nvSpPr>
            <p:spPr>
              <a:xfrm>
                <a:off x="6740616" y="3670041"/>
                <a:ext cx="131791" cy="319349"/>
              </a:xfrm>
              <a:custGeom>
                <a:avLst/>
                <a:gdLst>
                  <a:gd name="connsiteX0" fmla="*/ 988 w 131791"/>
                  <a:gd name="connsiteY0" fmla="*/ 321 h 319349"/>
                  <a:gd name="connsiteX1" fmla="*/ 69854 w 131791"/>
                  <a:gd name="connsiteY1" fmla="*/ 158055 h 319349"/>
                  <a:gd name="connsiteX2" fmla="*/ 103572 w 131791"/>
                  <a:gd name="connsiteY2" fmla="*/ 237208 h 319349"/>
                  <a:gd name="connsiteX3" fmla="*/ 131767 w 131791"/>
                  <a:gd name="connsiteY3" fmla="*/ 318647 h 319349"/>
                  <a:gd name="connsiteX4" fmla="*/ 131385 w 131791"/>
                  <a:gd name="connsiteY4" fmla="*/ 319314 h 319349"/>
                  <a:gd name="connsiteX5" fmla="*/ 130719 w 131791"/>
                  <a:gd name="connsiteY5" fmla="*/ 319028 h 319349"/>
                  <a:gd name="connsiteX6" fmla="*/ 93571 w 131791"/>
                  <a:gd name="connsiteY6" fmla="*/ 241304 h 319349"/>
                  <a:gd name="connsiteX7" fmla="*/ 61853 w 131791"/>
                  <a:gd name="connsiteY7" fmla="*/ 161294 h 319349"/>
                  <a:gd name="connsiteX8" fmla="*/ 36 w 131791"/>
                  <a:gd name="connsiteY8" fmla="*/ 703 h 319349"/>
                  <a:gd name="connsiteX9" fmla="*/ 321 w 131791"/>
                  <a:gd name="connsiteY9" fmla="*/ 36 h 319349"/>
                  <a:gd name="connsiteX10" fmla="*/ 988 w 131791"/>
                  <a:gd name="connsiteY10" fmla="*/ 321 h 3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91" h="319349">
                    <a:moveTo>
                      <a:pt x="988" y="321"/>
                    </a:moveTo>
                    <a:cubicBezTo>
                      <a:pt x="24229" y="52804"/>
                      <a:pt x="47185" y="105382"/>
                      <a:pt x="69854" y="158055"/>
                    </a:cubicBezTo>
                    <a:cubicBezTo>
                      <a:pt x="81284" y="184345"/>
                      <a:pt x="93285" y="210443"/>
                      <a:pt x="103572" y="237208"/>
                    </a:cubicBezTo>
                    <a:cubicBezTo>
                      <a:pt x="113574" y="264069"/>
                      <a:pt x="123766" y="290929"/>
                      <a:pt x="131767" y="318647"/>
                    </a:cubicBezTo>
                    <a:cubicBezTo>
                      <a:pt x="131862" y="318933"/>
                      <a:pt x="131671" y="319219"/>
                      <a:pt x="131385" y="319314"/>
                    </a:cubicBezTo>
                    <a:cubicBezTo>
                      <a:pt x="131100" y="319409"/>
                      <a:pt x="130909" y="319314"/>
                      <a:pt x="130719" y="319028"/>
                    </a:cubicBezTo>
                    <a:cubicBezTo>
                      <a:pt x="117003" y="293692"/>
                      <a:pt x="105382" y="267403"/>
                      <a:pt x="93571" y="241304"/>
                    </a:cubicBezTo>
                    <a:cubicBezTo>
                      <a:pt x="82046" y="215015"/>
                      <a:pt x="72235" y="188059"/>
                      <a:pt x="61853" y="161294"/>
                    </a:cubicBezTo>
                    <a:cubicBezTo>
                      <a:pt x="40993" y="107859"/>
                      <a:pt x="20324" y="54328"/>
                      <a:pt x="36" y="703"/>
                    </a:cubicBezTo>
                    <a:cubicBezTo>
                      <a:pt x="-59" y="417"/>
                      <a:pt x="36" y="131"/>
                      <a:pt x="321" y="36"/>
                    </a:cubicBezTo>
                    <a:cubicBezTo>
                      <a:pt x="607" y="-60"/>
                      <a:pt x="893" y="36"/>
                      <a:pt x="988" y="32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7" name="Freeform: Shape 197">
                <a:extLst>
                  <a:ext uri="{FF2B5EF4-FFF2-40B4-BE49-F238E27FC236}">
                    <a16:creationId xmlns:a16="http://schemas.microsoft.com/office/drawing/2014/main" id="{27952309-6417-4FE5-9566-41C645C45518}"/>
                  </a:ext>
                </a:extLst>
              </p:cNvPr>
              <p:cNvSpPr/>
              <p:nvPr/>
            </p:nvSpPr>
            <p:spPr>
              <a:xfrm>
                <a:off x="7072519" y="3696461"/>
                <a:ext cx="126035" cy="211301"/>
              </a:xfrm>
              <a:custGeom>
                <a:avLst/>
                <a:gdLst>
                  <a:gd name="connsiteX0" fmla="*/ 1031 w 126035"/>
                  <a:gd name="connsiteY0" fmla="*/ 381 h 211301"/>
                  <a:gd name="connsiteX1" fmla="*/ 66754 w 126035"/>
                  <a:gd name="connsiteY1" fmla="*/ 103537 h 211301"/>
                  <a:gd name="connsiteX2" fmla="*/ 98948 w 126035"/>
                  <a:gd name="connsiteY2" fmla="*/ 155543 h 211301"/>
                  <a:gd name="connsiteX3" fmla="*/ 125999 w 126035"/>
                  <a:gd name="connsiteY3" fmla="*/ 210598 h 211301"/>
                  <a:gd name="connsiteX4" fmla="*/ 125714 w 126035"/>
                  <a:gd name="connsiteY4" fmla="*/ 211265 h 211301"/>
                  <a:gd name="connsiteX5" fmla="*/ 125047 w 126035"/>
                  <a:gd name="connsiteY5" fmla="*/ 211074 h 211301"/>
                  <a:gd name="connsiteX6" fmla="*/ 89614 w 126035"/>
                  <a:gd name="connsiteY6" fmla="*/ 160973 h 211301"/>
                  <a:gd name="connsiteX7" fmla="*/ 59324 w 126035"/>
                  <a:gd name="connsiteY7" fmla="*/ 107823 h 211301"/>
                  <a:gd name="connsiteX8" fmla="*/ 79 w 126035"/>
                  <a:gd name="connsiteY8" fmla="*/ 762 h 211301"/>
                  <a:gd name="connsiteX9" fmla="*/ 269 w 126035"/>
                  <a:gd name="connsiteY9" fmla="*/ 0 h 211301"/>
                  <a:gd name="connsiteX10" fmla="*/ 1031 w 126035"/>
                  <a:gd name="connsiteY10" fmla="*/ 381 h 2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035" h="211301">
                    <a:moveTo>
                      <a:pt x="1031" y="381"/>
                    </a:moveTo>
                    <a:cubicBezTo>
                      <a:pt x="23225" y="34671"/>
                      <a:pt x="45132" y="69056"/>
                      <a:pt x="66754" y="103537"/>
                    </a:cubicBezTo>
                    <a:cubicBezTo>
                      <a:pt x="77708" y="120777"/>
                      <a:pt x="89138" y="137636"/>
                      <a:pt x="98948" y="155543"/>
                    </a:cubicBezTo>
                    <a:cubicBezTo>
                      <a:pt x="108759" y="173450"/>
                      <a:pt x="118094" y="191548"/>
                      <a:pt x="125999" y="210598"/>
                    </a:cubicBezTo>
                    <a:cubicBezTo>
                      <a:pt x="126095" y="210884"/>
                      <a:pt x="125999" y="211169"/>
                      <a:pt x="125714" y="211265"/>
                    </a:cubicBezTo>
                    <a:cubicBezTo>
                      <a:pt x="125523" y="211360"/>
                      <a:pt x="125238" y="211265"/>
                      <a:pt x="125047" y="211074"/>
                    </a:cubicBezTo>
                    <a:cubicBezTo>
                      <a:pt x="112093" y="195072"/>
                      <a:pt x="100663" y="178118"/>
                      <a:pt x="89614" y="160973"/>
                    </a:cubicBezTo>
                    <a:cubicBezTo>
                      <a:pt x="78565" y="143828"/>
                      <a:pt x="69230" y="125635"/>
                      <a:pt x="59324" y="107823"/>
                    </a:cubicBezTo>
                    <a:cubicBezTo>
                      <a:pt x="39322" y="72295"/>
                      <a:pt x="19605" y="36576"/>
                      <a:pt x="79" y="762"/>
                    </a:cubicBezTo>
                    <a:cubicBezTo>
                      <a:pt x="-112" y="476"/>
                      <a:pt x="79" y="191"/>
                      <a:pt x="269" y="0"/>
                    </a:cubicBezTo>
                    <a:cubicBezTo>
                      <a:pt x="555" y="95"/>
                      <a:pt x="841" y="95"/>
                      <a:pt x="1031" y="38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8" name="Freeform: Shape 198">
                <a:extLst>
                  <a:ext uri="{FF2B5EF4-FFF2-40B4-BE49-F238E27FC236}">
                    <a16:creationId xmlns:a16="http://schemas.microsoft.com/office/drawing/2014/main" id="{C3813EDE-3BD6-4261-9601-6BD50064132F}"/>
                  </a:ext>
                </a:extLst>
              </p:cNvPr>
              <p:cNvSpPr/>
              <p:nvPr/>
            </p:nvSpPr>
            <p:spPr>
              <a:xfrm>
                <a:off x="7410350" y="3753563"/>
                <a:ext cx="86145" cy="126293"/>
              </a:xfrm>
              <a:custGeom>
                <a:avLst/>
                <a:gdLst>
                  <a:gd name="connsiteX0" fmla="*/ 956 w 86145"/>
                  <a:gd name="connsiteY0" fmla="*/ 143 h 126293"/>
                  <a:gd name="connsiteX1" fmla="*/ 46676 w 86145"/>
                  <a:gd name="connsiteY1" fmla="*/ 60627 h 126293"/>
                  <a:gd name="connsiteX2" fmla="*/ 68870 w 86145"/>
                  <a:gd name="connsiteY2" fmla="*/ 91392 h 126293"/>
                  <a:gd name="connsiteX3" fmla="*/ 86110 w 86145"/>
                  <a:gd name="connsiteY3" fmla="*/ 125492 h 126293"/>
                  <a:gd name="connsiteX4" fmla="*/ 85824 w 86145"/>
                  <a:gd name="connsiteY4" fmla="*/ 126254 h 126293"/>
                  <a:gd name="connsiteX5" fmla="*/ 85253 w 86145"/>
                  <a:gd name="connsiteY5" fmla="*/ 126159 h 126293"/>
                  <a:gd name="connsiteX6" fmla="*/ 59916 w 86145"/>
                  <a:gd name="connsiteY6" fmla="*/ 97584 h 126293"/>
                  <a:gd name="connsiteX7" fmla="*/ 39533 w 86145"/>
                  <a:gd name="connsiteY7" fmla="*/ 65675 h 126293"/>
                  <a:gd name="connsiteX8" fmla="*/ 99 w 86145"/>
                  <a:gd name="connsiteY8" fmla="*/ 905 h 126293"/>
                  <a:gd name="connsiteX9" fmla="*/ 289 w 86145"/>
                  <a:gd name="connsiteY9" fmla="*/ 143 h 126293"/>
                  <a:gd name="connsiteX10" fmla="*/ 956 w 86145"/>
                  <a:gd name="connsiteY10" fmla="*/ 143 h 12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145" h="126293">
                    <a:moveTo>
                      <a:pt x="956" y="143"/>
                    </a:moveTo>
                    <a:cubicBezTo>
                      <a:pt x="16482" y="20145"/>
                      <a:pt x="31722" y="40338"/>
                      <a:pt x="46676" y="60627"/>
                    </a:cubicBezTo>
                    <a:cubicBezTo>
                      <a:pt x="54201" y="70818"/>
                      <a:pt x="62393" y="80438"/>
                      <a:pt x="68870" y="91392"/>
                    </a:cubicBezTo>
                    <a:cubicBezTo>
                      <a:pt x="75347" y="102251"/>
                      <a:pt x="81538" y="113300"/>
                      <a:pt x="86110" y="125492"/>
                    </a:cubicBezTo>
                    <a:cubicBezTo>
                      <a:pt x="86205" y="125778"/>
                      <a:pt x="86110" y="126063"/>
                      <a:pt x="85824" y="126254"/>
                    </a:cubicBezTo>
                    <a:cubicBezTo>
                      <a:pt x="85634" y="126349"/>
                      <a:pt x="85443" y="126254"/>
                      <a:pt x="85253" y="126159"/>
                    </a:cubicBezTo>
                    <a:cubicBezTo>
                      <a:pt x="75728" y="117396"/>
                      <a:pt x="67631" y="107585"/>
                      <a:pt x="59916" y="97584"/>
                    </a:cubicBezTo>
                    <a:cubicBezTo>
                      <a:pt x="52201" y="87582"/>
                      <a:pt x="46200" y="76343"/>
                      <a:pt x="39533" y="65675"/>
                    </a:cubicBezTo>
                    <a:cubicBezTo>
                      <a:pt x="26102" y="44244"/>
                      <a:pt x="12958" y="22622"/>
                      <a:pt x="99" y="905"/>
                    </a:cubicBezTo>
                    <a:cubicBezTo>
                      <a:pt x="-91" y="619"/>
                      <a:pt x="4" y="333"/>
                      <a:pt x="289" y="143"/>
                    </a:cubicBezTo>
                    <a:cubicBezTo>
                      <a:pt x="575" y="-48"/>
                      <a:pt x="861" y="-48"/>
                      <a:pt x="956" y="143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9" name="Freeform: Shape 199">
                <a:extLst>
                  <a:ext uri="{FF2B5EF4-FFF2-40B4-BE49-F238E27FC236}">
                    <a16:creationId xmlns:a16="http://schemas.microsoft.com/office/drawing/2014/main" id="{DF250363-865D-4E0E-A4B5-05FC12353BC2}"/>
                  </a:ext>
                </a:extLst>
              </p:cNvPr>
              <p:cNvSpPr/>
              <p:nvPr/>
            </p:nvSpPr>
            <p:spPr>
              <a:xfrm>
                <a:off x="6901525" y="3991319"/>
                <a:ext cx="71686" cy="84236"/>
              </a:xfrm>
              <a:custGeom>
                <a:avLst/>
                <a:gdLst>
                  <a:gd name="connsiteX0" fmla="*/ 861 w 71686"/>
                  <a:gd name="connsiteY0" fmla="*/ 36 h 84236"/>
                  <a:gd name="connsiteX1" fmla="*/ 48296 w 71686"/>
                  <a:gd name="connsiteY1" fmla="*/ 31659 h 84236"/>
                  <a:gd name="connsiteX2" fmla="*/ 65536 w 71686"/>
                  <a:gd name="connsiteY2" fmla="*/ 55185 h 84236"/>
                  <a:gd name="connsiteX3" fmla="*/ 71632 w 71686"/>
                  <a:gd name="connsiteY3" fmla="*/ 83665 h 84236"/>
                  <a:gd name="connsiteX4" fmla="*/ 71060 w 71686"/>
                  <a:gd name="connsiteY4" fmla="*/ 84237 h 84236"/>
                  <a:gd name="connsiteX5" fmla="*/ 70584 w 71686"/>
                  <a:gd name="connsiteY5" fmla="*/ 83951 h 84236"/>
                  <a:gd name="connsiteX6" fmla="*/ 55916 w 71686"/>
                  <a:gd name="connsiteY6" fmla="*/ 60234 h 84236"/>
                  <a:gd name="connsiteX7" fmla="*/ 41628 w 71686"/>
                  <a:gd name="connsiteY7" fmla="*/ 37279 h 84236"/>
                  <a:gd name="connsiteX8" fmla="*/ 290 w 71686"/>
                  <a:gd name="connsiteY8" fmla="*/ 1083 h 84236"/>
                  <a:gd name="connsiteX9" fmla="*/ 99 w 71686"/>
                  <a:gd name="connsiteY9" fmla="*/ 321 h 84236"/>
                  <a:gd name="connsiteX10" fmla="*/ 861 w 71686"/>
                  <a:gd name="connsiteY10" fmla="*/ 36 h 84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86" h="84236">
                    <a:moveTo>
                      <a:pt x="861" y="36"/>
                    </a:moveTo>
                    <a:cubicBezTo>
                      <a:pt x="18673" y="6513"/>
                      <a:pt x="35056" y="17466"/>
                      <a:pt x="48296" y="31659"/>
                    </a:cubicBezTo>
                    <a:cubicBezTo>
                      <a:pt x="54868" y="38707"/>
                      <a:pt x="61631" y="46137"/>
                      <a:pt x="65536" y="55185"/>
                    </a:cubicBezTo>
                    <a:cubicBezTo>
                      <a:pt x="69441" y="64139"/>
                      <a:pt x="72108" y="73759"/>
                      <a:pt x="71632" y="83665"/>
                    </a:cubicBezTo>
                    <a:cubicBezTo>
                      <a:pt x="71632" y="83951"/>
                      <a:pt x="71346" y="84237"/>
                      <a:pt x="71060" y="84237"/>
                    </a:cubicBezTo>
                    <a:cubicBezTo>
                      <a:pt x="70870" y="84237"/>
                      <a:pt x="70679" y="84141"/>
                      <a:pt x="70584" y="83951"/>
                    </a:cubicBezTo>
                    <a:cubicBezTo>
                      <a:pt x="65250" y="75759"/>
                      <a:pt x="60869" y="67854"/>
                      <a:pt x="55916" y="60234"/>
                    </a:cubicBezTo>
                    <a:cubicBezTo>
                      <a:pt x="51058" y="52709"/>
                      <a:pt x="47153" y="44517"/>
                      <a:pt x="41628" y="37279"/>
                    </a:cubicBezTo>
                    <a:cubicBezTo>
                      <a:pt x="30674" y="22800"/>
                      <a:pt x="16673" y="10323"/>
                      <a:pt x="290" y="1083"/>
                    </a:cubicBezTo>
                    <a:cubicBezTo>
                      <a:pt x="4" y="893"/>
                      <a:pt x="-91" y="607"/>
                      <a:pt x="99" y="321"/>
                    </a:cubicBezTo>
                    <a:cubicBezTo>
                      <a:pt x="385" y="36"/>
                      <a:pt x="671" y="-60"/>
                      <a:pt x="861" y="36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0" name="Freeform: Shape 200">
                <a:extLst>
                  <a:ext uri="{FF2B5EF4-FFF2-40B4-BE49-F238E27FC236}">
                    <a16:creationId xmlns:a16="http://schemas.microsoft.com/office/drawing/2014/main" id="{0DBF2986-5EE4-40A8-9D95-AD0E82D5840E}"/>
                  </a:ext>
                </a:extLst>
              </p:cNvPr>
              <p:cNvSpPr/>
              <p:nvPr/>
            </p:nvSpPr>
            <p:spPr>
              <a:xfrm>
                <a:off x="7204875" y="3912810"/>
                <a:ext cx="397778" cy="47995"/>
              </a:xfrm>
              <a:custGeom>
                <a:avLst/>
                <a:gdLst>
                  <a:gd name="connsiteX0" fmla="*/ 691 w 397778"/>
                  <a:gd name="connsiteY0" fmla="*/ 25205 h 47995"/>
                  <a:gd name="connsiteX1" fmla="*/ 101752 w 397778"/>
                  <a:gd name="connsiteY1" fmla="*/ 41493 h 47995"/>
                  <a:gd name="connsiteX2" fmla="*/ 152329 w 397778"/>
                  <a:gd name="connsiteY2" fmla="*/ 38826 h 47995"/>
                  <a:gd name="connsiteX3" fmla="*/ 200812 w 397778"/>
                  <a:gd name="connsiteY3" fmla="*/ 24443 h 47995"/>
                  <a:gd name="connsiteX4" fmla="*/ 249484 w 397778"/>
                  <a:gd name="connsiteY4" fmla="*/ 6441 h 47995"/>
                  <a:gd name="connsiteX5" fmla="*/ 301967 w 397778"/>
                  <a:gd name="connsiteY5" fmla="*/ 250 h 47995"/>
                  <a:gd name="connsiteX6" fmla="*/ 397598 w 397778"/>
                  <a:gd name="connsiteY6" fmla="*/ 38826 h 47995"/>
                  <a:gd name="connsiteX7" fmla="*/ 397598 w 397778"/>
                  <a:gd name="connsiteY7" fmla="*/ 39588 h 47995"/>
                  <a:gd name="connsiteX8" fmla="*/ 396931 w 397778"/>
                  <a:gd name="connsiteY8" fmla="*/ 39683 h 47995"/>
                  <a:gd name="connsiteX9" fmla="*/ 301491 w 397778"/>
                  <a:gd name="connsiteY9" fmla="*/ 11108 h 47995"/>
                  <a:gd name="connsiteX10" fmla="*/ 276726 w 397778"/>
                  <a:gd name="connsiteY10" fmla="*/ 12346 h 47995"/>
                  <a:gd name="connsiteX11" fmla="*/ 252247 w 397778"/>
                  <a:gd name="connsiteY11" fmla="*/ 16918 h 47995"/>
                  <a:gd name="connsiteX12" fmla="*/ 203764 w 397778"/>
                  <a:gd name="connsiteY12" fmla="*/ 32730 h 47995"/>
                  <a:gd name="connsiteX13" fmla="*/ 153377 w 397778"/>
                  <a:gd name="connsiteY13" fmla="*/ 45970 h 47995"/>
                  <a:gd name="connsiteX14" fmla="*/ 101371 w 397778"/>
                  <a:gd name="connsiteY14" fmla="*/ 47017 h 47995"/>
                  <a:gd name="connsiteX15" fmla="*/ 406 w 397778"/>
                  <a:gd name="connsiteY15" fmla="*/ 26348 h 47995"/>
                  <a:gd name="connsiteX16" fmla="*/ 25 w 397778"/>
                  <a:gd name="connsiteY16" fmla="*/ 25681 h 47995"/>
                  <a:gd name="connsiteX17" fmla="*/ 691 w 397778"/>
                  <a:gd name="connsiteY17" fmla="*/ 25205 h 4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7778" h="47995">
                    <a:moveTo>
                      <a:pt x="691" y="25205"/>
                    </a:moveTo>
                    <a:cubicBezTo>
                      <a:pt x="34124" y="32635"/>
                      <a:pt x="67747" y="39969"/>
                      <a:pt x="101752" y="41493"/>
                    </a:cubicBezTo>
                    <a:cubicBezTo>
                      <a:pt x="118706" y="42445"/>
                      <a:pt x="135756" y="41683"/>
                      <a:pt x="152329" y="38826"/>
                    </a:cubicBezTo>
                    <a:cubicBezTo>
                      <a:pt x="168998" y="36159"/>
                      <a:pt x="184905" y="30634"/>
                      <a:pt x="200812" y="24443"/>
                    </a:cubicBezTo>
                    <a:cubicBezTo>
                      <a:pt x="216719" y="18252"/>
                      <a:pt x="232530" y="11394"/>
                      <a:pt x="249484" y="6441"/>
                    </a:cubicBezTo>
                    <a:cubicBezTo>
                      <a:pt x="266344" y="1488"/>
                      <a:pt x="284346" y="-798"/>
                      <a:pt x="301967" y="250"/>
                    </a:cubicBezTo>
                    <a:cubicBezTo>
                      <a:pt x="337210" y="2440"/>
                      <a:pt x="371881" y="15490"/>
                      <a:pt x="397598" y="38826"/>
                    </a:cubicBezTo>
                    <a:cubicBezTo>
                      <a:pt x="397789" y="39016"/>
                      <a:pt x="397884" y="39397"/>
                      <a:pt x="397598" y="39588"/>
                    </a:cubicBezTo>
                    <a:cubicBezTo>
                      <a:pt x="397408" y="39778"/>
                      <a:pt x="397122" y="39778"/>
                      <a:pt x="396931" y="39683"/>
                    </a:cubicBezTo>
                    <a:cubicBezTo>
                      <a:pt x="367880" y="21681"/>
                      <a:pt x="334829" y="11394"/>
                      <a:pt x="301491" y="11108"/>
                    </a:cubicBezTo>
                    <a:cubicBezTo>
                      <a:pt x="293204" y="10822"/>
                      <a:pt x="284917" y="11203"/>
                      <a:pt x="276726" y="12346"/>
                    </a:cubicBezTo>
                    <a:cubicBezTo>
                      <a:pt x="268534" y="13204"/>
                      <a:pt x="260343" y="14728"/>
                      <a:pt x="252247" y="16918"/>
                    </a:cubicBezTo>
                    <a:cubicBezTo>
                      <a:pt x="236054" y="21014"/>
                      <a:pt x="220052" y="27110"/>
                      <a:pt x="203764" y="32730"/>
                    </a:cubicBezTo>
                    <a:cubicBezTo>
                      <a:pt x="187572" y="38445"/>
                      <a:pt x="170713" y="43779"/>
                      <a:pt x="153377" y="45970"/>
                    </a:cubicBezTo>
                    <a:cubicBezTo>
                      <a:pt x="136042" y="48351"/>
                      <a:pt x="118611" y="48541"/>
                      <a:pt x="101371" y="47017"/>
                    </a:cubicBezTo>
                    <a:cubicBezTo>
                      <a:pt x="66890" y="43969"/>
                      <a:pt x="33457" y="35206"/>
                      <a:pt x="406" y="26348"/>
                    </a:cubicBezTo>
                    <a:cubicBezTo>
                      <a:pt x="120" y="26253"/>
                      <a:pt x="-71" y="25967"/>
                      <a:pt x="25" y="25681"/>
                    </a:cubicBezTo>
                    <a:cubicBezTo>
                      <a:pt x="120" y="25300"/>
                      <a:pt x="406" y="25205"/>
                      <a:pt x="691" y="25205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82" name="Graphic 1">
              <a:extLst>
                <a:ext uri="{FF2B5EF4-FFF2-40B4-BE49-F238E27FC236}">
                  <a16:creationId xmlns:a16="http://schemas.microsoft.com/office/drawing/2014/main" id="{3FE6B1FF-47C3-4DD5-A6AB-2293516750EA}"/>
                </a:ext>
              </a:extLst>
            </p:cNvPr>
            <p:cNvGrpSpPr/>
            <p:nvPr/>
          </p:nvGrpSpPr>
          <p:grpSpPr>
            <a:xfrm>
              <a:off x="6189058" y="3162106"/>
              <a:ext cx="1487044" cy="3154111"/>
              <a:chOff x="6189058" y="3162106"/>
              <a:chExt cx="1487044" cy="3154111"/>
            </a:xfrm>
          </p:grpSpPr>
          <p:sp>
            <p:nvSpPr>
              <p:cNvPr id="283" name="Freeform: Shape 202">
                <a:extLst>
                  <a:ext uri="{FF2B5EF4-FFF2-40B4-BE49-F238E27FC236}">
                    <a16:creationId xmlns:a16="http://schemas.microsoft.com/office/drawing/2014/main" id="{ECF1DF42-F705-4925-9A75-DC1EEAD73137}"/>
                  </a:ext>
                </a:extLst>
              </p:cNvPr>
              <p:cNvSpPr/>
              <p:nvPr/>
            </p:nvSpPr>
            <p:spPr>
              <a:xfrm>
                <a:off x="6189058" y="4214234"/>
                <a:ext cx="140239" cy="230415"/>
              </a:xfrm>
              <a:custGeom>
                <a:avLst/>
                <a:gdLst>
                  <a:gd name="connsiteX0" fmla="*/ 137256 w 140239"/>
                  <a:gd name="connsiteY0" fmla="*/ 182505 h 230415"/>
                  <a:gd name="connsiteX1" fmla="*/ 127636 w 140239"/>
                  <a:gd name="connsiteY1" fmla="*/ 107543 h 230415"/>
                  <a:gd name="connsiteX2" fmla="*/ 89822 w 140239"/>
                  <a:gd name="connsiteY2" fmla="*/ 36296 h 230415"/>
                  <a:gd name="connsiteX3" fmla="*/ 52579 w 140239"/>
                  <a:gd name="connsiteY3" fmla="*/ 2387 h 230415"/>
                  <a:gd name="connsiteX4" fmla="*/ 1 w 140239"/>
                  <a:gd name="connsiteY4" fmla="*/ 11531 h 230415"/>
                  <a:gd name="connsiteX5" fmla="*/ 73153 w 140239"/>
                  <a:gd name="connsiteY5" fmla="*/ 230416 h 230415"/>
                  <a:gd name="connsiteX6" fmla="*/ 87536 w 140239"/>
                  <a:gd name="connsiteY6" fmla="*/ 228987 h 230415"/>
                  <a:gd name="connsiteX7" fmla="*/ 137256 w 140239"/>
                  <a:gd name="connsiteY7" fmla="*/ 182505 h 23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239" h="230415">
                    <a:moveTo>
                      <a:pt x="137256" y="182505"/>
                    </a:moveTo>
                    <a:cubicBezTo>
                      <a:pt x="144591" y="157930"/>
                      <a:pt x="137256" y="131356"/>
                      <a:pt x="127636" y="107543"/>
                    </a:cubicBezTo>
                    <a:cubicBezTo>
                      <a:pt x="117539" y="82587"/>
                      <a:pt x="104871" y="58680"/>
                      <a:pt x="89822" y="36296"/>
                    </a:cubicBezTo>
                    <a:cubicBezTo>
                      <a:pt x="80297" y="22104"/>
                      <a:pt x="68867" y="7816"/>
                      <a:pt x="52579" y="2387"/>
                    </a:cubicBezTo>
                    <a:cubicBezTo>
                      <a:pt x="34958" y="-3518"/>
                      <a:pt x="16860" y="2292"/>
                      <a:pt x="1" y="11531"/>
                    </a:cubicBezTo>
                    <a:cubicBezTo>
                      <a:pt x="-189" y="52203"/>
                      <a:pt x="29719" y="133070"/>
                      <a:pt x="73153" y="230416"/>
                    </a:cubicBezTo>
                    <a:cubicBezTo>
                      <a:pt x="78011" y="230416"/>
                      <a:pt x="82869" y="230034"/>
                      <a:pt x="87536" y="228987"/>
                    </a:cubicBezTo>
                    <a:cubicBezTo>
                      <a:pt x="110872" y="223653"/>
                      <a:pt x="130494" y="205269"/>
                      <a:pt x="137256" y="182505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4" name="Freeform: Shape 203">
                <a:extLst>
                  <a:ext uri="{FF2B5EF4-FFF2-40B4-BE49-F238E27FC236}">
                    <a16:creationId xmlns:a16="http://schemas.microsoft.com/office/drawing/2014/main" id="{1943CC77-A238-4D7C-9EEF-927E098233DB}"/>
                  </a:ext>
                </a:extLst>
              </p:cNvPr>
              <p:cNvSpPr/>
              <p:nvPr/>
            </p:nvSpPr>
            <p:spPr>
              <a:xfrm>
                <a:off x="6431470" y="4792027"/>
                <a:ext cx="1244631" cy="1524190"/>
              </a:xfrm>
              <a:custGeom>
                <a:avLst/>
                <a:gdLst>
                  <a:gd name="connsiteX0" fmla="*/ 716661 w 1244631"/>
                  <a:gd name="connsiteY0" fmla="*/ 575405 h 1524190"/>
                  <a:gd name="connsiteX1" fmla="*/ 396526 w 1244631"/>
                  <a:gd name="connsiteY1" fmla="*/ 362903 h 1524190"/>
                  <a:gd name="connsiteX2" fmla="*/ 0 w 1244631"/>
                  <a:gd name="connsiteY2" fmla="*/ 0 h 1524190"/>
                  <a:gd name="connsiteX3" fmla="*/ 110109 w 1244631"/>
                  <a:gd name="connsiteY3" fmla="*/ 222218 h 1524190"/>
                  <a:gd name="connsiteX4" fmla="*/ 592169 w 1244631"/>
                  <a:gd name="connsiteY4" fmla="*/ 658749 h 1524190"/>
                  <a:gd name="connsiteX5" fmla="*/ 964216 w 1244631"/>
                  <a:gd name="connsiteY5" fmla="*/ 1524190 h 1524190"/>
                  <a:gd name="connsiteX6" fmla="*/ 1244632 w 1244631"/>
                  <a:gd name="connsiteY6" fmla="*/ 1524190 h 1524190"/>
                  <a:gd name="connsiteX7" fmla="*/ 895826 w 1244631"/>
                  <a:gd name="connsiteY7" fmla="*/ 866680 h 1524190"/>
                  <a:gd name="connsiteX8" fmla="*/ 716661 w 1244631"/>
                  <a:gd name="connsiteY8" fmla="*/ 575405 h 152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31" h="1524190">
                    <a:moveTo>
                      <a:pt x="716661" y="575405"/>
                    </a:moveTo>
                    <a:cubicBezTo>
                      <a:pt x="626840" y="483489"/>
                      <a:pt x="506158" y="429958"/>
                      <a:pt x="396526" y="362903"/>
                    </a:cubicBezTo>
                    <a:cubicBezTo>
                      <a:pt x="242697" y="268891"/>
                      <a:pt x="107823" y="144494"/>
                      <a:pt x="0" y="0"/>
                    </a:cubicBezTo>
                    <a:cubicBezTo>
                      <a:pt x="42577" y="84296"/>
                      <a:pt x="82201" y="162496"/>
                      <a:pt x="110109" y="222218"/>
                    </a:cubicBezTo>
                    <a:cubicBezTo>
                      <a:pt x="220218" y="457581"/>
                      <a:pt x="455581" y="571405"/>
                      <a:pt x="592169" y="658749"/>
                    </a:cubicBezTo>
                    <a:cubicBezTo>
                      <a:pt x="728853" y="746093"/>
                      <a:pt x="964216" y="1524190"/>
                      <a:pt x="964216" y="1524190"/>
                    </a:cubicBezTo>
                    <a:lnTo>
                      <a:pt x="1244632" y="1524190"/>
                    </a:lnTo>
                    <a:cubicBezTo>
                      <a:pt x="1119949" y="1309593"/>
                      <a:pt x="1003554" y="1090231"/>
                      <a:pt x="895826" y="866680"/>
                    </a:cubicBezTo>
                    <a:cubicBezTo>
                      <a:pt x="846106" y="763619"/>
                      <a:pt x="796766" y="657415"/>
                      <a:pt x="716661" y="575405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5" name="Freeform: Shape 204">
                <a:extLst>
                  <a:ext uri="{FF2B5EF4-FFF2-40B4-BE49-F238E27FC236}">
                    <a16:creationId xmlns:a16="http://schemas.microsoft.com/office/drawing/2014/main" id="{4861D247-B23F-4FA7-9CD0-898990F3686E}"/>
                  </a:ext>
                </a:extLst>
              </p:cNvPr>
              <p:cNvSpPr/>
              <p:nvPr/>
            </p:nvSpPr>
            <p:spPr>
              <a:xfrm>
                <a:off x="6411893" y="3162106"/>
                <a:ext cx="116219" cy="142343"/>
              </a:xfrm>
              <a:custGeom>
                <a:avLst/>
                <a:gdLst>
                  <a:gd name="connsiteX0" fmla="*/ 115780 w 116219"/>
                  <a:gd name="connsiteY0" fmla="*/ 72488 h 142343"/>
                  <a:gd name="connsiteX1" fmla="*/ 94348 w 116219"/>
                  <a:gd name="connsiteY1" fmla="*/ 16576 h 142343"/>
                  <a:gd name="connsiteX2" fmla="*/ 58725 w 116219"/>
                  <a:gd name="connsiteY2" fmla="*/ 669 h 142343"/>
                  <a:gd name="connsiteX3" fmla="*/ 27102 w 116219"/>
                  <a:gd name="connsiteY3" fmla="*/ 7146 h 142343"/>
                  <a:gd name="connsiteX4" fmla="*/ 337 w 116219"/>
                  <a:gd name="connsiteY4" fmla="*/ 38674 h 142343"/>
                  <a:gd name="connsiteX5" fmla="*/ 1098 w 116219"/>
                  <a:gd name="connsiteY5" fmla="*/ 71154 h 142343"/>
                  <a:gd name="connsiteX6" fmla="*/ 24244 w 116219"/>
                  <a:gd name="connsiteY6" fmla="*/ 124304 h 142343"/>
                  <a:gd name="connsiteX7" fmla="*/ 78060 w 116219"/>
                  <a:gd name="connsiteY7" fmla="*/ 140496 h 142343"/>
                  <a:gd name="connsiteX8" fmla="*/ 115780 w 116219"/>
                  <a:gd name="connsiteY8" fmla="*/ 72488 h 14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19" h="142343">
                    <a:moveTo>
                      <a:pt x="115780" y="72488"/>
                    </a:moveTo>
                    <a:cubicBezTo>
                      <a:pt x="113493" y="52485"/>
                      <a:pt x="104826" y="34102"/>
                      <a:pt x="94348" y="16576"/>
                    </a:cubicBezTo>
                    <a:cubicBezTo>
                      <a:pt x="87014" y="4289"/>
                      <a:pt x="72726" y="-2188"/>
                      <a:pt x="58725" y="669"/>
                    </a:cubicBezTo>
                    <a:lnTo>
                      <a:pt x="27102" y="7146"/>
                    </a:lnTo>
                    <a:cubicBezTo>
                      <a:pt x="11957" y="10194"/>
                      <a:pt x="1098" y="23244"/>
                      <a:pt x="337" y="38674"/>
                    </a:cubicBezTo>
                    <a:cubicBezTo>
                      <a:pt x="-235" y="49533"/>
                      <a:pt x="-140" y="60391"/>
                      <a:pt x="1098" y="71154"/>
                    </a:cubicBezTo>
                    <a:cubicBezTo>
                      <a:pt x="3480" y="90681"/>
                      <a:pt x="10528" y="110207"/>
                      <a:pt x="24244" y="124304"/>
                    </a:cubicBezTo>
                    <a:cubicBezTo>
                      <a:pt x="37960" y="138401"/>
                      <a:pt x="59201" y="146116"/>
                      <a:pt x="78060" y="140496"/>
                    </a:cubicBezTo>
                    <a:cubicBezTo>
                      <a:pt x="105112" y="132591"/>
                      <a:pt x="118923" y="100491"/>
                      <a:pt x="115780" y="72488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291" name="Freeform: Shape 241">
            <a:extLst>
              <a:ext uri="{FF2B5EF4-FFF2-40B4-BE49-F238E27FC236}">
                <a16:creationId xmlns:a16="http://schemas.microsoft.com/office/drawing/2014/main" id="{6D55CA96-24EF-4765-BAAC-875F33D0990A}"/>
              </a:ext>
            </a:extLst>
          </p:cNvPr>
          <p:cNvSpPr/>
          <p:nvPr/>
        </p:nvSpPr>
        <p:spPr>
          <a:xfrm>
            <a:off x="2807511" y="3308501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92" name="Freeform: Shape 241">
            <a:extLst>
              <a:ext uri="{FF2B5EF4-FFF2-40B4-BE49-F238E27FC236}">
                <a16:creationId xmlns:a16="http://schemas.microsoft.com/office/drawing/2014/main" id="{436DADAA-FAC7-4512-8E44-274807862319}"/>
              </a:ext>
            </a:extLst>
          </p:cNvPr>
          <p:cNvSpPr/>
          <p:nvPr/>
        </p:nvSpPr>
        <p:spPr>
          <a:xfrm>
            <a:off x="7302180" y="6147605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93" name="Freeform: Shape 243">
            <a:extLst>
              <a:ext uri="{FF2B5EF4-FFF2-40B4-BE49-F238E27FC236}">
                <a16:creationId xmlns:a16="http://schemas.microsoft.com/office/drawing/2014/main" id="{D9E4076A-9AF4-4527-9E20-DC2F0C4F1065}"/>
              </a:ext>
            </a:extLst>
          </p:cNvPr>
          <p:cNvSpPr/>
          <p:nvPr/>
        </p:nvSpPr>
        <p:spPr>
          <a:xfrm>
            <a:off x="10891274" y="5688605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94" name="Freeform: Shape 243">
            <a:extLst>
              <a:ext uri="{FF2B5EF4-FFF2-40B4-BE49-F238E27FC236}">
                <a16:creationId xmlns:a16="http://schemas.microsoft.com/office/drawing/2014/main" id="{ACBA4D4B-D763-459D-9D53-5BD0C55C3508}"/>
              </a:ext>
            </a:extLst>
          </p:cNvPr>
          <p:cNvSpPr/>
          <p:nvPr/>
        </p:nvSpPr>
        <p:spPr>
          <a:xfrm>
            <a:off x="5635279" y="4376743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96" name="Graphic 511">
            <a:extLst>
              <a:ext uri="{FF2B5EF4-FFF2-40B4-BE49-F238E27FC236}">
                <a16:creationId xmlns:a16="http://schemas.microsoft.com/office/drawing/2014/main" id="{9CDE07A5-AED1-4193-98DE-3E9BAE57154F}"/>
              </a:ext>
            </a:extLst>
          </p:cNvPr>
          <p:cNvGrpSpPr/>
          <p:nvPr/>
        </p:nvGrpSpPr>
        <p:grpSpPr>
          <a:xfrm>
            <a:off x="643252" y="5162269"/>
            <a:ext cx="935111" cy="1532831"/>
            <a:chOff x="1663085" y="2847372"/>
            <a:chExt cx="935111" cy="1532831"/>
          </a:xfrm>
        </p:grpSpPr>
        <p:grpSp>
          <p:nvGrpSpPr>
            <p:cNvPr id="297" name="Graphic 511">
              <a:extLst>
                <a:ext uri="{FF2B5EF4-FFF2-40B4-BE49-F238E27FC236}">
                  <a16:creationId xmlns:a16="http://schemas.microsoft.com/office/drawing/2014/main" id="{C4AC6A13-A976-4990-81DE-C1E69038DDC9}"/>
                </a:ext>
              </a:extLst>
            </p:cNvPr>
            <p:cNvGrpSpPr/>
            <p:nvPr/>
          </p:nvGrpSpPr>
          <p:grpSpPr>
            <a:xfrm>
              <a:off x="1663085" y="2847372"/>
              <a:ext cx="935111" cy="1532831"/>
              <a:chOff x="1663085" y="2847372"/>
              <a:chExt cx="935111" cy="1532831"/>
            </a:xfrm>
          </p:grpSpPr>
          <p:sp>
            <p:nvSpPr>
              <p:cNvPr id="309" name="Freeform: Shape 514">
                <a:extLst>
                  <a:ext uri="{FF2B5EF4-FFF2-40B4-BE49-F238E27FC236}">
                    <a16:creationId xmlns:a16="http://schemas.microsoft.com/office/drawing/2014/main" id="{7324813A-3117-4F89-A870-73761EC14643}"/>
                  </a:ext>
                </a:extLst>
              </p:cNvPr>
              <p:cNvSpPr/>
              <p:nvPr/>
            </p:nvSpPr>
            <p:spPr>
              <a:xfrm>
                <a:off x="2101117" y="3121845"/>
                <a:ext cx="119" cy="59"/>
              </a:xfrm>
              <a:custGeom>
                <a:avLst/>
                <a:gdLst>
                  <a:gd name="connsiteX0" fmla="*/ 0 w 119"/>
                  <a:gd name="connsiteY0" fmla="*/ 0 h 59"/>
                  <a:gd name="connsiteX1" fmla="*/ 0 w 119"/>
                  <a:gd name="connsiteY1" fmla="*/ 0 h 59"/>
                  <a:gd name="connsiteX2" fmla="*/ 0 w 119"/>
                  <a:gd name="connsiteY2" fmla="*/ 0 h 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" h="59">
                    <a:moveTo>
                      <a:pt x="0" y="0"/>
                    </a:moveTo>
                    <a:cubicBezTo>
                      <a:pt x="0" y="135"/>
                      <a:pt x="27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0" name="Freeform: Shape 515">
                <a:extLst>
                  <a:ext uri="{FF2B5EF4-FFF2-40B4-BE49-F238E27FC236}">
                    <a16:creationId xmlns:a16="http://schemas.microsoft.com/office/drawing/2014/main" id="{ED13B015-56B8-4954-9D6E-2C24AE843059}"/>
                  </a:ext>
                </a:extLst>
              </p:cNvPr>
              <p:cNvSpPr/>
              <p:nvPr/>
            </p:nvSpPr>
            <p:spPr>
              <a:xfrm>
                <a:off x="1745558" y="2847372"/>
                <a:ext cx="779872" cy="331510"/>
              </a:xfrm>
              <a:custGeom>
                <a:avLst/>
                <a:gdLst>
                  <a:gd name="connsiteX0" fmla="*/ 777564 w 779872"/>
                  <a:gd name="connsiteY0" fmla="*/ 156268 h 331510"/>
                  <a:gd name="connsiteX1" fmla="*/ 777699 w 779872"/>
                  <a:gd name="connsiteY1" fmla="*/ 116103 h 331510"/>
                  <a:gd name="connsiteX2" fmla="*/ 730660 w 779872"/>
                  <a:gd name="connsiteY2" fmla="*/ 47768 h 331510"/>
                  <a:gd name="connsiteX3" fmla="*/ 676881 w 779872"/>
                  <a:gd name="connsiteY3" fmla="*/ 31864 h 331510"/>
                  <a:gd name="connsiteX4" fmla="*/ 621755 w 779872"/>
                  <a:gd name="connsiteY4" fmla="*/ 18116 h 331510"/>
                  <a:gd name="connsiteX5" fmla="*/ 541155 w 779872"/>
                  <a:gd name="connsiteY5" fmla="*/ 8007 h 331510"/>
                  <a:gd name="connsiteX6" fmla="*/ 435081 w 779872"/>
                  <a:gd name="connsiteY6" fmla="*/ 2077 h 331510"/>
                  <a:gd name="connsiteX7" fmla="*/ 319842 w 779872"/>
                  <a:gd name="connsiteY7" fmla="*/ 190 h 331510"/>
                  <a:gd name="connsiteX8" fmla="*/ 281294 w 779872"/>
                  <a:gd name="connsiteY8" fmla="*/ 2346 h 331510"/>
                  <a:gd name="connsiteX9" fmla="*/ 175894 w 779872"/>
                  <a:gd name="connsiteY9" fmla="*/ 16633 h 331510"/>
                  <a:gd name="connsiteX10" fmla="*/ 114298 w 779872"/>
                  <a:gd name="connsiteY10" fmla="*/ 28359 h 331510"/>
                  <a:gd name="connsiteX11" fmla="*/ 64833 w 779872"/>
                  <a:gd name="connsiteY11" fmla="*/ 41838 h 331510"/>
                  <a:gd name="connsiteX12" fmla="*/ 7550 w 779872"/>
                  <a:gd name="connsiteY12" fmla="*/ 113946 h 331510"/>
                  <a:gd name="connsiteX13" fmla="*/ 1350 w 779872"/>
                  <a:gd name="connsiteY13" fmla="*/ 191042 h 331510"/>
                  <a:gd name="connsiteX14" fmla="*/ 31272 w 779872"/>
                  <a:gd name="connsiteY14" fmla="*/ 256007 h 331510"/>
                  <a:gd name="connsiteX15" fmla="*/ 43537 w 779872"/>
                  <a:gd name="connsiteY15" fmla="*/ 274742 h 331510"/>
                  <a:gd name="connsiteX16" fmla="*/ 249620 w 779872"/>
                  <a:gd name="connsiteY16" fmla="*/ 323668 h 331510"/>
                  <a:gd name="connsiteX17" fmla="*/ 434407 w 779872"/>
                  <a:gd name="connsiteY17" fmla="*/ 331216 h 331510"/>
                  <a:gd name="connsiteX18" fmla="*/ 586038 w 779872"/>
                  <a:gd name="connsiteY18" fmla="*/ 316121 h 331510"/>
                  <a:gd name="connsiteX19" fmla="*/ 627281 w 779872"/>
                  <a:gd name="connsiteY19" fmla="*/ 308708 h 331510"/>
                  <a:gd name="connsiteX20" fmla="*/ 650194 w 779872"/>
                  <a:gd name="connsiteY20" fmla="*/ 297925 h 331510"/>
                  <a:gd name="connsiteX21" fmla="*/ 634290 w 779872"/>
                  <a:gd name="connsiteY21" fmla="*/ 281886 h 331510"/>
                  <a:gd name="connsiteX22" fmla="*/ 602077 w 779872"/>
                  <a:gd name="connsiteY22" fmla="*/ 285660 h 331510"/>
                  <a:gd name="connsiteX23" fmla="*/ 562451 w 779872"/>
                  <a:gd name="connsiteY23" fmla="*/ 294421 h 331510"/>
                  <a:gd name="connsiteX24" fmla="*/ 326716 w 779872"/>
                  <a:gd name="connsiteY24" fmla="*/ 304529 h 331510"/>
                  <a:gd name="connsiteX25" fmla="*/ 212150 w 779872"/>
                  <a:gd name="connsiteY25" fmla="*/ 292264 h 331510"/>
                  <a:gd name="connsiteX26" fmla="*/ 89363 w 779872"/>
                  <a:gd name="connsiteY26" fmla="*/ 261264 h 331510"/>
                  <a:gd name="connsiteX27" fmla="*/ 28711 w 779872"/>
                  <a:gd name="connsiteY27" fmla="*/ 219077 h 331510"/>
                  <a:gd name="connsiteX28" fmla="*/ 69415 w 779872"/>
                  <a:gd name="connsiteY28" fmla="*/ 238486 h 331510"/>
                  <a:gd name="connsiteX29" fmla="*/ 201907 w 779872"/>
                  <a:gd name="connsiteY29" fmla="*/ 270834 h 331510"/>
                  <a:gd name="connsiteX30" fmla="*/ 354616 w 779872"/>
                  <a:gd name="connsiteY30" fmla="*/ 274473 h 331510"/>
                  <a:gd name="connsiteX31" fmla="*/ 355424 w 779872"/>
                  <a:gd name="connsiteY31" fmla="*/ 274473 h 331510"/>
                  <a:gd name="connsiteX32" fmla="*/ 356233 w 779872"/>
                  <a:gd name="connsiteY32" fmla="*/ 274203 h 331510"/>
                  <a:gd name="connsiteX33" fmla="*/ 369576 w 779872"/>
                  <a:gd name="connsiteY33" fmla="*/ 262342 h 331510"/>
                  <a:gd name="connsiteX34" fmla="*/ 354481 w 779872"/>
                  <a:gd name="connsiteY34" fmla="*/ 255738 h 331510"/>
                  <a:gd name="connsiteX35" fmla="*/ 346394 w 779872"/>
                  <a:gd name="connsiteY35" fmla="*/ 255468 h 331510"/>
                  <a:gd name="connsiteX36" fmla="*/ 192742 w 779872"/>
                  <a:gd name="connsiteY36" fmla="*/ 243068 h 331510"/>
                  <a:gd name="connsiteX37" fmla="*/ 157698 w 779872"/>
                  <a:gd name="connsiteY37" fmla="*/ 235655 h 331510"/>
                  <a:gd name="connsiteX38" fmla="*/ 37067 w 779872"/>
                  <a:gd name="connsiteY38" fmla="*/ 192794 h 331510"/>
                  <a:gd name="connsiteX39" fmla="*/ 23859 w 779872"/>
                  <a:gd name="connsiteY39" fmla="*/ 177564 h 331510"/>
                  <a:gd name="connsiteX40" fmla="*/ 25746 w 779872"/>
                  <a:gd name="connsiteY40" fmla="*/ 135107 h 331510"/>
                  <a:gd name="connsiteX41" fmla="*/ 54724 w 779872"/>
                  <a:gd name="connsiteY41" fmla="*/ 150338 h 331510"/>
                  <a:gd name="connsiteX42" fmla="*/ 107289 w 779872"/>
                  <a:gd name="connsiteY42" fmla="*/ 166916 h 331510"/>
                  <a:gd name="connsiteX43" fmla="*/ 202176 w 779872"/>
                  <a:gd name="connsiteY43" fmla="*/ 186864 h 331510"/>
                  <a:gd name="connsiteX44" fmla="*/ 281024 w 779872"/>
                  <a:gd name="connsiteY44" fmla="*/ 195894 h 331510"/>
                  <a:gd name="connsiteX45" fmla="*/ 300433 w 779872"/>
                  <a:gd name="connsiteY45" fmla="*/ 197647 h 331510"/>
                  <a:gd name="connsiteX46" fmla="*/ 610299 w 779872"/>
                  <a:gd name="connsiteY46" fmla="*/ 182686 h 331510"/>
                  <a:gd name="connsiteX47" fmla="*/ 742116 w 779872"/>
                  <a:gd name="connsiteY47" fmla="*/ 144677 h 331510"/>
                  <a:gd name="connsiteX48" fmla="*/ 758425 w 779872"/>
                  <a:gd name="connsiteY48" fmla="*/ 149260 h 331510"/>
                  <a:gd name="connsiteX49" fmla="*/ 758155 w 779872"/>
                  <a:gd name="connsiteY49" fmla="*/ 157212 h 331510"/>
                  <a:gd name="connsiteX50" fmla="*/ 762333 w 779872"/>
                  <a:gd name="connsiteY50" fmla="*/ 172712 h 331510"/>
                  <a:gd name="connsiteX51" fmla="*/ 775812 w 779872"/>
                  <a:gd name="connsiteY51" fmla="*/ 172847 h 331510"/>
                  <a:gd name="connsiteX52" fmla="*/ 777564 w 779872"/>
                  <a:gd name="connsiteY52" fmla="*/ 156268 h 33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779872" h="331510">
                    <a:moveTo>
                      <a:pt x="777564" y="156268"/>
                    </a:moveTo>
                    <a:cubicBezTo>
                      <a:pt x="777294" y="142925"/>
                      <a:pt x="779046" y="129581"/>
                      <a:pt x="777699" y="116103"/>
                    </a:cubicBezTo>
                    <a:cubicBezTo>
                      <a:pt x="774599" y="84294"/>
                      <a:pt x="759368" y="62055"/>
                      <a:pt x="730660" y="47768"/>
                    </a:cubicBezTo>
                    <a:cubicBezTo>
                      <a:pt x="713407" y="39142"/>
                      <a:pt x="693999" y="38603"/>
                      <a:pt x="676881" y="31864"/>
                    </a:cubicBezTo>
                    <a:cubicBezTo>
                      <a:pt x="658820" y="24586"/>
                      <a:pt x="638872" y="18925"/>
                      <a:pt x="621755" y="18116"/>
                    </a:cubicBezTo>
                    <a:cubicBezTo>
                      <a:pt x="594529" y="16768"/>
                      <a:pt x="569190" y="6929"/>
                      <a:pt x="541155" y="8007"/>
                    </a:cubicBezTo>
                    <a:cubicBezTo>
                      <a:pt x="506246" y="9355"/>
                      <a:pt x="470529" y="3964"/>
                      <a:pt x="435081" y="2077"/>
                    </a:cubicBezTo>
                    <a:cubicBezTo>
                      <a:pt x="396533" y="55"/>
                      <a:pt x="358255" y="1133"/>
                      <a:pt x="319842" y="190"/>
                    </a:cubicBezTo>
                    <a:cubicBezTo>
                      <a:pt x="307037" y="-80"/>
                      <a:pt x="293694" y="-484"/>
                      <a:pt x="281294" y="2346"/>
                    </a:cubicBezTo>
                    <a:cubicBezTo>
                      <a:pt x="246520" y="10299"/>
                      <a:pt x="210668" y="10029"/>
                      <a:pt x="175894" y="16633"/>
                    </a:cubicBezTo>
                    <a:cubicBezTo>
                      <a:pt x="155407" y="20542"/>
                      <a:pt x="134920" y="24720"/>
                      <a:pt x="114298" y="28359"/>
                    </a:cubicBezTo>
                    <a:cubicBezTo>
                      <a:pt x="97854" y="31190"/>
                      <a:pt x="79794" y="34829"/>
                      <a:pt x="64833" y="41838"/>
                    </a:cubicBezTo>
                    <a:cubicBezTo>
                      <a:pt x="35046" y="55855"/>
                      <a:pt x="13480" y="78768"/>
                      <a:pt x="7550" y="113946"/>
                    </a:cubicBezTo>
                    <a:cubicBezTo>
                      <a:pt x="3237" y="139690"/>
                      <a:pt x="5933" y="165838"/>
                      <a:pt x="1350" y="191042"/>
                    </a:cubicBezTo>
                    <a:cubicBezTo>
                      <a:pt x="-4176" y="221503"/>
                      <a:pt x="7550" y="240507"/>
                      <a:pt x="31272" y="256007"/>
                    </a:cubicBezTo>
                    <a:cubicBezTo>
                      <a:pt x="37741" y="260186"/>
                      <a:pt x="44750" y="267060"/>
                      <a:pt x="43537" y="274742"/>
                    </a:cubicBezTo>
                    <a:cubicBezTo>
                      <a:pt x="48794" y="282694"/>
                      <a:pt x="194359" y="317468"/>
                      <a:pt x="249620" y="323668"/>
                    </a:cubicBezTo>
                    <a:cubicBezTo>
                      <a:pt x="310946" y="330542"/>
                      <a:pt x="372676" y="332294"/>
                      <a:pt x="434407" y="331216"/>
                    </a:cubicBezTo>
                    <a:cubicBezTo>
                      <a:pt x="485490" y="330273"/>
                      <a:pt x="535494" y="321647"/>
                      <a:pt x="586038" y="316121"/>
                    </a:cubicBezTo>
                    <a:cubicBezTo>
                      <a:pt x="599785" y="314638"/>
                      <a:pt x="612994" y="309381"/>
                      <a:pt x="627281" y="308708"/>
                    </a:cubicBezTo>
                    <a:cubicBezTo>
                      <a:pt x="635638" y="308303"/>
                      <a:pt x="644399" y="305203"/>
                      <a:pt x="650194" y="297925"/>
                    </a:cubicBezTo>
                    <a:cubicBezTo>
                      <a:pt x="656529" y="281077"/>
                      <a:pt x="643320" y="283638"/>
                      <a:pt x="634290" y="281886"/>
                    </a:cubicBezTo>
                    <a:cubicBezTo>
                      <a:pt x="623372" y="281077"/>
                      <a:pt x="612859" y="282829"/>
                      <a:pt x="602077" y="285660"/>
                    </a:cubicBezTo>
                    <a:cubicBezTo>
                      <a:pt x="589003" y="289029"/>
                      <a:pt x="575929" y="293073"/>
                      <a:pt x="562451" y="294421"/>
                    </a:cubicBezTo>
                    <a:cubicBezTo>
                      <a:pt x="484142" y="301968"/>
                      <a:pt x="405563" y="306955"/>
                      <a:pt x="326716" y="304529"/>
                    </a:cubicBezTo>
                    <a:cubicBezTo>
                      <a:pt x="288168" y="303316"/>
                      <a:pt x="250429" y="295499"/>
                      <a:pt x="212150" y="292264"/>
                    </a:cubicBezTo>
                    <a:cubicBezTo>
                      <a:pt x="170233" y="288760"/>
                      <a:pt x="129259" y="275821"/>
                      <a:pt x="89363" y="261264"/>
                    </a:cubicBezTo>
                    <a:cubicBezTo>
                      <a:pt x="65372" y="252503"/>
                      <a:pt x="44211" y="240103"/>
                      <a:pt x="28711" y="219077"/>
                    </a:cubicBezTo>
                    <a:cubicBezTo>
                      <a:pt x="43672" y="222986"/>
                      <a:pt x="54589" y="235251"/>
                      <a:pt x="69415" y="238486"/>
                    </a:cubicBezTo>
                    <a:cubicBezTo>
                      <a:pt x="113759" y="248190"/>
                      <a:pt x="156755" y="263555"/>
                      <a:pt x="201907" y="270834"/>
                    </a:cubicBezTo>
                    <a:cubicBezTo>
                      <a:pt x="252720" y="279055"/>
                      <a:pt x="303668" y="274742"/>
                      <a:pt x="354616" y="274473"/>
                    </a:cubicBezTo>
                    <a:cubicBezTo>
                      <a:pt x="355155" y="274473"/>
                      <a:pt x="355290" y="274473"/>
                      <a:pt x="355424" y="274473"/>
                    </a:cubicBezTo>
                    <a:cubicBezTo>
                      <a:pt x="355424" y="274473"/>
                      <a:pt x="355559" y="274338"/>
                      <a:pt x="356233" y="274203"/>
                    </a:cubicBezTo>
                    <a:cubicBezTo>
                      <a:pt x="362703" y="272316"/>
                      <a:pt x="370520" y="269755"/>
                      <a:pt x="369576" y="262342"/>
                    </a:cubicBezTo>
                    <a:cubicBezTo>
                      <a:pt x="368768" y="255603"/>
                      <a:pt x="360411" y="256412"/>
                      <a:pt x="354481" y="255738"/>
                    </a:cubicBezTo>
                    <a:cubicBezTo>
                      <a:pt x="351785" y="255468"/>
                      <a:pt x="349090" y="255468"/>
                      <a:pt x="346394" y="255468"/>
                    </a:cubicBezTo>
                    <a:cubicBezTo>
                      <a:pt x="294772" y="256007"/>
                      <a:pt x="243555" y="253581"/>
                      <a:pt x="192742" y="243068"/>
                    </a:cubicBezTo>
                    <a:cubicBezTo>
                      <a:pt x="181015" y="240642"/>
                      <a:pt x="169559" y="237677"/>
                      <a:pt x="157698" y="235655"/>
                    </a:cubicBezTo>
                    <a:cubicBezTo>
                      <a:pt x="115107" y="228242"/>
                      <a:pt x="76424" y="209238"/>
                      <a:pt x="37067" y="192794"/>
                    </a:cubicBezTo>
                    <a:cubicBezTo>
                      <a:pt x="30463" y="190099"/>
                      <a:pt x="22915" y="184573"/>
                      <a:pt x="23859" y="177564"/>
                    </a:cubicBezTo>
                    <a:cubicBezTo>
                      <a:pt x="25880" y="163951"/>
                      <a:pt x="24128" y="150068"/>
                      <a:pt x="25746" y="135107"/>
                    </a:cubicBezTo>
                    <a:cubicBezTo>
                      <a:pt x="36393" y="141173"/>
                      <a:pt x="45694" y="145620"/>
                      <a:pt x="54724" y="150338"/>
                    </a:cubicBezTo>
                    <a:cubicBezTo>
                      <a:pt x="71437" y="159099"/>
                      <a:pt x="90576" y="159368"/>
                      <a:pt x="107289" y="166916"/>
                    </a:cubicBezTo>
                    <a:cubicBezTo>
                      <a:pt x="137615" y="180529"/>
                      <a:pt x="170233" y="183629"/>
                      <a:pt x="202176" y="186864"/>
                    </a:cubicBezTo>
                    <a:cubicBezTo>
                      <a:pt x="228459" y="189560"/>
                      <a:pt x="255146" y="189020"/>
                      <a:pt x="281024" y="195894"/>
                    </a:cubicBezTo>
                    <a:cubicBezTo>
                      <a:pt x="287359" y="197512"/>
                      <a:pt x="293963" y="197647"/>
                      <a:pt x="300433" y="197647"/>
                    </a:cubicBezTo>
                    <a:cubicBezTo>
                      <a:pt x="403946" y="198186"/>
                      <a:pt x="507459" y="199668"/>
                      <a:pt x="610299" y="182686"/>
                    </a:cubicBezTo>
                    <a:cubicBezTo>
                      <a:pt x="656125" y="175138"/>
                      <a:pt x="700738" y="166377"/>
                      <a:pt x="742116" y="144677"/>
                    </a:cubicBezTo>
                    <a:cubicBezTo>
                      <a:pt x="748046" y="141577"/>
                      <a:pt x="755864" y="137668"/>
                      <a:pt x="758425" y="149260"/>
                    </a:cubicBezTo>
                    <a:cubicBezTo>
                      <a:pt x="759099" y="151955"/>
                      <a:pt x="759233" y="154651"/>
                      <a:pt x="758155" y="157212"/>
                    </a:cubicBezTo>
                    <a:cubicBezTo>
                      <a:pt x="755729" y="163412"/>
                      <a:pt x="756268" y="168803"/>
                      <a:pt x="762333" y="172712"/>
                    </a:cubicBezTo>
                    <a:cubicBezTo>
                      <a:pt x="766781" y="175542"/>
                      <a:pt x="771364" y="176486"/>
                      <a:pt x="775812" y="172847"/>
                    </a:cubicBezTo>
                    <a:cubicBezTo>
                      <a:pt x="781742" y="167590"/>
                      <a:pt x="780125" y="161929"/>
                      <a:pt x="777564" y="156268"/>
                    </a:cubicBez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1" name="Freeform: Shape 516">
                <a:extLst>
                  <a:ext uri="{FF2B5EF4-FFF2-40B4-BE49-F238E27FC236}">
                    <a16:creationId xmlns:a16="http://schemas.microsoft.com/office/drawing/2014/main" id="{3469A6D7-EEA0-4200-B607-6F5E12EF39AC}"/>
                  </a:ext>
                </a:extLst>
              </p:cNvPr>
              <p:cNvSpPr/>
              <p:nvPr/>
            </p:nvSpPr>
            <p:spPr>
              <a:xfrm>
                <a:off x="2466441" y="3107962"/>
                <a:ext cx="14224" cy="22778"/>
              </a:xfrm>
              <a:custGeom>
                <a:avLst/>
                <a:gdLst>
                  <a:gd name="connsiteX0" fmla="*/ 7755 w 14224"/>
                  <a:gd name="connsiteY0" fmla="*/ 22778 h 22778"/>
                  <a:gd name="connsiteX1" fmla="*/ 14224 w 14224"/>
                  <a:gd name="connsiteY1" fmla="*/ 0 h 22778"/>
                  <a:gd name="connsiteX2" fmla="*/ 7755 w 14224"/>
                  <a:gd name="connsiteY2" fmla="*/ 22778 h 2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24" h="22778">
                    <a:moveTo>
                      <a:pt x="7755" y="22778"/>
                    </a:moveTo>
                    <a:cubicBezTo>
                      <a:pt x="-3837" y="10378"/>
                      <a:pt x="-3028" y="7817"/>
                      <a:pt x="14224" y="0"/>
                    </a:cubicBezTo>
                    <a:cubicBezTo>
                      <a:pt x="8833" y="6739"/>
                      <a:pt x="2633" y="13209"/>
                      <a:pt x="7755" y="22778"/>
                    </a:cubicBezTo>
                    <a:close/>
                  </a:path>
                </a:pathLst>
              </a:custGeom>
              <a:solidFill>
                <a:srgbClr val="EAF7FD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2" name="Freeform: Shape 517">
                <a:extLst>
                  <a:ext uri="{FF2B5EF4-FFF2-40B4-BE49-F238E27FC236}">
                    <a16:creationId xmlns:a16="http://schemas.microsoft.com/office/drawing/2014/main" id="{E02121A8-4123-4801-ACAC-ECA6AC4CB1A1}"/>
                  </a:ext>
                </a:extLst>
              </p:cNvPr>
              <p:cNvSpPr/>
              <p:nvPr/>
            </p:nvSpPr>
            <p:spPr>
              <a:xfrm>
                <a:off x="1663085" y="2973257"/>
                <a:ext cx="935111" cy="1406946"/>
              </a:xfrm>
              <a:custGeom>
                <a:avLst/>
                <a:gdLst>
                  <a:gd name="connsiteX0" fmla="*/ 896563 w 935111"/>
                  <a:gd name="connsiteY0" fmla="*/ 271240 h 1406946"/>
                  <a:gd name="connsiteX1" fmla="*/ 828228 w 935111"/>
                  <a:gd name="connsiteY1" fmla="*/ 130527 h 1406946"/>
                  <a:gd name="connsiteX2" fmla="*/ 859902 w 935111"/>
                  <a:gd name="connsiteY2" fmla="*/ 30249 h 1406946"/>
                  <a:gd name="connsiteX3" fmla="*/ 846828 w 935111"/>
                  <a:gd name="connsiteY3" fmla="*/ 23779 h 1406946"/>
                  <a:gd name="connsiteX4" fmla="*/ 846828 w 935111"/>
                  <a:gd name="connsiteY4" fmla="*/ 23779 h 1406946"/>
                  <a:gd name="connsiteX5" fmla="*/ 829307 w 935111"/>
                  <a:gd name="connsiteY5" fmla="*/ 9762 h 1406946"/>
                  <a:gd name="connsiteX6" fmla="*/ 804507 w 935111"/>
                  <a:gd name="connsiteY6" fmla="*/ 24318 h 1406946"/>
                  <a:gd name="connsiteX7" fmla="*/ 717572 w 935111"/>
                  <a:gd name="connsiteY7" fmla="*/ 47366 h 1406946"/>
                  <a:gd name="connsiteX8" fmla="*/ 676059 w 935111"/>
                  <a:gd name="connsiteY8" fmla="*/ 53297 h 1406946"/>
                  <a:gd name="connsiteX9" fmla="*/ 570254 w 935111"/>
                  <a:gd name="connsiteY9" fmla="*/ 65562 h 1406946"/>
                  <a:gd name="connsiteX10" fmla="*/ 379806 w 935111"/>
                  <a:gd name="connsiteY10" fmla="*/ 66101 h 1406946"/>
                  <a:gd name="connsiteX11" fmla="*/ 363767 w 935111"/>
                  <a:gd name="connsiteY11" fmla="*/ 64214 h 1406946"/>
                  <a:gd name="connsiteX12" fmla="*/ 244215 w 935111"/>
                  <a:gd name="connsiteY12" fmla="*/ 50197 h 1406946"/>
                  <a:gd name="connsiteX13" fmla="*/ 217797 w 935111"/>
                  <a:gd name="connsiteY13" fmla="*/ 44536 h 1406946"/>
                  <a:gd name="connsiteX14" fmla="*/ 176823 w 935111"/>
                  <a:gd name="connsiteY14" fmla="*/ 30923 h 1406946"/>
                  <a:gd name="connsiteX15" fmla="*/ 114689 w 935111"/>
                  <a:gd name="connsiteY15" fmla="*/ 4505 h 1406946"/>
                  <a:gd name="connsiteX16" fmla="*/ 105119 w 935111"/>
                  <a:gd name="connsiteY16" fmla="*/ 327 h 1406946"/>
                  <a:gd name="connsiteX17" fmla="*/ 100941 w 935111"/>
                  <a:gd name="connsiteY17" fmla="*/ 11514 h 1406946"/>
                  <a:gd name="connsiteX18" fmla="*/ 103771 w 935111"/>
                  <a:gd name="connsiteY18" fmla="*/ 38740 h 1406946"/>
                  <a:gd name="connsiteX19" fmla="*/ 122236 w 935111"/>
                  <a:gd name="connsiteY19" fmla="*/ 74323 h 1406946"/>
                  <a:gd name="connsiteX20" fmla="*/ 165502 w 935111"/>
                  <a:gd name="connsiteY20" fmla="*/ 90901 h 1406946"/>
                  <a:gd name="connsiteX21" fmla="*/ 208767 w 935111"/>
                  <a:gd name="connsiteY21" fmla="*/ 107479 h 1406946"/>
                  <a:gd name="connsiteX22" fmla="*/ 331150 w 935111"/>
                  <a:gd name="connsiteY22" fmla="*/ 130392 h 1406946"/>
                  <a:gd name="connsiteX23" fmla="*/ 418489 w 935111"/>
                  <a:gd name="connsiteY23" fmla="*/ 134840 h 1406946"/>
                  <a:gd name="connsiteX24" fmla="*/ 451915 w 935111"/>
                  <a:gd name="connsiteY24" fmla="*/ 134840 h 1406946"/>
                  <a:gd name="connsiteX25" fmla="*/ 429811 w 935111"/>
                  <a:gd name="connsiteY25" fmla="*/ 144679 h 1406946"/>
                  <a:gd name="connsiteX26" fmla="*/ 315919 w 935111"/>
                  <a:gd name="connsiteY26" fmla="*/ 144140 h 1406946"/>
                  <a:gd name="connsiteX27" fmla="*/ 238958 w 935111"/>
                  <a:gd name="connsiteY27" fmla="*/ 129718 h 1406946"/>
                  <a:gd name="connsiteX28" fmla="*/ 169276 w 935111"/>
                  <a:gd name="connsiteY28" fmla="*/ 110444 h 1406946"/>
                  <a:gd name="connsiteX29" fmla="*/ 117249 w 935111"/>
                  <a:gd name="connsiteY29" fmla="*/ 87531 h 1406946"/>
                  <a:gd name="connsiteX30" fmla="*/ 102962 w 935111"/>
                  <a:gd name="connsiteY30" fmla="*/ 85105 h 1406946"/>
                  <a:gd name="connsiteX31" fmla="*/ 106062 w 935111"/>
                  <a:gd name="connsiteY31" fmla="*/ 99257 h 1406946"/>
                  <a:gd name="connsiteX32" fmla="*/ 115632 w 935111"/>
                  <a:gd name="connsiteY32" fmla="*/ 108018 h 1406946"/>
                  <a:gd name="connsiteX33" fmla="*/ 185854 w 935111"/>
                  <a:gd name="connsiteY33" fmla="*/ 145218 h 1406946"/>
                  <a:gd name="connsiteX34" fmla="*/ 334115 w 935111"/>
                  <a:gd name="connsiteY34" fmla="*/ 174197 h 1406946"/>
                  <a:gd name="connsiteX35" fmla="*/ 351771 w 935111"/>
                  <a:gd name="connsiteY35" fmla="*/ 175949 h 1406946"/>
                  <a:gd name="connsiteX36" fmla="*/ 410941 w 935111"/>
                  <a:gd name="connsiteY36" fmla="*/ 183901 h 1406946"/>
                  <a:gd name="connsiteX37" fmla="*/ 605433 w 935111"/>
                  <a:gd name="connsiteY37" fmla="*/ 176758 h 1406946"/>
                  <a:gd name="connsiteX38" fmla="*/ 660020 w 935111"/>
                  <a:gd name="connsiteY38" fmla="*/ 171501 h 1406946"/>
                  <a:gd name="connsiteX39" fmla="*/ 716359 w 935111"/>
                  <a:gd name="connsiteY39" fmla="*/ 160853 h 1406946"/>
                  <a:gd name="connsiteX40" fmla="*/ 723233 w 935111"/>
                  <a:gd name="connsiteY40" fmla="*/ 157888 h 1406946"/>
                  <a:gd name="connsiteX41" fmla="*/ 730107 w 935111"/>
                  <a:gd name="connsiteY41" fmla="*/ 170962 h 1406946"/>
                  <a:gd name="connsiteX42" fmla="*/ 269689 w 935111"/>
                  <a:gd name="connsiteY42" fmla="*/ 184036 h 1406946"/>
                  <a:gd name="connsiteX43" fmla="*/ 126010 w 935111"/>
                  <a:gd name="connsiteY43" fmla="*/ 148992 h 1406946"/>
                  <a:gd name="connsiteX44" fmla="*/ 125875 w 935111"/>
                  <a:gd name="connsiteY44" fmla="*/ 150071 h 1406946"/>
                  <a:gd name="connsiteX45" fmla="*/ 90562 w 935111"/>
                  <a:gd name="connsiteY45" fmla="*/ 207758 h 1406946"/>
                  <a:gd name="connsiteX46" fmla="*/ 48645 w 935111"/>
                  <a:gd name="connsiteY46" fmla="*/ 258571 h 1406946"/>
                  <a:gd name="connsiteX47" fmla="*/ 48645 w 935111"/>
                  <a:gd name="connsiteY47" fmla="*/ 258571 h 1406946"/>
                  <a:gd name="connsiteX48" fmla="*/ 48645 w 935111"/>
                  <a:gd name="connsiteY48" fmla="*/ 258571 h 1406946"/>
                  <a:gd name="connsiteX49" fmla="*/ 2954 w 935111"/>
                  <a:gd name="connsiteY49" fmla="*/ 931136 h 1406946"/>
                  <a:gd name="connsiteX50" fmla="*/ 300554 w 935111"/>
                  <a:gd name="connsiteY50" fmla="*/ 1397485 h 1406946"/>
                  <a:gd name="connsiteX51" fmla="*/ 608937 w 935111"/>
                  <a:gd name="connsiteY51" fmla="*/ 1402202 h 1406946"/>
                  <a:gd name="connsiteX52" fmla="*/ 608937 w 935111"/>
                  <a:gd name="connsiteY52" fmla="*/ 1402202 h 1406946"/>
                  <a:gd name="connsiteX53" fmla="*/ 892520 w 935111"/>
                  <a:gd name="connsiteY53" fmla="*/ 1255828 h 1406946"/>
                  <a:gd name="connsiteX54" fmla="*/ 935111 w 935111"/>
                  <a:gd name="connsiteY54" fmla="*/ 684080 h 1406946"/>
                  <a:gd name="connsiteX55" fmla="*/ 896563 w 935111"/>
                  <a:gd name="connsiteY55" fmla="*/ 271240 h 140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35111" h="1406946">
                    <a:moveTo>
                      <a:pt x="896563" y="271240"/>
                    </a:moveTo>
                    <a:cubicBezTo>
                      <a:pt x="882681" y="229323"/>
                      <a:pt x="762724" y="146836"/>
                      <a:pt x="828228" y="130527"/>
                    </a:cubicBezTo>
                    <a:cubicBezTo>
                      <a:pt x="858689" y="107884"/>
                      <a:pt x="879985" y="66640"/>
                      <a:pt x="859902" y="30249"/>
                    </a:cubicBezTo>
                    <a:cubicBezTo>
                      <a:pt x="862733" y="50736"/>
                      <a:pt x="835372" y="51814"/>
                      <a:pt x="846828" y="23779"/>
                    </a:cubicBezTo>
                    <a:cubicBezTo>
                      <a:pt x="846828" y="23779"/>
                      <a:pt x="846828" y="23779"/>
                      <a:pt x="846828" y="23779"/>
                    </a:cubicBezTo>
                    <a:cubicBezTo>
                      <a:pt x="848446" y="9627"/>
                      <a:pt x="844133" y="5988"/>
                      <a:pt x="829307" y="9762"/>
                    </a:cubicBezTo>
                    <a:cubicBezTo>
                      <a:pt x="818928" y="12457"/>
                      <a:pt x="814615" y="22431"/>
                      <a:pt x="804507" y="24318"/>
                    </a:cubicBezTo>
                    <a:cubicBezTo>
                      <a:pt x="774989" y="29710"/>
                      <a:pt x="748437" y="46018"/>
                      <a:pt x="717572" y="47366"/>
                    </a:cubicBezTo>
                    <a:cubicBezTo>
                      <a:pt x="703689" y="47905"/>
                      <a:pt x="689941" y="51544"/>
                      <a:pt x="676059" y="53297"/>
                    </a:cubicBezTo>
                    <a:cubicBezTo>
                      <a:pt x="640880" y="57744"/>
                      <a:pt x="605702" y="64484"/>
                      <a:pt x="570254" y="65562"/>
                    </a:cubicBezTo>
                    <a:cubicBezTo>
                      <a:pt x="506772" y="67584"/>
                      <a:pt x="443289" y="66236"/>
                      <a:pt x="379806" y="66101"/>
                    </a:cubicBezTo>
                    <a:cubicBezTo>
                      <a:pt x="374415" y="66101"/>
                      <a:pt x="368889" y="65697"/>
                      <a:pt x="363767" y="64214"/>
                    </a:cubicBezTo>
                    <a:cubicBezTo>
                      <a:pt x="324680" y="53027"/>
                      <a:pt x="283706" y="58688"/>
                      <a:pt x="244215" y="50197"/>
                    </a:cubicBezTo>
                    <a:cubicBezTo>
                      <a:pt x="235454" y="48310"/>
                      <a:pt x="226693" y="48849"/>
                      <a:pt x="217797" y="44536"/>
                    </a:cubicBezTo>
                    <a:cubicBezTo>
                      <a:pt x="204993" y="38201"/>
                      <a:pt x="190976" y="33214"/>
                      <a:pt x="176823" y="30923"/>
                    </a:cubicBezTo>
                    <a:cubicBezTo>
                      <a:pt x="153506" y="27284"/>
                      <a:pt x="132749" y="19601"/>
                      <a:pt x="114689" y="4505"/>
                    </a:cubicBezTo>
                    <a:cubicBezTo>
                      <a:pt x="112128" y="2079"/>
                      <a:pt x="108893" y="-1021"/>
                      <a:pt x="105119" y="327"/>
                    </a:cubicBezTo>
                    <a:cubicBezTo>
                      <a:pt x="99997" y="1944"/>
                      <a:pt x="100671" y="7201"/>
                      <a:pt x="100941" y="11514"/>
                    </a:cubicBezTo>
                    <a:cubicBezTo>
                      <a:pt x="101345" y="20679"/>
                      <a:pt x="105928" y="29305"/>
                      <a:pt x="103771" y="38740"/>
                    </a:cubicBezTo>
                    <a:cubicBezTo>
                      <a:pt x="98784" y="59901"/>
                      <a:pt x="101884" y="63540"/>
                      <a:pt x="122236" y="74323"/>
                    </a:cubicBezTo>
                    <a:cubicBezTo>
                      <a:pt x="136119" y="81736"/>
                      <a:pt x="152428" y="82140"/>
                      <a:pt x="165502" y="90901"/>
                    </a:cubicBezTo>
                    <a:cubicBezTo>
                      <a:pt x="178710" y="99931"/>
                      <a:pt x="194076" y="104379"/>
                      <a:pt x="208767" y="107479"/>
                    </a:cubicBezTo>
                    <a:cubicBezTo>
                      <a:pt x="249336" y="115971"/>
                      <a:pt x="289232" y="127562"/>
                      <a:pt x="331150" y="130392"/>
                    </a:cubicBezTo>
                    <a:cubicBezTo>
                      <a:pt x="360263" y="132279"/>
                      <a:pt x="389241" y="134840"/>
                      <a:pt x="418489" y="134840"/>
                    </a:cubicBezTo>
                    <a:cubicBezTo>
                      <a:pt x="428867" y="134840"/>
                      <a:pt x="439380" y="134840"/>
                      <a:pt x="451915" y="134840"/>
                    </a:cubicBezTo>
                    <a:cubicBezTo>
                      <a:pt x="444906" y="144544"/>
                      <a:pt x="437358" y="144679"/>
                      <a:pt x="429811" y="144679"/>
                    </a:cubicBezTo>
                    <a:cubicBezTo>
                      <a:pt x="391802" y="144679"/>
                      <a:pt x="353793" y="146162"/>
                      <a:pt x="315919" y="144140"/>
                    </a:cubicBezTo>
                    <a:cubicBezTo>
                      <a:pt x="289906" y="142658"/>
                      <a:pt x="264297" y="136188"/>
                      <a:pt x="238958" y="129718"/>
                    </a:cubicBezTo>
                    <a:cubicBezTo>
                      <a:pt x="215506" y="123788"/>
                      <a:pt x="192458" y="114623"/>
                      <a:pt x="169276" y="110444"/>
                    </a:cubicBezTo>
                    <a:cubicBezTo>
                      <a:pt x="148789" y="106805"/>
                      <a:pt x="133693" y="96966"/>
                      <a:pt x="117249" y="87531"/>
                    </a:cubicBezTo>
                    <a:cubicBezTo>
                      <a:pt x="112397" y="84701"/>
                      <a:pt x="107680" y="80253"/>
                      <a:pt x="102962" y="85105"/>
                    </a:cubicBezTo>
                    <a:cubicBezTo>
                      <a:pt x="98245" y="89958"/>
                      <a:pt x="101884" y="95214"/>
                      <a:pt x="106062" y="99257"/>
                    </a:cubicBezTo>
                    <a:cubicBezTo>
                      <a:pt x="109162" y="102358"/>
                      <a:pt x="112532" y="105053"/>
                      <a:pt x="115632" y="108018"/>
                    </a:cubicBezTo>
                    <a:cubicBezTo>
                      <a:pt x="135580" y="127023"/>
                      <a:pt x="159976" y="136997"/>
                      <a:pt x="185854" y="145218"/>
                    </a:cubicBezTo>
                    <a:cubicBezTo>
                      <a:pt x="234241" y="160449"/>
                      <a:pt x="282628" y="174736"/>
                      <a:pt x="334115" y="174197"/>
                    </a:cubicBezTo>
                    <a:cubicBezTo>
                      <a:pt x="340045" y="174062"/>
                      <a:pt x="346245" y="174331"/>
                      <a:pt x="351771" y="175949"/>
                    </a:cubicBezTo>
                    <a:cubicBezTo>
                      <a:pt x="371045" y="182014"/>
                      <a:pt x="390724" y="183766"/>
                      <a:pt x="410941" y="183901"/>
                    </a:cubicBezTo>
                    <a:cubicBezTo>
                      <a:pt x="475906" y="184305"/>
                      <a:pt x="541006" y="185249"/>
                      <a:pt x="605433" y="176758"/>
                    </a:cubicBezTo>
                    <a:cubicBezTo>
                      <a:pt x="623628" y="174331"/>
                      <a:pt x="642093" y="176218"/>
                      <a:pt x="660020" y="171501"/>
                    </a:cubicBezTo>
                    <a:cubicBezTo>
                      <a:pt x="678485" y="166784"/>
                      <a:pt x="696680" y="159236"/>
                      <a:pt x="716359" y="160853"/>
                    </a:cubicBezTo>
                    <a:cubicBezTo>
                      <a:pt x="718650" y="159910"/>
                      <a:pt x="720941" y="158966"/>
                      <a:pt x="723233" y="157888"/>
                    </a:cubicBezTo>
                    <a:cubicBezTo>
                      <a:pt x="722559" y="161931"/>
                      <a:pt x="724580" y="166245"/>
                      <a:pt x="730107" y="170962"/>
                    </a:cubicBezTo>
                    <a:cubicBezTo>
                      <a:pt x="614598" y="197110"/>
                      <a:pt x="453937" y="216249"/>
                      <a:pt x="269689" y="184036"/>
                    </a:cubicBezTo>
                    <a:cubicBezTo>
                      <a:pt x="217528" y="174871"/>
                      <a:pt x="169545" y="162740"/>
                      <a:pt x="126010" y="148992"/>
                    </a:cubicBezTo>
                    <a:cubicBezTo>
                      <a:pt x="126010" y="149397"/>
                      <a:pt x="126010" y="149801"/>
                      <a:pt x="125875" y="150071"/>
                    </a:cubicBezTo>
                    <a:cubicBezTo>
                      <a:pt x="120080" y="172714"/>
                      <a:pt x="107275" y="194414"/>
                      <a:pt x="90562" y="207758"/>
                    </a:cubicBezTo>
                    <a:cubicBezTo>
                      <a:pt x="72232" y="222449"/>
                      <a:pt x="58754" y="238353"/>
                      <a:pt x="48645" y="258571"/>
                    </a:cubicBezTo>
                    <a:cubicBezTo>
                      <a:pt x="48645" y="258571"/>
                      <a:pt x="48645" y="258571"/>
                      <a:pt x="48645" y="258571"/>
                    </a:cubicBezTo>
                    <a:cubicBezTo>
                      <a:pt x="48645" y="258571"/>
                      <a:pt x="48645" y="258571"/>
                      <a:pt x="48645" y="258571"/>
                    </a:cubicBezTo>
                    <a:cubicBezTo>
                      <a:pt x="-20364" y="371114"/>
                      <a:pt x="12388" y="902158"/>
                      <a:pt x="2954" y="931136"/>
                    </a:cubicBezTo>
                    <a:cubicBezTo>
                      <a:pt x="-12277" y="1206363"/>
                      <a:pt x="23441" y="1388454"/>
                      <a:pt x="300554" y="1397485"/>
                    </a:cubicBezTo>
                    <a:cubicBezTo>
                      <a:pt x="398002" y="1409615"/>
                      <a:pt x="509332" y="1408806"/>
                      <a:pt x="608937" y="1402202"/>
                    </a:cubicBezTo>
                    <a:lnTo>
                      <a:pt x="608937" y="1402202"/>
                    </a:lnTo>
                    <a:cubicBezTo>
                      <a:pt x="711102" y="1382793"/>
                      <a:pt x="850468" y="1370528"/>
                      <a:pt x="892520" y="1255828"/>
                    </a:cubicBezTo>
                    <a:cubicBezTo>
                      <a:pt x="939020" y="1071984"/>
                      <a:pt x="926216" y="875336"/>
                      <a:pt x="935111" y="684080"/>
                    </a:cubicBezTo>
                    <a:cubicBezTo>
                      <a:pt x="927024" y="548893"/>
                      <a:pt x="925542" y="407775"/>
                      <a:pt x="896563" y="271240"/>
                    </a:cubicBezTo>
                    <a:close/>
                  </a:path>
                </a:pathLst>
              </a:custGeom>
              <a:solidFill>
                <a:srgbClr val="BDD7EE">
                  <a:alpha val="86000"/>
                </a:srgbClr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3" name="Freeform: Shape 518">
                <a:extLst>
                  <a:ext uri="{FF2B5EF4-FFF2-40B4-BE49-F238E27FC236}">
                    <a16:creationId xmlns:a16="http://schemas.microsoft.com/office/drawing/2014/main" id="{D8044674-DA26-48D1-8CB5-B75A1CAAF5A4}"/>
                  </a:ext>
                </a:extLst>
              </p:cNvPr>
              <p:cNvSpPr/>
              <p:nvPr/>
            </p:nvSpPr>
            <p:spPr>
              <a:xfrm>
                <a:off x="1771962" y="2862679"/>
                <a:ext cx="732146" cy="162743"/>
              </a:xfrm>
              <a:custGeom>
                <a:avLst/>
                <a:gdLst>
                  <a:gd name="connsiteX0" fmla="*/ 403017 w 732146"/>
                  <a:gd name="connsiteY0" fmla="*/ 160640 h 162743"/>
                  <a:gd name="connsiteX1" fmla="*/ 326864 w 732146"/>
                  <a:gd name="connsiteY1" fmla="*/ 162527 h 162743"/>
                  <a:gd name="connsiteX2" fmla="*/ 249364 w 732146"/>
                  <a:gd name="connsiteY2" fmla="*/ 158214 h 162743"/>
                  <a:gd name="connsiteX3" fmla="*/ 65251 w 732146"/>
                  <a:gd name="connsiteY3" fmla="*/ 126810 h 162743"/>
                  <a:gd name="connsiteX4" fmla="*/ 7294 w 732146"/>
                  <a:gd name="connsiteY4" fmla="*/ 93788 h 162743"/>
                  <a:gd name="connsiteX5" fmla="*/ 11338 w 732146"/>
                  <a:gd name="connsiteY5" fmla="*/ 63866 h 162743"/>
                  <a:gd name="connsiteX6" fmla="*/ 76842 w 732146"/>
                  <a:gd name="connsiteY6" fmla="*/ 36101 h 162743"/>
                  <a:gd name="connsiteX7" fmla="*/ 107168 w 732146"/>
                  <a:gd name="connsiteY7" fmla="*/ 26127 h 162743"/>
                  <a:gd name="connsiteX8" fmla="*/ 168495 w 732146"/>
                  <a:gd name="connsiteY8" fmla="*/ 13323 h 162743"/>
                  <a:gd name="connsiteX9" fmla="*/ 177929 w 732146"/>
                  <a:gd name="connsiteY9" fmla="*/ 10897 h 162743"/>
                  <a:gd name="connsiteX10" fmla="*/ 353686 w 732146"/>
                  <a:gd name="connsiteY10" fmla="*/ 518 h 162743"/>
                  <a:gd name="connsiteX11" fmla="*/ 488334 w 732146"/>
                  <a:gd name="connsiteY11" fmla="*/ 5370 h 162743"/>
                  <a:gd name="connsiteX12" fmla="*/ 614086 w 732146"/>
                  <a:gd name="connsiteY12" fmla="*/ 21949 h 162743"/>
                  <a:gd name="connsiteX13" fmla="*/ 697517 w 732146"/>
                  <a:gd name="connsiteY13" fmla="*/ 48231 h 162743"/>
                  <a:gd name="connsiteX14" fmla="*/ 727034 w 732146"/>
                  <a:gd name="connsiteY14" fmla="*/ 70066 h 162743"/>
                  <a:gd name="connsiteX15" fmla="*/ 725956 w 732146"/>
                  <a:gd name="connsiteY15" fmla="*/ 92844 h 162743"/>
                  <a:gd name="connsiteX16" fmla="*/ 687678 w 732146"/>
                  <a:gd name="connsiteY16" fmla="*/ 117375 h 162743"/>
                  <a:gd name="connsiteX17" fmla="*/ 629317 w 732146"/>
                  <a:gd name="connsiteY17" fmla="*/ 136244 h 162743"/>
                  <a:gd name="connsiteX18" fmla="*/ 480786 w 732146"/>
                  <a:gd name="connsiteY18" fmla="*/ 157944 h 162743"/>
                  <a:gd name="connsiteX19" fmla="*/ 403017 w 732146"/>
                  <a:gd name="connsiteY19" fmla="*/ 160640 h 162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32146" h="162743">
                    <a:moveTo>
                      <a:pt x="403017" y="160640"/>
                    </a:moveTo>
                    <a:cubicBezTo>
                      <a:pt x="377543" y="161044"/>
                      <a:pt x="351934" y="163471"/>
                      <a:pt x="326864" y="162527"/>
                    </a:cubicBezTo>
                    <a:cubicBezTo>
                      <a:pt x="301256" y="161584"/>
                      <a:pt x="275108" y="159158"/>
                      <a:pt x="249364" y="158214"/>
                    </a:cubicBezTo>
                    <a:cubicBezTo>
                      <a:pt x="186286" y="156058"/>
                      <a:pt x="125094" y="144466"/>
                      <a:pt x="65251" y="126810"/>
                    </a:cubicBezTo>
                    <a:cubicBezTo>
                      <a:pt x="44494" y="120744"/>
                      <a:pt x="21851" y="113062"/>
                      <a:pt x="7294" y="93788"/>
                    </a:cubicBezTo>
                    <a:cubicBezTo>
                      <a:pt x="-3084" y="80040"/>
                      <a:pt x="-2949" y="71953"/>
                      <a:pt x="11338" y="63866"/>
                    </a:cubicBezTo>
                    <a:cubicBezTo>
                      <a:pt x="31960" y="52140"/>
                      <a:pt x="50694" y="36101"/>
                      <a:pt x="76842" y="36101"/>
                    </a:cubicBezTo>
                    <a:cubicBezTo>
                      <a:pt x="87086" y="36101"/>
                      <a:pt x="96925" y="29362"/>
                      <a:pt x="107168" y="26127"/>
                    </a:cubicBezTo>
                    <a:cubicBezTo>
                      <a:pt x="127386" y="19792"/>
                      <a:pt x="148816" y="21410"/>
                      <a:pt x="168495" y="13323"/>
                    </a:cubicBezTo>
                    <a:cubicBezTo>
                      <a:pt x="171460" y="12110"/>
                      <a:pt x="174695" y="10897"/>
                      <a:pt x="177929" y="10897"/>
                    </a:cubicBezTo>
                    <a:cubicBezTo>
                      <a:pt x="236695" y="10223"/>
                      <a:pt x="294516" y="-2717"/>
                      <a:pt x="353686" y="518"/>
                    </a:cubicBezTo>
                    <a:cubicBezTo>
                      <a:pt x="398569" y="2944"/>
                      <a:pt x="443721" y="2001"/>
                      <a:pt x="488334" y="5370"/>
                    </a:cubicBezTo>
                    <a:cubicBezTo>
                      <a:pt x="530386" y="8605"/>
                      <a:pt x="573247" y="11166"/>
                      <a:pt x="614086" y="21949"/>
                    </a:cubicBezTo>
                    <a:cubicBezTo>
                      <a:pt x="642121" y="29362"/>
                      <a:pt x="670830" y="36505"/>
                      <a:pt x="697517" y="48231"/>
                    </a:cubicBezTo>
                    <a:cubicBezTo>
                      <a:pt x="708434" y="53084"/>
                      <a:pt x="718004" y="61844"/>
                      <a:pt x="727034" y="70066"/>
                    </a:cubicBezTo>
                    <a:cubicBezTo>
                      <a:pt x="734717" y="77075"/>
                      <a:pt x="733234" y="85701"/>
                      <a:pt x="725956" y="92844"/>
                    </a:cubicBezTo>
                    <a:cubicBezTo>
                      <a:pt x="714904" y="103492"/>
                      <a:pt x="703447" y="111984"/>
                      <a:pt x="687678" y="117375"/>
                    </a:cubicBezTo>
                    <a:cubicBezTo>
                      <a:pt x="668404" y="124114"/>
                      <a:pt x="649130" y="131527"/>
                      <a:pt x="629317" y="136244"/>
                    </a:cubicBezTo>
                    <a:cubicBezTo>
                      <a:pt x="580525" y="147701"/>
                      <a:pt x="531330" y="156327"/>
                      <a:pt x="480786" y="157944"/>
                    </a:cubicBezTo>
                    <a:cubicBezTo>
                      <a:pt x="454908" y="158888"/>
                      <a:pt x="428895" y="160236"/>
                      <a:pt x="403017" y="160640"/>
                    </a:cubicBezTo>
                    <a:close/>
                  </a:path>
                </a:pathLst>
              </a:custGeom>
              <a:solidFill>
                <a:srgbClr val="E2DFF6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4" name="Freeform: Shape 519">
                <a:extLst>
                  <a:ext uri="{FF2B5EF4-FFF2-40B4-BE49-F238E27FC236}">
                    <a16:creationId xmlns:a16="http://schemas.microsoft.com/office/drawing/2014/main" id="{50C6C6A4-8009-482A-B282-FB55102B108D}"/>
                  </a:ext>
                </a:extLst>
              </p:cNvPr>
              <p:cNvSpPr/>
              <p:nvPr/>
            </p:nvSpPr>
            <p:spPr>
              <a:xfrm>
                <a:off x="2340053" y="3016714"/>
                <a:ext cx="157729" cy="49084"/>
              </a:xfrm>
              <a:custGeom>
                <a:avLst/>
                <a:gdLst>
                  <a:gd name="connsiteX0" fmla="*/ 153687 w 157729"/>
                  <a:gd name="connsiteY0" fmla="*/ 12939 h 49084"/>
                  <a:gd name="connsiteX1" fmla="*/ 91687 w 157729"/>
                  <a:gd name="connsiteY1" fmla="*/ 33696 h 49084"/>
                  <a:gd name="connsiteX2" fmla="*/ 11491 w 157729"/>
                  <a:gd name="connsiteY2" fmla="*/ 48926 h 49084"/>
                  <a:gd name="connsiteX3" fmla="*/ 169 w 157729"/>
                  <a:gd name="connsiteY3" fmla="*/ 45017 h 49084"/>
                  <a:gd name="connsiteX4" fmla="*/ 10009 w 157729"/>
                  <a:gd name="connsiteY4" fmla="*/ 36661 h 49084"/>
                  <a:gd name="connsiteX5" fmla="*/ 51252 w 157729"/>
                  <a:gd name="connsiteY5" fmla="*/ 28304 h 49084"/>
                  <a:gd name="connsiteX6" fmla="*/ 143983 w 157729"/>
                  <a:gd name="connsiteY6" fmla="*/ 0 h 49084"/>
                  <a:gd name="connsiteX7" fmla="*/ 153687 w 157729"/>
                  <a:gd name="connsiteY7" fmla="*/ 12939 h 4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729" h="49084">
                    <a:moveTo>
                      <a:pt x="153687" y="12939"/>
                    </a:moveTo>
                    <a:cubicBezTo>
                      <a:pt x="133065" y="20083"/>
                      <a:pt x="112848" y="29113"/>
                      <a:pt x="91687" y="33696"/>
                    </a:cubicBezTo>
                    <a:cubicBezTo>
                      <a:pt x="65135" y="39357"/>
                      <a:pt x="39391" y="50544"/>
                      <a:pt x="11491" y="48926"/>
                    </a:cubicBezTo>
                    <a:cubicBezTo>
                      <a:pt x="7313" y="48657"/>
                      <a:pt x="1248" y="50004"/>
                      <a:pt x="169" y="45017"/>
                    </a:cubicBezTo>
                    <a:cubicBezTo>
                      <a:pt x="-1178" y="38548"/>
                      <a:pt x="5830" y="37604"/>
                      <a:pt x="10009" y="36661"/>
                    </a:cubicBezTo>
                    <a:cubicBezTo>
                      <a:pt x="23622" y="33291"/>
                      <a:pt x="37504" y="30865"/>
                      <a:pt x="51252" y="28304"/>
                    </a:cubicBezTo>
                    <a:cubicBezTo>
                      <a:pt x="83196" y="22239"/>
                      <a:pt x="115139" y="16174"/>
                      <a:pt x="143983" y="0"/>
                    </a:cubicBezTo>
                    <a:cubicBezTo>
                      <a:pt x="152474" y="270"/>
                      <a:pt x="163930" y="-1483"/>
                      <a:pt x="153687" y="12939"/>
                    </a:cubicBez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5" name="Freeform: Shape 520">
                <a:extLst>
                  <a:ext uri="{FF2B5EF4-FFF2-40B4-BE49-F238E27FC236}">
                    <a16:creationId xmlns:a16="http://schemas.microsoft.com/office/drawing/2014/main" id="{2BA82EDA-682D-4ABF-94BE-63FE3BA49D53}"/>
                  </a:ext>
                </a:extLst>
              </p:cNvPr>
              <p:cNvSpPr/>
              <p:nvPr/>
            </p:nvSpPr>
            <p:spPr>
              <a:xfrm>
                <a:off x="1803008" y="2873439"/>
                <a:ext cx="660919" cy="138122"/>
              </a:xfrm>
              <a:custGeom>
                <a:avLst/>
                <a:gdLst>
                  <a:gd name="connsiteX0" fmla="*/ 337870 w 660919"/>
                  <a:gd name="connsiteY0" fmla="*/ 135862 h 138122"/>
                  <a:gd name="connsiteX1" fmla="*/ 158340 w 660919"/>
                  <a:gd name="connsiteY1" fmla="*/ 128854 h 138122"/>
                  <a:gd name="connsiteX2" fmla="*/ 49435 w 660919"/>
                  <a:gd name="connsiteY2" fmla="*/ 106884 h 138122"/>
                  <a:gd name="connsiteX3" fmla="*/ 8596 w 660919"/>
                  <a:gd name="connsiteY3" fmla="*/ 86262 h 138122"/>
                  <a:gd name="connsiteX4" fmla="*/ 5496 w 660919"/>
                  <a:gd name="connsiteY4" fmla="*/ 54858 h 138122"/>
                  <a:gd name="connsiteX5" fmla="*/ 34879 w 660919"/>
                  <a:gd name="connsiteY5" fmla="*/ 36797 h 138122"/>
                  <a:gd name="connsiteX6" fmla="*/ 135157 w 660919"/>
                  <a:gd name="connsiteY6" fmla="*/ 14693 h 138122"/>
                  <a:gd name="connsiteX7" fmla="*/ 210096 w 660919"/>
                  <a:gd name="connsiteY7" fmla="*/ 7145 h 138122"/>
                  <a:gd name="connsiteX8" fmla="*/ 291370 w 660919"/>
                  <a:gd name="connsiteY8" fmla="*/ 1080 h 138122"/>
                  <a:gd name="connsiteX9" fmla="*/ 475753 w 660919"/>
                  <a:gd name="connsiteY9" fmla="*/ 9032 h 138122"/>
                  <a:gd name="connsiteX10" fmla="*/ 596788 w 660919"/>
                  <a:gd name="connsiteY10" fmla="*/ 27093 h 138122"/>
                  <a:gd name="connsiteX11" fmla="*/ 644771 w 660919"/>
                  <a:gd name="connsiteY11" fmla="*/ 44884 h 138122"/>
                  <a:gd name="connsiteX12" fmla="*/ 660810 w 660919"/>
                  <a:gd name="connsiteY12" fmla="*/ 74267 h 138122"/>
                  <a:gd name="connsiteX13" fmla="*/ 640323 w 660919"/>
                  <a:gd name="connsiteY13" fmla="*/ 97180 h 138122"/>
                  <a:gd name="connsiteX14" fmla="*/ 536540 w 660919"/>
                  <a:gd name="connsiteY14" fmla="*/ 124271 h 138122"/>
                  <a:gd name="connsiteX15" fmla="*/ 337870 w 660919"/>
                  <a:gd name="connsiteY15" fmla="*/ 135862 h 138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0919" h="138122">
                    <a:moveTo>
                      <a:pt x="337870" y="135862"/>
                    </a:moveTo>
                    <a:cubicBezTo>
                      <a:pt x="280049" y="142332"/>
                      <a:pt x="219127" y="133302"/>
                      <a:pt x="158340" y="128854"/>
                    </a:cubicBezTo>
                    <a:cubicBezTo>
                      <a:pt x="121948" y="126158"/>
                      <a:pt x="84883" y="119149"/>
                      <a:pt x="49435" y="106884"/>
                    </a:cubicBezTo>
                    <a:cubicBezTo>
                      <a:pt x="34474" y="101762"/>
                      <a:pt x="20592" y="97045"/>
                      <a:pt x="8596" y="86262"/>
                    </a:cubicBezTo>
                    <a:cubicBezTo>
                      <a:pt x="-2860" y="76019"/>
                      <a:pt x="-1782" y="66180"/>
                      <a:pt x="5496" y="54858"/>
                    </a:cubicBezTo>
                    <a:cubicBezTo>
                      <a:pt x="12505" y="44075"/>
                      <a:pt x="24366" y="38549"/>
                      <a:pt x="34879" y="36797"/>
                    </a:cubicBezTo>
                    <a:cubicBezTo>
                      <a:pt x="68709" y="31271"/>
                      <a:pt x="101596" y="21297"/>
                      <a:pt x="135157" y="14693"/>
                    </a:cubicBezTo>
                    <a:cubicBezTo>
                      <a:pt x="160496" y="9706"/>
                      <a:pt x="186105" y="15501"/>
                      <a:pt x="210096" y="7145"/>
                    </a:cubicBezTo>
                    <a:cubicBezTo>
                      <a:pt x="236783" y="-2290"/>
                      <a:pt x="264414" y="2967"/>
                      <a:pt x="291370" y="1080"/>
                    </a:cubicBezTo>
                    <a:cubicBezTo>
                      <a:pt x="352831" y="-3233"/>
                      <a:pt x="414292" y="6606"/>
                      <a:pt x="475753" y="9032"/>
                    </a:cubicBezTo>
                    <a:cubicBezTo>
                      <a:pt x="516997" y="10649"/>
                      <a:pt x="556353" y="21701"/>
                      <a:pt x="596788" y="27093"/>
                    </a:cubicBezTo>
                    <a:cubicBezTo>
                      <a:pt x="613366" y="29249"/>
                      <a:pt x="629271" y="37875"/>
                      <a:pt x="644771" y="44884"/>
                    </a:cubicBezTo>
                    <a:cubicBezTo>
                      <a:pt x="656632" y="50275"/>
                      <a:pt x="661753" y="61732"/>
                      <a:pt x="660810" y="74267"/>
                    </a:cubicBezTo>
                    <a:cubicBezTo>
                      <a:pt x="659866" y="86128"/>
                      <a:pt x="650566" y="93675"/>
                      <a:pt x="640323" y="97180"/>
                    </a:cubicBezTo>
                    <a:cubicBezTo>
                      <a:pt x="606492" y="108906"/>
                      <a:pt x="572527" y="119284"/>
                      <a:pt x="536540" y="124271"/>
                    </a:cubicBezTo>
                    <a:cubicBezTo>
                      <a:pt x="471979" y="132897"/>
                      <a:pt x="407014" y="139771"/>
                      <a:pt x="337870" y="135862"/>
                    </a:cubicBez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6" name="Freeform: Shape 521">
                <a:extLst>
                  <a:ext uri="{FF2B5EF4-FFF2-40B4-BE49-F238E27FC236}">
                    <a16:creationId xmlns:a16="http://schemas.microsoft.com/office/drawing/2014/main" id="{6A69F268-55E6-4A2D-8F83-0F6C6DAE8E10}"/>
                  </a:ext>
                </a:extLst>
              </p:cNvPr>
              <p:cNvSpPr/>
              <p:nvPr/>
            </p:nvSpPr>
            <p:spPr>
              <a:xfrm>
                <a:off x="1815718" y="2889137"/>
                <a:ext cx="635028" cy="108043"/>
              </a:xfrm>
              <a:custGeom>
                <a:avLst/>
                <a:gdLst>
                  <a:gd name="connsiteX0" fmla="*/ 221108 w 635028"/>
                  <a:gd name="connsiteY0" fmla="*/ 613 h 108043"/>
                  <a:gd name="connsiteX1" fmla="*/ 323004 w 635028"/>
                  <a:gd name="connsiteY1" fmla="*/ 1017 h 108043"/>
                  <a:gd name="connsiteX2" fmla="*/ 449430 w 635028"/>
                  <a:gd name="connsiteY2" fmla="*/ 4926 h 108043"/>
                  <a:gd name="connsiteX3" fmla="*/ 572082 w 635028"/>
                  <a:gd name="connsiteY3" fmla="*/ 24469 h 108043"/>
                  <a:gd name="connsiteX4" fmla="*/ 627073 w 635028"/>
                  <a:gd name="connsiteY4" fmla="*/ 45765 h 108043"/>
                  <a:gd name="connsiteX5" fmla="*/ 635026 w 635028"/>
                  <a:gd name="connsiteY5" fmla="*/ 54526 h 108043"/>
                  <a:gd name="connsiteX6" fmla="*/ 627882 w 635028"/>
                  <a:gd name="connsiteY6" fmla="*/ 62343 h 108043"/>
                  <a:gd name="connsiteX7" fmla="*/ 508060 w 635028"/>
                  <a:gd name="connsiteY7" fmla="*/ 95634 h 108043"/>
                  <a:gd name="connsiteX8" fmla="*/ 322464 w 635028"/>
                  <a:gd name="connsiteY8" fmla="*/ 106956 h 108043"/>
                  <a:gd name="connsiteX9" fmla="*/ 163825 w 635028"/>
                  <a:gd name="connsiteY9" fmla="*/ 100621 h 108043"/>
                  <a:gd name="connsiteX10" fmla="*/ 37668 w 635028"/>
                  <a:gd name="connsiteY10" fmla="*/ 77843 h 108043"/>
                  <a:gd name="connsiteX11" fmla="*/ 4512 w 635028"/>
                  <a:gd name="connsiteY11" fmla="*/ 61534 h 108043"/>
                  <a:gd name="connsiteX12" fmla="*/ 5590 w 635028"/>
                  <a:gd name="connsiteY12" fmla="*/ 45630 h 108043"/>
                  <a:gd name="connsiteX13" fmla="*/ 34838 w 635028"/>
                  <a:gd name="connsiteY13" fmla="*/ 33230 h 108043"/>
                  <a:gd name="connsiteX14" fmla="*/ 126086 w 635028"/>
                  <a:gd name="connsiteY14" fmla="*/ 12069 h 108043"/>
                  <a:gd name="connsiteX15" fmla="*/ 221108 w 635028"/>
                  <a:gd name="connsiteY15" fmla="*/ 613 h 108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35028" h="108043">
                    <a:moveTo>
                      <a:pt x="221108" y="613"/>
                    </a:moveTo>
                    <a:cubicBezTo>
                      <a:pt x="255073" y="613"/>
                      <a:pt x="289173" y="-1005"/>
                      <a:pt x="323004" y="1017"/>
                    </a:cubicBezTo>
                    <a:cubicBezTo>
                      <a:pt x="365190" y="3578"/>
                      <a:pt x="407917" y="-196"/>
                      <a:pt x="449430" y="4926"/>
                    </a:cubicBezTo>
                    <a:cubicBezTo>
                      <a:pt x="490269" y="10047"/>
                      <a:pt x="531782" y="12743"/>
                      <a:pt x="572082" y="24469"/>
                    </a:cubicBezTo>
                    <a:cubicBezTo>
                      <a:pt x="591356" y="30130"/>
                      <a:pt x="609417" y="36869"/>
                      <a:pt x="627073" y="45765"/>
                    </a:cubicBezTo>
                    <a:cubicBezTo>
                      <a:pt x="631117" y="47786"/>
                      <a:pt x="635160" y="49269"/>
                      <a:pt x="635026" y="54526"/>
                    </a:cubicBezTo>
                    <a:cubicBezTo>
                      <a:pt x="634891" y="58973"/>
                      <a:pt x="631386" y="60321"/>
                      <a:pt x="627882" y="62343"/>
                    </a:cubicBezTo>
                    <a:cubicBezTo>
                      <a:pt x="590817" y="84178"/>
                      <a:pt x="549708" y="89569"/>
                      <a:pt x="508060" y="95634"/>
                    </a:cubicBezTo>
                    <a:cubicBezTo>
                      <a:pt x="446330" y="104665"/>
                      <a:pt x="384464" y="110595"/>
                      <a:pt x="322464" y="106956"/>
                    </a:cubicBezTo>
                    <a:cubicBezTo>
                      <a:pt x="269495" y="103991"/>
                      <a:pt x="215986" y="110191"/>
                      <a:pt x="163825" y="100621"/>
                    </a:cubicBezTo>
                    <a:cubicBezTo>
                      <a:pt x="121773" y="92939"/>
                      <a:pt x="78642" y="90782"/>
                      <a:pt x="37668" y="77843"/>
                    </a:cubicBezTo>
                    <a:cubicBezTo>
                      <a:pt x="26077" y="74204"/>
                      <a:pt x="15025" y="67869"/>
                      <a:pt x="4512" y="61534"/>
                    </a:cubicBezTo>
                    <a:cubicBezTo>
                      <a:pt x="-3575" y="56682"/>
                      <a:pt x="738" y="50617"/>
                      <a:pt x="5590" y="45630"/>
                    </a:cubicBezTo>
                    <a:cubicBezTo>
                      <a:pt x="13677" y="37543"/>
                      <a:pt x="25403" y="37813"/>
                      <a:pt x="34838" y="33230"/>
                    </a:cubicBezTo>
                    <a:cubicBezTo>
                      <a:pt x="63681" y="19482"/>
                      <a:pt x="95760" y="17326"/>
                      <a:pt x="126086" y="12069"/>
                    </a:cubicBezTo>
                    <a:cubicBezTo>
                      <a:pt x="156951" y="6947"/>
                      <a:pt x="221108" y="2095"/>
                      <a:pt x="221108" y="613"/>
                    </a:cubicBezTo>
                    <a:close/>
                  </a:path>
                </a:pathLst>
              </a:custGeom>
              <a:solidFill>
                <a:srgbClr val="E2DFF6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98" name="Graphic 511">
              <a:extLst>
                <a:ext uri="{FF2B5EF4-FFF2-40B4-BE49-F238E27FC236}">
                  <a16:creationId xmlns:a16="http://schemas.microsoft.com/office/drawing/2014/main" id="{A6CB77FF-34D1-453A-9B67-185C715DEC8D}"/>
                </a:ext>
              </a:extLst>
            </p:cNvPr>
            <p:cNvGrpSpPr/>
            <p:nvPr/>
          </p:nvGrpSpPr>
          <p:grpSpPr>
            <a:xfrm>
              <a:off x="1728223" y="3263369"/>
              <a:ext cx="797025" cy="1035159"/>
              <a:chOff x="1728223" y="3263369"/>
              <a:chExt cx="797025" cy="1035159"/>
            </a:xfrm>
            <a:solidFill>
              <a:srgbClr val="E7605F"/>
            </a:solidFill>
          </p:grpSpPr>
          <p:sp>
            <p:nvSpPr>
              <p:cNvPr id="299" name="Freeform: Shape 523">
                <a:extLst>
                  <a:ext uri="{FF2B5EF4-FFF2-40B4-BE49-F238E27FC236}">
                    <a16:creationId xmlns:a16="http://schemas.microsoft.com/office/drawing/2014/main" id="{525FD6F7-B3C3-41C6-AB4B-410C7334E582}"/>
                  </a:ext>
                </a:extLst>
              </p:cNvPr>
              <p:cNvSpPr/>
              <p:nvPr/>
            </p:nvSpPr>
            <p:spPr>
              <a:xfrm>
                <a:off x="2147259" y="3263369"/>
                <a:ext cx="314537" cy="306568"/>
              </a:xfrm>
              <a:custGeom>
                <a:avLst/>
                <a:gdLst>
                  <a:gd name="connsiteX0" fmla="*/ 314537 w 314537"/>
                  <a:gd name="connsiteY0" fmla="*/ 108632 h 306568"/>
                  <a:gd name="connsiteX1" fmla="*/ 251189 w 314537"/>
                  <a:gd name="connsiteY1" fmla="*/ 284524 h 306568"/>
                  <a:gd name="connsiteX2" fmla="*/ 197276 w 314537"/>
                  <a:gd name="connsiteY2" fmla="*/ 304472 h 306568"/>
                  <a:gd name="connsiteX3" fmla="*/ 19228 w 314537"/>
                  <a:gd name="connsiteY3" fmla="*/ 186806 h 306568"/>
                  <a:gd name="connsiteX4" fmla="*/ 763 w 314537"/>
                  <a:gd name="connsiteY4" fmla="*/ 121572 h 306568"/>
                  <a:gd name="connsiteX5" fmla="*/ 104411 w 314537"/>
                  <a:gd name="connsiteY5" fmla="*/ 65232 h 306568"/>
                  <a:gd name="connsiteX6" fmla="*/ 122606 w 314537"/>
                  <a:gd name="connsiteY6" fmla="*/ 72915 h 306568"/>
                  <a:gd name="connsiteX7" fmla="*/ 148620 w 314537"/>
                  <a:gd name="connsiteY7" fmla="*/ 63615 h 306568"/>
                  <a:gd name="connsiteX8" fmla="*/ 234611 w 314537"/>
                  <a:gd name="connsiteY8" fmla="*/ 402 h 306568"/>
                  <a:gd name="connsiteX9" fmla="*/ 311168 w 314537"/>
                  <a:gd name="connsiteY9" fmla="*/ 81137 h 306568"/>
                  <a:gd name="connsiteX10" fmla="*/ 314537 w 314537"/>
                  <a:gd name="connsiteY10" fmla="*/ 108632 h 30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4537" h="306568">
                    <a:moveTo>
                      <a:pt x="314537" y="108632"/>
                    </a:moveTo>
                    <a:cubicBezTo>
                      <a:pt x="312246" y="179124"/>
                      <a:pt x="289063" y="234520"/>
                      <a:pt x="251189" y="284524"/>
                    </a:cubicBezTo>
                    <a:cubicBezTo>
                      <a:pt x="237307" y="302854"/>
                      <a:pt x="220189" y="310672"/>
                      <a:pt x="197276" y="304472"/>
                    </a:cubicBezTo>
                    <a:cubicBezTo>
                      <a:pt x="124898" y="284928"/>
                      <a:pt x="63437" y="248672"/>
                      <a:pt x="19228" y="186806"/>
                    </a:cubicBezTo>
                    <a:cubicBezTo>
                      <a:pt x="5480" y="167533"/>
                      <a:pt x="-2607" y="145832"/>
                      <a:pt x="763" y="121572"/>
                    </a:cubicBezTo>
                    <a:cubicBezTo>
                      <a:pt x="7367" y="73185"/>
                      <a:pt x="52250" y="48924"/>
                      <a:pt x="104411" y="65232"/>
                    </a:cubicBezTo>
                    <a:cubicBezTo>
                      <a:pt x="110746" y="67254"/>
                      <a:pt x="117215" y="69276"/>
                      <a:pt x="122606" y="72915"/>
                    </a:cubicBezTo>
                    <a:cubicBezTo>
                      <a:pt x="135950" y="81811"/>
                      <a:pt x="142420" y="79924"/>
                      <a:pt x="148620" y="63615"/>
                    </a:cubicBezTo>
                    <a:cubicBezTo>
                      <a:pt x="166680" y="16172"/>
                      <a:pt x="194446" y="-3102"/>
                      <a:pt x="234611" y="402"/>
                    </a:cubicBezTo>
                    <a:cubicBezTo>
                      <a:pt x="269924" y="3502"/>
                      <a:pt x="303081" y="38141"/>
                      <a:pt x="311168" y="81137"/>
                    </a:cubicBezTo>
                    <a:cubicBezTo>
                      <a:pt x="313324" y="92593"/>
                      <a:pt x="313998" y="104185"/>
                      <a:pt x="314537" y="108632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0" name="Freeform: Shape 524">
                <a:extLst>
                  <a:ext uri="{FF2B5EF4-FFF2-40B4-BE49-F238E27FC236}">
                    <a16:creationId xmlns:a16="http://schemas.microsoft.com/office/drawing/2014/main" id="{970E5556-2930-417B-BFA7-AFF708651230}"/>
                  </a:ext>
                </a:extLst>
              </p:cNvPr>
              <p:cNvSpPr/>
              <p:nvPr/>
            </p:nvSpPr>
            <p:spPr>
              <a:xfrm>
                <a:off x="2249905" y="3588402"/>
                <a:ext cx="275344" cy="269790"/>
              </a:xfrm>
              <a:custGeom>
                <a:avLst/>
                <a:gdLst>
                  <a:gd name="connsiteX0" fmla="*/ 275239 w 275344"/>
                  <a:gd name="connsiteY0" fmla="*/ 106808 h 269790"/>
                  <a:gd name="connsiteX1" fmla="*/ 217282 w 275344"/>
                  <a:gd name="connsiteY1" fmla="*/ 211939 h 269790"/>
                  <a:gd name="connsiteX2" fmla="*/ 123473 w 275344"/>
                  <a:gd name="connsiteY2" fmla="*/ 265987 h 269790"/>
                  <a:gd name="connsiteX3" fmla="*/ 83578 w 275344"/>
                  <a:gd name="connsiteY3" fmla="*/ 261943 h 269790"/>
                  <a:gd name="connsiteX4" fmla="*/ 417 w 275344"/>
                  <a:gd name="connsiteY4" fmla="*/ 65565 h 269790"/>
                  <a:gd name="connsiteX5" fmla="*/ 49882 w 275344"/>
                  <a:gd name="connsiteY5" fmla="*/ 1543 h 269790"/>
                  <a:gd name="connsiteX6" fmla="*/ 125630 w 275344"/>
                  <a:gd name="connsiteY6" fmla="*/ 36721 h 269790"/>
                  <a:gd name="connsiteX7" fmla="*/ 165256 w 275344"/>
                  <a:gd name="connsiteY7" fmla="*/ 44673 h 269790"/>
                  <a:gd name="connsiteX8" fmla="*/ 242082 w 275344"/>
                  <a:gd name="connsiteY8" fmla="*/ 39282 h 269790"/>
                  <a:gd name="connsiteX9" fmla="*/ 275239 w 275344"/>
                  <a:gd name="connsiteY9" fmla="*/ 106808 h 269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344" h="269790">
                    <a:moveTo>
                      <a:pt x="275239" y="106808"/>
                    </a:moveTo>
                    <a:cubicBezTo>
                      <a:pt x="274430" y="151960"/>
                      <a:pt x="248148" y="183634"/>
                      <a:pt x="217282" y="211939"/>
                    </a:cubicBezTo>
                    <a:cubicBezTo>
                      <a:pt x="190191" y="236739"/>
                      <a:pt x="158517" y="254530"/>
                      <a:pt x="123473" y="265987"/>
                    </a:cubicBezTo>
                    <a:cubicBezTo>
                      <a:pt x="109726" y="270434"/>
                      <a:pt x="94630" y="272995"/>
                      <a:pt x="83578" y="261943"/>
                    </a:cubicBezTo>
                    <a:cubicBezTo>
                      <a:pt x="29395" y="207895"/>
                      <a:pt x="-4166" y="144008"/>
                      <a:pt x="417" y="65565"/>
                    </a:cubicBezTo>
                    <a:cubicBezTo>
                      <a:pt x="2439" y="30386"/>
                      <a:pt x="23465" y="6665"/>
                      <a:pt x="49882" y="1543"/>
                    </a:cubicBezTo>
                    <a:cubicBezTo>
                      <a:pt x="83173" y="-4927"/>
                      <a:pt x="109321" y="9360"/>
                      <a:pt x="125630" y="36721"/>
                    </a:cubicBezTo>
                    <a:cubicBezTo>
                      <a:pt x="137895" y="57208"/>
                      <a:pt x="146387" y="59769"/>
                      <a:pt x="165256" y="44673"/>
                    </a:cubicBezTo>
                    <a:cubicBezTo>
                      <a:pt x="188304" y="26208"/>
                      <a:pt x="215934" y="24186"/>
                      <a:pt x="242082" y="39282"/>
                    </a:cubicBezTo>
                    <a:cubicBezTo>
                      <a:pt x="267287" y="53973"/>
                      <a:pt x="276452" y="78099"/>
                      <a:pt x="275239" y="10680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1" name="Freeform: Shape 525">
                <a:extLst>
                  <a:ext uri="{FF2B5EF4-FFF2-40B4-BE49-F238E27FC236}">
                    <a16:creationId xmlns:a16="http://schemas.microsoft.com/office/drawing/2014/main" id="{C4E8420A-68B1-4DAE-89AD-21BBDA048FDE}"/>
                  </a:ext>
                </a:extLst>
              </p:cNvPr>
              <p:cNvSpPr/>
              <p:nvPr/>
            </p:nvSpPr>
            <p:spPr>
              <a:xfrm>
                <a:off x="1992722" y="3518532"/>
                <a:ext cx="234307" cy="226316"/>
              </a:xfrm>
              <a:custGeom>
                <a:avLst/>
                <a:gdLst>
                  <a:gd name="connsiteX0" fmla="*/ 234283 w 234307"/>
                  <a:gd name="connsiteY0" fmla="*/ 90687 h 226316"/>
                  <a:gd name="connsiteX1" fmla="*/ 176326 w 234307"/>
                  <a:gd name="connsiteY1" fmla="*/ 214014 h 226316"/>
                  <a:gd name="connsiteX2" fmla="*/ 140474 w 234307"/>
                  <a:gd name="connsiteY2" fmla="*/ 224661 h 226316"/>
                  <a:gd name="connsiteX3" fmla="*/ 14587 w 234307"/>
                  <a:gd name="connsiteY3" fmla="*/ 137727 h 226316"/>
                  <a:gd name="connsiteX4" fmla="*/ 12431 w 234307"/>
                  <a:gd name="connsiteY4" fmla="*/ 59418 h 226316"/>
                  <a:gd name="connsiteX5" fmla="*/ 90335 w 234307"/>
                  <a:gd name="connsiteY5" fmla="*/ 49444 h 226316"/>
                  <a:gd name="connsiteX6" fmla="*/ 113248 w 234307"/>
                  <a:gd name="connsiteY6" fmla="*/ 46479 h 226316"/>
                  <a:gd name="connsiteX7" fmla="*/ 186166 w 234307"/>
                  <a:gd name="connsiteY7" fmla="*/ 2405 h 226316"/>
                  <a:gd name="connsiteX8" fmla="*/ 234283 w 234307"/>
                  <a:gd name="connsiteY8" fmla="*/ 90687 h 22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307" h="226316">
                    <a:moveTo>
                      <a:pt x="234283" y="90687"/>
                    </a:moveTo>
                    <a:cubicBezTo>
                      <a:pt x="232396" y="132740"/>
                      <a:pt x="210831" y="176140"/>
                      <a:pt x="176326" y="214014"/>
                    </a:cubicBezTo>
                    <a:cubicBezTo>
                      <a:pt x="166622" y="224661"/>
                      <a:pt x="154626" y="228975"/>
                      <a:pt x="140474" y="224661"/>
                    </a:cubicBezTo>
                    <a:cubicBezTo>
                      <a:pt x="89257" y="209027"/>
                      <a:pt x="45318" y="182744"/>
                      <a:pt x="14587" y="137727"/>
                    </a:cubicBezTo>
                    <a:cubicBezTo>
                      <a:pt x="-4417" y="109827"/>
                      <a:pt x="-4552" y="79366"/>
                      <a:pt x="12431" y="59418"/>
                    </a:cubicBezTo>
                    <a:cubicBezTo>
                      <a:pt x="29278" y="39740"/>
                      <a:pt x="59604" y="35831"/>
                      <a:pt x="90335" y="49444"/>
                    </a:cubicBezTo>
                    <a:cubicBezTo>
                      <a:pt x="98692" y="53218"/>
                      <a:pt x="105161" y="61574"/>
                      <a:pt x="113248" y="46479"/>
                    </a:cubicBezTo>
                    <a:cubicBezTo>
                      <a:pt x="135218" y="6044"/>
                      <a:pt x="156379" y="-5682"/>
                      <a:pt x="186166" y="2405"/>
                    </a:cubicBezTo>
                    <a:cubicBezTo>
                      <a:pt x="216222" y="10627"/>
                      <a:pt x="235092" y="41357"/>
                      <a:pt x="234283" y="90687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2" name="Freeform: Shape 526">
                <a:extLst>
                  <a:ext uri="{FF2B5EF4-FFF2-40B4-BE49-F238E27FC236}">
                    <a16:creationId xmlns:a16="http://schemas.microsoft.com/office/drawing/2014/main" id="{C8BC658B-ACFA-4FE3-93FF-4885A1793F19}"/>
                  </a:ext>
                </a:extLst>
              </p:cNvPr>
              <p:cNvSpPr/>
              <p:nvPr/>
            </p:nvSpPr>
            <p:spPr>
              <a:xfrm>
                <a:off x="1989235" y="3736529"/>
                <a:ext cx="275344" cy="269790"/>
              </a:xfrm>
              <a:custGeom>
                <a:avLst/>
                <a:gdLst>
                  <a:gd name="connsiteX0" fmla="*/ 275239 w 275344"/>
                  <a:gd name="connsiteY0" fmla="*/ 106808 h 269790"/>
                  <a:gd name="connsiteX1" fmla="*/ 217282 w 275344"/>
                  <a:gd name="connsiteY1" fmla="*/ 211939 h 269790"/>
                  <a:gd name="connsiteX2" fmla="*/ 123473 w 275344"/>
                  <a:gd name="connsiteY2" fmla="*/ 265987 h 269790"/>
                  <a:gd name="connsiteX3" fmla="*/ 83578 w 275344"/>
                  <a:gd name="connsiteY3" fmla="*/ 261943 h 269790"/>
                  <a:gd name="connsiteX4" fmla="*/ 417 w 275344"/>
                  <a:gd name="connsiteY4" fmla="*/ 65565 h 269790"/>
                  <a:gd name="connsiteX5" fmla="*/ 49882 w 275344"/>
                  <a:gd name="connsiteY5" fmla="*/ 1543 h 269790"/>
                  <a:gd name="connsiteX6" fmla="*/ 125630 w 275344"/>
                  <a:gd name="connsiteY6" fmla="*/ 36721 h 269790"/>
                  <a:gd name="connsiteX7" fmla="*/ 165256 w 275344"/>
                  <a:gd name="connsiteY7" fmla="*/ 44673 h 269790"/>
                  <a:gd name="connsiteX8" fmla="*/ 242082 w 275344"/>
                  <a:gd name="connsiteY8" fmla="*/ 39282 h 269790"/>
                  <a:gd name="connsiteX9" fmla="*/ 275239 w 275344"/>
                  <a:gd name="connsiteY9" fmla="*/ 106808 h 269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344" h="269790">
                    <a:moveTo>
                      <a:pt x="275239" y="106808"/>
                    </a:moveTo>
                    <a:cubicBezTo>
                      <a:pt x="274430" y="151960"/>
                      <a:pt x="248148" y="183634"/>
                      <a:pt x="217282" y="211939"/>
                    </a:cubicBezTo>
                    <a:cubicBezTo>
                      <a:pt x="190191" y="236739"/>
                      <a:pt x="158517" y="254530"/>
                      <a:pt x="123473" y="265987"/>
                    </a:cubicBezTo>
                    <a:cubicBezTo>
                      <a:pt x="109726" y="270434"/>
                      <a:pt x="94630" y="272995"/>
                      <a:pt x="83578" y="261943"/>
                    </a:cubicBezTo>
                    <a:cubicBezTo>
                      <a:pt x="29395" y="207895"/>
                      <a:pt x="-4166" y="144008"/>
                      <a:pt x="417" y="65565"/>
                    </a:cubicBezTo>
                    <a:cubicBezTo>
                      <a:pt x="2439" y="30386"/>
                      <a:pt x="23465" y="6665"/>
                      <a:pt x="49882" y="1543"/>
                    </a:cubicBezTo>
                    <a:cubicBezTo>
                      <a:pt x="83173" y="-4927"/>
                      <a:pt x="109321" y="9360"/>
                      <a:pt x="125630" y="36721"/>
                    </a:cubicBezTo>
                    <a:cubicBezTo>
                      <a:pt x="137895" y="57208"/>
                      <a:pt x="146387" y="59769"/>
                      <a:pt x="165256" y="44673"/>
                    </a:cubicBezTo>
                    <a:cubicBezTo>
                      <a:pt x="188304" y="26208"/>
                      <a:pt x="215934" y="24186"/>
                      <a:pt x="242082" y="39282"/>
                    </a:cubicBezTo>
                    <a:cubicBezTo>
                      <a:pt x="267287" y="53973"/>
                      <a:pt x="276452" y="78099"/>
                      <a:pt x="275239" y="10680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3" name="Freeform: Shape 527">
                <a:extLst>
                  <a:ext uri="{FF2B5EF4-FFF2-40B4-BE49-F238E27FC236}">
                    <a16:creationId xmlns:a16="http://schemas.microsoft.com/office/drawing/2014/main" id="{47845EF4-0458-4CAD-B3E3-590D83C27240}"/>
                  </a:ext>
                </a:extLst>
              </p:cNvPr>
              <p:cNvSpPr/>
              <p:nvPr/>
            </p:nvSpPr>
            <p:spPr>
              <a:xfrm>
                <a:off x="2084643" y="3977871"/>
                <a:ext cx="234307" cy="226316"/>
              </a:xfrm>
              <a:custGeom>
                <a:avLst/>
                <a:gdLst>
                  <a:gd name="connsiteX0" fmla="*/ 234283 w 234307"/>
                  <a:gd name="connsiteY0" fmla="*/ 90687 h 226316"/>
                  <a:gd name="connsiteX1" fmla="*/ 176326 w 234307"/>
                  <a:gd name="connsiteY1" fmla="*/ 214014 h 226316"/>
                  <a:gd name="connsiteX2" fmla="*/ 140474 w 234307"/>
                  <a:gd name="connsiteY2" fmla="*/ 224662 h 226316"/>
                  <a:gd name="connsiteX3" fmla="*/ 14587 w 234307"/>
                  <a:gd name="connsiteY3" fmla="*/ 137727 h 226316"/>
                  <a:gd name="connsiteX4" fmla="*/ 12431 w 234307"/>
                  <a:gd name="connsiteY4" fmla="*/ 59418 h 226316"/>
                  <a:gd name="connsiteX5" fmla="*/ 90335 w 234307"/>
                  <a:gd name="connsiteY5" fmla="*/ 49444 h 226316"/>
                  <a:gd name="connsiteX6" fmla="*/ 113248 w 234307"/>
                  <a:gd name="connsiteY6" fmla="*/ 46479 h 226316"/>
                  <a:gd name="connsiteX7" fmla="*/ 186166 w 234307"/>
                  <a:gd name="connsiteY7" fmla="*/ 2405 h 226316"/>
                  <a:gd name="connsiteX8" fmla="*/ 234283 w 234307"/>
                  <a:gd name="connsiteY8" fmla="*/ 90687 h 22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307" h="226316">
                    <a:moveTo>
                      <a:pt x="234283" y="90687"/>
                    </a:moveTo>
                    <a:cubicBezTo>
                      <a:pt x="232396" y="132740"/>
                      <a:pt x="210831" y="176140"/>
                      <a:pt x="176326" y="214014"/>
                    </a:cubicBezTo>
                    <a:cubicBezTo>
                      <a:pt x="166622" y="224662"/>
                      <a:pt x="154626" y="228975"/>
                      <a:pt x="140474" y="224662"/>
                    </a:cubicBezTo>
                    <a:cubicBezTo>
                      <a:pt x="89257" y="209027"/>
                      <a:pt x="45318" y="182744"/>
                      <a:pt x="14587" y="137727"/>
                    </a:cubicBezTo>
                    <a:cubicBezTo>
                      <a:pt x="-4417" y="109827"/>
                      <a:pt x="-4552" y="79366"/>
                      <a:pt x="12431" y="59418"/>
                    </a:cubicBezTo>
                    <a:cubicBezTo>
                      <a:pt x="29278" y="39740"/>
                      <a:pt x="59605" y="35831"/>
                      <a:pt x="90335" y="49444"/>
                    </a:cubicBezTo>
                    <a:cubicBezTo>
                      <a:pt x="98691" y="53218"/>
                      <a:pt x="105161" y="61574"/>
                      <a:pt x="113248" y="46479"/>
                    </a:cubicBezTo>
                    <a:cubicBezTo>
                      <a:pt x="135218" y="6044"/>
                      <a:pt x="156379" y="-5682"/>
                      <a:pt x="186166" y="2405"/>
                    </a:cubicBezTo>
                    <a:cubicBezTo>
                      <a:pt x="216087" y="10761"/>
                      <a:pt x="235092" y="41492"/>
                      <a:pt x="234283" y="90687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4" name="Freeform: Shape 528">
                <a:extLst>
                  <a:ext uri="{FF2B5EF4-FFF2-40B4-BE49-F238E27FC236}">
                    <a16:creationId xmlns:a16="http://schemas.microsoft.com/office/drawing/2014/main" id="{E1E048AE-4D30-4413-BE74-22F2623DB5DA}"/>
                  </a:ext>
                </a:extLst>
              </p:cNvPr>
              <p:cNvSpPr/>
              <p:nvPr/>
            </p:nvSpPr>
            <p:spPr>
              <a:xfrm>
                <a:off x="2329895" y="3872161"/>
                <a:ext cx="164726" cy="177784"/>
              </a:xfrm>
              <a:custGeom>
                <a:avLst/>
                <a:gdLst>
                  <a:gd name="connsiteX0" fmla="*/ 68822 w 164726"/>
                  <a:gd name="connsiteY0" fmla="*/ 167150 h 177784"/>
                  <a:gd name="connsiteX1" fmla="*/ 2509 w 164726"/>
                  <a:gd name="connsiteY1" fmla="*/ 87763 h 177784"/>
                  <a:gd name="connsiteX2" fmla="*/ 6687 w 164726"/>
                  <a:gd name="connsiteY2" fmla="*/ 59728 h 177784"/>
                  <a:gd name="connsiteX3" fmla="*/ 106831 w 164726"/>
                  <a:gd name="connsiteY3" fmla="*/ 963 h 177784"/>
                  <a:gd name="connsiteX4" fmla="*/ 161418 w 164726"/>
                  <a:gd name="connsiteY4" fmla="*/ 24550 h 177784"/>
                  <a:gd name="connsiteX5" fmla="*/ 143357 w 164726"/>
                  <a:gd name="connsiteY5" fmla="*/ 81293 h 177784"/>
                  <a:gd name="connsiteX6" fmla="*/ 137966 w 164726"/>
                  <a:gd name="connsiteY6" fmla="*/ 98006 h 177784"/>
                  <a:gd name="connsiteX7" fmla="*/ 144840 w 164726"/>
                  <a:gd name="connsiteY7" fmla="*/ 162298 h 177784"/>
                  <a:gd name="connsiteX8" fmla="*/ 68822 w 164726"/>
                  <a:gd name="connsiteY8" fmla="*/ 167150 h 17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726" h="177784">
                    <a:moveTo>
                      <a:pt x="68822" y="167150"/>
                    </a:moveTo>
                    <a:cubicBezTo>
                      <a:pt x="40518" y="152459"/>
                      <a:pt x="17470" y="123615"/>
                      <a:pt x="2509" y="87763"/>
                    </a:cubicBezTo>
                    <a:cubicBezTo>
                      <a:pt x="-1669" y="77654"/>
                      <a:pt x="-860" y="68085"/>
                      <a:pt x="6687" y="59728"/>
                    </a:cubicBezTo>
                    <a:cubicBezTo>
                      <a:pt x="33779" y="29537"/>
                      <a:pt x="65992" y="7702"/>
                      <a:pt x="106831" y="963"/>
                    </a:cubicBezTo>
                    <a:cubicBezTo>
                      <a:pt x="132170" y="-3215"/>
                      <a:pt x="153196" y="6489"/>
                      <a:pt x="161418" y="24550"/>
                    </a:cubicBezTo>
                    <a:cubicBezTo>
                      <a:pt x="169505" y="42476"/>
                      <a:pt x="162496" y="64580"/>
                      <a:pt x="143357" y="81293"/>
                    </a:cubicBezTo>
                    <a:cubicBezTo>
                      <a:pt x="138101" y="85876"/>
                      <a:pt x="130283" y="87628"/>
                      <a:pt x="137966" y="98006"/>
                    </a:cubicBezTo>
                    <a:cubicBezTo>
                      <a:pt x="158722" y="126176"/>
                      <a:pt x="160070" y="144372"/>
                      <a:pt x="144840" y="162298"/>
                    </a:cubicBezTo>
                    <a:cubicBezTo>
                      <a:pt x="129744" y="180359"/>
                      <a:pt x="102518" y="183459"/>
                      <a:pt x="68822" y="167150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5" name="Freeform: Shape 529">
                <a:extLst>
                  <a:ext uri="{FF2B5EF4-FFF2-40B4-BE49-F238E27FC236}">
                    <a16:creationId xmlns:a16="http://schemas.microsoft.com/office/drawing/2014/main" id="{B08D5939-A84F-4A39-9EF6-8597302BF69D}"/>
                  </a:ext>
                </a:extLst>
              </p:cNvPr>
              <p:cNvSpPr/>
              <p:nvPr/>
            </p:nvSpPr>
            <p:spPr>
              <a:xfrm>
                <a:off x="1892193" y="3309509"/>
                <a:ext cx="224916" cy="226477"/>
              </a:xfrm>
              <a:custGeom>
                <a:avLst/>
                <a:gdLst>
                  <a:gd name="connsiteX0" fmla="*/ 190594 w 224916"/>
                  <a:gd name="connsiteY0" fmla="*/ 42275 h 226477"/>
                  <a:gd name="connsiteX1" fmla="*/ 224559 w 224916"/>
                  <a:gd name="connsiteY1" fmla="*/ 174227 h 226477"/>
                  <a:gd name="connsiteX2" fmla="*/ 203802 w 224916"/>
                  <a:gd name="connsiteY2" fmla="*/ 205362 h 226477"/>
                  <a:gd name="connsiteX3" fmla="*/ 51498 w 224916"/>
                  <a:gd name="connsiteY3" fmla="*/ 218571 h 226477"/>
                  <a:gd name="connsiteX4" fmla="*/ 11 w 224916"/>
                  <a:gd name="connsiteY4" fmla="*/ 159671 h 226477"/>
                  <a:gd name="connsiteX5" fmla="*/ 53654 w 224916"/>
                  <a:gd name="connsiteY5" fmla="*/ 102388 h 226477"/>
                  <a:gd name="connsiteX6" fmla="*/ 69559 w 224916"/>
                  <a:gd name="connsiteY6" fmla="*/ 85540 h 226477"/>
                  <a:gd name="connsiteX7" fmla="*/ 97728 w 224916"/>
                  <a:gd name="connsiteY7" fmla="*/ 5075 h 226477"/>
                  <a:gd name="connsiteX8" fmla="*/ 190594 w 224916"/>
                  <a:gd name="connsiteY8" fmla="*/ 42275 h 226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916" h="226477">
                    <a:moveTo>
                      <a:pt x="190594" y="42275"/>
                    </a:moveTo>
                    <a:cubicBezTo>
                      <a:pt x="215933" y="75836"/>
                      <a:pt x="227120" y="123010"/>
                      <a:pt x="224559" y="174227"/>
                    </a:cubicBezTo>
                    <a:cubicBezTo>
                      <a:pt x="223885" y="188649"/>
                      <a:pt x="217415" y="199567"/>
                      <a:pt x="203802" y="205362"/>
                    </a:cubicBezTo>
                    <a:cubicBezTo>
                      <a:pt x="154472" y="225984"/>
                      <a:pt x="103794" y="233667"/>
                      <a:pt x="51498" y="218571"/>
                    </a:cubicBezTo>
                    <a:cubicBezTo>
                      <a:pt x="19015" y="209136"/>
                      <a:pt x="-528" y="185819"/>
                      <a:pt x="11" y="159671"/>
                    </a:cubicBezTo>
                    <a:cubicBezTo>
                      <a:pt x="415" y="133793"/>
                      <a:pt x="21307" y="111419"/>
                      <a:pt x="53654" y="102388"/>
                    </a:cubicBezTo>
                    <a:cubicBezTo>
                      <a:pt x="62415" y="99962"/>
                      <a:pt x="72794" y="102253"/>
                      <a:pt x="69559" y="85540"/>
                    </a:cubicBezTo>
                    <a:cubicBezTo>
                      <a:pt x="60663" y="40253"/>
                      <a:pt x="69559" y="17879"/>
                      <a:pt x="97728" y="5075"/>
                    </a:cubicBezTo>
                    <a:cubicBezTo>
                      <a:pt x="125628" y="-7864"/>
                      <a:pt x="159728" y="3727"/>
                      <a:pt x="190594" y="42275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6" name="Freeform: Shape 530">
                <a:extLst>
                  <a:ext uri="{FF2B5EF4-FFF2-40B4-BE49-F238E27FC236}">
                    <a16:creationId xmlns:a16="http://schemas.microsoft.com/office/drawing/2014/main" id="{ECC780EF-D69D-4AF0-BE66-E1C24AE61D86}"/>
                  </a:ext>
                </a:extLst>
              </p:cNvPr>
              <p:cNvSpPr/>
              <p:nvPr/>
            </p:nvSpPr>
            <p:spPr>
              <a:xfrm>
                <a:off x="1794609" y="4028738"/>
                <a:ext cx="275344" cy="269790"/>
              </a:xfrm>
              <a:custGeom>
                <a:avLst/>
                <a:gdLst>
                  <a:gd name="connsiteX0" fmla="*/ 275239 w 275344"/>
                  <a:gd name="connsiteY0" fmla="*/ 106808 h 269790"/>
                  <a:gd name="connsiteX1" fmla="*/ 217282 w 275344"/>
                  <a:gd name="connsiteY1" fmla="*/ 211939 h 269790"/>
                  <a:gd name="connsiteX2" fmla="*/ 123473 w 275344"/>
                  <a:gd name="connsiteY2" fmla="*/ 265987 h 269790"/>
                  <a:gd name="connsiteX3" fmla="*/ 83578 w 275344"/>
                  <a:gd name="connsiteY3" fmla="*/ 261943 h 269790"/>
                  <a:gd name="connsiteX4" fmla="*/ 417 w 275344"/>
                  <a:gd name="connsiteY4" fmla="*/ 65565 h 269790"/>
                  <a:gd name="connsiteX5" fmla="*/ 49882 w 275344"/>
                  <a:gd name="connsiteY5" fmla="*/ 1543 h 269790"/>
                  <a:gd name="connsiteX6" fmla="*/ 125630 w 275344"/>
                  <a:gd name="connsiteY6" fmla="*/ 36721 h 269790"/>
                  <a:gd name="connsiteX7" fmla="*/ 165256 w 275344"/>
                  <a:gd name="connsiteY7" fmla="*/ 44673 h 269790"/>
                  <a:gd name="connsiteX8" fmla="*/ 242082 w 275344"/>
                  <a:gd name="connsiteY8" fmla="*/ 39282 h 269790"/>
                  <a:gd name="connsiteX9" fmla="*/ 275239 w 275344"/>
                  <a:gd name="connsiteY9" fmla="*/ 106808 h 269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344" h="269790">
                    <a:moveTo>
                      <a:pt x="275239" y="106808"/>
                    </a:moveTo>
                    <a:cubicBezTo>
                      <a:pt x="274430" y="151960"/>
                      <a:pt x="248148" y="183634"/>
                      <a:pt x="217282" y="211939"/>
                    </a:cubicBezTo>
                    <a:cubicBezTo>
                      <a:pt x="190191" y="236739"/>
                      <a:pt x="158517" y="254530"/>
                      <a:pt x="123473" y="265987"/>
                    </a:cubicBezTo>
                    <a:cubicBezTo>
                      <a:pt x="109726" y="270434"/>
                      <a:pt x="94630" y="272995"/>
                      <a:pt x="83578" y="261943"/>
                    </a:cubicBezTo>
                    <a:cubicBezTo>
                      <a:pt x="29395" y="207895"/>
                      <a:pt x="-4166" y="144008"/>
                      <a:pt x="417" y="65565"/>
                    </a:cubicBezTo>
                    <a:cubicBezTo>
                      <a:pt x="2439" y="30386"/>
                      <a:pt x="23465" y="6665"/>
                      <a:pt x="49882" y="1543"/>
                    </a:cubicBezTo>
                    <a:cubicBezTo>
                      <a:pt x="83173" y="-4927"/>
                      <a:pt x="109321" y="9360"/>
                      <a:pt x="125630" y="36721"/>
                    </a:cubicBezTo>
                    <a:cubicBezTo>
                      <a:pt x="137895" y="57208"/>
                      <a:pt x="146387" y="59769"/>
                      <a:pt x="165256" y="44673"/>
                    </a:cubicBezTo>
                    <a:cubicBezTo>
                      <a:pt x="188304" y="26208"/>
                      <a:pt x="215934" y="24186"/>
                      <a:pt x="242082" y="39282"/>
                    </a:cubicBezTo>
                    <a:cubicBezTo>
                      <a:pt x="267287" y="53973"/>
                      <a:pt x="276452" y="78099"/>
                      <a:pt x="275239" y="10680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7" name="Freeform: Shape 531">
                <a:extLst>
                  <a:ext uri="{FF2B5EF4-FFF2-40B4-BE49-F238E27FC236}">
                    <a16:creationId xmlns:a16="http://schemas.microsoft.com/office/drawing/2014/main" id="{0B6EE38B-5C82-42AB-B133-8E83AE41BF3F}"/>
                  </a:ext>
                </a:extLst>
              </p:cNvPr>
              <p:cNvSpPr/>
              <p:nvPr/>
            </p:nvSpPr>
            <p:spPr>
              <a:xfrm>
                <a:off x="1752484" y="3782054"/>
                <a:ext cx="229515" cy="225382"/>
              </a:xfrm>
              <a:custGeom>
                <a:avLst/>
                <a:gdLst>
                  <a:gd name="connsiteX0" fmla="*/ 224229 w 229515"/>
                  <a:gd name="connsiteY0" fmla="*/ 68831 h 225382"/>
                  <a:gd name="connsiteX1" fmla="*/ 207381 w 229515"/>
                  <a:gd name="connsiteY1" fmla="*/ 204018 h 225382"/>
                  <a:gd name="connsiteX2" fmla="*/ 176650 w 229515"/>
                  <a:gd name="connsiteY2" fmla="*/ 225314 h 225382"/>
                  <a:gd name="connsiteX3" fmla="*/ 30142 w 229515"/>
                  <a:gd name="connsiteY3" fmla="*/ 181644 h 225382"/>
                  <a:gd name="connsiteX4" fmla="*/ 3859 w 229515"/>
                  <a:gd name="connsiteY4" fmla="*/ 107918 h 225382"/>
                  <a:gd name="connsiteX5" fmla="*/ 74755 w 229515"/>
                  <a:gd name="connsiteY5" fmla="*/ 74357 h 225382"/>
                  <a:gd name="connsiteX6" fmla="*/ 95646 w 229515"/>
                  <a:gd name="connsiteY6" fmla="*/ 64518 h 225382"/>
                  <a:gd name="connsiteX7" fmla="*/ 151311 w 229515"/>
                  <a:gd name="connsiteY7" fmla="*/ 92 h 225382"/>
                  <a:gd name="connsiteX8" fmla="*/ 224229 w 229515"/>
                  <a:gd name="connsiteY8" fmla="*/ 68831 h 22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9515" h="225382">
                    <a:moveTo>
                      <a:pt x="224229" y="68831"/>
                    </a:moveTo>
                    <a:cubicBezTo>
                      <a:pt x="235416" y="109401"/>
                      <a:pt x="228407" y="157383"/>
                      <a:pt x="207381" y="204018"/>
                    </a:cubicBezTo>
                    <a:cubicBezTo>
                      <a:pt x="201450" y="217092"/>
                      <a:pt x="191477" y="225044"/>
                      <a:pt x="176650" y="225314"/>
                    </a:cubicBezTo>
                    <a:cubicBezTo>
                      <a:pt x="123142" y="226392"/>
                      <a:pt x="73137" y="214936"/>
                      <a:pt x="30142" y="181644"/>
                    </a:cubicBezTo>
                    <a:cubicBezTo>
                      <a:pt x="3455" y="161023"/>
                      <a:pt x="-6115" y="132044"/>
                      <a:pt x="3859" y="107918"/>
                    </a:cubicBezTo>
                    <a:cubicBezTo>
                      <a:pt x="13833" y="84061"/>
                      <a:pt x="41463" y="70853"/>
                      <a:pt x="74755" y="74357"/>
                    </a:cubicBezTo>
                    <a:cubicBezTo>
                      <a:pt x="83785" y="75301"/>
                      <a:pt x="92546" y="81231"/>
                      <a:pt x="95646" y="64518"/>
                    </a:cubicBezTo>
                    <a:cubicBezTo>
                      <a:pt x="104002" y="19231"/>
                      <a:pt x="120581" y="1575"/>
                      <a:pt x="151311" y="92"/>
                    </a:cubicBezTo>
                    <a:cubicBezTo>
                      <a:pt x="182176" y="-1660"/>
                      <a:pt x="209672" y="21657"/>
                      <a:pt x="224229" y="68831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8" name="Freeform: Shape 532">
                <a:extLst>
                  <a:ext uri="{FF2B5EF4-FFF2-40B4-BE49-F238E27FC236}">
                    <a16:creationId xmlns:a16="http://schemas.microsoft.com/office/drawing/2014/main" id="{28B7B1CD-7FA6-469A-A4F9-B98F9AD566AF}"/>
                  </a:ext>
                </a:extLst>
              </p:cNvPr>
              <p:cNvSpPr/>
              <p:nvPr/>
            </p:nvSpPr>
            <p:spPr>
              <a:xfrm>
                <a:off x="1728223" y="3524093"/>
                <a:ext cx="229515" cy="225369"/>
              </a:xfrm>
              <a:custGeom>
                <a:avLst/>
                <a:gdLst>
                  <a:gd name="connsiteX0" fmla="*/ 224229 w 229515"/>
                  <a:gd name="connsiteY0" fmla="*/ 68818 h 225369"/>
                  <a:gd name="connsiteX1" fmla="*/ 207381 w 229515"/>
                  <a:gd name="connsiteY1" fmla="*/ 204005 h 225369"/>
                  <a:gd name="connsiteX2" fmla="*/ 176650 w 229515"/>
                  <a:gd name="connsiteY2" fmla="*/ 225301 h 225369"/>
                  <a:gd name="connsiteX3" fmla="*/ 30142 w 229515"/>
                  <a:gd name="connsiteY3" fmla="*/ 181631 h 225369"/>
                  <a:gd name="connsiteX4" fmla="*/ 3859 w 229515"/>
                  <a:gd name="connsiteY4" fmla="*/ 107905 h 225369"/>
                  <a:gd name="connsiteX5" fmla="*/ 74755 w 229515"/>
                  <a:gd name="connsiteY5" fmla="*/ 74344 h 225369"/>
                  <a:gd name="connsiteX6" fmla="*/ 95646 w 229515"/>
                  <a:gd name="connsiteY6" fmla="*/ 64505 h 225369"/>
                  <a:gd name="connsiteX7" fmla="*/ 151311 w 229515"/>
                  <a:gd name="connsiteY7" fmla="*/ 79 h 225369"/>
                  <a:gd name="connsiteX8" fmla="*/ 224229 w 229515"/>
                  <a:gd name="connsiteY8" fmla="*/ 68818 h 225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9515" h="225369">
                    <a:moveTo>
                      <a:pt x="224229" y="68818"/>
                    </a:moveTo>
                    <a:cubicBezTo>
                      <a:pt x="235416" y="109388"/>
                      <a:pt x="228407" y="157370"/>
                      <a:pt x="207381" y="204005"/>
                    </a:cubicBezTo>
                    <a:cubicBezTo>
                      <a:pt x="201450" y="217079"/>
                      <a:pt x="191477" y="225031"/>
                      <a:pt x="176650" y="225301"/>
                    </a:cubicBezTo>
                    <a:cubicBezTo>
                      <a:pt x="123142" y="226379"/>
                      <a:pt x="73137" y="214922"/>
                      <a:pt x="30142" y="181631"/>
                    </a:cubicBezTo>
                    <a:cubicBezTo>
                      <a:pt x="3455" y="161009"/>
                      <a:pt x="-6115" y="132031"/>
                      <a:pt x="3859" y="107905"/>
                    </a:cubicBezTo>
                    <a:cubicBezTo>
                      <a:pt x="13833" y="84048"/>
                      <a:pt x="41463" y="70840"/>
                      <a:pt x="74755" y="74344"/>
                    </a:cubicBezTo>
                    <a:cubicBezTo>
                      <a:pt x="83785" y="75287"/>
                      <a:pt x="92546" y="81218"/>
                      <a:pt x="95646" y="64505"/>
                    </a:cubicBezTo>
                    <a:cubicBezTo>
                      <a:pt x="104002" y="19218"/>
                      <a:pt x="120581" y="1561"/>
                      <a:pt x="151311" y="79"/>
                    </a:cubicBezTo>
                    <a:cubicBezTo>
                      <a:pt x="182176" y="-1539"/>
                      <a:pt x="209672" y="21779"/>
                      <a:pt x="224229" y="6881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317" name="Graphic 157">
            <a:extLst>
              <a:ext uri="{FF2B5EF4-FFF2-40B4-BE49-F238E27FC236}">
                <a16:creationId xmlns:a16="http://schemas.microsoft.com/office/drawing/2014/main" id="{D029F7CD-D0B0-41EE-9673-E555EF6E55AE}"/>
              </a:ext>
            </a:extLst>
          </p:cNvPr>
          <p:cNvSpPr/>
          <p:nvPr/>
        </p:nvSpPr>
        <p:spPr>
          <a:xfrm rot="2870391">
            <a:off x="1608734" y="4389196"/>
            <a:ext cx="411595" cy="419616"/>
          </a:xfrm>
          <a:custGeom>
            <a:avLst/>
            <a:gdLst>
              <a:gd name="connsiteX0" fmla="*/ 378412 w 577121"/>
              <a:gd name="connsiteY0" fmla="*/ 530824 h 531324"/>
              <a:gd name="connsiteX1" fmla="*/ 398700 w 577121"/>
              <a:gd name="connsiteY1" fmla="*/ 524728 h 531324"/>
              <a:gd name="connsiteX2" fmla="*/ 484425 w 577121"/>
              <a:gd name="connsiteY2" fmla="*/ 14283 h 531324"/>
              <a:gd name="connsiteX3" fmla="*/ 263540 w 577121"/>
              <a:gd name="connsiteY3" fmla="*/ 113629 h 531324"/>
              <a:gd name="connsiteX4" fmla="*/ 24653 w 577121"/>
              <a:gd name="connsiteY4" fmla="*/ 153158 h 531324"/>
              <a:gd name="connsiteX5" fmla="*/ 378412 w 577121"/>
              <a:gd name="connsiteY5" fmla="*/ 530824 h 53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121" h="531324">
                <a:moveTo>
                  <a:pt x="378412" y="530824"/>
                </a:moveTo>
                <a:cubicBezTo>
                  <a:pt x="385746" y="532443"/>
                  <a:pt x="393556" y="530062"/>
                  <a:pt x="398700" y="524728"/>
                </a:cubicBezTo>
                <a:cubicBezTo>
                  <a:pt x="605869" y="310606"/>
                  <a:pt x="630158" y="76196"/>
                  <a:pt x="484425" y="14283"/>
                </a:cubicBezTo>
                <a:cubicBezTo>
                  <a:pt x="337835" y="-48010"/>
                  <a:pt x="263540" y="113629"/>
                  <a:pt x="263540" y="113629"/>
                </a:cubicBezTo>
                <a:cubicBezTo>
                  <a:pt x="263540" y="113629"/>
                  <a:pt x="112188" y="20094"/>
                  <a:pt x="24653" y="153158"/>
                </a:cubicBezTo>
                <a:cubicBezTo>
                  <a:pt x="-62501" y="285460"/>
                  <a:pt x="87518" y="467197"/>
                  <a:pt x="378412" y="530824"/>
                </a:cubicBezTo>
                <a:close/>
              </a:path>
            </a:pathLst>
          </a:custGeom>
          <a:solidFill>
            <a:srgbClr val="E53E3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318" name="Graphic 222">
            <a:extLst>
              <a:ext uri="{FF2B5EF4-FFF2-40B4-BE49-F238E27FC236}">
                <a16:creationId xmlns:a16="http://schemas.microsoft.com/office/drawing/2014/main" id="{3CF43D27-678E-41C4-922D-E50542DA3F7E}"/>
              </a:ext>
            </a:extLst>
          </p:cNvPr>
          <p:cNvGrpSpPr/>
          <p:nvPr/>
        </p:nvGrpSpPr>
        <p:grpSpPr>
          <a:xfrm flipH="1">
            <a:off x="-707058" y="3747776"/>
            <a:ext cx="2137971" cy="1446550"/>
            <a:chOff x="8891046" y="2090822"/>
            <a:chExt cx="2983415" cy="2466974"/>
          </a:xfrm>
        </p:grpSpPr>
        <p:grpSp>
          <p:nvGrpSpPr>
            <p:cNvPr id="319" name="Graphic 222">
              <a:extLst>
                <a:ext uri="{FF2B5EF4-FFF2-40B4-BE49-F238E27FC236}">
                  <a16:creationId xmlns:a16="http://schemas.microsoft.com/office/drawing/2014/main" id="{D64AA822-69A8-4215-B977-52910BD72B9D}"/>
                </a:ext>
              </a:extLst>
            </p:cNvPr>
            <p:cNvGrpSpPr/>
            <p:nvPr/>
          </p:nvGrpSpPr>
          <p:grpSpPr>
            <a:xfrm>
              <a:off x="8910096" y="2109872"/>
              <a:ext cx="2964365" cy="2447924"/>
              <a:chOff x="8910096" y="2109872"/>
              <a:chExt cx="2964365" cy="2447924"/>
            </a:xfrm>
          </p:grpSpPr>
          <p:sp>
            <p:nvSpPr>
              <p:cNvPr id="338" name="Freeform: Shape 572">
                <a:extLst>
                  <a:ext uri="{FF2B5EF4-FFF2-40B4-BE49-F238E27FC236}">
                    <a16:creationId xmlns:a16="http://schemas.microsoft.com/office/drawing/2014/main" id="{E5A7839A-04FE-4D55-953A-B565857365D3}"/>
                  </a:ext>
                </a:extLst>
              </p:cNvPr>
              <p:cNvSpPr/>
              <p:nvPr/>
            </p:nvSpPr>
            <p:spPr>
              <a:xfrm>
                <a:off x="8910096" y="3932894"/>
                <a:ext cx="605241" cy="624902"/>
              </a:xfrm>
              <a:custGeom>
                <a:avLst/>
                <a:gdLst>
                  <a:gd name="connsiteX0" fmla="*/ 589022 w 605241"/>
                  <a:gd name="connsiteY0" fmla="*/ 308387 h 624902"/>
                  <a:gd name="connsiteX1" fmla="*/ 416333 w 605241"/>
                  <a:gd name="connsiteY1" fmla="*/ 624903 h 624902"/>
                  <a:gd name="connsiteX2" fmla="*/ 324417 w 605241"/>
                  <a:gd name="connsiteY2" fmla="*/ 580707 h 624902"/>
                  <a:gd name="connsiteX3" fmla="*/ 133917 w 605241"/>
                  <a:gd name="connsiteY3" fmla="*/ 480599 h 624902"/>
                  <a:gd name="connsiteX4" fmla="*/ 19617 w 605241"/>
                  <a:gd name="connsiteY4" fmla="*/ 344677 h 624902"/>
                  <a:gd name="connsiteX5" fmla="*/ 17998 w 605241"/>
                  <a:gd name="connsiteY5" fmla="*/ 170655 h 624902"/>
                  <a:gd name="connsiteX6" fmla="*/ 162302 w 605241"/>
                  <a:gd name="connsiteY6" fmla="*/ 83026 h 624902"/>
                  <a:gd name="connsiteX7" fmla="*/ 289270 w 605241"/>
                  <a:gd name="connsiteY7" fmla="*/ 155987 h 624902"/>
                  <a:gd name="connsiteX8" fmla="*/ 314606 w 605241"/>
                  <a:gd name="connsiteY8" fmla="*/ 66452 h 624902"/>
                  <a:gd name="connsiteX9" fmla="*/ 355183 w 605241"/>
                  <a:gd name="connsiteY9" fmla="*/ 25018 h 624902"/>
                  <a:gd name="connsiteX10" fmla="*/ 501296 w 605241"/>
                  <a:gd name="connsiteY10" fmla="*/ 13398 h 624902"/>
                  <a:gd name="connsiteX11" fmla="*/ 598832 w 605241"/>
                  <a:gd name="connsiteY11" fmla="*/ 142652 h 624902"/>
                  <a:gd name="connsiteX12" fmla="*/ 589022 w 605241"/>
                  <a:gd name="connsiteY12" fmla="*/ 308387 h 62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241" h="624902">
                    <a:moveTo>
                      <a:pt x="589022" y="308387"/>
                    </a:moveTo>
                    <a:cubicBezTo>
                      <a:pt x="558637" y="416210"/>
                      <a:pt x="476341" y="530224"/>
                      <a:pt x="416333" y="624903"/>
                    </a:cubicBezTo>
                    <a:cubicBezTo>
                      <a:pt x="397569" y="615378"/>
                      <a:pt x="363279" y="599185"/>
                      <a:pt x="324417" y="580707"/>
                    </a:cubicBezTo>
                    <a:cubicBezTo>
                      <a:pt x="252503" y="546417"/>
                      <a:pt x="164969" y="503935"/>
                      <a:pt x="133917" y="480599"/>
                    </a:cubicBezTo>
                    <a:cubicBezTo>
                      <a:pt x="85911" y="444785"/>
                      <a:pt x="43525" y="399637"/>
                      <a:pt x="19617" y="344677"/>
                    </a:cubicBezTo>
                    <a:cubicBezTo>
                      <a:pt x="-4291" y="289813"/>
                      <a:pt x="-8101" y="224472"/>
                      <a:pt x="17998" y="170655"/>
                    </a:cubicBezTo>
                    <a:cubicBezTo>
                      <a:pt x="44096" y="116839"/>
                      <a:pt x="102675" y="77787"/>
                      <a:pt x="162302" y="83026"/>
                    </a:cubicBezTo>
                    <a:cubicBezTo>
                      <a:pt x="212022" y="87407"/>
                      <a:pt x="254885" y="119792"/>
                      <a:pt x="289270" y="155987"/>
                    </a:cubicBezTo>
                    <a:cubicBezTo>
                      <a:pt x="287841" y="124364"/>
                      <a:pt x="297176" y="92741"/>
                      <a:pt x="314606" y="66452"/>
                    </a:cubicBezTo>
                    <a:cubicBezTo>
                      <a:pt x="325274" y="50164"/>
                      <a:pt x="338990" y="35972"/>
                      <a:pt x="355183" y="25018"/>
                    </a:cubicBezTo>
                    <a:cubicBezTo>
                      <a:pt x="397474" y="-3462"/>
                      <a:pt x="454910" y="-8033"/>
                      <a:pt x="501296" y="13398"/>
                    </a:cubicBezTo>
                    <a:cubicBezTo>
                      <a:pt x="552065" y="36829"/>
                      <a:pt x="586450" y="88169"/>
                      <a:pt x="598832" y="142652"/>
                    </a:cubicBezTo>
                    <a:cubicBezTo>
                      <a:pt x="611405" y="197135"/>
                      <a:pt x="604071" y="254571"/>
                      <a:pt x="589022" y="308387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9" name="Freeform: Shape 573">
                <a:extLst>
                  <a:ext uri="{FF2B5EF4-FFF2-40B4-BE49-F238E27FC236}">
                    <a16:creationId xmlns:a16="http://schemas.microsoft.com/office/drawing/2014/main" id="{193BD7AC-6DBB-4FF1-9B42-C44E88CAE276}"/>
                  </a:ext>
                </a:extLst>
              </p:cNvPr>
              <p:cNvSpPr/>
              <p:nvPr/>
            </p:nvSpPr>
            <p:spPr>
              <a:xfrm>
                <a:off x="9224797" y="3932798"/>
                <a:ext cx="290565" cy="624998"/>
              </a:xfrm>
              <a:custGeom>
                <a:avLst/>
                <a:gdLst>
                  <a:gd name="connsiteX0" fmla="*/ 274320 w 290565"/>
                  <a:gd name="connsiteY0" fmla="*/ 308482 h 624998"/>
                  <a:gd name="connsiteX1" fmla="*/ 101632 w 290565"/>
                  <a:gd name="connsiteY1" fmla="*/ 624998 h 624998"/>
                  <a:gd name="connsiteX2" fmla="*/ 9716 w 290565"/>
                  <a:gd name="connsiteY2" fmla="*/ 580802 h 624998"/>
                  <a:gd name="connsiteX3" fmla="*/ 109442 w 290565"/>
                  <a:gd name="connsiteY3" fmla="*/ 417162 h 624998"/>
                  <a:gd name="connsiteX4" fmla="*/ 98965 w 290565"/>
                  <a:gd name="connsiteY4" fmla="*/ 161893 h 624998"/>
                  <a:gd name="connsiteX5" fmla="*/ 0 w 290565"/>
                  <a:gd name="connsiteY5" fmla="*/ 66452 h 624998"/>
                  <a:gd name="connsiteX6" fmla="*/ 40577 w 290565"/>
                  <a:gd name="connsiteY6" fmla="*/ 25018 h 624998"/>
                  <a:gd name="connsiteX7" fmla="*/ 186690 w 290565"/>
                  <a:gd name="connsiteY7" fmla="*/ 13398 h 624998"/>
                  <a:gd name="connsiteX8" fmla="*/ 284226 w 290565"/>
                  <a:gd name="connsiteY8" fmla="*/ 142652 h 624998"/>
                  <a:gd name="connsiteX9" fmla="*/ 274320 w 290565"/>
                  <a:gd name="connsiteY9" fmla="*/ 308482 h 62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0565" h="624998">
                    <a:moveTo>
                      <a:pt x="274320" y="308482"/>
                    </a:moveTo>
                    <a:cubicBezTo>
                      <a:pt x="243935" y="416305"/>
                      <a:pt x="161639" y="530320"/>
                      <a:pt x="101632" y="624998"/>
                    </a:cubicBezTo>
                    <a:cubicBezTo>
                      <a:pt x="82868" y="615473"/>
                      <a:pt x="48578" y="599280"/>
                      <a:pt x="9716" y="580802"/>
                    </a:cubicBezTo>
                    <a:cubicBezTo>
                      <a:pt x="51816" y="531844"/>
                      <a:pt x="87535" y="477646"/>
                      <a:pt x="109442" y="417162"/>
                    </a:cubicBezTo>
                    <a:cubicBezTo>
                      <a:pt x="139351" y="334676"/>
                      <a:pt x="140780" y="239045"/>
                      <a:pt x="98965" y="161893"/>
                    </a:cubicBezTo>
                    <a:cubicBezTo>
                      <a:pt x="76867" y="121126"/>
                      <a:pt x="41339" y="87121"/>
                      <a:pt x="0" y="66452"/>
                    </a:cubicBezTo>
                    <a:cubicBezTo>
                      <a:pt x="10668" y="50164"/>
                      <a:pt x="24384" y="35972"/>
                      <a:pt x="40577" y="25018"/>
                    </a:cubicBezTo>
                    <a:cubicBezTo>
                      <a:pt x="82868" y="-3461"/>
                      <a:pt x="140303" y="-8034"/>
                      <a:pt x="186690" y="13398"/>
                    </a:cubicBezTo>
                    <a:cubicBezTo>
                      <a:pt x="237458" y="36829"/>
                      <a:pt x="271844" y="88169"/>
                      <a:pt x="284226" y="142652"/>
                    </a:cubicBezTo>
                    <a:cubicBezTo>
                      <a:pt x="296704" y="197230"/>
                      <a:pt x="289370" y="254666"/>
                      <a:pt x="274320" y="308482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340" name="Graphic 222">
                <a:extLst>
                  <a:ext uri="{FF2B5EF4-FFF2-40B4-BE49-F238E27FC236}">
                    <a16:creationId xmlns:a16="http://schemas.microsoft.com/office/drawing/2014/main" id="{7EDF9748-47E5-45C1-9784-ACADD017E875}"/>
                  </a:ext>
                </a:extLst>
              </p:cNvPr>
              <p:cNvGrpSpPr/>
              <p:nvPr/>
            </p:nvGrpSpPr>
            <p:grpSpPr>
              <a:xfrm>
                <a:off x="9083217" y="2109872"/>
                <a:ext cx="2791244" cy="1916494"/>
                <a:chOff x="9083217" y="2109872"/>
                <a:chExt cx="2791244" cy="1916494"/>
              </a:xfrm>
            </p:grpSpPr>
            <p:sp>
              <p:nvSpPr>
                <p:cNvPr id="356" name="Freeform: Shape 590">
                  <a:extLst>
                    <a:ext uri="{FF2B5EF4-FFF2-40B4-BE49-F238E27FC236}">
                      <a16:creationId xmlns:a16="http://schemas.microsoft.com/office/drawing/2014/main" id="{91725062-B9BB-4CE3-830C-9F5A1C1CDA06}"/>
                    </a:ext>
                  </a:extLst>
                </p:cNvPr>
                <p:cNvSpPr/>
                <p:nvPr/>
              </p:nvSpPr>
              <p:spPr>
                <a:xfrm>
                  <a:off x="9083217" y="2109872"/>
                  <a:ext cx="2791244" cy="1916494"/>
                </a:xfrm>
                <a:custGeom>
                  <a:avLst/>
                  <a:gdLst>
                    <a:gd name="connsiteX0" fmla="*/ 2791245 w 2791244"/>
                    <a:gd name="connsiteY0" fmla="*/ 0 h 1916494"/>
                    <a:gd name="connsiteX1" fmla="*/ 668694 w 2791244"/>
                    <a:gd name="connsiteY1" fmla="*/ 258604 h 1916494"/>
                    <a:gd name="connsiteX2" fmla="*/ 509817 w 2791244"/>
                    <a:gd name="connsiteY2" fmla="*/ 241744 h 1916494"/>
                    <a:gd name="connsiteX3" fmla="*/ 369990 w 2791244"/>
                    <a:gd name="connsiteY3" fmla="*/ 309086 h 1916494"/>
                    <a:gd name="connsiteX4" fmla="*/ 276359 w 2791244"/>
                    <a:gd name="connsiteY4" fmla="*/ 345091 h 1916494"/>
                    <a:gd name="connsiteX5" fmla="*/ 226639 w 2791244"/>
                    <a:gd name="connsiteY5" fmla="*/ 424339 h 1916494"/>
                    <a:gd name="connsiteX6" fmla="*/ 515 w 2791244"/>
                    <a:gd name="connsiteY6" fmla="*/ 1153382 h 1916494"/>
                    <a:gd name="connsiteX7" fmla="*/ 160154 w 2791244"/>
                    <a:gd name="connsiteY7" fmla="*/ 1844516 h 1916494"/>
                    <a:gd name="connsiteX8" fmla="*/ 334938 w 2791244"/>
                    <a:gd name="connsiteY8" fmla="*/ 1911477 h 1916494"/>
                    <a:gd name="connsiteX9" fmla="*/ 510960 w 2791244"/>
                    <a:gd name="connsiteY9" fmla="*/ 1812131 h 1916494"/>
                    <a:gd name="connsiteX10" fmla="*/ 919582 w 2791244"/>
                    <a:gd name="connsiteY10" fmla="*/ 1426940 h 1916494"/>
                    <a:gd name="connsiteX11" fmla="*/ 930631 w 2791244"/>
                    <a:gd name="connsiteY11" fmla="*/ 1411319 h 1916494"/>
                    <a:gd name="connsiteX12" fmla="*/ 1644625 w 2791244"/>
                    <a:gd name="connsiteY12" fmla="*/ 996125 h 1916494"/>
                    <a:gd name="connsiteX13" fmla="*/ 2791150 w 2791244"/>
                    <a:gd name="connsiteY13" fmla="*/ 847725 h 1916494"/>
                    <a:gd name="connsiteX14" fmla="*/ 2791150 w 2791244"/>
                    <a:gd name="connsiteY14" fmla="*/ 0 h 1916494"/>
                    <a:gd name="connsiteX15" fmla="*/ 344272 w 2791244"/>
                    <a:gd name="connsiteY15" fmla="*/ 1495997 h 1916494"/>
                    <a:gd name="connsiteX16" fmla="*/ 331128 w 2791244"/>
                    <a:gd name="connsiteY16" fmla="*/ 1294829 h 1916494"/>
                    <a:gd name="connsiteX17" fmla="*/ 483718 w 2791244"/>
                    <a:gd name="connsiteY17" fmla="*/ 1375220 h 1916494"/>
                    <a:gd name="connsiteX18" fmla="*/ 344272 w 2791244"/>
                    <a:gd name="connsiteY18" fmla="*/ 1495997 h 1916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791244" h="1916494">
                      <a:moveTo>
                        <a:pt x="2791245" y="0"/>
                      </a:moveTo>
                      <a:cubicBezTo>
                        <a:pt x="2248987" y="279559"/>
                        <a:pt x="1269055" y="367379"/>
                        <a:pt x="668694" y="258604"/>
                      </a:cubicBezTo>
                      <a:cubicBezTo>
                        <a:pt x="616116" y="249079"/>
                        <a:pt x="563157" y="238030"/>
                        <a:pt x="509817" y="241744"/>
                      </a:cubicBezTo>
                      <a:cubicBezTo>
                        <a:pt x="456572" y="245459"/>
                        <a:pt x="401803" y="266319"/>
                        <a:pt x="369990" y="309086"/>
                      </a:cubicBezTo>
                      <a:cubicBezTo>
                        <a:pt x="339891" y="300133"/>
                        <a:pt x="298933" y="323279"/>
                        <a:pt x="276359" y="345091"/>
                      </a:cubicBezTo>
                      <a:cubicBezTo>
                        <a:pt x="253785" y="366903"/>
                        <a:pt x="239783" y="395859"/>
                        <a:pt x="226639" y="424339"/>
                      </a:cubicBezTo>
                      <a:cubicBezTo>
                        <a:pt x="105481" y="741521"/>
                        <a:pt x="32805" y="959549"/>
                        <a:pt x="515" y="1153382"/>
                      </a:cubicBezTo>
                      <a:cubicBezTo>
                        <a:pt x="-7581" y="1306830"/>
                        <a:pt x="81287" y="1508665"/>
                        <a:pt x="160154" y="1844516"/>
                      </a:cubicBezTo>
                      <a:cubicBezTo>
                        <a:pt x="175680" y="1910715"/>
                        <a:pt x="268453" y="1925955"/>
                        <a:pt x="334938" y="1911477"/>
                      </a:cubicBezTo>
                      <a:cubicBezTo>
                        <a:pt x="401422" y="1896999"/>
                        <a:pt x="457906" y="1854708"/>
                        <a:pt x="510960" y="1812131"/>
                      </a:cubicBezTo>
                      <a:cubicBezTo>
                        <a:pt x="656978" y="1694688"/>
                        <a:pt x="793757" y="1565815"/>
                        <a:pt x="919582" y="1426940"/>
                      </a:cubicBezTo>
                      <a:cubicBezTo>
                        <a:pt x="923297" y="1421702"/>
                        <a:pt x="926917" y="1416558"/>
                        <a:pt x="930631" y="1411319"/>
                      </a:cubicBezTo>
                      <a:cubicBezTo>
                        <a:pt x="1207047" y="1370933"/>
                        <a:pt x="1465460" y="1210532"/>
                        <a:pt x="1644625" y="996125"/>
                      </a:cubicBezTo>
                      <a:cubicBezTo>
                        <a:pt x="1963713" y="925544"/>
                        <a:pt x="2464633" y="860679"/>
                        <a:pt x="2791150" y="847725"/>
                      </a:cubicBezTo>
                      <a:lnTo>
                        <a:pt x="2791150" y="0"/>
                      </a:lnTo>
                      <a:close/>
                      <a:moveTo>
                        <a:pt x="344272" y="1495997"/>
                      </a:moveTo>
                      <a:cubicBezTo>
                        <a:pt x="339891" y="1428941"/>
                        <a:pt x="335509" y="1361885"/>
                        <a:pt x="331128" y="1294829"/>
                      </a:cubicBezTo>
                      <a:cubicBezTo>
                        <a:pt x="387992" y="1308354"/>
                        <a:pt x="437332" y="1339691"/>
                        <a:pt x="483718" y="1375220"/>
                      </a:cubicBezTo>
                      <a:cubicBezTo>
                        <a:pt x="434665" y="1414177"/>
                        <a:pt x="393231" y="1457039"/>
                        <a:pt x="344272" y="1495997"/>
                      </a:cubicBez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7" name="Freeform: Shape 591">
                  <a:extLst>
                    <a:ext uri="{FF2B5EF4-FFF2-40B4-BE49-F238E27FC236}">
                      <a16:creationId xmlns:a16="http://schemas.microsoft.com/office/drawing/2014/main" id="{3124C4A8-996B-4EF4-A1F4-3BA1885F7E2B}"/>
                    </a:ext>
                  </a:extLst>
                </p:cNvPr>
                <p:cNvSpPr/>
                <p:nvPr/>
              </p:nvSpPr>
              <p:spPr>
                <a:xfrm>
                  <a:off x="9226887" y="3247540"/>
                  <a:ext cx="162620" cy="70623"/>
                </a:xfrm>
                <a:custGeom>
                  <a:avLst/>
                  <a:gdLst>
                    <a:gd name="connsiteX0" fmla="*/ 10293 w 162620"/>
                    <a:gd name="connsiteY0" fmla="*/ 51337 h 70623"/>
                    <a:gd name="connsiteX1" fmla="*/ 152120 w 162620"/>
                    <a:gd name="connsiteY1" fmla="*/ 46289 h 70623"/>
                    <a:gd name="connsiteX2" fmla="*/ 127641 w 162620"/>
                    <a:gd name="connsiteY2" fmla="*/ 4379 h 70623"/>
                    <a:gd name="connsiteX3" fmla="*/ 31343 w 162620"/>
                    <a:gd name="connsiteY3" fmla="*/ 15428 h 70623"/>
                    <a:gd name="connsiteX4" fmla="*/ 10293 w 162620"/>
                    <a:gd name="connsiteY4" fmla="*/ 51337 h 70623"/>
                    <a:gd name="connsiteX5" fmla="*/ 10293 w 162620"/>
                    <a:gd name="connsiteY5" fmla="*/ 51337 h 70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2620" h="70623">
                      <a:moveTo>
                        <a:pt x="10293" y="51337"/>
                      </a:moveTo>
                      <a:cubicBezTo>
                        <a:pt x="54394" y="78293"/>
                        <a:pt x="110210" y="77340"/>
                        <a:pt x="152120" y="46289"/>
                      </a:cubicBezTo>
                      <a:cubicBezTo>
                        <a:pt x="176695" y="28096"/>
                        <a:pt x="153835" y="-13528"/>
                        <a:pt x="127641" y="4379"/>
                      </a:cubicBezTo>
                      <a:cubicBezTo>
                        <a:pt x="99447" y="23524"/>
                        <a:pt x="63157" y="29906"/>
                        <a:pt x="31343" y="15428"/>
                      </a:cubicBezTo>
                      <a:cubicBezTo>
                        <a:pt x="7340" y="4474"/>
                        <a:pt x="-13043" y="37050"/>
                        <a:pt x="10293" y="51337"/>
                      </a:cubicBezTo>
                      <a:lnTo>
                        <a:pt x="10293" y="51337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8" name="Freeform: Shape 592">
                  <a:extLst>
                    <a:ext uri="{FF2B5EF4-FFF2-40B4-BE49-F238E27FC236}">
                      <a16:creationId xmlns:a16="http://schemas.microsoft.com/office/drawing/2014/main" id="{6146BFA6-286D-4397-BFB5-E63DF1EE8B3A}"/>
                    </a:ext>
                  </a:extLst>
                </p:cNvPr>
                <p:cNvSpPr/>
                <p:nvPr/>
              </p:nvSpPr>
              <p:spPr>
                <a:xfrm>
                  <a:off x="9237555" y="3556030"/>
                  <a:ext cx="240295" cy="94718"/>
                </a:xfrm>
                <a:custGeom>
                  <a:avLst/>
                  <a:gdLst>
                    <a:gd name="connsiteX0" fmla="*/ 16961 w 240295"/>
                    <a:gd name="connsiteY0" fmla="*/ 88509 h 94718"/>
                    <a:gd name="connsiteX1" fmla="*/ 125736 w 240295"/>
                    <a:gd name="connsiteY1" fmla="*/ 80127 h 94718"/>
                    <a:gd name="connsiteX2" fmla="*/ 232321 w 240295"/>
                    <a:gd name="connsiteY2" fmla="*/ 34979 h 94718"/>
                    <a:gd name="connsiteX3" fmla="*/ 232321 w 240295"/>
                    <a:gd name="connsiteY3" fmla="*/ 6880 h 94718"/>
                    <a:gd name="connsiteX4" fmla="*/ 29915 w 240295"/>
                    <a:gd name="connsiteY4" fmla="*/ 41742 h 94718"/>
                    <a:gd name="connsiteX5" fmla="*/ 16961 w 240295"/>
                    <a:gd name="connsiteY5" fmla="*/ 88509 h 94718"/>
                    <a:gd name="connsiteX6" fmla="*/ 16961 w 240295"/>
                    <a:gd name="connsiteY6" fmla="*/ 88509 h 94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0295" h="94718">
                      <a:moveTo>
                        <a:pt x="16961" y="88509"/>
                      </a:moveTo>
                      <a:cubicBezTo>
                        <a:pt x="54108" y="100320"/>
                        <a:pt x="89922" y="94034"/>
                        <a:pt x="125736" y="80127"/>
                      </a:cubicBezTo>
                      <a:cubicBezTo>
                        <a:pt x="161264" y="66316"/>
                        <a:pt x="198603" y="52886"/>
                        <a:pt x="232321" y="34979"/>
                      </a:cubicBezTo>
                      <a:cubicBezTo>
                        <a:pt x="242227" y="29740"/>
                        <a:pt x="243656" y="11738"/>
                        <a:pt x="232321" y="6880"/>
                      </a:cubicBezTo>
                      <a:cubicBezTo>
                        <a:pt x="159836" y="-24172"/>
                        <a:pt x="102686" y="61077"/>
                        <a:pt x="29915" y="41742"/>
                      </a:cubicBezTo>
                      <a:cubicBezTo>
                        <a:pt x="-375" y="33740"/>
                        <a:pt x="-12662" y="79080"/>
                        <a:pt x="16961" y="88509"/>
                      </a:cubicBezTo>
                      <a:lnTo>
                        <a:pt x="16961" y="88509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9" name="Freeform: Shape 593">
                  <a:extLst>
                    <a:ext uri="{FF2B5EF4-FFF2-40B4-BE49-F238E27FC236}">
                      <a16:creationId xmlns:a16="http://schemas.microsoft.com/office/drawing/2014/main" id="{0EB3B0CF-C3B5-4BE7-8CCB-1C3EE3AB110E}"/>
                    </a:ext>
                  </a:extLst>
                </p:cNvPr>
                <p:cNvSpPr/>
                <p:nvPr/>
              </p:nvSpPr>
              <p:spPr>
                <a:xfrm>
                  <a:off x="9304274" y="2932908"/>
                  <a:ext cx="463560" cy="237024"/>
                </a:xfrm>
                <a:custGeom>
                  <a:avLst/>
                  <a:gdLst>
                    <a:gd name="connsiteX0" fmla="*/ 3486 w 463560"/>
                    <a:gd name="connsiteY0" fmla="*/ 37261 h 237024"/>
                    <a:gd name="connsiteX1" fmla="*/ 181889 w 463560"/>
                    <a:gd name="connsiteY1" fmla="*/ 153466 h 237024"/>
                    <a:gd name="connsiteX2" fmla="*/ 237801 w 463560"/>
                    <a:gd name="connsiteY2" fmla="*/ 163277 h 237024"/>
                    <a:gd name="connsiteX3" fmla="*/ 299428 w 463560"/>
                    <a:gd name="connsiteY3" fmla="*/ 188994 h 237024"/>
                    <a:gd name="connsiteX4" fmla="*/ 340004 w 463560"/>
                    <a:gd name="connsiteY4" fmla="*/ 207473 h 237024"/>
                    <a:gd name="connsiteX5" fmla="*/ 401822 w 463560"/>
                    <a:gd name="connsiteY5" fmla="*/ 222141 h 237024"/>
                    <a:gd name="connsiteX6" fmla="*/ 458019 w 463560"/>
                    <a:gd name="connsiteY6" fmla="*/ 189280 h 237024"/>
                    <a:gd name="connsiteX7" fmla="*/ 392011 w 463560"/>
                    <a:gd name="connsiteY7" fmla="*/ 148608 h 237024"/>
                    <a:gd name="connsiteX8" fmla="*/ 332765 w 463560"/>
                    <a:gd name="connsiteY8" fmla="*/ 132987 h 237024"/>
                    <a:gd name="connsiteX9" fmla="*/ 292284 w 463560"/>
                    <a:gd name="connsiteY9" fmla="*/ 107651 h 237024"/>
                    <a:gd name="connsiteX10" fmla="*/ 168173 w 463560"/>
                    <a:gd name="connsiteY10" fmla="*/ 82505 h 237024"/>
                    <a:gd name="connsiteX11" fmla="*/ 47301 w 463560"/>
                    <a:gd name="connsiteY11" fmla="*/ 11639 h 237024"/>
                    <a:gd name="connsiteX12" fmla="*/ 3486 w 463560"/>
                    <a:gd name="connsiteY12" fmla="*/ 37261 h 237024"/>
                    <a:gd name="connsiteX13" fmla="*/ 3486 w 463560"/>
                    <a:gd name="connsiteY13" fmla="*/ 37261 h 237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63560" h="237024">
                      <a:moveTo>
                        <a:pt x="3486" y="37261"/>
                      </a:moveTo>
                      <a:cubicBezTo>
                        <a:pt x="38157" y="101936"/>
                        <a:pt x="113405" y="136416"/>
                        <a:pt x="181889" y="153466"/>
                      </a:cubicBezTo>
                      <a:cubicBezTo>
                        <a:pt x="200368" y="158038"/>
                        <a:pt x="219037" y="160705"/>
                        <a:pt x="237801" y="163277"/>
                      </a:cubicBezTo>
                      <a:cubicBezTo>
                        <a:pt x="264566" y="166896"/>
                        <a:pt x="277711" y="174421"/>
                        <a:pt x="299428" y="188994"/>
                      </a:cubicBezTo>
                      <a:cubicBezTo>
                        <a:pt x="312572" y="197853"/>
                        <a:pt x="324383" y="203949"/>
                        <a:pt x="340004" y="207473"/>
                      </a:cubicBezTo>
                      <a:cubicBezTo>
                        <a:pt x="356768" y="211283"/>
                        <a:pt x="391249" y="206235"/>
                        <a:pt x="401822" y="222141"/>
                      </a:cubicBezTo>
                      <a:cubicBezTo>
                        <a:pt x="424872" y="257003"/>
                        <a:pt x="481355" y="224237"/>
                        <a:pt x="458019" y="189280"/>
                      </a:cubicBezTo>
                      <a:cubicBezTo>
                        <a:pt x="441827" y="164991"/>
                        <a:pt x="420776" y="153276"/>
                        <a:pt x="392011" y="148608"/>
                      </a:cubicBezTo>
                      <a:cubicBezTo>
                        <a:pt x="370103" y="145084"/>
                        <a:pt x="351815" y="146513"/>
                        <a:pt x="332765" y="132987"/>
                      </a:cubicBezTo>
                      <a:cubicBezTo>
                        <a:pt x="318954" y="123177"/>
                        <a:pt x="308858" y="113461"/>
                        <a:pt x="292284" y="107651"/>
                      </a:cubicBezTo>
                      <a:cubicBezTo>
                        <a:pt x="252946" y="93744"/>
                        <a:pt x="208559" y="95078"/>
                        <a:pt x="168173" y="82505"/>
                      </a:cubicBezTo>
                      <a:cubicBezTo>
                        <a:pt x="125978" y="69360"/>
                        <a:pt x="73781" y="49167"/>
                        <a:pt x="47301" y="11639"/>
                      </a:cubicBezTo>
                      <a:cubicBezTo>
                        <a:pt x="28727" y="-14745"/>
                        <a:pt x="-12135" y="8019"/>
                        <a:pt x="3486" y="37261"/>
                      </a:cubicBezTo>
                      <a:lnTo>
                        <a:pt x="3486" y="37261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341" name="Freeform: Shape 575">
                <a:extLst>
                  <a:ext uri="{FF2B5EF4-FFF2-40B4-BE49-F238E27FC236}">
                    <a16:creationId xmlns:a16="http://schemas.microsoft.com/office/drawing/2014/main" id="{6BE321CF-FC5B-4D9E-91BF-9732E066AAEE}"/>
                  </a:ext>
                </a:extLst>
              </p:cNvPr>
              <p:cNvSpPr/>
              <p:nvPr/>
            </p:nvSpPr>
            <p:spPr>
              <a:xfrm>
                <a:off x="9256412" y="3142184"/>
                <a:ext cx="507440" cy="831134"/>
              </a:xfrm>
              <a:custGeom>
                <a:avLst/>
                <a:gdLst>
                  <a:gd name="connsiteX0" fmla="*/ 495975 w 507440"/>
                  <a:gd name="connsiteY0" fmla="*/ 2960 h 831134"/>
                  <a:gd name="connsiteX1" fmla="*/ 298617 w 507440"/>
                  <a:gd name="connsiteY1" fmla="*/ 338716 h 831134"/>
                  <a:gd name="connsiteX2" fmla="*/ 151932 w 507440"/>
                  <a:gd name="connsiteY2" fmla="*/ 473209 h 831134"/>
                  <a:gd name="connsiteX3" fmla="*/ 34489 w 507440"/>
                  <a:gd name="connsiteY3" fmla="*/ 623323 h 831134"/>
                  <a:gd name="connsiteX4" fmla="*/ 4675 w 507440"/>
                  <a:gd name="connsiteY4" fmla="*/ 723241 h 831134"/>
                  <a:gd name="connsiteX5" fmla="*/ 1342 w 507440"/>
                  <a:gd name="connsiteY5" fmla="*/ 775247 h 831134"/>
                  <a:gd name="connsiteX6" fmla="*/ 389 w 507440"/>
                  <a:gd name="connsiteY6" fmla="*/ 829921 h 831134"/>
                  <a:gd name="connsiteX7" fmla="*/ 2866 w 507440"/>
                  <a:gd name="connsiteY7" fmla="*/ 829921 h 831134"/>
                  <a:gd name="connsiteX8" fmla="*/ 4771 w 507440"/>
                  <a:gd name="connsiteY8" fmla="*/ 783058 h 831134"/>
                  <a:gd name="connsiteX9" fmla="*/ 16201 w 507440"/>
                  <a:gd name="connsiteY9" fmla="*/ 734480 h 831134"/>
                  <a:gd name="connsiteX10" fmla="*/ 50014 w 507440"/>
                  <a:gd name="connsiteY10" fmla="*/ 645802 h 831134"/>
                  <a:gd name="connsiteX11" fmla="*/ 166410 w 507440"/>
                  <a:gd name="connsiteY11" fmla="*/ 493498 h 831134"/>
                  <a:gd name="connsiteX12" fmla="*/ 311285 w 507440"/>
                  <a:gd name="connsiteY12" fmla="*/ 362529 h 831134"/>
                  <a:gd name="connsiteX13" fmla="*/ 419299 w 507440"/>
                  <a:gd name="connsiteY13" fmla="*/ 204985 h 831134"/>
                  <a:gd name="connsiteX14" fmla="*/ 507119 w 507440"/>
                  <a:gd name="connsiteY14" fmla="*/ 7627 h 831134"/>
                  <a:gd name="connsiteX15" fmla="*/ 495975 w 507440"/>
                  <a:gd name="connsiteY15" fmla="*/ 2960 h 831134"/>
                  <a:gd name="connsiteX16" fmla="*/ 495975 w 507440"/>
                  <a:gd name="connsiteY16" fmla="*/ 2960 h 83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7440" h="831134">
                    <a:moveTo>
                      <a:pt x="495975" y="2960"/>
                    </a:moveTo>
                    <a:cubicBezTo>
                      <a:pt x="441873" y="121451"/>
                      <a:pt x="385294" y="240133"/>
                      <a:pt x="298617" y="338716"/>
                    </a:cubicBezTo>
                    <a:cubicBezTo>
                      <a:pt x="254516" y="388913"/>
                      <a:pt x="201652" y="429109"/>
                      <a:pt x="151932" y="473209"/>
                    </a:cubicBezTo>
                    <a:cubicBezTo>
                      <a:pt x="103640" y="516072"/>
                      <a:pt x="62302" y="564649"/>
                      <a:pt x="34489" y="623323"/>
                    </a:cubicBezTo>
                    <a:cubicBezTo>
                      <a:pt x="19439" y="655137"/>
                      <a:pt x="10105" y="688570"/>
                      <a:pt x="4675" y="723241"/>
                    </a:cubicBezTo>
                    <a:cubicBezTo>
                      <a:pt x="1913" y="740671"/>
                      <a:pt x="2389" y="757721"/>
                      <a:pt x="1342" y="775247"/>
                    </a:cubicBezTo>
                    <a:cubicBezTo>
                      <a:pt x="199" y="793535"/>
                      <a:pt x="-468" y="811633"/>
                      <a:pt x="389" y="829921"/>
                    </a:cubicBezTo>
                    <a:cubicBezTo>
                      <a:pt x="484" y="831540"/>
                      <a:pt x="2866" y="831540"/>
                      <a:pt x="2866" y="829921"/>
                    </a:cubicBezTo>
                    <a:cubicBezTo>
                      <a:pt x="2675" y="814300"/>
                      <a:pt x="3247" y="798583"/>
                      <a:pt x="4771" y="783058"/>
                    </a:cubicBezTo>
                    <a:cubicBezTo>
                      <a:pt x="6390" y="766389"/>
                      <a:pt x="11819" y="750577"/>
                      <a:pt x="16201" y="734480"/>
                    </a:cubicBezTo>
                    <a:cubicBezTo>
                      <a:pt x="24583" y="703810"/>
                      <a:pt x="36679" y="674663"/>
                      <a:pt x="50014" y="645802"/>
                    </a:cubicBezTo>
                    <a:cubicBezTo>
                      <a:pt x="77446" y="586462"/>
                      <a:pt x="117928" y="536836"/>
                      <a:pt x="166410" y="493498"/>
                    </a:cubicBezTo>
                    <a:cubicBezTo>
                      <a:pt x="215083" y="450064"/>
                      <a:pt x="267661" y="411297"/>
                      <a:pt x="311285" y="362529"/>
                    </a:cubicBezTo>
                    <a:cubicBezTo>
                      <a:pt x="353957" y="314904"/>
                      <a:pt x="388724" y="260897"/>
                      <a:pt x="419299" y="204985"/>
                    </a:cubicBezTo>
                    <a:cubicBezTo>
                      <a:pt x="453970" y="141644"/>
                      <a:pt x="481783" y="75064"/>
                      <a:pt x="507119" y="7627"/>
                    </a:cubicBezTo>
                    <a:cubicBezTo>
                      <a:pt x="509405" y="1246"/>
                      <a:pt x="498832" y="-3231"/>
                      <a:pt x="495975" y="2960"/>
                    </a:cubicBezTo>
                    <a:lnTo>
                      <a:pt x="495975" y="2960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2" name="Freeform: Shape 576">
                <a:extLst>
                  <a:ext uri="{FF2B5EF4-FFF2-40B4-BE49-F238E27FC236}">
                    <a16:creationId xmlns:a16="http://schemas.microsoft.com/office/drawing/2014/main" id="{EBE1E80F-C292-4498-BEA7-BEBFD975A274}"/>
                  </a:ext>
                </a:extLst>
              </p:cNvPr>
              <p:cNvSpPr/>
              <p:nvPr/>
            </p:nvSpPr>
            <p:spPr>
              <a:xfrm>
                <a:off x="9421830" y="2823942"/>
                <a:ext cx="324309" cy="357902"/>
              </a:xfrm>
              <a:custGeom>
                <a:avLst/>
                <a:gdLst>
                  <a:gd name="connsiteX0" fmla="*/ 611 w 324309"/>
                  <a:gd name="connsiteY0" fmla="*/ 7258 h 357902"/>
                  <a:gd name="connsiteX1" fmla="*/ 140533 w 324309"/>
                  <a:gd name="connsiteY1" fmla="*/ 222618 h 357902"/>
                  <a:gd name="connsiteX2" fmla="*/ 219210 w 324309"/>
                  <a:gd name="connsiteY2" fmla="*/ 310438 h 357902"/>
                  <a:gd name="connsiteX3" fmla="*/ 314460 w 324309"/>
                  <a:gd name="connsiteY3" fmla="*/ 357873 h 357902"/>
                  <a:gd name="connsiteX4" fmla="*/ 317127 w 324309"/>
                  <a:gd name="connsiteY4" fmla="*/ 337966 h 357902"/>
                  <a:gd name="connsiteX5" fmla="*/ 227020 w 324309"/>
                  <a:gd name="connsiteY5" fmla="*/ 286626 h 357902"/>
                  <a:gd name="connsiteX6" fmla="*/ 152440 w 324309"/>
                  <a:gd name="connsiteY6" fmla="*/ 201472 h 357902"/>
                  <a:gd name="connsiteX7" fmla="*/ 8993 w 324309"/>
                  <a:gd name="connsiteY7" fmla="*/ 2305 h 357902"/>
                  <a:gd name="connsiteX8" fmla="*/ 611 w 324309"/>
                  <a:gd name="connsiteY8" fmla="*/ 7258 h 357902"/>
                  <a:gd name="connsiteX9" fmla="*/ 611 w 324309"/>
                  <a:gd name="connsiteY9" fmla="*/ 7258 h 35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4309" h="357902">
                    <a:moveTo>
                      <a:pt x="611" y="7258"/>
                    </a:moveTo>
                    <a:cubicBezTo>
                      <a:pt x="40045" y="83743"/>
                      <a:pt x="87193" y="155086"/>
                      <a:pt x="140533" y="222618"/>
                    </a:cubicBezTo>
                    <a:cubicBezTo>
                      <a:pt x="164822" y="253288"/>
                      <a:pt x="189873" y="284435"/>
                      <a:pt x="219210" y="310438"/>
                    </a:cubicBezTo>
                    <a:cubicBezTo>
                      <a:pt x="245785" y="333965"/>
                      <a:pt x="278074" y="355301"/>
                      <a:pt x="314460" y="357873"/>
                    </a:cubicBezTo>
                    <a:cubicBezTo>
                      <a:pt x="326080" y="358730"/>
                      <a:pt x="327985" y="341014"/>
                      <a:pt x="317127" y="337966"/>
                    </a:cubicBezTo>
                    <a:cubicBezTo>
                      <a:pt x="282170" y="328250"/>
                      <a:pt x="253405" y="311677"/>
                      <a:pt x="227020" y="286626"/>
                    </a:cubicBezTo>
                    <a:cubicBezTo>
                      <a:pt x="199684" y="260718"/>
                      <a:pt x="176062" y="230809"/>
                      <a:pt x="152440" y="201472"/>
                    </a:cubicBezTo>
                    <a:cubicBezTo>
                      <a:pt x="101195" y="137750"/>
                      <a:pt x="53761" y="70694"/>
                      <a:pt x="8993" y="2305"/>
                    </a:cubicBezTo>
                    <a:cubicBezTo>
                      <a:pt x="5659" y="-2934"/>
                      <a:pt x="-2246" y="1638"/>
                      <a:pt x="611" y="7258"/>
                    </a:cubicBezTo>
                    <a:lnTo>
                      <a:pt x="611" y="725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3" name="Freeform: Shape 577">
                <a:extLst>
                  <a:ext uri="{FF2B5EF4-FFF2-40B4-BE49-F238E27FC236}">
                    <a16:creationId xmlns:a16="http://schemas.microsoft.com/office/drawing/2014/main" id="{8A772592-4C88-4695-82B6-CC5C5B96D285}"/>
                  </a:ext>
                </a:extLst>
              </p:cNvPr>
              <p:cNvSpPr/>
              <p:nvPr/>
            </p:nvSpPr>
            <p:spPr>
              <a:xfrm>
                <a:off x="9313993" y="2958419"/>
                <a:ext cx="298850" cy="155593"/>
              </a:xfrm>
              <a:custGeom>
                <a:avLst/>
                <a:gdLst>
                  <a:gd name="connsiteX0" fmla="*/ 1101 w 298850"/>
                  <a:gd name="connsiteY0" fmla="*/ 4321 h 155593"/>
                  <a:gd name="connsiteX1" fmla="*/ 108162 w 298850"/>
                  <a:gd name="connsiteY1" fmla="*/ 130241 h 155593"/>
                  <a:gd name="connsiteX2" fmla="*/ 195697 w 298850"/>
                  <a:gd name="connsiteY2" fmla="*/ 155387 h 155593"/>
                  <a:gd name="connsiteX3" fmla="*/ 251228 w 298850"/>
                  <a:gd name="connsiteY3" fmla="*/ 152339 h 155593"/>
                  <a:gd name="connsiteX4" fmla="*/ 297710 w 298850"/>
                  <a:gd name="connsiteY4" fmla="*/ 138719 h 155593"/>
                  <a:gd name="connsiteX5" fmla="*/ 296948 w 298850"/>
                  <a:gd name="connsiteY5" fmla="*/ 132432 h 155593"/>
                  <a:gd name="connsiteX6" fmla="*/ 251228 w 298850"/>
                  <a:gd name="connsiteY6" fmla="*/ 132718 h 155593"/>
                  <a:gd name="connsiteX7" fmla="*/ 197983 w 298850"/>
                  <a:gd name="connsiteY7" fmla="*/ 135480 h 155593"/>
                  <a:gd name="connsiteX8" fmla="*/ 109686 w 298850"/>
                  <a:gd name="connsiteY8" fmla="*/ 108334 h 155593"/>
                  <a:gd name="connsiteX9" fmla="*/ 3483 w 298850"/>
                  <a:gd name="connsiteY9" fmla="*/ 320 h 155593"/>
                  <a:gd name="connsiteX10" fmla="*/ 1101 w 298850"/>
                  <a:gd name="connsiteY10" fmla="*/ 4321 h 155593"/>
                  <a:gd name="connsiteX11" fmla="*/ 1101 w 298850"/>
                  <a:gd name="connsiteY11" fmla="*/ 4321 h 155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8850" h="155593">
                    <a:moveTo>
                      <a:pt x="1101" y="4321"/>
                    </a:moveTo>
                    <a:cubicBezTo>
                      <a:pt x="47298" y="36610"/>
                      <a:pt x="59680" y="99475"/>
                      <a:pt x="108162" y="130241"/>
                    </a:cubicBezTo>
                    <a:cubicBezTo>
                      <a:pt x="134070" y="146624"/>
                      <a:pt x="165312" y="154054"/>
                      <a:pt x="195697" y="155387"/>
                    </a:cubicBezTo>
                    <a:cubicBezTo>
                      <a:pt x="214271" y="156149"/>
                      <a:pt x="232845" y="154721"/>
                      <a:pt x="251228" y="152339"/>
                    </a:cubicBezTo>
                    <a:cubicBezTo>
                      <a:pt x="267420" y="150244"/>
                      <a:pt x="285327" y="150244"/>
                      <a:pt x="297710" y="138719"/>
                    </a:cubicBezTo>
                    <a:cubicBezTo>
                      <a:pt x="299424" y="137099"/>
                      <a:pt x="299234" y="133480"/>
                      <a:pt x="296948" y="132432"/>
                    </a:cubicBezTo>
                    <a:cubicBezTo>
                      <a:pt x="282089" y="125860"/>
                      <a:pt x="266944" y="130813"/>
                      <a:pt x="251228" y="132718"/>
                    </a:cubicBezTo>
                    <a:cubicBezTo>
                      <a:pt x="233607" y="134813"/>
                      <a:pt x="215795" y="136147"/>
                      <a:pt x="197983" y="135480"/>
                    </a:cubicBezTo>
                    <a:cubicBezTo>
                      <a:pt x="166836" y="134337"/>
                      <a:pt x="135118" y="127098"/>
                      <a:pt x="109686" y="108334"/>
                    </a:cubicBezTo>
                    <a:cubicBezTo>
                      <a:pt x="68157" y="77663"/>
                      <a:pt x="51584" y="23466"/>
                      <a:pt x="3483" y="320"/>
                    </a:cubicBezTo>
                    <a:cubicBezTo>
                      <a:pt x="720" y="-1108"/>
                      <a:pt x="-1375" y="2606"/>
                      <a:pt x="1101" y="4321"/>
                    </a:cubicBezTo>
                    <a:lnTo>
                      <a:pt x="1101" y="4321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4" name="Freeform: Shape 578">
                <a:extLst>
                  <a:ext uri="{FF2B5EF4-FFF2-40B4-BE49-F238E27FC236}">
                    <a16:creationId xmlns:a16="http://schemas.microsoft.com/office/drawing/2014/main" id="{B042B0A0-30CA-4BD2-B9BA-BEA579D37D15}"/>
                  </a:ext>
                </a:extLst>
              </p:cNvPr>
              <p:cNvSpPr/>
              <p:nvPr/>
            </p:nvSpPr>
            <p:spPr>
              <a:xfrm>
                <a:off x="9393295" y="3098812"/>
                <a:ext cx="109906" cy="528442"/>
              </a:xfrm>
              <a:custGeom>
                <a:avLst/>
                <a:gdLst>
                  <a:gd name="connsiteX0" fmla="*/ 95345 w 109906"/>
                  <a:gd name="connsiteY0" fmla="*/ 4041 h 528442"/>
                  <a:gd name="connsiteX1" fmla="*/ 20765 w 109906"/>
                  <a:gd name="connsiteY1" fmla="*/ 115864 h 528442"/>
                  <a:gd name="connsiteX2" fmla="*/ 1143 w 109906"/>
                  <a:gd name="connsiteY2" fmla="*/ 167204 h 528442"/>
                  <a:gd name="connsiteX3" fmla="*/ 0 w 109906"/>
                  <a:gd name="connsiteY3" fmla="*/ 236927 h 528442"/>
                  <a:gd name="connsiteX4" fmla="*/ 21050 w 109906"/>
                  <a:gd name="connsiteY4" fmla="*/ 522106 h 528442"/>
                  <a:gd name="connsiteX5" fmla="*/ 38481 w 109906"/>
                  <a:gd name="connsiteY5" fmla="*/ 519724 h 528442"/>
                  <a:gd name="connsiteX6" fmla="*/ 19717 w 109906"/>
                  <a:gd name="connsiteY6" fmla="*/ 243880 h 528442"/>
                  <a:gd name="connsiteX7" fmla="*/ 20098 w 109906"/>
                  <a:gd name="connsiteY7" fmla="*/ 176443 h 528442"/>
                  <a:gd name="connsiteX8" fmla="*/ 24955 w 109906"/>
                  <a:gd name="connsiteY8" fmla="*/ 141963 h 528442"/>
                  <a:gd name="connsiteX9" fmla="*/ 41624 w 109906"/>
                  <a:gd name="connsiteY9" fmla="*/ 119389 h 528442"/>
                  <a:gd name="connsiteX10" fmla="*/ 108966 w 109906"/>
                  <a:gd name="connsiteY10" fmla="*/ 11947 h 528442"/>
                  <a:gd name="connsiteX11" fmla="*/ 95345 w 109906"/>
                  <a:gd name="connsiteY11" fmla="*/ 4041 h 528442"/>
                  <a:gd name="connsiteX12" fmla="*/ 95345 w 109906"/>
                  <a:gd name="connsiteY12" fmla="*/ 4041 h 52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9906" h="528442">
                    <a:moveTo>
                      <a:pt x="95345" y="4041"/>
                    </a:moveTo>
                    <a:cubicBezTo>
                      <a:pt x="74390" y="43855"/>
                      <a:pt x="49149" y="80908"/>
                      <a:pt x="20765" y="115864"/>
                    </a:cubicBezTo>
                    <a:cubicBezTo>
                      <a:pt x="7715" y="131962"/>
                      <a:pt x="2000" y="146344"/>
                      <a:pt x="1143" y="167204"/>
                    </a:cubicBezTo>
                    <a:cubicBezTo>
                      <a:pt x="191" y="190445"/>
                      <a:pt x="0" y="213686"/>
                      <a:pt x="0" y="236927"/>
                    </a:cubicBezTo>
                    <a:cubicBezTo>
                      <a:pt x="0" y="332082"/>
                      <a:pt x="5810" y="428189"/>
                      <a:pt x="21050" y="522106"/>
                    </a:cubicBezTo>
                    <a:cubicBezTo>
                      <a:pt x="22669" y="531916"/>
                      <a:pt x="39624" y="529726"/>
                      <a:pt x="38481" y="519724"/>
                    </a:cubicBezTo>
                    <a:cubicBezTo>
                      <a:pt x="28480" y="427903"/>
                      <a:pt x="20669" y="336273"/>
                      <a:pt x="19717" y="243880"/>
                    </a:cubicBezTo>
                    <a:cubicBezTo>
                      <a:pt x="19431" y="221401"/>
                      <a:pt x="19621" y="198922"/>
                      <a:pt x="20098" y="176443"/>
                    </a:cubicBezTo>
                    <a:cubicBezTo>
                      <a:pt x="20383" y="164918"/>
                      <a:pt x="19526" y="152536"/>
                      <a:pt x="24955" y="141963"/>
                    </a:cubicBezTo>
                    <a:cubicBezTo>
                      <a:pt x="29242" y="133676"/>
                      <a:pt x="35909" y="126723"/>
                      <a:pt x="41624" y="119389"/>
                    </a:cubicBezTo>
                    <a:cubicBezTo>
                      <a:pt x="67913" y="85956"/>
                      <a:pt x="90297" y="50142"/>
                      <a:pt x="108966" y="11947"/>
                    </a:cubicBezTo>
                    <a:cubicBezTo>
                      <a:pt x="113538" y="2898"/>
                      <a:pt x="100203" y="-5103"/>
                      <a:pt x="95345" y="4041"/>
                    </a:cubicBezTo>
                    <a:lnTo>
                      <a:pt x="95345" y="4041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5" name="Freeform: Shape 579">
                <a:extLst>
                  <a:ext uri="{FF2B5EF4-FFF2-40B4-BE49-F238E27FC236}">
                    <a16:creationId xmlns:a16="http://schemas.microsoft.com/office/drawing/2014/main" id="{5813DC10-6A31-4361-A76B-5795F4884D7F}"/>
                  </a:ext>
                </a:extLst>
              </p:cNvPr>
              <p:cNvSpPr/>
              <p:nvPr/>
            </p:nvSpPr>
            <p:spPr>
              <a:xfrm>
                <a:off x="9640619" y="3134963"/>
                <a:ext cx="36020" cy="104349"/>
              </a:xfrm>
              <a:custGeom>
                <a:avLst/>
                <a:gdLst>
                  <a:gd name="connsiteX0" fmla="*/ 22519 w 36020"/>
                  <a:gd name="connsiteY0" fmla="*/ 6180 h 104349"/>
                  <a:gd name="connsiteX1" fmla="*/ 17661 w 36020"/>
                  <a:gd name="connsiteY1" fmla="*/ 51519 h 104349"/>
                  <a:gd name="connsiteX2" fmla="*/ 10517 w 36020"/>
                  <a:gd name="connsiteY2" fmla="*/ 72760 h 104349"/>
                  <a:gd name="connsiteX3" fmla="*/ 421 w 36020"/>
                  <a:gd name="connsiteY3" fmla="*/ 94191 h 104349"/>
                  <a:gd name="connsiteX4" fmla="*/ 5088 w 36020"/>
                  <a:gd name="connsiteY4" fmla="*/ 103716 h 104349"/>
                  <a:gd name="connsiteX5" fmla="*/ 15089 w 36020"/>
                  <a:gd name="connsiteY5" fmla="*/ 100382 h 104349"/>
                  <a:gd name="connsiteX6" fmla="*/ 25853 w 36020"/>
                  <a:gd name="connsiteY6" fmla="*/ 78094 h 104349"/>
                  <a:gd name="connsiteX7" fmla="*/ 32520 w 36020"/>
                  <a:gd name="connsiteY7" fmla="*/ 54757 h 104349"/>
                  <a:gd name="connsiteX8" fmla="*/ 35378 w 36020"/>
                  <a:gd name="connsiteY8" fmla="*/ 6180 h 104349"/>
                  <a:gd name="connsiteX9" fmla="*/ 22519 w 36020"/>
                  <a:gd name="connsiteY9" fmla="*/ 6180 h 104349"/>
                  <a:gd name="connsiteX10" fmla="*/ 22519 w 36020"/>
                  <a:gd name="connsiteY10" fmla="*/ 6180 h 10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20" h="104349">
                    <a:moveTo>
                      <a:pt x="22519" y="6180"/>
                    </a:moveTo>
                    <a:cubicBezTo>
                      <a:pt x="23090" y="21515"/>
                      <a:pt x="21566" y="36660"/>
                      <a:pt x="17661" y="51519"/>
                    </a:cubicBezTo>
                    <a:cubicBezTo>
                      <a:pt x="15756" y="58758"/>
                      <a:pt x="13375" y="65902"/>
                      <a:pt x="10517" y="72760"/>
                    </a:cubicBezTo>
                    <a:cubicBezTo>
                      <a:pt x="7469" y="79999"/>
                      <a:pt x="3374" y="86857"/>
                      <a:pt x="421" y="94191"/>
                    </a:cubicBezTo>
                    <a:cubicBezTo>
                      <a:pt x="-1103" y="97810"/>
                      <a:pt x="1754" y="102382"/>
                      <a:pt x="5088" y="103716"/>
                    </a:cubicBezTo>
                    <a:cubicBezTo>
                      <a:pt x="9089" y="105335"/>
                      <a:pt x="12708" y="103716"/>
                      <a:pt x="15089" y="100382"/>
                    </a:cubicBezTo>
                    <a:cubicBezTo>
                      <a:pt x="19947" y="93905"/>
                      <a:pt x="23090" y="85714"/>
                      <a:pt x="25853" y="78094"/>
                    </a:cubicBezTo>
                    <a:cubicBezTo>
                      <a:pt x="28615" y="70474"/>
                      <a:pt x="30901" y="62758"/>
                      <a:pt x="32520" y="54757"/>
                    </a:cubicBezTo>
                    <a:cubicBezTo>
                      <a:pt x="35854" y="38755"/>
                      <a:pt x="36806" y="22372"/>
                      <a:pt x="35378" y="6180"/>
                    </a:cubicBezTo>
                    <a:cubicBezTo>
                      <a:pt x="34616" y="-1916"/>
                      <a:pt x="22138" y="-2202"/>
                      <a:pt x="22519" y="6180"/>
                    </a:cubicBezTo>
                    <a:lnTo>
                      <a:pt x="22519" y="6180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6" name="Freeform: Shape 580">
                <a:extLst>
                  <a:ext uri="{FF2B5EF4-FFF2-40B4-BE49-F238E27FC236}">
                    <a16:creationId xmlns:a16="http://schemas.microsoft.com/office/drawing/2014/main" id="{02D3774F-D9BC-4243-B22E-960E00EE211F}"/>
                  </a:ext>
                </a:extLst>
              </p:cNvPr>
              <p:cNvSpPr/>
              <p:nvPr/>
            </p:nvSpPr>
            <p:spPr>
              <a:xfrm>
                <a:off x="9452897" y="3224773"/>
                <a:ext cx="260467" cy="49909"/>
              </a:xfrm>
              <a:custGeom>
                <a:avLst/>
                <a:gdLst>
                  <a:gd name="connsiteX0" fmla="*/ 5263 w 260467"/>
                  <a:gd name="connsiteY0" fmla="*/ 45529 h 49909"/>
                  <a:gd name="connsiteX1" fmla="*/ 135184 w 260467"/>
                  <a:gd name="connsiteY1" fmla="*/ 32861 h 49909"/>
                  <a:gd name="connsiteX2" fmla="*/ 197858 w 260467"/>
                  <a:gd name="connsiteY2" fmla="*/ 19812 h 49909"/>
                  <a:gd name="connsiteX3" fmla="*/ 224147 w 260467"/>
                  <a:gd name="connsiteY3" fmla="*/ 25431 h 49909"/>
                  <a:gd name="connsiteX4" fmla="*/ 242435 w 260467"/>
                  <a:gd name="connsiteY4" fmla="*/ 45529 h 49909"/>
                  <a:gd name="connsiteX5" fmla="*/ 260437 w 260467"/>
                  <a:gd name="connsiteY5" fmla="*/ 40671 h 49909"/>
                  <a:gd name="connsiteX6" fmla="*/ 225862 w 260467"/>
                  <a:gd name="connsiteY6" fmla="*/ 3905 h 49909"/>
                  <a:gd name="connsiteX7" fmla="*/ 160711 w 260467"/>
                  <a:gd name="connsiteY7" fmla="*/ 6858 h 49909"/>
                  <a:gd name="connsiteX8" fmla="*/ 5167 w 260467"/>
                  <a:gd name="connsiteY8" fmla="*/ 34766 h 49909"/>
                  <a:gd name="connsiteX9" fmla="*/ 5263 w 260467"/>
                  <a:gd name="connsiteY9" fmla="*/ 45529 h 49909"/>
                  <a:gd name="connsiteX10" fmla="*/ 5263 w 260467"/>
                  <a:gd name="connsiteY10" fmla="*/ 45529 h 4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0467" h="49909">
                    <a:moveTo>
                      <a:pt x="5263" y="45529"/>
                    </a:moveTo>
                    <a:cubicBezTo>
                      <a:pt x="49363" y="45624"/>
                      <a:pt x="92131" y="42862"/>
                      <a:pt x="135184" y="32861"/>
                    </a:cubicBezTo>
                    <a:cubicBezTo>
                      <a:pt x="155758" y="28098"/>
                      <a:pt x="176617" y="20193"/>
                      <a:pt x="197858" y="19812"/>
                    </a:cubicBezTo>
                    <a:cubicBezTo>
                      <a:pt x="207002" y="19621"/>
                      <a:pt x="216051" y="21145"/>
                      <a:pt x="224147" y="25431"/>
                    </a:cubicBezTo>
                    <a:cubicBezTo>
                      <a:pt x="233291" y="30289"/>
                      <a:pt x="236815" y="37338"/>
                      <a:pt x="242435" y="45529"/>
                    </a:cubicBezTo>
                    <a:cubicBezTo>
                      <a:pt x="247388" y="52768"/>
                      <a:pt x="261199" y="50958"/>
                      <a:pt x="260437" y="40671"/>
                    </a:cubicBezTo>
                    <a:cubicBezTo>
                      <a:pt x="259104" y="22383"/>
                      <a:pt x="241959" y="9525"/>
                      <a:pt x="225862" y="3905"/>
                    </a:cubicBezTo>
                    <a:cubicBezTo>
                      <a:pt x="204621" y="-3620"/>
                      <a:pt x="181761" y="1047"/>
                      <a:pt x="160711" y="6858"/>
                    </a:cubicBezTo>
                    <a:cubicBezTo>
                      <a:pt x="110133" y="20859"/>
                      <a:pt x="57650" y="32099"/>
                      <a:pt x="5167" y="34766"/>
                    </a:cubicBezTo>
                    <a:cubicBezTo>
                      <a:pt x="-1691" y="35052"/>
                      <a:pt x="-1786" y="45529"/>
                      <a:pt x="5263" y="45529"/>
                    </a:cubicBezTo>
                    <a:lnTo>
                      <a:pt x="5263" y="45529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7" name="Freeform: Shape 581">
                <a:extLst>
                  <a:ext uri="{FF2B5EF4-FFF2-40B4-BE49-F238E27FC236}">
                    <a16:creationId xmlns:a16="http://schemas.microsoft.com/office/drawing/2014/main" id="{505B8961-6FF0-4E30-9060-1322A375016D}"/>
                  </a:ext>
                </a:extLst>
              </p:cNvPr>
              <p:cNvSpPr/>
              <p:nvPr/>
            </p:nvSpPr>
            <p:spPr>
              <a:xfrm>
                <a:off x="9230295" y="3258625"/>
                <a:ext cx="175194" cy="46173"/>
              </a:xfrm>
              <a:custGeom>
                <a:avLst/>
                <a:gdLst>
                  <a:gd name="connsiteX0" fmla="*/ 166238 w 175194"/>
                  <a:gd name="connsiteY0" fmla="*/ 1009 h 46173"/>
                  <a:gd name="connsiteX1" fmla="*/ 86609 w 175194"/>
                  <a:gd name="connsiteY1" fmla="*/ 28251 h 46173"/>
                  <a:gd name="connsiteX2" fmla="*/ 4122 w 175194"/>
                  <a:gd name="connsiteY2" fmla="*/ 23679 h 46173"/>
                  <a:gd name="connsiteX3" fmla="*/ 1931 w 175194"/>
                  <a:gd name="connsiteY3" fmla="*/ 31584 h 46173"/>
                  <a:gd name="connsiteX4" fmla="*/ 42794 w 175194"/>
                  <a:gd name="connsiteY4" fmla="*/ 45205 h 46173"/>
                  <a:gd name="connsiteX5" fmla="*/ 88895 w 175194"/>
                  <a:gd name="connsiteY5" fmla="*/ 44253 h 46173"/>
                  <a:gd name="connsiteX6" fmla="*/ 172334 w 175194"/>
                  <a:gd name="connsiteY6" fmla="*/ 11677 h 46173"/>
                  <a:gd name="connsiteX7" fmla="*/ 166238 w 175194"/>
                  <a:gd name="connsiteY7" fmla="*/ 1009 h 46173"/>
                  <a:gd name="connsiteX8" fmla="*/ 166238 w 175194"/>
                  <a:gd name="connsiteY8" fmla="*/ 1009 h 46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194" h="46173">
                    <a:moveTo>
                      <a:pt x="166238" y="1009"/>
                    </a:moveTo>
                    <a:cubicBezTo>
                      <a:pt x="142044" y="16249"/>
                      <a:pt x="114993" y="25393"/>
                      <a:pt x="86609" y="28251"/>
                    </a:cubicBezTo>
                    <a:cubicBezTo>
                      <a:pt x="59081" y="31013"/>
                      <a:pt x="31459" y="26727"/>
                      <a:pt x="4122" y="23679"/>
                    </a:cubicBezTo>
                    <a:cubicBezTo>
                      <a:pt x="-259" y="23202"/>
                      <a:pt x="-1402" y="29584"/>
                      <a:pt x="1931" y="31584"/>
                    </a:cubicBezTo>
                    <a:cubicBezTo>
                      <a:pt x="14885" y="39204"/>
                      <a:pt x="27839" y="43586"/>
                      <a:pt x="42794" y="45205"/>
                    </a:cubicBezTo>
                    <a:cubicBezTo>
                      <a:pt x="58034" y="46824"/>
                      <a:pt x="73655" y="46348"/>
                      <a:pt x="88895" y="44253"/>
                    </a:cubicBezTo>
                    <a:cubicBezTo>
                      <a:pt x="118708" y="40062"/>
                      <a:pt x="147569" y="28632"/>
                      <a:pt x="172334" y="11677"/>
                    </a:cubicBezTo>
                    <a:cubicBezTo>
                      <a:pt x="178906" y="7200"/>
                      <a:pt x="173000" y="-3277"/>
                      <a:pt x="166238" y="1009"/>
                    </a:cubicBezTo>
                    <a:lnTo>
                      <a:pt x="166238" y="1009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8" name="Freeform: Shape 582">
                <a:extLst>
                  <a:ext uri="{FF2B5EF4-FFF2-40B4-BE49-F238E27FC236}">
                    <a16:creationId xmlns:a16="http://schemas.microsoft.com/office/drawing/2014/main" id="{1819CACA-370A-4F09-A910-F7C42800035A}"/>
                  </a:ext>
                </a:extLst>
              </p:cNvPr>
              <p:cNvSpPr/>
              <p:nvPr/>
            </p:nvSpPr>
            <p:spPr>
              <a:xfrm>
                <a:off x="9518026" y="3646042"/>
                <a:ext cx="153736" cy="119652"/>
              </a:xfrm>
              <a:custGeom>
                <a:avLst/>
                <a:gdLst>
                  <a:gd name="connsiteX0" fmla="*/ 1189 w 153736"/>
                  <a:gd name="connsiteY0" fmla="*/ 4403 h 119652"/>
                  <a:gd name="connsiteX1" fmla="*/ 83104 w 153736"/>
                  <a:gd name="connsiteY1" fmla="*/ 55267 h 119652"/>
                  <a:gd name="connsiteX2" fmla="*/ 117490 w 153736"/>
                  <a:gd name="connsiteY2" fmla="*/ 87747 h 119652"/>
                  <a:gd name="connsiteX3" fmla="*/ 133111 w 153736"/>
                  <a:gd name="connsiteY3" fmla="*/ 105559 h 119652"/>
                  <a:gd name="connsiteX4" fmla="*/ 149589 w 153736"/>
                  <a:gd name="connsiteY4" fmla="*/ 119561 h 119652"/>
                  <a:gd name="connsiteX5" fmla="*/ 153685 w 153736"/>
                  <a:gd name="connsiteY5" fmla="*/ 116417 h 119652"/>
                  <a:gd name="connsiteX6" fmla="*/ 143969 w 153736"/>
                  <a:gd name="connsiteY6" fmla="*/ 96320 h 119652"/>
                  <a:gd name="connsiteX7" fmla="*/ 128253 w 153736"/>
                  <a:gd name="connsiteY7" fmla="*/ 78603 h 119652"/>
                  <a:gd name="connsiteX8" fmla="*/ 90534 w 153736"/>
                  <a:gd name="connsiteY8" fmla="*/ 45456 h 119652"/>
                  <a:gd name="connsiteX9" fmla="*/ 2809 w 153736"/>
                  <a:gd name="connsiteY9" fmla="*/ 117 h 119652"/>
                  <a:gd name="connsiteX10" fmla="*/ 1189 w 153736"/>
                  <a:gd name="connsiteY10" fmla="*/ 4403 h 119652"/>
                  <a:gd name="connsiteX11" fmla="*/ 1189 w 153736"/>
                  <a:gd name="connsiteY11" fmla="*/ 4403 h 11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736" h="119652">
                    <a:moveTo>
                      <a:pt x="1189" y="4403"/>
                    </a:moveTo>
                    <a:cubicBezTo>
                      <a:pt x="30622" y="17453"/>
                      <a:pt x="58149" y="34883"/>
                      <a:pt x="83104" y="55267"/>
                    </a:cubicBezTo>
                    <a:cubicBezTo>
                      <a:pt x="95392" y="65268"/>
                      <a:pt x="106726" y="76222"/>
                      <a:pt x="117490" y="87747"/>
                    </a:cubicBezTo>
                    <a:cubicBezTo>
                      <a:pt x="122919" y="93557"/>
                      <a:pt x="128062" y="99463"/>
                      <a:pt x="133111" y="105559"/>
                    </a:cubicBezTo>
                    <a:cubicBezTo>
                      <a:pt x="137397" y="110798"/>
                      <a:pt x="142636" y="117941"/>
                      <a:pt x="149589" y="119561"/>
                    </a:cubicBezTo>
                    <a:cubicBezTo>
                      <a:pt x="151780" y="120037"/>
                      <a:pt x="153494" y="118608"/>
                      <a:pt x="153685" y="116417"/>
                    </a:cubicBezTo>
                    <a:cubicBezTo>
                      <a:pt x="154351" y="108988"/>
                      <a:pt x="148446" y="101749"/>
                      <a:pt x="143969" y="96320"/>
                    </a:cubicBezTo>
                    <a:cubicBezTo>
                      <a:pt x="139016" y="90224"/>
                      <a:pt x="133777" y="84318"/>
                      <a:pt x="128253" y="78603"/>
                    </a:cubicBezTo>
                    <a:cubicBezTo>
                      <a:pt x="116728" y="66506"/>
                      <a:pt x="103869" y="55553"/>
                      <a:pt x="90534" y="45456"/>
                    </a:cubicBezTo>
                    <a:cubicBezTo>
                      <a:pt x="64054" y="25454"/>
                      <a:pt x="34241" y="10595"/>
                      <a:pt x="2809" y="117"/>
                    </a:cubicBezTo>
                    <a:cubicBezTo>
                      <a:pt x="523" y="-740"/>
                      <a:pt x="-1287" y="3356"/>
                      <a:pt x="1189" y="4403"/>
                    </a:cubicBezTo>
                    <a:lnTo>
                      <a:pt x="1189" y="4403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9" name="Freeform: Shape 583">
                <a:extLst>
                  <a:ext uri="{FF2B5EF4-FFF2-40B4-BE49-F238E27FC236}">
                    <a16:creationId xmlns:a16="http://schemas.microsoft.com/office/drawing/2014/main" id="{3CC23F8D-58EB-4AD4-87B6-732835311743}"/>
                  </a:ext>
                </a:extLst>
              </p:cNvPr>
              <p:cNvSpPr/>
              <p:nvPr/>
            </p:nvSpPr>
            <p:spPr>
              <a:xfrm>
                <a:off x="9583451" y="3609757"/>
                <a:ext cx="128402" cy="89051"/>
              </a:xfrm>
              <a:custGeom>
                <a:avLst/>
                <a:gdLst>
                  <a:gd name="connsiteX0" fmla="*/ 3582 w 128402"/>
                  <a:gd name="connsiteY0" fmla="*/ 9827 h 89051"/>
                  <a:gd name="connsiteX1" fmla="*/ 65494 w 128402"/>
                  <a:gd name="connsiteY1" fmla="*/ 41355 h 89051"/>
                  <a:gd name="connsiteX2" fmla="*/ 91116 w 128402"/>
                  <a:gd name="connsiteY2" fmla="*/ 64787 h 89051"/>
                  <a:gd name="connsiteX3" fmla="*/ 103308 w 128402"/>
                  <a:gd name="connsiteY3" fmla="*/ 77264 h 89051"/>
                  <a:gd name="connsiteX4" fmla="*/ 117882 w 128402"/>
                  <a:gd name="connsiteY4" fmla="*/ 88885 h 89051"/>
                  <a:gd name="connsiteX5" fmla="*/ 128169 w 128402"/>
                  <a:gd name="connsiteY5" fmla="*/ 78598 h 89051"/>
                  <a:gd name="connsiteX6" fmla="*/ 116072 w 128402"/>
                  <a:gd name="connsiteY6" fmla="*/ 64405 h 89051"/>
                  <a:gd name="connsiteX7" fmla="*/ 101975 w 128402"/>
                  <a:gd name="connsiteY7" fmla="*/ 52499 h 89051"/>
                  <a:gd name="connsiteX8" fmla="*/ 71876 w 128402"/>
                  <a:gd name="connsiteY8" fmla="*/ 30020 h 89051"/>
                  <a:gd name="connsiteX9" fmla="*/ 6344 w 128402"/>
                  <a:gd name="connsiteY9" fmla="*/ 112 h 89051"/>
                  <a:gd name="connsiteX10" fmla="*/ 3582 w 128402"/>
                  <a:gd name="connsiteY10" fmla="*/ 9827 h 89051"/>
                  <a:gd name="connsiteX11" fmla="*/ 3582 w 128402"/>
                  <a:gd name="connsiteY11" fmla="*/ 9827 h 89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402" h="89051">
                    <a:moveTo>
                      <a:pt x="3582" y="9827"/>
                    </a:moveTo>
                    <a:cubicBezTo>
                      <a:pt x="26346" y="15352"/>
                      <a:pt x="47492" y="26496"/>
                      <a:pt x="65494" y="41355"/>
                    </a:cubicBezTo>
                    <a:cubicBezTo>
                      <a:pt x="74448" y="48689"/>
                      <a:pt x="82925" y="56595"/>
                      <a:pt x="91116" y="64787"/>
                    </a:cubicBezTo>
                    <a:cubicBezTo>
                      <a:pt x="95212" y="68882"/>
                      <a:pt x="99308" y="73073"/>
                      <a:pt x="103308" y="77264"/>
                    </a:cubicBezTo>
                    <a:cubicBezTo>
                      <a:pt x="107499" y="81550"/>
                      <a:pt x="111690" y="87742"/>
                      <a:pt x="117882" y="88885"/>
                    </a:cubicBezTo>
                    <a:cubicBezTo>
                      <a:pt x="124263" y="90028"/>
                      <a:pt x="129597" y="85170"/>
                      <a:pt x="128169" y="78598"/>
                    </a:cubicBezTo>
                    <a:cubicBezTo>
                      <a:pt x="126835" y="72311"/>
                      <a:pt x="120739" y="68406"/>
                      <a:pt x="116072" y="64405"/>
                    </a:cubicBezTo>
                    <a:cubicBezTo>
                      <a:pt x="111405" y="60405"/>
                      <a:pt x="106737" y="56405"/>
                      <a:pt x="101975" y="52499"/>
                    </a:cubicBezTo>
                    <a:cubicBezTo>
                      <a:pt x="92259" y="44593"/>
                      <a:pt x="82258" y="36878"/>
                      <a:pt x="71876" y="30020"/>
                    </a:cubicBezTo>
                    <a:cubicBezTo>
                      <a:pt x="51683" y="16590"/>
                      <a:pt x="30252" y="5160"/>
                      <a:pt x="6344" y="112"/>
                    </a:cubicBezTo>
                    <a:cubicBezTo>
                      <a:pt x="-38" y="-1126"/>
                      <a:pt x="-2705" y="8303"/>
                      <a:pt x="3582" y="9827"/>
                    </a:cubicBezTo>
                    <a:lnTo>
                      <a:pt x="3582" y="9827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0" name="Freeform: Shape 584">
                <a:extLst>
                  <a:ext uri="{FF2B5EF4-FFF2-40B4-BE49-F238E27FC236}">
                    <a16:creationId xmlns:a16="http://schemas.microsoft.com/office/drawing/2014/main" id="{65CF27DA-F54F-4E0E-999F-622434C934FB}"/>
                  </a:ext>
                </a:extLst>
              </p:cNvPr>
              <p:cNvSpPr/>
              <p:nvPr/>
            </p:nvSpPr>
            <p:spPr>
              <a:xfrm>
                <a:off x="9668062" y="2998807"/>
                <a:ext cx="66659" cy="151035"/>
              </a:xfrm>
              <a:custGeom>
                <a:avLst/>
                <a:gdLst>
                  <a:gd name="connsiteX0" fmla="*/ 66418 w 66659"/>
                  <a:gd name="connsiteY0" fmla="*/ 144527 h 151035"/>
                  <a:gd name="connsiteX1" fmla="*/ 41748 w 66659"/>
                  <a:gd name="connsiteY1" fmla="*/ 69565 h 151035"/>
                  <a:gd name="connsiteX2" fmla="*/ 27175 w 66659"/>
                  <a:gd name="connsiteY2" fmla="*/ 34323 h 151035"/>
                  <a:gd name="connsiteX3" fmla="*/ 7649 w 66659"/>
                  <a:gd name="connsiteY3" fmla="*/ 1176 h 151035"/>
                  <a:gd name="connsiteX4" fmla="*/ 28 w 66659"/>
                  <a:gd name="connsiteY4" fmla="*/ 4319 h 151035"/>
                  <a:gd name="connsiteX5" fmla="*/ 12601 w 66659"/>
                  <a:gd name="connsiteY5" fmla="*/ 39752 h 151035"/>
                  <a:gd name="connsiteX6" fmla="*/ 28032 w 66659"/>
                  <a:gd name="connsiteY6" fmla="*/ 74709 h 151035"/>
                  <a:gd name="connsiteX7" fmla="*/ 56226 w 66659"/>
                  <a:gd name="connsiteY7" fmla="*/ 147289 h 151035"/>
                  <a:gd name="connsiteX8" fmla="*/ 66418 w 66659"/>
                  <a:gd name="connsiteY8" fmla="*/ 144527 h 151035"/>
                  <a:gd name="connsiteX9" fmla="*/ 66418 w 66659"/>
                  <a:gd name="connsiteY9" fmla="*/ 144527 h 151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59" h="151035">
                    <a:moveTo>
                      <a:pt x="66418" y="144527"/>
                    </a:moveTo>
                    <a:cubicBezTo>
                      <a:pt x="59179" y="119286"/>
                      <a:pt x="51273" y="94044"/>
                      <a:pt x="41748" y="69565"/>
                    </a:cubicBezTo>
                    <a:cubicBezTo>
                      <a:pt x="37081" y="57754"/>
                      <a:pt x="32223" y="45943"/>
                      <a:pt x="27175" y="34323"/>
                    </a:cubicBezTo>
                    <a:cubicBezTo>
                      <a:pt x="22126" y="22607"/>
                      <a:pt x="16888" y="10320"/>
                      <a:pt x="7649" y="1176"/>
                    </a:cubicBezTo>
                    <a:cubicBezTo>
                      <a:pt x="5172" y="-1301"/>
                      <a:pt x="-448" y="318"/>
                      <a:pt x="28" y="4319"/>
                    </a:cubicBezTo>
                    <a:cubicBezTo>
                      <a:pt x="1648" y="16892"/>
                      <a:pt x="7268" y="28417"/>
                      <a:pt x="12601" y="39752"/>
                    </a:cubicBezTo>
                    <a:cubicBezTo>
                      <a:pt x="17935" y="51277"/>
                      <a:pt x="23079" y="62993"/>
                      <a:pt x="28032" y="74709"/>
                    </a:cubicBezTo>
                    <a:cubicBezTo>
                      <a:pt x="38033" y="98712"/>
                      <a:pt x="47749" y="122715"/>
                      <a:pt x="56226" y="147289"/>
                    </a:cubicBezTo>
                    <a:cubicBezTo>
                      <a:pt x="58417" y="153766"/>
                      <a:pt x="68323" y="151194"/>
                      <a:pt x="66418" y="144527"/>
                    </a:cubicBezTo>
                    <a:lnTo>
                      <a:pt x="66418" y="144527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1" name="Freeform: Shape 585">
                <a:extLst>
                  <a:ext uri="{FF2B5EF4-FFF2-40B4-BE49-F238E27FC236}">
                    <a16:creationId xmlns:a16="http://schemas.microsoft.com/office/drawing/2014/main" id="{976EF01C-4528-4E98-BAB1-512EBF1A8339}"/>
                  </a:ext>
                </a:extLst>
              </p:cNvPr>
              <p:cNvSpPr/>
              <p:nvPr/>
            </p:nvSpPr>
            <p:spPr>
              <a:xfrm>
                <a:off x="9782520" y="3028275"/>
                <a:ext cx="60700" cy="89455"/>
              </a:xfrm>
              <a:custGeom>
                <a:avLst/>
                <a:gdLst>
                  <a:gd name="connsiteX0" fmla="*/ 8919 w 60700"/>
                  <a:gd name="connsiteY0" fmla="*/ 87532 h 89455"/>
                  <a:gd name="connsiteX1" fmla="*/ 37685 w 60700"/>
                  <a:gd name="connsiteY1" fmla="*/ 47241 h 89455"/>
                  <a:gd name="connsiteX2" fmla="*/ 50639 w 60700"/>
                  <a:gd name="connsiteY2" fmla="*/ 26667 h 89455"/>
                  <a:gd name="connsiteX3" fmla="*/ 60640 w 60700"/>
                  <a:gd name="connsiteY3" fmla="*/ 4188 h 89455"/>
                  <a:gd name="connsiteX4" fmla="*/ 55116 w 60700"/>
                  <a:gd name="connsiteY4" fmla="*/ 950 h 89455"/>
                  <a:gd name="connsiteX5" fmla="*/ 41495 w 60700"/>
                  <a:gd name="connsiteY5" fmla="*/ 20381 h 89455"/>
                  <a:gd name="connsiteX6" fmla="*/ 28636 w 60700"/>
                  <a:gd name="connsiteY6" fmla="*/ 41907 h 89455"/>
                  <a:gd name="connsiteX7" fmla="*/ 919 w 60700"/>
                  <a:gd name="connsiteY7" fmla="*/ 82770 h 89455"/>
                  <a:gd name="connsiteX8" fmla="*/ 8919 w 60700"/>
                  <a:gd name="connsiteY8" fmla="*/ 87532 h 89455"/>
                  <a:gd name="connsiteX9" fmla="*/ 8919 w 60700"/>
                  <a:gd name="connsiteY9" fmla="*/ 87532 h 89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700" h="89455">
                    <a:moveTo>
                      <a:pt x="8919" y="87532"/>
                    </a:moveTo>
                    <a:cubicBezTo>
                      <a:pt x="19016" y="74483"/>
                      <a:pt x="28636" y="61053"/>
                      <a:pt x="37685" y="47241"/>
                    </a:cubicBezTo>
                    <a:cubicBezTo>
                      <a:pt x="42162" y="40478"/>
                      <a:pt x="46448" y="33620"/>
                      <a:pt x="50639" y="26667"/>
                    </a:cubicBezTo>
                    <a:cubicBezTo>
                      <a:pt x="54640" y="20000"/>
                      <a:pt x="59116" y="11999"/>
                      <a:pt x="60640" y="4188"/>
                    </a:cubicBezTo>
                    <a:cubicBezTo>
                      <a:pt x="61212" y="1045"/>
                      <a:pt x="57592" y="-1432"/>
                      <a:pt x="55116" y="950"/>
                    </a:cubicBezTo>
                    <a:cubicBezTo>
                      <a:pt x="49687" y="6284"/>
                      <a:pt x="45305" y="13809"/>
                      <a:pt x="41495" y="20381"/>
                    </a:cubicBezTo>
                    <a:cubicBezTo>
                      <a:pt x="37399" y="27620"/>
                      <a:pt x="33113" y="34859"/>
                      <a:pt x="28636" y="41907"/>
                    </a:cubicBezTo>
                    <a:cubicBezTo>
                      <a:pt x="19969" y="55909"/>
                      <a:pt x="10634" y="69530"/>
                      <a:pt x="919" y="82770"/>
                    </a:cubicBezTo>
                    <a:cubicBezTo>
                      <a:pt x="-2701" y="87722"/>
                      <a:pt x="5300" y="92104"/>
                      <a:pt x="8919" y="87532"/>
                    </a:cubicBezTo>
                    <a:lnTo>
                      <a:pt x="8919" y="87532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2" name="Freeform: Shape 586">
                <a:extLst>
                  <a:ext uri="{FF2B5EF4-FFF2-40B4-BE49-F238E27FC236}">
                    <a16:creationId xmlns:a16="http://schemas.microsoft.com/office/drawing/2014/main" id="{A061E98F-C81A-427A-B022-69C7D41BADBC}"/>
                  </a:ext>
                </a:extLst>
              </p:cNvPr>
              <p:cNvSpPr/>
              <p:nvPr/>
            </p:nvSpPr>
            <p:spPr>
              <a:xfrm>
                <a:off x="9249562" y="3588447"/>
                <a:ext cx="169158" cy="51789"/>
              </a:xfrm>
              <a:custGeom>
                <a:avLst/>
                <a:gdLst>
                  <a:gd name="connsiteX0" fmla="*/ 160592 w 169158"/>
                  <a:gd name="connsiteY0" fmla="*/ 752 h 51789"/>
                  <a:gd name="connsiteX1" fmla="*/ 84392 w 169158"/>
                  <a:gd name="connsiteY1" fmla="*/ 30566 h 51789"/>
                  <a:gd name="connsiteX2" fmla="*/ 44768 w 169158"/>
                  <a:gd name="connsiteY2" fmla="*/ 36471 h 51789"/>
                  <a:gd name="connsiteX3" fmla="*/ 4287 w 169158"/>
                  <a:gd name="connsiteY3" fmla="*/ 38948 h 51789"/>
                  <a:gd name="connsiteX4" fmla="*/ 4287 w 169158"/>
                  <a:gd name="connsiteY4" fmla="*/ 50473 h 51789"/>
                  <a:gd name="connsiteX5" fmla="*/ 46578 w 169158"/>
                  <a:gd name="connsiteY5" fmla="*/ 49330 h 51789"/>
                  <a:gd name="connsiteX6" fmla="*/ 87440 w 169158"/>
                  <a:gd name="connsiteY6" fmla="*/ 41138 h 51789"/>
                  <a:gd name="connsiteX7" fmla="*/ 166497 w 169158"/>
                  <a:gd name="connsiteY7" fmla="*/ 10468 h 51789"/>
                  <a:gd name="connsiteX8" fmla="*/ 160592 w 169158"/>
                  <a:gd name="connsiteY8" fmla="*/ 752 h 51789"/>
                  <a:gd name="connsiteX9" fmla="*/ 160592 w 169158"/>
                  <a:gd name="connsiteY9" fmla="*/ 752 h 51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9158" h="51789">
                    <a:moveTo>
                      <a:pt x="160592" y="752"/>
                    </a:moveTo>
                    <a:cubicBezTo>
                      <a:pt x="136779" y="13897"/>
                      <a:pt x="111062" y="24755"/>
                      <a:pt x="84392" y="30566"/>
                    </a:cubicBezTo>
                    <a:cubicBezTo>
                      <a:pt x="71343" y="33423"/>
                      <a:pt x="58103" y="35423"/>
                      <a:pt x="44768" y="36471"/>
                    </a:cubicBezTo>
                    <a:cubicBezTo>
                      <a:pt x="31242" y="37614"/>
                      <a:pt x="17622" y="36852"/>
                      <a:pt x="4287" y="38948"/>
                    </a:cubicBezTo>
                    <a:cubicBezTo>
                      <a:pt x="-1524" y="39900"/>
                      <a:pt x="-1333" y="49425"/>
                      <a:pt x="4287" y="50473"/>
                    </a:cubicBezTo>
                    <a:cubicBezTo>
                      <a:pt x="18193" y="53140"/>
                      <a:pt x="32576" y="51235"/>
                      <a:pt x="46578" y="49330"/>
                    </a:cubicBezTo>
                    <a:cubicBezTo>
                      <a:pt x="60389" y="47425"/>
                      <a:pt x="74010" y="44758"/>
                      <a:pt x="87440" y="41138"/>
                    </a:cubicBezTo>
                    <a:cubicBezTo>
                      <a:pt x="114967" y="33804"/>
                      <a:pt x="141351" y="24089"/>
                      <a:pt x="166497" y="10468"/>
                    </a:cubicBezTo>
                    <a:cubicBezTo>
                      <a:pt x="172689" y="7039"/>
                      <a:pt x="166974" y="-2772"/>
                      <a:pt x="160592" y="752"/>
                    </a:cubicBezTo>
                    <a:lnTo>
                      <a:pt x="160592" y="752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3" name="Freeform: Shape 587">
                <a:extLst>
                  <a:ext uri="{FF2B5EF4-FFF2-40B4-BE49-F238E27FC236}">
                    <a16:creationId xmlns:a16="http://schemas.microsoft.com/office/drawing/2014/main" id="{282836AE-31F3-4790-9F93-009EC66946AD}"/>
                  </a:ext>
                </a:extLst>
              </p:cNvPr>
              <p:cNvSpPr/>
              <p:nvPr/>
            </p:nvSpPr>
            <p:spPr>
              <a:xfrm>
                <a:off x="9259114" y="3812419"/>
                <a:ext cx="265957" cy="213435"/>
              </a:xfrm>
              <a:custGeom>
                <a:avLst/>
                <a:gdLst>
                  <a:gd name="connsiteX0" fmla="*/ 156754 w 265957"/>
                  <a:gd name="connsiteY0" fmla="*/ 212930 h 213435"/>
                  <a:gd name="connsiteX1" fmla="*/ 222001 w 265957"/>
                  <a:gd name="connsiteY1" fmla="*/ 175211 h 213435"/>
                  <a:gd name="connsiteX2" fmla="*/ 247813 w 265957"/>
                  <a:gd name="connsiteY2" fmla="*/ 154446 h 213435"/>
                  <a:gd name="connsiteX3" fmla="*/ 265911 w 265957"/>
                  <a:gd name="connsiteY3" fmla="*/ 129967 h 213435"/>
                  <a:gd name="connsiteX4" fmla="*/ 245813 w 265957"/>
                  <a:gd name="connsiteY4" fmla="*/ 71293 h 213435"/>
                  <a:gd name="connsiteX5" fmla="*/ 206284 w 265957"/>
                  <a:gd name="connsiteY5" fmla="*/ 27002 h 213435"/>
                  <a:gd name="connsiteX6" fmla="*/ 148944 w 265957"/>
                  <a:gd name="connsiteY6" fmla="*/ 46 h 213435"/>
                  <a:gd name="connsiteX7" fmla="*/ 130561 w 265957"/>
                  <a:gd name="connsiteY7" fmla="*/ 5475 h 213435"/>
                  <a:gd name="connsiteX8" fmla="*/ 33787 w 265957"/>
                  <a:gd name="connsiteY8" fmla="*/ 83009 h 213435"/>
                  <a:gd name="connsiteX9" fmla="*/ 1306 w 265957"/>
                  <a:gd name="connsiteY9" fmla="*/ 142159 h 213435"/>
                  <a:gd name="connsiteX10" fmla="*/ 5497 w 265957"/>
                  <a:gd name="connsiteY10" fmla="*/ 181688 h 213435"/>
                  <a:gd name="connsiteX11" fmla="*/ 8641 w 265957"/>
                  <a:gd name="connsiteY11" fmla="*/ 179878 h 213435"/>
                  <a:gd name="connsiteX12" fmla="*/ 12070 w 265957"/>
                  <a:gd name="connsiteY12" fmla="*/ 145207 h 213435"/>
                  <a:gd name="connsiteX13" fmla="*/ 36358 w 265957"/>
                  <a:gd name="connsiteY13" fmla="*/ 100249 h 213435"/>
                  <a:gd name="connsiteX14" fmla="*/ 123512 w 265957"/>
                  <a:gd name="connsiteY14" fmla="*/ 24620 h 213435"/>
                  <a:gd name="connsiteX15" fmla="*/ 146467 w 265957"/>
                  <a:gd name="connsiteY15" fmla="*/ 15857 h 213435"/>
                  <a:gd name="connsiteX16" fmla="*/ 149706 w 265957"/>
                  <a:gd name="connsiteY16" fmla="*/ 16905 h 213435"/>
                  <a:gd name="connsiteX17" fmla="*/ 175709 w 265957"/>
                  <a:gd name="connsiteY17" fmla="*/ 28716 h 213435"/>
                  <a:gd name="connsiteX18" fmla="*/ 241717 w 265957"/>
                  <a:gd name="connsiteY18" fmla="*/ 106535 h 213435"/>
                  <a:gd name="connsiteX19" fmla="*/ 241432 w 265957"/>
                  <a:gd name="connsiteY19" fmla="*/ 136634 h 213435"/>
                  <a:gd name="connsiteX20" fmla="*/ 215047 w 265957"/>
                  <a:gd name="connsiteY20" fmla="*/ 159780 h 213435"/>
                  <a:gd name="connsiteX21" fmla="*/ 152754 w 265957"/>
                  <a:gd name="connsiteY21" fmla="*/ 198928 h 213435"/>
                  <a:gd name="connsiteX22" fmla="*/ 156754 w 265957"/>
                  <a:gd name="connsiteY22" fmla="*/ 212930 h 213435"/>
                  <a:gd name="connsiteX23" fmla="*/ 156754 w 265957"/>
                  <a:gd name="connsiteY23" fmla="*/ 212930 h 21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65957" h="213435">
                    <a:moveTo>
                      <a:pt x="156754" y="212930"/>
                    </a:moveTo>
                    <a:cubicBezTo>
                      <a:pt x="180662" y="203976"/>
                      <a:pt x="201903" y="190641"/>
                      <a:pt x="222001" y="175211"/>
                    </a:cubicBezTo>
                    <a:cubicBezTo>
                      <a:pt x="230764" y="168448"/>
                      <a:pt x="239336" y="161495"/>
                      <a:pt x="247813" y="154446"/>
                    </a:cubicBezTo>
                    <a:cubicBezTo>
                      <a:pt x="255814" y="147779"/>
                      <a:pt x="265339" y="141302"/>
                      <a:pt x="265911" y="129967"/>
                    </a:cubicBezTo>
                    <a:cubicBezTo>
                      <a:pt x="266768" y="110536"/>
                      <a:pt x="255529" y="87485"/>
                      <a:pt x="245813" y="71293"/>
                    </a:cubicBezTo>
                    <a:cubicBezTo>
                      <a:pt x="235526" y="54148"/>
                      <a:pt x="222191" y="39098"/>
                      <a:pt x="206284" y="27002"/>
                    </a:cubicBezTo>
                    <a:cubicBezTo>
                      <a:pt x="190759" y="15095"/>
                      <a:pt x="169042" y="1570"/>
                      <a:pt x="148944" y="46"/>
                    </a:cubicBezTo>
                    <a:cubicBezTo>
                      <a:pt x="142562" y="-430"/>
                      <a:pt x="136276" y="2903"/>
                      <a:pt x="130561" y="5475"/>
                    </a:cubicBezTo>
                    <a:cubicBezTo>
                      <a:pt x="92651" y="22049"/>
                      <a:pt x="59314" y="50814"/>
                      <a:pt x="33787" y="83009"/>
                    </a:cubicBezTo>
                    <a:cubicBezTo>
                      <a:pt x="20452" y="99773"/>
                      <a:pt x="5878" y="120728"/>
                      <a:pt x="1306" y="142159"/>
                    </a:cubicBezTo>
                    <a:cubicBezTo>
                      <a:pt x="-1170" y="153875"/>
                      <a:pt x="-313" y="170924"/>
                      <a:pt x="5497" y="181688"/>
                    </a:cubicBezTo>
                    <a:cubicBezTo>
                      <a:pt x="6640" y="183783"/>
                      <a:pt x="9498" y="181973"/>
                      <a:pt x="8641" y="179878"/>
                    </a:cubicBezTo>
                    <a:cubicBezTo>
                      <a:pt x="2926" y="167400"/>
                      <a:pt x="7498" y="157018"/>
                      <a:pt x="12070" y="145207"/>
                    </a:cubicBezTo>
                    <a:cubicBezTo>
                      <a:pt x="18451" y="128919"/>
                      <a:pt x="25881" y="114441"/>
                      <a:pt x="36358" y="100249"/>
                    </a:cubicBezTo>
                    <a:cubicBezTo>
                      <a:pt x="58933" y="69578"/>
                      <a:pt x="89317" y="41765"/>
                      <a:pt x="123512" y="24620"/>
                    </a:cubicBezTo>
                    <a:cubicBezTo>
                      <a:pt x="129894" y="21382"/>
                      <a:pt x="139133" y="16143"/>
                      <a:pt x="146467" y="15857"/>
                    </a:cubicBezTo>
                    <a:cubicBezTo>
                      <a:pt x="150468" y="15667"/>
                      <a:pt x="146372" y="15667"/>
                      <a:pt x="149706" y="16905"/>
                    </a:cubicBezTo>
                    <a:cubicBezTo>
                      <a:pt x="158659" y="20239"/>
                      <a:pt x="167422" y="23954"/>
                      <a:pt x="175709" y="28716"/>
                    </a:cubicBezTo>
                    <a:cubicBezTo>
                      <a:pt x="205618" y="45671"/>
                      <a:pt x="230383" y="73960"/>
                      <a:pt x="241717" y="106535"/>
                    </a:cubicBezTo>
                    <a:cubicBezTo>
                      <a:pt x="245242" y="116727"/>
                      <a:pt x="250385" y="128348"/>
                      <a:pt x="241432" y="136634"/>
                    </a:cubicBezTo>
                    <a:cubicBezTo>
                      <a:pt x="232859" y="144540"/>
                      <a:pt x="224096" y="152255"/>
                      <a:pt x="215047" y="159780"/>
                    </a:cubicBezTo>
                    <a:cubicBezTo>
                      <a:pt x="196093" y="175496"/>
                      <a:pt x="175614" y="189689"/>
                      <a:pt x="152754" y="198928"/>
                    </a:cubicBezTo>
                    <a:cubicBezTo>
                      <a:pt x="144181" y="202166"/>
                      <a:pt x="147706" y="216263"/>
                      <a:pt x="156754" y="212930"/>
                    </a:cubicBezTo>
                    <a:lnTo>
                      <a:pt x="156754" y="212930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4" name="Freeform: Shape 588">
                <a:extLst>
                  <a:ext uri="{FF2B5EF4-FFF2-40B4-BE49-F238E27FC236}">
                    <a16:creationId xmlns:a16="http://schemas.microsoft.com/office/drawing/2014/main" id="{C778DA4C-3676-4E00-BDC6-2915944692B1}"/>
                  </a:ext>
                </a:extLst>
              </p:cNvPr>
              <p:cNvSpPr/>
              <p:nvPr/>
            </p:nvSpPr>
            <p:spPr>
              <a:xfrm>
                <a:off x="9392222" y="2414753"/>
                <a:ext cx="238435" cy="31180"/>
              </a:xfrm>
              <a:custGeom>
                <a:avLst/>
                <a:gdLst>
                  <a:gd name="connsiteX0" fmla="*/ 234435 w 238435"/>
                  <a:gd name="connsiteY0" fmla="*/ 22874 h 31180"/>
                  <a:gd name="connsiteX1" fmla="*/ 106895 w 238435"/>
                  <a:gd name="connsiteY1" fmla="*/ 6014 h 31180"/>
                  <a:gd name="connsiteX2" fmla="*/ 46506 w 238435"/>
                  <a:gd name="connsiteY2" fmla="*/ 109 h 31180"/>
                  <a:gd name="connsiteX3" fmla="*/ 1263 w 238435"/>
                  <a:gd name="connsiteY3" fmla="*/ 12587 h 31180"/>
                  <a:gd name="connsiteX4" fmla="*/ 5358 w 238435"/>
                  <a:gd name="connsiteY4" fmla="*/ 19730 h 31180"/>
                  <a:gd name="connsiteX5" fmla="*/ 115848 w 238435"/>
                  <a:gd name="connsiteY5" fmla="*/ 22969 h 31180"/>
                  <a:gd name="connsiteX6" fmla="*/ 234435 w 238435"/>
                  <a:gd name="connsiteY6" fmla="*/ 31160 h 31180"/>
                  <a:gd name="connsiteX7" fmla="*/ 234435 w 238435"/>
                  <a:gd name="connsiteY7" fmla="*/ 22874 h 31180"/>
                  <a:gd name="connsiteX8" fmla="*/ 234435 w 238435"/>
                  <a:gd name="connsiteY8" fmla="*/ 22874 h 3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435" h="31180">
                    <a:moveTo>
                      <a:pt x="234435" y="22874"/>
                    </a:moveTo>
                    <a:cubicBezTo>
                      <a:pt x="191858" y="17921"/>
                      <a:pt x="149567" y="10682"/>
                      <a:pt x="106895" y="6014"/>
                    </a:cubicBezTo>
                    <a:cubicBezTo>
                      <a:pt x="86797" y="3824"/>
                      <a:pt x="66604" y="871"/>
                      <a:pt x="46506" y="109"/>
                    </a:cubicBezTo>
                    <a:cubicBezTo>
                      <a:pt x="30314" y="-463"/>
                      <a:pt x="13359" y="871"/>
                      <a:pt x="1263" y="12587"/>
                    </a:cubicBezTo>
                    <a:cubicBezTo>
                      <a:pt x="-1881" y="15635"/>
                      <a:pt x="1358" y="20683"/>
                      <a:pt x="5358" y="19730"/>
                    </a:cubicBezTo>
                    <a:cubicBezTo>
                      <a:pt x="41172" y="10777"/>
                      <a:pt x="79653" y="19635"/>
                      <a:pt x="115848" y="22969"/>
                    </a:cubicBezTo>
                    <a:cubicBezTo>
                      <a:pt x="155282" y="26588"/>
                      <a:pt x="195001" y="27731"/>
                      <a:pt x="234435" y="31160"/>
                    </a:cubicBezTo>
                    <a:cubicBezTo>
                      <a:pt x="239864" y="31637"/>
                      <a:pt x="239673" y="23445"/>
                      <a:pt x="234435" y="22874"/>
                    </a:cubicBezTo>
                    <a:lnTo>
                      <a:pt x="234435" y="22874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5" name="Freeform: Shape 589">
                <a:extLst>
                  <a:ext uri="{FF2B5EF4-FFF2-40B4-BE49-F238E27FC236}">
                    <a16:creationId xmlns:a16="http://schemas.microsoft.com/office/drawing/2014/main" id="{FB82C050-E19D-48C8-A065-B554FC2671EA}"/>
                  </a:ext>
                </a:extLst>
              </p:cNvPr>
              <p:cNvSpPr/>
              <p:nvPr/>
            </p:nvSpPr>
            <p:spPr>
              <a:xfrm>
                <a:off x="10124002" y="3326136"/>
                <a:ext cx="61508" cy="170818"/>
              </a:xfrm>
              <a:custGeom>
                <a:avLst/>
                <a:gdLst>
                  <a:gd name="connsiteX0" fmla="*/ 8908 w 61508"/>
                  <a:gd name="connsiteY0" fmla="*/ 168384 h 170818"/>
                  <a:gd name="connsiteX1" fmla="*/ 61486 w 61508"/>
                  <a:gd name="connsiteY1" fmla="*/ 3888 h 170818"/>
                  <a:gd name="connsiteX2" fmla="*/ 53676 w 61508"/>
                  <a:gd name="connsiteY2" fmla="*/ 2840 h 170818"/>
                  <a:gd name="connsiteX3" fmla="*/ 526 w 61508"/>
                  <a:gd name="connsiteY3" fmla="*/ 163527 h 170818"/>
                  <a:gd name="connsiteX4" fmla="*/ 8908 w 61508"/>
                  <a:gd name="connsiteY4" fmla="*/ 168384 h 170818"/>
                  <a:gd name="connsiteX5" fmla="*/ 8908 w 61508"/>
                  <a:gd name="connsiteY5" fmla="*/ 168384 h 17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508" h="170818">
                    <a:moveTo>
                      <a:pt x="8908" y="168384"/>
                    </a:moveTo>
                    <a:cubicBezTo>
                      <a:pt x="35673" y="117426"/>
                      <a:pt x="55771" y="61419"/>
                      <a:pt x="61486" y="3888"/>
                    </a:cubicBezTo>
                    <a:cubicBezTo>
                      <a:pt x="61963" y="-589"/>
                      <a:pt x="54628" y="-1542"/>
                      <a:pt x="53676" y="2840"/>
                    </a:cubicBezTo>
                    <a:cubicBezTo>
                      <a:pt x="41865" y="58561"/>
                      <a:pt x="26244" y="112568"/>
                      <a:pt x="526" y="163527"/>
                    </a:cubicBezTo>
                    <a:cubicBezTo>
                      <a:pt x="-2141" y="169051"/>
                      <a:pt x="6051" y="173909"/>
                      <a:pt x="8908" y="168384"/>
                    </a:cubicBezTo>
                    <a:lnTo>
                      <a:pt x="8908" y="168384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320" name="Graphic 222">
              <a:extLst>
                <a:ext uri="{FF2B5EF4-FFF2-40B4-BE49-F238E27FC236}">
                  <a16:creationId xmlns:a16="http://schemas.microsoft.com/office/drawing/2014/main" id="{A65B9BD1-454F-4FB5-AD50-17C352DAAE1E}"/>
                </a:ext>
              </a:extLst>
            </p:cNvPr>
            <p:cNvGrpSpPr/>
            <p:nvPr/>
          </p:nvGrpSpPr>
          <p:grpSpPr>
            <a:xfrm>
              <a:off x="8891046" y="2090822"/>
              <a:ext cx="2964365" cy="2447924"/>
              <a:chOff x="8891046" y="2090822"/>
              <a:chExt cx="2964365" cy="2447924"/>
            </a:xfrm>
          </p:grpSpPr>
          <p:sp>
            <p:nvSpPr>
              <p:cNvPr id="321" name="Freeform: Shape 555">
                <a:extLst>
                  <a:ext uri="{FF2B5EF4-FFF2-40B4-BE49-F238E27FC236}">
                    <a16:creationId xmlns:a16="http://schemas.microsoft.com/office/drawing/2014/main" id="{32004154-51C5-4EE8-99C7-5A0BACEAD282}"/>
                  </a:ext>
                </a:extLst>
              </p:cNvPr>
              <p:cNvSpPr/>
              <p:nvPr/>
            </p:nvSpPr>
            <p:spPr>
              <a:xfrm>
                <a:off x="8891046" y="3913844"/>
                <a:ext cx="605241" cy="624902"/>
              </a:xfrm>
              <a:custGeom>
                <a:avLst/>
                <a:gdLst>
                  <a:gd name="connsiteX0" fmla="*/ 589022 w 605241"/>
                  <a:gd name="connsiteY0" fmla="*/ 308387 h 624902"/>
                  <a:gd name="connsiteX1" fmla="*/ 416333 w 605241"/>
                  <a:gd name="connsiteY1" fmla="*/ 624903 h 624902"/>
                  <a:gd name="connsiteX2" fmla="*/ 324417 w 605241"/>
                  <a:gd name="connsiteY2" fmla="*/ 580707 h 624902"/>
                  <a:gd name="connsiteX3" fmla="*/ 133917 w 605241"/>
                  <a:gd name="connsiteY3" fmla="*/ 480599 h 624902"/>
                  <a:gd name="connsiteX4" fmla="*/ 19617 w 605241"/>
                  <a:gd name="connsiteY4" fmla="*/ 344677 h 624902"/>
                  <a:gd name="connsiteX5" fmla="*/ 17998 w 605241"/>
                  <a:gd name="connsiteY5" fmla="*/ 170655 h 624902"/>
                  <a:gd name="connsiteX6" fmla="*/ 162302 w 605241"/>
                  <a:gd name="connsiteY6" fmla="*/ 83026 h 624902"/>
                  <a:gd name="connsiteX7" fmla="*/ 289270 w 605241"/>
                  <a:gd name="connsiteY7" fmla="*/ 155987 h 624902"/>
                  <a:gd name="connsiteX8" fmla="*/ 314606 w 605241"/>
                  <a:gd name="connsiteY8" fmla="*/ 66452 h 624902"/>
                  <a:gd name="connsiteX9" fmla="*/ 355183 w 605241"/>
                  <a:gd name="connsiteY9" fmla="*/ 25018 h 624902"/>
                  <a:gd name="connsiteX10" fmla="*/ 501296 w 605241"/>
                  <a:gd name="connsiteY10" fmla="*/ 13398 h 624902"/>
                  <a:gd name="connsiteX11" fmla="*/ 598832 w 605241"/>
                  <a:gd name="connsiteY11" fmla="*/ 142652 h 624902"/>
                  <a:gd name="connsiteX12" fmla="*/ 589022 w 605241"/>
                  <a:gd name="connsiteY12" fmla="*/ 308387 h 62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241" h="624902">
                    <a:moveTo>
                      <a:pt x="589022" y="308387"/>
                    </a:moveTo>
                    <a:cubicBezTo>
                      <a:pt x="558637" y="416210"/>
                      <a:pt x="476341" y="530224"/>
                      <a:pt x="416333" y="624903"/>
                    </a:cubicBezTo>
                    <a:cubicBezTo>
                      <a:pt x="397569" y="615378"/>
                      <a:pt x="363279" y="599185"/>
                      <a:pt x="324417" y="580707"/>
                    </a:cubicBezTo>
                    <a:cubicBezTo>
                      <a:pt x="252503" y="546417"/>
                      <a:pt x="164969" y="503935"/>
                      <a:pt x="133917" y="480599"/>
                    </a:cubicBezTo>
                    <a:cubicBezTo>
                      <a:pt x="85911" y="444785"/>
                      <a:pt x="43525" y="399637"/>
                      <a:pt x="19617" y="344677"/>
                    </a:cubicBezTo>
                    <a:cubicBezTo>
                      <a:pt x="-4291" y="289813"/>
                      <a:pt x="-8101" y="224472"/>
                      <a:pt x="17998" y="170655"/>
                    </a:cubicBezTo>
                    <a:cubicBezTo>
                      <a:pt x="44096" y="116839"/>
                      <a:pt x="102675" y="77787"/>
                      <a:pt x="162302" y="83026"/>
                    </a:cubicBezTo>
                    <a:cubicBezTo>
                      <a:pt x="212022" y="87407"/>
                      <a:pt x="254885" y="119792"/>
                      <a:pt x="289270" y="155987"/>
                    </a:cubicBezTo>
                    <a:cubicBezTo>
                      <a:pt x="287841" y="124364"/>
                      <a:pt x="297176" y="92741"/>
                      <a:pt x="314606" y="66452"/>
                    </a:cubicBezTo>
                    <a:cubicBezTo>
                      <a:pt x="325274" y="50164"/>
                      <a:pt x="338990" y="35972"/>
                      <a:pt x="355183" y="25018"/>
                    </a:cubicBezTo>
                    <a:cubicBezTo>
                      <a:pt x="397474" y="-3462"/>
                      <a:pt x="454910" y="-8033"/>
                      <a:pt x="501296" y="13398"/>
                    </a:cubicBezTo>
                    <a:cubicBezTo>
                      <a:pt x="552065" y="36829"/>
                      <a:pt x="586450" y="88169"/>
                      <a:pt x="598832" y="142652"/>
                    </a:cubicBezTo>
                    <a:cubicBezTo>
                      <a:pt x="611405" y="197135"/>
                      <a:pt x="604071" y="254571"/>
                      <a:pt x="589022" y="308387"/>
                    </a:cubicBezTo>
                    <a:close/>
                  </a:path>
                </a:pathLst>
              </a:custGeom>
              <a:solidFill>
                <a:srgbClr val="C94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2" name="Freeform: Shape 556">
                <a:extLst>
                  <a:ext uri="{FF2B5EF4-FFF2-40B4-BE49-F238E27FC236}">
                    <a16:creationId xmlns:a16="http://schemas.microsoft.com/office/drawing/2014/main" id="{E2DB5168-DB59-4C0B-BEB6-9A28C15502D0}"/>
                  </a:ext>
                </a:extLst>
              </p:cNvPr>
              <p:cNvSpPr/>
              <p:nvPr/>
            </p:nvSpPr>
            <p:spPr>
              <a:xfrm>
                <a:off x="9064167" y="2090822"/>
                <a:ext cx="2791244" cy="1916494"/>
              </a:xfrm>
              <a:custGeom>
                <a:avLst/>
                <a:gdLst>
                  <a:gd name="connsiteX0" fmla="*/ 2791245 w 2791244"/>
                  <a:gd name="connsiteY0" fmla="*/ 0 h 1916494"/>
                  <a:gd name="connsiteX1" fmla="*/ 668694 w 2791244"/>
                  <a:gd name="connsiteY1" fmla="*/ 258604 h 1916494"/>
                  <a:gd name="connsiteX2" fmla="*/ 509817 w 2791244"/>
                  <a:gd name="connsiteY2" fmla="*/ 241744 h 1916494"/>
                  <a:gd name="connsiteX3" fmla="*/ 369990 w 2791244"/>
                  <a:gd name="connsiteY3" fmla="*/ 309086 h 1916494"/>
                  <a:gd name="connsiteX4" fmla="*/ 276359 w 2791244"/>
                  <a:gd name="connsiteY4" fmla="*/ 345091 h 1916494"/>
                  <a:gd name="connsiteX5" fmla="*/ 226639 w 2791244"/>
                  <a:gd name="connsiteY5" fmla="*/ 424339 h 1916494"/>
                  <a:gd name="connsiteX6" fmla="*/ 515 w 2791244"/>
                  <a:gd name="connsiteY6" fmla="*/ 1153382 h 1916494"/>
                  <a:gd name="connsiteX7" fmla="*/ 160154 w 2791244"/>
                  <a:gd name="connsiteY7" fmla="*/ 1844516 h 1916494"/>
                  <a:gd name="connsiteX8" fmla="*/ 334938 w 2791244"/>
                  <a:gd name="connsiteY8" fmla="*/ 1911477 h 1916494"/>
                  <a:gd name="connsiteX9" fmla="*/ 510960 w 2791244"/>
                  <a:gd name="connsiteY9" fmla="*/ 1812131 h 1916494"/>
                  <a:gd name="connsiteX10" fmla="*/ 919582 w 2791244"/>
                  <a:gd name="connsiteY10" fmla="*/ 1426940 h 1916494"/>
                  <a:gd name="connsiteX11" fmla="*/ 930631 w 2791244"/>
                  <a:gd name="connsiteY11" fmla="*/ 1411319 h 1916494"/>
                  <a:gd name="connsiteX12" fmla="*/ 1644625 w 2791244"/>
                  <a:gd name="connsiteY12" fmla="*/ 996125 h 1916494"/>
                  <a:gd name="connsiteX13" fmla="*/ 2791150 w 2791244"/>
                  <a:gd name="connsiteY13" fmla="*/ 847725 h 1916494"/>
                  <a:gd name="connsiteX14" fmla="*/ 2791150 w 2791244"/>
                  <a:gd name="connsiteY14" fmla="*/ 0 h 1916494"/>
                  <a:gd name="connsiteX15" fmla="*/ 344272 w 2791244"/>
                  <a:gd name="connsiteY15" fmla="*/ 1495997 h 1916494"/>
                  <a:gd name="connsiteX16" fmla="*/ 331128 w 2791244"/>
                  <a:gd name="connsiteY16" fmla="*/ 1294829 h 1916494"/>
                  <a:gd name="connsiteX17" fmla="*/ 483718 w 2791244"/>
                  <a:gd name="connsiteY17" fmla="*/ 1375220 h 1916494"/>
                  <a:gd name="connsiteX18" fmla="*/ 344272 w 2791244"/>
                  <a:gd name="connsiteY18" fmla="*/ 1495997 h 191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791244" h="1916494">
                    <a:moveTo>
                      <a:pt x="2791245" y="0"/>
                    </a:moveTo>
                    <a:cubicBezTo>
                      <a:pt x="2248987" y="279559"/>
                      <a:pt x="1269055" y="367379"/>
                      <a:pt x="668694" y="258604"/>
                    </a:cubicBezTo>
                    <a:cubicBezTo>
                      <a:pt x="616116" y="249079"/>
                      <a:pt x="563157" y="238030"/>
                      <a:pt x="509817" y="241744"/>
                    </a:cubicBezTo>
                    <a:cubicBezTo>
                      <a:pt x="456572" y="245459"/>
                      <a:pt x="401803" y="266319"/>
                      <a:pt x="369990" y="309086"/>
                    </a:cubicBezTo>
                    <a:cubicBezTo>
                      <a:pt x="339891" y="300133"/>
                      <a:pt x="298933" y="323279"/>
                      <a:pt x="276359" y="345091"/>
                    </a:cubicBezTo>
                    <a:cubicBezTo>
                      <a:pt x="253785" y="366903"/>
                      <a:pt x="239783" y="395859"/>
                      <a:pt x="226639" y="424339"/>
                    </a:cubicBezTo>
                    <a:cubicBezTo>
                      <a:pt x="105481" y="741521"/>
                      <a:pt x="32805" y="959549"/>
                      <a:pt x="515" y="1153382"/>
                    </a:cubicBezTo>
                    <a:cubicBezTo>
                      <a:pt x="-7581" y="1306830"/>
                      <a:pt x="81287" y="1508665"/>
                      <a:pt x="160154" y="1844516"/>
                    </a:cubicBezTo>
                    <a:cubicBezTo>
                      <a:pt x="175680" y="1910715"/>
                      <a:pt x="268453" y="1925955"/>
                      <a:pt x="334938" y="1911477"/>
                    </a:cubicBezTo>
                    <a:cubicBezTo>
                      <a:pt x="401422" y="1896999"/>
                      <a:pt x="457906" y="1854708"/>
                      <a:pt x="510960" y="1812131"/>
                    </a:cubicBezTo>
                    <a:cubicBezTo>
                      <a:pt x="656978" y="1694688"/>
                      <a:pt x="793757" y="1565815"/>
                      <a:pt x="919582" y="1426940"/>
                    </a:cubicBezTo>
                    <a:cubicBezTo>
                      <a:pt x="923297" y="1421702"/>
                      <a:pt x="926917" y="1416558"/>
                      <a:pt x="930631" y="1411319"/>
                    </a:cubicBezTo>
                    <a:cubicBezTo>
                      <a:pt x="1207047" y="1370933"/>
                      <a:pt x="1465460" y="1210532"/>
                      <a:pt x="1644625" y="996125"/>
                    </a:cubicBezTo>
                    <a:cubicBezTo>
                      <a:pt x="1963713" y="925544"/>
                      <a:pt x="2464633" y="860679"/>
                      <a:pt x="2791150" y="847725"/>
                    </a:cubicBezTo>
                    <a:lnTo>
                      <a:pt x="2791150" y="0"/>
                    </a:lnTo>
                    <a:close/>
                    <a:moveTo>
                      <a:pt x="344272" y="1495997"/>
                    </a:moveTo>
                    <a:cubicBezTo>
                      <a:pt x="339891" y="1428941"/>
                      <a:pt x="335509" y="1361885"/>
                      <a:pt x="331128" y="1294829"/>
                    </a:cubicBezTo>
                    <a:cubicBezTo>
                      <a:pt x="387992" y="1308354"/>
                      <a:pt x="437332" y="1339691"/>
                      <a:pt x="483718" y="1375220"/>
                    </a:cubicBezTo>
                    <a:cubicBezTo>
                      <a:pt x="434665" y="1414177"/>
                      <a:pt x="393231" y="1457039"/>
                      <a:pt x="344272" y="1495997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3" name="Freeform: Shape 557">
                <a:extLst>
                  <a:ext uri="{FF2B5EF4-FFF2-40B4-BE49-F238E27FC236}">
                    <a16:creationId xmlns:a16="http://schemas.microsoft.com/office/drawing/2014/main" id="{99F2013A-73A0-4F8F-B1AB-5E870C9E917A}"/>
                  </a:ext>
                </a:extLst>
              </p:cNvPr>
              <p:cNvSpPr/>
              <p:nvPr/>
            </p:nvSpPr>
            <p:spPr>
              <a:xfrm>
                <a:off x="9237362" y="3123134"/>
                <a:ext cx="507440" cy="831134"/>
              </a:xfrm>
              <a:custGeom>
                <a:avLst/>
                <a:gdLst>
                  <a:gd name="connsiteX0" fmla="*/ 495975 w 507440"/>
                  <a:gd name="connsiteY0" fmla="*/ 2960 h 831134"/>
                  <a:gd name="connsiteX1" fmla="*/ 298617 w 507440"/>
                  <a:gd name="connsiteY1" fmla="*/ 338716 h 831134"/>
                  <a:gd name="connsiteX2" fmla="*/ 151932 w 507440"/>
                  <a:gd name="connsiteY2" fmla="*/ 473209 h 831134"/>
                  <a:gd name="connsiteX3" fmla="*/ 34489 w 507440"/>
                  <a:gd name="connsiteY3" fmla="*/ 623323 h 831134"/>
                  <a:gd name="connsiteX4" fmla="*/ 4675 w 507440"/>
                  <a:gd name="connsiteY4" fmla="*/ 723241 h 831134"/>
                  <a:gd name="connsiteX5" fmla="*/ 1342 w 507440"/>
                  <a:gd name="connsiteY5" fmla="*/ 775247 h 831134"/>
                  <a:gd name="connsiteX6" fmla="*/ 389 w 507440"/>
                  <a:gd name="connsiteY6" fmla="*/ 829921 h 831134"/>
                  <a:gd name="connsiteX7" fmla="*/ 2866 w 507440"/>
                  <a:gd name="connsiteY7" fmla="*/ 829921 h 831134"/>
                  <a:gd name="connsiteX8" fmla="*/ 4771 w 507440"/>
                  <a:gd name="connsiteY8" fmla="*/ 783058 h 831134"/>
                  <a:gd name="connsiteX9" fmla="*/ 16201 w 507440"/>
                  <a:gd name="connsiteY9" fmla="*/ 734480 h 831134"/>
                  <a:gd name="connsiteX10" fmla="*/ 50014 w 507440"/>
                  <a:gd name="connsiteY10" fmla="*/ 645802 h 831134"/>
                  <a:gd name="connsiteX11" fmla="*/ 166410 w 507440"/>
                  <a:gd name="connsiteY11" fmla="*/ 493498 h 831134"/>
                  <a:gd name="connsiteX12" fmla="*/ 311285 w 507440"/>
                  <a:gd name="connsiteY12" fmla="*/ 362529 h 831134"/>
                  <a:gd name="connsiteX13" fmla="*/ 419299 w 507440"/>
                  <a:gd name="connsiteY13" fmla="*/ 204985 h 831134"/>
                  <a:gd name="connsiteX14" fmla="*/ 507119 w 507440"/>
                  <a:gd name="connsiteY14" fmla="*/ 7627 h 831134"/>
                  <a:gd name="connsiteX15" fmla="*/ 495975 w 507440"/>
                  <a:gd name="connsiteY15" fmla="*/ 2960 h 831134"/>
                  <a:gd name="connsiteX16" fmla="*/ 495975 w 507440"/>
                  <a:gd name="connsiteY16" fmla="*/ 2960 h 83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7440" h="831134">
                    <a:moveTo>
                      <a:pt x="495975" y="2960"/>
                    </a:moveTo>
                    <a:cubicBezTo>
                      <a:pt x="441873" y="121451"/>
                      <a:pt x="385294" y="240133"/>
                      <a:pt x="298617" y="338716"/>
                    </a:cubicBezTo>
                    <a:cubicBezTo>
                      <a:pt x="254516" y="388913"/>
                      <a:pt x="201652" y="429109"/>
                      <a:pt x="151932" y="473209"/>
                    </a:cubicBezTo>
                    <a:cubicBezTo>
                      <a:pt x="103640" y="516072"/>
                      <a:pt x="62302" y="564649"/>
                      <a:pt x="34489" y="623323"/>
                    </a:cubicBezTo>
                    <a:cubicBezTo>
                      <a:pt x="19439" y="655137"/>
                      <a:pt x="10105" y="688570"/>
                      <a:pt x="4675" y="723241"/>
                    </a:cubicBezTo>
                    <a:cubicBezTo>
                      <a:pt x="1913" y="740671"/>
                      <a:pt x="2389" y="757721"/>
                      <a:pt x="1342" y="775247"/>
                    </a:cubicBezTo>
                    <a:cubicBezTo>
                      <a:pt x="199" y="793535"/>
                      <a:pt x="-468" y="811633"/>
                      <a:pt x="389" y="829921"/>
                    </a:cubicBezTo>
                    <a:cubicBezTo>
                      <a:pt x="484" y="831540"/>
                      <a:pt x="2866" y="831540"/>
                      <a:pt x="2866" y="829921"/>
                    </a:cubicBezTo>
                    <a:cubicBezTo>
                      <a:pt x="2675" y="814300"/>
                      <a:pt x="3247" y="798583"/>
                      <a:pt x="4771" y="783058"/>
                    </a:cubicBezTo>
                    <a:cubicBezTo>
                      <a:pt x="6390" y="766389"/>
                      <a:pt x="11819" y="750577"/>
                      <a:pt x="16201" y="734480"/>
                    </a:cubicBezTo>
                    <a:cubicBezTo>
                      <a:pt x="24583" y="703810"/>
                      <a:pt x="36679" y="674663"/>
                      <a:pt x="50014" y="645802"/>
                    </a:cubicBezTo>
                    <a:cubicBezTo>
                      <a:pt x="77446" y="586462"/>
                      <a:pt x="117928" y="536836"/>
                      <a:pt x="166410" y="493498"/>
                    </a:cubicBezTo>
                    <a:cubicBezTo>
                      <a:pt x="215083" y="450064"/>
                      <a:pt x="267661" y="411297"/>
                      <a:pt x="311285" y="362529"/>
                    </a:cubicBezTo>
                    <a:cubicBezTo>
                      <a:pt x="353957" y="314904"/>
                      <a:pt x="388724" y="260897"/>
                      <a:pt x="419299" y="204985"/>
                    </a:cubicBezTo>
                    <a:cubicBezTo>
                      <a:pt x="453970" y="141644"/>
                      <a:pt x="481783" y="75064"/>
                      <a:pt x="507119" y="7627"/>
                    </a:cubicBezTo>
                    <a:cubicBezTo>
                      <a:pt x="509405" y="1246"/>
                      <a:pt x="498832" y="-3231"/>
                      <a:pt x="495975" y="2960"/>
                    </a:cubicBezTo>
                    <a:lnTo>
                      <a:pt x="495975" y="2960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4" name="Freeform: Shape 558">
                <a:extLst>
                  <a:ext uri="{FF2B5EF4-FFF2-40B4-BE49-F238E27FC236}">
                    <a16:creationId xmlns:a16="http://schemas.microsoft.com/office/drawing/2014/main" id="{A1F30857-DE7D-4517-99F4-4C699FCC8F61}"/>
                  </a:ext>
                </a:extLst>
              </p:cNvPr>
              <p:cNvSpPr/>
              <p:nvPr/>
            </p:nvSpPr>
            <p:spPr>
              <a:xfrm>
                <a:off x="9402780" y="2804892"/>
                <a:ext cx="324309" cy="357902"/>
              </a:xfrm>
              <a:custGeom>
                <a:avLst/>
                <a:gdLst>
                  <a:gd name="connsiteX0" fmla="*/ 611 w 324309"/>
                  <a:gd name="connsiteY0" fmla="*/ 7258 h 357902"/>
                  <a:gd name="connsiteX1" fmla="*/ 140533 w 324309"/>
                  <a:gd name="connsiteY1" fmla="*/ 222618 h 357902"/>
                  <a:gd name="connsiteX2" fmla="*/ 219210 w 324309"/>
                  <a:gd name="connsiteY2" fmla="*/ 310438 h 357902"/>
                  <a:gd name="connsiteX3" fmla="*/ 314460 w 324309"/>
                  <a:gd name="connsiteY3" fmla="*/ 357873 h 357902"/>
                  <a:gd name="connsiteX4" fmla="*/ 317127 w 324309"/>
                  <a:gd name="connsiteY4" fmla="*/ 337966 h 357902"/>
                  <a:gd name="connsiteX5" fmla="*/ 227020 w 324309"/>
                  <a:gd name="connsiteY5" fmla="*/ 286626 h 357902"/>
                  <a:gd name="connsiteX6" fmla="*/ 152440 w 324309"/>
                  <a:gd name="connsiteY6" fmla="*/ 201472 h 357902"/>
                  <a:gd name="connsiteX7" fmla="*/ 8993 w 324309"/>
                  <a:gd name="connsiteY7" fmla="*/ 2305 h 357902"/>
                  <a:gd name="connsiteX8" fmla="*/ 611 w 324309"/>
                  <a:gd name="connsiteY8" fmla="*/ 7258 h 357902"/>
                  <a:gd name="connsiteX9" fmla="*/ 611 w 324309"/>
                  <a:gd name="connsiteY9" fmla="*/ 7258 h 35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4309" h="357902">
                    <a:moveTo>
                      <a:pt x="611" y="7258"/>
                    </a:moveTo>
                    <a:cubicBezTo>
                      <a:pt x="40045" y="83743"/>
                      <a:pt x="87193" y="155086"/>
                      <a:pt x="140533" y="222618"/>
                    </a:cubicBezTo>
                    <a:cubicBezTo>
                      <a:pt x="164822" y="253288"/>
                      <a:pt x="189873" y="284435"/>
                      <a:pt x="219210" y="310438"/>
                    </a:cubicBezTo>
                    <a:cubicBezTo>
                      <a:pt x="245785" y="333965"/>
                      <a:pt x="278074" y="355301"/>
                      <a:pt x="314460" y="357873"/>
                    </a:cubicBezTo>
                    <a:cubicBezTo>
                      <a:pt x="326080" y="358730"/>
                      <a:pt x="327985" y="341014"/>
                      <a:pt x="317127" y="337966"/>
                    </a:cubicBezTo>
                    <a:cubicBezTo>
                      <a:pt x="282170" y="328250"/>
                      <a:pt x="253405" y="311677"/>
                      <a:pt x="227020" y="286626"/>
                    </a:cubicBezTo>
                    <a:cubicBezTo>
                      <a:pt x="199684" y="260718"/>
                      <a:pt x="176062" y="230809"/>
                      <a:pt x="152440" y="201472"/>
                    </a:cubicBezTo>
                    <a:cubicBezTo>
                      <a:pt x="101195" y="137750"/>
                      <a:pt x="53761" y="70694"/>
                      <a:pt x="8993" y="2305"/>
                    </a:cubicBezTo>
                    <a:cubicBezTo>
                      <a:pt x="5659" y="-2934"/>
                      <a:pt x="-2246" y="1638"/>
                      <a:pt x="611" y="7258"/>
                    </a:cubicBezTo>
                    <a:lnTo>
                      <a:pt x="611" y="7258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5" name="Freeform: Shape 559">
                <a:extLst>
                  <a:ext uri="{FF2B5EF4-FFF2-40B4-BE49-F238E27FC236}">
                    <a16:creationId xmlns:a16="http://schemas.microsoft.com/office/drawing/2014/main" id="{9B988716-1428-4B09-96E8-F42347DBBB24}"/>
                  </a:ext>
                </a:extLst>
              </p:cNvPr>
              <p:cNvSpPr/>
              <p:nvPr/>
            </p:nvSpPr>
            <p:spPr>
              <a:xfrm>
                <a:off x="9294943" y="2939369"/>
                <a:ext cx="298850" cy="155593"/>
              </a:xfrm>
              <a:custGeom>
                <a:avLst/>
                <a:gdLst>
                  <a:gd name="connsiteX0" fmla="*/ 1101 w 298850"/>
                  <a:gd name="connsiteY0" fmla="*/ 4321 h 155593"/>
                  <a:gd name="connsiteX1" fmla="*/ 108162 w 298850"/>
                  <a:gd name="connsiteY1" fmla="*/ 130241 h 155593"/>
                  <a:gd name="connsiteX2" fmla="*/ 195697 w 298850"/>
                  <a:gd name="connsiteY2" fmla="*/ 155387 h 155593"/>
                  <a:gd name="connsiteX3" fmla="*/ 251228 w 298850"/>
                  <a:gd name="connsiteY3" fmla="*/ 152339 h 155593"/>
                  <a:gd name="connsiteX4" fmla="*/ 297710 w 298850"/>
                  <a:gd name="connsiteY4" fmla="*/ 138719 h 155593"/>
                  <a:gd name="connsiteX5" fmla="*/ 296948 w 298850"/>
                  <a:gd name="connsiteY5" fmla="*/ 132432 h 155593"/>
                  <a:gd name="connsiteX6" fmla="*/ 251228 w 298850"/>
                  <a:gd name="connsiteY6" fmla="*/ 132718 h 155593"/>
                  <a:gd name="connsiteX7" fmla="*/ 197983 w 298850"/>
                  <a:gd name="connsiteY7" fmla="*/ 135480 h 155593"/>
                  <a:gd name="connsiteX8" fmla="*/ 109686 w 298850"/>
                  <a:gd name="connsiteY8" fmla="*/ 108334 h 155593"/>
                  <a:gd name="connsiteX9" fmla="*/ 3483 w 298850"/>
                  <a:gd name="connsiteY9" fmla="*/ 320 h 155593"/>
                  <a:gd name="connsiteX10" fmla="*/ 1101 w 298850"/>
                  <a:gd name="connsiteY10" fmla="*/ 4321 h 155593"/>
                  <a:gd name="connsiteX11" fmla="*/ 1101 w 298850"/>
                  <a:gd name="connsiteY11" fmla="*/ 4321 h 155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8850" h="155593">
                    <a:moveTo>
                      <a:pt x="1101" y="4321"/>
                    </a:moveTo>
                    <a:cubicBezTo>
                      <a:pt x="47298" y="36610"/>
                      <a:pt x="59680" y="99475"/>
                      <a:pt x="108162" y="130241"/>
                    </a:cubicBezTo>
                    <a:cubicBezTo>
                      <a:pt x="134070" y="146624"/>
                      <a:pt x="165312" y="154054"/>
                      <a:pt x="195697" y="155387"/>
                    </a:cubicBezTo>
                    <a:cubicBezTo>
                      <a:pt x="214271" y="156149"/>
                      <a:pt x="232845" y="154721"/>
                      <a:pt x="251228" y="152339"/>
                    </a:cubicBezTo>
                    <a:cubicBezTo>
                      <a:pt x="267420" y="150244"/>
                      <a:pt x="285327" y="150244"/>
                      <a:pt x="297710" y="138719"/>
                    </a:cubicBezTo>
                    <a:cubicBezTo>
                      <a:pt x="299424" y="137099"/>
                      <a:pt x="299234" y="133480"/>
                      <a:pt x="296948" y="132432"/>
                    </a:cubicBezTo>
                    <a:cubicBezTo>
                      <a:pt x="282089" y="125860"/>
                      <a:pt x="266944" y="130813"/>
                      <a:pt x="251228" y="132718"/>
                    </a:cubicBezTo>
                    <a:cubicBezTo>
                      <a:pt x="233607" y="134813"/>
                      <a:pt x="215795" y="136147"/>
                      <a:pt x="197983" y="135480"/>
                    </a:cubicBezTo>
                    <a:cubicBezTo>
                      <a:pt x="166836" y="134337"/>
                      <a:pt x="135118" y="127098"/>
                      <a:pt x="109686" y="108334"/>
                    </a:cubicBezTo>
                    <a:cubicBezTo>
                      <a:pt x="68157" y="77663"/>
                      <a:pt x="51584" y="23466"/>
                      <a:pt x="3483" y="320"/>
                    </a:cubicBezTo>
                    <a:cubicBezTo>
                      <a:pt x="720" y="-1108"/>
                      <a:pt x="-1375" y="2606"/>
                      <a:pt x="1101" y="4321"/>
                    </a:cubicBezTo>
                    <a:lnTo>
                      <a:pt x="1101" y="4321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6" name="Freeform: Shape 560">
                <a:extLst>
                  <a:ext uri="{FF2B5EF4-FFF2-40B4-BE49-F238E27FC236}">
                    <a16:creationId xmlns:a16="http://schemas.microsoft.com/office/drawing/2014/main" id="{E1E31B4A-F292-469D-BE13-7F5486BDC1FB}"/>
                  </a:ext>
                </a:extLst>
              </p:cNvPr>
              <p:cNvSpPr/>
              <p:nvPr/>
            </p:nvSpPr>
            <p:spPr>
              <a:xfrm>
                <a:off x="9374245" y="3079762"/>
                <a:ext cx="109905" cy="528442"/>
              </a:xfrm>
              <a:custGeom>
                <a:avLst/>
                <a:gdLst>
                  <a:gd name="connsiteX0" fmla="*/ 95345 w 109905"/>
                  <a:gd name="connsiteY0" fmla="*/ 4041 h 528442"/>
                  <a:gd name="connsiteX1" fmla="*/ 20765 w 109905"/>
                  <a:gd name="connsiteY1" fmla="*/ 115864 h 528442"/>
                  <a:gd name="connsiteX2" fmla="*/ 1143 w 109905"/>
                  <a:gd name="connsiteY2" fmla="*/ 167204 h 528442"/>
                  <a:gd name="connsiteX3" fmla="*/ 0 w 109905"/>
                  <a:gd name="connsiteY3" fmla="*/ 236927 h 528442"/>
                  <a:gd name="connsiteX4" fmla="*/ 21050 w 109905"/>
                  <a:gd name="connsiteY4" fmla="*/ 522106 h 528442"/>
                  <a:gd name="connsiteX5" fmla="*/ 38481 w 109905"/>
                  <a:gd name="connsiteY5" fmla="*/ 519724 h 528442"/>
                  <a:gd name="connsiteX6" fmla="*/ 19717 w 109905"/>
                  <a:gd name="connsiteY6" fmla="*/ 243880 h 528442"/>
                  <a:gd name="connsiteX7" fmla="*/ 20098 w 109905"/>
                  <a:gd name="connsiteY7" fmla="*/ 176443 h 528442"/>
                  <a:gd name="connsiteX8" fmla="*/ 24955 w 109905"/>
                  <a:gd name="connsiteY8" fmla="*/ 141963 h 528442"/>
                  <a:gd name="connsiteX9" fmla="*/ 41624 w 109905"/>
                  <a:gd name="connsiteY9" fmla="*/ 119389 h 528442"/>
                  <a:gd name="connsiteX10" fmla="*/ 108966 w 109905"/>
                  <a:gd name="connsiteY10" fmla="*/ 11947 h 528442"/>
                  <a:gd name="connsiteX11" fmla="*/ 95345 w 109905"/>
                  <a:gd name="connsiteY11" fmla="*/ 4041 h 528442"/>
                  <a:gd name="connsiteX12" fmla="*/ 95345 w 109905"/>
                  <a:gd name="connsiteY12" fmla="*/ 4041 h 52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9905" h="528442">
                    <a:moveTo>
                      <a:pt x="95345" y="4041"/>
                    </a:moveTo>
                    <a:cubicBezTo>
                      <a:pt x="74390" y="43855"/>
                      <a:pt x="49149" y="80908"/>
                      <a:pt x="20765" y="115864"/>
                    </a:cubicBezTo>
                    <a:cubicBezTo>
                      <a:pt x="7715" y="131962"/>
                      <a:pt x="2000" y="146344"/>
                      <a:pt x="1143" y="167204"/>
                    </a:cubicBezTo>
                    <a:cubicBezTo>
                      <a:pt x="191" y="190445"/>
                      <a:pt x="0" y="213686"/>
                      <a:pt x="0" y="236927"/>
                    </a:cubicBezTo>
                    <a:cubicBezTo>
                      <a:pt x="0" y="332082"/>
                      <a:pt x="5810" y="428189"/>
                      <a:pt x="21050" y="522106"/>
                    </a:cubicBezTo>
                    <a:cubicBezTo>
                      <a:pt x="22669" y="531916"/>
                      <a:pt x="39624" y="529726"/>
                      <a:pt x="38481" y="519724"/>
                    </a:cubicBezTo>
                    <a:cubicBezTo>
                      <a:pt x="28480" y="427903"/>
                      <a:pt x="20669" y="336273"/>
                      <a:pt x="19717" y="243880"/>
                    </a:cubicBezTo>
                    <a:cubicBezTo>
                      <a:pt x="19431" y="221401"/>
                      <a:pt x="19621" y="198922"/>
                      <a:pt x="20098" y="176443"/>
                    </a:cubicBezTo>
                    <a:cubicBezTo>
                      <a:pt x="20383" y="164918"/>
                      <a:pt x="19526" y="152536"/>
                      <a:pt x="24955" y="141963"/>
                    </a:cubicBezTo>
                    <a:cubicBezTo>
                      <a:pt x="29242" y="133676"/>
                      <a:pt x="35909" y="126723"/>
                      <a:pt x="41624" y="119389"/>
                    </a:cubicBezTo>
                    <a:cubicBezTo>
                      <a:pt x="67913" y="85956"/>
                      <a:pt x="90297" y="50142"/>
                      <a:pt x="108966" y="11947"/>
                    </a:cubicBezTo>
                    <a:cubicBezTo>
                      <a:pt x="113538" y="2898"/>
                      <a:pt x="100203" y="-5103"/>
                      <a:pt x="95345" y="4041"/>
                    </a:cubicBezTo>
                    <a:lnTo>
                      <a:pt x="95345" y="4041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7" name="Freeform: Shape 561">
                <a:extLst>
                  <a:ext uri="{FF2B5EF4-FFF2-40B4-BE49-F238E27FC236}">
                    <a16:creationId xmlns:a16="http://schemas.microsoft.com/office/drawing/2014/main" id="{354B4799-4295-4172-AE2D-E2D1222B40EC}"/>
                  </a:ext>
                </a:extLst>
              </p:cNvPr>
              <p:cNvSpPr/>
              <p:nvPr/>
            </p:nvSpPr>
            <p:spPr>
              <a:xfrm>
                <a:off x="9621569" y="3115913"/>
                <a:ext cx="36020" cy="104349"/>
              </a:xfrm>
              <a:custGeom>
                <a:avLst/>
                <a:gdLst>
                  <a:gd name="connsiteX0" fmla="*/ 22519 w 36020"/>
                  <a:gd name="connsiteY0" fmla="*/ 6180 h 104349"/>
                  <a:gd name="connsiteX1" fmla="*/ 17661 w 36020"/>
                  <a:gd name="connsiteY1" fmla="*/ 51519 h 104349"/>
                  <a:gd name="connsiteX2" fmla="*/ 10517 w 36020"/>
                  <a:gd name="connsiteY2" fmla="*/ 72760 h 104349"/>
                  <a:gd name="connsiteX3" fmla="*/ 421 w 36020"/>
                  <a:gd name="connsiteY3" fmla="*/ 94191 h 104349"/>
                  <a:gd name="connsiteX4" fmla="*/ 5088 w 36020"/>
                  <a:gd name="connsiteY4" fmla="*/ 103716 h 104349"/>
                  <a:gd name="connsiteX5" fmla="*/ 15089 w 36020"/>
                  <a:gd name="connsiteY5" fmla="*/ 100382 h 104349"/>
                  <a:gd name="connsiteX6" fmla="*/ 25853 w 36020"/>
                  <a:gd name="connsiteY6" fmla="*/ 78094 h 104349"/>
                  <a:gd name="connsiteX7" fmla="*/ 32520 w 36020"/>
                  <a:gd name="connsiteY7" fmla="*/ 54757 h 104349"/>
                  <a:gd name="connsiteX8" fmla="*/ 35378 w 36020"/>
                  <a:gd name="connsiteY8" fmla="*/ 6180 h 104349"/>
                  <a:gd name="connsiteX9" fmla="*/ 22519 w 36020"/>
                  <a:gd name="connsiteY9" fmla="*/ 6180 h 104349"/>
                  <a:gd name="connsiteX10" fmla="*/ 22519 w 36020"/>
                  <a:gd name="connsiteY10" fmla="*/ 6180 h 10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20" h="104349">
                    <a:moveTo>
                      <a:pt x="22519" y="6180"/>
                    </a:moveTo>
                    <a:cubicBezTo>
                      <a:pt x="23090" y="21515"/>
                      <a:pt x="21566" y="36660"/>
                      <a:pt x="17661" y="51519"/>
                    </a:cubicBezTo>
                    <a:cubicBezTo>
                      <a:pt x="15756" y="58758"/>
                      <a:pt x="13375" y="65902"/>
                      <a:pt x="10517" y="72760"/>
                    </a:cubicBezTo>
                    <a:cubicBezTo>
                      <a:pt x="7469" y="79999"/>
                      <a:pt x="3374" y="86857"/>
                      <a:pt x="421" y="94191"/>
                    </a:cubicBezTo>
                    <a:cubicBezTo>
                      <a:pt x="-1103" y="97810"/>
                      <a:pt x="1754" y="102382"/>
                      <a:pt x="5088" y="103716"/>
                    </a:cubicBezTo>
                    <a:cubicBezTo>
                      <a:pt x="9089" y="105335"/>
                      <a:pt x="12708" y="103716"/>
                      <a:pt x="15089" y="100382"/>
                    </a:cubicBezTo>
                    <a:cubicBezTo>
                      <a:pt x="19947" y="93905"/>
                      <a:pt x="23090" y="85714"/>
                      <a:pt x="25853" y="78094"/>
                    </a:cubicBezTo>
                    <a:cubicBezTo>
                      <a:pt x="28615" y="70474"/>
                      <a:pt x="30901" y="62758"/>
                      <a:pt x="32520" y="54757"/>
                    </a:cubicBezTo>
                    <a:cubicBezTo>
                      <a:pt x="35854" y="38755"/>
                      <a:pt x="36806" y="22372"/>
                      <a:pt x="35378" y="6180"/>
                    </a:cubicBezTo>
                    <a:cubicBezTo>
                      <a:pt x="34616" y="-1916"/>
                      <a:pt x="22138" y="-2202"/>
                      <a:pt x="22519" y="6180"/>
                    </a:cubicBezTo>
                    <a:lnTo>
                      <a:pt x="22519" y="6180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8" name="Freeform: Shape 562">
                <a:extLst>
                  <a:ext uri="{FF2B5EF4-FFF2-40B4-BE49-F238E27FC236}">
                    <a16:creationId xmlns:a16="http://schemas.microsoft.com/office/drawing/2014/main" id="{2577AC19-8E9A-4BAC-99A3-B5C6FD4BE3FD}"/>
                  </a:ext>
                </a:extLst>
              </p:cNvPr>
              <p:cNvSpPr/>
              <p:nvPr/>
            </p:nvSpPr>
            <p:spPr>
              <a:xfrm>
                <a:off x="9433847" y="3205723"/>
                <a:ext cx="260467" cy="49909"/>
              </a:xfrm>
              <a:custGeom>
                <a:avLst/>
                <a:gdLst>
                  <a:gd name="connsiteX0" fmla="*/ 5263 w 260467"/>
                  <a:gd name="connsiteY0" fmla="*/ 45529 h 49909"/>
                  <a:gd name="connsiteX1" fmla="*/ 135184 w 260467"/>
                  <a:gd name="connsiteY1" fmla="*/ 32861 h 49909"/>
                  <a:gd name="connsiteX2" fmla="*/ 197858 w 260467"/>
                  <a:gd name="connsiteY2" fmla="*/ 19812 h 49909"/>
                  <a:gd name="connsiteX3" fmla="*/ 224147 w 260467"/>
                  <a:gd name="connsiteY3" fmla="*/ 25431 h 49909"/>
                  <a:gd name="connsiteX4" fmla="*/ 242435 w 260467"/>
                  <a:gd name="connsiteY4" fmla="*/ 45529 h 49909"/>
                  <a:gd name="connsiteX5" fmla="*/ 260437 w 260467"/>
                  <a:gd name="connsiteY5" fmla="*/ 40671 h 49909"/>
                  <a:gd name="connsiteX6" fmla="*/ 225862 w 260467"/>
                  <a:gd name="connsiteY6" fmla="*/ 3905 h 49909"/>
                  <a:gd name="connsiteX7" fmla="*/ 160711 w 260467"/>
                  <a:gd name="connsiteY7" fmla="*/ 6858 h 49909"/>
                  <a:gd name="connsiteX8" fmla="*/ 5167 w 260467"/>
                  <a:gd name="connsiteY8" fmla="*/ 34766 h 49909"/>
                  <a:gd name="connsiteX9" fmla="*/ 5263 w 260467"/>
                  <a:gd name="connsiteY9" fmla="*/ 45529 h 49909"/>
                  <a:gd name="connsiteX10" fmla="*/ 5263 w 260467"/>
                  <a:gd name="connsiteY10" fmla="*/ 45529 h 4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0467" h="49909">
                    <a:moveTo>
                      <a:pt x="5263" y="45529"/>
                    </a:moveTo>
                    <a:cubicBezTo>
                      <a:pt x="49363" y="45624"/>
                      <a:pt x="92131" y="42862"/>
                      <a:pt x="135184" y="32861"/>
                    </a:cubicBezTo>
                    <a:cubicBezTo>
                      <a:pt x="155758" y="28098"/>
                      <a:pt x="176617" y="20193"/>
                      <a:pt x="197858" y="19812"/>
                    </a:cubicBezTo>
                    <a:cubicBezTo>
                      <a:pt x="207002" y="19621"/>
                      <a:pt x="216051" y="21145"/>
                      <a:pt x="224147" y="25431"/>
                    </a:cubicBezTo>
                    <a:cubicBezTo>
                      <a:pt x="233291" y="30289"/>
                      <a:pt x="236815" y="37338"/>
                      <a:pt x="242435" y="45529"/>
                    </a:cubicBezTo>
                    <a:cubicBezTo>
                      <a:pt x="247388" y="52768"/>
                      <a:pt x="261199" y="50958"/>
                      <a:pt x="260437" y="40671"/>
                    </a:cubicBezTo>
                    <a:cubicBezTo>
                      <a:pt x="259104" y="22383"/>
                      <a:pt x="241959" y="9525"/>
                      <a:pt x="225862" y="3905"/>
                    </a:cubicBezTo>
                    <a:cubicBezTo>
                      <a:pt x="204621" y="-3620"/>
                      <a:pt x="181761" y="1047"/>
                      <a:pt x="160711" y="6858"/>
                    </a:cubicBezTo>
                    <a:cubicBezTo>
                      <a:pt x="110133" y="20859"/>
                      <a:pt x="57650" y="32099"/>
                      <a:pt x="5167" y="34766"/>
                    </a:cubicBezTo>
                    <a:cubicBezTo>
                      <a:pt x="-1691" y="35052"/>
                      <a:pt x="-1786" y="45529"/>
                      <a:pt x="5263" y="45529"/>
                    </a:cubicBezTo>
                    <a:lnTo>
                      <a:pt x="5263" y="45529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9" name="Freeform: Shape 563">
                <a:extLst>
                  <a:ext uri="{FF2B5EF4-FFF2-40B4-BE49-F238E27FC236}">
                    <a16:creationId xmlns:a16="http://schemas.microsoft.com/office/drawing/2014/main" id="{D32748E7-2C51-417E-9EB1-10B9DCFF3D97}"/>
                  </a:ext>
                </a:extLst>
              </p:cNvPr>
              <p:cNvSpPr/>
              <p:nvPr/>
            </p:nvSpPr>
            <p:spPr>
              <a:xfrm>
                <a:off x="9211245" y="3239575"/>
                <a:ext cx="175194" cy="46173"/>
              </a:xfrm>
              <a:custGeom>
                <a:avLst/>
                <a:gdLst>
                  <a:gd name="connsiteX0" fmla="*/ 166238 w 175194"/>
                  <a:gd name="connsiteY0" fmla="*/ 1009 h 46173"/>
                  <a:gd name="connsiteX1" fmla="*/ 86609 w 175194"/>
                  <a:gd name="connsiteY1" fmla="*/ 28251 h 46173"/>
                  <a:gd name="connsiteX2" fmla="*/ 4122 w 175194"/>
                  <a:gd name="connsiteY2" fmla="*/ 23679 h 46173"/>
                  <a:gd name="connsiteX3" fmla="*/ 1931 w 175194"/>
                  <a:gd name="connsiteY3" fmla="*/ 31584 h 46173"/>
                  <a:gd name="connsiteX4" fmla="*/ 42794 w 175194"/>
                  <a:gd name="connsiteY4" fmla="*/ 45205 h 46173"/>
                  <a:gd name="connsiteX5" fmla="*/ 88895 w 175194"/>
                  <a:gd name="connsiteY5" fmla="*/ 44253 h 46173"/>
                  <a:gd name="connsiteX6" fmla="*/ 172334 w 175194"/>
                  <a:gd name="connsiteY6" fmla="*/ 11677 h 46173"/>
                  <a:gd name="connsiteX7" fmla="*/ 166238 w 175194"/>
                  <a:gd name="connsiteY7" fmla="*/ 1009 h 46173"/>
                  <a:gd name="connsiteX8" fmla="*/ 166238 w 175194"/>
                  <a:gd name="connsiteY8" fmla="*/ 1009 h 46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194" h="46173">
                    <a:moveTo>
                      <a:pt x="166238" y="1009"/>
                    </a:moveTo>
                    <a:cubicBezTo>
                      <a:pt x="142044" y="16249"/>
                      <a:pt x="114993" y="25393"/>
                      <a:pt x="86609" y="28251"/>
                    </a:cubicBezTo>
                    <a:cubicBezTo>
                      <a:pt x="59081" y="31013"/>
                      <a:pt x="31459" y="26727"/>
                      <a:pt x="4122" y="23679"/>
                    </a:cubicBezTo>
                    <a:cubicBezTo>
                      <a:pt x="-259" y="23202"/>
                      <a:pt x="-1402" y="29584"/>
                      <a:pt x="1931" y="31584"/>
                    </a:cubicBezTo>
                    <a:cubicBezTo>
                      <a:pt x="14885" y="39204"/>
                      <a:pt x="27839" y="43586"/>
                      <a:pt x="42794" y="45205"/>
                    </a:cubicBezTo>
                    <a:cubicBezTo>
                      <a:pt x="58034" y="46824"/>
                      <a:pt x="73655" y="46348"/>
                      <a:pt x="88895" y="44253"/>
                    </a:cubicBezTo>
                    <a:cubicBezTo>
                      <a:pt x="118708" y="40062"/>
                      <a:pt x="147569" y="28632"/>
                      <a:pt x="172334" y="11677"/>
                    </a:cubicBezTo>
                    <a:cubicBezTo>
                      <a:pt x="178906" y="7200"/>
                      <a:pt x="173000" y="-3277"/>
                      <a:pt x="166238" y="1009"/>
                    </a:cubicBezTo>
                    <a:lnTo>
                      <a:pt x="166238" y="1009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0" name="Freeform: Shape 564">
                <a:extLst>
                  <a:ext uri="{FF2B5EF4-FFF2-40B4-BE49-F238E27FC236}">
                    <a16:creationId xmlns:a16="http://schemas.microsoft.com/office/drawing/2014/main" id="{08AE3E7F-7025-4459-9F84-C605263107DE}"/>
                  </a:ext>
                </a:extLst>
              </p:cNvPr>
              <p:cNvSpPr/>
              <p:nvPr/>
            </p:nvSpPr>
            <p:spPr>
              <a:xfrm>
                <a:off x="9498976" y="3626992"/>
                <a:ext cx="153736" cy="119652"/>
              </a:xfrm>
              <a:custGeom>
                <a:avLst/>
                <a:gdLst>
                  <a:gd name="connsiteX0" fmla="*/ 1189 w 153736"/>
                  <a:gd name="connsiteY0" fmla="*/ 4403 h 119652"/>
                  <a:gd name="connsiteX1" fmla="*/ 83104 w 153736"/>
                  <a:gd name="connsiteY1" fmla="*/ 55267 h 119652"/>
                  <a:gd name="connsiteX2" fmla="*/ 117490 w 153736"/>
                  <a:gd name="connsiteY2" fmla="*/ 87747 h 119652"/>
                  <a:gd name="connsiteX3" fmla="*/ 133111 w 153736"/>
                  <a:gd name="connsiteY3" fmla="*/ 105559 h 119652"/>
                  <a:gd name="connsiteX4" fmla="*/ 149589 w 153736"/>
                  <a:gd name="connsiteY4" fmla="*/ 119561 h 119652"/>
                  <a:gd name="connsiteX5" fmla="*/ 153685 w 153736"/>
                  <a:gd name="connsiteY5" fmla="*/ 116417 h 119652"/>
                  <a:gd name="connsiteX6" fmla="*/ 143969 w 153736"/>
                  <a:gd name="connsiteY6" fmla="*/ 96320 h 119652"/>
                  <a:gd name="connsiteX7" fmla="*/ 128253 w 153736"/>
                  <a:gd name="connsiteY7" fmla="*/ 78603 h 119652"/>
                  <a:gd name="connsiteX8" fmla="*/ 90534 w 153736"/>
                  <a:gd name="connsiteY8" fmla="*/ 45456 h 119652"/>
                  <a:gd name="connsiteX9" fmla="*/ 2809 w 153736"/>
                  <a:gd name="connsiteY9" fmla="*/ 117 h 119652"/>
                  <a:gd name="connsiteX10" fmla="*/ 1189 w 153736"/>
                  <a:gd name="connsiteY10" fmla="*/ 4403 h 119652"/>
                  <a:gd name="connsiteX11" fmla="*/ 1189 w 153736"/>
                  <a:gd name="connsiteY11" fmla="*/ 4403 h 11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736" h="119652">
                    <a:moveTo>
                      <a:pt x="1189" y="4403"/>
                    </a:moveTo>
                    <a:cubicBezTo>
                      <a:pt x="30622" y="17453"/>
                      <a:pt x="58149" y="34883"/>
                      <a:pt x="83104" y="55267"/>
                    </a:cubicBezTo>
                    <a:cubicBezTo>
                      <a:pt x="95392" y="65268"/>
                      <a:pt x="106726" y="76222"/>
                      <a:pt x="117490" y="87747"/>
                    </a:cubicBezTo>
                    <a:cubicBezTo>
                      <a:pt x="122919" y="93557"/>
                      <a:pt x="128062" y="99463"/>
                      <a:pt x="133111" y="105559"/>
                    </a:cubicBezTo>
                    <a:cubicBezTo>
                      <a:pt x="137397" y="110798"/>
                      <a:pt x="142636" y="117941"/>
                      <a:pt x="149589" y="119561"/>
                    </a:cubicBezTo>
                    <a:cubicBezTo>
                      <a:pt x="151780" y="120037"/>
                      <a:pt x="153494" y="118608"/>
                      <a:pt x="153685" y="116417"/>
                    </a:cubicBezTo>
                    <a:cubicBezTo>
                      <a:pt x="154351" y="108988"/>
                      <a:pt x="148446" y="101749"/>
                      <a:pt x="143969" y="96320"/>
                    </a:cubicBezTo>
                    <a:cubicBezTo>
                      <a:pt x="139016" y="90224"/>
                      <a:pt x="133777" y="84318"/>
                      <a:pt x="128253" y="78603"/>
                    </a:cubicBezTo>
                    <a:cubicBezTo>
                      <a:pt x="116728" y="66506"/>
                      <a:pt x="103869" y="55553"/>
                      <a:pt x="90534" y="45456"/>
                    </a:cubicBezTo>
                    <a:cubicBezTo>
                      <a:pt x="64054" y="25454"/>
                      <a:pt x="34241" y="10595"/>
                      <a:pt x="2809" y="117"/>
                    </a:cubicBezTo>
                    <a:cubicBezTo>
                      <a:pt x="523" y="-740"/>
                      <a:pt x="-1287" y="3356"/>
                      <a:pt x="1189" y="4403"/>
                    </a:cubicBezTo>
                    <a:lnTo>
                      <a:pt x="1189" y="4403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1" name="Freeform: Shape 565">
                <a:extLst>
                  <a:ext uri="{FF2B5EF4-FFF2-40B4-BE49-F238E27FC236}">
                    <a16:creationId xmlns:a16="http://schemas.microsoft.com/office/drawing/2014/main" id="{B7032A56-8EB8-4A51-AC1F-22712B7E9DC0}"/>
                  </a:ext>
                </a:extLst>
              </p:cNvPr>
              <p:cNvSpPr/>
              <p:nvPr/>
            </p:nvSpPr>
            <p:spPr>
              <a:xfrm>
                <a:off x="9564401" y="3590707"/>
                <a:ext cx="128402" cy="89051"/>
              </a:xfrm>
              <a:custGeom>
                <a:avLst/>
                <a:gdLst>
                  <a:gd name="connsiteX0" fmla="*/ 3582 w 128402"/>
                  <a:gd name="connsiteY0" fmla="*/ 9827 h 89051"/>
                  <a:gd name="connsiteX1" fmla="*/ 65494 w 128402"/>
                  <a:gd name="connsiteY1" fmla="*/ 41355 h 89051"/>
                  <a:gd name="connsiteX2" fmla="*/ 91116 w 128402"/>
                  <a:gd name="connsiteY2" fmla="*/ 64787 h 89051"/>
                  <a:gd name="connsiteX3" fmla="*/ 103308 w 128402"/>
                  <a:gd name="connsiteY3" fmla="*/ 77264 h 89051"/>
                  <a:gd name="connsiteX4" fmla="*/ 117882 w 128402"/>
                  <a:gd name="connsiteY4" fmla="*/ 88885 h 89051"/>
                  <a:gd name="connsiteX5" fmla="*/ 128169 w 128402"/>
                  <a:gd name="connsiteY5" fmla="*/ 78598 h 89051"/>
                  <a:gd name="connsiteX6" fmla="*/ 116072 w 128402"/>
                  <a:gd name="connsiteY6" fmla="*/ 64405 h 89051"/>
                  <a:gd name="connsiteX7" fmla="*/ 101975 w 128402"/>
                  <a:gd name="connsiteY7" fmla="*/ 52499 h 89051"/>
                  <a:gd name="connsiteX8" fmla="*/ 71876 w 128402"/>
                  <a:gd name="connsiteY8" fmla="*/ 30020 h 89051"/>
                  <a:gd name="connsiteX9" fmla="*/ 6344 w 128402"/>
                  <a:gd name="connsiteY9" fmla="*/ 112 h 89051"/>
                  <a:gd name="connsiteX10" fmla="*/ 3582 w 128402"/>
                  <a:gd name="connsiteY10" fmla="*/ 9827 h 89051"/>
                  <a:gd name="connsiteX11" fmla="*/ 3582 w 128402"/>
                  <a:gd name="connsiteY11" fmla="*/ 9827 h 89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402" h="89051">
                    <a:moveTo>
                      <a:pt x="3582" y="9827"/>
                    </a:moveTo>
                    <a:cubicBezTo>
                      <a:pt x="26346" y="15352"/>
                      <a:pt x="47492" y="26496"/>
                      <a:pt x="65494" y="41355"/>
                    </a:cubicBezTo>
                    <a:cubicBezTo>
                      <a:pt x="74448" y="48689"/>
                      <a:pt x="82925" y="56595"/>
                      <a:pt x="91116" y="64787"/>
                    </a:cubicBezTo>
                    <a:cubicBezTo>
                      <a:pt x="95212" y="68882"/>
                      <a:pt x="99308" y="73073"/>
                      <a:pt x="103308" y="77264"/>
                    </a:cubicBezTo>
                    <a:cubicBezTo>
                      <a:pt x="107499" y="81550"/>
                      <a:pt x="111690" y="87742"/>
                      <a:pt x="117882" y="88885"/>
                    </a:cubicBezTo>
                    <a:cubicBezTo>
                      <a:pt x="124263" y="90028"/>
                      <a:pt x="129597" y="85170"/>
                      <a:pt x="128169" y="78598"/>
                    </a:cubicBezTo>
                    <a:cubicBezTo>
                      <a:pt x="126835" y="72311"/>
                      <a:pt x="120739" y="68406"/>
                      <a:pt x="116072" y="64405"/>
                    </a:cubicBezTo>
                    <a:cubicBezTo>
                      <a:pt x="111405" y="60405"/>
                      <a:pt x="106737" y="56405"/>
                      <a:pt x="101975" y="52499"/>
                    </a:cubicBezTo>
                    <a:cubicBezTo>
                      <a:pt x="92259" y="44593"/>
                      <a:pt x="82258" y="36878"/>
                      <a:pt x="71876" y="30020"/>
                    </a:cubicBezTo>
                    <a:cubicBezTo>
                      <a:pt x="51683" y="16590"/>
                      <a:pt x="30252" y="5160"/>
                      <a:pt x="6344" y="112"/>
                    </a:cubicBezTo>
                    <a:cubicBezTo>
                      <a:pt x="-38" y="-1126"/>
                      <a:pt x="-2705" y="8303"/>
                      <a:pt x="3582" y="9827"/>
                    </a:cubicBezTo>
                    <a:lnTo>
                      <a:pt x="3582" y="9827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2" name="Freeform: Shape 566">
                <a:extLst>
                  <a:ext uri="{FF2B5EF4-FFF2-40B4-BE49-F238E27FC236}">
                    <a16:creationId xmlns:a16="http://schemas.microsoft.com/office/drawing/2014/main" id="{6C2A2715-1847-47D9-861B-E05EE7681904}"/>
                  </a:ext>
                </a:extLst>
              </p:cNvPr>
              <p:cNvSpPr/>
              <p:nvPr/>
            </p:nvSpPr>
            <p:spPr>
              <a:xfrm>
                <a:off x="9649012" y="2979757"/>
                <a:ext cx="66659" cy="151035"/>
              </a:xfrm>
              <a:custGeom>
                <a:avLst/>
                <a:gdLst>
                  <a:gd name="connsiteX0" fmla="*/ 66418 w 66659"/>
                  <a:gd name="connsiteY0" fmla="*/ 144527 h 151035"/>
                  <a:gd name="connsiteX1" fmla="*/ 41748 w 66659"/>
                  <a:gd name="connsiteY1" fmla="*/ 69565 h 151035"/>
                  <a:gd name="connsiteX2" fmla="*/ 27175 w 66659"/>
                  <a:gd name="connsiteY2" fmla="*/ 34323 h 151035"/>
                  <a:gd name="connsiteX3" fmla="*/ 7649 w 66659"/>
                  <a:gd name="connsiteY3" fmla="*/ 1176 h 151035"/>
                  <a:gd name="connsiteX4" fmla="*/ 28 w 66659"/>
                  <a:gd name="connsiteY4" fmla="*/ 4319 h 151035"/>
                  <a:gd name="connsiteX5" fmla="*/ 12601 w 66659"/>
                  <a:gd name="connsiteY5" fmla="*/ 39752 h 151035"/>
                  <a:gd name="connsiteX6" fmla="*/ 28032 w 66659"/>
                  <a:gd name="connsiteY6" fmla="*/ 74709 h 151035"/>
                  <a:gd name="connsiteX7" fmla="*/ 56226 w 66659"/>
                  <a:gd name="connsiteY7" fmla="*/ 147289 h 151035"/>
                  <a:gd name="connsiteX8" fmla="*/ 66418 w 66659"/>
                  <a:gd name="connsiteY8" fmla="*/ 144527 h 151035"/>
                  <a:gd name="connsiteX9" fmla="*/ 66418 w 66659"/>
                  <a:gd name="connsiteY9" fmla="*/ 144527 h 151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59" h="151035">
                    <a:moveTo>
                      <a:pt x="66418" y="144527"/>
                    </a:moveTo>
                    <a:cubicBezTo>
                      <a:pt x="59179" y="119286"/>
                      <a:pt x="51273" y="94044"/>
                      <a:pt x="41748" y="69565"/>
                    </a:cubicBezTo>
                    <a:cubicBezTo>
                      <a:pt x="37081" y="57754"/>
                      <a:pt x="32223" y="45943"/>
                      <a:pt x="27175" y="34323"/>
                    </a:cubicBezTo>
                    <a:cubicBezTo>
                      <a:pt x="22126" y="22607"/>
                      <a:pt x="16888" y="10320"/>
                      <a:pt x="7649" y="1176"/>
                    </a:cubicBezTo>
                    <a:cubicBezTo>
                      <a:pt x="5172" y="-1301"/>
                      <a:pt x="-448" y="318"/>
                      <a:pt x="28" y="4319"/>
                    </a:cubicBezTo>
                    <a:cubicBezTo>
                      <a:pt x="1648" y="16892"/>
                      <a:pt x="7268" y="28417"/>
                      <a:pt x="12601" y="39752"/>
                    </a:cubicBezTo>
                    <a:cubicBezTo>
                      <a:pt x="17935" y="51277"/>
                      <a:pt x="23079" y="62993"/>
                      <a:pt x="28032" y="74709"/>
                    </a:cubicBezTo>
                    <a:cubicBezTo>
                      <a:pt x="38033" y="98712"/>
                      <a:pt x="47749" y="122715"/>
                      <a:pt x="56226" y="147289"/>
                    </a:cubicBezTo>
                    <a:cubicBezTo>
                      <a:pt x="58417" y="153766"/>
                      <a:pt x="68323" y="151194"/>
                      <a:pt x="66418" y="144527"/>
                    </a:cubicBezTo>
                    <a:lnTo>
                      <a:pt x="66418" y="144527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3" name="Freeform: Shape 567">
                <a:extLst>
                  <a:ext uri="{FF2B5EF4-FFF2-40B4-BE49-F238E27FC236}">
                    <a16:creationId xmlns:a16="http://schemas.microsoft.com/office/drawing/2014/main" id="{B5A00445-B3F4-4D24-949F-7953B1E92DF8}"/>
                  </a:ext>
                </a:extLst>
              </p:cNvPr>
              <p:cNvSpPr/>
              <p:nvPr/>
            </p:nvSpPr>
            <p:spPr>
              <a:xfrm>
                <a:off x="9763470" y="3009225"/>
                <a:ext cx="60700" cy="89455"/>
              </a:xfrm>
              <a:custGeom>
                <a:avLst/>
                <a:gdLst>
                  <a:gd name="connsiteX0" fmla="*/ 8919 w 60700"/>
                  <a:gd name="connsiteY0" fmla="*/ 87532 h 89455"/>
                  <a:gd name="connsiteX1" fmla="*/ 37685 w 60700"/>
                  <a:gd name="connsiteY1" fmla="*/ 47241 h 89455"/>
                  <a:gd name="connsiteX2" fmla="*/ 50639 w 60700"/>
                  <a:gd name="connsiteY2" fmla="*/ 26667 h 89455"/>
                  <a:gd name="connsiteX3" fmla="*/ 60640 w 60700"/>
                  <a:gd name="connsiteY3" fmla="*/ 4188 h 89455"/>
                  <a:gd name="connsiteX4" fmla="*/ 55116 w 60700"/>
                  <a:gd name="connsiteY4" fmla="*/ 950 h 89455"/>
                  <a:gd name="connsiteX5" fmla="*/ 41495 w 60700"/>
                  <a:gd name="connsiteY5" fmla="*/ 20381 h 89455"/>
                  <a:gd name="connsiteX6" fmla="*/ 28636 w 60700"/>
                  <a:gd name="connsiteY6" fmla="*/ 41907 h 89455"/>
                  <a:gd name="connsiteX7" fmla="*/ 919 w 60700"/>
                  <a:gd name="connsiteY7" fmla="*/ 82770 h 89455"/>
                  <a:gd name="connsiteX8" fmla="*/ 8919 w 60700"/>
                  <a:gd name="connsiteY8" fmla="*/ 87532 h 89455"/>
                  <a:gd name="connsiteX9" fmla="*/ 8919 w 60700"/>
                  <a:gd name="connsiteY9" fmla="*/ 87532 h 89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700" h="89455">
                    <a:moveTo>
                      <a:pt x="8919" y="87532"/>
                    </a:moveTo>
                    <a:cubicBezTo>
                      <a:pt x="19016" y="74483"/>
                      <a:pt x="28636" y="61053"/>
                      <a:pt x="37685" y="47241"/>
                    </a:cubicBezTo>
                    <a:cubicBezTo>
                      <a:pt x="42162" y="40478"/>
                      <a:pt x="46448" y="33620"/>
                      <a:pt x="50639" y="26667"/>
                    </a:cubicBezTo>
                    <a:cubicBezTo>
                      <a:pt x="54640" y="20000"/>
                      <a:pt x="59116" y="11999"/>
                      <a:pt x="60640" y="4188"/>
                    </a:cubicBezTo>
                    <a:cubicBezTo>
                      <a:pt x="61212" y="1045"/>
                      <a:pt x="57592" y="-1432"/>
                      <a:pt x="55116" y="950"/>
                    </a:cubicBezTo>
                    <a:cubicBezTo>
                      <a:pt x="49687" y="6284"/>
                      <a:pt x="45305" y="13809"/>
                      <a:pt x="41495" y="20381"/>
                    </a:cubicBezTo>
                    <a:cubicBezTo>
                      <a:pt x="37399" y="27620"/>
                      <a:pt x="33113" y="34859"/>
                      <a:pt x="28636" y="41907"/>
                    </a:cubicBezTo>
                    <a:cubicBezTo>
                      <a:pt x="19969" y="55909"/>
                      <a:pt x="10634" y="69530"/>
                      <a:pt x="919" y="82770"/>
                    </a:cubicBezTo>
                    <a:cubicBezTo>
                      <a:pt x="-2701" y="87722"/>
                      <a:pt x="5300" y="92104"/>
                      <a:pt x="8919" y="87532"/>
                    </a:cubicBezTo>
                    <a:lnTo>
                      <a:pt x="8919" y="87532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4" name="Freeform: Shape 568">
                <a:extLst>
                  <a:ext uri="{FF2B5EF4-FFF2-40B4-BE49-F238E27FC236}">
                    <a16:creationId xmlns:a16="http://schemas.microsoft.com/office/drawing/2014/main" id="{E12EF19C-96B3-4C31-9BD2-CA26E80CEEF8}"/>
                  </a:ext>
                </a:extLst>
              </p:cNvPr>
              <p:cNvSpPr/>
              <p:nvPr/>
            </p:nvSpPr>
            <p:spPr>
              <a:xfrm>
                <a:off x="9230512" y="3569397"/>
                <a:ext cx="169158" cy="51789"/>
              </a:xfrm>
              <a:custGeom>
                <a:avLst/>
                <a:gdLst>
                  <a:gd name="connsiteX0" fmla="*/ 160592 w 169158"/>
                  <a:gd name="connsiteY0" fmla="*/ 752 h 51789"/>
                  <a:gd name="connsiteX1" fmla="*/ 84392 w 169158"/>
                  <a:gd name="connsiteY1" fmla="*/ 30566 h 51789"/>
                  <a:gd name="connsiteX2" fmla="*/ 44768 w 169158"/>
                  <a:gd name="connsiteY2" fmla="*/ 36471 h 51789"/>
                  <a:gd name="connsiteX3" fmla="*/ 4287 w 169158"/>
                  <a:gd name="connsiteY3" fmla="*/ 38948 h 51789"/>
                  <a:gd name="connsiteX4" fmla="*/ 4287 w 169158"/>
                  <a:gd name="connsiteY4" fmla="*/ 50473 h 51789"/>
                  <a:gd name="connsiteX5" fmla="*/ 46578 w 169158"/>
                  <a:gd name="connsiteY5" fmla="*/ 49330 h 51789"/>
                  <a:gd name="connsiteX6" fmla="*/ 87440 w 169158"/>
                  <a:gd name="connsiteY6" fmla="*/ 41138 h 51789"/>
                  <a:gd name="connsiteX7" fmla="*/ 166497 w 169158"/>
                  <a:gd name="connsiteY7" fmla="*/ 10468 h 51789"/>
                  <a:gd name="connsiteX8" fmla="*/ 160592 w 169158"/>
                  <a:gd name="connsiteY8" fmla="*/ 752 h 51789"/>
                  <a:gd name="connsiteX9" fmla="*/ 160592 w 169158"/>
                  <a:gd name="connsiteY9" fmla="*/ 752 h 51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9158" h="51789">
                    <a:moveTo>
                      <a:pt x="160592" y="752"/>
                    </a:moveTo>
                    <a:cubicBezTo>
                      <a:pt x="136779" y="13897"/>
                      <a:pt x="111062" y="24755"/>
                      <a:pt x="84392" y="30566"/>
                    </a:cubicBezTo>
                    <a:cubicBezTo>
                      <a:pt x="71343" y="33423"/>
                      <a:pt x="58103" y="35423"/>
                      <a:pt x="44768" y="36471"/>
                    </a:cubicBezTo>
                    <a:cubicBezTo>
                      <a:pt x="31242" y="37614"/>
                      <a:pt x="17622" y="36852"/>
                      <a:pt x="4287" y="38948"/>
                    </a:cubicBezTo>
                    <a:cubicBezTo>
                      <a:pt x="-1524" y="39900"/>
                      <a:pt x="-1333" y="49425"/>
                      <a:pt x="4287" y="50473"/>
                    </a:cubicBezTo>
                    <a:cubicBezTo>
                      <a:pt x="18193" y="53140"/>
                      <a:pt x="32576" y="51235"/>
                      <a:pt x="46578" y="49330"/>
                    </a:cubicBezTo>
                    <a:cubicBezTo>
                      <a:pt x="60389" y="47425"/>
                      <a:pt x="74010" y="44758"/>
                      <a:pt x="87440" y="41138"/>
                    </a:cubicBezTo>
                    <a:cubicBezTo>
                      <a:pt x="114967" y="33804"/>
                      <a:pt x="141351" y="24089"/>
                      <a:pt x="166497" y="10468"/>
                    </a:cubicBezTo>
                    <a:cubicBezTo>
                      <a:pt x="172689" y="7039"/>
                      <a:pt x="166974" y="-2772"/>
                      <a:pt x="160592" y="752"/>
                    </a:cubicBezTo>
                    <a:lnTo>
                      <a:pt x="160592" y="752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5" name="Freeform: Shape 569">
                <a:extLst>
                  <a:ext uri="{FF2B5EF4-FFF2-40B4-BE49-F238E27FC236}">
                    <a16:creationId xmlns:a16="http://schemas.microsoft.com/office/drawing/2014/main" id="{34BE5BE3-D270-4A1C-94C6-76FAB6FDC31F}"/>
                  </a:ext>
                </a:extLst>
              </p:cNvPr>
              <p:cNvSpPr/>
              <p:nvPr/>
            </p:nvSpPr>
            <p:spPr>
              <a:xfrm>
                <a:off x="9240064" y="3793369"/>
                <a:ext cx="265957" cy="213435"/>
              </a:xfrm>
              <a:custGeom>
                <a:avLst/>
                <a:gdLst>
                  <a:gd name="connsiteX0" fmla="*/ 156754 w 265957"/>
                  <a:gd name="connsiteY0" fmla="*/ 212930 h 213435"/>
                  <a:gd name="connsiteX1" fmla="*/ 222001 w 265957"/>
                  <a:gd name="connsiteY1" fmla="*/ 175211 h 213435"/>
                  <a:gd name="connsiteX2" fmla="*/ 247813 w 265957"/>
                  <a:gd name="connsiteY2" fmla="*/ 154446 h 213435"/>
                  <a:gd name="connsiteX3" fmla="*/ 265911 w 265957"/>
                  <a:gd name="connsiteY3" fmla="*/ 129967 h 213435"/>
                  <a:gd name="connsiteX4" fmla="*/ 245813 w 265957"/>
                  <a:gd name="connsiteY4" fmla="*/ 71293 h 213435"/>
                  <a:gd name="connsiteX5" fmla="*/ 206284 w 265957"/>
                  <a:gd name="connsiteY5" fmla="*/ 27002 h 213435"/>
                  <a:gd name="connsiteX6" fmla="*/ 148944 w 265957"/>
                  <a:gd name="connsiteY6" fmla="*/ 46 h 213435"/>
                  <a:gd name="connsiteX7" fmla="*/ 130561 w 265957"/>
                  <a:gd name="connsiteY7" fmla="*/ 5475 h 213435"/>
                  <a:gd name="connsiteX8" fmla="*/ 33787 w 265957"/>
                  <a:gd name="connsiteY8" fmla="*/ 83009 h 213435"/>
                  <a:gd name="connsiteX9" fmla="*/ 1306 w 265957"/>
                  <a:gd name="connsiteY9" fmla="*/ 142159 h 213435"/>
                  <a:gd name="connsiteX10" fmla="*/ 5497 w 265957"/>
                  <a:gd name="connsiteY10" fmla="*/ 181688 h 213435"/>
                  <a:gd name="connsiteX11" fmla="*/ 8641 w 265957"/>
                  <a:gd name="connsiteY11" fmla="*/ 179878 h 213435"/>
                  <a:gd name="connsiteX12" fmla="*/ 12070 w 265957"/>
                  <a:gd name="connsiteY12" fmla="*/ 145207 h 213435"/>
                  <a:gd name="connsiteX13" fmla="*/ 36358 w 265957"/>
                  <a:gd name="connsiteY13" fmla="*/ 100249 h 213435"/>
                  <a:gd name="connsiteX14" fmla="*/ 123512 w 265957"/>
                  <a:gd name="connsiteY14" fmla="*/ 24620 h 213435"/>
                  <a:gd name="connsiteX15" fmla="*/ 146467 w 265957"/>
                  <a:gd name="connsiteY15" fmla="*/ 15857 h 213435"/>
                  <a:gd name="connsiteX16" fmla="*/ 149706 w 265957"/>
                  <a:gd name="connsiteY16" fmla="*/ 16905 h 213435"/>
                  <a:gd name="connsiteX17" fmla="*/ 175709 w 265957"/>
                  <a:gd name="connsiteY17" fmla="*/ 28716 h 213435"/>
                  <a:gd name="connsiteX18" fmla="*/ 241717 w 265957"/>
                  <a:gd name="connsiteY18" fmla="*/ 106535 h 213435"/>
                  <a:gd name="connsiteX19" fmla="*/ 241432 w 265957"/>
                  <a:gd name="connsiteY19" fmla="*/ 136634 h 213435"/>
                  <a:gd name="connsiteX20" fmla="*/ 215047 w 265957"/>
                  <a:gd name="connsiteY20" fmla="*/ 159780 h 213435"/>
                  <a:gd name="connsiteX21" fmla="*/ 152754 w 265957"/>
                  <a:gd name="connsiteY21" fmla="*/ 198928 h 213435"/>
                  <a:gd name="connsiteX22" fmla="*/ 156754 w 265957"/>
                  <a:gd name="connsiteY22" fmla="*/ 212930 h 213435"/>
                  <a:gd name="connsiteX23" fmla="*/ 156754 w 265957"/>
                  <a:gd name="connsiteY23" fmla="*/ 212930 h 21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65957" h="213435">
                    <a:moveTo>
                      <a:pt x="156754" y="212930"/>
                    </a:moveTo>
                    <a:cubicBezTo>
                      <a:pt x="180662" y="203976"/>
                      <a:pt x="201903" y="190641"/>
                      <a:pt x="222001" y="175211"/>
                    </a:cubicBezTo>
                    <a:cubicBezTo>
                      <a:pt x="230764" y="168448"/>
                      <a:pt x="239336" y="161495"/>
                      <a:pt x="247813" y="154446"/>
                    </a:cubicBezTo>
                    <a:cubicBezTo>
                      <a:pt x="255814" y="147779"/>
                      <a:pt x="265339" y="141302"/>
                      <a:pt x="265911" y="129967"/>
                    </a:cubicBezTo>
                    <a:cubicBezTo>
                      <a:pt x="266768" y="110536"/>
                      <a:pt x="255529" y="87485"/>
                      <a:pt x="245813" y="71293"/>
                    </a:cubicBezTo>
                    <a:cubicBezTo>
                      <a:pt x="235526" y="54148"/>
                      <a:pt x="222191" y="39098"/>
                      <a:pt x="206284" y="27002"/>
                    </a:cubicBezTo>
                    <a:cubicBezTo>
                      <a:pt x="190759" y="15095"/>
                      <a:pt x="169042" y="1570"/>
                      <a:pt x="148944" y="46"/>
                    </a:cubicBezTo>
                    <a:cubicBezTo>
                      <a:pt x="142562" y="-430"/>
                      <a:pt x="136276" y="2903"/>
                      <a:pt x="130561" y="5475"/>
                    </a:cubicBezTo>
                    <a:cubicBezTo>
                      <a:pt x="92651" y="22049"/>
                      <a:pt x="59314" y="50814"/>
                      <a:pt x="33787" y="83009"/>
                    </a:cubicBezTo>
                    <a:cubicBezTo>
                      <a:pt x="20452" y="99773"/>
                      <a:pt x="5878" y="120728"/>
                      <a:pt x="1306" y="142159"/>
                    </a:cubicBezTo>
                    <a:cubicBezTo>
                      <a:pt x="-1170" y="153875"/>
                      <a:pt x="-313" y="170924"/>
                      <a:pt x="5497" y="181688"/>
                    </a:cubicBezTo>
                    <a:cubicBezTo>
                      <a:pt x="6640" y="183783"/>
                      <a:pt x="9498" y="181973"/>
                      <a:pt x="8641" y="179878"/>
                    </a:cubicBezTo>
                    <a:cubicBezTo>
                      <a:pt x="2926" y="167400"/>
                      <a:pt x="7498" y="157018"/>
                      <a:pt x="12070" y="145207"/>
                    </a:cubicBezTo>
                    <a:cubicBezTo>
                      <a:pt x="18451" y="128919"/>
                      <a:pt x="25881" y="114441"/>
                      <a:pt x="36358" y="100249"/>
                    </a:cubicBezTo>
                    <a:cubicBezTo>
                      <a:pt x="58933" y="69578"/>
                      <a:pt x="89317" y="41765"/>
                      <a:pt x="123512" y="24620"/>
                    </a:cubicBezTo>
                    <a:cubicBezTo>
                      <a:pt x="129894" y="21382"/>
                      <a:pt x="139133" y="16143"/>
                      <a:pt x="146467" y="15857"/>
                    </a:cubicBezTo>
                    <a:cubicBezTo>
                      <a:pt x="150468" y="15667"/>
                      <a:pt x="146372" y="15667"/>
                      <a:pt x="149706" y="16905"/>
                    </a:cubicBezTo>
                    <a:cubicBezTo>
                      <a:pt x="158659" y="20239"/>
                      <a:pt x="167422" y="23954"/>
                      <a:pt x="175709" y="28716"/>
                    </a:cubicBezTo>
                    <a:cubicBezTo>
                      <a:pt x="205618" y="45671"/>
                      <a:pt x="230383" y="73960"/>
                      <a:pt x="241717" y="106535"/>
                    </a:cubicBezTo>
                    <a:cubicBezTo>
                      <a:pt x="245242" y="116727"/>
                      <a:pt x="250385" y="128348"/>
                      <a:pt x="241432" y="136634"/>
                    </a:cubicBezTo>
                    <a:cubicBezTo>
                      <a:pt x="232859" y="144540"/>
                      <a:pt x="224096" y="152255"/>
                      <a:pt x="215047" y="159780"/>
                    </a:cubicBezTo>
                    <a:cubicBezTo>
                      <a:pt x="196093" y="175496"/>
                      <a:pt x="175614" y="189689"/>
                      <a:pt x="152754" y="198928"/>
                    </a:cubicBezTo>
                    <a:cubicBezTo>
                      <a:pt x="144181" y="202166"/>
                      <a:pt x="147706" y="216263"/>
                      <a:pt x="156754" y="212930"/>
                    </a:cubicBezTo>
                    <a:lnTo>
                      <a:pt x="156754" y="212930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6" name="Freeform: Shape 570">
                <a:extLst>
                  <a:ext uri="{FF2B5EF4-FFF2-40B4-BE49-F238E27FC236}">
                    <a16:creationId xmlns:a16="http://schemas.microsoft.com/office/drawing/2014/main" id="{1ABFB20F-7B89-4045-B3C1-02A2DF36A634}"/>
                  </a:ext>
                </a:extLst>
              </p:cNvPr>
              <p:cNvSpPr/>
              <p:nvPr/>
            </p:nvSpPr>
            <p:spPr>
              <a:xfrm>
                <a:off x="9373172" y="2395703"/>
                <a:ext cx="238435" cy="31180"/>
              </a:xfrm>
              <a:custGeom>
                <a:avLst/>
                <a:gdLst>
                  <a:gd name="connsiteX0" fmla="*/ 234435 w 238435"/>
                  <a:gd name="connsiteY0" fmla="*/ 22874 h 31180"/>
                  <a:gd name="connsiteX1" fmla="*/ 106895 w 238435"/>
                  <a:gd name="connsiteY1" fmla="*/ 6014 h 31180"/>
                  <a:gd name="connsiteX2" fmla="*/ 46506 w 238435"/>
                  <a:gd name="connsiteY2" fmla="*/ 109 h 31180"/>
                  <a:gd name="connsiteX3" fmla="*/ 1263 w 238435"/>
                  <a:gd name="connsiteY3" fmla="*/ 12587 h 31180"/>
                  <a:gd name="connsiteX4" fmla="*/ 5358 w 238435"/>
                  <a:gd name="connsiteY4" fmla="*/ 19730 h 31180"/>
                  <a:gd name="connsiteX5" fmla="*/ 115848 w 238435"/>
                  <a:gd name="connsiteY5" fmla="*/ 22969 h 31180"/>
                  <a:gd name="connsiteX6" fmla="*/ 234435 w 238435"/>
                  <a:gd name="connsiteY6" fmla="*/ 31160 h 31180"/>
                  <a:gd name="connsiteX7" fmla="*/ 234435 w 238435"/>
                  <a:gd name="connsiteY7" fmla="*/ 22874 h 31180"/>
                  <a:gd name="connsiteX8" fmla="*/ 234435 w 238435"/>
                  <a:gd name="connsiteY8" fmla="*/ 22874 h 3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435" h="31180">
                    <a:moveTo>
                      <a:pt x="234435" y="22874"/>
                    </a:moveTo>
                    <a:cubicBezTo>
                      <a:pt x="191858" y="17921"/>
                      <a:pt x="149567" y="10682"/>
                      <a:pt x="106895" y="6014"/>
                    </a:cubicBezTo>
                    <a:cubicBezTo>
                      <a:pt x="86797" y="3824"/>
                      <a:pt x="66604" y="871"/>
                      <a:pt x="46506" y="109"/>
                    </a:cubicBezTo>
                    <a:cubicBezTo>
                      <a:pt x="30314" y="-463"/>
                      <a:pt x="13359" y="871"/>
                      <a:pt x="1263" y="12587"/>
                    </a:cubicBezTo>
                    <a:cubicBezTo>
                      <a:pt x="-1881" y="15635"/>
                      <a:pt x="1358" y="20683"/>
                      <a:pt x="5358" y="19730"/>
                    </a:cubicBezTo>
                    <a:cubicBezTo>
                      <a:pt x="41172" y="10777"/>
                      <a:pt x="79653" y="19635"/>
                      <a:pt x="115848" y="22969"/>
                    </a:cubicBezTo>
                    <a:cubicBezTo>
                      <a:pt x="155282" y="26588"/>
                      <a:pt x="195001" y="27731"/>
                      <a:pt x="234435" y="31160"/>
                    </a:cubicBezTo>
                    <a:cubicBezTo>
                      <a:pt x="239864" y="31637"/>
                      <a:pt x="239673" y="23445"/>
                      <a:pt x="234435" y="22874"/>
                    </a:cubicBezTo>
                    <a:lnTo>
                      <a:pt x="234435" y="22874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7" name="Freeform: Shape 571">
                <a:extLst>
                  <a:ext uri="{FF2B5EF4-FFF2-40B4-BE49-F238E27FC236}">
                    <a16:creationId xmlns:a16="http://schemas.microsoft.com/office/drawing/2014/main" id="{D5EDECF0-B4EE-452D-BDCC-6C4C32802703}"/>
                  </a:ext>
                </a:extLst>
              </p:cNvPr>
              <p:cNvSpPr/>
              <p:nvPr/>
            </p:nvSpPr>
            <p:spPr>
              <a:xfrm>
                <a:off x="10104952" y="3307086"/>
                <a:ext cx="61508" cy="170818"/>
              </a:xfrm>
              <a:custGeom>
                <a:avLst/>
                <a:gdLst>
                  <a:gd name="connsiteX0" fmla="*/ 8908 w 61508"/>
                  <a:gd name="connsiteY0" fmla="*/ 168384 h 170818"/>
                  <a:gd name="connsiteX1" fmla="*/ 61486 w 61508"/>
                  <a:gd name="connsiteY1" fmla="*/ 3888 h 170818"/>
                  <a:gd name="connsiteX2" fmla="*/ 53676 w 61508"/>
                  <a:gd name="connsiteY2" fmla="*/ 2840 h 170818"/>
                  <a:gd name="connsiteX3" fmla="*/ 526 w 61508"/>
                  <a:gd name="connsiteY3" fmla="*/ 163527 h 170818"/>
                  <a:gd name="connsiteX4" fmla="*/ 8908 w 61508"/>
                  <a:gd name="connsiteY4" fmla="*/ 168384 h 170818"/>
                  <a:gd name="connsiteX5" fmla="*/ 8908 w 61508"/>
                  <a:gd name="connsiteY5" fmla="*/ 168384 h 17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508" h="170818">
                    <a:moveTo>
                      <a:pt x="8908" y="168384"/>
                    </a:moveTo>
                    <a:cubicBezTo>
                      <a:pt x="35674" y="117426"/>
                      <a:pt x="55771" y="61419"/>
                      <a:pt x="61486" y="3888"/>
                    </a:cubicBezTo>
                    <a:cubicBezTo>
                      <a:pt x="61963" y="-589"/>
                      <a:pt x="54628" y="-1542"/>
                      <a:pt x="53676" y="2840"/>
                    </a:cubicBezTo>
                    <a:cubicBezTo>
                      <a:pt x="41865" y="58561"/>
                      <a:pt x="26244" y="112568"/>
                      <a:pt x="526" y="163527"/>
                    </a:cubicBezTo>
                    <a:cubicBezTo>
                      <a:pt x="-2141" y="169051"/>
                      <a:pt x="6051" y="173909"/>
                      <a:pt x="8908" y="168384"/>
                    </a:cubicBezTo>
                    <a:lnTo>
                      <a:pt x="8908" y="168384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360" name="Graphic 15">
            <a:extLst>
              <a:ext uri="{FF2B5EF4-FFF2-40B4-BE49-F238E27FC236}">
                <a16:creationId xmlns:a16="http://schemas.microsoft.com/office/drawing/2014/main" id="{2D8ED275-12DF-4CBD-8B61-0D37BBBB4973}"/>
              </a:ext>
            </a:extLst>
          </p:cNvPr>
          <p:cNvGrpSpPr/>
          <p:nvPr/>
        </p:nvGrpSpPr>
        <p:grpSpPr>
          <a:xfrm rot="14450969">
            <a:off x="9424614" y="4503986"/>
            <a:ext cx="3245092" cy="2408164"/>
            <a:chOff x="2452687" y="704817"/>
            <a:chExt cx="7284752" cy="5449856"/>
          </a:xfrm>
        </p:grpSpPr>
        <p:grpSp>
          <p:nvGrpSpPr>
            <p:cNvPr id="361" name="Graphic 15">
              <a:extLst>
                <a:ext uri="{FF2B5EF4-FFF2-40B4-BE49-F238E27FC236}">
                  <a16:creationId xmlns:a16="http://schemas.microsoft.com/office/drawing/2014/main" id="{CE019787-F6AA-4D4F-9550-EF6FE62F2A90}"/>
                </a:ext>
              </a:extLst>
            </p:cNvPr>
            <p:cNvGrpSpPr/>
            <p:nvPr/>
          </p:nvGrpSpPr>
          <p:grpSpPr>
            <a:xfrm>
              <a:off x="3071025" y="704817"/>
              <a:ext cx="6666414" cy="4407726"/>
              <a:chOff x="3071025" y="704817"/>
              <a:chExt cx="6666414" cy="4407726"/>
            </a:xfrm>
          </p:grpSpPr>
          <p:sp>
            <p:nvSpPr>
              <p:cNvPr id="365" name="Freeform: Shape 18">
                <a:extLst>
                  <a:ext uri="{FF2B5EF4-FFF2-40B4-BE49-F238E27FC236}">
                    <a16:creationId xmlns:a16="http://schemas.microsoft.com/office/drawing/2014/main" id="{AF445A81-87CD-4095-BF52-5DA8262D3ED8}"/>
                  </a:ext>
                </a:extLst>
              </p:cNvPr>
              <p:cNvSpPr/>
              <p:nvPr/>
            </p:nvSpPr>
            <p:spPr>
              <a:xfrm>
                <a:off x="5944762" y="3057434"/>
                <a:ext cx="811183" cy="1016040"/>
              </a:xfrm>
              <a:custGeom>
                <a:avLst/>
                <a:gdLst>
                  <a:gd name="connsiteX0" fmla="*/ 372312 w 811183"/>
                  <a:gd name="connsiteY0" fmla="*/ 30190 h 1016040"/>
                  <a:gd name="connsiteX1" fmla="*/ 780554 w 811183"/>
                  <a:gd name="connsiteY1" fmla="*/ 400712 h 1016040"/>
                  <a:gd name="connsiteX2" fmla="*/ 730262 w 811183"/>
                  <a:gd name="connsiteY2" fmla="*/ 792285 h 1016040"/>
                  <a:gd name="connsiteX3" fmla="*/ 475849 w 811183"/>
                  <a:gd name="connsiteY3" fmla="*/ 1003645 h 1016040"/>
                  <a:gd name="connsiteX4" fmla="*/ 523855 w 811183"/>
                  <a:gd name="connsiteY4" fmla="*/ 619787 h 1016040"/>
                  <a:gd name="connsiteX5" fmla="*/ 423271 w 811183"/>
                  <a:gd name="connsiteY5" fmla="*/ 341181 h 1016040"/>
                  <a:gd name="connsiteX6" fmla="*/ 41795 w 811183"/>
                  <a:gd name="connsiteY6" fmla="*/ 268410 h 1016040"/>
                  <a:gd name="connsiteX7" fmla="*/ 372312 w 811183"/>
                  <a:gd name="connsiteY7" fmla="*/ 30190 h 1016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11183" h="1016040">
                    <a:moveTo>
                      <a:pt x="372312" y="30190"/>
                    </a:moveTo>
                    <a:cubicBezTo>
                      <a:pt x="372312" y="30190"/>
                      <a:pt x="724547" y="288317"/>
                      <a:pt x="780554" y="400712"/>
                    </a:cubicBezTo>
                    <a:cubicBezTo>
                      <a:pt x="836561" y="513107"/>
                      <a:pt x="813415" y="635599"/>
                      <a:pt x="730262" y="792285"/>
                    </a:cubicBezTo>
                    <a:cubicBezTo>
                      <a:pt x="647108" y="948971"/>
                      <a:pt x="538238" y="1053079"/>
                      <a:pt x="475849" y="1003645"/>
                    </a:cubicBezTo>
                    <a:cubicBezTo>
                      <a:pt x="413460" y="954210"/>
                      <a:pt x="306494" y="866580"/>
                      <a:pt x="523855" y="619787"/>
                    </a:cubicBezTo>
                    <a:cubicBezTo>
                      <a:pt x="441464" y="544254"/>
                      <a:pt x="438511" y="406999"/>
                      <a:pt x="423271" y="341181"/>
                    </a:cubicBezTo>
                    <a:cubicBezTo>
                      <a:pt x="379742" y="332323"/>
                      <a:pt x="166096" y="342895"/>
                      <a:pt x="41795" y="268410"/>
                    </a:cubicBezTo>
                    <a:cubicBezTo>
                      <a:pt x="-82602" y="193924"/>
                      <a:pt x="83324" y="-92588"/>
                      <a:pt x="372312" y="30190"/>
                    </a:cubicBezTo>
                    <a:close/>
                  </a:path>
                </a:pathLst>
              </a:custGeom>
              <a:solidFill>
                <a:srgbClr val="D1956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6" name="Freeform: Shape 19">
                <a:extLst>
                  <a:ext uri="{FF2B5EF4-FFF2-40B4-BE49-F238E27FC236}">
                    <a16:creationId xmlns:a16="http://schemas.microsoft.com/office/drawing/2014/main" id="{4FBAE7FA-8EDC-4A58-8AED-E0C276511078}"/>
                  </a:ext>
                </a:extLst>
              </p:cNvPr>
              <p:cNvSpPr/>
              <p:nvPr/>
            </p:nvSpPr>
            <p:spPr>
              <a:xfrm>
                <a:off x="6489183" y="3830780"/>
                <a:ext cx="161000" cy="206866"/>
              </a:xfrm>
              <a:custGeom>
                <a:avLst/>
                <a:gdLst>
                  <a:gd name="connsiteX0" fmla="*/ 159552 w 161000"/>
                  <a:gd name="connsiteY0" fmla="*/ 31226 h 206866"/>
                  <a:gd name="connsiteX1" fmla="*/ 124976 w 161000"/>
                  <a:gd name="connsiteY1" fmla="*/ 3793 h 206866"/>
                  <a:gd name="connsiteX2" fmla="*/ 1532 w 161000"/>
                  <a:gd name="connsiteY2" fmla="*/ 127142 h 206866"/>
                  <a:gd name="connsiteX3" fmla="*/ 23154 w 161000"/>
                  <a:gd name="connsiteY3" fmla="*/ 206867 h 206866"/>
                  <a:gd name="connsiteX4" fmla="*/ 159552 w 161000"/>
                  <a:gd name="connsiteY4" fmla="*/ 31226 h 206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000" h="206866">
                    <a:moveTo>
                      <a:pt x="159552" y="31226"/>
                    </a:moveTo>
                    <a:cubicBezTo>
                      <a:pt x="167077" y="10271"/>
                      <a:pt x="143740" y="-8208"/>
                      <a:pt x="124976" y="3793"/>
                    </a:cubicBezTo>
                    <a:cubicBezTo>
                      <a:pt x="78589" y="33321"/>
                      <a:pt x="11819" y="72278"/>
                      <a:pt x="1532" y="127142"/>
                    </a:cubicBezTo>
                    <a:cubicBezTo>
                      <a:pt x="-7040" y="206295"/>
                      <a:pt x="23154" y="206867"/>
                      <a:pt x="23154" y="206867"/>
                    </a:cubicBezTo>
                    <a:cubicBezTo>
                      <a:pt x="23154" y="206867"/>
                      <a:pt x="127072" y="122284"/>
                      <a:pt x="159552" y="31226"/>
                    </a:cubicBezTo>
                    <a:close/>
                  </a:path>
                </a:pathLst>
              </a:custGeom>
              <a:solidFill>
                <a:srgbClr val="CC8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7" name="Freeform: Shape 20">
                <a:extLst>
                  <a:ext uri="{FF2B5EF4-FFF2-40B4-BE49-F238E27FC236}">
                    <a16:creationId xmlns:a16="http://schemas.microsoft.com/office/drawing/2014/main" id="{9B61AF1C-92B7-407F-BAC7-EBC17EA521E7}"/>
                  </a:ext>
                </a:extLst>
              </p:cNvPr>
              <p:cNvSpPr/>
              <p:nvPr/>
            </p:nvSpPr>
            <p:spPr>
              <a:xfrm>
                <a:off x="6089481" y="2722254"/>
                <a:ext cx="945168" cy="1183737"/>
              </a:xfrm>
              <a:custGeom>
                <a:avLst/>
                <a:gdLst>
                  <a:gd name="connsiteX0" fmla="*/ 433810 w 945168"/>
                  <a:gd name="connsiteY0" fmla="*/ 35138 h 1183737"/>
                  <a:gd name="connsiteX1" fmla="*/ 909488 w 945168"/>
                  <a:gd name="connsiteY1" fmla="*/ 466811 h 1183737"/>
                  <a:gd name="connsiteX2" fmla="*/ 850815 w 945168"/>
                  <a:gd name="connsiteY2" fmla="*/ 923059 h 1183737"/>
                  <a:gd name="connsiteX3" fmla="*/ 554396 w 945168"/>
                  <a:gd name="connsiteY3" fmla="*/ 1169280 h 1183737"/>
                  <a:gd name="connsiteX4" fmla="*/ 610308 w 945168"/>
                  <a:gd name="connsiteY4" fmla="*/ 722081 h 1183737"/>
                  <a:gd name="connsiteX5" fmla="*/ 493151 w 945168"/>
                  <a:gd name="connsiteY5" fmla="*/ 397469 h 1183737"/>
                  <a:gd name="connsiteX6" fmla="*/ 48619 w 945168"/>
                  <a:gd name="connsiteY6" fmla="*/ 312697 h 1183737"/>
                  <a:gd name="connsiteX7" fmla="*/ 433810 w 945168"/>
                  <a:gd name="connsiteY7" fmla="*/ 35138 h 1183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5168" h="1183737">
                    <a:moveTo>
                      <a:pt x="433810" y="35138"/>
                    </a:moveTo>
                    <a:cubicBezTo>
                      <a:pt x="433810" y="35138"/>
                      <a:pt x="844242" y="335842"/>
                      <a:pt x="909488" y="466811"/>
                    </a:cubicBezTo>
                    <a:cubicBezTo>
                      <a:pt x="974735" y="597780"/>
                      <a:pt x="947779" y="740559"/>
                      <a:pt x="850815" y="923059"/>
                    </a:cubicBezTo>
                    <a:cubicBezTo>
                      <a:pt x="753850" y="1105653"/>
                      <a:pt x="627167" y="1226906"/>
                      <a:pt x="554396" y="1169280"/>
                    </a:cubicBezTo>
                    <a:cubicBezTo>
                      <a:pt x="481625" y="1111654"/>
                      <a:pt x="357038" y="1009546"/>
                      <a:pt x="610308" y="722081"/>
                    </a:cubicBezTo>
                    <a:cubicBezTo>
                      <a:pt x="514392" y="634070"/>
                      <a:pt x="510867" y="474145"/>
                      <a:pt x="493151" y="397469"/>
                    </a:cubicBezTo>
                    <a:cubicBezTo>
                      <a:pt x="442478" y="387182"/>
                      <a:pt x="193590" y="399469"/>
                      <a:pt x="48619" y="312697"/>
                    </a:cubicBezTo>
                    <a:cubicBezTo>
                      <a:pt x="-96161" y="226019"/>
                      <a:pt x="97101" y="-107832"/>
                      <a:pt x="433810" y="35138"/>
                    </a:cubicBezTo>
                    <a:close/>
                  </a:path>
                </a:pathLst>
              </a:custGeom>
              <a:solidFill>
                <a:srgbClr val="DB9C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8" name="Freeform: Shape 21">
                <a:extLst>
                  <a:ext uri="{FF2B5EF4-FFF2-40B4-BE49-F238E27FC236}">
                    <a16:creationId xmlns:a16="http://schemas.microsoft.com/office/drawing/2014/main" id="{9518FE94-F08B-4272-9764-D9D9F65FB9A3}"/>
                  </a:ext>
                </a:extLst>
              </p:cNvPr>
              <p:cNvSpPr/>
              <p:nvPr/>
            </p:nvSpPr>
            <p:spPr>
              <a:xfrm>
                <a:off x="6723811" y="3623310"/>
                <a:ext cx="187592" cy="240981"/>
              </a:xfrm>
              <a:custGeom>
                <a:avLst/>
                <a:gdLst>
                  <a:gd name="connsiteX0" fmla="*/ 185909 w 187592"/>
                  <a:gd name="connsiteY0" fmla="*/ 36385 h 240981"/>
                  <a:gd name="connsiteX1" fmla="*/ 145619 w 187592"/>
                  <a:gd name="connsiteY1" fmla="*/ 4381 h 240981"/>
                  <a:gd name="connsiteX2" fmla="*/ 1791 w 187592"/>
                  <a:gd name="connsiteY2" fmla="*/ 148113 h 240981"/>
                  <a:gd name="connsiteX3" fmla="*/ 26937 w 187592"/>
                  <a:gd name="connsiteY3" fmla="*/ 240982 h 240981"/>
                  <a:gd name="connsiteX4" fmla="*/ 185909 w 187592"/>
                  <a:gd name="connsiteY4" fmla="*/ 36385 h 240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592" h="240981">
                    <a:moveTo>
                      <a:pt x="185909" y="36385"/>
                    </a:moveTo>
                    <a:cubicBezTo>
                      <a:pt x="194672" y="12001"/>
                      <a:pt x="167431" y="-9526"/>
                      <a:pt x="145619" y="4381"/>
                    </a:cubicBezTo>
                    <a:cubicBezTo>
                      <a:pt x="91516" y="38766"/>
                      <a:pt x="13792" y="84200"/>
                      <a:pt x="1791" y="148113"/>
                    </a:cubicBezTo>
                    <a:cubicBezTo>
                      <a:pt x="-8210" y="240315"/>
                      <a:pt x="26937" y="240982"/>
                      <a:pt x="26937" y="240982"/>
                    </a:cubicBezTo>
                    <a:cubicBezTo>
                      <a:pt x="26937" y="240982"/>
                      <a:pt x="148000" y="142493"/>
                      <a:pt x="185909" y="36385"/>
                    </a:cubicBezTo>
                    <a:close/>
                  </a:path>
                </a:pathLst>
              </a:custGeom>
              <a:solidFill>
                <a:srgbClr val="D394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9" name="Freeform: Shape 22">
                <a:extLst>
                  <a:ext uri="{FF2B5EF4-FFF2-40B4-BE49-F238E27FC236}">
                    <a16:creationId xmlns:a16="http://schemas.microsoft.com/office/drawing/2014/main" id="{12743203-B840-402C-BE29-D48BF70661F5}"/>
                  </a:ext>
                </a:extLst>
              </p:cNvPr>
              <p:cNvSpPr/>
              <p:nvPr/>
            </p:nvSpPr>
            <p:spPr>
              <a:xfrm>
                <a:off x="6300198" y="2337067"/>
                <a:ext cx="996150" cy="1224016"/>
              </a:xfrm>
              <a:custGeom>
                <a:avLst/>
                <a:gdLst>
                  <a:gd name="connsiteX0" fmla="*/ 540275 w 996150"/>
                  <a:gd name="connsiteY0" fmla="*/ 30181 h 1224016"/>
                  <a:gd name="connsiteX1" fmla="*/ 851457 w 996150"/>
                  <a:gd name="connsiteY1" fmla="*/ 201440 h 1224016"/>
                  <a:gd name="connsiteX2" fmla="*/ 959090 w 996150"/>
                  <a:gd name="connsiteY2" fmla="*/ 976680 h 1224016"/>
                  <a:gd name="connsiteX3" fmla="*/ 699534 w 996150"/>
                  <a:gd name="connsiteY3" fmla="*/ 1205089 h 1224016"/>
                  <a:gd name="connsiteX4" fmla="*/ 677150 w 996150"/>
                  <a:gd name="connsiteY4" fmla="*/ 779798 h 1224016"/>
                  <a:gd name="connsiteX5" fmla="*/ 420832 w 996150"/>
                  <a:gd name="connsiteY5" fmla="*/ 536434 h 1224016"/>
                  <a:gd name="connsiteX6" fmla="*/ 43070 w 996150"/>
                  <a:gd name="connsiteY6" fmla="*/ 449852 h 1224016"/>
                  <a:gd name="connsiteX7" fmla="*/ 540275 w 996150"/>
                  <a:gd name="connsiteY7" fmla="*/ 30181 h 1224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6150" h="1224016">
                    <a:moveTo>
                      <a:pt x="540275" y="30181"/>
                    </a:moveTo>
                    <a:cubicBezTo>
                      <a:pt x="540275" y="30181"/>
                      <a:pt x="781258" y="60470"/>
                      <a:pt x="851457" y="201440"/>
                    </a:cubicBezTo>
                    <a:cubicBezTo>
                      <a:pt x="921657" y="342315"/>
                      <a:pt x="1063389" y="780274"/>
                      <a:pt x="959090" y="976680"/>
                    </a:cubicBezTo>
                    <a:cubicBezTo>
                      <a:pt x="854791" y="1173085"/>
                      <a:pt x="777829" y="1267097"/>
                      <a:pt x="699534" y="1205089"/>
                    </a:cubicBezTo>
                    <a:cubicBezTo>
                      <a:pt x="621238" y="1143082"/>
                      <a:pt x="514653" y="1020019"/>
                      <a:pt x="677150" y="779798"/>
                    </a:cubicBezTo>
                    <a:cubicBezTo>
                      <a:pt x="573899" y="685120"/>
                      <a:pt x="439882" y="618921"/>
                      <a:pt x="420832" y="536434"/>
                    </a:cubicBezTo>
                    <a:cubicBezTo>
                      <a:pt x="366349" y="525385"/>
                      <a:pt x="198995" y="543197"/>
                      <a:pt x="43070" y="449852"/>
                    </a:cubicBezTo>
                    <a:cubicBezTo>
                      <a:pt x="-112854" y="356507"/>
                      <a:pt x="177944" y="-123743"/>
                      <a:pt x="540275" y="30181"/>
                    </a:cubicBezTo>
                    <a:close/>
                  </a:path>
                </a:pathLst>
              </a:custGeom>
              <a:solidFill>
                <a:srgbClr val="E5A37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0" name="Freeform: Shape 23">
                <a:extLst>
                  <a:ext uri="{FF2B5EF4-FFF2-40B4-BE49-F238E27FC236}">
                    <a16:creationId xmlns:a16="http://schemas.microsoft.com/office/drawing/2014/main" id="{FD32ED96-F3A6-4D0E-8A17-115A9ABF0D62}"/>
                  </a:ext>
                </a:extLst>
              </p:cNvPr>
              <p:cNvSpPr/>
              <p:nvPr/>
            </p:nvSpPr>
            <p:spPr>
              <a:xfrm>
                <a:off x="4651373" y="1852583"/>
                <a:ext cx="3102700" cy="1571716"/>
              </a:xfrm>
              <a:custGeom>
                <a:avLst/>
                <a:gdLst>
                  <a:gd name="connsiteX0" fmla="*/ 3097976 w 3102700"/>
                  <a:gd name="connsiteY0" fmla="*/ 664779 h 1571716"/>
                  <a:gd name="connsiteX1" fmla="*/ 3039778 w 3102700"/>
                  <a:gd name="connsiteY1" fmla="*/ 505425 h 1571716"/>
                  <a:gd name="connsiteX2" fmla="*/ 2904808 w 3102700"/>
                  <a:gd name="connsiteY2" fmla="*/ 370456 h 1571716"/>
                  <a:gd name="connsiteX3" fmla="*/ 2442179 w 3102700"/>
                  <a:gd name="connsiteY3" fmla="*/ 47654 h 1571716"/>
                  <a:gd name="connsiteX4" fmla="*/ 1949832 w 3102700"/>
                  <a:gd name="connsiteY4" fmla="*/ 26794 h 1571716"/>
                  <a:gd name="connsiteX5" fmla="*/ 1251078 w 3102700"/>
                  <a:gd name="connsiteY5" fmla="*/ 153762 h 1571716"/>
                  <a:gd name="connsiteX6" fmla="*/ 795688 w 3102700"/>
                  <a:gd name="connsiteY6" fmla="*/ 513141 h 1571716"/>
                  <a:gd name="connsiteX7" fmla="*/ 7494 w 3102700"/>
                  <a:gd name="connsiteY7" fmla="*/ 1553175 h 1571716"/>
                  <a:gd name="connsiteX8" fmla="*/ 1383380 w 3102700"/>
                  <a:gd name="connsiteY8" fmla="*/ 1131980 h 1571716"/>
                  <a:gd name="connsiteX9" fmla="*/ 1938497 w 3102700"/>
                  <a:gd name="connsiteY9" fmla="*/ 577434 h 1571716"/>
                  <a:gd name="connsiteX10" fmla="*/ 2309496 w 3102700"/>
                  <a:gd name="connsiteY10" fmla="*/ 474660 h 1571716"/>
                  <a:gd name="connsiteX11" fmla="*/ 2633156 w 3102700"/>
                  <a:gd name="connsiteY11" fmla="*/ 630012 h 1571716"/>
                  <a:gd name="connsiteX12" fmla="*/ 2841753 w 3102700"/>
                  <a:gd name="connsiteY12" fmla="*/ 877377 h 1571716"/>
                  <a:gd name="connsiteX13" fmla="*/ 3097976 w 3102700"/>
                  <a:gd name="connsiteY13" fmla="*/ 664779 h 1571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02700" h="1571716">
                    <a:moveTo>
                      <a:pt x="3097976" y="664779"/>
                    </a:moveTo>
                    <a:cubicBezTo>
                      <a:pt x="3090641" y="608010"/>
                      <a:pt x="3071401" y="553146"/>
                      <a:pt x="3039778" y="505425"/>
                    </a:cubicBezTo>
                    <a:cubicBezTo>
                      <a:pt x="3011965" y="463420"/>
                      <a:pt x="2969102" y="414081"/>
                      <a:pt x="2904808" y="370456"/>
                    </a:cubicBezTo>
                    <a:cubicBezTo>
                      <a:pt x="2755743" y="269491"/>
                      <a:pt x="2559337" y="89469"/>
                      <a:pt x="2442179" y="47654"/>
                    </a:cubicBezTo>
                    <a:cubicBezTo>
                      <a:pt x="2325022" y="5934"/>
                      <a:pt x="2277111" y="-24165"/>
                      <a:pt x="1949832" y="26794"/>
                    </a:cubicBezTo>
                    <a:cubicBezTo>
                      <a:pt x="1622458" y="77753"/>
                      <a:pt x="1361568" y="138808"/>
                      <a:pt x="1251078" y="153762"/>
                    </a:cubicBezTo>
                    <a:cubicBezTo>
                      <a:pt x="1140588" y="168717"/>
                      <a:pt x="1043528" y="179766"/>
                      <a:pt x="795688" y="513141"/>
                    </a:cubicBezTo>
                    <a:cubicBezTo>
                      <a:pt x="547847" y="846516"/>
                      <a:pt x="120175" y="1444686"/>
                      <a:pt x="7494" y="1553175"/>
                    </a:cubicBezTo>
                    <a:cubicBezTo>
                      <a:pt x="-105187" y="1661665"/>
                      <a:pt x="1085533" y="1264282"/>
                      <a:pt x="1383380" y="1131980"/>
                    </a:cubicBezTo>
                    <a:cubicBezTo>
                      <a:pt x="1681227" y="999773"/>
                      <a:pt x="1904588" y="797462"/>
                      <a:pt x="1938497" y="577434"/>
                    </a:cubicBezTo>
                    <a:cubicBezTo>
                      <a:pt x="2075657" y="603628"/>
                      <a:pt x="2244726" y="571719"/>
                      <a:pt x="2309496" y="474660"/>
                    </a:cubicBezTo>
                    <a:cubicBezTo>
                      <a:pt x="2378457" y="535334"/>
                      <a:pt x="2552003" y="653539"/>
                      <a:pt x="2633156" y="630012"/>
                    </a:cubicBezTo>
                    <a:cubicBezTo>
                      <a:pt x="2689258" y="713928"/>
                      <a:pt x="2780603" y="826037"/>
                      <a:pt x="2841753" y="877377"/>
                    </a:cubicBezTo>
                    <a:cubicBezTo>
                      <a:pt x="2987485" y="999963"/>
                      <a:pt x="3130742" y="918334"/>
                      <a:pt x="3097976" y="664779"/>
                    </a:cubicBezTo>
                    <a:close/>
                  </a:path>
                </a:pathLst>
              </a:custGeom>
              <a:solidFill>
                <a:srgbClr val="F2AF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1" name="Freeform: Shape 24">
                <a:extLst>
                  <a:ext uri="{FF2B5EF4-FFF2-40B4-BE49-F238E27FC236}">
                    <a16:creationId xmlns:a16="http://schemas.microsoft.com/office/drawing/2014/main" id="{AC516BF6-3A8E-4798-810E-E9AC21D6334B}"/>
                  </a:ext>
                </a:extLst>
              </p:cNvPr>
              <p:cNvSpPr/>
              <p:nvPr/>
            </p:nvSpPr>
            <p:spPr>
              <a:xfrm>
                <a:off x="7196422" y="704817"/>
                <a:ext cx="2541017" cy="2566532"/>
              </a:xfrm>
              <a:custGeom>
                <a:avLst/>
                <a:gdLst>
                  <a:gd name="connsiteX0" fmla="*/ 424720 w 2541017"/>
                  <a:gd name="connsiteY0" fmla="*/ 560484 h 2566532"/>
                  <a:gd name="connsiteX1" fmla="*/ 775430 w 2541017"/>
                  <a:gd name="connsiteY1" fmla="*/ 106903 h 2566532"/>
                  <a:gd name="connsiteX2" fmla="*/ 1834420 w 2541017"/>
                  <a:gd name="connsiteY2" fmla="*/ 381509 h 2566532"/>
                  <a:gd name="connsiteX3" fmla="*/ 1896808 w 2541017"/>
                  <a:gd name="connsiteY3" fmla="*/ 1031019 h 2566532"/>
                  <a:gd name="connsiteX4" fmla="*/ 2434114 w 2541017"/>
                  <a:gd name="connsiteY4" fmla="*/ 1401161 h 2566532"/>
                  <a:gd name="connsiteX5" fmla="*/ 2159508 w 2541017"/>
                  <a:gd name="connsiteY5" fmla="*/ 2460150 h 2566532"/>
                  <a:gd name="connsiteX6" fmla="*/ 1592675 w 2541017"/>
                  <a:gd name="connsiteY6" fmla="*/ 2546256 h 2566532"/>
                  <a:gd name="connsiteX7" fmla="*/ 1592675 w 2541017"/>
                  <a:gd name="connsiteY7" fmla="*/ 2546923 h 2566532"/>
                  <a:gd name="connsiteX8" fmla="*/ 0 w 2541017"/>
                  <a:gd name="connsiteY8" fmla="*/ 2146682 h 2566532"/>
                  <a:gd name="connsiteX9" fmla="*/ 424053 w 2541017"/>
                  <a:gd name="connsiteY9" fmla="*/ 560198 h 2566532"/>
                  <a:gd name="connsiteX10" fmla="*/ 424720 w 2541017"/>
                  <a:gd name="connsiteY10" fmla="*/ 560484 h 256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41017" h="2566532">
                    <a:moveTo>
                      <a:pt x="424720" y="560484"/>
                    </a:moveTo>
                    <a:cubicBezTo>
                      <a:pt x="477488" y="376556"/>
                      <a:pt x="597503" y="211583"/>
                      <a:pt x="775430" y="106903"/>
                    </a:cubicBezTo>
                    <a:cubicBezTo>
                      <a:pt x="1143667" y="-109695"/>
                      <a:pt x="1617821" y="13273"/>
                      <a:pt x="1834420" y="381509"/>
                    </a:cubicBezTo>
                    <a:cubicBezTo>
                      <a:pt x="1954816" y="586106"/>
                      <a:pt x="1969960" y="823374"/>
                      <a:pt x="1896808" y="1031019"/>
                    </a:cubicBezTo>
                    <a:cubicBezTo>
                      <a:pt x="2113884" y="1067976"/>
                      <a:pt x="2313813" y="1196564"/>
                      <a:pt x="2434114" y="1401161"/>
                    </a:cubicBezTo>
                    <a:cubicBezTo>
                      <a:pt x="2650712" y="1769397"/>
                      <a:pt x="2527744" y="2243552"/>
                      <a:pt x="2159508" y="2460150"/>
                    </a:cubicBezTo>
                    <a:cubicBezTo>
                      <a:pt x="1981581" y="2564830"/>
                      <a:pt x="1779080" y="2589499"/>
                      <a:pt x="1592675" y="2546256"/>
                    </a:cubicBezTo>
                    <a:lnTo>
                      <a:pt x="1592675" y="2546923"/>
                    </a:lnTo>
                    <a:cubicBezTo>
                      <a:pt x="1562386" y="2539303"/>
                      <a:pt x="0" y="2146682"/>
                      <a:pt x="0" y="2146682"/>
                    </a:cubicBezTo>
                    <a:cubicBezTo>
                      <a:pt x="0" y="2146682"/>
                      <a:pt x="415481" y="592297"/>
                      <a:pt x="424053" y="560198"/>
                    </a:cubicBezTo>
                    <a:lnTo>
                      <a:pt x="424720" y="560484"/>
                    </a:lnTo>
                    <a:close/>
                  </a:path>
                </a:pathLst>
              </a:custGeom>
              <a:solidFill>
                <a:srgbClr val="FF5A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2" name="Freeform: Shape 25">
                <a:extLst>
                  <a:ext uri="{FF2B5EF4-FFF2-40B4-BE49-F238E27FC236}">
                    <a16:creationId xmlns:a16="http://schemas.microsoft.com/office/drawing/2014/main" id="{19164AA9-01A1-4956-A9C6-68F2EEAA5B37}"/>
                  </a:ext>
                </a:extLst>
              </p:cNvPr>
              <p:cNvSpPr/>
              <p:nvPr/>
            </p:nvSpPr>
            <p:spPr>
              <a:xfrm>
                <a:off x="7196422" y="2411593"/>
                <a:ext cx="853887" cy="580018"/>
              </a:xfrm>
              <a:custGeom>
                <a:avLst/>
                <a:gdLst>
                  <a:gd name="connsiteX0" fmla="*/ 513207 w 853887"/>
                  <a:gd name="connsiteY0" fmla="*/ 19472 h 580018"/>
                  <a:gd name="connsiteX1" fmla="*/ 842677 w 853887"/>
                  <a:gd name="connsiteY1" fmla="*/ 116437 h 580018"/>
                  <a:gd name="connsiteX2" fmla="*/ 557594 w 853887"/>
                  <a:gd name="connsiteY2" fmla="*/ 580019 h 580018"/>
                  <a:gd name="connsiteX3" fmla="*/ 0 w 853887"/>
                  <a:gd name="connsiteY3" fmla="*/ 439906 h 580018"/>
                  <a:gd name="connsiteX4" fmla="*/ 513207 w 853887"/>
                  <a:gd name="connsiteY4" fmla="*/ 19472 h 58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3887" h="580018">
                    <a:moveTo>
                      <a:pt x="513207" y="19472"/>
                    </a:moveTo>
                    <a:cubicBezTo>
                      <a:pt x="513207" y="19472"/>
                      <a:pt x="770001" y="-64538"/>
                      <a:pt x="842677" y="116437"/>
                    </a:cubicBezTo>
                    <a:cubicBezTo>
                      <a:pt x="921639" y="313033"/>
                      <a:pt x="557594" y="580019"/>
                      <a:pt x="557594" y="580019"/>
                    </a:cubicBezTo>
                    <a:lnTo>
                      <a:pt x="0" y="439906"/>
                    </a:lnTo>
                    <a:cubicBezTo>
                      <a:pt x="95" y="439906"/>
                      <a:pt x="229838" y="89291"/>
                      <a:pt x="513207" y="19472"/>
                    </a:cubicBezTo>
                    <a:close/>
                  </a:path>
                </a:pathLst>
              </a:custGeom>
              <a:solidFill>
                <a:srgbClr val="E240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3" name="Freeform: Shape 26">
                <a:extLst>
                  <a:ext uri="{FF2B5EF4-FFF2-40B4-BE49-F238E27FC236}">
                    <a16:creationId xmlns:a16="http://schemas.microsoft.com/office/drawing/2014/main" id="{C4CBE3E5-59E6-4FCA-896A-757D1E0E3798}"/>
                  </a:ext>
                </a:extLst>
              </p:cNvPr>
              <p:cNvSpPr/>
              <p:nvPr/>
            </p:nvSpPr>
            <p:spPr>
              <a:xfrm>
                <a:off x="3071025" y="2377114"/>
                <a:ext cx="4968124" cy="2735428"/>
              </a:xfrm>
              <a:custGeom>
                <a:avLst/>
                <a:gdLst>
                  <a:gd name="connsiteX0" fmla="*/ 1054347 w 4968124"/>
                  <a:gd name="connsiteY0" fmla="*/ 2735429 h 2735428"/>
                  <a:gd name="connsiteX1" fmla="*/ 2041137 w 4968124"/>
                  <a:gd name="connsiteY1" fmla="*/ 2263465 h 2735428"/>
                  <a:gd name="connsiteX2" fmla="*/ 3139179 w 4968124"/>
                  <a:gd name="connsiteY2" fmla="*/ 1658723 h 2735428"/>
                  <a:gd name="connsiteX3" fmla="*/ 3880319 w 4968124"/>
                  <a:gd name="connsiteY3" fmla="*/ 883292 h 2735428"/>
                  <a:gd name="connsiteX4" fmla="*/ 4702898 w 4968124"/>
                  <a:gd name="connsiteY4" fmla="*/ 503721 h 2735428"/>
                  <a:gd name="connsiteX5" fmla="*/ 4947024 w 4968124"/>
                  <a:gd name="connsiteY5" fmla="*/ 115197 h 2735428"/>
                  <a:gd name="connsiteX6" fmla="*/ 4604601 w 4968124"/>
                  <a:gd name="connsiteY6" fmla="*/ 21471 h 2735428"/>
                  <a:gd name="connsiteX7" fmla="*/ 4061866 w 4968124"/>
                  <a:gd name="connsiteY7" fmla="*/ 222924 h 2735428"/>
                  <a:gd name="connsiteX8" fmla="*/ 2845809 w 4968124"/>
                  <a:gd name="connsiteY8" fmla="*/ 470670 h 2735428"/>
                  <a:gd name="connsiteX9" fmla="*/ 1661090 w 4968124"/>
                  <a:gd name="connsiteY9" fmla="*/ 898533 h 2735428"/>
                  <a:gd name="connsiteX10" fmla="*/ 45745 w 4968124"/>
                  <a:gd name="connsiteY10" fmla="*/ 1780357 h 2735428"/>
                  <a:gd name="connsiteX11" fmla="*/ 1054347 w 4968124"/>
                  <a:gd name="connsiteY11" fmla="*/ 2735429 h 273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68124" h="2735428">
                    <a:moveTo>
                      <a:pt x="1054347" y="2735429"/>
                    </a:moveTo>
                    <a:cubicBezTo>
                      <a:pt x="1054347" y="2735429"/>
                      <a:pt x="1867496" y="2331188"/>
                      <a:pt x="2041137" y="2263465"/>
                    </a:cubicBezTo>
                    <a:cubicBezTo>
                      <a:pt x="2214778" y="2195742"/>
                      <a:pt x="2826378" y="2130687"/>
                      <a:pt x="3139179" y="1658723"/>
                    </a:cubicBezTo>
                    <a:cubicBezTo>
                      <a:pt x="3451980" y="1186759"/>
                      <a:pt x="3701249" y="991878"/>
                      <a:pt x="3880319" y="883292"/>
                    </a:cubicBezTo>
                    <a:cubicBezTo>
                      <a:pt x="4059389" y="774708"/>
                      <a:pt x="4458296" y="679743"/>
                      <a:pt x="4702898" y="503721"/>
                    </a:cubicBezTo>
                    <a:cubicBezTo>
                      <a:pt x="4947501" y="327699"/>
                      <a:pt x="5005698" y="208161"/>
                      <a:pt x="4947024" y="115197"/>
                    </a:cubicBezTo>
                    <a:cubicBezTo>
                      <a:pt x="4888255" y="22232"/>
                      <a:pt x="4808721" y="-32822"/>
                      <a:pt x="4604601" y="21471"/>
                    </a:cubicBezTo>
                    <a:cubicBezTo>
                      <a:pt x="4400385" y="75858"/>
                      <a:pt x="4192739" y="143391"/>
                      <a:pt x="4061866" y="222924"/>
                    </a:cubicBezTo>
                    <a:cubicBezTo>
                      <a:pt x="3930992" y="302458"/>
                      <a:pt x="3283388" y="563634"/>
                      <a:pt x="2845809" y="470670"/>
                    </a:cubicBezTo>
                    <a:cubicBezTo>
                      <a:pt x="2408231" y="377706"/>
                      <a:pt x="2158866" y="580207"/>
                      <a:pt x="1661090" y="898533"/>
                    </a:cubicBezTo>
                    <a:cubicBezTo>
                      <a:pt x="1119974" y="1244671"/>
                      <a:pt x="350069" y="1578427"/>
                      <a:pt x="45745" y="1780357"/>
                    </a:cubicBezTo>
                    <a:cubicBezTo>
                      <a:pt x="-258484" y="1982287"/>
                      <a:pt x="1054347" y="2735429"/>
                      <a:pt x="1054347" y="2735429"/>
                    </a:cubicBezTo>
                    <a:close/>
                  </a:path>
                </a:pathLst>
              </a:custGeom>
              <a:solidFill>
                <a:srgbClr val="FFBE9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4" name="Freeform: Shape 27">
                <a:extLst>
                  <a:ext uri="{FF2B5EF4-FFF2-40B4-BE49-F238E27FC236}">
                    <a16:creationId xmlns:a16="http://schemas.microsoft.com/office/drawing/2014/main" id="{F216B471-C046-4BAD-85BA-C5365843F190}"/>
                  </a:ext>
                </a:extLst>
              </p:cNvPr>
              <p:cNvSpPr/>
              <p:nvPr/>
            </p:nvSpPr>
            <p:spPr>
              <a:xfrm>
                <a:off x="7564087" y="2431029"/>
                <a:ext cx="414984" cy="376368"/>
              </a:xfrm>
              <a:custGeom>
                <a:avLst/>
                <a:gdLst>
                  <a:gd name="connsiteX0" fmla="*/ 400431 w 414984"/>
                  <a:gd name="connsiteY0" fmla="*/ 202919 h 376368"/>
                  <a:gd name="connsiteX1" fmla="*/ 173926 w 414984"/>
                  <a:gd name="connsiteY1" fmla="*/ 376369 h 376368"/>
                  <a:gd name="connsiteX2" fmla="*/ 1619 w 414984"/>
                  <a:gd name="connsiteY2" fmla="*/ 82427 h 376368"/>
                  <a:gd name="connsiteX3" fmla="*/ 294417 w 414984"/>
                  <a:gd name="connsiteY3" fmla="*/ 3275 h 376368"/>
                  <a:gd name="connsiteX4" fmla="*/ 400431 w 414984"/>
                  <a:gd name="connsiteY4" fmla="*/ 202919 h 376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984" h="376368">
                    <a:moveTo>
                      <a:pt x="400431" y="202919"/>
                    </a:moveTo>
                    <a:cubicBezTo>
                      <a:pt x="361950" y="258926"/>
                      <a:pt x="268319" y="358938"/>
                      <a:pt x="173926" y="376369"/>
                    </a:cubicBezTo>
                    <a:cubicBezTo>
                      <a:pt x="110490" y="374845"/>
                      <a:pt x="-15717" y="139673"/>
                      <a:pt x="1619" y="82427"/>
                    </a:cubicBezTo>
                    <a:cubicBezTo>
                      <a:pt x="36766" y="34898"/>
                      <a:pt x="199358" y="-13108"/>
                      <a:pt x="294417" y="3275"/>
                    </a:cubicBezTo>
                    <a:cubicBezTo>
                      <a:pt x="376809" y="17467"/>
                      <a:pt x="446150" y="136339"/>
                      <a:pt x="400431" y="202919"/>
                    </a:cubicBezTo>
                    <a:close/>
                  </a:path>
                </a:pathLst>
              </a:custGeom>
              <a:solidFill>
                <a:srgbClr val="F2AF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5" name="Freeform: Shape 28">
                <a:extLst>
                  <a:ext uri="{FF2B5EF4-FFF2-40B4-BE49-F238E27FC236}">
                    <a16:creationId xmlns:a16="http://schemas.microsoft.com/office/drawing/2014/main" id="{D9A95B04-4B3F-4084-B9BE-DF5C94817A6D}"/>
                  </a:ext>
                </a:extLst>
              </p:cNvPr>
              <p:cNvSpPr/>
              <p:nvPr/>
            </p:nvSpPr>
            <p:spPr>
              <a:xfrm>
                <a:off x="7057191" y="3288125"/>
                <a:ext cx="176283" cy="253460"/>
              </a:xfrm>
              <a:custGeom>
                <a:avLst/>
                <a:gdLst>
                  <a:gd name="connsiteX0" fmla="*/ 176284 w 176283"/>
                  <a:gd name="connsiteY0" fmla="*/ 0 h 253460"/>
                  <a:gd name="connsiteX1" fmla="*/ 3214 w 176283"/>
                  <a:gd name="connsiteY1" fmla="*/ 143446 h 253460"/>
                  <a:gd name="connsiteX2" fmla="*/ 12168 w 176283"/>
                  <a:gd name="connsiteY2" fmla="*/ 253460 h 253460"/>
                  <a:gd name="connsiteX3" fmla="*/ 176284 w 176283"/>
                  <a:gd name="connsiteY3" fmla="*/ 0 h 253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83" h="253460">
                    <a:moveTo>
                      <a:pt x="176284" y="0"/>
                    </a:moveTo>
                    <a:cubicBezTo>
                      <a:pt x="176284" y="0"/>
                      <a:pt x="23122" y="37910"/>
                      <a:pt x="3214" y="143446"/>
                    </a:cubicBezTo>
                    <a:cubicBezTo>
                      <a:pt x="-7549" y="242697"/>
                      <a:pt x="12168" y="253460"/>
                      <a:pt x="12168" y="253460"/>
                    </a:cubicBezTo>
                    <a:cubicBezTo>
                      <a:pt x="12168" y="253460"/>
                      <a:pt x="168283" y="128207"/>
                      <a:pt x="176284" y="0"/>
                    </a:cubicBezTo>
                    <a:close/>
                  </a:path>
                </a:pathLst>
              </a:custGeom>
              <a:solidFill>
                <a:srgbClr val="DB9A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362" name="Freeform: Shape 29">
              <a:extLst>
                <a:ext uri="{FF2B5EF4-FFF2-40B4-BE49-F238E27FC236}">
                  <a16:creationId xmlns:a16="http://schemas.microsoft.com/office/drawing/2014/main" id="{9F83CCFD-5B79-46D9-BBC1-93C1B70C2B3A}"/>
                </a:ext>
              </a:extLst>
            </p:cNvPr>
            <p:cNvSpPr/>
            <p:nvPr/>
          </p:nvSpPr>
          <p:spPr>
            <a:xfrm>
              <a:off x="2452687" y="3805808"/>
              <a:ext cx="1849659" cy="2348864"/>
            </a:xfrm>
            <a:custGeom>
              <a:avLst/>
              <a:gdLst>
                <a:gd name="connsiteX0" fmla="*/ 0 w 1849659"/>
                <a:gd name="connsiteY0" fmla="*/ 624840 h 2348864"/>
                <a:gd name="connsiteX1" fmla="*/ 0 w 1849659"/>
                <a:gd name="connsiteY1" fmla="*/ 2348865 h 2348864"/>
                <a:gd name="connsiteX2" fmla="*/ 1667637 w 1849659"/>
                <a:gd name="connsiteY2" fmla="*/ 1414367 h 2348864"/>
                <a:gd name="connsiteX3" fmla="*/ 1849660 w 1849659"/>
                <a:gd name="connsiteY3" fmla="*/ 1311497 h 2348864"/>
                <a:gd name="connsiteX4" fmla="*/ 1836706 w 1849659"/>
                <a:gd name="connsiteY4" fmla="*/ 1289114 h 2348864"/>
                <a:gd name="connsiteX5" fmla="*/ 1089660 w 1849659"/>
                <a:gd name="connsiteY5" fmla="*/ 0 h 2348864"/>
                <a:gd name="connsiteX6" fmla="*/ 996696 w 1849659"/>
                <a:gd name="connsiteY6" fmla="*/ 56960 h 2348864"/>
                <a:gd name="connsiteX7" fmla="*/ 892683 w 1849659"/>
                <a:gd name="connsiteY7" fmla="*/ 120682 h 2348864"/>
                <a:gd name="connsiteX8" fmla="*/ 891445 w 1849659"/>
                <a:gd name="connsiteY8" fmla="*/ 121444 h 2348864"/>
                <a:gd name="connsiteX9" fmla="*/ 0 w 1849659"/>
                <a:gd name="connsiteY9" fmla="*/ 624840 h 234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9659" h="2348864">
                  <a:moveTo>
                    <a:pt x="0" y="624840"/>
                  </a:moveTo>
                  <a:lnTo>
                    <a:pt x="0" y="2348865"/>
                  </a:lnTo>
                  <a:cubicBezTo>
                    <a:pt x="157163" y="2259521"/>
                    <a:pt x="1566577" y="1471613"/>
                    <a:pt x="1667637" y="1414367"/>
                  </a:cubicBezTo>
                  <a:cubicBezTo>
                    <a:pt x="1781366" y="1349978"/>
                    <a:pt x="1849660" y="1311497"/>
                    <a:pt x="1849660" y="1311497"/>
                  </a:cubicBezTo>
                  <a:lnTo>
                    <a:pt x="1836706" y="1289114"/>
                  </a:lnTo>
                  <a:lnTo>
                    <a:pt x="1089660" y="0"/>
                  </a:lnTo>
                  <a:lnTo>
                    <a:pt x="996696" y="56960"/>
                  </a:lnTo>
                  <a:lnTo>
                    <a:pt x="892683" y="120682"/>
                  </a:lnTo>
                  <a:lnTo>
                    <a:pt x="891445" y="121444"/>
                  </a:lnTo>
                  <a:lnTo>
                    <a:pt x="0" y="624840"/>
                  </a:lnTo>
                  <a:close/>
                </a:path>
              </a:pathLst>
            </a:custGeom>
            <a:solidFill>
              <a:srgbClr val="BDD7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3" name="Freeform: Shape 30">
              <a:extLst>
                <a:ext uri="{FF2B5EF4-FFF2-40B4-BE49-F238E27FC236}">
                  <a16:creationId xmlns:a16="http://schemas.microsoft.com/office/drawing/2014/main" id="{6FB1D349-6DE1-4A55-A57D-B9110CE641B9}"/>
                </a:ext>
              </a:extLst>
            </p:cNvPr>
            <p:cNvSpPr/>
            <p:nvPr/>
          </p:nvSpPr>
          <p:spPr>
            <a:xfrm>
              <a:off x="2452687" y="3962781"/>
              <a:ext cx="1655445" cy="2191892"/>
            </a:xfrm>
            <a:custGeom>
              <a:avLst/>
              <a:gdLst>
                <a:gd name="connsiteX0" fmla="*/ 0 w 1655445"/>
                <a:gd name="connsiteY0" fmla="*/ 2191893 h 2191892"/>
                <a:gd name="connsiteX1" fmla="*/ 1655445 w 1655445"/>
                <a:gd name="connsiteY1" fmla="*/ 1242727 h 2191892"/>
                <a:gd name="connsiteX2" fmla="*/ 910019 w 1655445"/>
                <a:gd name="connsiteY2" fmla="*/ 0 h 2191892"/>
                <a:gd name="connsiteX3" fmla="*/ 1501712 w 1655445"/>
                <a:gd name="connsiteY3" fmla="*/ 1204436 h 2191892"/>
                <a:gd name="connsiteX4" fmla="*/ 0 w 1655445"/>
                <a:gd name="connsiteY4" fmla="*/ 2017300 h 219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445" h="2191892">
                  <a:moveTo>
                    <a:pt x="0" y="2191893"/>
                  </a:moveTo>
                  <a:lnTo>
                    <a:pt x="1655445" y="1242727"/>
                  </a:lnTo>
                  <a:lnTo>
                    <a:pt x="910019" y="0"/>
                  </a:lnTo>
                  <a:lnTo>
                    <a:pt x="1501712" y="1204436"/>
                  </a:lnTo>
                  <a:lnTo>
                    <a:pt x="0" y="2017300"/>
                  </a:lnTo>
                  <a:close/>
                </a:path>
              </a:pathLst>
            </a:custGeom>
            <a:solidFill>
              <a:srgbClr val="BDD7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4" name="Freeform: Shape 31">
              <a:extLst>
                <a:ext uri="{FF2B5EF4-FFF2-40B4-BE49-F238E27FC236}">
                  <a16:creationId xmlns:a16="http://schemas.microsoft.com/office/drawing/2014/main" id="{DCE408FF-99F3-48F0-9E87-55A7F53B3A1C}"/>
                </a:ext>
              </a:extLst>
            </p:cNvPr>
            <p:cNvSpPr/>
            <p:nvPr/>
          </p:nvSpPr>
          <p:spPr>
            <a:xfrm>
              <a:off x="3332144" y="3628534"/>
              <a:ext cx="1162717" cy="1661700"/>
            </a:xfrm>
            <a:custGeom>
              <a:avLst/>
              <a:gdLst>
                <a:gd name="connsiteX0" fmla="*/ 30561 w 1162717"/>
                <a:gd name="connsiteY0" fmla="*/ 334247 h 1661700"/>
                <a:gd name="connsiteX1" fmla="*/ 762366 w 1162717"/>
                <a:gd name="connsiteY1" fmla="*/ 1556876 h 1661700"/>
                <a:gd name="connsiteX2" fmla="*/ 1095837 w 1162717"/>
                <a:gd name="connsiteY2" fmla="*/ 1602310 h 1661700"/>
                <a:gd name="connsiteX3" fmla="*/ 1133270 w 1162717"/>
                <a:gd name="connsiteY3" fmla="*/ 1337515 h 1661700"/>
                <a:gd name="connsiteX4" fmla="*/ 413942 w 1162717"/>
                <a:gd name="connsiteY4" fmla="*/ 106790 h 1661700"/>
                <a:gd name="connsiteX5" fmla="*/ 111238 w 1162717"/>
                <a:gd name="connsiteY5" fmla="*/ 34400 h 1661700"/>
                <a:gd name="connsiteX6" fmla="*/ 98760 w 1162717"/>
                <a:gd name="connsiteY6" fmla="*/ 42401 h 1661700"/>
                <a:gd name="connsiteX7" fmla="*/ 30561 w 1162717"/>
                <a:gd name="connsiteY7" fmla="*/ 334247 h 166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2717" h="1661700">
                  <a:moveTo>
                    <a:pt x="30561" y="334247"/>
                  </a:moveTo>
                  <a:lnTo>
                    <a:pt x="762366" y="1556876"/>
                  </a:lnTo>
                  <a:cubicBezTo>
                    <a:pt x="833328" y="1675367"/>
                    <a:pt x="995824" y="1697465"/>
                    <a:pt x="1095837" y="1602310"/>
                  </a:cubicBezTo>
                  <a:cubicBezTo>
                    <a:pt x="1168227" y="1533444"/>
                    <a:pt x="1183657" y="1423811"/>
                    <a:pt x="1133270" y="1337515"/>
                  </a:cubicBezTo>
                  <a:lnTo>
                    <a:pt x="413942" y="106790"/>
                  </a:lnTo>
                  <a:cubicBezTo>
                    <a:pt x="352029" y="872"/>
                    <a:pt x="214393" y="-32085"/>
                    <a:pt x="111238" y="34400"/>
                  </a:cubicBezTo>
                  <a:lnTo>
                    <a:pt x="98760" y="42401"/>
                  </a:lnTo>
                  <a:cubicBezTo>
                    <a:pt x="1128" y="105361"/>
                    <a:pt x="-29066" y="234520"/>
                    <a:pt x="30561" y="334247"/>
                  </a:cubicBezTo>
                  <a:close/>
                </a:path>
              </a:pathLst>
            </a:custGeom>
            <a:solidFill>
              <a:srgbClr val="4545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376" name="TextBox 2">
            <a:extLst>
              <a:ext uri="{FF2B5EF4-FFF2-40B4-BE49-F238E27FC236}">
                <a16:creationId xmlns:a16="http://schemas.microsoft.com/office/drawing/2014/main" id="{9F9CC432-C8A7-4BD0-A2EC-4FA855E3A57F}"/>
              </a:ext>
            </a:extLst>
          </p:cNvPr>
          <p:cNvSpPr txBox="1"/>
          <p:nvPr/>
        </p:nvSpPr>
        <p:spPr>
          <a:xfrm>
            <a:off x="182985" y="120688"/>
            <a:ext cx="11881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Arial Rounded MT Bold" panose="020F0704030504030204" pitchFamily="34" charset="0"/>
              </a:rPr>
              <a:t>0</a:t>
            </a:r>
            <a:endParaRPr lang="th-TH" sz="8800" dirty="0">
              <a:latin typeface="Arial Rounded MT Bold" panose="020F0704030504030204" pitchFamily="34" charset="0"/>
            </a:endParaRPr>
          </a:p>
          <a:p>
            <a:r>
              <a:rPr lang="en-US" sz="8800" dirty="0">
                <a:latin typeface="Arial Rounded MT Bold" panose="020F0704030504030204" pitchFamily="34" charset="0"/>
              </a:rPr>
              <a:t>8</a:t>
            </a:r>
            <a:endParaRPr lang="th-TH" sz="9600" dirty="0">
              <a:latin typeface="Arial Rounded MT Bold" panose="020F0704030504030204" pitchFamily="34" charset="0"/>
            </a:endParaRPr>
          </a:p>
        </p:txBody>
      </p:sp>
      <p:grpSp>
        <p:nvGrpSpPr>
          <p:cNvPr id="391" name="Graphic 1">
            <a:extLst>
              <a:ext uri="{FF2B5EF4-FFF2-40B4-BE49-F238E27FC236}">
                <a16:creationId xmlns:a16="http://schemas.microsoft.com/office/drawing/2014/main" id="{F048C818-D70B-4EAA-84A8-44FDEE8BD659}"/>
              </a:ext>
            </a:extLst>
          </p:cNvPr>
          <p:cNvGrpSpPr/>
          <p:nvPr/>
        </p:nvGrpSpPr>
        <p:grpSpPr>
          <a:xfrm rot="14078372">
            <a:off x="10938229" y="-248061"/>
            <a:ext cx="1666762" cy="1594599"/>
            <a:chOff x="5676900" y="2895491"/>
            <a:chExt cx="839158" cy="1068361"/>
          </a:xfrm>
        </p:grpSpPr>
        <p:grpSp>
          <p:nvGrpSpPr>
            <p:cNvPr id="392" name="Graphic 1">
              <a:extLst>
                <a:ext uri="{FF2B5EF4-FFF2-40B4-BE49-F238E27FC236}">
                  <a16:creationId xmlns:a16="http://schemas.microsoft.com/office/drawing/2014/main" id="{D7A77382-EB61-4F56-A8EA-0122B3F2D5CC}"/>
                </a:ext>
              </a:extLst>
            </p:cNvPr>
            <p:cNvGrpSpPr/>
            <p:nvPr/>
          </p:nvGrpSpPr>
          <p:grpSpPr>
            <a:xfrm>
              <a:off x="5676900" y="3234861"/>
              <a:ext cx="839158" cy="728991"/>
              <a:chOff x="5676900" y="3234861"/>
              <a:chExt cx="839158" cy="728991"/>
            </a:xfrm>
          </p:grpSpPr>
          <p:sp>
            <p:nvSpPr>
              <p:cNvPr id="396" name="Freeform: Shape 8">
                <a:extLst>
                  <a:ext uri="{FF2B5EF4-FFF2-40B4-BE49-F238E27FC236}">
                    <a16:creationId xmlns:a16="http://schemas.microsoft.com/office/drawing/2014/main" id="{D7156541-27B6-4CE6-BAA5-17101E348F6E}"/>
                  </a:ext>
                </a:extLst>
              </p:cNvPr>
              <p:cNvSpPr/>
              <p:nvPr/>
            </p:nvSpPr>
            <p:spPr>
              <a:xfrm>
                <a:off x="6095549" y="3234861"/>
                <a:ext cx="420508" cy="495727"/>
              </a:xfrm>
              <a:custGeom>
                <a:avLst/>
                <a:gdLst>
                  <a:gd name="connsiteX0" fmla="*/ 413264 w 420508"/>
                  <a:gd name="connsiteY0" fmla="*/ 362445 h 495727"/>
                  <a:gd name="connsiteX1" fmla="*/ 304107 w 420508"/>
                  <a:gd name="connsiteY1" fmla="*/ 257575 h 495727"/>
                  <a:gd name="connsiteX2" fmla="*/ 303822 w 420508"/>
                  <a:gd name="connsiteY2" fmla="*/ 236144 h 495727"/>
                  <a:gd name="connsiteX3" fmla="*/ 406501 w 420508"/>
                  <a:gd name="connsiteY3" fmla="*/ 137084 h 495727"/>
                  <a:gd name="connsiteX4" fmla="*/ 400500 w 420508"/>
                  <a:gd name="connsiteY4" fmla="*/ 107366 h 495727"/>
                  <a:gd name="connsiteX5" fmla="*/ 145230 w 420508"/>
                  <a:gd name="connsiteY5" fmla="*/ 1733 h 495727"/>
                  <a:gd name="connsiteX6" fmla="*/ 127228 w 420508"/>
                  <a:gd name="connsiteY6" fmla="*/ 5448 h 495727"/>
                  <a:gd name="connsiteX7" fmla="*/ 27596 w 420508"/>
                  <a:gd name="connsiteY7" fmla="*/ 102508 h 495727"/>
                  <a:gd name="connsiteX8" fmla="*/ 641 w 420508"/>
                  <a:gd name="connsiteY8" fmla="*/ 123272 h 495727"/>
                  <a:gd name="connsiteX9" fmla="*/ 1022 w 420508"/>
                  <a:gd name="connsiteY9" fmla="*/ 128130 h 495727"/>
                  <a:gd name="connsiteX10" fmla="*/ 5213 w 420508"/>
                  <a:gd name="connsiteY10" fmla="*/ 131369 h 495727"/>
                  <a:gd name="connsiteX11" fmla="*/ 282390 w 420508"/>
                  <a:gd name="connsiteY11" fmla="*/ 247383 h 495727"/>
                  <a:gd name="connsiteX12" fmla="*/ 6642 w 420508"/>
                  <a:gd name="connsiteY12" fmla="*/ 360635 h 495727"/>
                  <a:gd name="connsiteX13" fmla="*/ 3213 w 420508"/>
                  <a:gd name="connsiteY13" fmla="*/ 364445 h 495727"/>
                  <a:gd name="connsiteX14" fmla="*/ 4927 w 420508"/>
                  <a:gd name="connsiteY14" fmla="*/ 371875 h 495727"/>
                  <a:gd name="connsiteX15" fmla="*/ 22929 w 420508"/>
                  <a:gd name="connsiteY15" fmla="*/ 391973 h 495727"/>
                  <a:gd name="connsiteX16" fmla="*/ 121037 w 420508"/>
                  <a:gd name="connsiteY16" fmla="*/ 487985 h 495727"/>
                  <a:gd name="connsiteX17" fmla="*/ 153136 w 420508"/>
                  <a:gd name="connsiteY17" fmla="*/ 492557 h 495727"/>
                  <a:gd name="connsiteX18" fmla="*/ 233527 w 420508"/>
                  <a:gd name="connsiteY18" fmla="*/ 459314 h 495727"/>
                  <a:gd name="connsiteX19" fmla="*/ 409644 w 420508"/>
                  <a:gd name="connsiteY19" fmla="*/ 381876 h 495727"/>
                  <a:gd name="connsiteX20" fmla="*/ 413264 w 420508"/>
                  <a:gd name="connsiteY20" fmla="*/ 362445 h 49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20508" h="495727">
                    <a:moveTo>
                      <a:pt x="413264" y="362445"/>
                    </a:moveTo>
                    <a:cubicBezTo>
                      <a:pt x="376593" y="327774"/>
                      <a:pt x="340779" y="292246"/>
                      <a:pt x="304107" y="257575"/>
                    </a:cubicBezTo>
                    <a:cubicBezTo>
                      <a:pt x="295535" y="249479"/>
                      <a:pt x="294487" y="244811"/>
                      <a:pt x="303822" y="236144"/>
                    </a:cubicBezTo>
                    <a:cubicBezTo>
                      <a:pt x="338493" y="203663"/>
                      <a:pt x="372402" y="170326"/>
                      <a:pt x="406501" y="137084"/>
                    </a:cubicBezTo>
                    <a:cubicBezTo>
                      <a:pt x="426123" y="117938"/>
                      <a:pt x="426027" y="117843"/>
                      <a:pt x="400500" y="107366"/>
                    </a:cubicBezTo>
                    <a:cubicBezTo>
                      <a:pt x="315347" y="72218"/>
                      <a:pt x="230193" y="37262"/>
                      <a:pt x="145230" y="1733"/>
                    </a:cubicBezTo>
                    <a:cubicBezTo>
                      <a:pt x="137420" y="-1505"/>
                      <a:pt x="132848" y="-172"/>
                      <a:pt x="127228" y="5448"/>
                    </a:cubicBezTo>
                    <a:cubicBezTo>
                      <a:pt x="94271" y="38119"/>
                      <a:pt x="61315" y="70694"/>
                      <a:pt x="27596" y="102508"/>
                    </a:cubicBezTo>
                    <a:cubicBezTo>
                      <a:pt x="19500" y="110223"/>
                      <a:pt x="12928" y="120796"/>
                      <a:pt x="641" y="123272"/>
                    </a:cubicBezTo>
                    <a:cubicBezTo>
                      <a:pt x="-312" y="124987"/>
                      <a:pt x="-216" y="126606"/>
                      <a:pt x="1022" y="128130"/>
                    </a:cubicBezTo>
                    <a:cubicBezTo>
                      <a:pt x="2260" y="129464"/>
                      <a:pt x="3594" y="130511"/>
                      <a:pt x="5213" y="131369"/>
                    </a:cubicBezTo>
                    <a:cubicBezTo>
                      <a:pt x="95795" y="171564"/>
                      <a:pt x="188474" y="206711"/>
                      <a:pt x="282390" y="247383"/>
                    </a:cubicBezTo>
                    <a:cubicBezTo>
                      <a:pt x="187426" y="285483"/>
                      <a:pt x="97319" y="323583"/>
                      <a:pt x="6642" y="360635"/>
                    </a:cubicBezTo>
                    <a:cubicBezTo>
                      <a:pt x="5118" y="361493"/>
                      <a:pt x="3974" y="362826"/>
                      <a:pt x="3213" y="364445"/>
                    </a:cubicBezTo>
                    <a:cubicBezTo>
                      <a:pt x="2927" y="367112"/>
                      <a:pt x="3689" y="369589"/>
                      <a:pt x="4927" y="371875"/>
                    </a:cubicBezTo>
                    <a:cubicBezTo>
                      <a:pt x="10356" y="379114"/>
                      <a:pt x="18643" y="383781"/>
                      <a:pt x="22929" y="391973"/>
                    </a:cubicBezTo>
                    <a:cubicBezTo>
                      <a:pt x="56743" y="422834"/>
                      <a:pt x="88366" y="455981"/>
                      <a:pt x="121037" y="487985"/>
                    </a:cubicBezTo>
                    <a:cubicBezTo>
                      <a:pt x="130657" y="497414"/>
                      <a:pt x="141325" y="497319"/>
                      <a:pt x="153136" y="492557"/>
                    </a:cubicBezTo>
                    <a:cubicBezTo>
                      <a:pt x="180092" y="481793"/>
                      <a:pt x="206762" y="470459"/>
                      <a:pt x="233527" y="459314"/>
                    </a:cubicBezTo>
                    <a:cubicBezTo>
                      <a:pt x="251148" y="451980"/>
                      <a:pt x="376211" y="395021"/>
                      <a:pt x="409644" y="381876"/>
                    </a:cubicBezTo>
                    <a:cubicBezTo>
                      <a:pt x="422979" y="376733"/>
                      <a:pt x="423741" y="372351"/>
                      <a:pt x="413264" y="362445"/>
                    </a:cubicBezTo>
                    <a:close/>
                  </a:path>
                </a:pathLst>
              </a:custGeom>
              <a:solidFill>
                <a:srgbClr val="F8C0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7" name="Freeform: Shape 9">
                <a:extLst>
                  <a:ext uri="{FF2B5EF4-FFF2-40B4-BE49-F238E27FC236}">
                    <a16:creationId xmlns:a16="http://schemas.microsoft.com/office/drawing/2014/main" id="{36B5EA49-0BFF-4051-8B72-6AD4679CE848}"/>
                  </a:ext>
                </a:extLst>
              </p:cNvPr>
              <p:cNvSpPr/>
              <p:nvPr/>
            </p:nvSpPr>
            <p:spPr>
              <a:xfrm>
                <a:off x="5808484" y="3597500"/>
                <a:ext cx="296850" cy="366352"/>
              </a:xfrm>
              <a:custGeom>
                <a:avLst/>
                <a:gdLst>
                  <a:gd name="connsiteX0" fmla="*/ 291231 w 296850"/>
                  <a:gd name="connsiteY0" fmla="*/ 854 h 366352"/>
                  <a:gd name="connsiteX1" fmla="*/ 294660 w 296850"/>
                  <a:gd name="connsiteY1" fmla="*/ 7807 h 366352"/>
                  <a:gd name="connsiteX2" fmla="*/ 296755 w 296850"/>
                  <a:gd name="connsiteY2" fmla="*/ 68481 h 366352"/>
                  <a:gd name="connsiteX3" fmla="*/ 296850 w 296850"/>
                  <a:gd name="connsiteY3" fmla="*/ 346802 h 366352"/>
                  <a:gd name="connsiteX4" fmla="*/ 295517 w 296850"/>
                  <a:gd name="connsiteY4" fmla="*/ 364137 h 366352"/>
                  <a:gd name="connsiteX5" fmla="*/ 282753 w 296850"/>
                  <a:gd name="connsiteY5" fmla="*/ 363566 h 366352"/>
                  <a:gd name="connsiteX6" fmla="*/ 5385 w 296850"/>
                  <a:gd name="connsiteY6" fmla="*/ 248504 h 366352"/>
                  <a:gd name="connsiteX7" fmla="*/ 337 w 296850"/>
                  <a:gd name="connsiteY7" fmla="*/ 229454 h 366352"/>
                  <a:gd name="connsiteX8" fmla="*/ 242 w 296850"/>
                  <a:gd name="connsiteY8" fmla="*/ 107724 h 366352"/>
                  <a:gd name="connsiteX9" fmla="*/ 10053 w 296850"/>
                  <a:gd name="connsiteY9" fmla="*/ 99152 h 366352"/>
                  <a:gd name="connsiteX10" fmla="*/ 25007 w 296850"/>
                  <a:gd name="connsiteY10" fmla="*/ 103438 h 366352"/>
                  <a:gd name="connsiteX11" fmla="*/ 145689 w 296850"/>
                  <a:gd name="connsiteY11" fmla="*/ 152873 h 366352"/>
                  <a:gd name="connsiteX12" fmla="*/ 180550 w 296850"/>
                  <a:gd name="connsiteY12" fmla="*/ 147253 h 366352"/>
                  <a:gd name="connsiteX13" fmla="*/ 270276 w 296850"/>
                  <a:gd name="connsiteY13" fmla="*/ 25428 h 366352"/>
                  <a:gd name="connsiteX14" fmla="*/ 274276 w 296850"/>
                  <a:gd name="connsiteY14" fmla="*/ 17713 h 366352"/>
                  <a:gd name="connsiteX15" fmla="*/ 286659 w 296850"/>
                  <a:gd name="connsiteY15" fmla="*/ 187 h 366352"/>
                  <a:gd name="connsiteX16" fmla="*/ 291231 w 296850"/>
                  <a:gd name="connsiteY16" fmla="*/ 854 h 36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6850" h="366352">
                    <a:moveTo>
                      <a:pt x="291231" y="854"/>
                    </a:moveTo>
                    <a:cubicBezTo>
                      <a:pt x="292374" y="3140"/>
                      <a:pt x="293517" y="5521"/>
                      <a:pt x="294660" y="7807"/>
                    </a:cubicBezTo>
                    <a:cubicBezTo>
                      <a:pt x="296755" y="28000"/>
                      <a:pt x="296755" y="48193"/>
                      <a:pt x="296755" y="68481"/>
                    </a:cubicBezTo>
                    <a:cubicBezTo>
                      <a:pt x="296755" y="161255"/>
                      <a:pt x="296660" y="254028"/>
                      <a:pt x="296850" y="346802"/>
                    </a:cubicBezTo>
                    <a:cubicBezTo>
                      <a:pt x="296850" y="352612"/>
                      <a:pt x="296565" y="358327"/>
                      <a:pt x="295517" y="364137"/>
                    </a:cubicBezTo>
                    <a:cubicBezTo>
                      <a:pt x="291040" y="368614"/>
                      <a:pt x="286659" y="365185"/>
                      <a:pt x="282753" y="363566"/>
                    </a:cubicBezTo>
                    <a:cubicBezTo>
                      <a:pt x="190266" y="325275"/>
                      <a:pt x="97873" y="286890"/>
                      <a:pt x="5385" y="248504"/>
                    </a:cubicBezTo>
                    <a:cubicBezTo>
                      <a:pt x="-1949" y="243646"/>
                      <a:pt x="337" y="236121"/>
                      <a:pt x="337" y="229454"/>
                    </a:cubicBezTo>
                    <a:cubicBezTo>
                      <a:pt x="147" y="188877"/>
                      <a:pt x="337" y="148301"/>
                      <a:pt x="242" y="107724"/>
                    </a:cubicBezTo>
                    <a:cubicBezTo>
                      <a:pt x="-330" y="100485"/>
                      <a:pt x="4052" y="98771"/>
                      <a:pt x="10053" y="99152"/>
                    </a:cubicBezTo>
                    <a:cubicBezTo>
                      <a:pt x="15291" y="99533"/>
                      <a:pt x="20244" y="101438"/>
                      <a:pt x="25007" y="103438"/>
                    </a:cubicBezTo>
                    <a:cubicBezTo>
                      <a:pt x="64917" y="120583"/>
                      <a:pt x="106160" y="134680"/>
                      <a:pt x="145689" y="152873"/>
                    </a:cubicBezTo>
                    <a:cubicBezTo>
                      <a:pt x="164643" y="161636"/>
                      <a:pt x="170549" y="160874"/>
                      <a:pt x="180550" y="147253"/>
                    </a:cubicBezTo>
                    <a:cubicBezTo>
                      <a:pt x="210363" y="106581"/>
                      <a:pt x="239605" y="65529"/>
                      <a:pt x="270276" y="25428"/>
                    </a:cubicBezTo>
                    <a:cubicBezTo>
                      <a:pt x="272085" y="23142"/>
                      <a:pt x="273228" y="20475"/>
                      <a:pt x="274276" y="17713"/>
                    </a:cubicBezTo>
                    <a:cubicBezTo>
                      <a:pt x="277038" y="10855"/>
                      <a:pt x="281420" y="5235"/>
                      <a:pt x="286659" y="187"/>
                    </a:cubicBezTo>
                    <a:cubicBezTo>
                      <a:pt x="288278" y="-194"/>
                      <a:pt x="289802" y="-3"/>
                      <a:pt x="291231" y="854"/>
                    </a:cubicBezTo>
                    <a:close/>
                  </a:path>
                </a:pathLst>
              </a:custGeom>
              <a:solidFill>
                <a:srgbClr val="FAAF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8" name="Freeform: Shape 10">
                <a:extLst>
                  <a:ext uri="{FF2B5EF4-FFF2-40B4-BE49-F238E27FC236}">
                    <a16:creationId xmlns:a16="http://schemas.microsoft.com/office/drawing/2014/main" id="{DEAB53CA-BE72-4B55-B120-22E750660741}"/>
                  </a:ext>
                </a:extLst>
              </p:cNvPr>
              <p:cNvSpPr/>
              <p:nvPr/>
            </p:nvSpPr>
            <p:spPr>
              <a:xfrm>
                <a:off x="5680470" y="3479128"/>
                <a:ext cx="415827" cy="249481"/>
              </a:xfrm>
              <a:custGeom>
                <a:avLst/>
                <a:gdLst>
                  <a:gd name="connsiteX0" fmla="*/ 403052 w 415827"/>
                  <a:gd name="connsiteY0" fmla="*/ 110939 h 249481"/>
                  <a:gd name="connsiteX1" fmla="*/ 137209 w 415827"/>
                  <a:gd name="connsiteY1" fmla="*/ 1497 h 249481"/>
                  <a:gd name="connsiteX2" fmla="*/ 126827 w 415827"/>
                  <a:gd name="connsiteY2" fmla="*/ 735 h 249481"/>
                  <a:gd name="connsiteX3" fmla="*/ 109586 w 415827"/>
                  <a:gd name="connsiteY3" fmla="*/ 19975 h 249481"/>
                  <a:gd name="connsiteX4" fmla="*/ 7193 w 415827"/>
                  <a:gd name="connsiteY4" fmla="*/ 118749 h 249481"/>
                  <a:gd name="connsiteX5" fmla="*/ 10241 w 415827"/>
                  <a:gd name="connsiteY5" fmla="*/ 136942 h 249481"/>
                  <a:gd name="connsiteX6" fmla="*/ 111491 w 415827"/>
                  <a:gd name="connsiteY6" fmla="*/ 177804 h 249481"/>
                  <a:gd name="connsiteX7" fmla="*/ 121588 w 415827"/>
                  <a:gd name="connsiteY7" fmla="*/ 183805 h 249481"/>
                  <a:gd name="connsiteX8" fmla="*/ 123302 w 415827"/>
                  <a:gd name="connsiteY8" fmla="*/ 184377 h 249481"/>
                  <a:gd name="connsiteX9" fmla="*/ 138542 w 415827"/>
                  <a:gd name="connsiteY9" fmla="*/ 191616 h 249481"/>
                  <a:gd name="connsiteX10" fmla="*/ 142067 w 415827"/>
                  <a:gd name="connsiteY10" fmla="*/ 194378 h 249481"/>
                  <a:gd name="connsiteX11" fmla="*/ 142924 w 415827"/>
                  <a:gd name="connsiteY11" fmla="*/ 195807 h 249481"/>
                  <a:gd name="connsiteX12" fmla="*/ 146448 w 415827"/>
                  <a:gd name="connsiteY12" fmla="*/ 197331 h 249481"/>
                  <a:gd name="connsiteX13" fmla="*/ 244270 w 415827"/>
                  <a:gd name="connsiteY13" fmla="*/ 238479 h 249481"/>
                  <a:gd name="connsiteX14" fmla="*/ 315612 w 415827"/>
                  <a:gd name="connsiteY14" fmla="*/ 228192 h 249481"/>
                  <a:gd name="connsiteX15" fmla="*/ 322280 w 415827"/>
                  <a:gd name="connsiteY15" fmla="*/ 222667 h 249481"/>
                  <a:gd name="connsiteX16" fmla="*/ 405433 w 415827"/>
                  <a:gd name="connsiteY16" fmla="*/ 136371 h 249481"/>
                  <a:gd name="connsiteX17" fmla="*/ 415815 w 415827"/>
                  <a:gd name="connsiteY17" fmla="*/ 119226 h 249481"/>
                  <a:gd name="connsiteX18" fmla="*/ 403052 w 415827"/>
                  <a:gd name="connsiteY18" fmla="*/ 110939 h 249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5827" h="249481">
                    <a:moveTo>
                      <a:pt x="403052" y="110939"/>
                    </a:moveTo>
                    <a:cubicBezTo>
                      <a:pt x="314183" y="75030"/>
                      <a:pt x="225696" y="38168"/>
                      <a:pt x="137209" y="1497"/>
                    </a:cubicBezTo>
                    <a:cubicBezTo>
                      <a:pt x="133780" y="354"/>
                      <a:pt x="130446" y="-789"/>
                      <a:pt x="126827" y="735"/>
                    </a:cubicBezTo>
                    <a:cubicBezTo>
                      <a:pt x="123017" y="8831"/>
                      <a:pt x="115778" y="13974"/>
                      <a:pt x="109586" y="19975"/>
                    </a:cubicBezTo>
                    <a:cubicBezTo>
                      <a:pt x="75582" y="53027"/>
                      <a:pt x="41578" y="86079"/>
                      <a:pt x="7193" y="118749"/>
                    </a:cubicBezTo>
                    <a:cubicBezTo>
                      <a:pt x="-1666" y="127227"/>
                      <a:pt x="-4142" y="131513"/>
                      <a:pt x="10241" y="136942"/>
                    </a:cubicBezTo>
                    <a:cubicBezTo>
                      <a:pt x="44245" y="149801"/>
                      <a:pt x="77487" y="164755"/>
                      <a:pt x="111491" y="177804"/>
                    </a:cubicBezTo>
                    <a:cubicBezTo>
                      <a:pt x="115873" y="179519"/>
                      <a:pt x="119207" y="181424"/>
                      <a:pt x="121588" y="183805"/>
                    </a:cubicBezTo>
                    <a:cubicBezTo>
                      <a:pt x="122159" y="183900"/>
                      <a:pt x="122731" y="184091"/>
                      <a:pt x="123302" y="184377"/>
                    </a:cubicBezTo>
                    <a:cubicBezTo>
                      <a:pt x="128351" y="186853"/>
                      <a:pt x="133589" y="188853"/>
                      <a:pt x="138542" y="191616"/>
                    </a:cubicBezTo>
                    <a:cubicBezTo>
                      <a:pt x="139971" y="192187"/>
                      <a:pt x="141114" y="193140"/>
                      <a:pt x="142067" y="194378"/>
                    </a:cubicBezTo>
                    <a:cubicBezTo>
                      <a:pt x="142352" y="194854"/>
                      <a:pt x="142638" y="195330"/>
                      <a:pt x="142924" y="195807"/>
                    </a:cubicBezTo>
                    <a:cubicBezTo>
                      <a:pt x="144162" y="196283"/>
                      <a:pt x="145305" y="196854"/>
                      <a:pt x="146448" y="197331"/>
                    </a:cubicBezTo>
                    <a:cubicBezTo>
                      <a:pt x="178643" y="212190"/>
                      <a:pt x="212647" y="222572"/>
                      <a:pt x="244270" y="238479"/>
                    </a:cubicBezTo>
                    <a:cubicBezTo>
                      <a:pt x="270654" y="251718"/>
                      <a:pt x="295514" y="257910"/>
                      <a:pt x="315612" y="228192"/>
                    </a:cubicBezTo>
                    <a:cubicBezTo>
                      <a:pt x="317136" y="225906"/>
                      <a:pt x="320184" y="224667"/>
                      <a:pt x="322280" y="222667"/>
                    </a:cubicBezTo>
                    <a:cubicBezTo>
                      <a:pt x="351426" y="195330"/>
                      <a:pt x="381049" y="168375"/>
                      <a:pt x="405433" y="136371"/>
                    </a:cubicBezTo>
                    <a:cubicBezTo>
                      <a:pt x="407909" y="130084"/>
                      <a:pt x="416196" y="127322"/>
                      <a:pt x="415815" y="119226"/>
                    </a:cubicBezTo>
                    <a:cubicBezTo>
                      <a:pt x="412958" y="114273"/>
                      <a:pt x="407814" y="112844"/>
                      <a:pt x="403052" y="110939"/>
                    </a:cubicBezTo>
                    <a:close/>
                  </a:path>
                </a:pathLst>
              </a:custGeom>
              <a:solidFill>
                <a:srgbClr val="F8C0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9" name="Freeform: Shape 11">
                <a:extLst>
                  <a:ext uri="{FF2B5EF4-FFF2-40B4-BE49-F238E27FC236}">
                    <a16:creationId xmlns:a16="http://schemas.microsoft.com/office/drawing/2014/main" id="{85DB1220-55BE-45DC-81C4-C4C793AE17E5}"/>
                  </a:ext>
                </a:extLst>
              </p:cNvPr>
              <p:cNvSpPr/>
              <p:nvPr/>
            </p:nvSpPr>
            <p:spPr>
              <a:xfrm>
                <a:off x="5676900" y="3236097"/>
                <a:ext cx="419278" cy="247099"/>
              </a:xfrm>
              <a:custGeom>
                <a:avLst/>
                <a:gdLst>
                  <a:gd name="connsiteX0" fmla="*/ 137160 w 419278"/>
                  <a:gd name="connsiteY0" fmla="*/ 247100 h 247099"/>
                  <a:gd name="connsiteX1" fmla="*/ 130397 w 419278"/>
                  <a:gd name="connsiteY1" fmla="*/ 243671 h 247099"/>
                  <a:gd name="connsiteX2" fmla="*/ 0 w 419278"/>
                  <a:gd name="connsiteY2" fmla="*/ 117274 h 247099"/>
                  <a:gd name="connsiteX3" fmla="*/ 87344 w 419278"/>
                  <a:gd name="connsiteY3" fmla="*/ 80603 h 247099"/>
                  <a:gd name="connsiteX4" fmla="*/ 275082 w 419278"/>
                  <a:gd name="connsiteY4" fmla="*/ 2688 h 247099"/>
                  <a:gd name="connsiteX5" fmla="*/ 302133 w 419278"/>
                  <a:gd name="connsiteY5" fmla="*/ 7927 h 247099"/>
                  <a:gd name="connsiteX6" fmla="*/ 419100 w 419278"/>
                  <a:gd name="connsiteY6" fmla="*/ 122132 h 247099"/>
                  <a:gd name="connsiteX7" fmla="*/ 419195 w 419278"/>
                  <a:gd name="connsiteY7" fmla="*/ 125465 h 247099"/>
                  <a:gd name="connsiteX8" fmla="*/ 409670 w 419278"/>
                  <a:gd name="connsiteY8" fmla="*/ 135848 h 247099"/>
                  <a:gd name="connsiteX9" fmla="*/ 246412 w 419278"/>
                  <a:gd name="connsiteY9" fmla="*/ 203380 h 247099"/>
                  <a:gd name="connsiteX10" fmla="*/ 158496 w 419278"/>
                  <a:gd name="connsiteY10" fmla="*/ 240242 h 247099"/>
                  <a:gd name="connsiteX11" fmla="*/ 137160 w 419278"/>
                  <a:gd name="connsiteY11" fmla="*/ 247100 h 247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278" h="247099">
                    <a:moveTo>
                      <a:pt x="137160" y="247100"/>
                    </a:moveTo>
                    <a:cubicBezTo>
                      <a:pt x="134874" y="245957"/>
                      <a:pt x="132683" y="244814"/>
                      <a:pt x="130397" y="243671"/>
                    </a:cubicBezTo>
                    <a:cubicBezTo>
                      <a:pt x="87630" y="202237"/>
                      <a:pt x="44768" y="160708"/>
                      <a:pt x="0" y="117274"/>
                    </a:cubicBezTo>
                    <a:cubicBezTo>
                      <a:pt x="30385" y="104510"/>
                      <a:pt x="58865" y="92414"/>
                      <a:pt x="87344" y="80603"/>
                    </a:cubicBezTo>
                    <a:cubicBezTo>
                      <a:pt x="149924" y="54695"/>
                      <a:pt x="212789" y="29168"/>
                      <a:pt x="275082" y="2688"/>
                    </a:cubicBezTo>
                    <a:cubicBezTo>
                      <a:pt x="286607" y="-2170"/>
                      <a:pt x="293656" y="-455"/>
                      <a:pt x="302133" y="7927"/>
                    </a:cubicBezTo>
                    <a:cubicBezTo>
                      <a:pt x="340805" y="46313"/>
                      <a:pt x="380048" y="84127"/>
                      <a:pt x="419100" y="122132"/>
                    </a:cubicBezTo>
                    <a:cubicBezTo>
                      <a:pt x="419100" y="123275"/>
                      <a:pt x="419100" y="124322"/>
                      <a:pt x="419195" y="125465"/>
                    </a:cubicBezTo>
                    <a:cubicBezTo>
                      <a:pt x="420053" y="132609"/>
                      <a:pt x="414147" y="133943"/>
                      <a:pt x="409670" y="135848"/>
                    </a:cubicBezTo>
                    <a:cubicBezTo>
                      <a:pt x="355378" y="158708"/>
                      <a:pt x="301276" y="182139"/>
                      <a:pt x="246412" y="203380"/>
                    </a:cubicBezTo>
                    <a:cubicBezTo>
                      <a:pt x="216789" y="214810"/>
                      <a:pt x="188119" y="228621"/>
                      <a:pt x="158496" y="240242"/>
                    </a:cubicBezTo>
                    <a:cubicBezTo>
                      <a:pt x="151543" y="242909"/>
                      <a:pt x="144494" y="245385"/>
                      <a:pt x="137160" y="247100"/>
                    </a:cubicBezTo>
                    <a:close/>
                  </a:path>
                </a:pathLst>
              </a:custGeom>
              <a:solidFill>
                <a:srgbClr val="F6A2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0" name="Freeform: Shape 12">
                <a:extLst>
                  <a:ext uri="{FF2B5EF4-FFF2-40B4-BE49-F238E27FC236}">
                    <a16:creationId xmlns:a16="http://schemas.microsoft.com/office/drawing/2014/main" id="{457B2580-3AC5-42F9-BF7D-FC328A48E026}"/>
                  </a:ext>
                </a:extLst>
              </p:cNvPr>
              <p:cNvSpPr/>
              <p:nvPr/>
            </p:nvSpPr>
            <p:spPr>
              <a:xfrm>
                <a:off x="6098246" y="3605402"/>
                <a:ext cx="291281" cy="356235"/>
              </a:xfrm>
              <a:custGeom>
                <a:avLst/>
                <a:gdLst>
                  <a:gd name="connsiteX0" fmla="*/ 5755 w 291281"/>
                  <a:gd name="connsiteY0" fmla="*/ 356235 h 356235"/>
                  <a:gd name="connsiteX1" fmla="*/ 1468 w 291281"/>
                  <a:gd name="connsiteY1" fmla="*/ 336899 h 356235"/>
                  <a:gd name="connsiteX2" fmla="*/ 1468 w 291281"/>
                  <a:gd name="connsiteY2" fmla="*/ 38386 h 356235"/>
                  <a:gd name="connsiteX3" fmla="*/ 4802 w 291281"/>
                  <a:gd name="connsiteY3" fmla="*/ 0 h 356235"/>
                  <a:gd name="connsiteX4" fmla="*/ 22138 w 291281"/>
                  <a:gd name="connsiteY4" fmla="*/ 17526 h 356235"/>
                  <a:gd name="connsiteX5" fmla="*/ 52713 w 291281"/>
                  <a:gd name="connsiteY5" fmla="*/ 60484 h 356235"/>
                  <a:gd name="connsiteX6" fmla="*/ 108720 w 291281"/>
                  <a:gd name="connsiteY6" fmla="*/ 137922 h 356235"/>
                  <a:gd name="connsiteX7" fmla="*/ 139390 w 291281"/>
                  <a:gd name="connsiteY7" fmla="*/ 147161 h 356235"/>
                  <a:gd name="connsiteX8" fmla="*/ 263216 w 291281"/>
                  <a:gd name="connsiteY8" fmla="*/ 96488 h 356235"/>
                  <a:gd name="connsiteX9" fmla="*/ 289790 w 291281"/>
                  <a:gd name="connsiteY9" fmla="*/ 93345 h 356235"/>
                  <a:gd name="connsiteX10" fmla="*/ 291219 w 291281"/>
                  <a:gd name="connsiteY10" fmla="*/ 188595 h 356235"/>
                  <a:gd name="connsiteX11" fmla="*/ 245118 w 291281"/>
                  <a:gd name="connsiteY11" fmla="*/ 258223 h 356235"/>
                  <a:gd name="connsiteX12" fmla="*/ 5755 w 291281"/>
                  <a:gd name="connsiteY12" fmla="*/ 356235 h 356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1281" h="356235">
                    <a:moveTo>
                      <a:pt x="5755" y="356235"/>
                    </a:moveTo>
                    <a:cubicBezTo>
                      <a:pt x="-1103" y="350996"/>
                      <a:pt x="1468" y="343472"/>
                      <a:pt x="1468" y="336899"/>
                    </a:cubicBezTo>
                    <a:cubicBezTo>
                      <a:pt x="1278" y="237363"/>
                      <a:pt x="1278" y="137922"/>
                      <a:pt x="1468" y="38386"/>
                    </a:cubicBezTo>
                    <a:cubicBezTo>
                      <a:pt x="1468" y="25527"/>
                      <a:pt x="-3485" y="12097"/>
                      <a:pt x="4802" y="0"/>
                    </a:cubicBezTo>
                    <a:cubicBezTo>
                      <a:pt x="10422" y="6001"/>
                      <a:pt x="18709" y="9430"/>
                      <a:pt x="22138" y="17526"/>
                    </a:cubicBezTo>
                    <a:cubicBezTo>
                      <a:pt x="28424" y="34671"/>
                      <a:pt x="42616" y="46101"/>
                      <a:pt x="52713" y="60484"/>
                    </a:cubicBezTo>
                    <a:cubicBezTo>
                      <a:pt x="70906" y="86582"/>
                      <a:pt x="90622" y="111728"/>
                      <a:pt x="108720" y="137922"/>
                    </a:cubicBezTo>
                    <a:cubicBezTo>
                      <a:pt x="117292" y="150400"/>
                      <a:pt x="125865" y="152972"/>
                      <a:pt x="139390" y="147161"/>
                    </a:cubicBezTo>
                    <a:cubicBezTo>
                      <a:pt x="180348" y="129635"/>
                      <a:pt x="222258" y="114205"/>
                      <a:pt x="263216" y="96488"/>
                    </a:cubicBezTo>
                    <a:cubicBezTo>
                      <a:pt x="271121" y="93059"/>
                      <a:pt x="279789" y="83725"/>
                      <a:pt x="289790" y="93345"/>
                    </a:cubicBezTo>
                    <a:cubicBezTo>
                      <a:pt x="290266" y="125063"/>
                      <a:pt x="290743" y="156877"/>
                      <a:pt x="291219" y="188595"/>
                    </a:cubicBezTo>
                    <a:cubicBezTo>
                      <a:pt x="291600" y="238792"/>
                      <a:pt x="291695" y="238982"/>
                      <a:pt x="245118" y="258223"/>
                    </a:cubicBezTo>
                    <a:cubicBezTo>
                      <a:pt x="165394" y="291084"/>
                      <a:pt x="85574" y="323660"/>
                      <a:pt x="5755" y="356235"/>
                    </a:cubicBezTo>
                    <a:close/>
                  </a:path>
                </a:pathLst>
              </a:custGeom>
              <a:solidFill>
                <a:srgbClr val="E895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1" name="Freeform: Shape 13">
                <a:extLst>
                  <a:ext uri="{FF2B5EF4-FFF2-40B4-BE49-F238E27FC236}">
                    <a16:creationId xmlns:a16="http://schemas.microsoft.com/office/drawing/2014/main" id="{6EDAC78F-3797-4A94-B871-74959FA2776A}"/>
                  </a:ext>
                </a:extLst>
              </p:cNvPr>
              <p:cNvSpPr/>
              <p:nvPr/>
            </p:nvSpPr>
            <p:spPr>
              <a:xfrm>
                <a:off x="5814059" y="3361467"/>
                <a:ext cx="291250" cy="236982"/>
              </a:xfrm>
              <a:custGeom>
                <a:avLst/>
                <a:gdLst>
                  <a:gd name="connsiteX0" fmla="*/ 0 w 291250"/>
                  <a:gd name="connsiteY0" fmla="*/ 121729 h 236982"/>
                  <a:gd name="connsiteX1" fmla="*/ 65246 w 291250"/>
                  <a:gd name="connsiteY1" fmla="*/ 91440 h 236982"/>
                  <a:gd name="connsiteX2" fmla="*/ 252222 w 291250"/>
                  <a:gd name="connsiteY2" fmla="*/ 13049 h 236982"/>
                  <a:gd name="connsiteX3" fmla="*/ 282035 w 291250"/>
                  <a:gd name="connsiteY3" fmla="*/ 0 h 236982"/>
                  <a:gd name="connsiteX4" fmla="*/ 285179 w 291250"/>
                  <a:gd name="connsiteY4" fmla="*/ 286 h 236982"/>
                  <a:gd name="connsiteX5" fmla="*/ 291084 w 291250"/>
                  <a:gd name="connsiteY5" fmla="*/ 19717 h 236982"/>
                  <a:gd name="connsiteX6" fmla="*/ 290989 w 291250"/>
                  <a:gd name="connsiteY6" fmla="*/ 218980 h 236982"/>
                  <a:gd name="connsiteX7" fmla="*/ 285464 w 291250"/>
                  <a:gd name="connsiteY7" fmla="*/ 236791 h 236982"/>
                  <a:gd name="connsiteX8" fmla="*/ 285464 w 291250"/>
                  <a:gd name="connsiteY8" fmla="*/ 236791 h 236982"/>
                  <a:gd name="connsiteX9" fmla="*/ 281845 w 291250"/>
                  <a:gd name="connsiteY9" fmla="*/ 236982 h 236982"/>
                  <a:gd name="connsiteX10" fmla="*/ 111538 w 291250"/>
                  <a:gd name="connsiteY10" fmla="*/ 168878 h 236982"/>
                  <a:gd name="connsiteX11" fmla="*/ 0 w 291250"/>
                  <a:gd name="connsiteY11" fmla="*/ 121729 h 236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1250" h="236982">
                    <a:moveTo>
                      <a:pt x="0" y="121729"/>
                    </a:moveTo>
                    <a:cubicBezTo>
                      <a:pt x="19526" y="106871"/>
                      <a:pt x="43244" y="101060"/>
                      <a:pt x="65246" y="91440"/>
                    </a:cubicBezTo>
                    <a:cubicBezTo>
                      <a:pt x="127254" y="64484"/>
                      <a:pt x="191072" y="42005"/>
                      <a:pt x="252222" y="13049"/>
                    </a:cubicBezTo>
                    <a:cubicBezTo>
                      <a:pt x="262033" y="8382"/>
                      <a:pt x="273939" y="8477"/>
                      <a:pt x="282035" y="0"/>
                    </a:cubicBezTo>
                    <a:cubicBezTo>
                      <a:pt x="283083" y="95"/>
                      <a:pt x="284131" y="191"/>
                      <a:pt x="285179" y="286"/>
                    </a:cubicBezTo>
                    <a:cubicBezTo>
                      <a:pt x="289846" y="5905"/>
                      <a:pt x="291084" y="12668"/>
                      <a:pt x="291084" y="19717"/>
                    </a:cubicBezTo>
                    <a:cubicBezTo>
                      <a:pt x="291275" y="86106"/>
                      <a:pt x="291370" y="152591"/>
                      <a:pt x="290989" y="218980"/>
                    </a:cubicBezTo>
                    <a:cubicBezTo>
                      <a:pt x="290989" y="225362"/>
                      <a:pt x="290132" y="231743"/>
                      <a:pt x="285464" y="236791"/>
                    </a:cubicBezTo>
                    <a:cubicBezTo>
                      <a:pt x="285464" y="236791"/>
                      <a:pt x="285464" y="236791"/>
                      <a:pt x="285464" y="236791"/>
                    </a:cubicBezTo>
                    <a:cubicBezTo>
                      <a:pt x="284226" y="236887"/>
                      <a:pt x="283083" y="236887"/>
                      <a:pt x="281845" y="236982"/>
                    </a:cubicBezTo>
                    <a:cubicBezTo>
                      <a:pt x="223838" y="217456"/>
                      <a:pt x="168497" y="191262"/>
                      <a:pt x="111538" y="168878"/>
                    </a:cubicBezTo>
                    <a:cubicBezTo>
                      <a:pt x="74105" y="154210"/>
                      <a:pt x="37243" y="137541"/>
                      <a:pt x="0" y="121729"/>
                    </a:cubicBezTo>
                    <a:close/>
                  </a:path>
                </a:pathLst>
              </a:custGeom>
              <a:solidFill>
                <a:srgbClr val="E895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2" name="Freeform: Shape 14">
                <a:extLst>
                  <a:ext uri="{FF2B5EF4-FFF2-40B4-BE49-F238E27FC236}">
                    <a16:creationId xmlns:a16="http://schemas.microsoft.com/office/drawing/2014/main" id="{C67490B8-6C1A-438F-AA29-23542A5AF768}"/>
                  </a:ext>
                </a:extLst>
              </p:cNvPr>
              <p:cNvSpPr/>
              <p:nvPr/>
            </p:nvSpPr>
            <p:spPr>
              <a:xfrm>
                <a:off x="6099333" y="3361848"/>
                <a:ext cx="285750" cy="236566"/>
              </a:xfrm>
              <a:custGeom>
                <a:avLst/>
                <a:gdLst>
                  <a:gd name="connsiteX0" fmla="*/ 381 w 285750"/>
                  <a:gd name="connsiteY0" fmla="*/ 236506 h 236566"/>
                  <a:gd name="connsiteX1" fmla="*/ 0 w 285750"/>
                  <a:gd name="connsiteY1" fmla="*/ 0 h 236566"/>
                  <a:gd name="connsiteX2" fmla="*/ 191834 w 285750"/>
                  <a:gd name="connsiteY2" fmla="*/ 80486 h 236566"/>
                  <a:gd name="connsiteX3" fmla="*/ 260985 w 285750"/>
                  <a:gd name="connsiteY3" fmla="*/ 107918 h 236566"/>
                  <a:gd name="connsiteX4" fmla="*/ 285750 w 285750"/>
                  <a:gd name="connsiteY4" fmla="*/ 119634 h 236566"/>
                  <a:gd name="connsiteX5" fmla="*/ 234029 w 285750"/>
                  <a:gd name="connsiteY5" fmla="*/ 142685 h 236566"/>
                  <a:gd name="connsiteX6" fmla="*/ 108014 w 285750"/>
                  <a:gd name="connsiteY6" fmla="*/ 195739 h 236566"/>
                  <a:gd name="connsiteX7" fmla="*/ 10763 w 285750"/>
                  <a:gd name="connsiteY7" fmla="*/ 235839 h 236566"/>
                  <a:gd name="connsiteX8" fmla="*/ 381 w 285750"/>
                  <a:gd name="connsiteY8" fmla="*/ 236506 h 23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750" h="236566">
                    <a:moveTo>
                      <a:pt x="381" y="236506"/>
                    </a:moveTo>
                    <a:cubicBezTo>
                      <a:pt x="286" y="157639"/>
                      <a:pt x="95" y="78772"/>
                      <a:pt x="0" y="0"/>
                    </a:cubicBezTo>
                    <a:cubicBezTo>
                      <a:pt x="63627" y="27527"/>
                      <a:pt x="128683" y="51721"/>
                      <a:pt x="191834" y="80486"/>
                    </a:cubicBezTo>
                    <a:cubicBezTo>
                      <a:pt x="214408" y="90773"/>
                      <a:pt x="238030" y="98584"/>
                      <a:pt x="260985" y="107918"/>
                    </a:cubicBezTo>
                    <a:cubicBezTo>
                      <a:pt x="268891" y="111157"/>
                      <a:pt x="276511" y="115252"/>
                      <a:pt x="285750" y="119634"/>
                    </a:cubicBezTo>
                    <a:cubicBezTo>
                      <a:pt x="269653" y="132874"/>
                      <a:pt x="250793" y="135350"/>
                      <a:pt x="234029" y="142685"/>
                    </a:cubicBezTo>
                    <a:cubicBezTo>
                      <a:pt x="192215" y="160782"/>
                      <a:pt x="150590" y="179451"/>
                      <a:pt x="108014" y="195739"/>
                    </a:cubicBezTo>
                    <a:cubicBezTo>
                      <a:pt x="75248" y="208312"/>
                      <a:pt x="43244" y="222790"/>
                      <a:pt x="10763" y="235839"/>
                    </a:cubicBezTo>
                    <a:cubicBezTo>
                      <a:pt x="7620" y="237077"/>
                      <a:pt x="3810" y="236315"/>
                      <a:pt x="381" y="236506"/>
                    </a:cubicBezTo>
                    <a:close/>
                  </a:path>
                </a:pathLst>
              </a:custGeom>
              <a:solidFill>
                <a:srgbClr val="FAAF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3" name="Freeform: Shape 15">
                <a:extLst>
                  <a:ext uri="{FF2B5EF4-FFF2-40B4-BE49-F238E27FC236}">
                    <a16:creationId xmlns:a16="http://schemas.microsoft.com/office/drawing/2014/main" id="{03FD8C3A-15F1-4446-BDC6-04F2B1F330ED}"/>
                  </a:ext>
                </a:extLst>
              </p:cNvPr>
              <p:cNvSpPr/>
              <p:nvPr/>
            </p:nvSpPr>
            <p:spPr>
              <a:xfrm>
                <a:off x="6118586" y="3623024"/>
                <a:ext cx="269449" cy="138307"/>
              </a:xfrm>
              <a:custGeom>
                <a:avLst/>
                <a:gdLst>
                  <a:gd name="connsiteX0" fmla="*/ 269450 w 269449"/>
                  <a:gd name="connsiteY0" fmla="*/ 75819 h 138307"/>
                  <a:gd name="connsiteX1" fmla="*/ 216586 w 269449"/>
                  <a:gd name="connsiteY1" fmla="*/ 94869 h 138307"/>
                  <a:gd name="connsiteX2" fmla="*/ 115621 w 269449"/>
                  <a:gd name="connsiteY2" fmla="*/ 135731 h 138307"/>
                  <a:gd name="connsiteX3" fmla="*/ 87046 w 269449"/>
                  <a:gd name="connsiteY3" fmla="*/ 126111 h 138307"/>
                  <a:gd name="connsiteX4" fmla="*/ 9036 w 269449"/>
                  <a:gd name="connsiteY4" fmla="*/ 18383 h 138307"/>
                  <a:gd name="connsiteX5" fmla="*/ 1797 w 269449"/>
                  <a:gd name="connsiteY5" fmla="*/ 0 h 138307"/>
                  <a:gd name="connsiteX6" fmla="*/ 102381 w 269449"/>
                  <a:gd name="connsiteY6" fmla="*/ 98393 h 138307"/>
                  <a:gd name="connsiteX7" fmla="*/ 125908 w 269449"/>
                  <a:gd name="connsiteY7" fmla="*/ 101536 h 138307"/>
                  <a:gd name="connsiteX8" fmla="*/ 250876 w 269449"/>
                  <a:gd name="connsiteY8" fmla="*/ 49625 h 138307"/>
                  <a:gd name="connsiteX9" fmla="*/ 269355 w 269449"/>
                  <a:gd name="connsiteY9" fmla="*/ 44863 h 138307"/>
                  <a:gd name="connsiteX10" fmla="*/ 269450 w 269449"/>
                  <a:gd name="connsiteY10" fmla="*/ 75819 h 13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9449" h="138307">
                    <a:moveTo>
                      <a:pt x="269450" y="75819"/>
                    </a:moveTo>
                    <a:cubicBezTo>
                      <a:pt x="249638" y="75914"/>
                      <a:pt x="234112" y="88392"/>
                      <a:pt x="216586" y="94869"/>
                    </a:cubicBezTo>
                    <a:cubicBezTo>
                      <a:pt x="182582" y="107537"/>
                      <a:pt x="149054" y="121634"/>
                      <a:pt x="115621" y="135731"/>
                    </a:cubicBezTo>
                    <a:cubicBezTo>
                      <a:pt x="102572" y="141256"/>
                      <a:pt x="95238" y="137827"/>
                      <a:pt x="87046" y="126111"/>
                    </a:cubicBezTo>
                    <a:cubicBezTo>
                      <a:pt x="61805" y="89725"/>
                      <a:pt x="34659" y="54578"/>
                      <a:pt x="9036" y="18383"/>
                    </a:cubicBezTo>
                    <a:cubicBezTo>
                      <a:pt x="5512" y="13335"/>
                      <a:pt x="-3918" y="9144"/>
                      <a:pt x="1797" y="0"/>
                    </a:cubicBezTo>
                    <a:cubicBezTo>
                      <a:pt x="35325" y="32766"/>
                      <a:pt x="69044" y="65342"/>
                      <a:pt x="102381" y="98393"/>
                    </a:cubicBezTo>
                    <a:cubicBezTo>
                      <a:pt x="109906" y="105918"/>
                      <a:pt x="117050" y="105251"/>
                      <a:pt x="125908" y="101536"/>
                    </a:cubicBezTo>
                    <a:cubicBezTo>
                      <a:pt x="167437" y="84011"/>
                      <a:pt x="209157" y="66865"/>
                      <a:pt x="250876" y="49625"/>
                    </a:cubicBezTo>
                    <a:cubicBezTo>
                      <a:pt x="256591" y="47244"/>
                      <a:pt x="261925" y="43148"/>
                      <a:pt x="269355" y="44863"/>
                    </a:cubicBezTo>
                    <a:cubicBezTo>
                      <a:pt x="269450" y="55054"/>
                      <a:pt x="269450" y="65437"/>
                      <a:pt x="269450" y="75819"/>
                    </a:cubicBezTo>
                    <a:close/>
                  </a:path>
                </a:pathLst>
              </a:custGeom>
              <a:solidFill>
                <a:srgbClr val="DA77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4" name="Freeform: Shape 16">
                <a:extLst>
                  <a:ext uri="{FF2B5EF4-FFF2-40B4-BE49-F238E27FC236}">
                    <a16:creationId xmlns:a16="http://schemas.microsoft.com/office/drawing/2014/main" id="{3E762FE5-38CC-497C-A034-80E55CDB4E1E}"/>
                  </a:ext>
                </a:extLst>
              </p:cNvPr>
              <p:cNvSpPr/>
              <p:nvPr/>
            </p:nvSpPr>
            <p:spPr>
              <a:xfrm>
                <a:off x="5810916" y="3615689"/>
                <a:ext cx="274701" cy="145800"/>
              </a:xfrm>
              <a:custGeom>
                <a:avLst/>
                <a:gdLst>
                  <a:gd name="connsiteX0" fmla="*/ 0 w 274701"/>
                  <a:gd name="connsiteY0" fmla="*/ 83248 h 145800"/>
                  <a:gd name="connsiteX1" fmla="*/ 0 w 274701"/>
                  <a:gd name="connsiteY1" fmla="*/ 50006 h 145800"/>
                  <a:gd name="connsiteX2" fmla="*/ 101537 w 274701"/>
                  <a:gd name="connsiteY2" fmla="*/ 91250 h 145800"/>
                  <a:gd name="connsiteX3" fmla="*/ 134969 w 274701"/>
                  <a:gd name="connsiteY3" fmla="*/ 105347 h 145800"/>
                  <a:gd name="connsiteX4" fmla="*/ 173546 w 274701"/>
                  <a:gd name="connsiteY4" fmla="*/ 97060 h 145800"/>
                  <a:gd name="connsiteX5" fmla="*/ 274701 w 274701"/>
                  <a:gd name="connsiteY5" fmla="*/ 0 h 145800"/>
                  <a:gd name="connsiteX6" fmla="*/ 235172 w 274701"/>
                  <a:gd name="connsiteY6" fmla="*/ 58483 h 145800"/>
                  <a:gd name="connsiteX7" fmla="*/ 185452 w 274701"/>
                  <a:gd name="connsiteY7" fmla="*/ 126968 h 145800"/>
                  <a:gd name="connsiteX8" fmla="*/ 141351 w 274701"/>
                  <a:gd name="connsiteY8" fmla="*/ 139160 h 145800"/>
                  <a:gd name="connsiteX9" fmla="*/ 14954 w 274701"/>
                  <a:gd name="connsiteY9" fmla="*/ 87154 h 145800"/>
                  <a:gd name="connsiteX10" fmla="*/ 0 w 274701"/>
                  <a:gd name="connsiteY10" fmla="*/ 83248 h 14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4701" h="145800">
                    <a:moveTo>
                      <a:pt x="0" y="83248"/>
                    </a:moveTo>
                    <a:cubicBezTo>
                      <a:pt x="0" y="72962"/>
                      <a:pt x="0" y="62579"/>
                      <a:pt x="0" y="50006"/>
                    </a:cubicBezTo>
                    <a:cubicBezTo>
                      <a:pt x="34671" y="64103"/>
                      <a:pt x="68104" y="77629"/>
                      <a:pt x="101537" y="91250"/>
                    </a:cubicBezTo>
                    <a:cubicBezTo>
                      <a:pt x="112776" y="95822"/>
                      <a:pt x="124778" y="99155"/>
                      <a:pt x="134969" y="105347"/>
                    </a:cubicBezTo>
                    <a:cubicBezTo>
                      <a:pt x="151448" y="115443"/>
                      <a:pt x="161544" y="109061"/>
                      <a:pt x="173546" y="97060"/>
                    </a:cubicBezTo>
                    <a:cubicBezTo>
                      <a:pt x="206502" y="64008"/>
                      <a:pt x="240887" y="32290"/>
                      <a:pt x="274701" y="0"/>
                    </a:cubicBezTo>
                    <a:cubicBezTo>
                      <a:pt x="266224" y="22670"/>
                      <a:pt x="248507" y="39148"/>
                      <a:pt x="235172" y="58483"/>
                    </a:cubicBezTo>
                    <a:cubicBezTo>
                      <a:pt x="219266" y="81725"/>
                      <a:pt x="201740" y="103918"/>
                      <a:pt x="185452" y="126968"/>
                    </a:cubicBezTo>
                    <a:cubicBezTo>
                      <a:pt x="169831" y="149066"/>
                      <a:pt x="166116" y="149733"/>
                      <a:pt x="141351" y="139160"/>
                    </a:cubicBezTo>
                    <a:cubicBezTo>
                      <a:pt x="99441" y="121253"/>
                      <a:pt x="57150" y="104299"/>
                      <a:pt x="14954" y="87154"/>
                    </a:cubicBezTo>
                    <a:cubicBezTo>
                      <a:pt x="10287" y="85344"/>
                      <a:pt x="5048" y="84582"/>
                      <a:pt x="0" y="83248"/>
                    </a:cubicBezTo>
                    <a:close/>
                  </a:path>
                </a:pathLst>
              </a:custGeom>
              <a:solidFill>
                <a:srgbClr val="ED8A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393" name="Freeform: Shape 5">
              <a:extLst>
                <a:ext uri="{FF2B5EF4-FFF2-40B4-BE49-F238E27FC236}">
                  <a16:creationId xmlns:a16="http://schemas.microsoft.com/office/drawing/2014/main" id="{42D9A695-9FD6-44A4-81A3-CE4235B18121}"/>
                </a:ext>
              </a:extLst>
            </p:cNvPr>
            <p:cNvSpPr/>
            <p:nvPr/>
          </p:nvSpPr>
          <p:spPr>
            <a:xfrm>
              <a:off x="5853532" y="2895491"/>
              <a:ext cx="226084" cy="220308"/>
            </a:xfrm>
            <a:custGeom>
              <a:avLst/>
              <a:gdLst>
                <a:gd name="connsiteX0" fmla="*/ 226084 w 226084"/>
                <a:gd name="connsiteY0" fmla="*/ 78023 h 220308"/>
                <a:gd name="connsiteX1" fmla="*/ 180555 w 226084"/>
                <a:gd name="connsiteY1" fmla="*/ 204420 h 220308"/>
                <a:gd name="connsiteX2" fmla="*/ 141788 w 226084"/>
                <a:gd name="connsiteY2" fmla="*/ 218803 h 220308"/>
                <a:gd name="connsiteX3" fmla="*/ 13867 w 226084"/>
                <a:gd name="connsiteY3" fmla="*/ 134316 h 220308"/>
                <a:gd name="connsiteX4" fmla="*/ 532 w 226084"/>
                <a:gd name="connsiteY4" fmla="*/ 87453 h 220308"/>
                <a:gd name="connsiteX5" fmla="*/ 75018 w 226084"/>
                <a:gd name="connsiteY5" fmla="*/ 46972 h 220308"/>
                <a:gd name="connsiteX6" fmla="*/ 88067 w 226084"/>
                <a:gd name="connsiteY6" fmla="*/ 52401 h 220308"/>
                <a:gd name="connsiteX7" fmla="*/ 106736 w 226084"/>
                <a:gd name="connsiteY7" fmla="*/ 45734 h 220308"/>
                <a:gd name="connsiteX8" fmla="*/ 168458 w 226084"/>
                <a:gd name="connsiteY8" fmla="*/ 299 h 220308"/>
                <a:gd name="connsiteX9" fmla="*/ 223513 w 226084"/>
                <a:gd name="connsiteY9" fmla="*/ 58307 h 220308"/>
                <a:gd name="connsiteX10" fmla="*/ 226084 w 226084"/>
                <a:gd name="connsiteY10" fmla="*/ 78023 h 22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084" h="220308">
                  <a:moveTo>
                    <a:pt x="226084" y="78023"/>
                  </a:moveTo>
                  <a:cubicBezTo>
                    <a:pt x="224370" y="128601"/>
                    <a:pt x="207796" y="168511"/>
                    <a:pt x="180555" y="204420"/>
                  </a:cubicBezTo>
                  <a:cubicBezTo>
                    <a:pt x="170554" y="217565"/>
                    <a:pt x="158362" y="223280"/>
                    <a:pt x="141788" y="218803"/>
                  </a:cubicBezTo>
                  <a:cubicBezTo>
                    <a:pt x="89782" y="204801"/>
                    <a:pt x="45681" y="178798"/>
                    <a:pt x="13867" y="134316"/>
                  </a:cubicBezTo>
                  <a:cubicBezTo>
                    <a:pt x="3961" y="120505"/>
                    <a:pt x="-1849" y="104884"/>
                    <a:pt x="532" y="87453"/>
                  </a:cubicBezTo>
                  <a:cubicBezTo>
                    <a:pt x="5295" y="52687"/>
                    <a:pt x="37585" y="35256"/>
                    <a:pt x="75018" y="46972"/>
                  </a:cubicBezTo>
                  <a:cubicBezTo>
                    <a:pt x="79495" y="48401"/>
                    <a:pt x="84257" y="49829"/>
                    <a:pt x="88067" y="52401"/>
                  </a:cubicBezTo>
                  <a:cubicBezTo>
                    <a:pt x="97687" y="58878"/>
                    <a:pt x="102355" y="57354"/>
                    <a:pt x="106736" y="45734"/>
                  </a:cubicBezTo>
                  <a:cubicBezTo>
                    <a:pt x="119690" y="11634"/>
                    <a:pt x="139693" y="-2272"/>
                    <a:pt x="168458" y="299"/>
                  </a:cubicBezTo>
                  <a:cubicBezTo>
                    <a:pt x="193890" y="2490"/>
                    <a:pt x="217703" y="27350"/>
                    <a:pt x="223513" y="58307"/>
                  </a:cubicBezTo>
                  <a:cubicBezTo>
                    <a:pt x="225132" y="66498"/>
                    <a:pt x="225704" y="74785"/>
                    <a:pt x="226084" y="78023"/>
                  </a:cubicBezTo>
                  <a:close/>
                </a:path>
              </a:pathLst>
            </a:custGeom>
            <a:solidFill>
              <a:srgbClr val="E76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4" name="Freeform: Shape 6">
              <a:extLst>
                <a:ext uri="{FF2B5EF4-FFF2-40B4-BE49-F238E27FC236}">
                  <a16:creationId xmlns:a16="http://schemas.microsoft.com/office/drawing/2014/main" id="{96D99A76-2E02-49A7-8E9F-F9C6A1E4B637}"/>
                </a:ext>
              </a:extLst>
            </p:cNvPr>
            <p:cNvSpPr/>
            <p:nvPr/>
          </p:nvSpPr>
          <p:spPr>
            <a:xfrm>
              <a:off x="6122744" y="3145469"/>
              <a:ext cx="197738" cy="193802"/>
            </a:xfrm>
            <a:custGeom>
              <a:avLst/>
              <a:gdLst>
                <a:gd name="connsiteX0" fmla="*/ 197665 w 197738"/>
                <a:gd name="connsiteY0" fmla="*/ 76743 h 193802"/>
                <a:gd name="connsiteX1" fmla="*/ 156040 w 197738"/>
                <a:gd name="connsiteY1" fmla="*/ 152276 h 193802"/>
                <a:gd name="connsiteX2" fmla="*/ 88699 w 197738"/>
                <a:gd name="connsiteY2" fmla="*/ 191043 h 193802"/>
                <a:gd name="connsiteX3" fmla="*/ 60028 w 197738"/>
                <a:gd name="connsiteY3" fmla="*/ 188185 h 193802"/>
                <a:gd name="connsiteX4" fmla="*/ 307 w 197738"/>
                <a:gd name="connsiteY4" fmla="*/ 47120 h 193802"/>
                <a:gd name="connsiteX5" fmla="*/ 35835 w 197738"/>
                <a:gd name="connsiteY5" fmla="*/ 1114 h 193802"/>
                <a:gd name="connsiteX6" fmla="*/ 90223 w 197738"/>
                <a:gd name="connsiteY6" fmla="*/ 26451 h 193802"/>
                <a:gd name="connsiteX7" fmla="*/ 118702 w 197738"/>
                <a:gd name="connsiteY7" fmla="*/ 32166 h 193802"/>
                <a:gd name="connsiteX8" fmla="*/ 173852 w 197738"/>
                <a:gd name="connsiteY8" fmla="*/ 28261 h 193802"/>
                <a:gd name="connsiteX9" fmla="*/ 197665 w 197738"/>
                <a:gd name="connsiteY9" fmla="*/ 76743 h 193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738" h="193802">
                  <a:moveTo>
                    <a:pt x="197665" y="76743"/>
                  </a:moveTo>
                  <a:cubicBezTo>
                    <a:pt x="197093" y="109223"/>
                    <a:pt x="178234" y="131893"/>
                    <a:pt x="156040" y="152276"/>
                  </a:cubicBezTo>
                  <a:cubicBezTo>
                    <a:pt x="136610" y="170088"/>
                    <a:pt x="113845" y="182851"/>
                    <a:pt x="88699" y="191043"/>
                  </a:cubicBezTo>
                  <a:cubicBezTo>
                    <a:pt x="78793" y="194281"/>
                    <a:pt x="67934" y="196091"/>
                    <a:pt x="60028" y="188185"/>
                  </a:cubicBezTo>
                  <a:cubicBezTo>
                    <a:pt x="21071" y="149323"/>
                    <a:pt x="-3027" y="103413"/>
                    <a:pt x="307" y="47120"/>
                  </a:cubicBezTo>
                  <a:cubicBezTo>
                    <a:pt x="1831" y="21879"/>
                    <a:pt x="16880" y="4829"/>
                    <a:pt x="35835" y="1114"/>
                  </a:cubicBezTo>
                  <a:cubicBezTo>
                    <a:pt x="59838" y="-3553"/>
                    <a:pt x="78507" y="6734"/>
                    <a:pt x="90223" y="26451"/>
                  </a:cubicBezTo>
                  <a:cubicBezTo>
                    <a:pt x="98986" y="41119"/>
                    <a:pt x="105082" y="43024"/>
                    <a:pt x="118702" y="32166"/>
                  </a:cubicBezTo>
                  <a:cubicBezTo>
                    <a:pt x="135276" y="18926"/>
                    <a:pt x="155088" y="17402"/>
                    <a:pt x="173852" y="28261"/>
                  </a:cubicBezTo>
                  <a:cubicBezTo>
                    <a:pt x="191950" y="38738"/>
                    <a:pt x="198522" y="56074"/>
                    <a:pt x="197665" y="76743"/>
                  </a:cubicBezTo>
                  <a:close/>
                </a:path>
              </a:pathLst>
            </a:custGeom>
            <a:solidFill>
              <a:srgbClr val="E76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5" name="Freeform: Shape 7">
              <a:extLst>
                <a:ext uri="{FF2B5EF4-FFF2-40B4-BE49-F238E27FC236}">
                  <a16:creationId xmlns:a16="http://schemas.microsoft.com/office/drawing/2014/main" id="{65908251-3BEF-4DE4-B66D-8EEFA4A0DB37}"/>
                </a:ext>
              </a:extLst>
            </p:cNvPr>
            <p:cNvSpPr/>
            <p:nvPr/>
          </p:nvSpPr>
          <p:spPr>
            <a:xfrm>
              <a:off x="5920575" y="3310777"/>
              <a:ext cx="168202" cy="162428"/>
            </a:xfrm>
            <a:custGeom>
              <a:avLst/>
              <a:gdLst>
                <a:gd name="connsiteX0" fmla="*/ 168185 w 168202"/>
                <a:gd name="connsiteY0" fmla="*/ 64978 h 162428"/>
                <a:gd name="connsiteX1" fmla="*/ 126561 w 168202"/>
                <a:gd name="connsiteY1" fmla="*/ 153561 h 162428"/>
                <a:gd name="connsiteX2" fmla="*/ 100844 w 168202"/>
                <a:gd name="connsiteY2" fmla="*/ 161276 h 162428"/>
                <a:gd name="connsiteX3" fmla="*/ 10451 w 168202"/>
                <a:gd name="connsiteY3" fmla="*/ 98792 h 162428"/>
                <a:gd name="connsiteX4" fmla="*/ 8927 w 168202"/>
                <a:gd name="connsiteY4" fmla="*/ 42594 h 162428"/>
                <a:gd name="connsiteX5" fmla="*/ 64839 w 168202"/>
                <a:gd name="connsiteY5" fmla="*/ 35451 h 162428"/>
                <a:gd name="connsiteX6" fmla="*/ 81317 w 168202"/>
                <a:gd name="connsiteY6" fmla="*/ 33355 h 162428"/>
                <a:gd name="connsiteX7" fmla="*/ 133705 w 168202"/>
                <a:gd name="connsiteY7" fmla="*/ 1732 h 162428"/>
                <a:gd name="connsiteX8" fmla="*/ 168185 w 168202"/>
                <a:gd name="connsiteY8" fmla="*/ 64978 h 16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202" h="162428">
                  <a:moveTo>
                    <a:pt x="168185" y="64978"/>
                  </a:moveTo>
                  <a:cubicBezTo>
                    <a:pt x="166852" y="95172"/>
                    <a:pt x="151326" y="126414"/>
                    <a:pt x="126561" y="153561"/>
                  </a:cubicBezTo>
                  <a:cubicBezTo>
                    <a:pt x="119608" y="161181"/>
                    <a:pt x="111035" y="164324"/>
                    <a:pt x="100844" y="161276"/>
                  </a:cubicBezTo>
                  <a:cubicBezTo>
                    <a:pt x="64077" y="150036"/>
                    <a:pt x="32454" y="131177"/>
                    <a:pt x="10451" y="98792"/>
                  </a:cubicBezTo>
                  <a:cubicBezTo>
                    <a:pt x="-3169" y="78789"/>
                    <a:pt x="-3265" y="56882"/>
                    <a:pt x="8927" y="42594"/>
                  </a:cubicBezTo>
                  <a:cubicBezTo>
                    <a:pt x="21024" y="28497"/>
                    <a:pt x="42836" y="25640"/>
                    <a:pt x="64839" y="35451"/>
                  </a:cubicBezTo>
                  <a:cubicBezTo>
                    <a:pt x="70840" y="38118"/>
                    <a:pt x="75507" y="44118"/>
                    <a:pt x="81317" y="33355"/>
                  </a:cubicBezTo>
                  <a:cubicBezTo>
                    <a:pt x="97129" y="4304"/>
                    <a:pt x="112369" y="-4078"/>
                    <a:pt x="133705" y="1732"/>
                  </a:cubicBezTo>
                  <a:cubicBezTo>
                    <a:pt x="155136" y="7447"/>
                    <a:pt x="168757" y="29545"/>
                    <a:pt x="168185" y="64978"/>
                  </a:cubicBezTo>
                  <a:close/>
                </a:path>
              </a:pathLst>
            </a:custGeom>
            <a:solidFill>
              <a:srgbClr val="E76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405" name="Rectangle: Rounded Corners 396">
            <a:extLst>
              <a:ext uri="{FF2B5EF4-FFF2-40B4-BE49-F238E27FC236}">
                <a16:creationId xmlns:a16="http://schemas.microsoft.com/office/drawing/2014/main" id="{C3AB3785-51DB-4046-8DD9-5AD92E5FEA25}"/>
              </a:ext>
            </a:extLst>
          </p:cNvPr>
          <p:cNvSpPr/>
          <p:nvPr/>
        </p:nvSpPr>
        <p:spPr>
          <a:xfrm rot="5400000">
            <a:off x="9918977" y="614308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406" name="Rectangle: Rounded Corners 396">
            <a:extLst>
              <a:ext uri="{FF2B5EF4-FFF2-40B4-BE49-F238E27FC236}">
                <a16:creationId xmlns:a16="http://schemas.microsoft.com/office/drawing/2014/main" id="{4E18B2E6-3357-4195-8573-182F24291FB0}"/>
              </a:ext>
            </a:extLst>
          </p:cNvPr>
          <p:cNvSpPr/>
          <p:nvPr/>
        </p:nvSpPr>
        <p:spPr>
          <a:xfrm rot="5400000">
            <a:off x="1853013" y="610025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407" name="Rectangle: Rounded Corners 396">
            <a:extLst>
              <a:ext uri="{FF2B5EF4-FFF2-40B4-BE49-F238E27FC236}">
                <a16:creationId xmlns:a16="http://schemas.microsoft.com/office/drawing/2014/main" id="{098A1174-549E-48BC-959C-C7643B497D50}"/>
              </a:ext>
            </a:extLst>
          </p:cNvPr>
          <p:cNvSpPr/>
          <p:nvPr/>
        </p:nvSpPr>
        <p:spPr>
          <a:xfrm rot="5400000">
            <a:off x="7949756" y="623829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408" name="Rectangle: Rounded Corners 396">
            <a:extLst>
              <a:ext uri="{FF2B5EF4-FFF2-40B4-BE49-F238E27FC236}">
                <a16:creationId xmlns:a16="http://schemas.microsoft.com/office/drawing/2014/main" id="{B5FAC2E0-68B2-484C-9452-FDBAB7E9576B}"/>
              </a:ext>
            </a:extLst>
          </p:cNvPr>
          <p:cNvSpPr/>
          <p:nvPr/>
        </p:nvSpPr>
        <p:spPr>
          <a:xfrm rot="5400000">
            <a:off x="5927421" y="613219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409" name="Rectangle: Rounded Corners 396">
            <a:extLst>
              <a:ext uri="{FF2B5EF4-FFF2-40B4-BE49-F238E27FC236}">
                <a16:creationId xmlns:a16="http://schemas.microsoft.com/office/drawing/2014/main" id="{83B91974-F5C9-4F26-8983-6A9941C7EC7A}"/>
              </a:ext>
            </a:extLst>
          </p:cNvPr>
          <p:cNvSpPr/>
          <p:nvPr/>
        </p:nvSpPr>
        <p:spPr>
          <a:xfrm rot="5400000">
            <a:off x="3903916" y="621918"/>
            <a:ext cx="873999" cy="1828610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8BB9A078-0AE6-41B5-9827-525E7778474E}"/>
              </a:ext>
            </a:extLst>
          </p:cNvPr>
          <p:cNvSpPr txBox="1"/>
          <p:nvPr/>
        </p:nvSpPr>
        <p:spPr>
          <a:xfrm>
            <a:off x="3102307" y="934310"/>
            <a:ext cx="347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,</a:t>
            </a:r>
          </a:p>
        </p:txBody>
      </p:sp>
      <p:sp>
        <p:nvSpPr>
          <p:cNvPr id="410" name="กล่องข้อความ 409">
            <a:extLst>
              <a:ext uri="{FF2B5EF4-FFF2-40B4-BE49-F238E27FC236}">
                <a16:creationId xmlns:a16="http://schemas.microsoft.com/office/drawing/2014/main" id="{77A2BB96-E9FE-433B-B858-FA6682BD50C2}"/>
              </a:ext>
            </a:extLst>
          </p:cNvPr>
          <p:cNvSpPr txBox="1"/>
          <p:nvPr/>
        </p:nvSpPr>
        <p:spPr>
          <a:xfrm>
            <a:off x="9146997" y="950983"/>
            <a:ext cx="347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,</a:t>
            </a:r>
          </a:p>
        </p:txBody>
      </p:sp>
      <p:sp>
        <p:nvSpPr>
          <p:cNvPr id="411" name="กล่องข้อความ 410">
            <a:extLst>
              <a:ext uri="{FF2B5EF4-FFF2-40B4-BE49-F238E27FC236}">
                <a16:creationId xmlns:a16="http://schemas.microsoft.com/office/drawing/2014/main" id="{5111CC8A-02A5-46CE-8A68-872385DA1A1B}"/>
              </a:ext>
            </a:extLst>
          </p:cNvPr>
          <p:cNvSpPr txBox="1"/>
          <p:nvPr/>
        </p:nvSpPr>
        <p:spPr>
          <a:xfrm>
            <a:off x="7136443" y="950983"/>
            <a:ext cx="347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,</a:t>
            </a:r>
          </a:p>
        </p:txBody>
      </p:sp>
      <p:sp>
        <p:nvSpPr>
          <p:cNvPr id="412" name="กล่องข้อความ 411">
            <a:extLst>
              <a:ext uri="{FF2B5EF4-FFF2-40B4-BE49-F238E27FC236}">
                <a16:creationId xmlns:a16="http://schemas.microsoft.com/office/drawing/2014/main" id="{FE42C51B-B7FA-4D98-BC67-7C56E173986A}"/>
              </a:ext>
            </a:extLst>
          </p:cNvPr>
          <p:cNvSpPr txBox="1"/>
          <p:nvPr/>
        </p:nvSpPr>
        <p:spPr>
          <a:xfrm>
            <a:off x="5114417" y="941412"/>
            <a:ext cx="347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,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B4B78131-5768-4944-A00C-0B2E874C7E7C}"/>
              </a:ext>
            </a:extLst>
          </p:cNvPr>
          <p:cNvSpPr txBox="1"/>
          <p:nvPr/>
        </p:nvSpPr>
        <p:spPr>
          <a:xfrm>
            <a:off x="1537243" y="1013375"/>
            <a:ext cx="1465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latin typeface="Arial Rounded MT Bold" panose="020F0704030504030204" pitchFamily="34" charset="0"/>
            </a:endParaRPr>
          </a:p>
        </p:txBody>
      </p:sp>
      <p:cxnSp>
        <p:nvCxnSpPr>
          <p:cNvPr id="413" name="Straight Connector 84">
            <a:extLst>
              <a:ext uri="{FF2B5EF4-FFF2-40B4-BE49-F238E27FC236}">
                <a16:creationId xmlns:a16="http://schemas.microsoft.com/office/drawing/2014/main" id="{4B42E5C8-B914-4C2D-9EA2-36DF08EF585B}"/>
              </a:ext>
            </a:extLst>
          </p:cNvPr>
          <p:cNvCxnSpPr>
            <a:cxnSpLocks/>
          </p:cNvCxnSpPr>
          <p:nvPr/>
        </p:nvCxnSpPr>
        <p:spPr>
          <a:xfrm>
            <a:off x="1127426" y="136663"/>
            <a:ext cx="0" cy="250014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4" name="กล่องข้อความ 413">
            <a:extLst>
              <a:ext uri="{FF2B5EF4-FFF2-40B4-BE49-F238E27FC236}">
                <a16:creationId xmlns:a16="http://schemas.microsoft.com/office/drawing/2014/main" id="{F05E4211-55C5-4AB4-82CC-7C5D737E8255}"/>
              </a:ext>
            </a:extLst>
          </p:cNvPr>
          <p:cNvSpPr txBox="1"/>
          <p:nvPr/>
        </p:nvSpPr>
        <p:spPr>
          <a:xfrm>
            <a:off x="9652221" y="1031125"/>
            <a:ext cx="1465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Rounded MT Bold" panose="020F0704030504030204" pitchFamily="34" charset="0"/>
              </a:rPr>
              <a:t>601</a:t>
            </a:r>
          </a:p>
        </p:txBody>
      </p:sp>
      <p:sp>
        <p:nvSpPr>
          <p:cNvPr id="415" name="กล่องข้อความ 414">
            <a:extLst>
              <a:ext uri="{FF2B5EF4-FFF2-40B4-BE49-F238E27FC236}">
                <a16:creationId xmlns:a16="http://schemas.microsoft.com/office/drawing/2014/main" id="{9C193053-0985-41A7-A688-AB4D36B81825}"/>
              </a:ext>
            </a:extLst>
          </p:cNvPr>
          <p:cNvSpPr txBox="1"/>
          <p:nvPr/>
        </p:nvSpPr>
        <p:spPr>
          <a:xfrm>
            <a:off x="1549024" y="1076082"/>
            <a:ext cx="1465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Rounded MT Bold" panose="020F0704030504030204" pitchFamily="34" charset="0"/>
              </a:rPr>
              <a:t>729</a:t>
            </a:r>
          </a:p>
        </p:txBody>
      </p:sp>
      <p:sp>
        <p:nvSpPr>
          <p:cNvPr id="416" name="กล่องข้อความ 415">
            <a:extLst>
              <a:ext uri="{FF2B5EF4-FFF2-40B4-BE49-F238E27FC236}">
                <a16:creationId xmlns:a16="http://schemas.microsoft.com/office/drawing/2014/main" id="{F3D86B79-D7F5-490B-80D9-BA8775A9C5A1}"/>
              </a:ext>
            </a:extLst>
          </p:cNvPr>
          <p:cNvSpPr txBox="1"/>
          <p:nvPr/>
        </p:nvSpPr>
        <p:spPr>
          <a:xfrm>
            <a:off x="3658047" y="1087980"/>
            <a:ext cx="1465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Rounded MT Bold" panose="020F0704030504030204" pitchFamily="34" charset="0"/>
              </a:rPr>
              <a:t>697</a:t>
            </a:r>
          </a:p>
        </p:txBody>
      </p:sp>
      <p:sp>
        <p:nvSpPr>
          <p:cNvPr id="425" name="Freeform: Shape 241">
            <a:extLst>
              <a:ext uri="{FF2B5EF4-FFF2-40B4-BE49-F238E27FC236}">
                <a16:creationId xmlns:a16="http://schemas.microsoft.com/office/drawing/2014/main" id="{D3840693-9E4D-482E-8264-946E19F3B258}"/>
              </a:ext>
            </a:extLst>
          </p:cNvPr>
          <p:cNvSpPr/>
          <p:nvPr/>
        </p:nvSpPr>
        <p:spPr>
          <a:xfrm>
            <a:off x="5819671" y="5317654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9" name="51">
            <a:extLst>
              <a:ext uri="{FF2B5EF4-FFF2-40B4-BE49-F238E27FC236}">
                <a16:creationId xmlns:a16="http://schemas.microsoft.com/office/drawing/2014/main" id="{BDDB35A3-5164-4DB1-8C7B-52BD18EB468A}"/>
              </a:ext>
            </a:extLst>
          </p:cNvPr>
          <p:cNvGrpSpPr/>
          <p:nvPr/>
        </p:nvGrpSpPr>
        <p:grpSpPr>
          <a:xfrm>
            <a:off x="6407465" y="5293351"/>
            <a:ext cx="1828610" cy="923330"/>
            <a:chOff x="6407465" y="5293351"/>
            <a:chExt cx="1828610" cy="923330"/>
          </a:xfrm>
        </p:grpSpPr>
        <p:sp>
          <p:nvSpPr>
            <p:cNvPr id="419" name="5">
              <a:extLst>
                <a:ext uri="{FF2B5EF4-FFF2-40B4-BE49-F238E27FC236}">
                  <a16:creationId xmlns:a16="http://schemas.microsoft.com/office/drawing/2014/main" id="{22EF801D-472A-4D5D-A451-3AB29B88410F}"/>
                </a:ext>
              </a:extLst>
            </p:cNvPr>
            <p:cNvSpPr/>
            <p:nvPr/>
          </p:nvSpPr>
          <p:spPr>
            <a:xfrm rot="5400000">
              <a:off x="6884770" y="4858338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26" name="กล่องข้อความ 425">
              <a:extLst>
                <a:ext uri="{FF2B5EF4-FFF2-40B4-BE49-F238E27FC236}">
                  <a16:creationId xmlns:a16="http://schemas.microsoft.com/office/drawing/2014/main" id="{8662D7E5-1DDF-4AB6-83A3-FF70AC5DC1F8}"/>
                </a:ext>
              </a:extLst>
            </p:cNvPr>
            <p:cNvSpPr txBox="1"/>
            <p:nvPr/>
          </p:nvSpPr>
          <p:spPr>
            <a:xfrm>
              <a:off x="6592494" y="5293351"/>
              <a:ext cx="14650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Arial Rounded MT Bold" panose="020F0704030504030204" pitchFamily="34" charset="0"/>
                </a:rPr>
                <a:t>633</a:t>
              </a:r>
            </a:p>
          </p:txBody>
        </p:sp>
      </p:grpSp>
      <p:grpSp>
        <p:nvGrpSpPr>
          <p:cNvPr id="7" name="31">
            <a:extLst>
              <a:ext uri="{FF2B5EF4-FFF2-40B4-BE49-F238E27FC236}">
                <a16:creationId xmlns:a16="http://schemas.microsoft.com/office/drawing/2014/main" id="{470AB628-7D53-4A1E-B2FE-BD62F1F96388}"/>
              </a:ext>
            </a:extLst>
          </p:cNvPr>
          <p:cNvGrpSpPr/>
          <p:nvPr/>
        </p:nvGrpSpPr>
        <p:grpSpPr>
          <a:xfrm>
            <a:off x="7575433" y="3941125"/>
            <a:ext cx="1828610" cy="923330"/>
            <a:chOff x="7575433" y="3941125"/>
            <a:chExt cx="1828610" cy="923330"/>
          </a:xfrm>
        </p:grpSpPr>
        <p:sp>
          <p:nvSpPr>
            <p:cNvPr id="421" name="3">
              <a:extLst>
                <a:ext uri="{FF2B5EF4-FFF2-40B4-BE49-F238E27FC236}">
                  <a16:creationId xmlns:a16="http://schemas.microsoft.com/office/drawing/2014/main" id="{184EC126-7602-4A3C-8B3B-C08EBD146323}"/>
                </a:ext>
              </a:extLst>
            </p:cNvPr>
            <p:cNvSpPr/>
            <p:nvPr/>
          </p:nvSpPr>
          <p:spPr>
            <a:xfrm rot="5400000">
              <a:off x="8052738" y="3499178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27" name="กล่องข้อความ 426">
              <a:extLst>
                <a:ext uri="{FF2B5EF4-FFF2-40B4-BE49-F238E27FC236}">
                  <a16:creationId xmlns:a16="http://schemas.microsoft.com/office/drawing/2014/main" id="{89DB4672-FD73-4A40-9B9B-4C9F75BC76BB}"/>
                </a:ext>
              </a:extLst>
            </p:cNvPr>
            <p:cNvSpPr txBox="1"/>
            <p:nvPr/>
          </p:nvSpPr>
          <p:spPr>
            <a:xfrm>
              <a:off x="7766214" y="3941125"/>
              <a:ext cx="14650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Arial Rounded MT Bold" panose="020F0704030504030204" pitchFamily="34" charset="0"/>
                </a:rPr>
                <a:t>610</a:t>
              </a:r>
            </a:p>
          </p:txBody>
        </p:sp>
      </p:grpSp>
      <p:grpSp>
        <p:nvGrpSpPr>
          <p:cNvPr id="8" name="41">
            <a:extLst>
              <a:ext uri="{FF2B5EF4-FFF2-40B4-BE49-F238E27FC236}">
                <a16:creationId xmlns:a16="http://schemas.microsoft.com/office/drawing/2014/main" id="{53C4D7B3-DEF1-4AF2-9374-51ECD36AFF62}"/>
              </a:ext>
            </a:extLst>
          </p:cNvPr>
          <p:cNvGrpSpPr/>
          <p:nvPr/>
        </p:nvGrpSpPr>
        <p:grpSpPr>
          <a:xfrm>
            <a:off x="3634801" y="5315449"/>
            <a:ext cx="1828610" cy="923330"/>
            <a:chOff x="3589536" y="5342794"/>
            <a:chExt cx="1828610" cy="923330"/>
          </a:xfrm>
        </p:grpSpPr>
        <p:sp>
          <p:nvSpPr>
            <p:cNvPr id="420" name="Rectangle: Rounded Corners 396">
              <a:extLst>
                <a:ext uri="{FF2B5EF4-FFF2-40B4-BE49-F238E27FC236}">
                  <a16:creationId xmlns:a16="http://schemas.microsoft.com/office/drawing/2014/main" id="{5747F2F1-C0C5-4C1B-B029-08669C1AD2F2}"/>
                </a:ext>
              </a:extLst>
            </p:cNvPr>
            <p:cNvSpPr/>
            <p:nvPr/>
          </p:nvSpPr>
          <p:spPr>
            <a:xfrm rot="5400000">
              <a:off x="4066841" y="4876206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28" name="กล่องข้อความ 427">
              <a:extLst>
                <a:ext uri="{FF2B5EF4-FFF2-40B4-BE49-F238E27FC236}">
                  <a16:creationId xmlns:a16="http://schemas.microsoft.com/office/drawing/2014/main" id="{9EEECFE4-BD4A-44F7-B96F-D746DC4979DB}"/>
                </a:ext>
              </a:extLst>
            </p:cNvPr>
            <p:cNvSpPr txBox="1"/>
            <p:nvPr/>
          </p:nvSpPr>
          <p:spPr>
            <a:xfrm>
              <a:off x="3759770" y="5342794"/>
              <a:ext cx="14650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Arial Rounded MT Bold" panose="020F0704030504030204" pitchFamily="34" charset="0"/>
                </a:rPr>
                <a:t>630</a:t>
              </a:r>
            </a:p>
          </p:txBody>
        </p:sp>
      </p:grpSp>
      <p:grpSp>
        <p:nvGrpSpPr>
          <p:cNvPr id="5" name="1">
            <a:extLst>
              <a:ext uri="{FF2B5EF4-FFF2-40B4-BE49-F238E27FC236}">
                <a16:creationId xmlns:a16="http://schemas.microsoft.com/office/drawing/2014/main" id="{E0215E84-8513-47E1-95F6-03A2796DDFDB}"/>
              </a:ext>
            </a:extLst>
          </p:cNvPr>
          <p:cNvGrpSpPr/>
          <p:nvPr/>
        </p:nvGrpSpPr>
        <p:grpSpPr>
          <a:xfrm>
            <a:off x="2511039" y="4027586"/>
            <a:ext cx="1828610" cy="923330"/>
            <a:chOff x="2511039" y="4027586"/>
            <a:chExt cx="1828610" cy="923330"/>
          </a:xfrm>
        </p:grpSpPr>
        <p:sp>
          <p:nvSpPr>
            <p:cNvPr id="423" name="1">
              <a:extLst>
                <a:ext uri="{FF2B5EF4-FFF2-40B4-BE49-F238E27FC236}">
                  <a16:creationId xmlns:a16="http://schemas.microsoft.com/office/drawing/2014/main" id="{27B42C3E-6245-4857-B152-E52D8BF991E2}"/>
                </a:ext>
              </a:extLst>
            </p:cNvPr>
            <p:cNvSpPr/>
            <p:nvPr/>
          </p:nvSpPr>
          <p:spPr>
            <a:xfrm rot="5400000">
              <a:off x="2988344" y="3562824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29" name="กล่องข้อความ 428">
              <a:extLst>
                <a:ext uri="{FF2B5EF4-FFF2-40B4-BE49-F238E27FC236}">
                  <a16:creationId xmlns:a16="http://schemas.microsoft.com/office/drawing/2014/main" id="{F1E15912-9949-4979-93D6-B7D47E510942}"/>
                </a:ext>
              </a:extLst>
            </p:cNvPr>
            <p:cNvSpPr txBox="1"/>
            <p:nvPr/>
          </p:nvSpPr>
          <p:spPr>
            <a:xfrm>
              <a:off x="2679049" y="4027586"/>
              <a:ext cx="14650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Arial Rounded MT Bold" panose="020F0704030504030204" pitchFamily="34" charset="0"/>
                </a:rPr>
                <a:t>640</a:t>
              </a:r>
            </a:p>
          </p:txBody>
        </p:sp>
      </p:grpSp>
      <p:grpSp>
        <p:nvGrpSpPr>
          <p:cNvPr id="6" name="21">
            <a:extLst>
              <a:ext uri="{FF2B5EF4-FFF2-40B4-BE49-F238E27FC236}">
                <a16:creationId xmlns:a16="http://schemas.microsoft.com/office/drawing/2014/main" id="{A551D48A-ED35-4DBE-A746-296CDC580703}"/>
              </a:ext>
            </a:extLst>
          </p:cNvPr>
          <p:cNvGrpSpPr/>
          <p:nvPr/>
        </p:nvGrpSpPr>
        <p:grpSpPr>
          <a:xfrm>
            <a:off x="4951026" y="3985651"/>
            <a:ext cx="1828610" cy="923330"/>
            <a:chOff x="4951026" y="3985651"/>
            <a:chExt cx="1828610" cy="923330"/>
          </a:xfrm>
        </p:grpSpPr>
        <p:sp>
          <p:nvSpPr>
            <p:cNvPr id="422" name="Rectangle: Rounded Corners 396">
              <a:extLst>
                <a:ext uri="{FF2B5EF4-FFF2-40B4-BE49-F238E27FC236}">
                  <a16:creationId xmlns:a16="http://schemas.microsoft.com/office/drawing/2014/main" id="{0D327C84-02F8-4E2C-A3CD-E147EB632BAF}"/>
                </a:ext>
              </a:extLst>
            </p:cNvPr>
            <p:cNvSpPr/>
            <p:nvPr/>
          </p:nvSpPr>
          <p:spPr>
            <a:xfrm rot="5400000">
              <a:off x="5428331" y="3548187"/>
              <a:ext cx="873999" cy="1828610"/>
            </a:xfrm>
            <a:prstGeom prst="roundRect">
              <a:avLst>
                <a:gd name="adj" fmla="val 50000"/>
              </a:avLst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430" name="2">
              <a:extLst>
                <a:ext uri="{FF2B5EF4-FFF2-40B4-BE49-F238E27FC236}">
                  <a16:creationId xmlns:a16="http://schemas.microsoft.com/office/drawing/2014/main" id="{D88B6D7B-88C0-4926-909A-91D8B2C8F281}"/>
                </a:ext>
              </a:extLst>
            </p:cNvPr>
            <p:cNvSpPr txBox="1"/>
            <p:nvPr/>
          </p:nvSpPr>
          <p:spPr>
            <a:xfrm>
              <a:off x="5130087" y="3985651"/>
              <a:ext cx="14650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Arial Rounded MT Bold" panose="020F0704030504030204" pitchFamily="34" charset="0"/>
                </a:rPr>
                <a:t>652</a:t>
              </a:r>
            </a:p>
          </p:txBody>
        </p:sp>
      </p:grpSp>
      <p:sp>
        <p:nvSpPr>
          <p:cNvPr id="4" name="f1">
            <a:extLst>
              <a:ext uri="{FF2B5EF4-FFF2-40B4-BE49-F238E27FC236}">
                <a16:creationId xmlns:a16="http://schemas.microsoft.com/office/drawing/2014/main" id="{DA15085A-0F18-401F-9424-1E510C6065E8}"/>
              </a:ext>
            </a:extLst>
          </p:cNvPr>
          <p:cNvSpPr/>
          <p:nvPr/>
        </p:nvSpPr>
        <p:spPr>
          <a:xfrm>
            <a:off x="2366711" y="3213759"/>
            <a:ext cx="2007215" cy="252661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f3">
            <a:extLst>
              <a:ext uri="{FF2B5EF4-FFF2-40B4-BE49-F238E27FC236}">
                <a16:creationId xmlns:a16="http://schemas.microsoft.com/office/drawing/2014/main" id="{98B8BA0D-64A7-440E-AF5F-9B5E1079177A}"/>
              </a:ext>
            </a:extLst>
          </p:cNvPr>
          <p:cNvSpPr/>
          <p:nvPr/>
        </p:nvSpPr>
        <p:spPr>
          <a:xfrm>
            <a:off x="7556109" y="3167474"/>
            <a:ext cx="2007215" cy="252661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f4">
            <a:extLst>
              <a:ext uri="{FF2B5EF4-FFF2-40B4-BE49-F238E27FC236}">
                <a16:creationId xmlns:a16="http://schemas.microsoft.com/office/drawing/2014/main" id="{AA1F1766-3C3B-4C91-B588-AB63F271FB43}"/>
              </a:ext>
            </a:extLst>
          </p:cNvPr>
          <p:cNvSpPr/>
          <p:nvPr/>
        </p:nvSpPr>
        <p:spPr>
          <a:xfrm>
            <a:off x="3495101" y="4622674"/>
            <a:ext cx="2007215" cy="252661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f2">
            <a:extLst>
              <a:ext uri="{FF2B5EF4-FFF2-40B4-BE49-F238E27FC236}">
                <a16:creationId xmlns:a16="http://schemas.microsoft.com/office/drawing/2014/main" id="{26CEBA40-403A-4DB4-AC74-04F887623544}"/>
              </a:ext>
            </a:extLst>
          </p:cNvPr>
          <p:cNvSpPr/>
          <p:nvPr/>
        </p:nvSpPr>
        <p:spPr>
          <a:xfrm>
            <a:off x="4860430" y="3188655"/>
            <a:ext cx="2007215" cy="252661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กล่องข้อความ 212">
            <a:extLst>
              <a:ext uri="{FF2B5EF4-FFF2-40B4-BE49-F238E27FC236}">
                <a16:creationId xmlns:a16="http://schemas.microsoft.com/office/drawing/2014/main" id="{6C5C5076-7F53-4DEF-8B40-8D768FD711FB}"/>
              </a:ext>
            </a:extLst>
          </p:cNvPr>
          <p:cNvSpPr txBox="1"/>
          <p:nvPr/>
        </p:nvSpPr>
        <p:spPr>
          <a:xfrm>
            <a:off x="5591228" y="1048202"/>
            <a:ext cx="1465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Rounded MT Bold" panose="020F0704030504030204" pitchFamily="34" charset="0"/>
              </a:rPr>
              <a:t>665</a:t>
            </a:r>
          </a:p>
        </p:txBody>
      </p:sp>
      <p:grpSp>
        <p:nvGrpSpPr>
          <p:cNvPr id="214" name="กลุ่ม 213">
            <a:extLst>
              <a:ext uri="{FF2B5EF4-FFF2-40B4-BE49-F238E27FC236}">
                <a16:creationId xmlns:a16="http://schemas.microsoft.com/office/drawing/2014/main" id="{A5935DA5-F60F-4F48-8019-E1C517063AD6}"/>
              </a:ext>
            </a:extLst>
          </p:cNvPr>
          <p:cNvGrpSpPr/>
          <p:nvPr/>
        </p:nvGrpSpPr>
        <p:grpSpPr>
          <a:xfrm>
            <a:off x="9829596" y="5837168"/>
            <a:ext cx="2469755" cy="873999"/>
            <a:chOff x="9829596" y="5837168"/>
            <a:chExt cx="2469755" cy="873999"/>
          </a:xfrm>
        </p:grpSpPr>
        <p:sp>
          <p:nvSpPr>
            <p:cNvPr id="216" name="Rectangle: Rounded Corners 396">
              <a:extLst>
                <a:ext uri="{FF2B5EF4-FFF2-40B4-BE49-F238E27FC236}">
                  <a16:creationId xmlns:a16="http://schemas.microsoft.com/office/drawing/2014/main" id="{35B42592-C0B1-43BE-84E2-594A5F1ABF55}"/>
                </a:ext>
              </a:extLst>
            </p:cNvPr>
            <p:cNvSpPr/>
            <p:nvPr/>
          </p:nvSpPr>
          <p:spPr>
            <a:xfrm rot="5400000">
              <a:off x="10627474" y="5039290"/>
              <a:ext cx="873999" cy="2469755"/>
            </a:xfrm>
            <a:prstGeom prst="roundRect">
              <a:avLst>
                <a:gd name="adj" fmla="val 50000"/>
              </a:avLst>
            </a:prstGeom>
            <a:solidFill>
              <a:srgbClr val="EE9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217" name="กล่องข้อความ 216">
              <a:extLst>
                <a:ext uri="{FF2B5EF4-FFF2-40B4-BE49-F238E27FC236}">
                  <a16:creationId xmlns:a16="http://schemas.microsoft.com/office/drawing/2014/main" id="{A7834E8A-9CC0-4D13-B46C-CDA8C9B5F8B0}"/>
                </a:ext>
              </a:extLst>
            </p:cNvPr>
            <p:cNvSpPr txBox="1"/>
            <p:nvPr/>
          </p:nvSpPr>
          <p:spPr>
            <a:xfrm>
              <a:off x="10034028" y="5869563"/>
              <a:ext cx="19941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  <a:hlinkClick r:id="" action="ppaction://hlinkshowjump?jump=nextslid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ข้อถัดไป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18" name="กลุ่ม 217">
            <a:extLst>
              <a:ext uri="{FF2B5EF4-FFF2-40B4-BE49-F238E27FC236}">
                <a16:creationId xmlns:a16="http://schemas.microsoft.com/office/drawing/2014/main" id="{37206423-CBCF-4A68-9B7B-0D8B634B0B1D}"/>
              </a:ext>
            </a:extLst>
          </p:cNvPr>
          <p:cNvGrpSpPr/>
          <p:nvPr/>
        </p:nvGrpSpPr>
        <p:grpSpPr>
          <a:xfrm>
            <a:off x="-175524" y="5830983"/>
            <a:ext cx="2469755" cy="873999"/>
            <a:chOff x="9829596" y="5837168"/>
            <a:chExt cx="2469755" cy="873999"/>
          </a:xfrm>
        </p:grpSpPr>
        <p:sp>
          <p:nvSpPr>
            <p:cNvPr id="219" name="Rectangle: Rounded Corners 396">
              <a:extLst>
                <a:ext uri="{FF2B5EF4-FFF2-40B4-BE49-F238E27FC236}">
                  <a16:creationId xmlns:a16="http://schemas.microsoft.com/office/drawing/2014/main" id="{D63B8B8D-AD91-4C4B-828B-1B5FE17BBB52}"/>
                </a:ext>
              </a:extLst>
            </p:cNvPr>
            <p:cNvSpPr/>
            <p:nvPr/>
          </p:nvSpPr>
          <p:spPr>
            <a:xfrm rot="5400000">
              <a:off x="10627474" y="5039290"/>
              <a:ext cx="873999" cy="2469755"/>
            </a:xfrm>
            <a:prstGeom prst="roundRect">
              <a:avLst>
                <a:gd name="adj" fmla="val 50000"/>
              </a:avLst>
            </a:prstGeom>
            <a:solidFill>
              <a:srgbClr val="EE9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DA45B"/>
                </a:solidFill>
              </a:endParaRPr>
            </a:p>
          </p:txBody>
        </p:sp>
        <p:sp>
          <p:nvSpPr>
            <p:cNvPr id="220" name="กล่องข้อความ 219">
              <a:extLst>
                <a:ext uri="{FF2B5EF4-FFF2-40B4-BE49-F238E27FC236}">
                  <a16:creationId xmlns:a16="http://schemas.microsoft.com/office/drawing/2014/main" id="{F4895AA3-939F-4C3C-B099-D0A791926DD3}"/>
                </a:ext>
              </a:extLst>
            </p:cNvPr>
            <p:cNvSpPr txBox="1"/>
            <p:nvPr/>
          </p:nvSpPr>
          <p:spPr>
            <a:xfrm>
              <a:off x="10034028" y="5869563"/>
              <a:ext cx="19941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  <a:hlinkClick r:id="" action="ppaction://hlinkshowjump?jump=previousslid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ย้อนกลับ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71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3.7037E-7 L 0.00039 0.00093 C 0.00078 -0.00579 0.00078 -0.01157 0.00117 -0.01736 C 0.00117 -0.02037 0.00182 -0.02384 0.00195 -0.02708 C 0.00234 -0.03287 0.00234 -0.03866 0.00274 -0.04444 C 0.00234 -0.07593 0.00287 -0.10694 0.00195 -0.13843 C 0.00169 -0.14676 0.00039 -0.15486 -0.00026 -0.16296 C -0.00104 -0.16806 -0.00195 -0.17801 -0.00195 -0.17778 C -0.00247 -0.23403 -0.00325 -0.28958 -0.00325 -0.34537 C -0.00325 -0.36111 -0.00325 -0.37778 -0.00273 -0.39352 C -0.0026 -0.3956 -0.00117 -0.3963 -0.00026 -0.39792 C 0.00508 -0.40972 0.00026 -0.40162 0.00664 -0.41111 C 0.01094 -0.42454 0.00677 -0.4125 0.01107 -0.42222 C 0.01511 -0.43032 0.01198 -0.42569 0.01576 -0.43056 C 0.01771 -0.43565 0.0181 -0.43773 0.02057 -0.44074 C 0.02344 -0.44537 0.02409 -0.44537 0.02734 -0.44931 C 0.02917 -0.45116 0.03047 -0.45324 0.03203 -0.45486 C 0.03399 -0.45671 0.03555 -0.45764 0.0375 -0.45926 C 0.03893 -0.46065 0.0405 -0.46227 0.04219 -0.46389 C 0.04362 -0.46505 0.04531 -0.46551 0.04675 -0.46667 C 0.05169 -0.46991 0.0556 -0.47245 0.05977 -0.47778 C 0.06641 -0.48634 0.06133 -0.48056 0.06615 -0.48773 C 0.0694 -0.49329 0.0694 -0.49074 0.07214 -0.49954 C 0.07331 -0.50301 0.07396 -0.50718 0.07513 -0.51088 C 0.078 -0.51852 0.07604 -0.51181 0.07839 -0.52245 C 0.08086 -0.53171 0.07904 -0.52407 0.08138 -0.53194 C 0.08372 -0.53889 0.08294 -0.53889 0.08529 -0.54768 C 0.08607 -0.55023 0.08685 -0.55255 0.08763 -0.55486 C 0.08906 -0.56597 0.09011 -0.57153 0.09011 -0.58356 C 0.09011 -0.61296 0.09193 -0.60532 0.08763 -0.6169 " pathEditMode="relative" rAng="0" ptsTypes="AAAAAAAAAAAAAAAAAAAAAAAAAAAA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10" grpId="0" animBg="1"/>
      <p:bldP spid="210" grpId="1" animBg="1"/>
      <p:bldP spid="211" grpId="0" animBg="1"/>
      <p:bldP spid="211" grpId="1" animBg="1"/>
      <p:bldP spid="212" grpId="0" animBg="1"/>
      <p:bldP spid="212" grpId="1" animBg="1"/>
    </p:bld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เลขคณิต" id="{3EFDEC15-6323-4A38-90A9-FA85C57C54D9}" vid="{3D3DAC62-E804-4317-B89D-37CFBD852F6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เลขคณิต1</Template>
  <TotalTime>3</TotalTime>
  <Words>253</Words>
  <Application>Microsoft Office PowerPoint</Application>
  <PresentationFormat>แบบจอกว้าง</PresentationFormat>
  <Paragraphs>210</Paragraphs>
  <Slides>14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14</vt:i4>
      </vt:variant>
    </vt:vector>
  </HeadingPairs>
  <TitlesOfParts>
    <vt:vector size="19" baseType="lpstr">
      <vt:lpstr>Arial</vt:lpstr>
      <vt:lpstr>Arial Rounded MT Bold</vt:lpstr>
      <vt:lpstr>Calibri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Napat  Janrak</dc:creator>
  <cp:lastModifiedBy>Napat  Janrak</cp:lastModifiedBy>
  <cp:revision>1</cp:revision>
  <dcterms:created xsi:type="dcterms:W3CDTF">2021-08-31T14:59:08Z</dcterms:created>
  <dcterms:modified xsi:type="dcterms:W3CDTF">2021-08-31T15:02:15Z</dcterms:modified>
</cp:coreProperties>
</file>